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314" r:id="rId9"/>
    <p:sldId id="264" r:id="rId10"/>
    <p:sldId id="265" r:id="rId11"/>
    <p:sldId id="266" r:id="rId12"/>
    <p:sldId id="267" r:id="rId13"/>
    <p:sldId id="270" r:id="rId14"/>
    <p:sldId id="271" r:id="rId15"/>
    <p:sldId id="272" r:id="rId16"/>
    <p:sldId id="324" r:id="rId17"/>
    <p:sldId id="286" r:id="rId18"/>
    <p:sldId id="287" r:id="rId19"/>
    <p:sldId id="288" r:id="rId20"/>
    <p:sldId id="289" r:id="rId21"/>
    <p:sldId id="291" r:id="rId22"/>
    <p:sldId id="292" r:id="rId23"/>
    <p:sldId id="293" r:id="rId24"/>
    <p:sldId id="294" r:id="rId25"/>
    <p:sldId id="295" r:id="rId26"/>
    <p:sldId id="296" r:id="rId27"/>
    <p:sldId id="297" r:id="rId28"/>
    <p:sldId id="299" r:id="rId29"/>
    <p:sldId id="300" r:id="rId30"/>
    <p:sldId id="301" r:id="rId31"/>
    <p:sldId id="325" r:id="rId32"/>
    <p:sldId id="326" r:id="rId33"/>
    <p:sldId id="307" r:id="rId34"/>
    <p:sldId id="308" r:id="rId35"/>
    <p:sldId id="309" r:id="rId36"/>
    <p:sldId id="310" r:id="rId37"/>
    <p:sldId id="313" r:id="rId38"/>
    <p:sldId id="327" r:id="rId39"/>
    <p:sldId id="328" r:id="rId40"/>
    <p:sldId id="329" r:id="rId41"/>
    <p:sldId id="330" r:id="rId42"/>
    <p:sldId id="331" r:id="rId43"/>
    <p:sldId id="332" r:id="rId44"/>
    <p:sldId id="333" r:id="rId45"/>
    <p:sldId id="311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138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A63C48B-FD5D-405D-857F-C2B84871FD34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FC7AF0-843B-4F5C-B47B-B23D46FE66E7}">
      <dgm:prSet/>
      <dgm:spPr/>
      <dgm:t>
        <a:bodyPr/>
        <a:lstStyle/>
        <a:p>
          <a:r>
            <a:rPr lang="en-US"/>
            <a:t>Dash diet			11/6</a:t>
          </a:r>
        </a:p>
      </dgm:t>
    </dgm:pt>
    <dgm:pt modelId="{595BFA93-0568-419C-BAC1-57E628007EA8}" type="parTrans" cxnId="{BA160D88-D91F-493E-B3E9-B889D0DB9DE7}">
      <dgm:prSet/>
      <dgm:spPr/>
      <dgm:t>
        <a:bodyPr/>
        <a:lstStyle/>
        <a:p>
          <a:endParaRPr lang="en-US"/>
        </a:p>
      </dgm:t>
    </dgm:pt>
    <dgm:pt modelId="{77A5A585-BDF4-419A-82C2-C5CB836E0497}" type="sibTrans" cxnId="{BA160D88-D91F-493E-B3E9-B889D0DB9DE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E2424DBF-C1C9-4FD7-84D2-B210BCB6A0EA}">
      <dgm:prSet/>
      <dgm:spPr/>
      <dgm:t>
        <a:bodyPr/>
        <a:lstStyle/>
        <a:p>
          <a:r>
            <a:rPr lang="en-US"/>
            <a:t>Lose 10 pounds		7/6</a:t>
          </a:r>
        </a:p>
      </dgm:t>
    </dgm:pt>
    <dgm:pt modelId="{86D3FB24-9202-4D25-8D56-144FA02B48E9}" type="parTrans" cxnId="{24EA2942-FB33-4A9F-B6A0-4A734E51B718}">
      <dgm:prSet/>
      <dgm:spPr/>
      <dgm:t>
        <a:bodyPr/>
        <a:lstStyle/>
        <a:p>
          <a:endParaRPr lang="en-US"/>
        </a:p>
      </dgm:t>
    </dgm:pt>
    <dgm:pt modelId="{52919D20-E4C3-4608-97B0-29E190DEC798}" type="sibTrans" cxnId="{24EA2942-FB33-4A9F-B6A0-4A734E51B71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3E9E6712-A194-4F88-8132-E2A969BCDEAC}">
      <dgm:prSet/>
      <dgm:spPr/>
      <dgm:t>
        <a:bodyPr/>
        <a:lstStyle/>
        <a:p>
          <a:r>
            <a:rPr lang="en-US"/>
            <a:t>Limit salt (1500 – 2300 mg/day)	6/3</a:t>
          </a:r>
        </a:p>
      </dgm:t>
    </dgm:pt>
    <dgm:pt modelId="{CC3411FE-AEBF-4BE8-9DB9-B74984F7DD04}" type="parTrans" cxnId="{48BD2B9C-752E-4570-A4FB-1D7F42E83A9D}">
      <dgm:prSet/>
      <dgm:spPr/>
      <dgm:t>
        <a:bodyPr/>
        <a:lstStyle/>
        <a:p>
          <a:endParaRPr lang="en-US"/>
        </a:p>
      </dgm:t>
    </dgm:pt>
    <dgm:pt modelId="{8C534440-1870-474D-BD87-FD3C58FAD44F}" type="sibTrans" cxnId="{48BD2B9C-752E-4570-A4FB-1D7F42E83A9D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551EDE22-C5D6-49E1-9299-21A507BBA2AD}">
      <dgm:prSet/>
      <dgm:spPr/>
      <dgm:t>
        <a:bodyPr/>
        <a:lstStyle/>
        <a:p>
          <a:r>
            <a:rPr lang="en-US"/>
            <a:t>Limit alcohol			5/2</a:t>
          </a:r>
        </a:p>
      </dgm:t>
    </dgm:pt>
    <dgm:pt modelId="{869D8D63-0702-430D-8C5E-CD0488274B74}" type="parTrans" cxnId="{D9DFA861-0B1C-49AE-99EB-B14FB6A2A617}">
      <dgm:prSet/>
      <dgm:spPr/>
      <dgm:t>
        <a:bodyPr/>
        <a:lstStyle/>
        <a:p>
          <a:endParaRPr lang="en-US"/>
        </a:p>
      </dgm:t>
    </dgm:pt>
    <dgm:pt modelId="{74ACC4A6-A26D-4F45-B05C-9576F94E42F5}" type="sibTrans" cxnId="{D9DFA861-0B1C-49AE-99EB-B14FB6A2A617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89B09855-F21A-4E05-BBFF-29E5EB756E88}">
      <dgm:prSet/>
      <dgm:spPr/>
      <dgm:t>
        <a:bodyPr/>
        <a:lstStyle/>
        <a:p>
          <a:r>
            <a:rPr lang="en-US"/>
            <a:t>Exercise regularly		10/8</a:t>
          </a:r>
        </a:p>
      </dgm:t>
    </dgm:pt>
    <dgm:pt modelId="{37CFD1D9-AACE-4D6A-B6F5-5132A4D0A4B0}" type="parTrans" cxnId="{F8CB36D2-CE08-4129-B65D-FFF012F2AD26}">
      <dgm:prSet/>
      <dgm:spPr/>
      <dgm:t>
        <a:bodyPr/>
        <a:lstStyle/>
        <a:p>
          <a:endParaRPr lang="en-US"/>
        </a:p>
      </dgm:t>
    </dgm:pt>
    <dgm:pt modelId="{70EB2576-8FFF-4B5D-8D77-AF04399DA9A4}" type="sibTrans" cxnId="{F8CB36D2-CE08-4129-B65D-FFF012F2AD26}">
      <dgm:prSet phldrT="5" phldr="0"/>
      <dgm:spPr/>
      <dgm:t>
        <a:bodyPr/>
        <a:lstStyle/>
        <a:p>
          <a:r>
            <a:rPr lang="en-US"/>
            <a:t>5</a:t>
          </a:r>
        </a:p>
      </dgm:t>
    </dgm:pt>
    <dgm:pt modelId="{7DFF39FE-7D90-4E83-837E-576DF77B0E83}" type="pres">
      <dgm:prSet presAssocID="{FA63C48B-FD5D-405D-857F-C2B84871FD34}" presName="Name0" presStyleCnt="0">
        <dgm:presLayoutVars>
          <dgm:animLvl val="lvl"/>
          <dgm:resizeHandles val="exact"/>
        </dgm:presLayoutVars>
      </dgm:prSet>
      <dgm:spPr/>
    </dgm:pt>
    <dgm:pt modelId="{F60EA89B-9DD0-44AF-A12D-D97A99983000}" type="pres">
      <dgm:prSet presAssocID="{19FC7AF0-843B-4F5C-B47B-B23D46FE66E7}" presName="compositeNode" presStyleCnt="0">
        <dgm:presLayoutVars>
          <dgm:bulletEnabled val="1"/>
        </dgm:presLayoutVars>
      </dgm:prSet>
      <dgm:spPr/>
    </dgm:pt>
    <dgm:pt modelId="{581DDD80-1824-4550-9980-89A1F59B3946}" type="pres">
      <dgm:prSet presAssocID="{19FC7AF0-843B-4F5C-B47B-B23D46FE66E7}" presName="bgRect" presStyleLbl="bgAccFollowNode1" presStyleIdx="0" presStyleCnt="5"/>
      <dgm:spPr/>
    </dgm:pt>
    <dgm:pt modelId="{8DFBCE83-80C8-4A1B-91AB-0979F039C9E1}" type="pres">
      <dgm:prSet presAssocID="{77A5A585-BDF4-419A-82C2-C5CB836E0497}" presName="sibTransNodeCircle" presStyleLbl="alignNode1" presStyleIdx="0" presStyleCnt="10">
        <dgm:presLayoutVars>
          <dgm:chMax val="0"/>
          <dgm:bulletEnabled/>
        </dgm:presLayoutVars>
      </dgm:prSet>
      <dgm:spPr/>
    </dgm:pt>
    <dgm:pt modelId="{AC244D29-4555-4808-B302-488B6ED8AAE0}" type="pres">
      <dgm:prSet presAssocID="{19FC7AF0-843B-4F5C-B47B-B23D46FE66E7}" presName="bottomLine" presStyleLbl="alignNode1" presStyleIdx="1" presStyleCnt="10">
        <dgm:presLayoutVars/>
      </dgm:prSet>
      <dgm:spPr/>
    </dgm:pt>
    <dgm:pt modelId="{975FADD3-AF89-4CEE-A57D-6CC673A125C8}" type="pres">
      <dgm:prSet presAssocID="{19FC7AF0-843B-4F5C-B47B-B23D46FE66E7}" presName="nodeText" presStyleLbl="bgAccFollowNode1" presStyleIdx="0" presStyleCnt="5">
        <dgm:presLayoutVars>
          <dgm:bulletEnabled val="1"/>
        </dgm:presLayoutVars>
      </dgm:prSet>
      <dgm:spPr/>
    </dgm:pt>
    <dgm:pt modelId="{4AB86947-85C2-46FF-B2CA-5D874AECA66A}" type="pres">
      <dgm:prSet presAssocID="{77A5A585-BDF4-419A-82C2-C5CB836E0497}" presName="sibTrans" presStyleCnt="0"/>
      <dgm:spPr/>
    </dgm:pt>
    <dgm:pt modelId="{C4D7EE73-630C-486E-8CD9-0F69F90A31A3}" type="pres">
      <dgm:prSet presAssocID="{E2424DBF-C1C9-4FD7-84D2-B210BCB6A0EA}" presName="compositeNode" presStyleCnt="0">
        <dgm:presLayoutVars>
          <dgm:bulletEnabled val="1"/>
        </dgm:presLayoutVars>
      </dgm:prSet>
      <dgm:spPr/>
    </dgm:pt>
    <dgm:pt modelId="{6B0BC7E2-C03C-4559-BF49-D964A687AB1E}" type="pres">
      <dgm:prSet presAssocID="{E2424DBF-C1C9-4FD7-84D2-B210BCB6A0EA}" presName="bgRect" presStyleLbl="bgAccFollowNode1" presStyleIdx="1" presStyleCnt="5"/>
      <dgm:spPr/>
    </dgm:pt>
    <dgm:pt modelId="{E57B8642-C178-442E-92B0-AED11BE34A28}" type="pres">
      <dgm:prSet presAssocID="{52919D20-E4C3-4608-97B0-29E190DEC798}" presName="sibTransNodeCircle" presStyleLbl="alignNode1" presStyleIdx="2" presStyleCnt="10">
        <dgm:presLayoutVars>
          <dgm:chMax val="0"/>
          <dgm:bulletEnabled/>
        </dgm:presLayoutVars>
      </dgm:prSet>
      <dgm:spPr/>
    </dgm:pt>
    <dgm:pt modelId="{A0157E85-1F95-4710-8DAE-B22AF8622DFB}" type="pres">
      <dgm:prSet presAssocID="{E2424DBF-C1C9-4FD7-84D2-B210BCB6A0EA}" presName="bottomLine" presStyleLbl="alignNode1" presStyleIdx="3" presStyleCnt="10">
        <dgm:presLayoutVars/>
      </dgm:prSet>
      <dgm:spPr/>
    </dgm:pt>
    <dgm:pt modelId="{C12EAEAD-1351-4C04-9ABA-95510D3D31C4}" type="pres">
      <dgm:prSet presAssocID="{E2424DBF-C1C9-4FD7-84D2-B210BCB6A0EA}" presName="nodeText" presStyleLbl="bgAccFollowNode1" presStyleIdx="1" presStyleCnt="5">
        <dgm:presLayoutVars>
          <dgm:bulletEnabled val="1"/>
        </dgm:presLayoutVars>
      </dgm:prSet>
      <dgm:spPr/>
    </dgm:pt>
    <dgm:pt modelId="{4D4411F3-AE60-4EA5-A735-A44C7B22CD3A}" type="pres">
      <dgm:prSet presAssocID="{52919D20-E4C3-4608-97B0-29E190DEC798}" presName="sibTrans" presStyleCnt="0"/>
      <dgm:spPr/>
    </dgm:pt>
    <dgm:pt modelId="{A764D390-B0D7-4376-B986-6B6D723B0F18}" type="pres">
      <dgm:prSet presAssocID="{3E9E6712-A194-4F88-8132-E2A969BCDEAC}" presName="compositeNode" presStyleCnt="0">
        <dgm:presLayoutVars>
          <dgm:bulletEnabled val="1"/>
        </dgm:presLayoutVars>
      </dgm:prSet>
      <dgm:spPr/>
    </dgm:pt>
    <dgm:pt modelId="{FE0F1B08-E284-4991-B8FB-65C7E267297A}" type="pres">
      <dgm:prSet presAssocID="{3E9E6712-A194-4F88-8132-E2A969BCDEAC}" presName="bgRect" presStyleLbl="bgAccFollowNode1" presStyleIdx="2" presStyleCnt="5"/>
      <dgm:spPr/>
    </dgm:pt>
    <dgm:pt modelId="{97FD3FC9-2BD2-43AF-8102-53E6B1F3612C}" type="pres">
      <dgm:prSet presAssocID="{8C534440-1870-474D-BD87-FD3C58FAD44F}" presName="sibTransNodeCircle" presStyleLbl="alignNode1" presStyleIdx="4" presStyleCnt="10">
        <dgm:presLayoutVars>
          <dgm:chMax val="0"/>
          <dgm:bulletEnabled/>
        </dgm:presLayoutVars>
      </dgm:prSet>
      <dgm:spPr/>
    </dgm:pt>
    <dgm:pt modelId="{2A68FB63-7CEF-4E82-8E5A-4EBA83B7E771}" type="pres">
      <dgm:prSet presAssocID="{3E9E6712-A194-4F88-8132-E2A969BCDEAC}" presName="bottomLine" presStyleLbl="alignNode1" presStyleIdx="5" presStyleCnt="10">
        <dgm:presLayoutVars/>
      </dgm:prSet>
      <dgm:spPr/>
    </dgm:pt>
    <dgm:pt modelId="{A9904F56-3584-4B07-84F2-D0CEC86399CB}" type="pres">
      <dgm:prSet presAssocID="{3E9E6712-A194-4F88-8132-E2A969BCDEAC}" presName="nodeText" presStyleLbl="bgAccFollowNode1" presStyleIdx="2" presStyleCnt="5">
        <dgm:presLayoutVars>
          <dgm:bulletEnabled val="1"/>
        </dgm:presLayoutVars>
      </dgm:prSet>
      <dgm:spPr/>
    </dgm:pt>
    <dgm:pt modelId="{4906F6A2-1E49-490B-B150-7F1E1CD51140}" type="pres">
      <dgm:prSet presAssocID="{8C534440-1870-474D-BD87-FD3C58FAD44F}" presName="sibTrans" presStyleCnt="0"/>
      <dgm:spPr/>
    </dgm:pt>
    <dgm:pt modelId="{E2F22A75-86D6-4A1B-A037-C9A5C886C806}" type="pres">
      <dgm:prSet presAssocID="{551EDE22-C5D6-49E1-9299-21A507BBA2AD}" presName="compositeNode" presStyleCnt="0">
        <dgm:presLayoutVars>
          <dgm:bulletEnabled val="1"/>
        </dgm:presLayoutVars>
      </dgm:prSet>
      <dgm:spPr/>
    </dgm:pt>
    <dgm:pt modelId="{CC504476-78A5-4B0D-BE33-8D69A488E4C6}" type="pres">
      <dgm:prSet presAssocID="{551EDE22-C5D6-49E1-9299-21A507BBA2AD}" presName="bgRect" presStyleLbl="bgAccFollowNode1" presStyleIdx="3" presStyleCnt="5"/>
      <dgm:spPr/>
    </dgm:pt>
    <dgm:pt modelId="{5307B3E7-DC22-4871-9EEB-D42EC9D5004E}" type="pres">
      <dgm:prSet presAssocID="{74ACC4A6-A26D-4F45-B05C-9576F94E42F5}" presName="sibTransNodeCircle" presStyleLbl="alignNode1" presStyleIdx="6" presStyleCnt="10">
        <dgm:presLayoutVars>
          <dgm:chMax val="0"/>
          <dgm:bulletEnabled/>
        </dgm:presLayoutVars>
      </dgm:prSet>
      <dgm:spPr/>
    </dgm:pt>
    <dgm:pt modelId="{D7E63626-CE1F-40AD-8179-F82E4642DDBF}" type="pres">
      <dgm:prSet presAssocID="{551EDE22-C5D6-49E1-9299-21A507BBA2AD}" presName="bottomLine" presStyleLbl="alignNode1" presStyleIdx="7" presStyleCnt="10">
        <dgm:presLayoutVars/>
      </dgm:prSet>
      <dgm:spPr/>
    </dgm:pt>
    <dgm:pt modelId="{B2A2C9F6-80FC-426B-A576-47C10E3D42E3}" type="pres">
      <dgm:prSet presAssocID="{551EDE22-C5D6-49E1-9299-21A507BBA2AD}" presName="nodeText" presStyleLbl="bgAccFollowNode1" presStyleIdx="3" presStyleCnt="5">
        <dgm:presLayoutVars>
          <dgm:bulletEnabled val="1"/>
        </dgm:presLayoutVars>
      </dgm:prSet>
      <dgm:spPr/>
    </dgm:pt>
    <dgm:pt modelId="{28E4A06C-41EE-4745-A8A3-560A623FF8DA}" type="pres">
      <dgm:prSet presAssocID="{74ACC4A6-A26D-4F45-B05C-9576F94E42F5}" presName="sibTrans" presStyleCnt="0"/>
      <dgm:spPr/>
    </dgm:pt>
    <dgm:pt modelId="{5C217CA6-9E75-43AC-9619-F678A2EE759A}" type="pres">
      <dgm:prSet presAssocID="{89B09855-F21A-4E05-BBFF-29E5EB756E88}" presName="compositeNode" presStyleCnt="0">
        <dgm:presLayoutVars>
          <dgm:bulletEnabled val="1"/>
        </dgm:presLayoutVars>
      </dgm:prSet>
      <dgm:spPr/>
    </dgm:pt>
    <dgm:pt modelId="{064252B6-48EB-46A7-A352-6C1476854829}" type="pres">
      <dgm:prSet presAssocID="{89B09855-F21A-4E05-BBFF-29E5EB756E88}" presName="bgRect" presStyleLbl="bgAccFollowNode1" presStyleIdx="4" presStyleCnt="5"/>
      <dgm:spPr/>
    </dgm:pt>
    <dgm:pt modelId="{16115DEB-4EC4-417F-801F-97109307DBE5}" type="pres">
      <dgm:prSet presAssocID="{70EB2576-8FFF-4B5D-8D77-AF04399DA9A4}" presName="sibTransNodeCircle" presStyleLbl="alignNode1" presStyleIdx="8" presStyleCnt="10">
        <dgm:presLayoutVars>
          <dgm:chMax val="0"/>
          <dgm:bulletEnabled/>
        </dgm:presLayoutVars>
      </dgm:prSet>
      <dgm:spPr/>
    </dgm:pt>
    <dgm:pt modelId="{10AE4C05-6320-40D0-95E6-3B9D56D22124}" type="pres">
      <dgm:prSet presAssocID="{89B09855-F21A-4E05-BBFF-29E5EB756E88}" presName="bottomLine" presStyleLbl="alignNode1" presStyleIdx="9" presStyleCnt="10">
        <dgm:presLayoutVars/>
      </dgm:prSet>
      <dgm:spPr/>
    </dgm:pt>
    <dgm:pt modelId="{39BC70C1-2CA0-4FD2-9E4C-D8911BBD16E8}" type="pres">
      <dgm:prSet presAssocID="{89B09855-F21A-4E05-BBFF-29E5EB756E88}" presName="nodeText" presStyleLbl="bgAccFollowNode1" presStyleIdx="4" presStyleCnt="5">
        <dgm:presLayoutVars>
          <dgm:bulletEnabled val="1"/>
        </dgm:presLayoutVars>
      </dgm:prSet>
      <dgm:spPr/>
    </dgm:pt>
  </dgm:ptLst>
  <dgm:cxnLst>
    <dgm:cxn modelId="{F2E94E09-4A49-4111-B7E2-209670EC5646}" type="presOf" srcId="{E2424DBF-C1C9-4FD7-84D2-B210BCB6A0EA}" destId="{C12EAEAD-1351-4C04-9ABA-95510D3D31C4}" srcOrd="1" destOrd="0" presId="urn:microsoft.com/office/officeart/2016/7/layout/BasicLinearProcessNumbered"/>
    <dgm:cxn modelId="{6449DB14-028C-4379-928D-33CEEA3D54AA}" type="presOf" srcId="{551EDE22-C5D6-49E1-9299-21A507BBA2AD}" destId="{B2A2C9F6-80FC-426B-A576-47C10E3D42E3}" srcOrd="1" destOrd="0" presId="urn:microsoft.com/office/officeart/2016/7/layout/BasicLinearProcessNumbered"/>
    <dgm:cxn modelId="{E75E4128-163A-4A85-9237-2067F58037D3}" type="presOf" srcId="{FA63C48B-FD5D-405D-857F-C2B84871FD34}" destId="{7DFF39FE-7D90-4E83-837E-576DF77B0E83}" srcOrd="0" destOrd="0" presId="urn:microsoft.com/office/officeart/2016/7/layout/BasicLinearProcessNumbered"/>
    <dgm:cxn modelId="{D9DFA861-0B1C-49AE-99EB-B14FB6A2A617}" srcId="{FA63C48B-FD5D-405D-857F-C2B84871FD34}" destId="{551EDE22-C5D6-49E1-9299-21A507BBA2AD}" srcOrd="3" destOrd="0" parTransId="{869D8D63-0702-430D-8C5E-CD0488274B74}" sibTransId="{74ACC4A6-A26D-4F45-B05C-9576F94E42F5}"/>
    <dgm:cxn modelId="{8174D641-96A1-4CC2-837F-8C143FF792EE}" type="presOf" srcId="{551EDE22-C5D6-49E1-9299-21A507BBA2AD}" destId="{CC504476-78A5-4B0D-BE33-8D69A488E4C6}" srcOrd="0" destOrd="0" presId="urn:microsoft.com/office/officeart/2016/7/layout/BasicLinearProcessNumbered"/>
    <dgm:cxn modelId="{24EA2942-FB33-4A9F-B6A0-4A734E51B718}" srcId="{FA63C48B-FD5D-405D-857F-C2B84871FD34}" destId="{E2424DBF-C1C9-4FD7-84D2-B210BCB6A0EA}" srcOrd="1" destOrd="0" parTransId="{86D3FB24-9202-4D25-8D56-144FA02B48E9}" sibTransId="{52919D20-E4C3-4608-97B0-29E190DEC798}"/>
    <dgm:cxn modelId="{53F66A75-3615-412E-91ED-DD0DCB47F6B8}" type="presOf" srcId="{89B09855-F21A-4E05-BBFF-29E5EB756E88}" destId="{064252B6-48EB-46A7-A352-6C1476854829}" srcOrd="0" destOrd="0" presId="urn:microsoft.com/office/officeart/2016/7/layout/BasicLinearProcessNumbered"/>
    <dgm:cxn modelId="{25839375-230F-4736-8463-A7041CFEF5B8}" type="presOf" srcId="{8C534440-1870-474D-BD87-FD3C58FAD44F}" destId="{97FD3FC9-2BD2-43AF-8102-53E6B1F3612C}" srcOrd="0" destOrd="0" presId="urn:microsoft.com/office/officeart/2016/7/layout/BasicLinearProcessNumbered"/>
    <dgm:cxn modelId="{71E5DE77-6758-495C-9F11-62E7B45701CE}" type="presOf" srcId="{19FC7AF0-843B-4F5C-B47B-B23D46FE66E7}" destId="{975FADD3-AF89-4CEE-A57D-6CC673A125C8}" srcOrd="1" destOrd="0" presId="urn:microsoft.com/office/officeart/2016/7/layout/BasicLinearProcessNumbered"/>
    <dgm:cxn modelId="{BA160D88-D91F-493E-B3E9-B889D0DB9DE7}" srcId="{FA63C48B-FD5D-405D-857F-C2B84871FD34}" destId="{19FC7AF0-843B-4F5C-B47B-B23D46FE66E7}" srcOrd="0" destOrd="0" parTransId="{595BFA93-0568-419C-BAC1-57E628007EA8}" sibTransId="{77A5A585-BDF4-419A-82C2-C5CB836E0497}"/>
    <dgm:cxn modelId="{7FF99292-4F2B-4947-813E-8D69FD89FAC0}" type="presOf" srcId="{19FC7AF0-843B-4F5C-B47B-B23D46FE66E7}" destId="{581DDD80-1824-4550-9980-89A1F59B3946}" srcOrd="0" destOrd="0" presId="urn:microsoft.com/office/officeart/2016/7/layout/BasicLinearProcessNumbered"/>
    <dgm:cxn modelId="{48BD2B9C-752E-4570-A4FB-1D7F42E83A9D}" srcId="{FA63C48B-FD5D-405D-857F-C2B84871FD34}" destId="{3E9E6712-A194-4F88-8132-E2A969BCDEAC}" srcOrd="2" destOrd="0" parTransId="{CC3411FE-AEBF-4BE8-9DB9-B74984F7DD04}" sibTransId="{8C534440-1870-474D-BD87-FD3C58FAD44F}"/>
    <dgm:cxn modelId="{1069E6A5-BE93-44F9-B821-AC6DB20F4C8B}" type="presOf" srcId="{74ACC4A6-A26D-4F45-B05C-9576F94E42F5}" destId="{5307B3E7-DC22-4871-9EEB-D42EC9D5004E}" srcOrd="0" destOrd="0" presId="urn:microsoft.com/office/officeart/2016/7/layout/BasicLinearProcessNumbered"/>
    <dgm:cxn modelId="{E0D14CBB-8CE3-4515-8D63-D40700472446}" type="presOf" srcId="{3E9E6712-A194-4F88-8132-E2A969BCDEAC}" destId="{FE0F1B08-E284-4991-B8FB-65C7E267297A}" srcOrd="0" destOrd="0" presId="urn:microsoft.com/office/officeart/2016/7/layout/BasicLinearProcessNumbered"/>
    <dgm:cxn modelId="{6F67C8BC-3FBA-476B-9641-00BC1F0D7F4C}" type="presOf" srcId="{52919D20-E4C3-4608-97B0-29E190DEC798}" destId="{E57B8642-C178-442E-92B0-AED11BE34A28}" srcOrd="0" destOrd="0" presId="urn:microsoft.com/office/officeart/2016/7/layout/BasicLinearProcessNumbered"/>
    <dgm:cxn modelId="{9B5D77C8-A968-4951-A103-4CC46BF9D9B8}" type="presOf" srcId="{E2424DBF-C1C9-4FD7-84D2-B210BCB6A0EA}" destId="{6B0BC7E2-C03C-4559-BF49-D964A687AB1E}" srcOrd="0" destOrd="0" presId="urn:microsoft.com/office/officeart/2016/7/layout/BasicLinearProcessNumbered"/>
    <dgm:cxn modelId="{F8CB36D2-CE08-4129-B65D-FFF012F2AD26}" srcId="{FA63C48B-FD5D-405D-857F-C2B84871FD34}" destId="{89B09855-F21A-4E05-BBFF-29E5EB756E88}" srcOrd="4" destOrd="0" parTransId="{37CFD1D9-AACE-4D6A-B6F5-5132A4D0A4B0}" sibTransId="{70EB2576-8FFF-4B5D-8D77-AF04399DA9A4}"/>
    <dgm:cxn modelId="{0CBFA6D4-5B34-4AAC-A5D9-0D60CD03FCFE}" type="presOf" srcId="{77A5A585-BDF4-419A-82C2-C5CB836E0497}" destId="{8DFBCE83-80C8-4A1B-91AB-0979F039C9E1}" srcOrd="0" destOrd="0" presId="urn:microsoft.com/office/officeart/2016/7/layout/BasicLinearProcessNumbered"/>
    <dgm:cxn modelId="{DD8AEEDB-DA78-4025-9C93-5C2ACA080B85}" type="presOf" srcId="{70EB2576-8FFF-4B5D-8D77-AF04399DA9A4}" destId="{16115DEB-4EC4-417F-801F-97109307DBE5}" srcOrd="0" destOrd="0" presId="urn:microsoft.com/office/officeart/2016/7/layout/BasicLinearProcessNumbered"/>
    <dgm:cxn modelId="{CB8C59EE-9DA8-4D57-B850-C5D7D8832C2E}" type="presOf" srcId="{3E9E6712-A194-4F88-8132-E2A969BCDEAC}" destId="{A9904F56-3584-4B07-84F2-D0CEC86399CB}" srcOrd="1" destOrd="0" presId="urn:microsoft.com/office/officeart/2016/7/layout/BasicLinearProcessNumbered"/>
    <dgm:cxn modelId="{2F150FF8-378B-4AA5-A0C2-051EDDA14ECD}" type="presOf" srcId="{89B09855-F21A-4E05-BBFF-29E5EB756E88}" destId="{39BC70C1-2CA0-4FD2-9E4C-D8911BBD16E8}" srcOrd="1" destOrd="0" presId="urn:microsoft.com/office/officeart/2016/7/layout/BasicLinearProcessNumbered"/>
    <dgm:cxn modelId="{EDC4D191-67FD-46A4-A03D-EAB74932C6E7}" type="presParOf" srcId="{7DFF39FE-7D90-4E83-837E-576DF77B0E83}" destId="{F60EA89B-9DD0-44AF-A12D-D97A99983000}" srcOrd="0" destOrd="0" presId="urn:microsoft.com/office/officeart/2016/7/layout/BasicLinearProcessNumbered"/>
    <dgm:cxn modelId="{602CB524-F8CB-4EE3-AA16-CE1552C50593}" type="presParOf" srcId="{F60EA89B-9DD0-44AF-A12D-D97A99983000}" destId="{581DDD80-1824-4550-9980-89A1F59B3946}" srcOrd="0" destOrd="0" presId="urn:microsoft.com/office/officeart/2016/7/layout/BasicLinearProcessNumbered"/>
    <dgm:cxn modelId="{665827C2-7439-45AB-A5BC-F36434D6F0D5}" type="presParOf" srcId="{F60EA89B-9DD0-44AF-A12D-D97A99983000}" destId="{8DFBCE83-80C8-4A1B-91AB-0979F039C9E1}" srcOrd="1" destOrd="0" presId="urn:microsoft.com/office/officeart/2016/7/layout/BasicLinearProcessNumbered"/>
    <dgm:cxn modelId="{55691732-1601-4D66-A694-9BEFCA900AF5}" type="presParOf" srcId="{F60EA89B-9DD0-44AF-A12D-D97A99983000}" destId="{AC244D29-4555-4808-B302-488B6ED8AAE0}" srcOrd="2" destOrd="0" presId="urn:microsoft.com/office/officeart/2016/7/layout/BasicLinearProcessNumbered"/>
    <dgm:cxn modelId="{91CDC76F-8980-4751-A3A3-FAA701DBB544}" type="presParOf" srcId="{F60EA89B-9DD0-44AF-A12D-D97A99983000}" destId="{975FADD3-AF89-4CEE-A57D-6CC673A125C8}" srcOrd="3" destOrd="0" presId="urn:microsoft.com/office/officeart/2016/7/layout/BasicLinearProcessNumbered"/>
    <dgm:cxn modelId="{72566B6E-A97D-4E7D-8F48-946755812468}" type="presParOf" srcId="{7DFF39FE-7D90-4E83-837E-576DF77B0E83}" destId="{4AB86947-85C2-46FF-B2CA-5D874AECA66A}" srcOrd="1" destOrd="0" presId="urn:microsoft.com/office/officeart/2016/7/layout/BasicLinearProcessNumbered"/>
    <dgm:cxn modelId="{32C607B0-65F8-45A9-9C34-2786F179D4C4}" type="presParOf" srcId="{7DFF39FE-7D90-4E83-837E-576DF77B0E83}" destId="{C4D7EE73-630C-486E-8CD9-0F69F90A31A3}" srcOrd="2" destOrd="0" presId="urn:microsoft.com/office/officeart/2016/7/layout/BasicLinearProcessNumbered"/>
    <dgm:cxn modelId="{6F8A34D7-7498-4905-BB44-46CB97655013}" type="presParOf" srcId="{C4D7EE73-630C-486E-8CD9-0F69F90A31A3}" destId="{6B0BC7E2-C03C-4559-BF49-D964A687AB1E}" srcOrd="0" destOrd="0" presId="urn:microsoft.com/office/officeart/2016/7/layout/BasicLinearProcessNumbered"/>
    <dgm:cxn modelId="{7F6AF5A1-ED47-434E-B499-2F31DC20B121}" type="presParOf" srcId="{C4D7EE73-630C-486E-8CD9-0F69F90A31A3}" destId="{E57B8642-C178-442E-92B0-AED11BE34A28}" srcOrd="1" destOrd="0" presId="urn:microsoft.com/office/officeart/2016/7/layout/BasicLinearProcessNumbered"/>
    <dgm:cxn modelId="{5993E426-D78E-4F5C-A9ED-807E0491F755}" type="presParOf" srcId="{C4D7EE73-630C-486E-8CD9-0F69F90A31A3}" destId="{A0157E85-1F95-4710-8DAE-B22AF8622DFB}" srcOrd="2" destOrd="0" presId="urn:microsoft.com/office/officeart/2016/7/layout/BasicLinearProcessNumbered"/>
    <dgm:cxn modelId="{4799B44B-BDC9-4F6C-B044-260967255F79}" type="presParOf" srcId="{C4D7EE73-630C-486E-8CD9-0F69F90A31A3}" destId="{C12EAEAD-1351-4C04-9ABA-95510D3D31C4}" srcOrd="3" destOrd="0" presId="urn:microsoft.com/office/officeart/2016/7/layout/BasicLinearProcessNumbered"/>
    <dgm:cxn modelId="{80DF29C8-D9B3-41DB-95DB-946864308C44}" type="presParOf" srcId="{7DFF39FE-7D90-4E83-837E-576DF77B0E83}" destId="{4D4411F3-AE60-4EA5-A735-A44C7B22CD3A}" srcOrd="3" destOrd="0" presId="urn:microsoft.com/office/officeart/2016/7/layout/BasicLinearProcessNumbered"/>
    <dgm:cxn modelId="{B9299D78-4681-44AC-840C-2DFCCD8BE8B9}" type="presParOf" srcId="{7DFF39FE-7D90-4E83-837E-576DF77B0E83}" destId="{A764D390-B0D7-4376-B986-6B6D723B0F18}" srcOrd="4" destOrd="0" presId="urn:microsoft.com/office/officeart/2016/7/layout/BasicLinearProcessNumbered"/>
    <dgm:cxn modelId="{2BF6B4F9-690D-4463-9FAF-DB6FEC3F2618}" type="presParOf" srcId="{A764D390-B0D7-4376-B986-6B6D723B0F18}" destId="{FE0F1B08-E284-4991-B8FB-65C7E267297A}" srcOrd="0" destOrd="0" presId="urn:microsoft.com/office/officeart/2016/7/layout/BasicLinearProcessNumbered"/>
    <dgm:cxn modelId="{3BC504B8-2805-4DE9-B8DB-274133C9E7FC}" type="presParOf" srcId="{A764D390-B0D7-4376-B986-6B6D723B0F18}" destId="{97FD3FC9-2BD2-43AF-8102-53E6B1F3612C}" srcOrd="1" destOrd="0" presId="urn:microsoft.com/office/officeart/2016/7/layout/BasicLinearProcessNumbered"/>
    <dgm:cxn modelId="{C56274D9-C0F1-47A2-BD6E-2B0BEFB5A0B0}" type="presParOf" srcId="{A764D390-B0D7-4376-B986-6B6D723B0F18}" destId="{2A68FB63-7CEF-4E82-8E5A-4EBA83B7E771}" srcOrd="2" destOrd="0" presId="urn:microsoft.com/office/officeart/2016/7/layout/BasicLinearProcessNumbered"/>
    <dgm:cxn modelId="{A51245F1-ECCF-4889-8248-BC548C70CC7C}" type="presParOf" srcId="{A764D390-B0D7-4376-B986-6B6D723B0F18}" destId="{A9904F56-3584-4B07-84F2-D0CEC86399CB}" srcOrd="3" destOrd="0" presId="urn:microsoft.com/office/officeart/2016/7/layout/BasicLinearProcessNumbered"/>
    <dgm:cxn modelId="{DA7EEAB6-890B-4459-83DB-EBD8DDCAD8B4}" type="presParOf" srcId="{7DFF39FE-7D90-4E83-837E-576DF77B0E83}" destId="{4906F6A2-1E49-490B-B150-7F1E1CD51140}" srcOrd="5" destOrd="0" presId="urn:microsoft.com/office/officeart/2016/7/layout/BasicLinearProcessNumbered"/>
    <dgm:cxn modelId="{BC358285-7A07-4DBE-904C-0A3CEF6F9535}" type="presParOf" srcId="{7DFF39FE-7D90-4E83-837E-576DF77B0E83}" destId="{E2F22A75-86D6-4A1B-A037-C9A5C886C806}" srcOrd="6" destOrd="0" presId="urn:microsoft.com/office/officeart/2016/7/layout/BasicLinearProcessNumbered"/>
    <dgm:cxn modelId="{5FEC43F9-EABC-4A00-86F6-0164DD963E44}" type="presParOf" srcId="{E2F22A75-86D6-4A1B-A037-C9A5C886C806}" destId="{CC504476-78A5-4B0D-BE33-8D69A488E4C6}" srcOrd="0" destOrd="0" presId="urn:microsoft.com/office/officeart/2016/7/layout/BasicLinearProcessNumbered"/>
    <dgm:cxn modelId="{4F4C425A-5B19-42D4-8141-FA16FC428823}" type="presParOf" srcId="{E2F22A75-86D6-4A1B-A037-C9A5C886C806}" destId="{5307B3E7-DC22-4871-9EEB-D42EC9D5004E}" srcOrd="1" destOrd="0" presId="urn:microsoft.com/office/officeart/2016/7/layout/BasicLinearProcessNumbered"/>
    <dgm:cxn modelId="{A0785CE2-81DB-4F0B-949D-D2358220E3AE}" type="presParOf" srcId="{E2F22A75-86D6-4A1B-A037-C9A5C886C806}" destId="{D7E63626-CE1F-40AD-8179-F82E4642DDBF}" srcOrd="2" destOrd="0" presId="urn:microsoft.com/office/officeart/2016/7/layout/BasicLinearProcessNumbered"/>
    <dgm:cxn modelId="{95D8C5B7-F742-4B07-A1C0-3E70D2411F10}" type="presParOf" srcId="{E2F22A75-86D6-4A1B-A037-C9A5C886C806}" destId="{B2A2C9F6-80FC-426B-A576-47C10E3D42E3}" srcOrd="3" destOrd="0" presId="urn:microsoft.com/office/officeart/2016/7/layout/BasicLinearProcessNumbered"/>
    <dgm:cxn modelId="{2E90616D-9FA8-4D5F-AFB3-6D07F29035D1}" type="presParOf" srcId="{7DFF39FE-7D90-4E83-837E-576DF77B0E83}" destId="{28E4A06C-41EE-4745-A8A3-560A623FF8DA}" srcOrd="7" destOrd="0" presId="urn:microsoft.com/office/officeart/2016/7/layout/BasicLinearProcessNumbered"/>
    <dgm:cxn modelId="{EAF668D1-2A23-49BE-8190-45A980508F81}" type="presParOf" srcId="{7DFF39FE-7D90-4E83-837E-576DF77B0E83}" destId="{5C217CA6-9E75-43AC-9619-F678A2EE759A}" srcOrd="8" destOrd="0" presId="urn:microsoft.com/office/officeart/2016/7/layout/BasicLinearProcessNumbered"/>
    <dgm:cxn modelId="{F3F97195-E6AE-40FA-B0E3-2FFA5067CD44}" type="presParOf" srcId="{5C217CA6-9E75-43AC-9619-F678A2EE759A}" destId="{064252B6-48EB-46A7-A352-6C1476854829}" srcOrd="0" destOrd="0" presId="urn:microsoft.com/office/officeart/2016/7/layout/BasicLinearProcessNumbered"/>
    <dgm:cxn modelId="{9ADDEC4B-4525-47A2-AA41-75633C7528F3}" type="presParOf" srcId="{5C217CA6-9E75-43AC-9619-F678A2EE759A}" destId="{16115DEB-4EC4-417F-801F-97109307DBE5}" srcOrd="1" destOrd="0" presId="urn:microsoft.com/office/officeart/2016/7/layout/BasicLinearProcessNumbered"/>
    <dgm:cxn modelId="{B3D1CFA0-2178-4852-80CD-C199D17FFEC1}" type="presParOf" srcId="{5C217CA6-9E75-43AC-9619-F678A2EE759A}" destId="{10AE4C05-6320-40D0-95E6-3B9D56D22124}" srcOrd="2" destOrd="0" presId="urn:microsoft.com/office/officeart/2016/7/layout/BasicLinearProcessNumbered"/>
    <dgm:cxn modelId="{FB5C15B8-1DC2-4975-99E5-CBDF4B311578}" type="presParOf" srcId="{5C217CA6-9E75-43AC-9619-F678A2EE759A}" destId="{39BC70C1-2CA0-4FD2-9E4C-D8911BBD16E8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C99F28-6436-4738-B549-8D723F3EA9A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A64743F-EA37-42C2-AF1C-8D140A6D909D}">
      <dgm:prSet/>
      <dgm:spPr/>
      <dgm:t>
        <a:bodyPr/>
        <a:lstStyle/>
        <a:p>
          <a:pPr>
            <a:defRPr cap="all"/>
          </a:pPr>
          <a:r>
            <a:rPr lang="en-US"/>
            <a:t>Lowering saturated fat		8-10%</a:t>
          </a:r>
        </a:p>
      </dgm:t>
    </dgm:pt>
    <dgm:pt modelId="{044FB79D-F522-4B80-B3B2-A1239191DB73}" type="parTrans" cxnId="{1DFD03C5-728A-4254-95D7-DD9474777A76}">
      <dgm:prSet/>
      <dgm:spPr/>
      <dgm:t>
        <a:bodyPr/>
        <a:lstStyle/>
        <a:p>
          <a:endParaRPr lang="en-US"/>
        </a:p>
      </dgm:t>
    </dgm:pt>
    <dgm:pt modelId="{E4A60FF3-B5D2-45B5-806B-671C6F6D6F0A}" type="sibTrans" cxnId="{1DFD03C5-728A-4254-95D7-DD9474777A76}">
      <dgm:prSet/>
      <dgm:spPr/>
      <dgm:t>
        <a:bodyPr/>
        <a:lstStyle/>
        <a:p>
          <a:endParaRPr lang="en-US"/>
        </a:p>
      </dgm:t>
    </dgm:pt>
    <dgm:pt modelId="{2EBC6510-3B33-403A-939D-D747B3E24D00}">
      <dgm:prSet/>
      <dgm:spPr/>
      <dgm:t>
        <a:bodyPr/>
        <a:lstStyle/>
        <a:p>
          <a:pPr>
            <a:defRPr cap="all"/>
          </a:pPr>
          <a:r>
            <a:rPr lang="en-US"/>
            <a:t>Consuming Plant Sterols	10 %</a:t>
          </a:r>
        </a:p>
      </dgm:t>
    </dgm:pt>
    <dgm:pt modelId="{2BF4E6C2-1031-4634-B520-B1E0DD687937}" type="parTrans" cxnId="{4E5E9078-3DF7-4BB0-8498-F9BFA6ED3493}">
      <dgm:prSet/>
      <dgm:spPr/>
      <dgm:t>
        <a:bodyPr/>
        <a:lstStyle/>
        <a:p>
          <a:endParaRPr lang="en-US"/>
        </a:p>
      </dgm:t>
    </dgm:pt>
    <dgm:pt modelId="{C211C230-CF50-477F-9DD1-43DB29E7B26B}" type="sibTrans" cxnId="{4E5E9078-3DF7-4BB0-8498-F9BFA6ED3493}">
      <dgm:prSet/>
      <dgm:spPr/>
      <dgm:t>
        <a:bodyPr/>
        <a:lstStyle/>
        <a:p>
          <a:endParaRPr lang="en-US"/>
        </a:p>
      </dgm:t>
    </dgm:pt>
    <dgm:pt modelId="{84AE7785-7CF5-4AD2-BC28-BCA9C04F00FF}">
      <dgm:prSet/>
      <dgm:spPr/>
      <dgm:t>
        <a:bodyPr/>
        <a:lstStyle/>
        <a:p>
          <a:pPr>
            <a:defRPr cap="all"/>
          </a:pPr>
          <a:r>
            <a:rPr lang="en-US"/>
            <a:t>Losing 10 pounds			5-8%</a:t>
          </a:r>
        </a:p>
      </dgm:t>
    </dgm:pt>
    <dgm:pt modelId="{147ABD37-2E6B-4BB1-BA5F-965DCBD50FDB}" type="parTrans" cxnId="{AC834585-C68C-47ED-8530-638BC289CBE0}">
      <dgm:prSet/>
      <dgm:spPr/>
      <dgm:t>
        <a:bodyPr/>
        <a:lstStyle/>
        <a:p>
          <a:endParaRPr lang="en-US"/>
        </a:p>
      </dgm:t>
    </dgm:pt>
    <dgm:pt modelId="{CA8163C8-8ECE-44A9-B011-C1F7E04853B8}" type="sibTrans" cxnId="{AC834585-C68C-47ED-8530-638BC289CBE0}">
      <dgm:prSet/>
      <dgm:spPr/>
      <dgm:t>
        <a:bodyPr/>
        <a:lstStyle/>
        <a:p>
          <a:endParaRPr lang="en-US"/>
        </a:p>
      </dgm:t>
    </dgm:pt>
    <dgm:pt modelId="{F73EC58A-CD7F-4841-AF42-49933F89C1F6}">
      <dgm:prSet/>
      <dgm:spPr/>
      <dgm:t>
        <a:bodyPr/>
        <a:lstStyle/>
        <a:p>
          <a:pPr>
            <a:defRPr cap="all"/>
          </a:pPr>
          <a:r>
            <a:rPr lang="en-US"/>
            <a:t>Adding soluble fibre		3-5%</a:t>
          </a:r>
        </a:p>
      </dgm:t>
    </dgm:pt>
    <dgm:pt modelId="{0B46EDB2-BDC6-4A58-A567-06B24F17F570}" type="parTrans" cxnId="{C7D887E3-713C-4223-A253-5ED587E00292}">
      <dgm:prSet/>
      <dgm:spPr/>
      <dgm:t>
        <a:bodyPr/>
        <a:lstStyle/>
        <a:p>
          <a:endParaRPr lang="en-US"/>
        </a:p>
      </dgm:t>
    </dgm:pt>
    <dgm:pt modelId="{800C4B1B-CB39-4327-A6F3-B954D94C5DE7}" type="sibTrans" cxnId="{C7D887E3-713C-4223-A253-5ED587E00292}">
      <dgm:prSet/>
      <dgm:spPr/>
      <dgm:t>
        <a:bodyPr/>
        <a:lstStyle/>
        <a:p>
          <a:endParaRPr lang="en-US"/>
        </a:p>
      </dgm:t>
    </dgm:pt>
    <dgm:pt modelId="{2ED7FA2F-3FAA-42D8-8E48-247159CFB247}" type="pres">
      <dgm:prSet presAssocID="{5EC99F28-6436-4738-B549-8D723F3EA9A1}" presName="root" presStyleCnt="0">
        <dgm:presLayoutVars>
          <dgm:dir/>
          <dgm:resizeHandles val="exact"/>
        </dgm:presLayoutVars>
      </dgm:prSet>
      <dgm:spPr/>
    </dgm:pt>
    <dgm:pt modelId="{069AAA24-234C-4714-BE2D-3008F6D1C941}" type="pres">
      <dgm:prSet presAssocID="{2A64743F-EA37-42C2-AF1C-8D140A6D909D}" presName="compNode" presStyleCnt="0"/>
      <dgm:spPr/>
    </dgm:pt>
    <dgm:pt modelId="{FCEE5AFF-6536-4F94-ACC6-4585AF75E7F3}" type="pres">
      <dgm:prSet presAssocID="{2A64743F-EA37-42C2-AF1C-8D140A6D909D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A1F4083-BC6C-42D6-A846-1676F141B877}" type="pres">
      <dgm:prSet presAssocID="{2A64743F-EA37-42C2-AF1C-8D140A6D909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9ECF677C-8C80-4B90-A0AD-B957C7FE25FF}" type="pres">
      <dgm:prSet presAssocID="{2A64743F-EA37-42C2-AF1C-8D140A6D909D}" presName="spaceRect" presStyleCnt="0"/>
      <dgm:spPr/>
    </dgm:pt>
    <dgm:pt modelId="{08787573-1A34-4A7E-B338-653F542ECEAA}" type="pres">
      <dgm:prSet presAssocID="{2A64743F-EA37-42C2-AF1C-8D140A6D909D}" presName="textRect" presStyleLbl="revTx" presStyleIdx="0" presStyleCnt="4">
        <dgm:presLayoutVars>
          <dgm:chMax val="1"/>
          <dgm:chPref val="1"/>
        </dgm:presLayoutVars>
      </dgm:prSet>
      <dgm:spPr/>
    </dgm:pt>
    <dgm:pt modelId="{DBB943E2-0AE8-4C6D-A513-E32FFC795341}" type="pres">
      <dgm:prSet presAssocID="{E4A60FF3-B5D2-45B5-806B-671C6F6D6F0A}" presName="sibTrans" presStyleCnt="0"/>
      <dgm:spPr/>
    </dgm:pt>
    <dgm:pt modelId="{1A6F4AF3-D648-4901-AFE0-45AF540C3C29}" type="pres">
      <dgm:prSet presAssocID="{2EBC6510-3B33-403A-939D-D747B3E24D00}" presName="compNode" presStyleCnt="0"/>
      <dgm:spPr/>
    </dgm:pt>
    <dgm:pt modelId="{1B9585C3-05F9-4546-BADA-3CF8841D17DD}" type="pres">
      <dgm:prSet presAssocID="{2EBC6510-3B33-403A-939D-D747B3E24D00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C026C43-77A6-4053-A8A5-7F4D972B86CD}" type="pres">
      <dgm:prSet presAssocID="{2EBC6510-3B33-403A-939D-D747B3E24D0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cculent"/>
        </a:ext>
      </dgm:extLst>
    </dgm:pt>
    <dgm:pt modelId="{E15C0CD6-39EE-44E5-A5CC-B7E4CA3131B8}" type="pres">
      <dgm:prSet presAssocID="{2EBC6510-3B33-403A-939D-D747B3E24D00}" presName="spaceRect" presStyleCnt="0"/>
      <dgm:spPr/>
    </dgm:pt>
    <dgm:pt modelId="{64297B42-EFAF-4E90-85D6-797EB663B081}" type="pres">
      <dgm:prSet presAssocID="{2EBC6510-3B33-403A-939D-D747B3E24D00}" presName="textRect" presStyleLbl="revTx" presStyleIdx="1" presStyleCnt="4">
        <dgm:presLayoutVars>
          <dgm:chMax val="1"/>
          <dgm:chPref val="1"/>
        </dgm:presLayoutVars>
      </dgm:prSet>
      <dgm:spPr/>
    </dgm:pt>
    <dgm:pt modelId="{0046A755-F8C4-4FFD-B0D7-4327A696819F}" type="pres">
      <dgm:prSet presAssocID="{C211C230-CF50-477F-9DD1-43DB29E7B26B}" presName="sibTrans" presStyleCnt="0"/>
      <dgm:spPr/>
    </dgm:pt>
    <dgm:pt modelId="{5C3D43D9-D042-4209-8CC0-09022BDABC05}" type="pres">
      <dgm:prSet presAssocID="{84AE7785-7CF5-4AD2-BC28-BCA9C04F00FF}" presName="compNode" presStyleCnt="0"/>
      <dgm:spPr/>
    </dgm:pt>
    <dgm:pt modelId="{84476DF7-ACD8-4BE0-AF3D-63BC2CECC500}" type="pres">
      <dgm:prSet presAssocID="{84AE7785-7CF5-4AD2-BC28-BCA9C04F00FF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3EDE7F26-B184-4569-B351-F166772684C7}" type="pres">
      <dgm:prSet presAssocID="{84AE7785-7CF5-4AD2-BC28-BCA9C04F00F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und"/>
        </a:ext>
      </dgm:extLst>
    </dgm:pt>
    <dgm:pt modelId="{2908E571-A12A-4E22-B724-3BB785F8C1E0}" type="pres">
      <dgm:prSet presAssocID="{84AE7785-7CF5-4AD2-BC28-BCA9C04F00FF}" presName="spaceRect" presStyleCnt="0"/>
      <dgm:spPr/>
    </dgm:pt>
    <dgm:pt modelId="{8170C62A-1925-44BA-9466-CAF866D3C0A3}" type="pres">
      <dgm:prSet presAssocID="{84AE7785-7CF5-4AD2-BC28-BCA9C04F00FF}" presName="textRect" presStyleLbl="revTx" presStyleIdx="2" presStyleCnt="4">
        <dgm:presLayoutVars>
          <dgm:chMax val="1"/>
          <dgm:chPref val="1"/>
        </dgm:presLayoutVars>
      </dgm:prSet>
      <dgm:spPr/>
    </dgm:pt>
    <dgm:pt modelId="{C141A857-2022-4084-B091-5C0FCF1FCFFD}" type="pres">
      <dgm:prSet presAssocID="{CA8163C8-8ECE-44A9-B011-C1F7E04853B8}" presName="sibTrans" presStyleCnt="0"/>
      <dgm:spPr/>
    </dgm:pt>
    <dgm:pt modelId="{7B09B509-995A-41BC-8E67-AAC6165AC174}" type="pres">
      <dgm:prSet presAssocID="{F73EC58A-CD7F-4841-AF42-49933F89C1F6}" presName="compNode" presStyleCnt="0"/>
      <dgm:spPr/>
    </dgm:pt>
    <dgm:pt modelId="{A5BFB673-F5D7-4B6E-9D1D-07EEF71593D5}" type="pres">
      <dgm:prSet presAssocID="{F73EC58A-CD7F-4841-AF42-49933F89C1F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351BCE8-8987-4A00-A3FC-B0A5D2C85564}" type="pres">
      <dgm:prSet presAssocID="{F73EC58A-CD7F-4841-AF42-49933F89C1F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mach"/>
        </a:ext>
      </dgm:extLst>
    </dgm:pt>
    <dgm:pt modelId="{D31ABEF1-A56E-4EBA-B2E4-A49BA7F7AE3A}" type="pres">
      <dgm:prSet presAssocID="{F73EC58A-CD7F-4841-AF42-49933F89C1F6}" presName="spaceRect" presStyleCnt="0"/>
      <dgm:spPr/>
    </dgm:pt>
    <dgm:pt modelId="{8A454503-3DBC-435D-BA0D-C1137EF21EE0}" type="pres">
      <dgm:prSet presAssocID="{F73EC58A-CD7F-4841-AF42-49933F89C1F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6F3FE19-0547-4B4A-9B9C-DF83B32A54A4}" type="presOf" srcId="{2A64743F-EA37-42C2-AF1C-8D140A6D909D}" destId="{08787573-1A34-4A7E-B338-653F542ECEAA}" srcOrd="0" destOrd="0" presId="urn:microsoft.com/office/officeart/2018/5/layout/IconLeafLabelList"/>
    <dgm:cxn modelId="{2AD5FF26-A616-4EB4-B33C-69194945E81F}" type="presOf" srcId="{84AE7785-7CF5-4AD2-BC28-BCA9C04F00FF}" destId="{8170C62A-1925-44BA-9466-CAF866D3C0A3}" srcOrd="0" destOrd="0" presId="urn:microsoft.com/office/officeart/2018/5/layout/IconLeafLabelList"/>
    <dgm:cxn modelId="{89F7FE62-6B7D-4346-B44E-35DB9535F947}" type="presOf" srcId="{F73EC58A-CD7F-4841-AF42-49933F89C1F6}" destId="{8A454503-3DBC-435D-BA0D-C1137EF21EE0}" srcOrd="0" destOrd="0" presId="urn:microsoft.com/office/officeart/2018/5/layout/IconLeafLabelList"/>
    <dgm:cxn modelId="{4E5E9078-3DF7-4BB0-8498-F9BFA6ED3493}" srcId="{5EC99F28-6436-4738-B549-8D723F3EA9A1}" destId="{2EBC6510-3B33-403A-939D-D747B3E24D00}" srcOrd="1" destOrd="0" parTransId="{2BF4E6C2-1031-4634-B520-B1E0DD687937}" sibTransId="{C211C230-CF50-477F-9DD1-43DB29E7B26B}"/>
    <dgm:cxn modelId="{AC834585-C68C-47ED-8530-638BC289CBE0}" srcId="{5EC99F28-6436-4738-B549-8D723F3EA9A1}" destId="{84AE7785-7CF5-4AD2-BC28-BCA9C04F00FF}" srcOrd="2" destOrd="0" parTransId="{147ABD37-2E6B-4BB1-BA5F-965DCBD50FDB}" sibTransId="{CA8163C8-8ECE-44A9-B011-C1F7E04853B8}"/>
    <dgm:cxn modelId="{E2F044B8-4B05-460C-9985-4F7F36445D7C}" type="presOf" srcId="{2EBC6510-3B33-403A-939D-D747B3E24D00}" destId="{64297B42-EFAF-4E90-85D6-797EB663B081}" srcOrd="0" destOrd="0" presId="urn:microsoft.com/office/officeart/2018/5/layout/IconLeafLabelList"/>
    <dgm:cxn modelId="{1DFD03C5-728A-4254-95D7-DD9474777A76}" srcId="{5EC99F28-6436-4738-B549-8D723F3EA9A1}" destId="{2A64743F-EA37-42C2-AF1C-8D140A6D909D}" srcOrd="0" destOrd="0" parTransId="{044FB79D-F522-4B80-B3B2-A1239191DB73}" sibTransId="{E4A60FF3-B5D2-45B5-806B-671C6F6D6F0A}"/>
    <dgm:cxn modelId="{7081A8C9-601C-4805-9293-460C4BD544FC}" type="presOf" srcId="{5EC99F28-6436-4738-B549-8D723F3EA9A1}" destId="{2ED7FA2F-3FAA-42D8-8E48-247159CFB247}" srcOrd="0" destOrd="0" presId="urn:microsoft.com/office/officeart/2018/5/layout/IconLeafLabelList"/>
    <dgm:cxn modelId="{C7D887E3-713C-4223-A253-5ED587E00292}" srcId="{5EC99F28-6436-4738-B549-8D723F3EA9A1}" destId="{F73EC58A-CD7F-4841-AF42-49933F89C1F6}" srcOrd="3" destOrd="0" parTransId="{0B46EDB2-BDC6-4A58-A567-06B24F17F570}" sibTransId="{800C4B1B-CB39-4327-A6F3-B954D94C5DE7}"/>
    <dgm:cxn modelId="{CAFB6CEE-8941-4FE8-8308-1B5A71C41959}" type="presParOf" srcId="{2ED7FA2F-3FAA-42D8-8E48-247159CFB247}" destId="{069AAA24-234C-4714-BE2D-3008F6D1C941}" srcOrd="0" destOrd="0" presId="urn:microsoft.com/office/officeart/2018/5/layout/IconLeafLabelList"/>
    <dgm:cxn modelId="{80FD40AC-CF83-4FD6-8A3E-C7260F3595B4}" type="presParOf" srcId="{069AAA24-234C-4714-BE2D-3008F6D1C941}" destId="{FCEE5AFF-6536-4F94-ACC6-4585AF75E7F3}" srcOrd="0" destOrd="0" presId="urn:microsoft.com/office/officeart/2018/5/layout/IconLeafLabelList"/>
    <dgm:cxn modelId="{A49A2121-1360-4A07-BA5D-6C41E95AA066}" type="presParOf" srcId="{069AAA24-234C-4714-BE2D-3008F6D1C941}" destId="{5A1F4083-BC6C-42D6-A846-1676F141B877}" srcOrd="1" destOrd="0" presId="urn:microsoft.com/office/officeart/2018/5/layout/IconLeafLabelList"/>
    <dgm:cxn modelId="{83B990E6-0909-40FA-BA59-3056C17B57FC}" type="presParOf" srcId="{069AAA24-234C-4714-BE2D-3008F6D1C941}" destId="{9ECF677C-8C80-4B90-A0AD-B957C7FE25FF}" srcOrd="2" destOrd="0" presId="urn:microsoft.com/office/officeart/2018/5/layout/IconLeafLabelList"/>
    <dgm:cxn modelId="{EC39ECC8-E6B6-492D-9040-3C84CDAB763A}" type="presParOf" srcId="{069AAA24-234C-4714-BE2D-3008F6D1C941}" destId="{08787573-1A34-4A7E-B338-653F542ECEAA}" srcOrd="3" destOrd="0" presId="urn:microsoft.com/office/officeart/2018/5/layout/IconLeafLabelList"/>
    <dgm:cxn modelId="{1C5BABAB-97AA-4958-9D98-0D532EBD294E}" type="presParOf" srcId="{2ED7FA2F-3FAA-42D8-8E48-247159CFB247}" destId="{DBB943E2-0AE8-4C6D-A513-E32FFC795341}" srcOrd="1" destOrd="0" presId="urn:microsoft.com/office/officeart/2018/5/layout/IconLeafLabelList"/>
    <dgm:cxn modelId="{0BDD0E8A-7F93-401E-BFE3-02CDD7CD7C9F}" type="presParOf" srcId="{2ED7FA2F-3FAA-42D8-8E48-247159CFB247}" destId="{1A6F4AF3-D648-4901-AFE0-45AF540C3C29}" srcOrd="2" destOrd="0" presId="urn:microsoft.com/office/officeart/2018/5/layout/IconLeafLabelList"/>
    <dgm:cxn modelId="{4562A515-B915-4B8A-BFF3-783425F35467}" type="presParOf" srcId="{1A6F4AF3-D648-4901-AFE0-45AF540C3C29}" destId="{1B9585C3-05F9-4546-BADA-3CF8841D17DD}" srcOrd="0" destOrd="0" presId="urn:microsoft.com/office/officeart/2018/5/layout/IconLeafLabelList"/>
    <dgm:cxn modelId="{F4CF54F1-9195-4E48-83F4-40EFE03DDD5D}" type="presParOf" srcId="{1A6F4AF3-D648-4901-AFE0-45AF540C3C29}" destId="{AC026C43-77A6-4053-A8A5-7F4D972B86CD}" srcOrd="1" destOrd="0" presId="urn:microsoft.com/office/officeart/2018/5/layout/IconLeafLabelList"/>
    <dgm:cxn modelId="{E9FB30CE-1302-47DB-9CD6-750FFCF4E08A}" type="presParOf" srcId="{1A6F4AF3-D648-4901-AFE0-45AF540C3C29}" destId="{E15C0CD6-39EE-44E5-A5CC-B7E4CA3131B8}" srcOrd="2" destOrd="0" presId="urn:microsoft.com/office/officeart/2018/5/layout/IconLeafLabelList"/>
    <dgm:cxn modelId="{2E7D68D1-23EF-4A84-B07D-BED9FF161500}" type="presParOf" srcId="{1A6F4AF3-D648-4901-AFE0-45AF540C3C29}" destId="{64297B42-EFAF-4E90-85D6-797EB663B081}" srcOrd="3" destOrd="0" presId="urn:microsoft.com/office/officeart/2018/5/layout/IconLeafLabelList"/>
    <dgm:cxn modelId="{8AF13AC4-4DDB-4CF6-9841-25EE04851CE9}" type="presParOf" srcId="{2ED7FA2F-3FAA-42D8-8E48-247159CFB247}" destId="{0046A755-F8C4-4FFD-B0D7-4327A696819F}" srcOrd="3" destOrd="0" presId="urn:microsoft.com/office/officeart/2018/5/layout/IconLeafLabelList"/>
    <dgm:cxn modelId="{6436E61F-0D3A-481F-8CE0-48D69378FEE1}" type="presParOf" srcId="{2ED7FA2F-3FAA-42D8-8E48-247159CFB247}" destId="{5C3D43D9-D042-4209-8CC0-09022BDABC05}" srcOrd="4" destOrd="0" presId="urn:microsoft.com/office/officeart/2018/5/layout/IconLeafLabelList"/>
    <dgm:cxn modelId="{A9B0EA25-79C6-4C19-A240-A030E911858E}" type="presParOf" srcId="{5C3D43D9-D042-4209-8CC0-09022BDABC05}" destId="{84476DF7-ACD8-4BE0-AF3D-63BC2CECC500}" srcOrd="0" destOrd="0" presId="urn:microsoft.com/office/officeart/2018/5/layout/IconLeafLabelList"/>
    <dgm:cxn modelId="{7F56FC3C-E5E9-43E9-870C-34C546806736}" type="presParOf" srcId="{5C3D43D9-D042-4209-8CC0-09022BDABC05}" destId="{3EDE7F26-B184-4569-B351-F166772684C7}" srcOrd="1" destOrd="0" presId="urn:microsoft.com/office/officeart/2018/5/layout/IconLeafLabelList"/>
    <dgm:cxn modelId="{FE858AD0-818B-4032-ACB5-D1929B46517A}" type="presParOf" srcId="{5C3D43D9-D042-4209-8CC0-09022BDABC05}" destId="{2908E571-A12A-4E22-B724-3BB785F8C1E0}" srcOrd="2" destOrd="0" presId="urn:microsoft.com/office/officeart/2018/5/layout/IconLeafLabelList"/>
    <dgm:cxn modelId="{0EFE161F-1365-4E73-B70A-003F556A2938}" type="presParOf" srcId="{5C3D43D9-D042-4209-8CC0-09022BDABC05}" destId="{8170C62A-1925-44BA-9466-CAF866D3C0A3}" srcOrd="3" destOrd="0" presId="urn:microsoft.com/office/officeart/2018/5/layout/IconLeafLabelList"/>
    <dgm:cxn modelId="{63882A9B-0E3E-4E05-984E-9805B2D78CC3}" type="presParOf" srcId="{2ED7FA2F-3FAA-42D8-8E48-247159CFB247}" destId="{C141A857-2022-4084-B091-5C0FCF1FCFFD}" srcOrd="5" destOrd="0" presId="urn:microsoft.com/office/officeart/2018/5/layout/IconLeafLabelList"/>
    <dgm:cxn modelId="{85285392-FB83-4849-B7C5-081371C1309D}" type="presParOf" srcId="{2ED7FA2F-3FAA-42D8-8E48-247159CFB247}" destId="{7B09B509-995A-41BC-8E67-AAC6165AC174}" srcOrd="6" destOrd="0" presId="urn:microsoft.com/office/officeart/2018/5/layout/IconLeafLabelList"/>
    <dgm:cxn modelId="{A556FDCC-77C3-4947-AECF-8872BBECB129}" type="presParOf" srcId="{7B09B509-995A-41BC-8E67-AAC6165AC174}" destId="{A5BFB673-F5D7-4B6E-9D1D-07EEF71593D5}" srcOrd="0" destOrd="0" presId="urn:microsoft.com/office/officeart/2018/5/layout/IconLeafLabelList"/>
    <dgm:cxn modelId="{73ECEEB0-AA28-4287-9C8D-7B363D2BE9AB}" type="presParOf" srcId="{7B09B509-995A-41BC-8E67-AAC6165AC174}" destId="{1351BCE8-8987-4A00-A3FC-B0A5D2C85564}" srcOrd="1" destOrd="0" presId="urn:microsoft.com/office/officeart/2018/5/layout/IconLeafLabelList"/>
    <dgm:cxn modelId="{127A9520-583B-4AEA-AB85-E2B2A3FB1F7F}" type="presParOf" srcId="{7B09B509-995A-41BC-8E67-AAC6165AC174}" destId="{D31ABEF1-A56E-4EBA-B2E4-A49BA7F7AE3A}" srcOrd="2" destOrd="0" presId="urn:microsoft.com/office/officeart/2018/5/layout/IconLeafLabelList"/>
    <dgm:cxn modelId="{A64BAF52-D108-467B-A48F-E4C8DEFBEE07}" type="presParOf" srcId="{7B09B509-995A-41BC-8E67-AAC6165AC174}" destId="{8A454503-3DBC-435D-BA0D-C1137EF21EE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832D4E5-3582-4E05-9C90-898C1C6CA37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DFA3209-BB64-4DDE-80B7-4DFAD40374C4}">
      <dgm:prSet/>
      <dgm:spPr/>
      <dgm:t>
        <a:bodyPr/>
        <a:lstStyle/>
        <a:p>
          <a:r>
            <a:rPr lang="en-US"/>
            <a:t>Trans fats raise LDL (bad) cholesterol and decrease HDL (good) cholesterol.</a:t>
          </a:r>
        </a:p>
      </dgm:t>
    </dgm:pt>
    <dgm:pt modelId="{19F83FA3-CE28-45E1-A71A-EE3E10AB55DF}" type="parTrans" cxnId="{F1FC5E23-8EB0-4F96-995C-BCAF5BC3D345}">
      <dgm:prSet/>
      <dgm:spPr/>
      <dgm:t>
        <a:bodyPr/>
        <a:lstStyle/>
        <a:p>
          <a:endParaRPr lang="en-US"/>
        </a:p>
      </dgm:t>
    </dgm:pt>
    <dgm:pt modelId="{1DA896C0-665F-44A6-8CC5-83974B2504F2}" type="sibTrans" cxnId="{F1FC5E23-8EB0-4F96-995C-BCAF5BC3D345}">
      <dgm:prSet/>
      <dgm:spPr/>
      <dgm:t>
        <a:bodyPr/>
        <a:lstStyle/>
        <a:p>
          <a:endParaRPr lang="en-US"/>
        </a:p>
      </dgm:t>
    </dgm:pt>
    <dgm:pt modelId="{B1077FCA-D373-4855-AFDA-2A8CACE0F168}">
      <dgm:prSet/>
      <dgm:spPr/>
      <dgm:t>
        <a:bodyPr/>
        <a:lstStyle/>
        <a:p>
          <a:r>
            <a:rPr lang="en-US"/>
            <a:t>Limit intake of Trans fatty acids to 2 grams or less per day.</a:t>
          </a:r>
        </a:p>
      </dgm:t>
    </dgm:pt>
    <dgm:pt modelId="{1FE4665F-C641-42E1-AB14-A04A3C30D093}" type="parTrans" cxnId="{E01BA076-A1F4-432B-B7E1-403815789201}">
      <dgm:prSet/>
      <dgm:spPr/>
      <dgm:t>
        <a:bodyPr/>
        <a:lstStyle/>
        <a:p>
          <a:endParaRPr lang="en-US"/>
        </a:p>
      </dgm:t>
    </dgm:pt>
    <dgm:pt modelId="{8915D04B-ACA9-4788-B4DC-4C41F17D9871}" type="sibTrans" cxnId="{E01BA076-A1F4-432B-B7E1-403815789201}">
      <dgm:prSet/>
      <dgm:spPr/>
      <dgm:t>
        <a:bodyPr/>
        <a:lstStyle/>
        <a:p>
          <a:endParaRPr lang="en-US"/>
        </a:p>
      </dgm:t>
    </dgm:pt>
    <dgm:pt modelId="{453D219F-66BA-49E0-8925-D3AAF0FAE823}" type="pres">
      <dgm:prSet presAssocID="{9832D4E5-3582-4E05-9C90-898C1C6CA37B}" presName="linear" presStyleCnt="0">
        <dgm:presLayoutVars>
          <dgm:animLvl val="lvl"/>
          <dgm:resizeHandles val="exact"/>
        </dgm:presLayoutVars>
      </dgm:prSet>
      <dgm:spPr/>
    </dgm:pt>
    <dgm:pt modelId="{7EDB7EC1-9DB7-4EB2-A074-62D36DEF0CC4}" type="pres">
      <dgm:prSet presAssocID="{ADFA3209-BB64-4DDE-80B7-4DFAD40374C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B6AC75B-3540-426D-84B6-0617D9F2DA0F}" type="pres">
      <dgm:prSet presAssocID="{1DA896C0-665F-44A6-8CC5-83974B2504F2}" presName="spacer" presStyleCnt="0"/>
      <dgm:spPr/>
    </dgm:pt>
    <dgm:pt modelId="{9CD2D281-FEE5-4D95-8C47-D9CD9F3C6BCA}" type="pres">
      <dgm:prSet presAssocID="{B1077FCA-D373-4855-AFDA-2A8CACE0F16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7CBA509-9332-456A-968E-559CDCFB62B2}" type="presOf" srcId="{ADFA3209-BB64-4DDE-80B7-4DFAD40374C4}" destId="{7EDB7EC1-9DB7-4EB2-A074-62D36DEF0CC4}" srcOrd="0" destOrd="0" presId="urn:microsoft.com/office/officeart/2005/8/layout/vList2"/>
    <dgm:cxn modelId="{F1FC5E23-8EB0-4F96-995C-BCAF5BC3D345}" srcId="{9832D4E5-3582-4E05-9C90-898C1C6CA37B}" destId="{ADFA3209-BB64-4DDE-80B7-4DFAD40374C4}" srcOrd="0" destOrd="0" parTransId="{19F83FA3-CE28-45E1-A71A-EE3E10AB55DF}" sibTransId="{1DA896C0-665F-44A6-8CC5-83974B2504F2}"/>
    <dgm:cxn modelId="{E01BA076-A1F4-432B-B7E1-403815789201}" srcId="{9832D4E5-3582-4E05-9C90-898C1C6CA37B}" destId="{B1077FCA-D373-4855-AFDA-2A8CACE0F168}" srcOrd="1" destOrd="0" parTransId="{1FE4665F-C641-42E1-AB14-A04A3C30D093}" sibTransId="{8915D04B-ACA9-4788-B4DC-4C41F17D9871}"/>
    <dgm:cxn modelId="{886E0F94-AFE2-4D13-8A7A-80D09612E5BF}" type="presOf" srcId="{9832D4E5-3582-4E05-9C90-898C1C6CA37B}" destId="{453D219F-66BA-49E0-8925-D3AAF0FAE823}" srcOrd="0" destOrd="0" presId="urn:microsoft.com/office/officeart/2005/8/layout/vList2"/>
    <dgm:cxn modelId="{E64B19F8-72E2-40D9-BA47-4DFF7C9AAE29}" type="presOf" srcId="{B1077FCA-D373-4855-AFDA-2A8CACE0F168}" destId="{9CD2D281-FEE5-4D95-8C47-D9CD9F3C6BCA}" srcOrd="0" destOrd="0" presId="urn:microsoft.com/office/officeart/2005/8/layout/vList2"/>
    <dgm:cxn modelId="{6BD962AB-1C58-43C8-8732-F2A44CE552A8}" type="presParOf" srcId="{453D219F-66BA-49E0-8925-D3AAF0FAE823}" destId="{7EDB7EC1-9DB7-4EB2-A074-62D36DEF0CC4}" srcOrd="0" destOrd="0" presId="urn:microsoft.com/office/officeart/2005/8/layout/vList2"/>
    <dgm:cxn modelId="{2FFCA996-6F8A-46B8-8A5B-98C904ACFF68}" type="presParOf" srcId="{453D219F-66BA-49E0-8925-D3AAF0FAE823}" destId="{7B6AC75B-3540-426D-84B6-0617D9F2DA0F}" srcOrd="1" destOrd="0" presId="urn:microsoft.com/office/officeart/2005/8/layout/vList2"/>
    <dgm:cxn modelId="{568D8942-5260-4CFC-8C96-152B5CF6B260}" type="presParOf" srcId="{453D219F-66BA-49E0-8925-D3AAF0FAE823}" destId="{9CD2D281-FEE5-4D95-8C47-D9CD9F3C6BC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1DDD80-1824-4550-9980-89A1F59B3946}">
      <dsp:nvSpPr>
        <dsp:cNvPr id="0" name=""/>
        <dsp:cNvSpPr/>
      </dsp:nvSpPr>
      <dsp:spPr>
        <a:xfrm>
          <a:off x="3698" y="465213"/>
          <a:ext cx="2002408" cy="280337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116" tIns="330200" rIns="156116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Dash diet			11/6</a:t>
          </a:r>
        </a:p>
      </dsp:txBody>
      <dsp:txXfrm>
        <a:off x="3698" y="1530494"/>
        <a:ext cx="2002408" cy="1682022"/>
      </dsp:txXfrm>
    </dsp:sp>
    <dsp:sp modelId="{8DFBCE83-80C8-4A1B-91AB-0979F039C9E1}">
      <dsp:nvSpPr>
        <dsp:cNvPr id="0" name=""/>
        <dsp:cNvSpPr/>
      </dsp:nvSpPr>
      <dsp:spPr>
        <a:xfrm>
          <a:off x="584396" y="745551"/>
          <a:ext cx="841011" cy="84101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569" tIns="12700" rIns="65569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1</a:t>
          </a:r>
        </a:p>
      </dsp:txBody>
      <dsp:txXfrm>
        <a:off x="707559" y="868714"/>
        <a:ext cx="594685" cy="594685"/>
      </dsp:txXfrm>
    </dsp:sp>
    <dsp:sp modelId="{AC244D29-4555-4808-B302-488B6ED8AAE0}">
      <dsp:nvSpPr>
        <dsp:cNvPr id="0" name=""/>
        <dsp:cNvSpPr/>
      </dsp:nvSpPr>
      <dsp:spPr>
        <a:xfrm>
          <a:off x="3698" y="3268513"/>
          <a:ext cx="2002408" cy="72"/>
        </a:xfrm>
        <a:prstGeom prst="rect">
          <a:avLst/>
        </a:prstGeom>
        <a:solidFill>
          <a:schemeClr val="accent2">
            <a:hueOff val="-161707"/>
            <a:satOff val="-9325"/>
            <a:lumOff val="959"/>
            <a:alphaOff val="0"/>
          </a:schemeClr>
        </a:solidFill>
        <a:ln w="12700" cap="flat" cmpd="sng" algn="ctr">
          <a:solidFill>
            <a:schemeClr val="accent2">
              <a:hueOff val="-161707"/>
              <a:satOff val="-9325"/>
              <a:lumOff val="9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0BC7E2-C03C-4559-BF49-D964A687AB1E}">
      <dsp:nvSpPr>
        <dsp:cNvPr id="0" name=""/>
        <dsp:cNvSpPr/>
      </dsp:nvSpPr>
      <dsp:spPr>
        <a:xfrm>
          <a:off x="2206347" y="465213"/>
          <a:ext cx="2002408" cy="2803371"/>
        </a:xfrm>
        <a:prstGeom prst="rect">
          <a:avLst/>
        </a:prstGeom>
        <a:solidFill>
          <a:schemeClr val="accent2">
            <a:tint val="40000"/>
            <a:alpha val="90000"/>
            <a:hueOff val="-212306"/>
            <a:satOff val="-18836"/>
            <a:lumOff val="-19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12306"/>
              <a:satOff val="-18836"/>
              <a:lumOff val="-1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116" tIns="330200" rIns="156116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Lose 10 pounds		7/6</a:t>
          </a:r>
        </a:p>
      </dsp:txBody>
      <dsp:txXfrm>
        <a:off x="2206347" y="1530494"/>
        <a:ext cx="2002408" cy="1682022"/>
      </dsp:txXfrm>
    </dsp:sp>
    <dsp:sp modelId="{E57B8642-C178-442E-92B0-AED11BE34A28}">
      <dsp:nvSpPr>
        <dsp:cNvPr id="0" name=""/>
        <dsp:cNvSpPr/>
      </dsp:nvSpPr>
      <dsp:spPr>
        <a:xfrm>
          <a:off x="2787045" y="745551"/>
          <a:ext cx="841011" cy="841011"/>
        </a:xfrm>
        <a:prstGeom prst="ellipse">
          <a:avLst/>
        </a:prstGeom>
        <a:solidFill>
          <a:schemeClr val="accent2">
            <a:hueOff val="-323414"/>
            <a:satOff val="-18651"/>
            <a:lumOff val="1917"/>
            <a:alphaOff val="0"/>
          </a:schemeClr>
        </a:solidFill>
        <a:ln w="12700" cap="flat" cmpd="sng" algn="ctr">
          <a:solidFill>
            <a:schemeClr val="accent2">
              <a:hueOff val="-323414"/>
              <a:satOff val="-18651"/>
              <a:lumOff val="19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569" tIns="12700" rIns="65569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2</a:t>
          </a:r>
        </a:p>
      </dsp:txBody>
      <dsp:txXfrm>
        <a:off x="2910208" y="868714"/>
        <a:ext cx="594685" cy="594685"/>
      </dsp:txXfrm>
    </dsp:sp>
    <dsp:sp modelId="{A0157E85-1F95-4710-8DAE-B22AF8622DFB}">
      <dsp:nvSpPr>
        <dsp:cNvPr id="0" name=""/>
        <dsp:cNvSpPr/>
      </dsp:nvSpPr>
      <dsp:spPr>
        <a:xfrm>
          <a:off x="2206347" y="3268513"/>
          <a:ext cx="2002408" cy="72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0F1B08-E284-4991-B8FB-65C7E267297A}">
      <dsp:nvSpPr>
        <dsp:cNvPr id="0" name=""/>
        <dsp:cNvSpPr/>
      </dsp:nvSpPr>
      <dsp:spPr>
        <a:xfrm>
          <a:off x="4408995" y="465213"/>
          <a:ext cx="2002408" cy="2803371"/>
        </a:xfrm>
        <a:prstGeom prst="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116" tIns="330200" rIns="156116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Limit salt (1500 – 2300 mg/day)	6/3</a:t>
          </a:r>
        </a:p>
      </dsp:txBody>
      <dsp:txXfrm>
        <a:off x="4408995" y="1530494"/>
        <a:ext cx="2002408" cy="1682022"/>
      </dsp:txXfrm>
    </dsp:sp>
    <dsp:sp modelId="{97FD3FC9-2BD2-43AF-8102-53E6B1F3612C}">
      <dsp:nvSpPr>
        <dsp:cNvPr id="0" name=""/>
        <dsp:cNvSpPr/>
      </dsp:nvSpPr>
      <dsp:spPr>
        <a:xfrm>
          <a:off x="4989694" y="745551"/>
          <a:ext cx="841011" cy="841011"/>
        </a:xfrm>
        <a:prstGeom prst="ellipse">
          <a:avLst/>
        </a:prstGeom>
        <a:solidFill>
          <a:schemeClr val="accent2">
            <a:hueOff val="-646828"/>
            <a:satOff val="-37301"/>
            <a:lumOff val="3835"/>
            <a:alphaOff val="0"/>
          </a:schemeClr>
        </a:solidFill>
        <a:ln w="12700" cap="flat" cmpd="sng" algn="ctr">
          <a:solidFill>
            <a:schemeClr val="accent2">
              <a:hueOff val="-646828"/>
              <a:satOff val="-37301"/>
              <a:lumOff val="38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569" tIns="12700" rIns="65569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3</a:t>
          </a:r>
        </a:p>
      </dsp:txBody>
      <dsp:txXfrm>
        <a:off x="5112857" y="868714"/>
        <a:ext cx="594685" cy="594685"/>
      </dsp:txXfrm>
    </dsp:sp>
    <dsp:sp modelId="{2A68FB63-7CEF-4E82-8E5A-4EBA83B7E771}">
      <dsp:nvSpPr>
        <dsp:cNvPr id="0" name=""/>
        <dsp:cNvSpPr/>
      </dsp:nvSpPr>
      <dsp:spPr>
        <a:xfrm>
          <a:off x="4408995" y="3268513"/>
          <a:ext cx="2002408" cy="72"/>
        </a:xfrm>
        <a:prstGeom prst="rect">
          <a:avLst/>
        </a:prstGeom>
        <a:solidFill>
          <a:schemeClr val="accent2">
            <a:hueOff val="-808535"/>
            <a:satOff val="-46627"/>
            <a:lumOff val="4793"/>
            <a:alphaOff val="0"/>
          </a:schemeClr>
        </a:solidFill>
        <a:ln w="12700" cap="flat" cmpd="sng" algn="ctr">
          <a:solidFill>
            <a:schemeClr val="accent2">
              <a:hueOff val="-808535"/>
              <a:satOff val="-46627"/>
              <a:lumOff val="479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504476-78A5-4B0D-BE33-8D69A488E4C6}">
      <dsp:nvSpPr>
        <dsp:cNvPr id="0" name=""/>
        <dsp:cNvSpPr/>
      </dsp:nvSpPr>
      <dsp:spPr>
        <a:xfrm>
          <a:off x="6611644" y="465213"/>
          <a:ext cx="2002408" cy="2803371"/>
        </a:xfrm>
        <a:prstGeom prst="rect">
          <a:avLst/>
        </a:prstGeom>
        <a:solidFill>
          <a:schemeClr val="accent2">
            <a:tint val="40000"/>
            <a:alpha val="90000"/>
            <a:hueOff val="-636919"/>
            <a:satOff val="-56510"/>
            <a:lumOff val="-57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36919"/>
              <a:satOff val="-56510"/>
              <a:lumOff val="-5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116" tIns="330200" rIns="156116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Limit alcohol			5/2</a:t>
          </a:r>
        </a:p>
      </dsp:txBody>
      <dsp:txXfrm>
        <a:off x="6611644" y="1530494"/>
        <a:ext cx="2002408" cy="1682022"/>
      </dsp:txXfrm>
    </dsp:sp>
    <dsp:sp modelId="{5307B3E7-DC22-4871-9EEB-D42EC9D5004E}">
      <dsp:nvSpPr>
        <dsp:cNvPr id="0" name=""/>
        <dsp:cNvSpPr/>
      </dsp:nvSpPr>
      <dsp:spPr>
        <a:xfrm>
          <a:off x="7192343" y="745551"/>
          <a:ext cx="841011" cy="841011"/>
        </a:xfrm>
        <a:prstGeom prst="ellips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569" tIns="12700" rIns="65569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4</a:t>
          </a:r>
        </a:p>
      </dsp:txBody>
      <dsp:txXfrm>
        <a:off x="7315506" y="868714"/>
        <a:ext cx="594685" cy="594685"/>
      </dsp:txXfrm>
    </dsp:sp>
    <dsp:sp modelId="{D7E63626-CE1F-40AD-8179-F82E4642DDBF}">
      <dsp:nvSpPr>
        <dsp:cNvPr id="0" name=""/>
        <dsp:cNvSpPr/>
      </dsp:nvSpPr>
      <dsp:spPr>
        <a:xfrm>
          <a:off x="6611644" y="3268513"/>
          <a:ext cx="2002408" cy="72"/>
        </a:xfrm>
        <a:prstGeom prst="rect">
          <a:avLst/>
        </a:prstGeom>
        <a:solidFill>
          <a:schemeClr val="accent2">
            <a:hueOff val="-1131949"/>
            <a:satOff val="-65277"/>
            <a:lumOff val="6711"/>
            <a:alphaOff val="0"/>
          </a:schemeClr>
        </a:solidFill>
        <a:ln w="12700" cap="flat" cmpd="sng" algn="ctr">
          <a:solidFill>
            <a:schemeClr val="accent2">
              <a:hueOff val="-1131949"/>
              <a:satOff val="-65277"/>
              <a:lumOff val="67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4252B6-48EB-46A7-A352-6C1476854829}">
      <dsp:nvSpPr>
        <dsp:cNvPr id="0" name=""/>
        <dsp:cNvSpPr/>
      </dsp:nvSpPr>
      <dsp:spPr>
        <a:xfrm>
          <a:off x="8814293" y="465213"/>
          <a:ext cx="2002408" cy="2803371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116" tIns="330200" rIns="156116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Exercise regularly		10/8</a:t>
          </a:r>
        </a:p>
      </dsp:txBody>
      <dsp:txXfrm>
        <a:off x="8814293" y="1530494"/>
        <a:ext cx="2002408" cy="1682022"/>
      </dsp:txXfrm>
    </dsp:sp>
    <dsp:sp modelId="{16115DEB-4EC4-417F-801F-97109307DBE5}">
      <dsp:nvSpPr>
        <dsp:cNvPr id="0" name=""/>
        <dsp:cNvSpPr/>
      </dsp:nvSpPr>
      <dsp:spPr>
        <a:xfrm>
          <a:off x="9394991" y="745551"/>
          <a:ext cx="841011" cy="841011"/>
        </a:xfrm>
        <a:prstGeom prst="ellipse">
          <a:avLst/>
        </a:prstGeom>
        <a:solidFill>
          <a:schemeClr val="accent2">
            <a:hueOff val="-1293656"/>
            <a:satOff val="-74603"/>
            <a:lumOff val="7669"/>
            <a:alphaOff val="0"/>
          </a:schemeClr>
        </a:solidFill>
        <a:ln w="12700" cap="flat" cmpd="sng" algn="ctr">
          <a:solidFill>
            <a:schemeClr val="accent2">
              <a:hueOff val="-1293656"/>
              <a:satOff val="-74603"/>
              <a:lumOff val="76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5569" tIns="12700" rIns="65569" bIns="12700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5</a:t>
          </a:r>
        </a:p>
      </dsp:txBody>
      <dsp:txXfrm>
        <a:off x="9518154" y="868714"/>
        <a:ext cx="594685" cy="594685"/>
      </dsp:txXfrm>
    </dsp:sp>
    <dsp:sp modelId="{10AE4C05-6320-40D0-95E6-3B9D56D22124}">
      <dsp:nvSpPr>
        <dsp:cNvPr id="0" name=""/>
        <dsp:cNvSpPr/>
      </dsp:nvSpPr>
      <dsp:spPr>
        <a:xfrm>
          <a:off x="8814293" y="3268513"/>
          <a:ext cx="2002408" cy="7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EE5AFF-6536-4F94-ACC6-4585AF75E7F3}">
      <dsp:nvSpPr>
        <dsp:cNvPr id="0" name=""/>
        <dsp:cNvSpPr/>
      </dsp:nvSpPr>
      <dsp:spPr>
        <a:xfrm>
          <a:off x="523095" y="561389"/>
          <a:ext cx="1441902" cy="144190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1F4083-BC6C-42D6-A846-1676F141B877}">
      <dsp:nvSpPr>
        <dsp:cNvPr id="0" name=""/>
        <dsp:cNvSpPr/>
      </dsp:nvSpPr>
      <dsp:spPr>
        <a:xfrm>
          <a:off x="830385" y="868680"/>
          <a:ext cx="827321" cy="82732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787573-1A34-4A7E-B338-653F542ECEAA}">
      <dsp:nvSpPr>
        <dsp:cNvPr id="0" name=""/>
        <dsp:cNvSpPr/>
      </dsp:nvSpPr>
      <dsp:spPr>
        <a:xfrm>
          <a:off x="62159" y="2452409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Lowering saturated fat		8-10%</a:t>
          </a:r>
        </a:p>
      </dsp:txBody>
      <dsp:txXfrm>
        <a:off x="62159" y="2452409"/>
        <a:ext cx="2363775" cy="720000"/>
      </dsp:txXfrm>
    </dsp:sp>
    <dsp:sp modelId="{1B9585C3-05F9-4546-BADA-3CF8841D17DD}">
      <dsp:nvSpPr>
        <dsp:cNvPr id="0" name=""/>
        <dsp:cNvSpPr/>
      </dsp:nvSpPr>
      <dsp:spPr>
        <a:xfrm>
          <a:off x="3300530" y="561389"/>
          <a:ext cx="1441902" cy="144190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026C43-77A6-4053-A8A5-7F4D972B86CD}">
      <dsp:nvSpPr>
        <dsp:cNvPr id="0" name=""/>
        <dsp:cNvSpPr/>
      </dsp:nvSpPr>
      <dsp:spPr>
        <a:xfrm>
          <a:off x="3607821" y="868680"/>
          <a:ext cx="827321" cy="82732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97B42-EFAF-4E90-85D6-797EB663B081}">
      <dsp:nvSpPr>
        <dsp:cNvPr id="0" name=""/>
        <dsp:cNvSpPr/>
      </dsp:nvSpPr>
      <dsp:spPr>
        <a:xfrm>
          <a:off x="2839594" y="2452409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Consuming Plant Sterols	10 %</a:t>
          </a:r>
        </a:p>
      </dsp:txBody>
      <dsp:txXfrm>
        <a:off x="2839594" y="2452409"/>
        <a:ext cx="2363775" cy="720000"/>
      </dsp:txXfrm>
    </dsp:sp>
    <dsp:sp modelId="{84476DF7-ACD8-4BE0-AF3D-63BC2CECC500}">
      <dsp:nvSpPr>
        <dsp:cNvPr id="0" name=""/>
        <dsp:cNvSpPr/>
      </dsp:nvSpPr>
      <dsp:spPr>
        <a:xfrm>
          <a:off x="6077966" y="561389"/>
          <a:ext cx="1441902" cy="144190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DE7F26-B184-4569-B351-F166772684C7}">
      <dsp:nvSpPr>
        <dsp:cNvPr id="0" name=""/>
        <dsp:cNvSpPr/>
      </dsp:nvSpPr>
      <dsp:spPr>
        <a:xfrm>
          <a:off x="6385257" y="868680"/>
          <a:ext cx="827321" cy="82732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0C62A-1925-44BA-9466-CAF866D3C0A3}">
      <dsp:nvSpPr>
        <dsp:cNvPr id="0" name=""/>
        <dsp:cNvSpPr/>
      </dsp:nvSpPr>
      <dsp:spPr>
        <a:xfrm>
          <a:off x="5617030" y="2452409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Losing 10 pounds			5-8%</a:t>
          </a:r>
        </a:p>
      </dsp:txBody>
      <dsp:txXfrm>
        <a:off x="5617030" y="2452409"/>
        <a:ext cx="2363775" cy="720000"/>
      </dsp:txXfrm>
    </dsp:sp>
    <dsp:sp modelId="{A5BFB673-F5D7-4B6E-9D1D-07EEF71593D5}">
      <dsp:nvSpPr>
        <dsp:cNvPr id="0" name=""/>
        <dsp:cNvSpPr/>
      </dsp:nvSpPr>
      <dsp:spPr>
        <a:xfrm>
          <a:off x="8855402" y="561389"/>
          <a:ext cx="1441902" cy="1441902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51BCE8-8987-4A00-A3FC-B0A5D2C85564}">
      <dsp:nvSpPr>
        <dsp:cNvPr id="0" name=""/>
        <dsp:cNvSpPr/>
      </dsp:nvSpPr>
      <dsp:spPr>
        <a:xfrm>
          <a:off x="9162692" y="868680"/>
          <a:ext cx="827321" cy="82732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54503-3DBC-435D-BA0D-C1137EF21EE0}">
      <dsp:nvSpPr>
        <dsp:cNvPr id="0" name=""/>
        <dsp:cNvSpPr/>
      </dsp:nvSpPr>
      <dsp:spPr>
        <a:xfrm>
          <a:off x="8394465" y="2452409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Adding soluble fibre		3-5%</a:t>
          </a:r>
        </a:p>
      </dsp:txBody>
      <dsp:txXfrm>
        <a:off x="8394465" y="2452409"/>
        <a:ext cx="2363775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DB7EC1-9DB7-4EB2-A074-62D36DEF0CC4}">
      <dsp:nvSpPr>
        <dsp:cNvPr id="0" name=""/>
        <dsp:cNvSpPr/>
      </dsp:nvSpPr>
      <dsp:spPr>
        <a:xfrm>
          <a:off x="0" y="74749"/>
          <a:ext cx="6666833" cy="258453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Trans fats raise LDL (bad) cholesterol and decrease HDL (good) cholesterol.</a:t>
          </a:r>
        </a:p>
      </dsp:txBody>
      <dsp:txXfrm>
        <a:off x="126166" y="200915"/>
        <a:ext cx="6414501" cy="2332198"/>
      </dsp:txXfrm>
    </dsp:sp>
    <dsp:sp modelId="{9CD2D281-FEE5-4D95-8C47-D9CD9F3C6BCA}">
      <dsp:nvSpPr>
        <dsp:cNvPr id="0" name=""/>
        <dsp:cNvSpPr/>
      </dsp:nvSpPr>
      <dsp:spPr>
        <a:xfrm>
          <a:off x="0" y="2794640"/>
          <a:ext cx="6666833" cy="258453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/>
            <a:t>Limit intake of Trans fatty acids to 2 grams or less per day.</a:t>
          </a:r>
        </a:p>
      </dsp:txBody>
      <dsp:txXfrm>
        <a:off x="126166" y="2920806"/>
        <a:ext cx="6414501" cy="233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D840E-61AC-7413-430B-642AFC75C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5E0FCB-CB56-BDAD-3A26-7D08D0504A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29F28-742E-F474-2BB1-210031B63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748FA-BD84-DF1E-428F-9CE397D96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24DA9D-E066-FD5F-10CA-BB0422D334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121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42278-2F2B-B95F-16A9-467876123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652D5-23E6-095B-EB20-55DBCAC80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7FD0E-63B4-A00A-1FCA-D9EADDF271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0FD41B-635E-4AB7-6E37-C4E6E1C557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662E00-4EF8-5F3C-69C0-91E214B5D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845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0370B-4785-EBBC-BC99-CCE7DF55BE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E0651A-F4C2-58A6-9E05-9450F48F6F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A09EDD-463A-32D2-C707-61EDAC14C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E76128-F5FB-122F-73E3-98E233EF8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A5B26-FD6B-5244-170D-EAE8319C1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289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36BF8-0CD7-134F-C1D9-17AA7A639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5AF64-4F2C-7B31-DBA2-1B83CB5679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B75A95-DE53-A3AD-4ECC-70071D3C54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A98681-E2C8-8A33-0AEC-C4018E1AD6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5573C1-BADE-186D-EFF3-4826A20FE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62FD9F-2DF9-8A4C-0315-163D026176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730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AE558-4D35-991A-BD73-517EF353B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1D12F7-A059-B4BF-68EE-7F44E03340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4E7F6-7256-6DF8-69EA-1F2B6DFAA0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28AF34-DCBD-808C-F040-EF76B997C6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8FD6B8C-210C-C7BC-9F7E-06EB36DA3A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1A8BEE-9175-F422-7A63-F2C5FE7AF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22EE51-9F42-BD46-80CE-5050C238E7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60B629-6D9C-EC4A-EE3F-A8105114A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3762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105B6-210F-5EBF-9D8C-C9EDF39428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ACFED1-7E08-811E-3F48-0F2324466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253B87-9D13-C015-A5C7-B3B7B8F84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DC4A66-20DF-6407-6898-C50091911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886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46E145-0B42-FBE5-BEB1-D9EB0227B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CBDA53-6D89-869D-D55A-689059A55A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7E1C78-8F73-222E-9373-3938B0B93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702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37C36-31E8-DD44-E0EB-488C2E99E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EA9811-D648-17F8-A51A-ED152ECFF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1F46DC-E8A7-2D07-5633-921034B80E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E3C02-F7EE-F589-A38C-62A30500B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5E41BD-2DE8-67F8-89C5-918BE9AA2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4BAD3A-0E5D-1FBB-D5D0-3F4920774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5464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E14EB-9ABA-DD64-8BDC-C6175B9BA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A642C4-ADCF-C98F-887C-0A7CEEBE12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5A4367-FBF2-BE7A-FB40-ACA859FFA1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747764-3191-D179-7151-92DDE94CE5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2A81D3-1F82-B173-0A02-811E0B3CA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558AC9-DB16-AE78-1DB5-668EDD0A4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5047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55DDD5-9833-7267-9CC8-EE4751DDF0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311E95-EB2C-2D59-E0C7-D43A75C5D5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D718B1-F386-742A-C4F9-881B75705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87D738-8803-5325-8646-D03F72BCEA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B0795-9B90-3DEF-2A46-24219A8F52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8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862614-C229-706B-F182-4A962FC84C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A73D4D-22B8-0BFB-BF30-96BBA3E4C1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A3EDC-1941-5487-0FFF-C17A60509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C0625-1776-B5F4-3B33-2740BE5FD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6EF9A7-57C5-97C3-12CF-9DB19759F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1497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44476"/>
            <a:ext cx="11180233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17601" y="1905000"/>
            <a:ext cx="5236633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557434" y="1905000"/>
            <a:ext cx="5236633" cy="2019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557434" y="4076700"/>
            <a:ext cx="5236633" cy="2019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569DF190-59B7-4F7B-5067-1D69DABF492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2">
            <a:extLst>
              <a:ext uri="{FF2B5EF4-FFF2-40B4-BE49-F238E27FC236}">
                <a16:creationId xmlns:a16="http://schemas.microsoft.com/office/drawing/2014/main" id="{9F2B04A4-3075-4A5A-3E2C-1BEA97627A8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3">
            <a:extLst>
              <a:ext uri="{FF2B5EF4-FFF2-40B4-BE49-F238E27FC236}">
                <a16:creationId xmlns:a16="http://schemas.microsoft.com/office/drawing/2014/main" id="{2CBEAA55-C503-3AB6-5428-E56AF68E73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873A5-B7ED-482D-BAF3-A4626C8A333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5413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44476"/>
            <a:ext cx="11180233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1" y="1905000"/>
            <a:ext cx="5236633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557434" y="1905000"/>
            <a:ext cx="5236633" cy="2019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557434" y="4076700"/>
            <a:ext cx="5236633" cy="2019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6" name="Rectangle 11">
            <a:extLst>
              <a:ext uri="{FF2B5EF4-FFF2-40B4-BE49-F238E27FC236}">
                <a16:creationId xmlns:a16="http://schemas.microsoft.com/office/drawing/2014/main" id="{7C075291-6E4D-176E-1C99-B24ED1BD1B2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2">
            <a:extLst>
              <a:ext uri="{FF2B5EF4-FFF2-40B4-BE49-F238E27FC236}">
                <a16:creationId xmlns:a16="http://schemas.microsoft.com/office/drawing/2014/main" id="{98855238-A847-37E2-17DD-EA8126D3E2A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13">
            <a:extLst>
              <a:ext uri="{FF2B5EF4-FFF2-40B4-BE49-F238E27FC236}">
                <a16:creationId xmlns:a16="http://schemas.microsoft.com/office/drawing/2014/main" id="{AB3D4BED-5BD4-E8F6-4119-18A0C39DE5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FBD65BC-336A-4AA7-8BA1-67D0CF9E034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18273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44476"/>
            <a:ext cx="11180233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1117601" y="1905000"/>
            <a:ext cx="5236633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57434" y="1905000"/>
            <a:ext cx="5236633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CA"/>
          </a:p>
        </p:txBody>
      </p:sp>
      <p:sp>
        <p:nvSpPr>
          <p:cNvPr id="5" name="Rectangle 11">
            <a:extLst>
              <a:ext uri="{FF2B5EF4-FFF2-40B4-BE49-F238E27FC236}">
                <a16:creationId xmlns:a16="http://schemas.microsoft.com/office/drawing/2014/main" id="{1004C7BA-CF79-5383-04EC-DE9A1058CC8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12">
            <a:extLst>
              <a:ext uri="{FF2B5EF4-FFF2-40B4-BE49-F238E27FC236}">
                <a16:creationId xmlns:a16="http://schemas.microsoft.com/office/drawing/2014/main" id="{571977C8-A05A-67D3-B345-5CC91BD8E81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13">
            <a:extLst>
              <a:ext uri="{FF2B5EF4-FFF2-40B4-BE49-F238E27FC236}">
                <a16:creationId xmlns:a16="http://schemas.microsoft.com/office/drawing/2014/main" id="{9714A9BE-AB4B-C45D-A36A-9E4954CB518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C887F9-4B8F-471C-A168-208E6CD20CE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60004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6CC820-3AA9-AC61-FD3D-2B245FF72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96F8BC-CE4C-9E23-2F4E-1E2B669AF3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3CDE13-BCDC-71E2-B9B1-0F86C05388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59BB4F-342E-428C-81FA-19C985B49405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731A73-8BC6-DD0E-1F73-6B91FA32B1C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B35E5F-0B13-64E5-E96A-BE99911BF2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6E90FE-E1DF-499D-B6F8-57957BA5F4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871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2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7" Type="http://schemas.openxmlformats.org/officeDocument/2006/relationships/image" Target="../media/image20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24.jpeg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hyperlink" Target="http://www.shopfoodex.com/catalog/images/41110CFhunbt.gif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sv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52A1B8-7E25-1CBA-D998-6469DF30E1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FCEFC1-B2A5-717E-DF49-EF3A3C5640F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0067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9" name="Rectangle 512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5" name="Picture 5124" descr="Assorted vegetables and fruits">
            <a:extLst>
              <a:ext uri="{FF2B5EF4-FFF2-40B4-BE49-F238E27FC236}">
                <a16:creationId xmlns:a16="http://schemas.microsoft.com/office/drawing/2014/main" id="{D6AB449A-DE13-80DB-DF69-4F13B9FC618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8610" b="712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5122" name="Rectangle 2">
            <a:extLst>
              <a:ext uri="{FF2B5EF4-FFF2-40B4-BE49-F238E27FC236}">
                <a16:creationId xmlns:a16="http://schemas.microsoft.com/office/drawing/2014/main" id="{B6F71211-F189-DDCE-75AA-D6417CCCEB99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Eating for a Healthy Heart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21AA40BC-A036-9611-22CC-32D8C1F289D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524000" y="4159404"/>
            <a:ext cx="9144000" cy="1098395"/>
          </a:xfrm>
        </p:spPr>
        <p:txBody>
          <a:bodyPr numCol="1" anchorCtr="0" compatLnSpc="1">
            <a:prstTxWarp prst="textNoShape">
              <a:avLst/>
            </a:prstTxWarp>
            <a:normAutofit/>
          </a:bodyPr>
          <a:lstStyle/>
          <a:p>
            <a:endParaRPr lang="en-US" altLang="en-US">
              <a:solidFill>
                <a:srgbClr val="FFFFFF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3" name="Rectangle 6152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>
            <a:extLst>
              <a:ext uri="{FF2B5EF4-FFF2-40B4-BE49-F238E27FC236}">
                <a16:creationId xmlns:a16="http://schemas.microsoft.com/office/drawing/2014/main" id="{04F4F896-F09C-9E6A-BFEA-21687A7A3EF3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5400"/>
              <a:t>Healthy Eating….</a:t>
            </a:r>
          </a:p>
        </p:txBody>
      </p:sp>
      <p:sp>
        <p:nvSpPr>
          <p:cNvPr id="6155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6CE1B46D-B7BE-3452-A012-94D597A788C1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>
          <a:xfrm>
            <a:off x="640080" y="2872899"/>
            <a:ext cx="4243589" cy="3320668"/>
          </a:xfrm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2200"/>
              <a:t>Can Improve your life and lower:</a:t>
            </a:r>
          </a:p>
          <a:p>
            <a:endParaRPr lang="en-US" altLang="en-US" sz="2200"/>
          </a:p>
          <a:p>
            <a:pPr lvl="1"/>
            <a:r>
              <a:rPr lang="en-US" altLang="en-US" sz="2200"/>
              <a:t>Blood pressure</a:t>
            </a:r>
          </a:p>
          <a:p>
            <a:pPr lvl="1"/>
            <a:r>
              <a:rPr lang="en-US" altLang="en-US" sz="2200"/>
              <a:t>Blood sugar</a:t>
            </a:r>
          </a:p>
          <a:p>
            <a:pPr lvl="1"/>
            <a:r>
              <a:rPr lang="en-US" altLang="en-US" sz="2200"/>
              <a:t>Blood cholesterol</a:t>
            </a:r>
          </a:p>
          <a:p>
            <a:pPr lvl="1"/>
            <a:r>
              <a:rPr lang="en-US" altLang="en-US" sz="2200"/>
              <a:t>Risk of heart attack and stroke</a:t>
            </a:r>
          </a:p>
          <a:p>
            <a:endParaRPr lang="en-US" altLang="en-US" sz="2200"/>
          </a:p>
        </p:txBody>
      </p:sp>
      <p:pic>
        <p:nvPicPr>
          <p:cNvPr id="6148" name="Picture 4" descr="MPj04442860000[1]">
            <a:extLst>
              <a:ext uri="{FF2B5EF4-FFF2-40B4-BE49-F238E27FC236}">
                <a16:creationId xmlns:a16="http://schemas.microsoft.com/office/drawing/2014/main" id="{7A276E72-1E01-0B14-ED55-F2B8C3BFA3C0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0" r="30648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9" name="Rectangle 7176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7190" name="Group 7178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7180" name="Rectangle 7179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191" name="Rectangle 7180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7192" name="Freeform: Shape 7182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7193" name="Rectangle 7184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170" name="Rectangle 2">
            <a:extLst>
              <a:ext uri="{FF2B5EF4-FFF2-40B4-BE49-F238E27FC236}">
                <a16:creationId xmlns:a16="http://schemas.microsoft.com/office/drawing/2014/main" id="{37FF53D6-859A-2425-F9BF-EA891532DCD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rtlCol="0" anchor="t">
            <a:normAutofit/>
          </a:bodyPr>
          <a:lstStyle/>
          <a:p>
            <a:pPr>
              <a:defRPr/>
            </a:pPr>
            <a:r>
              <a:rPr lang="en-US" sz="1900"/>
              <a:t>Drop in blood pressure from lifestyle changes</a:t>
            </a:r>
            <a:br>
              <a:rPr lang="en-US" sz="1900"/>
            </a:br>
            <a:r>
              <a:rPr lang="en-US" sz="1900">
                <a:latin typeface="Arial" charset="0"/>
              </a:rPr>
              <a:t>Systolic/diastolic   eg 120/80</a:t>
            </a:r>
          </a:p>
        </p:txBody>
      </p:sp>
      <p:graphicFrame>
        <p:nvGraphicFramePr>
          <p:cNvPr id="7194" name="Rectangle 3">
            <a:extLst>
              <a:ext uri="{FF2B5EF4-FFF2-40B4-BE49-F238E27FC236}">
                <a16:creationId xmlns:a16="http://schemas.microsoft.com/office/drawing/2014/main" id="{2BF6CFB0-FFA7-4269-7B0A-29781B2C01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045547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11" name="Rectangle 8200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8212" name="Group 8202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8213" name="Rectangle 8203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214" name="Rectangle 8204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8215" name="Freeform: Shape 8206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8216" name="Rectangle 8208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194" name="Rectangle 2">
            <a:extLst>
              <a:ext uri="{FF2B5EF4-FFF2-40B4-BE49-F238E27FC236}">
                <a16:creationId xmlns:a16="http://schemas.microsoft.com/office/drawing/2014/main" id="{650E1FE3-1388-DA2E-16A1-50AD142E266D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US" altLang="en-US" sz="4000"/>
              <a:t>Drop in LDL (bad) cholesterol from…</a:t>
            </a:r>
          </a:p>
        </p:txBody>
      </p:sp>
      <p:graphicFrame>
        <p:nvGraphicFramePr>
          <p:cNvPr id="8217" name="Rectangle 3">
            <a:extLst>
              <a:ext uri="{FF2B5EF4-FFF2-40B4-BE49-F238E27FC236}">
                <a16:creationId xmlns:a16="http://schemas.microsoft.com/office/drawing/2014/main" id="{7EA9F58F-1F53-9795-7A20-8FD066981B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7508156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6" name="Rectangle 9225">
            <a:extLst>
              <a:ext uri="{FF2B5EF4-FFF2-40B4-BE49-F238E27FC236}">
                <a16:creationId xmlns:a16="http://schemas.microsoft.com/office/drawing/2014/main" id="{4845A0EE-C4C8-4AE1-B3C6-1261368AC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rgbClr val="7766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9" name="Picture 11" descr="20walking">
            <a:extLst>
              <a:ext uri="{FF2B5EF4-FFF2-40B4-BE49-F238E27FC236}">
                <a16:creationId xmlns:a16="http://schemas.microsoft.com/office/drawing/2014/main" id="{7784F023-A43F-EA0B-2B0B-C8D88DC4A85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213" y="639763"/>
            <a:ext cx="5360988" cy="3551238"/>
          </a:xfrm>
        </p:spPr>
      </p:pic>
      <p:pic>
        <p:nvPicPr>
          <p:cNvPr id="9220" name="Picture 12" descr="healthy food">
            <a:extLst>
              <a:ext uri="{FF2B5EF4-FFF2-40B4-BE49-F238E27FC236}">
                <a16:creationId xmlns:a16="http://schemas.microsoft.com/office/drawing/2014/main" id="{CFF1C3C5-F68E-1905-FBD6-D85816EF2BC9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213" y="4259263"/>
            <a:ext cx="2501900" cy="1958975"/>
          </a:xfrm>
        </p:spPr>
      </p:pic>
      <p:pic>
        <p:nvPicPr>
          <p:cNvPr id="9221" name="Picture 15" descr="tomato">
            <a:extLst>
              <a:ext uri="{FF2B5EF4-FFF2-40B4-BE49-F238E27FC236}">
                <a16:creationId xmlns:a16="http://schemas.microsoft.com/office/drawing/2014/main" id="{F12E2D53-9BCE-BA7A-C000-D6C2BE596F2A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5375" y="4259263"/>
            <a:ext cx="2792413" cy="1958975"/>
          </a:xfrm>
        </p:spPr>
      </p:pic>
      <p:sp>
        <p:nvSpPr>
          <p:cNvPr id="9218" name="Rectangle 2">
            <a:extLst>
              <a:ext uri="{FF2B5EF4-FFF2-40B4-BE49-F238E27FC236}">
                <a16:creationId xmlns:a16="http://schemas.microsoft.com/office/drawing/2014/main" id="{A6092A66-BF26-BBF9-35D3-E5FBD2208909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21629" y="640080"/>
            <a:ext cx="4225290" cy="557881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Lifestyle can make a difference!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9" name="Rectangle 1024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251" name="Group 10250">
            <a:extLst>
              <a:ext uri="{FF2B5EF4-FFF2-40B4-BE49-F238E27FC236}">
                <a16:creationId xmlns:a16="http://schemas.microsoft.com/office/drawing/2014/main" id="{B29018A0-5DE6-4CC9-AB25-675616AF72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24400" cy="6858000"/>
            <a:chOff x="7467600" y="0"/>
            <a:chExt cx="4724400" cy="6858000"/>
          </a:xfrm>
        </p:grpSpPr>
        <p:sp>
          <p:nvSpPr>
            <p:cNvPr id="10252" name="Rectangle 10251">
              <a:extLst>
                <a:ext uri="{FF2B5EF4-FFF2-40B4-BE49-F238E27FC236}">
                  <a16:creationId xmlns:a16="http://schemas.microsoft.com/office/drawing/2014/main" id="{BAD5C302-E4AF-4B3F-818D-17AEA68E7F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253" name="Rectangle 10252">
              <a:extLst>
                <a:ext uri="{FF2B5EF4-FFF2-40B4-BE49-F238E27FC236}">
                  <a16:creationId xmlns:a16="http://schemas.microsoft.com/office/drawing/2014/main" id="{7D27820F-8F33-4F10-AFA0-72D2722D2F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0255" name="Freeform: Shape 10254">
            <a:extLst>
              <a:ext uri="{FF2B5EF4-FFF2-40B4-BE49-F238E27FC236}">
                <a16:creationId xmlns:a16="http://schemas.microsoft.com/office/drawing/2014/main" id="{8B88B599-C539-4F18-A32A-40207EC6E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24401" cy="6858000"/>
          </a:xfrm>
          <a:custGeom>
            <a:avLst/>
            <a:gdLst>
              <a:gd name="connsiteX0" fmla="*/ 369702 w 4724401"/>
              <a:gd name="connsiteY0" fmla="*/ 6712169 h 6858000"/>
              <a:gd name="connsiteX1" fmla="*/ 366575 w 4724401"/>
              <a:gd name="connsiteY1" fmla="*/ 6715556 h 6858000"/>
              <a:gd name="connsiteX2" fmla="*/ 371637 w 4724401"/>
              <a:gd name="connsiteY2" fmla="*/ 6713954 h 6858000"/>
              <a:gd name="connsiteX3" fmla="*/ 1019354 w 4724401"/>
              <a:gd name="connsiteY3" fmla="*/ 6315006 h 6858000"/>
              <a:gd name="connsiteX4" fmla="*/ 441046 w 4724401"/>
              <a:gd name="connsiteY4" fmla="*/ 6691153 h 6858000"/>
              <a:gd name="connsiteX5" fmla="*/ 1019354 w 4724401"/>
              <a:gd name="connsiteY5" fmla="*/ 6315006 h 6858000"/>
              <a:gd name="connsiteX6" fmla="*/ 991680 w 4724401"/>
              <a:gd name="connsiteY6" fmla="*/ 6298413 h 6858000"/>
              <a:gd name="connsiteX7" fmla="*/ 409060 w 4724401"/>
              <a:gd name="connsiteY7" fmla="*/ 6671470 h 6858000"/>
              <a:gd name="connsiteX8" fmla="*/ 991680 w 4724401"/>
              <a:gd name="connsiteY8" fmla="*/ 6298413 h 6858000"/>
              <a:gd name="connsiteX9" fmla="*/ 4724401 w 4724401"/>
              <a:gd name="connsiteY9" fmla="*/ 6289099 h 6858000"/>
              <a:gd name="connsiteX10" fmla="*/ 4724401 w 4724401"/>
              <a:gd name="connsiteY10" fmla="*/ 6407899 h 6858000"/>
              <a:gd name="connsiteX11" fmla="*/ 4689678 w 4724401"/>
              <a:gd name="connsiteY11" fmla="*/ 6440241 h 6858000"/>
              <a:gd name="connsiteX12" fmla="*/ 4477543 w 4724401"/>
              <a:gd name="connsiteY12" fmla="*/ 6674836 h 6858000"/>
              <a:gd name="connsiteX13" fmla="*/ 4329957 w 4724401"/>
              <a:gd name="connsiteY13" fmla="*/ 6858000 h 6858000"/>
              <a:gd name="connsiteX14" fmla="*/ 4218595 w 4724401"/>
              <a:gd name="connsiteY14" fmla="*/ 6858000 h 6858000"/>
              <a:gd name="connsiteX15" fmla="*/ 4368888 w 4724401"/>
              <a:gd name="connsiteY15" fmla="*/ 6668412 h 6858000"/>
              <a:gd name="connsiteX16" fmla="*/ 4563091 w 4724401"/>
              <a:gd name="connsiteY16" fmla="*/ 6442508 h 6858000"/>
              <a:gd name="connsiteX17" fmla="*/ 4660205 w 4724401"/>
              <a:gd name="connsiteY17" fmla="*/ 6345369 h 6858000"/>
              <a:gd name="connsiteX18" fmla="*/ 4724401 w 4724401"/>
              <a:gd name="connsiteY18" fmla="*/ 6198577 h 6858000"/>
              <a:gd name="connsiteX19" fmla="*/ 4724401 w 4724401"/>
              <a:gd name="connsiteY19" fmla="*/ 6238480 h 6858000"/>
              <a:gd name="connsiteX20" fmla="*/ 4689789 w 4724401"/>
              <a:gd name="connsiteY20" fmla="*/ 6268382 h 6858000"/>
              <a:gd name="connsiteX21" fmla="*/ 4418722 w 4724401"/>
              <a:gd name="connsiteY21" fmla="*/ 6570886 h 6858000"/>
              <a:gd name="connsiteX22" fmla="*/ 4214944 w 4724401"/>
              <a:gd name="connsiteY22" fmla="*/ 6858000 h 6858000"/>
              <a:gd name="connsiteX23" fmla="*/ 4177898 w 4724401"/>
              <a:gd name="connsiteY23" fmla="*/ 6858000 h 6858000"/>
              <a:gd name="connsiteX24" fmla="*/ 4391597 w 4724401"/>
              <a:gd name="connsiteY24" fmla="*/ 6556370 h 6858000"/>
              <a:gd name="connsiteX25" fmla="*/ 4668889 w 4724401"/>
              <a:gd name="connsiteY25" fmla="*/ 6246399 h 6858000"/>
              <a:gd name="connsiteX26" fmla="*/ 4724401 w 4724401"/>
              <a:gd name="connsiteY26" fmla="*/ 5924240 h 6858000"/>
              <a:gd name="connsiteX27" fmla="*/ 4724401 w 4724401"/>
              <a:gd name="connsiteY27" fmla="*/ 6044002 h 6858000"/>
              <a:gd name="connsiteX28" fmla="*/ 4695216 w 4724401"/>
              <a:gd name="connsiteY28" fmla="*/ 6071545 h 6858000"/>
              <a:gd name="connsiteX29" fmla="*/ 4317146 w 4724401"/>
              <a:gd name="connsiteY29" fmla="*/ 6587716 h 6858000"/>
              <a:gd name="connsiteX30" fmla="*/ 4171627 w 4724401"/>
              <a:gd name="connsiteY30" fmla="*/ 6858000 h 6858000"/>
              <a:gd name="connsiteX31" fmla="*/ 4081585 w 4724401"/>
              <a:gd name="connsiteY31" fmla="*/ 6858000 h 6858000"/>
              <a:gd name="connsiteX32" fmla="*/ 4238603 w 4724401"/>
              <a:gd name="connsiteY32" fmla="*/ 6559341 h 6858000"/>
              <a:gd name="connsiteX33" fmla="*/ 4620848 w 4724401"/>
              <a:gd name="connsiteY33" fmla="*/ 6021419 h 6858000"/>
              <a:gd name="connsiteX34" fmla="*/ 103333 w 4724401"/>
              <a:gd name="connsiteY34" fmla="*/ 5699602 h 6858000"/>
              <a:gd name="connsiteX35" fmla="*/ 233938 w 4724401"/>
              <a:gd name="connsiteY35" fmla="*/ 5809416 h 6858000"/>
              <a:gd name="connsiteX36" fmla="*/ 883580 w 4724401"/>
              <a:gd name="connsiteY36" fmla="*/ 6180710 h 6858000"/>
              <a:gd name="connsiteX37" fmla="*/ 487337 w 4724401"/>
              <a:gd name="connsiteY37" fmla="*/ 5950182 h 6858000"/>
              <a:gd name="connsiteX38" fmla="*/ 354051 w 4724401"/>
              <a:gd name="connsiteY38" fmla="*/ 5854912 h 6858000"/>
              <a:gd name="connsiteX39" fmla="*/ 195436 w 4724401"/>
              <a:gd name="connsiteY39" fmla="*/ 5755068 h 6858000"/>
              <a:gd name="connsiteX40" fmla="*/ 51253 w 4724401"/>
              <a:gd name="connsiteY40" fmla="*/ 5631825 h 6858000"/>
              <a:gd name="connsiteX41" fmla="*/ 211622 w 4724401"/>
              <a:gd name="connsiteY41" fmla="*/ 5728803 h 6858000"/>
              <a:gd name="connsiteX42" fmla="*/ 371652 w 4724401"/>
              <a:gd name="connsiteY42" fmla="*/ 5829062 h 6858000"/>
              <a:gd name="connsiteX43" fmla="*/ 505903 w 4724401"/>
              <a:gd name="connsiteY43" fmla="*/ 5925221 h 6858000"/>
              <a:gd name="connsiteX44" fmla="*/ 899240 w 4724401"/>
              <a:gd name="connsiteY44" fmla="*/ 6153068 h 6858000"/>
              <a:gd name="connsiteX45" fmla="*/ 988114 w 4724401"/>
              <a:gd name="connsiteY45" fmla="*/ 6174204 h 6858000"/>
              <a:gd name="connsiteX46" fmla="*/ 845971 w 4724401"/>
              <a:gd name="connsiteY46" fmla="*/ 6067177 h 6858000"/>
              <a:gd name="connsiteX47" fmla="*/ 448057 w 4724401"/>
              <a:gd name="connsiteY47" fmla="*/ 5841376 h 6858000"/>
              <a:gd name="connsiteX48" fmla="*/ 51253 w 4724401"/>
              <a:gd name="connsiteY48" fmla="*/ 5631825 h 6858000"/>
              <a:gd name="connsiteX49" fmla="*/ 2606687 w 4724401"/>
              <a:gd name="connsiteY49" fmla="*/ 5630718 h 6858000"/>
              <a:gd name="connsiteX50" fmla="*/ 2645658 w 4724401"/>
              <a:gd name="connsiteY50" fmla="*/ 6640259 h 6858000"/>
              <a:gd name="connsiteX51" fmla="*/ 2606687 w 4724401"/>
              <a:gd name="connsiteY51" fmla="*/ 5630718 h 6858000"/>
              <a:gd name="connsiteX52" fmla="*/ 3642057 w 4724401"/>
              <a:gd name="connsiteY52" fmla="*/ 5573487 h 6858000"/>
              <a:gd name="connsiteX53" fmla="*/ 3632981 w 4724401"/>
              <a:gd name="connsiteY53" fmla="*/ 5579437 h 6858000"/>
              <a:gd name="connsiteX54" fmla="*/ 3382436 w 4724401"/>
              <a:gd name="connsiteY54" fmla="*/ 5952726 h 6858000"/>
              <a:gd name="connsiteX55" fmla="*/ 3191929 w 4724401"/>
              <a:gd name="connsiteY55" fmla="*/ 6662669 h 6858000"/>
              <a:gd name="connsiteX56" fmla="*/ 3369898 w 4724401"/>
              <a:gd name="connsiteY56" fmla="*/ 6081771 h 6858000"/>
              <a:gd name="connsiteX57" fmla="*/ 3642057 w 4724401"/>
              <a:gd name="connsiteY57" fmla="*/ 5573487 h 6858000"/>
              <a:gd name="connsiteX58" fmla="*/ 2650666 w 4724401"/>
              <a:gd name="connsiteY58" fmla="*/ 5530686 h 6858000"/>
              <a:gd name="connsiteX59" fmla="*/ 2650249 w 4724401"/>
              <a:gd name="connsiteY59" fmla="*/ 5532101 h 6858000"/>
              <a:gd name="connsiteX60" fmla="*/ 2663808 w 4724401"/>
              <a:gd name="connsiteY60" fmla="*/ 6535215 h 6858000"/>
              <a:gd name="connsiteX61" fmla="*/ 2665418 w 4724401"/>
              <a:gd name="connsiteY61" fmla="*/ 6132756 h 6858000"/>
              <a:gd name="connsiteX62" fmla="*/ 2650666 w 4724401"/>
              <a:gd name="connsiteY62" fmla="*/ 5530686 h 6858000"/>
              <a:gd name="connsiteX63" fmla="*/ 2680277 w 4724401"/>
              <a:gd name="connsiteY63" fmla="*/ 5479204 h 6858000"/>
              <a:gd name="connsiteX64" fmla="*/ 2678972 w 4724401"/>
              <a:gd name="connsiteY64" fmla="*/ 5481582 h 6858000"/>
              <a:gd name="connsiteX65" fmla="*/ 2696666 w 4724401"/>
              <a:gd name="connsiteY65" fmla="*/ 6133836 h 6858000"/>
              <a:gd name="connsiteX66" fmla="*/ 2695769 w 4724401"/>
              <a:gd name="connsiteY66" fmla="*/ 6390955 h 6858000"/>
              <a:gd name="connsiteX67" fmla="*/ 2739893 w 4724401"/>
              <a:gd name="connsiteY67" fmla="*/ 6108357 h 6858000"/>
              <a:gd name="connsiteX68" fmla="*/ 2680277 w 4724401"/>
              <a:gd name="connsiteY68" fmla="*/ 5479204 h 6858000"/>
              <a:gd name="connsiteX69" fmla="*/ 1132195 w 4724401"/>
              <a:gd name="connsiteY69" fmla="*/ 5467980 h 6858000"/>
              <a:gd name="connsiteX70" fmla="*/ 1679056 w 4724401"/>
              <a:gd name="connsiteY70" fmla="*/ 5516907 h 6858000"/>
              <a:gd name="connsiteX71" fmla="*/ 2128648 w 4724401"/>
              <a:gd name="connsiteY71" fmla="*/ 5474249 h 6858000"/>
              <a:gd name="connsiteX72" fmla="*/ 1825619 w 4724401"/>
              <a:gd name="connsiteY72" fmla="*/ 5478447 h 6858000"/>
              <a:gd name="connsiteX73" fmla="*/ 1737798 w 4724401"/>
              <a:gd name="connsiteY73" fmla="*/ 5483353 h 6858000"/>
              <a:gd name="connsiteX74" fmla="*/ 1132195 w 4724401"/>
              <a:gd name="connsiteY74" fmla="*/ 5467980 h 6858000"/>
              <a:gd name="connsiteX75" fmla="*/ 1456157 w 4724401"/>
              <a:gd name="connsiteY75" fmla="*/ 5371404 h 6858000"/>
              <a:gd name="connsiteX76" fmla="*/ 1244432 w 4724401"/>
              <a:gd name="connsiteY76" fmla="*/ 5385601 h 6858000"/>
              <a:gd name="connsiteX77" fmla="*/ 973990 w 4724401"/>
              <a:gd name="connsiteY77" fmla="*/ 5424940 h 6858000"/>
              <a:gd name="connsiteX78" fmla="*/ 1103809 w 4724401"/>
              <a:gd name="connsiteY78" fmla="*/ 5433720 h 6858000"/>
              <a:gd name="connsiteX79" fmla="*/ 1123454 w 4724401"/>
              <a:gd name="connsiteY79" fmla="*/ 5435727 h 6858000"/>
              <a:gd name="connsiteX80" fmla="*/ 1737017 w 4724401"/>
              <a:gd name="connsiteY80" fmla="*/ 5452183 h 6858000"/>
              <a:gd name="connsiteX81" fmla="*/ 1824397 w 4724401"/>
              <a:gd name="connsiteY81" fmla="*/ 5447757 h 6858000"/>
              <a:gd name="connsiteX82" fmla="*/ 2070059 w 4724401"/>
              <a:gd name="connsiteY82" fmla="*/ 5441660 h 6858000"/>
              <a:gd name="connsiteX83" fmla="*/ 1456157 w 4724401"/>
              <a:gd name="connsiteY83" fmla="*/ 5371404 h 6858000"/>
              <a:gd name="connsiteX84" fmla="*/ 4724401 w 4724401"/>
              <a:gd name="connsiteY84" fmla="*/ 5202141 h 6858000"/>
              <a:gd name="connsiteX85" fmla="*/ 4724401 w 4724401"/>
              <a:gd name="connsiteY85" fmla="*/ 5319690 h 6858000"/>
              <a:gd name="connsiteX86" fmla="*/ 4690088 w 4724401"/>
              <a:gd name="connsiteY86" fmla="*/ 5349711 h 6858000"/>
              <a:gd name="connsiteX87" fmla="*/ 4463413 w 4724401"/>
              <a:gd name="connsiteY87" fmla="*/ 5615162 h 6858000"/>
              <a:gd name="connsiteX88" fmla="*/ 4358134 w 4724401"/>
              <a:gd name="connsiteY88" fmla="*/ 5742791 h 6858000"/>
              <a:gd name="connsiteX89" fmla="*/ 4376219 w 4724401"/>
              <a:gd name="connsiteY89" fmla="*/ 5729027 h 6858000"/>
              <a:gd name="connsiteX90" fmla="*/ 4582340 w 4724401"/>
              <a:gd name="connsiteY90" fmla="*/ 5561037 h 6858000"/>
              <a:gd name="connsiteX91" fmla="*/ 4694684 w 4724401"/>
              <a:gd name="connsiteY91" fmla="*/ 5447098 h 6858000"/>
              <a:gd name="connsiteX92" fmla="*/ 4724401 w 4724401"/>
              <a:gd name="connsiteY92" fmla="*/ 5415874 h 6858000"/>
              <a:gd name="connsiteX93" fmla="*/ 4724401 w 4724401"/>
              <a:gd name="connsiteY93" fmla="*/ 5461678 h 6858000"/>
              <a:gd name="connsiteX94" fmla="*/ 4718341 w 4724401"/>
              <a:gd name="connsiteY94" fmla="*/ 5468043 h 6858000"/>
              <a:gd name="connsiteX95" fmla="*/ 4604655 w 4724401"/>
              <a:gd name="connsiteY95" fmla="*/ 5583434 h 6858000"/>
              <a:gd name="connsiteX96" fmla="*/ 4565074 w 4724401"/>
              <a:gd name="connsiteY96" fmla="*/ 5618550 h 6858000"/>
              <a:gd name="connsiteX97" fmla="*/ 4682209 w 4724401"/>
              <a:gd name="connsiteY97" fmla="*/ 5532923 h 6858000"/>
              <a:gd name="connsiteX98" fmla="*/ 4724401 w 4724401"/>
              <a:gd name="connsiteY98" fmla="*/ 5499248 h 6858000"/>
              <a:gd name="connsiteX99" fmla="*/ 4724401 w 4724401"/>
              <a:gd name="connsiteY99" fmla="*/ 5608295 h 6858000"/>
              <a:gd name="connsiteX100" fmla="*/ 4713577 w 4724401"/>
              <a:gd name="connsiteY100" fmla="*/ 5616803 h 6858000"/>
              <a:gd name="connsiteX101" fmla="*/ 3989559 w 4724401"/>
              <a:gd name="connsiteY101" fmla="*/ 6145945 h 6858000"/>
              <a:gd name="connsiteX102" fmla="*/ 3939824 w 4724401"/>
              <a:gd name="connsiteY102" fmla="*/ 6066900 h 6858000"/>
              <a:gd name="connsiteX103" fmla="*/ 4584537 w 4724401"/>
              <a:gd name="connsiteY103" fmla="*/ 5324826 h 6858000"/>
              <a:gd name="connsiteX104" fmla="*/ 4682005 w 4724401"/>
              <a:gd name="connsiteY104" fmla="*/ 5231398 h 6858000"/>
              <a:gd name="connsiteX105" fmla="*/ 1903353 w 4724401"/>
              <a:gd name="connsiteY105" fmla="*/ 5044827 h 6858000"/>
              <a:gd name="connsiteX106" fmla="*/ 1936931 w 4724401"/>
              <a:gd name="connsiteY106" fmla="*/ 5093954 h 6858000"/>
              <a:gd name="connsiteX107" fmla="*/ 2195868 w 4724401"/>
              <a:gd name="connsiteY107" fmla="*/ 5396574 h 6858000"/>
              <a:gd name="connsiteX108" fmla="*/ 2088852 w 4724401"/>
              <a:gd name="connsiteY108" fmla="*/ 5166123 h 6858000"/>
              <a:gd name="connsiteX109" fmla="*/ 1958241 w 4724401"/>
              <a:gd name="connsiteY109" fmla="*/ 5067955 h 6858000"/>
              <a:gd name="connsiteX110" fmla="*/ 1903353 w 4724401"/>
              <a:gd name="connsiteY110" fmla="*/ 5044827 h 6858000"/>
              <a:gd name="connsiteX111" fmla="*/ 1979378 w 4724401"/>
              <a:gd name="connsiteY111" fmla="*/ 4769504 h 6858000"/>
              <a:gd name="connsiteX112" fmla="*/ 2882120 w 4724401"/>
              <a:gd name="connsiteY112" fmla="*/ 5064547 h 6858000"/>
              <a:gd name="connsiteX113" fmla="*/ 2793103 w 4724401"/>
              <a:gd name="connsiteY113" fmla="*/ 5039699 h 6858000"/>
              <a:gd name="connsiteX114" fmla="*/ 2770041 w 4724401"/>
              <a:gd name="connsiteY114" fmla="*/ 5033634 h 6858000"/>
              <a:gd name="connsiteX115" fmla="*/ 1979378 w 4724401"/>
              <a:gd name="connsiteY115" fmla="*/ 4769504 h 6858000"/>
              <a:gd name="connsiteX116" fmla="*/ 1927410 w 4724401"/>
              <a:gd name="connsiteY116" fmla="*/ 4716164 h 6858000"/>
              <a:gd name="connsiteX117" fmla="*/ 1959587 w 4724401"/>
              <a:gd name="connsiteY117" fmla="*/ 4728849 h 6858000"/>
              <a:gd name="connsiteX118" fmla="*/ 2777707 w 4724401"/>
              <a:gd name="connsiteY118" fmla="*/ 5003991 h 6858000"/>
              <a:gd name="connsiteX119" fmla="*/ 2800768 w 4724401"/>
              <a:gd name="connsiteY119" fmla="*/ 5010056 h 6858000"/>
              <a:gd name="connsiteX120" fmla="*/ 2879408 w 4724401"/>
              <a:gd name="connsiteY120" fmla="*/ 5031590 h 6858000"/>
              <a:gd name="connsiteX121" fmla="*/ 2862295 w 4724401"/>
              <a:gd name="connsiteY121" fmla="*/ 5022958 h 6858000"/>
              <a:gd name="connsiteX122" fmla="*/ 2813343 w 4724401"/>
              <a:gd name="connsiteY122" fmla="*/ 4998369 h 6858000"/>
              <a:gd name="connsiteX123" fmla="*/ 2646245 w 4724401"/>
              <a:gd name="connsiteY123" fmla="*/ 4930999 h 6858000"/>
              <a:gd name="connsiteX124" fmla="*/ 1999243 w 4724401"/>
              <a:gd name="connsiteY124" fmla="*/ 4730524 h 6858000"/>
              <a:gd name="connsiteX125" fmla="*/ 1979527 w 4724401"/>
              <a:gd name="connsiteY125" fmla="*/ 4726651 h 6858000"/>
              <a:gd name="connsiteX126" fmla="*/ 1997014 w 4724401"/>
              <a:gd name="connsiteY126" fmla="*/ 4698007 h 6858000"/>
              <a:gd name="connsiteX127" fmla="*/ 2005458 w 4724401"/>
              <a:gd name="connsiteY127" fmla="*/ 4699540 h 6858000"/>
              <a:gd name="connsiteX128" fmla="*/ 2657186 w 4724401"/>
              <a:gd name="connsiteY128" fmla="*/ 4901687 h 6858000"/>
              <a:gd name="connsiteX129" fmla="*/ 2826662 w 4724401"/>
              <a:gd name="connsiteY129" fmla="*/ 4970362 h 6858000"/>
              <a:gd name="connsiteX130" fmla="*/ 2876100 w 4724401"/>
              <a:gd name="connsiteY130" fmla="*/ 4995397 h 6858000"/>
              <a:gd name="connsiteX131" fmla="*/ 3042600 w 4724401"/>
              <a:gd name="connsiteY131" fmla="*/ 5059532 h 6858000"/>
              <a:gd name="connsiteX132" fmla="*/ 1997014 w 4724401"/>
              <a:gd name="connsiteY132" fmla="*/ 4698007 h 6858000"/>
              <a:gd name="connsiteX133" fmla="*/ 2305292 w 4724401"/>
              <a:gd name="connsiteY133" fmla="*/ 4219492 h 6858000"/>
              <a:gd name="connsiteX134" fmla="*/ 3360922 w 4724401"/>
              <a:gd name="connsiteY134" fmla="*/ 4529373 h 6858000"/>
              <a:gd name="connsiteX135" fmla="*/ 3492420 w 4724401"/>
              <a:gd name="connsiteY135" fmla="*/ 4510145 h 6858000"/>
              <a:gd name="connsiteX136" fmla="*/ 3364086 w 4724401"/>
              <a:gd name="connsiteY136" fmla="*/ 4480340 h 6858000"/>
              <a:gd name="connsiteX137" fmla="*/ 3225818 w 4724401"/>
              <a:gd name="connsiteY137" fmla="*/ 4411822 h 6858000"/>
              <a:gd name="connsiteX138" fmla="*/ 3129696 w 4724401"/>
              <a:gd name="connsiteY138" fmla="*/ 4360704 h 6858000"/>
              <a:gd name="connsiteX139" fmla="*/ 2814545 w 4724401"/>
              <a:gd name="connsiteY139" fmla="*/ 4282955 h 6858000"/>
              <a:gd name="connsiteX140" fmla="*/ 2305292 w 4724401"/>
              <a:gd name="connsiteY140" fmla="*/ 4219492 h 6858000"/>
              <a:gd name="connsiteX141" fmla="*/ 2626982 w 4724401"/>
              <a:gd name="connsiteY141" fmla="*/ 4206450 h 6858000"/>
              <a:gd name="connsiteX142" fmla="*/ 2490617 w 4724401"/>
              <a:gd name="connsiteY142" fmla="*/ 4206951 h 6858000"/>
              <a:gd name="connsiteX143" fmla="*/ 2819869 w 4724401"/>
              <a:gd name="connsiteY143" fmla="*/ 4252936 h 6858000"/>
              <a:gd name="connsiteX144" fmla="*/ 3143018 w 4724401"/>
              <a:gd name="connsiteY144" fmla="*/ 4332698 h 6858000"/>
              <a:gd name="connsiteX145" fmla="*/ 3241520 w 4724401"/>
              <a:gd name="connsiteY145" fmla="*/ 4385112 h 6858000"/>
              <a:gd name="connsiteX146" fmla="*/ 3374575 w 4724401"/>
              <a:gd name="connsiteY146" fmla="*/ 4451517 h 6858000"/>
              <a:gd name="connsiteX147" fmla="*/ 3505221 w 4724401"/>
              <a:gd name="connsiteY147" fmla="*/ 4480757 h 6858000"/>
              <a:gd name="connsiteX148" fmla="*/ 2626982 w 4724401"/>
              <a:gd name="connsiteY148" fmla="*/ 4206450 h 6858000"/>
              <a:gd name="connsiteX149" fmla="*/ 1310106 w 4724401"/>
              <a:gd name="connsiteY149" fmla="*/ 3943217 h 6858000"/>
              <a:gd name="connsiteX150" fmla="*/ 854994 w 4724401"/>
              <a:gd name="connsiteY150" fmla="*/ 4399136 h 6858000"/>
              <a:gd name="connsiteX151" fmla="*/ 742462 w 4724401"/>
              <a:gd name="connsiteY151" fmla="*/ 4594648 h 6858000"/>
              <a:gd name="connsiteX152" fmla="*/ 820602 w 4724401"/>
              <a:gd name="connsiteY152" fmla="*/ 4485915 h 6858000"/>
              <a:gd name="connsiteX153" fmla="*/ 878295 w 4724401"/>
              <a:gd name="connsiteY153" fmla="*/ 4403594 h 6858000"/>
              <a:gd name="connsiteX154" fmla="*/ 1240607 w 4724401"/>
              <a:gd name="connsiteY154" fmla="*/ 4010401 h 6858000"/>
              <a:gd name="connsiteX155" fmla="*/ 1423113 w 4724401"/>
              <a:gd name="connsiteY155" fmla="*/ 3874565 h 6858000"/>
              <a:gd name="connsiteX156" fmla="*/ 1260565 w 4724401"/>
              <a:gd name="connsiteY156" fmla="*/ 4031982 h 6858000"/>
              <a:gd name="connsiteX157" fmla="*/ 901900 w 4724401"/>
              <a:gd name="connsiteY157" fmla="*/ 4421236 h 6858000"/>
              <a:gd name="connsiteX158" fmla="*/ 845044 w 4724401"/>
              <a:gd name="connsiteY158" fmla="*/ 4502436 h 6858000"/>
              <a:gd name="connsiteX159" fmla="*/ 685926 w 4724401"/>
              <a:gd name="connsiteY159" fmla="*/ 4703069 h 6858000"/>
              <a:gd name="connsiteX160" fmla="*/ 684248 w 4724401"/>
              <a:gd name="connsiteY160" fmla="*/ 4706721 h 6858000"/>
              <a:gd name="connsiteX161" fmla="*/ 1423113 w 4724401"/>
              <a:gd name="connsiteY161" fmla="*/ 3874565 h 6858000"/>
              <a:gd name="connsiteX162" fmla="*/ 3316479 w 4724401"/>
              <a:gd name="connsiteY162" fmla="*/ 3872136 h 6858000"/>
              <a:gd name="connsiteX163" fmla="*/ 3546806 w 4724401"/>
              <a:gd name="connsiteY163" fmla="*/ 4356139 h 6858000"/>
              <a:gd name="connsiteX164" fmla="*/ 3364433 w 4724401"/>
              <a:gd name="connsiteY164" fmla="*/ 3953121 h 6858000"/>
              <a:gd name="connsiteX165" fmla="*/ 3291335 w 4724401"/>
              <a:gd name="connsiteY165" fmla="*/ 3767420 h 6858000"/>
              <a:gd name="connsiteX166" fmla="*/ 3390805 w 4724401"/>
              <a:gd name="connsiteY166" fmla="*/ 3937163 h 6858000"/>
              <a:gd name="connsiteX167" fmla="*/ 3579062 w 4724401"/>
              <a:gd name="connsiteY167" fmla="*/ 4359040 h 6858000"/>
              <a:gd name="connsiteX168" fmla="*/ 3467355 w 4724401"/>
              <a:gd name="connsiteY168" fmla="*/ 3988130 h 6858000"/>
              <a:gd name="connsiteX169" fmla="*/ 3310753 w 4724401"/>
              <a:gd name="connsiteY169" fmla="*/ 3787140 h 6858000"/>
              <a:gd name="connsiteX170" fmla="*/ 3291335 w 4724401"/>
              <a:gd name="connsiteY170" fmla="*/ 3767420 h 6858000"/>
              <a:gd name="connsiteX171" fmla="*/ 1635889 w 4724401"/>
              <a:gd name="connsiteY171" fmla="*/ 3709494 h 6858000"/>
              <a:gd name="connsiteX172" fmla="*/ 1634800 w 4724401"/>
              <a:gd name="connsiteY172" fmla="*/ 3731111 h 6858000"/>
              <a:gd name="connsiteX173" fmla="*/ 1635889 w 4724401"/>
              <a:gd name="connsiteY173" fmla="*/ 3709494 h 6858000"/>
              <a:gd name="connsiteX174" fmla="*/ 1510397 w 4724401"/>
              <a:gd name="connsiteY174" fmla="*/ 3684705 h 6858000"/>
              <a:gd name="connsiteX175" fmla="*/ 1146550 w 4724401"/>
              <a:gd name="connsiteY175" fmla="*/ 3802012 h 6858000"/>
              <a:gd name="connsiteX176" fmla="*/ 698834 w 4724401"/>
              <a:gd name="connsiteY176" fmla="*/ 3952272 h 6858000"/>
              <a:gd name="connsiteX177" fmla="*/ 34256 w 4724401"/>
              <a:gd name="connsiteY177" fmla="*/ 4347603 h 6858000"/>
              <a:gd name="connsiteX178" fmla="*/ 527241 w 4724401"/>
              <a:gd name="connsiteY178" fmla="*/ 4065078 h 6858000"/>
              <a:gd name="connsiteX179" fmla="*/ 1510397 w 4724401"/>
              <a:gd name="connsiteY179" fmla="*/ 3684705 h 6858000"/>
              <a:gd name="connsiteX180" fmla="*/ 1313114 w 4724401"/>
              <a:gd name="connsiteY180" fmla="*/ 3655216 h 6858000"/>
              <a:gd name="connsiteX181" fmla="*/ 1109304 w 4724401"/>
              <a:gd name="connsiteY181" fmla="*/ 3669030 h 6858000"/>
              <a:gd name="connsiteX182" fmla="*/ 8129 w 4724401"/>
              <a:gd name="connsiteY182" fmla="*/ 4330519 h 6858000"/>
              <a:gd name="connsiteX183" fmla="*/ 687572 w 4724401"/>
              <a:gd name="connsiteY183" fmla="*/ 3925629 h 6858000"/>
              <a:gd name="connsiteX184" fmla="*/ 1138365 w 4724401"/>
              <a:gd name="connsiteY184" fmla="*/ 3774515 h 6858000"/>
              <a:gd name="connsiteX185" fmla="*/ 1505579 w 4724401"/>
              <a:gd name="connsiteY185" fmla="*/ 3655526 h 6858000"/>
              <a:gd name="connsiteX186" fmla="*/ 1313114 w 4724401"/>
              <a:gd name="connsiteY186" fmla="*/ 3655216 h 6858000"/>
              <a:gd name="connsiteX187" fmla="*/ 3655073 w 4724401"/>
              <a:gd name="connsiteY187" fmla="*/ 3650884 h 6858000"/>
              <a:gd name="connsiteX188" fmla="*/ 3989938 w 4724401"/>
              <a:gd name="connsiteY188" fmla="*/ 3991685 h 6858000"/>
              <a:gd name="connsiteX189" fmla="*/ 4393907 w 4724401"/>
              <a:gd name="connsiteY189" fmla="*/ 4261258 h 6858000"/>
              <a:gd name="connsiteX190" fmla="*/ 4648051 w 4724401"/>
              <a:gd name="connsiteY190" fmla="*/ 4374051 h 6858000"/>
              <a:gd name="connsiteX191" fmla="*/ 4383389 w 4724401"/>
              <a:gd name="connsiteY191" fmla="*/ 4184369 h 6858000"/>
              <a:gd name="connsiteX192" fmla="*/ 4165508 w 4724401"/>
              <a:gd name="connsiteY192" fmla="*/ 4035196 h 6858000"/>
              <a:gd name="connsiteX193" fmla="*/ 4068162 w 4724401"/>
              <a:gd name="connsiteY193" fmla="*/ 3953394 h 6858000"/>
              <a:gd name="connsiteX194" fmla="*/ 3981416 w 4724401"/>
              <a:gd name="connsiteY194" fmla="*/ 3880482 h 6858000"/>
              <a:gd name="connsiteX195" fmla="*/ 3800147 w 4724401"/>
              <a:gd name="connsiteY195" fmla="*/ 3749872 h 6858000"/>
              <a:gd name="connsiteX196" fmla="*/ 3670252 w 4724401"/>
              <a:gd name="connsiteY196" fmla="*/ 3622798 h 6858000"/>
              <a:gd name="connsiteX197" fmla="*/ 3817258 w 4724401"/>
              <a:gd name="connsiteY197" fmla="*/ 3723577 h 6858000"/>
              <a:gd name="connsiteX198" fmla="*/ 4000461 w 4724401"/>
              <a:gd name="connsiteY198" fmla="*/ 3855966 h 6858000"/>
              <a:gd name="connsiteX199" fmla="*/ 4088180 w 4724401"/>
              <a:gd name="connsiteY199" fmla="*/ 3929774 h 6858000"/>
              <a:gd name="connsiteX200" fmla="*/ 4184555 w 4724401"/>
              <a:gd name="connsiteY200" fmla="*/ 4010683 h 6858000"/>
              <a:gd name="connsiteX201" fmla="*/ 4399563 w 4724401"/>
              <a:gd name="connsiteY201" fmla="*/ 4158106 h 6858000"/>
              <a:gd name="connsiteX202" fmla="*/ 4684469 w 4724401"/>
              <a:gd name="connsiteY202" fmla="*/ 4364680 h 6858000"/>
              <a:gd name="connsiteX203" fmla="*/ 4690271 w 4724401"/>
              <a:gd name="connsiteY203" fmla="*/ 4370034 h 6858000"/>
              <a:gd name="connsiteX204" fmla="*/ 4136093 w 4724401"/>
              <a:gd name="connsiteY204" fmla="*/ 3858466 h 6858000"/>
              <a:gd name="connsiteX205" fmla="*/ 3670252 w 4724401"/>
              <a:gd name="connsiteY205" fmla="*/ 3622798 h 6858000"/>
              <a:gd name="connsiteX206" fmla="*/ 3174829 w 4724401"/>
              <a:gd name="connsiteY206" fmla="*/ 3620110 h 6858000"/>
              <a:gd name="connsiteX207" fmla="*/ 3189263 w 4724401"/>
              <a:gd name="connsiteY207" fmla="*/ 3625726 h 6858000"/>
              <a:gd name="connsiteX208" fmla="*/ 3560912 w 4724401"/>
              <a:gd name="connsiteY208" fmla="*/ 4079863 h 6858000"/>
              <a:gd name="connsiteX209" fmla="*/ 3626636 w 4724401"/>
              <a:gd name="connsiteY209" fmla="*/ 4512230 h 6858000"/>
              <a:gd name="connsiteX210" fmla="*/ 3653088 w 4724401"/>
              <a:gd name="connsiteY210" fmla="*/ 4521417 h 6858000"/>
              <a:gd name="connsiteX211" fmla="*/ 3988128 w 4724401"/>
              <a:gd name="connsiteY211" fmla="*/ 4817267 h 6858000"/>
              <a:gd name="connsiteX212" fmla="*/ 4618309 w 4724401"/>
              <a:gd name="connsiteY212" fmla="*/ 4699202 h 6858000"/>
              <a:gd name="connsiteX213" fmla="*/ 4724401 w 4724401"/>
              <a:gd name="connsiteY213" fmla="*/ 4687606 h 6858000"/>
              <a:gd name="connsiteX214" fmla="*/ 4724401 w 4724401"/>
              <a:gd name="connsiteY214" fmla="*/ 4773345 h 6858000"/>
              <a:gd name="connsiteX215" fmla="*/ 4671155 w 4724401"/>
              <a:gd name="connsiteY215" fmla="*/ 4778608 h 6858000"/>
              <a:gd name="connsiteX216" fmla="*/ 4086300 w 4724401"/>
              <a:gd name="connsiteY216" fmla="*/ 4884599 h 6858000"/>
              <a:gd name="connsiteX217" fmla="*/ 4085485 w 4724401"/>
              <a:gd name="connsiteY217" fmla="*/ 4899070 h 6858000"/>
              <a:gd name="connsiteX218" fmla="*/ 3871915 w 4724401"/>
              <a:gd name="connsiteY218" fmla="*/ 5253645 h 6858000"/>
              <a:gd name="connsiteX219" fmla="*/ 3799374 w 4724401"/>
              <a:gd name="connsiteY219" fmla="*/ 5466127 h 6858000"/>
              <a:gd name="connsiteX220" fmla="*/ 3498850 w 4724401"/>
              <a:gd name="connsiteY220" fmla="*/ 6661888 h 6858000"/>
              <a:gd name="connsiteX221" fmla="*/ 3399216 w 4724401"/>
              <a:gd name="connsiteY221" fmla="*/ 6858000 h 6858000"/>
              <a:gd name="connsiteX222" fmla="*/ 3303688 w 4724401"/>
              <a:gd name="connsiteY222" fmla="*/ 6858000 h 6858000"/>
              <a:gd name="connsiteX223" fmla="*/ 3391774 w 4724401"/>
              <a:gd name="connsiteY223" fmla="*/ 6697181 h 6858000"/>
              <a:gd name="connsiteX224" fmla="*/ 3735540 w 4724401"/>
              <a:gd name="connsiteY224" fmla="*/ 5546923 h 6858000"/>
              <a:gd name="connsiteX225" fmla="*/ 3729438 w 4724401"/>
              <a:gd name="connsiteY225" fmla="*/ 5569058 h 6858000"/>
              <a:gd name="connsiteX226" fmla="*/ 3707782 w 4724401"/>
              <a:gd name="connsiteY226" fmla="*/ 5644908 h 6858000"/>
              <a:gd name="connsiteX227" fmla="*/ 3583827 w 4724401"/>
              <a:gd name="connsiteY227" fmla="*/ 6039215 h 6858000"/>
              <a:gd name="connsiteX228" fmla="*/ 3547861 w 4724401"/>
              <a:gd name="connsiteY228" fmla="*/ 6129609 h 6858000"/>
              <a:gd name="connsiteX229" fmla="*/ 3490905 w 4724401"/>
              <a:gd name="connsiteY229" fmla="*/ 6277660 h 6858000"/>
              <a:gd name="connsiteX230" fmla="*/ 3455859 w 4724401"/>
              <a:gd name="connsiteY230" fmla="*/ 6391301 h 6858000"/>
              <a:gd name="connsiteX231" fmla="*/ 3429112 w 4724401"/>
              <a:gd name="connsiteY231" fmla="*/ 6479469 h 6858000"/>
              <a:gd name="connsiteX232" fmla="*/ 3304862 w 4724401"/>
              <a:gd name="connsiteY232" fmla="*/ 6796476 h 6858000"/>
              <a:gd name="connsiteX233" fmla="*/ 3276071 w 4724401"/>
              <a:gd name="connsiteY233" fmla="*/ 6858000 h 6858000"/>
              <a:gd name="connsiteX234" fmla="*/ 3240805 w 4724401"/>
              <a:gd name="connsiteY234" fmla="*/ 6858000 h 6858000"/>
              <a:gd name="connsiteX235" fmla="*/ 3275917 w 4724401"/>
              <a:gd name="connsiteY235" fmla="*/ 6783192 h 6858000"/>
              <a:gd name="connsiteX236" fmla="*/ 3399358 w 4724401"/>
              <a:gd name="connsiteY236" fmla="*/ 6469011 h 6858000"/>
              <a:gd name="connsiteX237" fmla="*/ 3425650 w 4724401"/>
              <a:gd name="connsiteY237" fmla="*/ 6381333 h 6858000"/>
              <a:gd name="connsiteX238" fmla="*/ 3460661 w 4724401"/>
              <a:gd name="connsiteY238" fmla="*/ 6266763 h 6858000"/>
              <a:gd name="connsiteX239" fmla="*/ 3518021 w 4724401"/>
              <a:gd name="connsiteY239" fmla="*/ 6117298 h 6858000"/>
              <a:gd name="connsiteX240" fmla="*/ 3554035 w 4724401"/>
              <a:gd name="connsiteY240" fmla="*/ 6027832 h 6858000"/>
              <a:gd name="connsiteX241" fmla="*/ 3677174 w 4724401"/>
              <a:gd name="connsiteY241" fmla="*/ 5636351 h 6858000"/>
              <a:gd name="connsiteX242" fmla="*/ 3698819 w 4724401"/>
              <a:gd name="connsiteY242" fmla="*/ 5560503 h 6858000"/>
              <a:gd name="connsiteX243" fmla="*/ 3702094 w 4724401"/>
              <a:gd name="connsiteY243" fmla="*/ 5549194 h 6858000"/>
              <a:gd name="connsiteX244" fmla="*/ 3398355 w 4724401"/>
              <a:gd name="connsiteY244" fmla="*/ 6094603 h 6858000"/>
              <a:gd name="connsiteX245" fmla="*/ 3193941 w 4724401"/>
              <a:gd name="connsiteY245" fmla="*/ 6798775 h 6858000"/>
              <a:gd name="connsiteX246" fmla="*/ 3184140 w 4724401"/>
              <a:gd name="connsiteY246" fmla="*/ 6858000 h 6858000"/>
              <a:gd name="connsiteX247" fmla="*/ 3099978 w 4724401"/>
              <a:gd name="connsiteY247" fmla="*/ 6858000 h 6858000"/>
              <a:gd name="connsiteX248" fmla="*/ 3101556 w 4724401"/>
              <a:gd name="connsiteY248" fmla="*/ 6843337 h 6858000"/>
              <a:gd name="connsiteX249" fmla="*/ 3370162 w 4724401"/>
              <a:gd name="connsiteY249" fmla="*/ 5785550 h 6858000"/>
              <a:gd name="connsiteX250" fmla="*/ 3746477 w 4724401"/>
              <a:gd name="connsiteY250" fmla="*/ 5377889 h 6858000"/>
              <a:gd name="connsiteX251" fmla="*/ 3863399 w 4724401"/>
              <a:gd name="connsiteY251" fmla="*/ 5087257 h 6858000"/>
              <a:gd name="connsiteX252" fmla="*/ 3968712 w 4724401"/>
              <a:gd name="connsiteY252" fmla="*/ 4913989 h 6858000"/>
              <a:gd name="connsiteX253" fmla="*/ 2792390 w 4724401"/>
              <a:gd name="connsiteY253" fmla="*/ 5382974 h 6858000"/>
              <a:gd name="connsiteX254" fmla="*/ 2714982 w 4724401"/>
              <a:gd name="connsiteY254" fmla="*/ 5427051 h 6858000"/>
              <a:gd name="connsiteX255" fmla="*/ 2813361 w 4724401"/>
              <a:gd name="connsiteY255" fmla="*/ 6023912 h 6858000"/>
              <a:gd name="connsiteX256" fmla="*/ 2688430 w 4724401"/>
              <a:gd name="connsiteY256" fmla="*/ 6801564 h 6858000"/>
              <a:gd name="connsiteX257" fmla="*/ 2629626 w 4724401"/>
              <a:gd name="connsiteY257" fmla="*/ 6763394 h 6858000"/>
              <a:gd name="connsiteX258" fmla="*/ 2565328 w 4724401"/>
              <a:gd name="connsiteY258" fmla="*/ 5516399 h 6858000"/>
              <a:gd name="connsiteX259" fmla="*/ 1922999 w 4724401"/>
              <a:gd name="connsiteY259" fmla="*/ 5980343 h 6858000"/>
              <a:gd name="connsiteX260" fmla="*/ 1950261 w 4724401"/>
              <a:gd name="connsiteY260" fmla="*/ 6405858 h 6858000"/>
              <a:gd name="connsiteX261" fmla="*/ 2365554 w 4724401"/>
              <a:gd name="connsiteY261" fmla="*/ 6759107 h 6858000"/>
              <a:gd name="connsiteX262" fmla="*/ 2424142 w 4724401"/>
              <a:gd name="connsiteY262" fmla="*/ 6858000 h 6858000"/>
              <a:gd name="connsiteX263" fmla="*/ 2395994 w 4724401"/>
              <a:gd name="connsiteY263" fmla="*/ 6858000 h 6858000"/>
              <a:gd name="connsiteX264" fmla="*/ 2392863 w 4724401"/>
              <a:gd name="connsiteY264" fmla="*/ 6852964 h 6858000"/>
              <a:gd name="connsiteX265" fmla="*/ 2017589 w 4724401"/>
              <a:gd name="connsiteY265" fmla="*/ 6493982 h 6858000"/>
              <a:gd name="connsiteX266" fmla="*/ 2147336 w 4724401"/>
              <a:gd name="connsiteY266" fmla="*/ 6594052 h 6858000"/>
              <a:gd name="connsiteX267" fmla="*/ 2207047 w 4724401"/>
              <a:gd name="connsiteY267" fmla="*/ 6654540 h 6858000"/>
              <a:gd name="connsiteX268" fmla="*/ 2299106 w 4724401"/>
              <a:gd name="connsiteY268" fmla="*/ 6778931 h 6858000"/>
              <a:gd name="connsiteX269" fmla="*/ 2314430 w 4724401"/>
              <a:gd name="connsiteY269" fmla="*/ 6801144 h 6858000"/>
              <a:gd name="connsiteX270" fmla="*/ 2352406 w 4724401"/>
              <a:gd name="connsiteY270" fmla="*/ 6858000 h 6858000"/>
              <a:gd name="connsiteX271" fmla="*/ 2314492 w 4724401"/>
              <a:gd name="connsiteY271" fmla="*/ 6858000 h 6858000"/>
              <a:gd name="connsiteX272" fmla="*/ 2288095 w 4724401"/>
              <a:gd name="connsiteY272" fmla="*/ 6818030 h 6858000"/>
              <a:gd name="connsiteX273" fmla="*/ 2272768 w 4724401"/>
              <a:gd name="connsiteY273" fmla="*/ 6795822 h 6858000"/>
              <a:gd name="connsiteX274" fmla="*/ 2182715 w 4724401"/>
              <a:gd name="connsiteY274" fmla="*/ 6675071 h 6858000"/>
              <a:gd name="connsiteX275" fmla="*/ 2032061 w 4724401"/>
              <a:gd name="connsiteY275" fmla="*/ 6541380 h 6858000"/>
              <a:gd name="connsiteX276" fmla="*/ 2257220 w 4724401"/>
              <a:gd name="connsiteY276" fmla="*/ 6826257 h 6858000"/>
              <a:gd name="connsiteX277" fmla="*/ 2281324 w 4724401"/>
              <a:gd name="connsiteY277" fmla="*/ 6858000 h 6858000"/>
              <a:gd name="connsiteX278" fmla="*/ 2242860 w 4724401"/>
              <a:gd name="connsiteY278" fmla="*/ 6858000 h 6858000"/>
              <a:gd name="connsiteX279" fmla="*/ 2232818 w 4724401"/>
              <a:gd name="connsiteY279" fmla="*/ 6844926 h 6858000"/>
              <a:gd name="connsiteX280" fmla="*/ 1990172 w 4724401"/>
              <a:gd name="connsiteY280" fmla="*/ 6542121 h 6858000"/>
              <a:gd name="connsiteX281" fmla="*/ 2124090 w 4724401"/>
              <a:gd name="connsiteY281" fmla="*/ 6761017 h 6858000"/>
              <a:gd name="connsiteX282" fmla="*/ 2200380 w 4724401"/>
              <a:gd name="connsiteY282" fmla="*/ 6858000 h 6858000"/>
              <a:gd name="connsiteX283" fmla="*/ 2147507 w 4724401"/>
              <a:gd name="connsiteY283" fmla="*/ 6858000 h 6858000"/>
              <a:gd name="connsiteX284" fmla="*/ 2070668 w 4724401"/>
              <a:gd name="connsiteY284" fmla="*/ 6761520 h 6858000"/>
              <a:gd name="connsiteX285" fmla="*/ 1975142 w 4724401"/>
              <a:gd name="connsiteY285" fmla="*/ 6585570 h 6858000"/>
              <a:gd name="connsiteX286" fmla="*/ 2050035 w 4724401"/>
              <a:gd name="connsiteY286" fmla="*/ 6813345 h 6858000"/>
              <a:gd name="connsiteX287" fmla="*/ 2063025 w 4724401"/>
              <a:gd name="connsiteY287" fmla="*/ 6858000 h 6858000"/>
              <a:gd name="connsiteX288" fmla="*/ 2021675 w 4724401"/>
              <a:gd name="connsiteY288" fmla="*/ 6858000 h 6858000"/>
              <a:gd name="connsiteX289" fmla="*/ 2019308 w 4724401"/>
              <a:gd name="connsiteY289" fmla="*/ 6847118 h 6858000"/>
              <a:gd name="connsiteX290" fmla="*/ 1938835 w 4724401"/>
              <a:gd name="connsiteY290" fmla="*/ 6551160 h 6858000"/>
              <a:gd name="connsiteX291" fmla="*/ 1953230 w 4724401"/>
              <a:gd name="connsiteY291" fmla="*/ 6759699 h 6858000"/>
              <a:gd name="connsiteX292" fmla="*/ 1956763 w 4724401"/>
              <a:gd name="connsiteY292" fmla="*/ 6778191 h 6858000"/>
              <a:gd name="connsiteX293" fmla="*/ 1967925 w 4724401"/>
              <a:gd name="connsiteY293" fmla="*/ 6858000 h 6858000"/>
              <a:gd name="connsiteX294" fmla="*/ 1936622 w 4724401"/>
              <a:gd name="connsiteY294" fmla="*/ 6858000 h 6858000"/>
              <a:gd name="connsiteX295" fmla="*/ 1926261 w 4724401"/>
              <a:gd name="connsiteY295" fmla="*/ 6784064 h 6858000"/>
              <a:gd name="connsiteX296" fmla="*/ 1922724 w 4724401"/>
              <a:gd name="connsiteY296" fmla="*/ 6765577 h 6858000"/>
              <a:gd name="connsiteX297" fmla="*/ 1904650 w 4724401"/>
              <a:gd name="connsiteY297" fmla="*/ 6639616 h 6858000"/>
              <a:gd name="connsiteX298" fmla="*/ 1885273 w 4724401"/>
              <a:gd name="connsiteY298" fmla="*/ 6858000 h 6858000"/>
              <a:gd name="connsiteX299" fmla="*/ 1854363 w 4724401"/>
              <a:gd name="connsiteY299" fmla="*/ 6858000 h 6858000"/>
              <a:gd name="connsiteX300" fmla="*/ 1880391 w 4724401"/>
              <a:gd name="connsiteY300" fmla="*/ 6603796 h 6858000"/>
              <a:gd name="connsiteX301" fmla="*/ 1818273 w 4724401"/>
              <a:gd name="connsiteY301" fmla="*/ 6715729 h 6858000"/>
              <a:gd name="connsiteX302" fmla="*/ 1794691 w 4724401"/>
              <a:gd name="connsiteY302" fmla="*/ 6843239 h 6858000"/>
              <a:gd name="connsiteX303" fmla="*/ 1794914 w 4724401"/>
              <a:gd name="connsiteY303" fmla="*/ 6858000 h 6858000"/>
              <a:gd name="connsiteX304" fmla="*/ 1746128 w 4724401"/>
              <a:gd name="connsiteY304" fmla="*/ 6858000 h 6858000"/>
              <a:gd name="connsiteX305" fmla="*/ 1753934 w 4724401"/>
              <a:gd name="connsiteY305" fmla="*/ 6724796 h 6858000"/>
              <a:gd name="connsiteX306" fmla="*/ 1792053 w 4724401"/>
              <a:gd name="connsiteY306" fmla="*/ 6572396 h 6858000"/>
              <a:gd name="connsiteX307" fmla="*/ 1862248 w 4724401"/>
              <a:gd name="connsiteY307" fmla="*/ 6266397 h 6858000"/>
              <a:gd name="connsiteX308" fmla="*/ 1862250 w 4724401"/>
              <a:gd name="connsiteY308" fmla="*/ 6033531 h 6858000"/>
              <a:gd name="connsiteX309" fmla="*/ 1211999 w 4724401"/>
              <a:gd name="connsiteY309" fmla="*/ 6683610 h 6858000"/>
              <a:gd name="connsiteX310" fmla="*/ 1213266 w 4724401"/>
              <a:gd name="connsiteY310" fmla="*/ 6691947 h 6858000"/>
              <a:gd name="connsiteX311" fmla="*/ 1203370 w 4724401"/>
              <a:gd name="connsiteY311" fmla="*/ 6850676 h 6858000"/>
              <a:gd name="connsiteX312" fmla="*/ 1203671 w 4724401"/>
              <a:gd name="connsiteY312" fmla="*/ 6858000 h 6858000"/>
              <a:gd name="connsiteX313" fmla="*/ 1143180 w 4724401"/>
              <a:gd name="connsiteY313" fmla="*/ 6858000 h 6858000"/>
              <a:gd name="connsiteX314" fmla="*/ 1142176 w 4724401"/>
              <a:gd name="connsiteY314" fmla="*/ 6766045 h 6858000"/>
              <a:gd name="connsiteX315" fmla="*/ 1067484 w 4724401"/>
              <a:gd name="connsiteY315" fmla="*/ 6858000 h 6858000"/>
              <a:gd name="connsiteX316" fmla="*/ 953928 w 4724401"/>
              <a:gd name="connsiteY316" fmla="*/ 6858000 h 6858000"/>
              <a:gd name="connsiteX317" fmla="*/ 959715 w 4724401"/>
              <a:gd name="connsiteY317" fmla="*/ 6850185 h 6858000"/>
              <a:gd name="connsiteX318" fmla="*/ 1483788 w 4724401"/>
              <a:gd name="connsiteY318" fmla="*/ 6259174 h 6858000"/>
              <a:gd name="connsiteX319" fmla="*/ 1100671 w 4724401"/>
              <a:gd name="connsiteY319" fmla="*/ 6252137 h 6858000"/>
              <a:gd name="connsiteX320" fmla="*/ 1090144 w 4724401"/>
              <a:gd name="connsiteY320" fmla="*/ 6256748 h 6858000"/>
              <a:gd name="connsiteX321" fmla="*/ 1095872 w 4724401"/>
              <a:gd name="connsiteY321" fmla="*/ 6271892 h 6858000"/>
              <a:gd name="connsiteX322" fmla="*/ 262785 w 4724401"/>
              <a:gd name="connsiteY322" fmla="*/ 6845450 h 6858000"/>
              <a:gd name="connsiteX323" fmla="*/ 209968 w 4724401"/>
              <a:gd name="connsiteY323" fmla="*/ 6770713 h 6858000"/>
              <a:gd name="connsiteX324" fmla="*/ 873460 w 4724401"/>
              <a:gd name="connsiteY324" fmla="*/ 6253768 h 6858000"/>
              <a:gd name="connsiteX325" fmla="*/ 192686 w 4724401"/>
              <a:gd name="connsiteY325" fmla="*/ 5849257 h 6858000"/>
              <a:gd name="connsiteX326" fmla="*/ 4696 w 4724401"/>
              <a:gd name="connsiteY326" fmla="*/ 5697668 h 6858000"/>
              <a:gd name="connsiteX327" fmla="*/ 0 w 4724401"/>
              <a:gd name="connsiteY327" fmla="*/ 5689984 h 6858000"/>
              <a:gd name="connsiteX328" fmla="*/ 0 w 4724401"/>
              <a:gd name="connsiteY328" fmla="*/ 5513472 h 6858000"/>
              <a:gd name="connsiteX329" fmla="*/ 174101 w 4724401"/>
              <a:gd name="connsiteY329" fmla="*/ 5620277 h 6858000"/>
              <a:gd name="connsiteX330" fmla="*/ 891800 w 4724401"/>
              <a:gd name="connsiteY330" fmla="*/ 6036935 h 6858000"/>
              <a:gd name="connsiteX331" fmla="*/ 1072219 w 4724401"/>
              <a:gd name="connsiteY331" fmla="*/ 6169443 h 6858000"/>
              <a:gd name="connsiteX332" fmla="*/ 1074117 w 4724401"/>
              <a:gd name="connsiteY332" fmla="*/ 6170301 h 6858000"/>
              <a:gd name="connsiteX333" fmla="*/ 1083114 w 4724401"/>
              <a:gd name="connsiteY333" fmla="*/ 6174131 h 6858000"/>
              <a:gd name="connsiteX334" fmla="*/ 1543010 w 4724401"/>
              <a:gd name="connsiteY334" fmla="*/ 6191140 h 6858000"/>
              <a:gd name="connsiteX335" fmla="*/ 1551080 w 4724401"/>
              <a:gd name="connsiteY335" fmla="*/ 6195006 h 6858000"/>
              <a:gd name="connsiteX336" fmla="*/ 2345443 w 4724401"/>
              <a:gd name="connsiteY336" fmla="*/ 5549882 h 6858000"/>
              <a:gd name="connsiteX337" fmla="*/ 1721499 w 4724401"/>
              <a:gd name="connsiteY337" fmla="*/ 5599969 h 6858000"/>
              <a:gd name="connsiteX338" fmla="*/ 767716 w 4724401"/>
              <a:gd name="connsiteY338" fmla="*/ 5472768 h 6858000"/>
              <a:gd name="connsiteX339" fmla="*/ 722147 w 4724401"/>
              <a:gd name="connsiteY339" fmla="*/ 5393091 h 6858000"/>
              <a:gd name="connsiteX340" fmla="*/ 1485552 w 4724401"/>
              <a:gd name="connsiteY340" fmla="*/ 5313202 h 6858000"/>
              <a:gd name="connsiteX341" fmla="*/ 2143004 w 4724401"/>
              <a:gd name="connsiteY341" fmla="*/ 5402420 h 6858000"/>
              <a:gd name="connsiteX342" fmla="*/ 1933391 w 4724401"/>
              <a:gd name="connsiteY342" fmla="*/ 5156971 h 6858000"/>
              <a:gd name="connsiteX343" fmla="*/ 1827118 w 4724401"/>
              <a:gd name="connsiteY343" fmla="*/ 4968410 h 6858000"/>
              <a:gd name="connsiteX344" fmla="*/ 1837349 w 4724401"/>
              <a:gd name="connsiteY344" fmla="*/ 4956357 h 6858000"/>
              <a:gd name="connsiteX345" fmla="*/ 2162835 w 4724401"/>
              <a:gd name="connsiteY345" fmla="*/ 5187853 h 6858000"/>
              <a:gd name="connsiteX346" fmla="*/ 2257167 w 4724401"/>
              <a:gd name="connsiteY346" fmla="*/ 5462123 h 6858000"/>
              <a:gd name="connsiteX347" fmla="*/ 2261598 w 4724401"/>
              <a:gd name="connsiteY347" fmla="*/ 5467998 h 6858000"/>
              <a:gd name="connsiteX348" fmla="*/ 2437177 w 4724401"/>
              <a:gd name="connsiteY348" fmla="*/ 5479608 h 6858000"/>
              <a:gd name="connsiteX349" fmla="*/ 2445247 w 4724401"/>
              <a:gd name="connsiteY349" fmla="*/ 5483476 h 6858000"/>
              <a:gd name="connsiteX350" fmla="*/ 2743626 w 4724401"/>
              <a:gd name="connsiteY350" fmla="*/ 5304819 h 6858000"/>
              <a:gd name="connsiteX351" fmla="*/ 3048102 w 4724401"/>
              <a:gd name="connsiteY351" fmla="*/ 5150595 h 6858000"/>
              <a:gd name="connsiteX352" fmla="*/ 1799414 w 4724401"/>
              <a:gd name="connsiteY352" fmla="*/ 4694732 h 6858000"/>
              <a:gd name="connsiteX353" fmla="*/ 1771735 w 4724401"/>
              <a:gd name="connsiteY353" fmla="*/ 4619929 h 6858000"/>
              <a:gd name="connsiteX354" fmla="*/ 3104273 w 4724401"/>
              <a:gd name="connsiteY354" fmla="*/ 5076159 h 6858000"/>
              <a:gd name="connsiteX355" fmla="*/ 3113245 w 4724401"/>
              <a:gd name="connsiteY355" fmla="*/ 5090705 h 6858000"/>
              <a:gd name="connsiteX356" fmla="*/ 3126294 w 4724401"/>
              <a:gd name="connsiteY356" fmla="*/ 5114400 h 6858000"/>
              <a:gd name="connsiteX357" fmla="*/ 3937433 w 4724401"/>
              <a:gd name="connsiteY357" fmla="*/ 4830473 h 6858000"/>
              <a:gd name="connsiteX358" fmla="*/ 3590475 w 4724401"/>
              <a:gd name="connsiteY358" fmla="*/ 4597974 h 6858000"/>
              <a:gd name="connsiteX359" fmla="*/ 3100264 w 4724401"/>
              <a:gd name="connsiteY359" fmla="*/ 4579845 h 6858000"/>
              <a:gd name="connsiteX360" fmla="*/ 2183576 w 4724401"/>
              <a:gd name="connsiteY360" fmla="*/ 4227150 h 6858000"/>
              <a:gd name="connsiteX361" fmla="*/ 2151029 w 4724401"/>
              <a:gd name="connsiteY361" fmla="*/ 4146947 h 6858000"/>
              <a:gd name="connsiteX362" fmla="*/ 3563434 w 4724401"/>
              <a:gd name="connsiteY362" fmla="*/ 4469115 h 6858000"/>
              <a:gd name="connsiteX363" fmla="*/ 3177952 w 4724401"/>
              <a:gd name="connsiteY363" fmla="*/ 3657386 h 6858000"/>
              <a:gd name="connsiteX364" fmla="*/ 3174829 w 4724401"/>
              <a:gd name="connsiteY364" fmla="*/ 3620110 h 6858000"/>
              <a:gd name="connsiteX365" fmla="*/ 3429186 w 4724401"/>
              <a:gd name="connsiteY365" fmla="*/ 3458784 h 6858000"/>
              <a:gd name="connsiteX366" fmla="*/ 3446761 w 4724401"/>
              <a:gd name="connsiteY366" fmla="*/ 3461278 h 6858000"/>
              <a:gd name="connsiteX367" fmla="*/ 4419733 w 4724401"/>
              <a:gd name="connsiteY367" fmla="*/ 3963555 h 6858000"/>
              <a:gd name="connsiteX368" fmla="*/ 4659448 w 4724401"/>
              <a:gd name="connsiteY368" fmla="*/ 4172746 h 6858000"/>
              <a:gd name="connsiteX369" fmla="*/ 4724401 w 4724401"/>
              <a:gd name="connsiteY369" fmla="*/ 4275524 h 6858000"/>
              <a:gd name="connsiteX370" fmla="*/ 4724401 w 4724401"/>
              <a:gd name="connsiteY370" fmla="*/ 4519331 h 6858000"/>
              <a:gd name="connsiteX371" fmla="*/ 4695727 w 4724401"/>
              <a:gd name="connsiteY371" fmla="*/ 4489837 h 6858000"/>
              <a:gd name="connsiteX372" fmla="*/ 4036318 w 4724401"/>
              <a:gd name="connsiteY372" fmla="*/ 4147013 h 6858000"/>
              <a:gd name="connsiteX373" fmla="*/ 3432098 w 4724401"/>
              <a:gd name="connsiteY373" fmla="*/ 3537312 h 6858000"/>
              <a:gd name="connsiteX374" fmla="*/ 3429186 w 4724401"/>
              <a:gd name="connsiteY374" fmla="*/ 3458784 h 6858000"/>
              <a:gd name="connsiteX375" fmla="*/ 4287835 w 4724401"/>
              <a:gd name="connsiteY375" fmla="*/ 3252276 h 6858000"/>
              <a:gd name="connsiteX376" fmla="*/ 4305321 w 4724401"/>
              <a:gd name="connsiteY376" fmla="*/ 3256953 h 6858000"/>
              <a:gd name="connsiteX377" fmla="*/ 4633631 w 4724401"/>
              <a:gd name="connsiteY377" fmla="*/ 3503706 h 6858000"/>
              <a:gd name="connsiteX378" fmla="*/ 4724401 w 4724401"/>
              <a:gd name="connsiteY378" fmla="*/ 3579225 h 6858000"/>
              <a:gd name="connsiteX379" fmla="*/ 4724401 w 4724401"/>
              <a:gd name="connsiteY379" fmla="*/ 3637622 h 6858000"/>
              <a:gd name="connsiteX380" fmla="*/ 4594837 w 4724401"/>
              <a:gd name="connsiteY380" fmla="*/ 3532274 h 6858000"/>
              <a:gd name="connsiteX381" fmla="*/ 4441737 w 4724401"/>
              <a:gd name="connsiteY381" fmla="*/ 3399734 h 6858000"/>
              <a:gd name="connsiteX382" fmla="*/ 4431236 w 4724401"/>
              <a:gd name="connsiteY382" fmla="*/ 3400954 h 6858000"/>
              <a:gd name="connsiteX383" fmla="*/ 4557150 w 4724401"/>
              <a:gd name="connsiteY383" fmla="*/ 3510023 h 6858000"/>
              <a:gd name="connsiteX384" fmla="*/ 4709959 w 4724401"/>
              <a:gd name="connsiteY384" fmla="*/ 3658245 h 6858000"/>
              <a:gd name="connsiteX385" fmla="*/ 4724401 w 4724401"/>
              <a:gd name="connsiteY385" fmla="*/ 3673072 h 6858000"/>
              <a:gd name="connsiteX386" fmla="*/ 4724401 w 4724401"/>
              <a:gd name="connsiteY386" fmla="*/ 3718516 h 6858000"/>
              <a:gd name="connsiteX387" fmla="*/ 4642986 w 4724401"/>
              <a:gd name="connsiteY387" fmla="*/ 3635718 h 6858000"/>
              <a:gd name="connsiteX388" fmla="*/ 4440129 w 4724401"/>
              <a:gd name="connsiteY388" fmla="*/ 3448571 h 6858000"/>
              <a:gd name="connsiteX389" fmla="*/ 4700658 w 4724401"/>
              <a:gd name="connsiteY389" fmla="*/ 3767518 h 6858000"/>
              <a:gd name="connsiteX390" fmla="*/ 4724401 w 4724401"/>
              <a:gd name="connsiteY390" fmla="*/ 3790032 h 6858000"/>
              <a:gd name="connsiteX391" fmla="*/ 4724401 w 4724401"/>
              <a:gd name="connsiteY391" fmla="*/ 3871856 h 6858000"/>
              <a:gd name="connsiteX392" fmla="*/ 4649232 w 4724401"/>
              <a:gd name="connsiteY392" fmla="*/ 3785028 h 6858000"/>
              <a:gd name="connsiteX393" fmla="*/ 4294126 w 4724401"/>
              <a:gd name="connsiteY393" fmla="*/ 3303048 h 6858000"/>
              <a:gd name="connsiteX394" fmla="*/ 4287835 w 4724401"/>
              <a:gd name="connsiteY394" fmla="*/ 3252276 h 6858000"/>
              <a:gd name="connsiteX395" fmla="*/ 1318687 w 4724401"/>
              <a:gd name="connsiteY395" fmla="*/ 3113840 h 6858000"/>
              <a:gd name="connsiteX396" fmla="*/ 1066793 w 4724401"/>
              <a:gd name="connsiteY396" fmla="*/ 3212171 h 6858000"/>
              <a:gd name="connsiteX397" fmla="*/ 993319 w 4724401"/>
              <a:gd name="connsiteY397" fmla="*/ 3247648 h 6858000"/>
              <a:gd name="connsiteX398" fmla="*/ 853081 w 4724401"/>
              <a:gd name="connsiteY398" fmla="*/ 3312410 h 6858000"/>
              <a:gd name="connsiteX399" fmla="*/ 805957 w 4724401"/>
              <a:gd name="connsiteY399" fmla="*/ 3330443 h 6858000"/>
              <a:gd name="connsiteX400" fmla="*/ 1318687 w 4724401"/>
              <a:gd name="connsiteY400" fmla="*/ 3113840 h 6858000"/>
              <a:gd name="connsiteX401" fmla="*/ 1238695 w 4724401"/>
              <a:gd name="connsiteY401" fmla="*/ 3076820 h 6858000"/>
              <a:gd name="connsiteX402" fmla="*/ 716371 w 4724401"/>
              <a:gd name="connsiteY402" fmla="*/ 3293249 h 6858000"/>
              <a:gd name="connsiteX403" fmla="*/ 579522 w 4724401"/>
              <a:gd name="connsiteY403" fmla="*/ 3371759 h 6858000"/>
              <a:gd name="connsiteX404" fmla="*/ 600288 w 4724401"/>
              <a:gd name="connsiteY404" fmla="*/ 3365555 h 6858000"/>
              <a:gd name="connsiteX405" fmla="*/ 840692 w 4724401"/>
              <a:gd name="connsiteY405" fmla="*/ 3284921 h 6858000"/>
              <a:gd name="connsiteX406" fmla="*/ 979248 w 4724401"/>
              <a:gd name="connsiteY406" fmla="*/ 3221003 h 6858000"/>
              <a:gd name="connsiteX407" fmla="*/ 1053282 w 4724401"/>
              <a:gd name="connsiteY407" fmla="*/ 3185247 h 6858000"/>
              <a:gd name="connsiteX408" fmla="*/ 1320603 w 4724401"/>
              <a:gd name="connsiteY408" fmla="*/ 3081281 h 6858000"/>
              <a:gd name="connsiteX409" fmla="*/ 1238695 w 4724401"/>
              <a:gd name="connsiteY409" fmla="*/ 3076820 h 6858000"/>
              <a:gd name="connsiteX410" fmla="*/ 2399523 w 4724401"/>
              <a:gd name="connsiteY410" fmla="*/ 1428234 h 6858000"/>
              <a:gd name="connsiteX411" fmla="*/ 2224982 w 4724401"/>
              <a:gd name="connsiteY411" fmla="*/ 1826201 h 6858000"/>
              <a:gd name="connsiteX412" fmla="*/ 2096099 w 4724401"/>
              <a:gd name="connsiteY412" fmla="*/ 2345900 h 6858000"/>
              <a:gd name="connsiteX413" fmla="*/ 2283317 w 4724401"/>
              <a:gd name="connsiteY413" fmla="*/ 1796925 h 6858000"/>
              <a:gd name="connsiteX414" fmla="*/ 2448558 w 4724401"/>
              <a:gd name="connsiteY414" fmla="*/ 1373435 h 6858000"/>
              <a:gd name="connsiteX415" fmla="*/ 2312521 w 4724401"/>
              <a:gd name="connsiteY415" fmla="*/ 1806140 h 6858000"/>
              <a:gd name="connsiteX416" fmla="*/ 2127533 w 4724401"/>
              <a:gd name="connsiteY416" fmla="*/ 2348380 h 6858000"/>
              <a:gd name="connsiteX417" fmla="*/ 2358080 w 4724401"/>
              <a:gd name="connsiteY417" fmla="*/ 1866134 h 6858000"/>
              <a:gd name="connsiteX418" fmla="*/ 2407436 w 4724401"/>
              <a:gd name="connsiteY418" fmla="*/ 1651070 h 6858000"/>
              <a:gd name="connsiteX419" fmla="*/ 2448558 w 4724401"/>
              <a:gd name="connsiteY419" fmla="*/ 1373435 h 6858000"/>
              <a:gd name="connsiteX420" fmla="*/ 278707 w 4724401"/>
              <a:gd name="connsiteY420" fmla="*/ 1352270 h 6858000"/>
              <a:gd name="connsiteX421" fmla="*/ 321570 w 4724401"/>
              <a:gd name="connsiteY421" fmla="*/ 1861610 h 6858000"/>
              <a:gd name="connsiteX422" fmla="*/ 294281 w 4724401"/>
              <a:gd name="connsiteY422" fmla="*/ 1440658 h 6858000"/>
              <a:gd name="connsiteX423" fmla="*/ 1423821 w 4724401"/>
              <a:gd name="connsiteY423" fmla="*/ 1351958 h 6858000"/>
              <a:gd name="connsiteX424" fmla="*/ 1638521 w 4724401"/>
              <a:gd name="connsiteY424" fmla="*/ 1908470 h 6858000"/>
              <a:gd name="connsiteX425" fmla="*/ 1754199 w 4724401"/>
              <a:gd name="connsiteY425" fmla="*/ 2149284 h 6858000"/>
              <a:gd name="connsiteX426" fmla="*/ 1908359 w 4724401"/>
              <a:gd name="connsiteY426" fmla="*/ 2364988 h 6858000"/>
              <a:gd name="connsiteX427" fmla="*/ 1647661 w 4724401"/>
              <a:gd name="connsiteY427" fmla="*/ 1825945 h 6858000"/>
              <a:gd name="connsiteX428" fmla="*/ 1423821 w 4724401"/>
              <a:gd name="connsiteY428" fmla="*/ 1351958 h 6858000"/>
              <a:gd name="connsiteX429" fmla="*/ 1431890 w 4724401"/>
              <a:gd name="connsiteY429" fmla="*/ 1306475 h 6858000"/>
              <a:gd name="connsiteX430" fmla="*/ 1507597 w 4724401"/>
              <a:gd name="connsiteY430" fmla="*/ 1446132 h 6858000"/>
              <a:gd name="connsiteX431" fmla="*/ 1674586 w 4724401"/>
              <a:gd name="connsiteY431" fmla="*/ 1813832 h 6858000"/>
              <a:gd name="connsiteX432" fmla="*/ 1815950 w 4724401"/>
              <a:gd name="connsiteY432" fmla="*/ 2128564 h 6858000"/>
              <a:gd name="connsiteX433" fmla="*/ 1984242 w 4724401"/>
              <a:gd name="connsiteY433" fmla="*/ 2430829 h 6858000"/>
              <a:gd name="connsiteX434" fmla="*/ 2014023 w 4724401"/>
              <a:gd name="connsiteY434" fmla="*/ 2450995 h 6858000"/>
              <a:gd name="connsiteX435" fmla="*/ 1747337 w 4724401"/>
              <a:gd name="connsiteY435" fmla="*/ 1855264 h 6858000"/>
              <a:gd name="connsiteX436" fmla="*/ 1533749 w 4724401"/>
              <a:gd name="connsiteY436" fmla="*/ 1478656 h 6858000"/>
              <a:gd name="connsiteX437" fmla="*/ 1431890 w 4724401"/>
              <a:gd name="connsiteY437" fmla="*/ 1306475 h 6858000"/>
              <a:gd name="connsiteX438" fmla="*/ 655236 w 4724401"/>
              <a:gd name="connsiteY438" fmla="*/ 1268632 h 6858000"/>
              <a:gd name="connsiteX439" fmla="*/ 839521 w 4724401"/>
              <a:gd name="connsiteY439" fmla="*/ 1685315 h 6858000"/>
              <a:gd name="connsiteX440" fmla="*/ 1109416 w 4724401"/>
              <a:gd name="connsiteY440" fmla="*/ 2061663 h 6858000"/>
              <a:gd name="connsiteX441" fmla="*/ 1298300 w 4724401"/>
              <a:gd name="connsiteY441" fmla="*/ 2247742 h 6858000"/>
              <a:gd name="connsiteX442" fmla="*/ 1125871 w 4724401"/>
              <a:gd name="connsiteY442" fmla="*/ 1989513 h 6858000"/>
              <a:gd name="connsiteX443" fmla="*/ 981574 w 4724401"/>
              <a:gd name="connsiteY443" fmla="*/ 1783157 h 6858000"/>
              <a:gd name="connsiteX444" fmla="*/ 922198 w 4724401"/>
              <a:gd name="connsiteY444" fmla="*/ 1677437 h 6858000"/>
              <a:gd name="connsiteX445" fmla="*/ 869293 w 4724401"/>
              <a:gd name="connsiteY445" fmla="*/ 1583214 h 6858000"/>
              <a:gd name="connsiteX446" fmla="*/ 751431 w 4724401"/>
              <a:gd name="connsiteY446" fmla="*/ 1405731 h 6858000"/>
              <a:gd name="connsiteX447" fmla="*/ 291466 w 4724401"/>
              <a:gd name="connsiteY447" fmla="*/ 1250369 h 6858000"/>
              <a:gd name="connsiteX448" fmla="*/ 323180 w 4724401"/>
              <a:gd name="connsiteY448" fmla="*/ 1435283 h 6858000"/>
              <a:gd name="connsiteX449" fmla="*/ 349381 w 4724401"/>
              <a:gd name="connsiteY449" fmla="*/ 1875041 h 6858000"/>
              <a:gd name="connsiteX450" fmla="*/ 374363 w 4724401"/>
              <a:gd name="connsiteY450" fmla="*/ 1506494 h 6858000"/>
              <a:gd name="connsiteX451" fmla="*/ 302168 w 4724401"/>
              <a:gd name="connsiteY451" fmla="*/ 1274495 h 6858000"/>
              <a:gd name="connsiteX452" fmla="*/ 291466 w 4724401"/>
              <a:gd name="connsiteY452" fmla="*/ 1250369 h 6858000"/>
              <a:gd name="connsiteX453" fmla="*/ 678222 w 4724401"/>
              <a:gd name="connsiteY453" fmla="*/ 1248670 h 6858000"/>
              <a:gd name="connsiteX454" fmla="*/ 775536 w 4724401"/>
              <a:gd name="connsiteY454" fmla="*/ 1388015 h 6858000"/>
              <a:gd name="connsiteX455" fmla="*/ 894529 w 4724401"/>
              <a:gd name="connsiteY455" fmla="*/ 1567739 h 6858000"/>
              <a:gd name="connsiteX456" fmla="*/ 948000 w 4724401"/>
              <a:gd name="connsiteY456" fmla="*/ 1663088 h 6858000"/>
              <a:gd name="connsiteX457" fmla="*/ 1006812 w 4724401"/>
              <a:gd name="connsiteY457" fmla="*/ 1767683 h 6858000"/>
              <a:gd name="connsiteX458" fmla="*/ 1149133 w 4724401"/>
              <a:gd name="connsiteY458" fmla="*/ 1971513 h 6858000"/>
              <a:gd name="connsiteX459" fmla="*/ 1333952 w 4724401"/>
              <a:gd name="connsiteY459" fmla="*/ 2251620 h 6858000"/>
              <a:gd name="connsiteX460" fmla="*/ 1337329 w 4724401"/>
              <a:gd name="connsiteY460" fmla="*/ 2258350 h 6858000"/>
              <a:gd name="connsiteX461" fmla="*/ 1014726 w 4724401"/>
              <a:gd name="connsiteY461" fmla="*/ 1615556 h 6858000"/>
              <a:gd name="connsiteX462" fmla="*/ 678222 w 4724401"/>
              <a:gd name="connsiteY462" fmla="*/ 1248670 h 6858000"/>
              <a:gd name="connsiteX463" fmla="*/ 4002475 w 4724401"/>
              <a:gd name="connsiteY463" fmla="*/ 1037802 h 6858000"/>
              <a:gd name="connsiteX464" fmla="*/ 4000324 w 4724401"/>
              <a:gd name="connsiteY464" fmla="*/ 1039362 h 6858000"/>
              <a:gd name="connsiteX465" fmla="*/ 4002862 w 4724401"/>
              <a:gd name="connsiteY465" fmla="*/ 1042866 h 6858000"/>
              <a:gd name="connsiteX466" fmla="*/ 4002475 w 4724401"/>
              <a:gd name="connsiteY466" fmla="*/ 1037802 h 6858000"/>
              <a:gd name="connsiteX467" fmla="*/ 506322 w 4724401"/>
              <a:gd name="connsiteY467" fmla="*/ 1020997 h 6858000"/>
              <a:gd name="connsiteX468" fmla="*/ 533068 w 4724401"/>
              <a:gd name="connsiteY468" fmla="*/ 1029409 h 6858000"/>
              <a:gd name="connsiteX469" fmla="*/ 1232525 w 4724401"/>
              <a:gd name="connsiteY469" fmla="*/ 1804675 h 6858000"/>
              <a:gd name="connsiteX470" fmla="*/ 1388858 w 4724401"/>
              <a:gd name="connsiteY470" fmla="*/ 2368011 h 6858000"/>
              <a:gd name="connsiteX471" fmla="*/ 1384098 w 4724401"/>
              <a:gd name="connsiteY471" fmla="*/ 2378125 h 6858000"/>
              <a:gd name="connsiteX472" fmla="*/ 1425393 w 4724401"/>
              <a:gd name="connsiteY472" fmla="*/ 2589124 h 6858000"/>
              <a:gd name="connsiteX473" fmla="*/ 1424001 w 4724401"/>
              <a:gd name="connsiteY473" fmla="*/ 2597541 h 6858000"/>
              <a:gd name="connsiteX474" fmla="*/ 2152729 w 4724401"/>
              <a:gd name="connsiteY474" fmla="*/ 2864487 h 6858000"/>
              <a:gd name="connsiteX475" fmla="*/ 2020609 w 4724401"/>
              <a:gd name="connsiteY475" fmla="*/ 2539671 h 6858000"/>
              <a:gd name="connsiteX476" fmla="*/ 2018920 w 4724401"/>
              <a:gd name="connsiteY476" fmla="*/ 2536309 h 6858000"/>
              <a:gd name="connsiteX477" fmla="*/ 1342441 w 4724401"/>
              <a:gd name="connsiteY477" fmla="*/ 1173017 h 6858000"/>
              <a:gd name="connsiteX478" fmla="*/ 1367925 w 4724401"/>
              <a:gd name="connsiteY478" fmla="*/ 1135648 h 6858000"/>
              <a:gd name="connsiteX479" fmla="*/ 1771401 w 4724401"/>
              <a:gd name="connsiteY479" fmla="*/ 1806673 h 6858000"/>
              <a:gd name="connsiteX480" fmla="*/ 1972385 w 4724401"/>
              <a:gd name="connsiteY480" fmla="*/ 2198735 h 6858000"/>
              <a:gd name="connsiteX481" fmla="*/ 2040892 w 4724401"/>
              <a:gd name="connsiteY481" fmla="*/ 2405205 h 6858000"/>
              <a:gd name="connsiteX482" fmla="*/ 2131689 w 4724401"/>
              <a:gd name="connsiteY482" fmla="*/ 1936926 h 6858000"/>
              <a:gd name="connsiteX483" fmla="*/ 2454820 w 4724401"/>
              <a:gd name="connsiteY483" fmla="*/ 1248808 h 6858000"/>
              <a:gd name="connsiteX484" fmla="*/ 2492512 w 4724401"/>
              <a:gd name="connsiteY484" fmla="*/ 1302920 h 6858000"/>
              <a:gd name="connsiteX485" fmla="*/ 2081216 w 4724401"/>
              <a:gd name="connsiteY485" fmla="*/ 2527513 h 6858000"/>
              <a:gd name="connsiteX486" fmla="*/ 2081211 w 4724401"/>
              <a:gd name="connsiteY486" fmla="*/ 2528916 h 6858000"/>
              <a:gd name="connsiteX487" fmla="*/ 2199067 w 4724401"/>
              <a:gd name="connsiteY487" fmla="*/ 2884061 h 6858000"/>
              <a:gd name="connsiteX488" fmla="*/ 3192586 w 4724401"/>
              <a:gd name="connsiteY488" fmla="*/ 3411496 h 6858000"/>
              <a:gd name="connsiteX489" fmla="*/ 3182620 w 4724401"/>
              <a:gd name="connsiteY489" fmla="*/ 3483279 h 6858000"/>
              <a:gd name="connsiteX490" fmla="*/ 2435119 w 4724401"/>
              <a:gd name="connsiteY490" fmla="*/ 3080173 h 6858000"/>
              <a:gd name="connsiteX491" fmla="*/ 2410152 w 4724401"/>
              <a:gd name="connsiteY491" fmla="*/ 3063751 h 6858000"/>
              <a:gd name="connsiteX492" fmla="*/ 2408099 w 4724401"/>
              <a:gd name="connsiteY492" fmla="*/ 3064403 h 6858000"/>
              <a:gd name="connsiteX493" fmla="*/ 2407218 w 4724401"/>
              <a:gd name="connsiteY493" fmla="*/ 3070324 h 6858000"/>
              <a:gd name="connsiteX494" fmla="*/ 2380138 w 4724401"/>
              <a:gd name="connsiteY494" fmla="*/ 3099341 h 6858000"/>
              <a:gd name="connsiteX495" fmla="*/ 1765923 w 4724401"/>
              <a:gd name="connsiteY495" fmla="*/ 3581043 h 6858000"/>
              <a:gd name="connsiteX496" fmla="*/ 1702258 w 4724401"/>
              <a:gd name="connsiteY496" fmla="*/ 3612286 h 6858000"/>
              <a:gd name="connsiteX497" fmla="*/ 1538370 w 4724401"/>
              <a:gd name="connsiteY497" fmla="*/ 3811804 h 6858000"/>
              <a:gd name="connsiteX498" fmla="*/ 542867 w 4724401"/>
              <a:gd name="connsiteY498" fmla="*/ 4944092 h 6858000"/>
              <a:gd name="connsiteX499" fmla="*/ 515800 w 4724401"/>
              <a:gd name="connsiteY499" fmla="*/ 4862180 h 6858000"/>
              <a:gd name="connsiteX500" fmla="*/ 909145 w 4724401"/>
              <a:gd name="connsiteY500" fmla="*/ 4199225 h 6858000"/>
              <a:gd name="connsiteX501" fmla="*/ 1214067 w 4724401"/>
              <a:gd name="connsiteY501" fmla="*/ 3908561 h 6858000"/>
              <a:gd name="connsiteX502" fmla="*/ 640967 w 4724401"/>
              <a:gd name="connsiteY502" fmla="*/ 4105601 h 6858000"/>
              <a:gd name="connsiteX503" fmla="*/ 112563 w 4724401"/>
              <a:gd name="connsiteY503" fmla="*/ 4396952 h 6858000"/>
              <a:gd name="connsiteX504" fmla="*/ 0 w 4724401"/>
              <a:gd name="connsiteY504" fmla="*/ 4466006 h 6858000"/>
              <a:gd name="connsiteX505" fmla="*/ 0 w 4724401"/>
              <a:gd name="connsiteY505" fmla="*/ 4233763 h 6858000"/>
              <a:gd name="connsiteX506" fmla="*/ 36881 w 4724401"/>
              <a:gd name="connsiteY506" fmla="*/ 4200118 h 6858000"/>
              <a:gd name="connsiteX507" fmla="*/ 910534 w 4724401"/>
              <a:gd name="connsiteY507" fmla="*/ 3629753 h 6858000"/>
              <a:gd name="connsiteX508" fmla="*/ 1578717 w 4724401"/>
              <a:gd name="connsiteY508" fmla="*/ 3575982 h 6858000"/>
              <a:gd name="connsiteX509" fmla="*/ 2338780 w 4724401"/>
              <a:gd name="connsiteY509" fmla="*/ 3033725 h 6858000"/>
              <a:gd name="connsiteX510" fmla="*/ 1807991 w 4724401"/>
              <a:gd name="connsiteY510" fmla="*/ 2807184 h 6858000"/>
              <a:gd name="connsiteX511" fmla="*/ 1416358 w 4724401"/>
              <a:gd name="connsiteY511" fmla="*/ 3112571 h 6858000"/>
              <a:gd name="connsiteX512" fmla="*/ 939066 w 4724401"/>
              <a:gd name="connsiteY512" fmla="*/ 3378798 h 6858000"/>
              <a:gd name="connsiteX513" fmla="*/ 115099 w 4724401"/>
              <a:gd name="connsiteY513" fmla="*/ 3607650 h 6858000"/>
              <a:gd name="connsiteX514" fmla="*/ 97284 w 4724401"/>
              <a:gd name="connsiteY514" fmla="*/ 3520393 h 6858000"/>
              <a:gd name="connsiteX515" fmla="*/ 922050 w 4724401"/>
              <a:gd name="connsiteY515" fmla="*/ 3074867 h 6858000"/>
              <a:gd name="connsiteX516" fmla="*/ 1405265 w 4724401"/>
              <a:gd name="connsiteY516" fmla="*/ 3016319 h 6858000"/>
              <a:gd name="connsiteX517" fmla="*/ 1407512 w 4724401"/>
              <a:gd name="connsiteY517" fmla="*/ 3018001 h 6858000"/>
              <a:gd name="connsiteX518" fmla="*/ 1726266 w 4724401"/>
              <a:gd name="connsiteY518" fmla="*/ 2777274 h 6858000"/>
              <a:gd name="connsiteX519" fmla="*/ 625390 w 4724401"/>
              <a:gd name="connsiteY519" fmla="*/ 2514541 h 6858000"/>
              <a:gd name="connsiteX520" fmla="*/ 619799 w 4724401"/>
              <a:gd name="connsiteY520" fmla="*/ 2527180 h 6858000"/>
              <a:gd name="connsiteX521" fmla="*/ 310030 w 4724401"/>
              <a:gd name="connsiteY521" fmla="*/ 2771818 h 6858000"/>
              <a:gd name="connsiteX522" fmla="*/ 173877 w 4724401"/>
              <a:gd name="connsiteY522" fmla="*/ 2937056 h 6858000"/>
              <a:gd name="connsiteX523" fmla="*/ 77889 w 4724401"/>
              <a:gd name="connsiteY523" fmla="*/ 3138440 h 6858000"/>
              <a:gd name="connsiteX524" fmla="*/ 0 w 4724401"/>
              <a:gd name="connsiteY524" fmla="*/ 3271395 h 6858000"/>
              <a:gd name="connsiteX525" fmla="*/ 0 w 4724401"/>
              <a:gd name="connsiteY525" fmla="*/ 3153002 h 6858000"/>
              <a:gd name="connsiteX526" fmla="*/ 2386 w 4724401"/>
              <a:gd name="connsiteY526" fmla="*/ 3149203 h 6858000"/>
              <a:gd name="connsiteX527" fmla="*/ 89753 w 4724401"/>
              <a:gd name="connsiteY527" fmla="*/ 2987702 h 6858000"/>
              <a:gd name="connsiteX528" fmla="*/ 76869 w 4724401"/>
              <a:gd name="connsiteY528" fmla="*/ 3005404 h 6858000"/>
              <a:gd name="connsiteX529" fmla="*/ 32049 w 4724401"/>
              <a:gd name="connsiteY529" fmla="*/ 3065814 h 6858000"/>
              <a:gd name="connsiteX530" fmla="*/ 0 w 4724401"/>
              <a:gd name="connsiteY530" fmla="*/ 3108744 h 6858000"/>
              <a:gd name="connsiteX531" fmla="*/ 0 w 4724401"/>
              <a:gd name="connsiteY531" fmla="*/ 3058059 h 6858000"/>
              <a:gd name="connsiteX532" fmla="*/ 7610 w 4724401"/>
              <a:gd name="connsiteY532" fmla="*/ 3047889 h 6858000"/>
              <a:gd name="connsiteX533" fmla="*/ 52419 w 4724401"/>
              <a:gd name="connsiteY533" fmla="*/ 2987479 h 6858000"/>
              <a:gd name="connsiteX534" fmla="*/ 59142 w 4724401"/>
              <a:gd name="connsiteY534" fmla="*/ 2978488 h 6858000"/>
              <a:gd name="connsiteX535" fmla="*/ 0 w 4724401"/>
              <a:gd name="connsiteY535" fmla="*/ 3015334 h 6858000"/>
              <a:gd name="connsiteX536" fmla="*/ 0 w 4724401"/>
              <a:gd name="connsiteY536" fmla="*/ 2914286 h 6858000"/>
              <a:gd name="connsiteX537" fmla="*/ 36383 w 4724401"/>
              <a:gd name="connsiteY537" fmla="*/ 2901128 h 6858000"/>
              <a:gd name="connsiteX538" fmla="*/ 156329 w 4724401"/>
              <a:gd name="connsiteY538" fmla="*/ 2840533 h 6858000"/>
              <a:gd name="connsiteX539" fmla="*/ 358355 w 4724401"/>
              <a:gd name="connsiteY539" fmla="*/ 2620471 h 6858000"/>
              <a:gd name="connsiteX540" fmla="*/ 510577 w 4724401"/>
              <a:gd name="connsiteY540" fmla="*/ 2501244 h 6858000"/>
              <a:gd name="connsiteX541" fmla="*/ 211967 w 4724401"/>
              <a:gd name="connsiteY541" fmla="*/ 2479171 h 6858000"/>
              <a:gd name="connsiteX542" fmla="*/ 0 w 4724401"/>
              <a:gd name="connsiteY542" fmla="*/ 2476398 h 6858000"/>
              <a:gd name="connsiteX543" fmla="*/ 0 w 4724401"/>
              <a:gd name="connsiteY543" fmla="*/ 2389189 h 6858000"/>
              <a:gd name="connsiteX544" fmla="*/ 103062 w 4724401"/>
              <a:gd name="connsiteY544" fmla="*/ 2389518 h 6858000"/>
              <a:gd name="connsiteX545" fmla="*/ 510734 w 4724401"/>
              <a:gd name="connsiteY545" fmla="*/ 2416201 h 6858000"/>
              <a:gd name="connsiteX546" fmla="*/ 279257 w 4724401"/>
              <a:gd name="connsiteY546" fmla="*/ 2092102 h 6858000"/>
              <a:gd name="connsiteX547" fmla="*/ 65265 w 4724401"/>
              <a:gd name="connsiteY547" fmla="*/ 2006049 h 6858000"/>
              <a:gd name="connsiteX548" fmla="*/ 0 w 4724401"/>
              <a:gd name="connsiteY548" fmla="*/ 1982532 h 6858000"/>
              <a:gd name="connsiteX549" fmla="*/ 0 w 4724401"/>
              <a:gd name="connsiteY549" fmla="*/ 1912789 h 6858000"/>
              <a:gd name="connsiteX550" fmla="*/ 97460 w 4724401"/>
              <a:gd name="connsiteY550" fmla="*/ 1953725 h 6858000"/>
              <a:gd name="connsiteX551" fmla="*/ 221272 w 4724401"/>
              <a:gd name="connsiteY551" fmla="*/ 1980766 h 6858000"/>
              <a:gd name="connsiteX552" fmla="*/ 116765 w 4724401"/>
              <a:gd name="connsiteY552" fmla="*/ 1911033 h 6858000"/>
              <a:gd name="connsiteX553" fmla="*/ 16405 w 4724401"/>
              <a:gd name="connsiteY553" fmla="*/ 1803412 h 6858000"/>
              <a:gd name="connsiteX554" fmla="*/ 0 w 4724401"/>
              <a:gd name="connsiteY554" fmla="*/ 1784777 h 6858000"/>
              <a:gd name="connsiteX555" fmla="*/ 0 w 4724401"/>
              <a:gd name="connsiteY555" fmla="*/ 1740082 h 6858000"/>
              <a:gd name="connsiteX556" fmla="*/ 39394 w 4724401"/>
              <a:gd name="connsiteY556" fmla="*/ 1784856 h 6858000"/>
              <a:gd name="connsiteX557" fmla="*/ 135813 w 4724401"/>
              <a:gd name="connsiteY557" fmla="*/ 1888838 h 6858000"/>
              <a:gd name="connsiteX558" fmla="*/ 242575 w 4724401"/>
              <a:gd name="connsiteY558" fmla="*/ 1958841 h 6858000"/>
              <a:gd name="connsiteX559" fmla="*/ 82197 w 4724401"/>
              <a:gd name="connsiteY559" fmla="*/ 1754826 h 6858000"/>
              <a:gd name="connsiteX560" fmla="*/ 0 w 4724401"/>
              <a:gd name="connsiteY560" fmla="*/ 1679650 h 6858000"/>
              <a:gd name="connsiteX561" fmla="*/ 0 w 4724401"/>
              <a:gd name="connsiteY561" fmla="*/ 1602463 h 6858000"/>
              <a:gd name="connsiteX562" fmla="*/ 84689 w 4724401"/>
              <a:gd name="connsiteY562" fmla="*/ 1677442 h 6858000"/>
              <a:gd name="connsiteX563" fmla="*/ 298437 w 4724401"/>
              <a:gd name="connsiteY563" fmla="*/ 1968019 h 6858000"/>
              <a:gd name="connsiteX564" fmla="*/ 227269 w 4724401"/>
              <a:gd name="connsiteY564" fmla="*/ 1114064 h 6858000"/>
              <a:gd name="connsiteX565" fmla="*/ 248003 w 4724401"/>
              <a:gd name="connsiteY565" fmla="*/ 1089613 h 6858000"/>
              <a:gd name="connsiteX566" fmla="*/ 427020 w 4724401"/>
              <a:gd name="connsiteY566" fmla="*/ 1619803 h 6858000"/>
              <a:gd name="connsiteX567" fmla="*/ 340345 w 4724401"/>
              <a:gd name="connsiteY567" fmla="*/ 2027739 h 6858000"/>
              <a:gd name="connsiteX568" fmla="*/ 360865 w 4724401"/>
              <a:gd name="connsiteY568" fmla="*/ 2044827 h 6858000"/>
              <a:gd name="connsiteX569" fmla="*/ 560414 w 4724401"/>
              <a:gd name="connsiteY569" fmla="*/ 2421457 h 6858000"/>
              <a:gd name="connsiteX570" fmla="*/ 1359703 w 4724401"/>
              <a:gd name="connsiteY570" fmla="*/ 2578554 h 6858000"/>
              <a:gd name="connsiteX571" fmla="*/ 1359422 w 4724401"/>
              <a:gd name="connsiteY571" fmla="*/ 2577994 h 6858000"/>
              <a:gd name="connsiteX572" fmla="*/ 828701 w 4724401"/>
              <a:gd name="connsiteY572" fmla="*/ 1839520 h 6858000"/>
              <a:gd name="connsiteX573" fmla="*/ 494427 w 4724401"/>
              <a:gd name="connsiteY573" fmla="*/ 1092333 h 6858000"/>
              <a:gd name="connsiteX574" fmla="*/ 506322 w 4724401"/>
              <a:gd name="connsiteY574" fmla="*/ 1020997 h 6858000"/>
              <a:gd name="connsiteX575" fmla="*/ 4570198 w 4724401"/>
              <a:gd name="connsiteY575" fmla="*/ 978081 h 6858000"/>
              <a:gd name="connsiteX576" fmla="*/ 4523691 w 4724401"/>
              <a:gd name="connsiteY576" fmla="*/ 1127776 h 6858000"/>
              <a:gd name="connsiteX577" fmla="*/ 4509875 w 4724401"/>
              <a:gd name="connsiteY577" fmla="*/ 1167552 h 6858000"/>
              <a:gd name="connsiteX578" fmla="*/ 4478168 w 4724401"/>
              <a:gd name="connsiteY578" fmla="*/ 1260735 h 6858000"/>
              <a:gd name="connsiteX579" fmla="*/ 4409309 w 4724401"/>
              <a:gd name="connsiteY579" fmla="*/ 1666996 h 6858000"/>
              <a:gd name="connsiteX580" fmla="*/ 4370031 w 4724401"/>
              <a:gd name="connsiteY580" fmla="*/ 1955666 h 6858000"/>
              <a:gd name="connsiteX581" fmla="*/ 4570198 w 4724401"/>
              <a:gd name="connsiteY581" fmla="*/ 978081 h 6858000"/>
              <a:gd name="connsiteX582" fmla="*/ 4557898 w 4724401"/>
              <a:gd name="connsiteY582" fmla="*/ 900011 h 6858000"/>
              <a:gd name="connsiteX583" fmla="*/ 4344840 w 4724401"/>
              <a:gd name="connsiteY583" fmla="*/ 1922038 h 6858000"/>
              <a:gd name="connsiteX584" fmla="*/ 4378710 w 4724401"/>
              <a:gd name="connsiteY584" fmla="*/ 1665516 h 6858000"/>
              <a:gd name="connsiteX585" fmla="*/ 4448798 w 4724401"/>
              <a:gd name="connsiteY585" fmla="*/ 1253024 h 6858000"/>
              <a:gd name="connsiteX586" fmla="*/ 4480315 w 4724401"/>
              <a:gd name="connsiteY586" fmla="*/ 1158454 h 6858000"/>
              <a:gd name="connsiteX587" fmla="*/ 4494133 w 4724401"/>
              <a:gd name="connsiteY587" fmla="*/ 1118676 h 6858000"/>
              <a:gd name="connsiteX588" fmla="*/ 4557898 w 4724401"/>
              <a:gd name="connsiteY588" fmla="*/ 900011 h 6858000"/>
              <a:gd name="connsiteX589" fmla="*/ 3607114 w 4724401"/>
              <a:gd name="connsiteY589" fmla="*/ 467441 h 6858000"/>
              <a:gd name="connsiteX590" fmla="*/ 3296242 w 4724401"/>
              <a:gd name="connsiteY590" fmla="*/ 807991 h 6858000"/>
              <a:gd name="connsiteX591" fmla="*/ 3174674 w 4724401"/>
              <a:gd name="connsiteY591" fmla="*/ 919759 h 6858000"/>
              <a:gd name="connsiteX592" fmla="*/ 3042978 w 4724401"/>
              <a:gd name="connsiteY592" fmla="*/ 1054894 h 6858000"/>
              <a:gd name="connsiteX593" fmla="*/ 2968914 w 4724401"/>
              <a:gd name="connsiteY593" fmla="*/ 1133756 h 6858000"/>
              <a:gd name="connsiteX594" fmla="*/ 3103823 w 4724401"/>
              <a:gd name="connsiteY594" fmla="*/ 1026814 h 6858000"/>
              <a:gd name="connsiteX595" fmla="*/ 3607114 w 4724401"/>
              <a:gd name="connsiteY595" fmla="*/ 467441 h 6858000"/>
              <a:gd name="connsiteX596" fmla="*/ 3744487 w 4724401"/>
              <a:gd name="connsiteY596" fmla="*/ 383136 h 6858000"/>
              <a:gd name="connsiteX597" fmla="*/ 3970213 w 4724401"/>
              <a:gd name="connsiteY597" fmla="*/ 995559 h 6858000"/>
              <a:gd name="connsiteX598" fmla="*/ 3744487 w 4724401"/>
              <a:gd name="connsiteY598" fmla="*/ 383136 h 6858000"/>
              <a:gd name="connsiteX599" fmla="*/ 3624562 w 4724401"/>
              <a:gd name="connsiteY599" fmla="*/ 367041 h 6858000"/>
              <a:gd name="connsiteX600" fmla="*/ 3489712 w 4724401"/>
              <a:gd name="connsiteY600" fmla="*/ 485386 h 6858000"/>
              <a:gd name="connsiteX601" fmla="*/ 3182994 w 4724401"/>
              <a:gd name="connsiteY601" fmla="*/ 828265 h 6858000"/>
              <a:gd name="connsiteX602" fmla="*/ 2892114 w 4724401"/>
              <a:gd name="connsiteY602" fmla="*/ 1172635 h 6858000"/>
              <a:gd name="connsiteX603" fmla="*/ 3021459 w 4724401"/>
              <a:gd name="connsiteY603" fmla="*/ 1035385 h 6858000"/>
              <a:gd name="connsiteX604" fmla="*/ 3153873 w 4724401"/>
              <a:gd name="connsiteY604" fmla="*/ 898971 h 6858000"/>
              <a:gd name="connsiteX605" fmla="*/ 3276511 w 4724401"/>
              <a:gd name="connsiteY605" fmla="*/ 786423 h 6858000"/>
              <a:gd name="connsiteX606" fmla="*/ 3584154 w 4724401"/>
              <a:gd name="connsiteY606" fmla="*/ 448218 h 6858000"/>
              <a:gd name="connsiteX607" fmla="*/ 3624562 w 4724401"/>
              <a:gd name="connsiteY607" fmla="*/ 367041 h 6858000"/>
              <a:gd name="connsiteX608" fmla="*/ 3766672 w 4724401"/>
              <a:gd name="connsiteY608" fmla="*/ 359429 h 6858000"/>
              <a:gd name="connsiteX609" fmla="*/ 3996338 w 4724401"/>
              <a:gd name="connsiteY609" fmla="*/ 968237 h 6858000"/>
              <a:gd name="connsiteX610" fmla="*/ 3766672 w 4724401"/>
              <a:gd name="connsiteY610" fmla="*/ 359429 h 6858000"/>
              <a:gd name="connsiteX611" fmla="*/ 3882765 w 4724401"/>
              <a:gd name="connsiteY611" fmla="*/ 0 h 6858000"/>
              <a:gd name="connsiteX612" fmla="*/ 3995099 w 4724401"/>
              <a:gd name="connsiteY612" fmla="*/ 0 h 6858000"/>
              <a:gd name="connsiteX613" fmla="*/ 4163818 w 4724401"/>
              <a:gd name="connsiteY613" fmla="*/ 234104 h 6858000"/>
              <a:gd name="connsiteX614" fmla="*/ 4172099 w 4724401"/>
              <a:gd name="connsiteY614" fmla="*/ 234207 h 6858000"/>
              <a:gd name="connsiteX615" fmla="*/ 4628589 w 4724401"/>
              <a:gd name="connsiteY615" fmla="*/ 289746 h 6858000"/>
              <a:gd name="connsiteX616" fmla="*/ 4724401 w 4724401"/>
              <a:gd name="connsiteY616" fmla="*/ 281632 h 6858000"/>
              <a:gd name="connsiteX617" fmla="*/ 4724401 w 4724401"/>
              <a:gd name="connsiteY617" fmla="*/ 330664 h 6858000"/>
              <a:gd name="connsiteX618" fmla="*/ 4657975 w 4724401"/>
              <a:gd name="connsiteY618" fmla="*/ 338772 h 6858000"/>
              <a:gd name="connsiteX619" fmla="*/ 4227047 w 4724401"/>
              <a:gd name="connsiteY619" fmla="*/ 313415 h 6858000"/>
              <a:gd name="connsiteX620" fmla="*/ 4346041 w 4724401"/>
              <a:gd name="connsiteY620" fmla="*/ 456086 h 6858000"/>
              <a:gd name="connsiteX621" fmla="*/ 4599604 w 4724401"/>
              <a:gd name="connsiteY621" fmla="*/ 723178 h 6858000"/>
              <a:gd name="connsiteX622" fmla="*/ 4724401 w 4724401"/>
              <a:gd name="connsiteY622" fmla="*/ 833497 h 6858000"/>
              <a:gd name="connsiteX623" fmla="*/ 4724401 w 4724401"/>
              <a:gd name="connsiteY623" fmla="*/ 950118 h 6858000"/>
              <a:gd name="connsiteX624" fmla="*/ 4655015 w 4724401"/>
              <a:gd name="connsiteY624" fmla="*/ 891426 h 6858000"/>
              <a:gd name="connsiteX625" fmla="*/ 4348002 w 4724401"/>
              <a:gd name="connsiteY625" fmla="*/ 2205895 h 6858000"/>
              <a:gd name="connsiteX626" fmla="*/ 4262250 w 4724401"/>
              <a:gd name="connsiteY626" fmla="*/ 2219972 h 6858000"/>
              <a:gd name="connsiteX627" fmla="*/ 4550611 w 4724401"/>
              <a:gd name="connsiteY627" fmla="*/ 817540 h 6858000"/>
              <a:gd name="connsiteX628" fmla="*/ 4564418 w 4724401"/>
              <a:gd name="connsiteY628" fmla="*/ 808293 h 6858000"/>
              <a:gd name="connsiteX629" fmla="*/ 4266388 w 4724401"/>
              <a:gd name="connsiteY629" fmla="*/ 500083 h 6858000"/>
              <a:gd name="connsiteX630" fmla="*/ 4032842 w 4724401"/>
              <a:gd name="connsiteY630" fmla="*/ 211809 h 6858000"/>
              <a:gd name="connsiteX631" fmla="*/ 3721337 w 4724401"/>
              <a:gd name="connsiteY631" fmla="*/ 0 h 6858000"/>
              <a:gd name="connsiteX632" fmla="*/ 3797544 w 4724401"/>
              <a:gd name="connsiteY632" fmla="*/ 0 h 6858000"/>
              <a:gd name="connsiteX633" fmla="*/ 3775734 w 4724401"/>
              <a:gd name="connsiteY633" fmla="*/ 95131 h 6858000"/>
              <a:gd name="connsiteX634" fmla="*/ 3724807 w 4724401"/>
              <a:gd name="connsiteY634" fmla="*/ 272257 h 6858000"/>
              <a:gd name="connsiteX635" fmla="*/ 3726844 w 4724401"/>
              <a:gd name="connsiteY635" fmla="*/ 282988 h 6858000"/>
              <a:gd name="connsiteX636" fmla="*/ 3742664 w 4724401"/>
              <a:gd name="connsiteY636" fmla="*/ 279918 h 6858000"/>
              <a:gd name="connsiteX637" fmla="*/ 4103910 w 4724401"/>
              <a:gd name="connsiteY637" fmla="*/ 1161917 h 6858000"/>
              <a:gd name="connsiteX638" fmla="*/ 4020269 w 4724401"/>
              <a:gd name="connsiteY638" fmla="*/ 1200406 h 6858000"/>
              <a:gd name="connsiteX639" fmla="*/ 3674882 w 4724401"/>
              <a:gd name="connsiteY639" fmla="*/ 488524 h 6858000"/>
              <a:gd name="connsiteX640" fmla="*/ 3132682 w 4724401"/>
              <a:gd name="connsiteY640" fmla="*/ 1072284 h 6858000"/>
              <a:gd name="connsiteX641" fmla="*/ 2716346 w 4724401"/>
              <a:gd name="connsiteY641" fmla="*/ 1276376 h 6858000"/>
              <a:gd name="connsiteX642" fmla="*/ 2716772 w 4724401"/>
              <a:gd name="connsiteY642" fmla="*/ 1255462 h 6858000"/>
              <a:gd name="connsiteX643" fmla="*/ 3471096 w 4724401"/>
              <a:gd name="connsiteY643" fmla="*/ 437072 h 6858000"/>
              <a:gd name="connsiteX644" fmla="*/ 3639057 w 4724401"/>
              <a:gd name="connsiteY644" fmla="*/ 286334 h 6858000"/>
              <a:gd name="connsiteX645" fmla="*/ 3640309 w 4724401"/>
              <a:gd name="connsiteY645" fmla="*/ 284664 h 6858000"/>
              <a:gd name="connsiteX646" fmla="*/ 3646022 w 4724401"/>
              <a:gd name="connsiteY646" fmla="*/ 276711 h 6858000"/>
              <a:gd name="connsiteX647" fmla="*/ 3707943 w 4724401"/>
              <a:gd name="connsiteY647" fmla="*/ 65958 h 6858000"/>
              <a:gd name="connsiteX648" fmla="*/ 2867960 w 4724401"/>
              <a:gd name="connsiteY648" fmla="*/ 0 h 6858000"/>
              <a:gd name="connsiteX649" fmla="*/ 2926351 w 4724401"/>
              <a:gd name="connsiteY649" fmla="*/ 0 h 6858000"/>
              <a:gd name="connsiteX650" fmla="*/ 2902823 w 4724401"/>
              <a:gd name="connsiteY650" fmla="*/ 262929 h 6858000"/>
              <a:gd name="connsiteX651" fmla="*/ 2940663 w 4724401"/>
              <a:gd name="connsiteY651" fmla="*/ 140884 h 6858000"/>
              <a:gd name="connsiteX652" fmla="*/ 2947039 w 4724401"/>
              <a:gd name="connsiteY652" fmla="*/ 122524 h 6858000"/>
              <a:gd name="connsiteX653" fmla="*/ 2984316 w 4724401"/>
              <a:gd name="connsiteY653" fmla="*/ 0 h 6858000"/>
              <a:gd name="connsiteX654" fmla="*/ 3016114 w 4724401"/>
              <a:gd name="connsiteY654" fmla="*/ 0 h 6858000"/>
              <a:gd name="connsiteX655" fmla="*/ 2979949 w 4724401"/>
              <a:gd name="connsiteY655" fmla="*/ 119274 h 6858000"/>
              <a:gd name="connsiteX656" fmla="*/ 3023879 w 4724401"/>
              <a:gd name="connsiteY656" fmla="*/ 0 h 6858000"/>
              <a:gd name="connsiteX657" fmla="*/ 3105400 w 4724401"/>
              <a:gd name="connsiteY657" fmla="*/ 0 h 6858000"/>
              <a:gd name="connsiteX658" fmla="*/ 3094669 w 4724401"/>
              <a:gd name="connsiteY658" fmla="*/ 30308 h 6858000"/>
              <a:gd name="connsiteX659" fmla="*/ 2901945 w 4724401"/>
              <a:gd name="connsiteY659" fmla="*/ 466538 h 6858000"/>
              <a:gd name="connsiteX660" fmla="*/ 2815209 w 4724401"/>
              <a:gd name="connsiteY660" fmla="*/ 497361 h 6858000"/>
              <a:gd name="connsiteX661" fmla="*/ 2844845 w 4724401"/>
              <a:gd name="connsiteY661" fmla="*/ 127638 h 6858000"/>
              <a:gd name="connsiteX662" fmla="*/ 1057230 w 4724401"/>
              <a:gd name="connsiteY662" fmla="*/ 0 h 6858000"/>
              <a:gd name="connsiteX663" fmla="*/ 1111003 w 4724401"/>
              <a:gd name="connsiteY663" fmla="*/ 0 h 6858000"/>
              <a:gd name="connsiteX664" fmla="*/ 1125553 w 4724401"/>
              <a:gd name="connsiteY664" fmla="*/ 52588 h 6858000"/>
              <a:gd name="connsiteX665" fmla="*/ 1304276 w 4724401"/>
              <a:gd name="connsiteY665" fmla="*/ 476275 h 6858000"/>
              <a:gd name="connsiteX666" fmla="*/ 1492066 w 4724401"/>
              <a:gd name="connsiteY666" fmla="*/ 886333 h 6858000"/>
              <a:gd name="connsiteX667" fmla="*/ 1423698 w 4724401"/>
              <a:gd name="connsiteY667" fmla="*/ 710817 h 6858000"/>
              <a:gd name="connsiteX668" fmla="*/ 1357609 w 4724401"/>
              <a:gd name="connsiteY668" fmla="*/ 532892 h 6858000"/>
              <a:gd name="connsiteX669" fmla="*/ 1309550 w 4724401"/>
              <a:gd name="connsiteY669" fmla="*/ 374031 h 6858000"/>
              <a:gd name="connsiteX670" fmla="*/ 1193673 w 4724401"/>
              <a:gd name="connsiteY670" fmla="*/ 49533 h 6858000"/>
              <a:gd name="connsiteX671" fmla="*/ 1164391 w 4724401"/>
              <a:gd name="connsiteY671" fmla="*/ 0 h 6858000"/>
              <a:gd name="connsiteX672" fmla="*/ 1200666 w 4724401"/>
              <a:gd name="connsiteY672" fmla="*/ 0 h 6858000"/>
              <a:gd name="connsiteX673" fmla="*/ 1223408 w 4724401"/>
              <a:gd name="connsiteY673" fmla="*/ 38996 h 6858000"/>
              <a:gd name="connsiteX674" fmla="*/ 1339635 w 4724401"/>
              <a:gd name="connsiteY674" fmla="*/ 365517 h 6858000"/>
              <a:gd name="connsiteX675" fmla="*/ 1387469 w 4724401"/>
              <a:gd name="connsiteY675" fmla="*/ 523079 h 6858000"/>
              <a:gd name="connsiteX676" fmla="*/ 1452685 w 4724401"/>
              <a:gd name="connsiteY676" fmla="*/ 699806 h 6858000"/>
              <a:gd name="connsiteX677" fmla="*/ 1492092 w 4724401"/>
              <a:gd name="connsiteY677" fmla="*/ 800424 h 6858000"/>
              <a:gd name="connsiteX678" fmla="*/ 1455302 w 4724401"/>
              <a:gd name="connsiteY678" fmla="*/ 632913 h 6858000"/>
              <a:gd name="connsiteX679" fmla="*/ 1222336 w 4724401"/>
              <a:gd name="connsiteY679" fmla="*/ 9480 h 6858000"/>
              <a:gd name="connsiteX680" fmla="*/ 1214634 w 4724401"/>
              <a:gd name="connsiteY680" fmla="*/ 0 h 6858000"/>
              <a:gd name="connsiteX681" fmla="*/ 1289827 w 4724401"/>
              <a:gd name="connsiteY681" fmla="*/ 0 h 6858000"/>
              <a:gd name="connsiteX682" fmla="*/ 1321076 w 4724401"/>
              <a:gd name="connsiteY682" fmla="*/ 59722 h 6858000"/>
              <a:gd name="connsiteX683" fmla="*/ 1512579 w 4724401"/>
              <a:gd name="connsiteY683" fmla="*/ 626441 h 6858000"/>
              <a:gd name="connsiteX684" fmla="*/ 1506076 w 4724401"/>
              <a:gd name="connsiteY684" fmla="*/ 1089289 h 6858000"/>
              <a:gd name="connsiteX685" fmla="*/ 1486346 w 4724401"/>
              <a:gd name="connsiteY685" fmla="*/ 1079919 h 6858000"/>
              <a:gd name="connsiteX686" fmla="*/ 1070511 w 4724401"/>
              <a:gd name="connsiteY686" fmla="*/ 48609 h 6858000"/>
              <a:gd name="connsiteX687" fmla="*/ 43151 w 4724401"/>
              <a:gd name="connsiteY687" fmla="*/ 0 h 6858000"/>
              <a:gd name="connsiteX688" fmla="*/ 95283 w 4724401"/>
              <a:gd name="connsiteY688" fmla="*/ 0 h 6858000"/>
              <a:gd name="connsiteX689" fmla="*/ 300708 w 4724401"/>
              <a:gd name="connsiteY689" fmla="*/ 154571 h 6858000"/>
              <a:gd name="connsiteX690" fmla="*/ 530414 w 4724401"/>
              <a:gd name="connsiteY690" fmla="*/ 354673 h 6858000"/>
              <a:gd name="connsiteX691" fmla="*/ 333785 w 4724401"/>
              <a:gd name="connsiteY691" fmla="*/ 161564 h 6858000"/>
              <a:gd name="connsiteX692" fmla="*/ 147005 w 4724401"/>
              <a:gd name="connsiteY692" fmla="*/ 0 h 6858000"/>
              <a:gd name="connsiteX693" fmla="*/ 272509 w 4724401"/>
              <a:gd name="connsiteY693" fmla="*/ 0 h 6858000"/>
              <a:gd name="connsiteX694" fmla="*/ 326276 w 4724401"/>
              <a:gd name="connsiteY694" fmla="*/ 45847 h 6858000"/>
              <a:gd name="connsiteX695" fmla="*/ 823759 w 4724401"/>
              <a:gd name="connsiteY695" fmla="*/ 574145 h 6858000"/>
              <a:gd name="connsiteX696" fmla="*/ 811254 w 4724401"/>
              <a:gd name="connsiteY696" fmla="*/ 665546 h 6858000"/>
              <a:gd name="connsiteX697" fmla="*/ 154042 w 4724401"/>
              <a:gd name="connsiteY697" fmla="*/ 261522 h 6858000"/>
              <a:gd name="connsiteX698" fmla="*/ 13550 w 4724401"/>
              <a:gd name="connsiteY698" fmla="*/ 158423 h 6858000"/>
              <a:gd name="connsiteX699" fmla="*/ 0 w 4724401"/>
              <a:gd name="connsiteY699" fmla="*/ 146618 h 6858000"/>
              <a:gd name="connsiteX700" fmla="*/ 0 w 4724401"/>
              <a:gd name="connsiteY700" fmla="*/ 59161 h 6858000"/>
              <a:gd name="connsiteX701" fmla="*/ 45427 w 4724401"/>
              <a:gd name="connsiteY701" fmla="*/ 101078 h 6858000"/>
              <a:gd name="connsiteX702" fmla="*/ 630103 w 4724401"/>
              <a:gd name="connsiteY702" fmla="*/ 485885 h 6858000"/>
              <a:gd name="connsiteX703" fmla="*/ 532040 w 4724401"/>
              <a:gd name="connsiteY703" fmla="*/ 399359 h 6858000"/>
              <a:gd name="connsiteX704" fmla="*/ 517618 w 4724401"/>
              <a:gd name="connsiteY704" fmla="*/ 385726 h 6858000"/>
              <a:gd name="connsiteX705" fmla="*/ 285074 w 4724401"/>
              <a:gd name="connsiteY705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</a:cxnLst>
            <a:rect l="l" t="t" r="r" b="b"/>
            <a:pathLst>
              <a:path w="47244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4724401" y="6289099"/>
                </a:moveTo>
                <a:lnTo>
                  <a:pt x="4724401" y="6407899"/>
                </a:lnTo>
                <a:lnTo>
                  <a:pt x="4689678" y="6440241"/>
                </a:ln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593999" y="6408904"/>
                  <a:pt x="4626518" y="6376648"/>
                  <a:pt x="4660205" y="6345369"/>
                </a:cubicBezTo>
                <a:close/>
                <a:moveTo>
                  <a:pt x="4724401" y="6198577"/>
                </a:moveTo>
                <a:lnTo>
                  <a:pt x="4724401" y="6238480"/>
                </a:lnTo>
                <a:lnTo>
                  <a:pt x="4689789" y="6268382"/>
                </a:ln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lose/>
                <a:moveTo>
                  <a:pt x="4724401" y="5924240"/>
                </a:moveTo>
                <a:lnTo>
                  <a:pt x="4724401" y="6044002"/>
                </a:lnTo>
                <a:lnTo>
                  <a:pt x="4695216" y="6071545"/>
                </a:lnTo>
                <a:cubicBezTo>
                  <a:pt x="4548599" y="6220767"/>
                  <a:pt x="4426366" y="6399245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49147" y="6364728"/>
                  <a:pt x="4472301" y="6179172"/>
                  <a:pt x="4620848" y="6021419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724401" y="5202141"/>
                </a:moveTo>
                <a:lnTo>
                  <a:pt x="4724401" y="5319690"/>
                </a:lnTo>
                <a:lnTo>
                  <a:pt x="4690088" y="5349711"/>
                </a:lnTo>
                <a:cubicBezTo>
                  <a:pt x="4608685" y="5427949"/>
                  <a:pt x="4537495" y="5522778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lnTo>
                  <a:pt x="4724401" y="5415874"/>
                </a:lnTo>
                <a:lnTo>
                  <a:pt x="4724401" y="5461678"/>
                </a:lnTo>
                <a:lnTo>
                  <a:pt x="4718341" y="5468043"/>
                </a:ln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601957" y="5591693"/>
                  <a:pt x="4641858" y="5563143"/>
                  <a:pt x="4682209" y="5532923"/>
                </a:cubicBezTo>
                <a:lnTo>
                  <a:pt x="4724401" y="5499248"/>
                </a:lnTo>
                <a:lnTo>
                  <a:pt x="4724401" y="5608295"/>
                </a:lnTo>
                <a:lnTo>
                  <a:pt x="4713577" y="5616803"/>
                </a:ln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616120" y="5290612"/>
                  <a:pt x="4648400" y="5259282"/>
                  <a:pt x="4682005" y="5231398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195984" y="4765295"/>
                  <a:pt x="4406452" y="4726316"/>
                  <a:pt x="4618309" y="4699202"/>
                </a:cubicBezTo>
                <a:lnTo>
                  <a:pt x="4724401" y="4687606"/>
                </a:lnTo>
                <a:lnTo>
                  <a:pt x="4724401" y="4773345"/>
                </a:lnTo>
                <a:lnTo>
                  <a:pt x="4671155" y="4778608"/>
                </a:lnTo>
                <a:cubicBezTo>
                  <a:pt x="4474613" y="4803290"/>
                  <a:pt x="4279364" y="4838457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24401" y="4275524"/>
                </a:lnTo>
                <a:lnTo>
                  <a:pt x="4724401" y="4519331"/>
                </a:lnTo>
                <a:lnTo>
                  <a:pt x="4695727" y="4489837"/>
                </a:lnTo>
                <a:cubicBezTo>
                  <a:pt x="4513213" y="4341718"/>
                  <a:pt x="4213060" y="4286653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4287835" y="3252276"/>
                </a:moveTo>
                <a:cubicBezTo>
                  <a:pt x="4291252" y="3250181"/>
                  <a:pt x="4296821" y="3251122"/>
                  <a:pt x="4305321" y="3256953"/>
                </a:cubicBezTo>
                <a:cubicBezTo>
                  <a:pt x="4417921" y="3335817"/>
                  <a:pt x="4526830" y="3418438"/>
                  <a:pt x="4633631" y="3503706"/>
                </a:cubicBezTo>
                <a:lnTo>
                  <a:pt x="4724401" y="3579225"/>
                </a:lnTo>
                <a:lnTo>
                  <a:pt x="4724401" y="3637622"/>
                </a:lnTo>
                <a:lnTo>
                  <a:pt x="4594837" y="3532274"/>
                </a:ln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09378" y="3558235"/>
                  <a:pt x="4660155" y="3608017"/>
                  <a:pt x="4709959" y="3658245"/>
                </a:cubicBezTo>
                <a:lnTo>
                  <a:pt x="4724401" y="3673072"/>
                </a:lnTo>
                <a:lnTo>
                  <a:pt x="4724401" y="3718516"/>
                </a:lnTo>
                <a:lnTo>
                  <a:pt x="4642986" y="3635718"/>
                </a:lnTo>
                <a:cubicBezTo>
                  <a:pt x="4577419" y="3571274"/>
                  <a:pt x="4510044" y="3508184"/>
                  <a:pt x="4440129" y="3448571"/>
                </a:cubicBezTo>
                <a:cubicBezTo>
                  <a:pt x="4477976" y="3543407"/>
                  <a:pt x="4595539" y="3666345"/>
                  <a:pt x="4700658" y="3767518"/>
                </a:cubicBezTo>
                <a:lnTo>
                  <a:pt x="4724401" y="3790032"/>
                </a:lnTo>
                <a:lnTo>
                  <a:pt x="4724401" y="3871856"/>
                </a:lnTo>
                <a:lnTo>
                  <a:pt x="4649232" y="3785028"/>
                </a:lnTo>
                <a:cubicBezTo>
                  <a:pt x="4512119" y="3616669"/>
                  <a:pt x="4392441" y="3442504"/>
                  <a:pt x="4294126" y="3303048"/>
                </a:cubicBezTo>
                <a:cubicBezTo>
                  <a:pt x="4286701" y="3292165"/>
                  <a:pt x="4277584" y="3258559"/>
                  <a:pt x="4287835" y="3252276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20772" y="276387"/>
                  <a:pt x="4473568" y="294979"/>
                  <a:pt x="4628589" y="289746"/>
                </a:cubicBezTo>
                <a:lnTo>
                  <a:pt x="4724401" y="281632"/>
                </a:lnTo>
                <a:lnTo>
                  <a:pt x="4724401" y="330664"/>
                </a:lnTo>
                <a:lnTo>
                  <a:pt x="4657975" y="338772"/>
                </a:lnTo>
                <a:cubicBezTo>
                  <a:pt x="4512264" y="350060"/>
                  <a:pt x="4368090" y="341672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427343" y="550152"/>
                  <a:pt x="4511990" y="638932"/>
                  <a:pt x="4599604" y="723178"/>
                </a:cubicBezTo>
                <a:lnTo>
                  <a:pt x="4724401" y="833497"/>
                </a:lnTo>
                <a:lnTo>
                  <a:pt x="4724401" y="950118"/>
                </a:lnTo>
                <a:lnTo>
                  <a:pt x="4655015" y="891426"/>
                </a:ln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0257" name="Rectangle 1025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5997" y="990600"/>
            <a:ext cx="6096003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242" name="Rectangle 2">
            <a:extLst>
              <a:ext uri="{FF2B5EF4-FFF2-40B4-BE49-F238E27FC236}">
                <a16:creationId xmlns:a16="http://schemas.microsoft.com/office/drawing/2014/main" id="{30F5FCF7-134F-2890-5A64-28411A36440A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781798" y="1676400"/>
            <a:ext cx="4953000" cy="12161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sz="4000"/>
              <a:t>Body Weight</a:t>
            </a: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19F7A458-C682-C0CE-E1C4-EC824930B790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>
          <a:xfrm>
            <a:off x="6781798" y="3429000"/>
            <a:ext cx="4953000" cy="1752599"/>
          </a:xfrm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1800">
                <a:solidFill>
                  <a:schemeClr val="tx1">
                    <a:alpha val="55000"/>
                  </a:schemeClr>
                </a:solidFill>
              </a:rPr>
              <a:t>Extra weight can increase blood pressure, blood glucose and cholesterol.</a:t>
            </a:r>
          </a:p>
          <a:p>
            <a:r>
              <a:rPr lang="en-US" altLang="en-US" sz="1800">
                <a:solidFill>
                  <a:schemeClr val="tx1">
                    <a:alpha val="55000"/>
                  </a:schemeClr>
                </a:solidFill>
              </a:rPr>
              <a:t>The weight you carry around your waist (stomach area) is an important indicator of risk for diabetes, high blood pressure and high blood cholesterol.</a:t>
            </a:r>
          </a:p>
        </p:txBody>
      </p:sp>
      <p:sp useBgFill="1">
        <p:nvSpPr>
          <p:cNvPr id="10259" name="Rectangle 10258">
            <a:extLst>
              <a:ext uri="{FF2B5EF4-FFF2-40B4-BE49-F238E27FC236}">
                <a16:creationId xmlns:a16="http://schemas.microsoft.com/office/drawing/2014/main" id="{A17BF396-6023-48D8-9C0C-893820872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7" y="457199"/>
            <a:ext cx="5638800" cy="5943599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10244" name="Picture 5" descr="abdominal obesity">
            <a:extLst>
              <a:ext uri="{FF2B5EF4-FFF2-40B4-BE49-F238E27FC236}">
                <a16:creationId xmlns:a16="http://schemas.microsoft.com/office/drawing/2014/main" id="{2B347786-4DF2-BC77-2CE9-027769D2ACC8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83" r="19053" b="-1"/>
          <a:stretch/>
        </p:blipFill>
        <p:spPr bwMode="auto">
          <a:xfrm>
            <a:off x="914399" y="990597"/>
            <a:ext cx="4724400" cy="4876799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0AAEBED5-CE55-1B0B-0EE8-31EB2EF4CDF4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Waist Circumference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91129237-25EA-F65C-C4F9-505768E64F8D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 sz="2400"/>
              <a:t>Measure your waist around the level of the top of your hipbones.</a:t>
            </a:r>
          </a:p>
          <a:p>
            <a:r>
              <a:rPr lang="en-US" altLang="en-US" sz="2400"/>
              <a:t>Desirable Ranges:</a:t>
            </a:r>
          </a:p>
          <a:p>
            <a:pPr lvl="1"/>
            <a:r>
              <a:rPr lang="en-US" altLang="en-US" sz="2000"/>
              <a:t>Men  - less than 40 inches or 102 cm</a:t>
            </a:r>
          </a:p>
          <a:p>
            <a:pPr lvl="1"/>
            <a:r>
              <a:rPr lang="en-US" altLang="en-US" sz="2000"/>
              <a:t>Women – less than 35 inches or 88 cm</a:t>
            </a:r>
          </a:p>
          <a:p>
            <a:endParaRPr lang="en-US" altLang="en-US" sz="2400"/>
          </a:p>
          <a:p>
            <a:pPr>
              <a:buFont typeface="Wingdings" panose="05000000000000000000" pitchFamily="2" charset="2"/>
              <a:buNone/>
            </a:pPr>
            <a:r>
              <a:rPr lang="en-US" altLang="en-US" sz="2400"/>
              <a:t>	</a:t>
            </a:r>
          </a:p>
          <a:p>
            <a:endParaRPr lang="en-US" altLang="en-US" sz="2400"/>
          </a:p>
          <a:p>
            <a:endParaRPr lang="en-US" altLang="en-US" sz="2400"/>
          </a:p>
        </p:txBody>
      </p:sp>
      <p:pic>
        <p:nvPicPr>
          <p:cNvPr id="11268" name="Picture 5" descr="HW08-APPLE-TAPE">
            <a:extLst>
              <a:ext uri="{FF2B5EF4-FFF2-40B4-BE49-F238E27FC236}">
                <a16:creationId xmlns:a16="http://schemas.microsoft.com/office/drawing/2014/main" id="{37E51224-26CF-EC63-C58D-7ECDEA5126D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701" y="2547939"/>
            <a:ext cx="2562225" cy="290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296" name="Rectangle 1229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8" name="Freeform: Shape 12297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90" name="Rectangle 2">
            <a:extLst>
              <a:ext uri="{FF2B5EF4-FFF2-40B4-BE49-F238E27FC236}">
                <a16:creationId xmlns:a16="http://schemas.microsoft.com/office/drawing/2014/main" id="{ED1E6229-412E-874D-B444-DFE725411382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Energy In = Energy Out</a:t>
            </a:r>
          </a:p>
        </p:txBody>
      </p:sp>
      <p:sp>
        <p:nvSpPr>
          <p:cNvPr id="12300" name="Arc 1229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CFE386D0-56B2-57AA-C6E7-87DD9B9D6014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/>
              <a:t>To lose weight you have to take in fewer calories than you burn.</a:t>
            </a:r>
          </a:p>
          <a:p>
            <a:pPr lvl="1"/>
            <a:r>
              <a:rPr lang="en-US" altLang="en-US"/>
              <a:t>500 calorie deficit a day would lead to 1 lb of fat loss in 1 week.</a:t>
            </a:r>
          </a:p>
          <a:p>
            <a:pPr lvl="1">
              <a:buFont typeface="Wingdings" panose="05000000000000000000" pitchFamily="2" charset="2"/>
              <a:buNone/>
            </a:pPr>
            <a:endParaRPr lang="en-US" altLang="en-US"/>
          </a:p>
          <a:p>
            <a:pPr lvl="1"/>
            <a:r>
              <a:rPr lang="en-US" altLang="en-US"/>
              <a:t>500 calories – 2 subway cookies</a:t>
            </a:r>
          </a:p>
          <a:p>
            <a:pPr lvl="1"/>
            <a:r>
              <a:rPr lang="en-US" altLang="en-US"/>
              <a:t>Burning 500 calories through exercise – walking for 1 hour and 30 minutes</a:t>
            </a:r>
          </a:p>
          <a:p>
            <a:pPr lvl="2">
              <a:buFont typeface="Wingdings" panose="05000000000000000000" pitchFamily="2" charset="2"/>
              <a:buNone/>
            </a:pPr>
            <a:endParaRPr lang="en-US" altLang="en-US"/>
          </a:p>
          <a:p>
            <a:pPr lvl="2">
              <a:buFont typeface="Wingdings" panose="05000000000000000000" pitchFamily="2" charset="2"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320" name="Rectangle 133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22" name="Freeform: Shape 13321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314" name="Rectangle 2">
            <a:extLst>
              <a:ext uri="{FF2B5EF4-FFF2-40B4-BE49-F238E27FC236}">
                <a16:creationId xmlns:a16="http://schemas.microsoft.com/office/drawing/2014/main" id="{C3CA57C1-B734-55BE-5022-E944009C6FF2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Portion Distortion</a:t>
            </a:r>
          </a:p>
        </p:txBody>
      </p:sp>
      <p:sp>
        <p:nvSpPr>
          <p:cNvPr id="13324" name="Arc 1332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A5BDBDDA-ACCD-EDAD-1DC8-8BF753281A50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/>
              <a:t>Eating 100 extra calories a day would result in a gain of 10 pounds in one year.</a:t>
            </a:r>
          </a:p>
          <a:p>
            <a:r>
              <a:rPr lang="en-US" altLang="en-US"/>
              <a:t>Burning 100 fewer calories a day in activity would result in a 10 lb weight gain in one year.</a:t>
            </a:r>
          </a:p>
          <a:p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250" name="Rectangle 2">
            <a:extLst>
              <a:ext uri="{FF2B5EF4-FFF2-40B4-BE49-F238E27FC236}">
                <a16:creationId xmlns:a16="http://schemas.microsoft.com/office/drawing/2014/main" id="{BD0AC8CF-62CE-7997-A4BE-7EFCF11AEA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91000" y="838200"/>
            <a:ext cx="35052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 anchorCtr="1"/>
          <a:lstStyle/>
          <a:p>
            <a:pPr>
              <a:defRPr/>
            </a:pPr>
            <a:r>
              <a:rPr lang="en-US" sz="40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COFFEE</a:t>
            </a:r>
            <a:br>
              <a:rPr lang="en-US" sz="40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</a:br>
            <a:r>
              <a:rPr lang="en-US" sz="44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 </a:t>
            </a:r>
          </a:p>
        </p:txBody>
      </p:sp>
      <p:pic>
        <p:nvPicPr>
          <p:cNvPr id="14339" name="Picture 3">
            <a:extLst>
              <a:ext uri="{FF2B5EF4-FFF2-40B4-BE49-F238E27FC236}">
                <a16:creationId xmlns:a16="http://schemas.microsoft.com/office/drawing/2014/main" id="{F08ADC93-29D5-5147-4CFC-9E0D615922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0950" y="5562600"/>
            <a:ext cx="3365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0" name="Picture 4" descr="coffee">
            <a:extLst>
              <a:ext uri="{FF2B5EF4-FFF2-40B4-BE49-F238E27FC236}">
                <a16:creationId xmlns:a16="http://schemas.microsoft.com/office/drawing/2014/main" id="{D39FCB22-52CC-54BD-B57B-2245422FAB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3429001"/>
            <a:ext cx="188595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5" descr="coffeesm">
            <a:extLst>
              <a:ext uri="{FF2B5EF4-FFF2-40B4-BE49-F238E27FC236}">
                <a16:creationId xmlns:a16="http://schemas.microsoft.com/office/drawing/2014/main" id="{23CD2EF3-995F-6EE5-5A45-339A88B63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2800" y="3429001"/>
            <a:ext cx="188595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2" name="Rectangle 6">
            <a:extLst>
              <a:ext uri="{FF2B5EF4-FFF2-40B4-BE49-F238E27FC236}">
                <a16:creationId xmlns:a16="http://schemas.microsoft.com/office/drawing/2014/main" id="{90EAB0DB-36C9-107D-7BA5-9263B813F9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95850" y="2262188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4343" name="Rectangle 7">
            <a:extLst>
              <a:ext uri="{FF2B5EF4-FFF2-40B4-BE49-F238E27FC236}">
                <a16:creationId xmlns:a16="http://schemas.microsoft.com/office/drawing/2014/main" id="{9511D0E5-16AD-8AE8-3E9E-316E63C452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5600" y="1752600"/>
            <a:ext cx="29845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2400" b="1">
                <a:latin typeface="Times New Roman" panose="02020603050405020304" pitchFamily="18" charset="0"/>
              </a:rPr>
              <a:t>20 Years Ago</a:t>
            </a:r>
          </a:p>
          <a:p>
            <a:pPr algn="ctr" eaLnBrk="1" hangingPunct="1"/>
            <a:endParaRPr lang="en-US" altLang="en-US" sz="2400" b="1">
              <a:latin typeface="Times New Roman" panose="02020603050405020304" pitchFamily="18" charset="0"/>
            </a:endParaRPr>
          </a:p>
          <a:p>
            <a:pPr algn="ctr" eaLnBrk="1" hangingPunct="1"/>
            <a:r>
              <a:rPr lang="en-US" altLang="en-US" b="1">
                <a:latin typeface="Times New Roman" panose="02020603050405020304" pitchFamily="18" charset="0"/>
              </a:rPr>
              <a:t>Coffee</a:t>
            </a:r>
            <a:br>
              <a:rPr lang="en-US" altLang="en-US" b="1">
                <a:latin typeface="Times New Roman" panose="02020603050405020304" pitchFamily="18" charset="0"/>
              </a:rPr>
            </a:br>
            <a:r>
              <a:rPr lang="en-US" altLang="en-US" b="1">
                <a:latin typeface="Times New Roman" panose="02020603050405020304" pitchFamily="18" charset="0"/>
              </a:rPr>
              <a:t>(with whole milk and sugar)</a:t>
            </a:r>
            <a:r>
              <a:rPr lang="en-US" altLang="en-US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14344" name="Rectangle 8">
            <a:extLst>
              <a:ext uri="{FF2B5EF4-FFF2-40B4-BE49-F238E27FC236}">
                <a16:creationId xmlns:a16="http://schemas.microsoft.com/office/drawing/2014/main" id="{C33340ED-F29E-6D26-2672-98CFE84755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1752601"/>
            <a:ext cx="34290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2400" b="1">
                <a:latin typeface="Times New Roman" panose="02020603050405020304" pitchFamily="18" charset="0"/>
              </a:rPr>
              <a:t>Today</a:t>
            </a:r>
          </a:p>
          <a:p>
            <a:pPr algn="ctr" eaLnBrk="1" hangingPunct="1"/>
            <a:endParaRPr lang="en-US" altLang="en-US" sz="2400" b="1">
              <a:latin typeface="Times New Roman" panose="02020603050405020304" pitchFamily="18" charset="0"/>
            </a:endParaRPr>
          </a:p>
          <a:p>
            <a:pPr algn="ctr" eaLnBrk="1" hangingPunct="1"/>
            <a:r>
              <a:rPr lang="en-US" altLang="en-US" b="1">
                <a:latin typeface="Times New Roman" panose="02020603050405020304" pitchFamily="18" charset="0"/>
              </a:rPr>
              <a:t>Mocha Coffee</a:t>
            </a:r>
            <a:br>
              <a:rPr lang="en-US" altLang="en-US" b="1">
                <a:latin typeface="Times New Roman" panose="02020603050405020304" pitchFamily="18" charset="0"/>
              </a:rPr>
            </a:br>
            <a:r>
              <a:rPr lang="en-US" altLang="en-US" b="1">
                <a:latin typeface="Times New Roman" panose="02020603050405020304" pitchFamily="18" charset="0"/>
              </a:rPr>
              <a:t>(with steamed whole milk and mocha syrup)</a:t>
            </a:r>
            <a:br>
              <a:rPr lang="en-US" altLang="en-US" b="1">
                <a:latin typeface="Times New Roman" panose="02020603050405020304" pitchFamily="18" charset="0"/>
              </a:rPr>
            </a:br>
            <a:endParaRPr lang="en-US" altLang="en-US" b="1">
              <a:latin typeface="Times New Roman" panose="02020603050405020304" pitchFamily="18" charset="0"/>
            </a:endParaRPr>
          </a:p>
        </p:txBody>
      </p:sp>
      <p:sp>
        <p:nvSpPr>
          <p:cNvPr id="14345" name="Rectangle 9">
            <a:extLst>
              <a:ext uri="{FF2B5EF4-FFF2-40B4-BE49-F238E27FC236}">
                <a16:creationId xmlns:a16="http://schemas.microsoft.com/office/drawing/2014/main" id="{DEA84DF8-565E-6D1B-3552-66FE19B6B0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0" y="5410201"/>
            <a:ext cx="2514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2000" b="1">
                <a:latin typeface="Times New Roman" panose="02020603050405020304" pitchFamily="18" charset="0"/>
              </a:rPr>
              <a:t>45 calories</a:t>
            </a:r>
          </a:p>
          <a:p>
            <a:pPr eaLnBrk="1" hangingPunct="1"/>
            <a:r>
              <a:rPr lang="en-US" altLang="en-US" sz="2000" b="1">
                <a:latin typeface="Times New Roman" panose="02020603050405020304" pitchFamily="18" charset="0"/>
              </a:rPr>
              <a:t>         8 ounces</a:t>
            </a:r>
            <a:endParaRPr lang="en-US" altLang="en-US" sz="2000" b="1">
              <a:latin typeface="Bookman Old Style" panose="02050604050505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4346" name="Rectangle 10">
            <a:extLst>
              <a:ext uri="{FF2B5EF4-FFF2-40B4-BE49-F238E27FC236}">
                <a16:creationId xmlns:a16="http://schemas.microsoft.com/office/drawing/2014/main" id="{D5E593E5-EFF0-7AB0-98AC-CABE87409C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1" y="5410201"/>
            <a:ext cx="2536825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FF00"/>
                </a:solidFill>
                <a:latin typeface="Times New Roman" panose="02020603050405020304" pitchFamily="18" charset="0"/>
              </a:rPr>
              <a:t>How many calories </a:t>
            </a:r>
          </a:p>
          <a:p>
            <a:pPr eaLnBrk="1" hangingPunct="1"/>
            <a:r>
              <a:rPr lang="en-US" altLang="en-US" sz="2000" b="1">
                <a:solidFill>
                  <a:srgbClr val="FFFF00"/>
                </a:solidFill>
                <a:latin typeface="Times New Roman" panose="02020603050405020304" pitchFamily="18" charset="0"/>
              </a:rPr>
              <a:t>are in today's coffee?</a:t>
            </a:r>
            <a:r>
              <a:rPr lang="en-US" altLang="en-US" sz="2000">
                <a:solidFill>
                  <a:srgbClr val="FFFF00"/>
                </a:solidFill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14347" name="AutoShape 11">
            <a:extLst>
              <a:ext uri="{FF2B5EF4-FFF2-40B4-BE49-F238E27FC236}">
                <a16:creationId xmlns:a16="http://schemas.microsoft.com/office/drawing/2014/main" id="{B9E25CFD-555F-5D73-52C1-04C8A91065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5334000"/>
            <a:ext cx="1600200" cy="15240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0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2147483646 w 21600"/>
              <a:gd name="T13" fmla="*/ 2147483646 h 21600"/>
              <a:gd name="T14" fmla="*/ 2147483646 w 21600"/>
              <a:gd name="T15" fmla="*/ 2147483646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4200" y="10800"/>
                </a:moveTo>
                <a:cubicBezTo>
                  <a:pt x="4200" y="14445"/>
                  <a:pt x="7155" y="17400"/>
                  <a:pt x="10800" y="17400"/>
                </a:cubicBezTo>
                <a:cubicBezTo>
                  <a:pt x="14445" y="17400"/>
                  <a:pt x="17400" y="14445"/>
                  <a:pt x="17400" y="10800"/>
                </a:cubicBezTo>
                <a:cubicBezTo>
                  <a:pt x="17400" y="7155"/>
                  <a:pt x="14445" y="4200"/>
                  <a:pt x="10800" y="4200"/>
                </a:cubicBezTo>
                <a:cubicBezTo>
                  <a:pt x="7155" y="4200"/>
                  <a:pt x="4200" y="7155"/>
                  <a:pt x="4200" y="10800"/>
                </a:cubicBez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8" name="AutoShape 12">
            <a:extLst>
              <a:ext uri="{FF2B5EF4-FFF2-40B4-BE49-F238E27FC236}">
                <a16:creationId xmlns:a16="http://schemas.microsoft.com/office/drawing/2014/main" id="{B50C2816-97E6-DDCA-58BC-1B6FB89209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4488" y="5849938"/>
            <a:ext cx="914400" cy="9144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0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2147483646 w 21600"/>
              <a:gd name="T13" fmla="*/ 2147483646 h 21600"/>
              <a:gd name="T14" fmla="*/ 2147483646 w 21600"/>
              <a:gd name="T15" fmla="*/ 2147483646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713" y="10800"/>
                </a:moveTo>
                <a:cubicBezTo>
                  <a:pt x="3713" y="14714"/>
                  <a:pt x="6886" y="17887"/>
                  <a:pt x="10800" y="17887"/>
                </a:cubicBezTo>
                <a:cubicBezTo>
                  <a:pt x="14714" y="17887"/>
                  <a:pt x="17887" y="14714"/>
                  <a:pt x="17887" y="10800"/>
                </a:cubicBezTo>
                <a:cubicBezTo>
                  <a:pt x="17887" y="6886"/>
                  <a:pt x="14714" y="3713"/>
                  <a:pt x="10800" y="3713"/>
                </a:cubicBezTo>
                <a:cubicBezTo>
                  <a:pt x="6886" y="3713"/>
                  <a:pt x="3713" y="6886"/>
                  <a:pt x="3713" y="10800"/>
                </a:cubicBez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4349" name="Freeform 13">
            <a:extLst>
              <a:ext uri="{FF2B5EF4-FFF2-40B4-BE49-F238E27FC236}">
                <a16:creationId xmlns:a16="http://schemas.microsoft.com/office/drawing/2014/main" id="{1AFF9BB4-61FF-EBB3-E421-17D872D5E723}"/>
              </a:ext>
            </a:extLst>
          </p:cNvPr>
          <p:cNvSpPr>
            <a:spLocks noEditPoints="1"/>
          </p:cNvSpPr>
          <p:nvPr/>
        </p:nvSpPr>
        <p:spPr bwMode="auto">
          <a:xfrm>
            <a:off x="10210800" y="6323014"/>
            <a:ext cx="457200" cy="534987"/>
          </a:xfrm>
          <a:custGeom>
            <a:avLst/>
            <a:gdLst>
              <a:gd name="T0" fmla="*/ 2147483646 w 10704"/>
              <a:gd name="T1" fmla="*/ 2147483646 h 12542"/>
              <a:gd name="T2" fmla="*/ 2147483646 w 10704"/>
              <a:gd name="T3" fmla="*/ 2147483646 h 12542"/>
              <a:gd name="T4" fmla="*/ 2147483646 w 10704"/>
              <a:gd name="T5" fmla="*/ 2147483646 h 12542"/>
              <a:gd name="T6" fmla="*/ 2147483646 w 10704"/>
              <a:gd name="T7" fmla="*/ 2147483646 h 12542"/>
              <a:gd name="T8" fmla="*/ 2147483646 w 10704"/>
              <a:gd name="T9" fmla="*/ 2147483646 h 12542"/>
              <a:gd name="T10" fmla="*/ 2147483646 w 10704"/>
              <a:gd name="T11" fmla="*/ 2147483646 h 12542"/>
              <a:gd name="T12" fmla="*/ 2147483646 w 10704"/>
              <a:gd name="T13" fmla="*/ 2147483646 h 12542"/>
              <a:gd name="T14" fmla="*/ 2147483646 w 10704"/>
              <a:gd name="T15" fmla="*/ 2147483646 h 12542"/>
              <a:gd name="T16" fmla="*/ 2147483646 w 10704"/>
              <a:gd name="T17" fmla="*/ 2147483646 h 12542"/>
              <a:gd name="T18" fmla="*/ 2147483646 w 10704"/>
              <a:gd name="T19" fmla="*/ 2147483646 h 12542"/>
              <a:gd name="T20" fmla="*/ 2147483646 w 10704"/>
              <a:gd name="T21" fmla="*/ 2147483646 h 12542"/>
              <a:gd name="T22" fmla="*/ 2147483646 w 10704"/>
              <a:gd name="T23" fmla="*/ 2147483646 h 12542"/>
              <a:gd name="T24" fmla="*/ 2147483646 w 10704"/>
              <a:gd name="T25" fmla="*/ 2147483646 h 12542"/>
              <a:gd name="T26" fmla="*/ 2147483646 w 10704"/>
              <a:gd name="T27" fmla="*/ 2147483646 h 12542"/>
              <a:gd name="T28" fmla="*/ 2147483646 w 10704"/>
              <a:gd name="T29" fmla="*/ 2147483646 h 12542"/>
              <a:gd name="T30" fmla="*/ 2147483646 w 10704"/>
              <a:gd name="T31" fmla="*/ 2147483646 h 12542"/>
              <a:gd name="T32" fmla="*/ 2147483646 w 10704"/>
              <a:gd name="T33" fmla="*/ 2147483646 h 12542"/>
              <a:gd name="T34" fmla="*/ 2147483646 w 10704"/>
              <a:gd name="T35" fmla="*/ 2147483646 h 12542"/>
              <a:gd name="T36" fmla="*/ 2147483646 w 10704"/>
              <a:gd name="T37" fmla="*/ 2147483646 h 12542"/>
              <a:gd name="T38" fmla="*/ 2147483646 w 10704"/>
              <a:gd name="T39" fmla="*/ 2147483646 h 12542"/>
              <a:gd name="T40" fmla="*/ 2147483646 w 10704"/>
              <a:gd name="T41" fmla="*/ 2147483646 h 12542"/>
              <a:gd name="T42" fmla="*/ 2147483646 w 10704"/>
              <a:gd name="T43" fmla="*/ 2147483646 h 12542"/>
              <a:gd name="T44" fmla="*/ 2147483646 w 10704"/>
              <a:gd name="T45" fmla="*/ 2147483646 h 12542"/>
              <a:gd name="T46" fmla="*/ 2147483646 w 10704"/>
              <a:gd name="T47" fmla="*/ 2147483646 h 12542"/>
              <a:gd name="T48" fmla="*/ 2147483646 w 10704"/>
              <a:gd name="T49" fmla="*/ 2147483646 h 12542"/>
              <a:gd name="T50" fmla="*/ 2147483646 w 10704"/>
              <a:gd name="T51" fmla="*/ 2147483646 h 12542"/>
              <a:gd name="T52" fmla="*/ 2147483646 w 10704"/>
              <a:gd name="T53" fmla="*/ 2147483646 h 12542"/>
              <a:gd name="T54" fmla="*/ 2147483646 w 10704"/>
              <a:gd name="T55" fmla="*/ 2147483646 h 12542"/>
              <a:gd name="T56" fmla="*/ 2147483646 w 10704"/>
              <a:gd name="T57" fmla="*/ 2147483646 h 12542"/>
              <a:gd name="T58" fmla="*/ 2147483646 w 10704"/>
              <a:gd name="T59" fmla="*/ 2147483646 h 12542"/>
              <a:gd name="T60" fmla="*/ 2147483646 w 10704"/>
              <a:gd name="T61" fmla="*/ 2147483646 h 12542"/>
              <a:gd name="T62" fmla="*/ 2147483646 w 10704"/>
              <a:gd name="T63" fmla="*/ 2147483646 h 12542"/>
              <a:gd name="T64" fmla="*/ 2147483646 w 10704"/>
              <a:gd name="T65" fmla="*/ 2147483646 h 12542"/>
              <a:gd name="T66" fmla="*/ 2147483646 w 10704"/>
              <a:gd name="T67" fmla="*/ 2147483646 h 12542"/>
              <a:gd name="T68" fmla="*/ 2147483646 w 10704"/>
              <a:gd name="T69" fmla="*/ 2147483646 h 12542"/>
              <a:gd name="T70" fmla="*/ 2147483646 w 10704"/>
              <a:gd name="T71" fmla="*/ 2147483646 h 12542"/>
              <a:gd name="T72" fmla="*/ 2147483646 w 10704"/>
              <a:gd name="T73" fmla="*/ 1363954305 h 12542"/>
              <a:gd name="T74" fmla="*/ 176423203 w 10704"/>
              <a:gd name="T75" fmla="*/ 2147483646 h 12542"/>
              <a:gd name="T76" fmla="*/ 339522811 w 10704"/>
              <a:gd name="T77" fmla="*/ 2147483646 h 12542"/>
              <a:gd name="T78" fmla="*/ 1983753042 w 10704"/>
              <a:gd name="T79" fmla="*/ 2147483646 h 12542"/>
              <a:gd name="T80" fmla="*/ 2147483646 w 10704"/>
              <a:gd name="T81" fmla="*/ 2147483646 h 12542"/>
              <a:gd name="T82" fmla="*/ 2147483646 w 10704"/>
              <a:gd name="T83" fmla="*/ 2147483646 h 12542"/>
              <a:gd name="T84" fmla="*/ 2147483646 w 10704"/>
              <a:gd name="T85" fmla="*/ 2147483646 h 12542"/>
              <a:gd name="T86" fmla="*/ 2147483646 w 10704"/>
              <a:gd name="T87" fmla="*/ 2147483646 h 12542"/>
              <a:gd name="T88" fmla="*/ 2147483646 w 10704"/>
              <a:gd name="T89" fmla="*/ 2147483646 h 12542"/>
              <a:gd name="T90" fmla="*/ 2147483646 w 10704"/>
              <a:gd name="T91" fmla="*/ 2147483646 h 12542"/>
              <a:gd name="T92" fmla="*/ 2147483646 w 10704"/>
              <a:gd name="T93" fmla="*/ 2147483646 h 12542"/>
              <a:gd name="T94" fmla="*/ 2147483646 w 10704"/>
              <a:gd name="T95" fmla="*/ 2147483646 h 12542"/>
              <a:gd name="T96" fmla="*/ 2147483646 w 10704"/>
              <a:gd name="T97" fmla="*/ 2147483646 h 12542"/>
              <a:gd name="T98" fmla="*/ 2147483646 w 10704"/>
              <a:gd name="T99" fmla="*/ 2147483646 h 12542"/>
              <a:gd name="T100" fmla="*/ 2147483646 w 10704"/>
              <a:gd name="T101" fmla="*/ 2147483646 h 12542"/>
              <a:gd name="T102" fmla="*/ 2147483646 w 10704"/>
              <a:gd name="T103" fmla="*/ 2147483646 h 12542"/>
              <a:gd name="T104" fmla="*/ 2147483646 w 10704"/>
              <a:gd name="T105" fmla="*/ 2147483646 h 12542"/>
              <a:gd name="T106" fmla="*/ 2147483646 w 10704"/>
              <a:gd name="T107" fmla="*/ 2147483646 h 12542"/>
              <a:gd name="T108" fmla="*/ 2147483646 w 10704"/>
              <a:gd name="T109" fmla="*/ 2147483646 h 12542"/>
              <a:gd name="T110" fmla="*/ 2147483646 w 10704"/>
              <a:gd name="T111" fmla="*/ 625709014 h 12542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0704"/>
              <a:gd name="T169" fmla="*/ 0 h 12542"/>
              <a:gd name="T170" fmla="*/ 10704 w 10704"/>
              <a:gd name="T171" fmla="*/ 12542 h 12542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0704" h="12542">
                <a:moveTo>
                  <a:pt x="5418" y="2093"/>
                </a:moveTo>
                <a:lnTo>
                  <a:pt x="5426" y="2076"/>
                </a:lnTo>
                <a:lnTo>
                  <a:pt x="5436" y="2059"/>
                </a:lnTo>
                <a:lnTo>
                  <a:pt x="5446" y="2042"/>
                </a:lnTo>
                <a:lnTo>
                  <a:pt x="5455" y="2025"/>
                </a:lnTo>
                <a:lnTo>
                  <a:pt x="5465" y="2009"/>
                </a:lnTo>
                <a:lnTo>
                  <a:pt x="5475" y="1992"/>
                </a:lnTo>
                <a:lnTo>
                  <a:pt x="5485" y="1975"/>
                </a:lnTo>
                <a:lnTo>
                  <a:pt x="5495" y="1959"/>
                </a:lnTo>
                <a:lnTo>
                  <a:pt x="5505" y="1942"/>
                </a:lnTo>
                <a:lnTo>
                  <a:pt x="5516" y="1924"/>
                </a:lnTo>
                <a:lnTo>
                  <a:pt x="5527" y="1908"/>
                </a:lnTo>
                <a:lnTo>
                  <a:pt x="5537" y="1891"/>
                </a:lnTo>
                <a:lnTo>
                  <a:pt x="5549" y="1874"/>
                </a:lnTo>
                <a:lnTo>
                  <a:pt x="5560" y="1858"/>
                </a:lnTo>
                <a:lnTo>
                  <a:pt x="5571" y="1841"/>
                </a:lnTo>
                <a:lnTo>
                  <a:pt x="5583" y="1825"/>
                </a:lnTo>
                <a:lnTo>
                  <a:pt x="5612" y="1780"/>
                </a:lnTo>
                <a:lnTo>
                  <a:pt x="5644" y="1736"/>
                </a:lnTo>
                <a:lnTo>
                  <a:pt x="5674" y="1694"/>
                </a:lnTo>
                <a:lnTo>
                  <a:pt x="5706" y="1654"/>
                </a:lnTo>
                <a:lnTo>
                  <a:pt x="5739" y="1614"/>
                </a:lnTo>
                <a:lnTo>
                  <a:pt x="5772" y="1576"/>
                </a:lnTo>
                <a:lnTo>
                  <a:pt x="5807" y="1540"/>
                </a:lnTo>
                <a:lnTo>
                  <a:pt x="5843" y="1505"/>
                </a:lnTo>
                <a:lnTo>
                  <a:pt x="5879" y="1472"/>
                </a:lnTo>
                <a:lnTo>
                  <a:pt x="5918" y="1441"/>
                </a:lnTo>
                <a:lnTo>
                  <a:pt x="5957" y="1411"/>
                </a:lnTo>
                <a:lnTo>
                  <a:pt x="5997" y="1384"/>
                </a:lnTo>
                <a:lnTo>
                  <a:pt x="6040" y="1358"/>
                </a:lnTo>
                <a:lnTo>
                  <a:pt x="6083" y="1332"/>
                </a:lnTo>
                <a:lnTo>
                  <a:pt x="6129" y="1310"/>
                </a:lnTo>
                <a:lnTo>
                  <a:pt x="6177" y="1290"/>
                </a:lnTo>
                <a:lnTo>
                  <a:pt x="6225" y="1272"/>
                </a:lnTo>
                <a:lnTo>
                  <a:pt x="6272" y="1256"/>
                </a:lnTo>
                <a:lnTo>
                  <a:pt x="6322" y="1242"/>
                </a:lnTo>
                <a:lnTo>
                  <a:pt x="6370" y="1231"/>
                </a:lnTo>
                <a:lnTo>
                  <a:pt x="6421" y="1221"/>
                </a:lnTo>
                <a:lnTo>
                  <a:pt x="6471" y="1213"/>
                </a:lnTo>
                <a:lnTo>
                  <a:pt x="6521" y="1207"/>
                </a:lnTo>
                <a:lnTo>
                  <a:pt x="6573" y="1204"/>
                </a:lnTo>
                <a:lnTo>
                  <a:pt x="6623" y="1201"/>
                </a:lnTo>
                <a:lnTo>
                  <a:pt x="6675" y="1201"/>
                </a:lnTo>
                <a:lnTo>
                  <a:pt x="6726" y="1203"/>
                </a:lnTo>
                <a:lnTo>
                  <a:pt x="6778" y="1206"/>
                </a:lnTo>
                <a:lnTo>
                  <a:pt x="6829" y="1210"/>
                </a:lnTo>
                <a:lnTo>
                  <a:pt x="6882" y="1217"/>
                </a:lnTo>
                <a:lnTo>
                  <a:pt x="6933" y="1225"/>
                </a:lnTo>
                <a:lnTo>
                  <a:pt x="6986" y="1235"/>
                </a:lnTo>
                <a:lnTo>
                  <a:pt x="7070" y="1254"/>
                </a:lnTo>
                <a:lnTo>
                  <a:pt x="7152" y="1278"/>
                </a:lnTo>
                <a:lnTo>
                  <a:pt x="7231" y="1306"/>
                </a:lnTo>
                <a:lnTo>
                  <a:pt x="7306" y="1340"/>
                </a:lnTo>
                <a:lnTo>
                  <a:pt x="7379" y="1377"/>
                </a:lnTo>
                <a:lnTo>
                  <a:pt x="7450" y="1418"/>
                </a:lnTo>
                <a:lnTo>
                  <a:pt x="7517" y="1463"/>
                </a:lnTo>
                <a:lnTo>
                  <a:pt x="7580" y="1512"/>
                </a:lnTo>
                <a:lnTo>
                  <a:pt x="7641" y="1565"/>
                </a:lnTo>
                <a:lnTo>
                  <a:pt x="7698" y="1621"/>
                </a:lnTo>
                <a:lnTo>
                  <a:pt x="7751" y="1683"/>
                </a:lnTo>
                <a:lnTo>
                  <a:pt x="7801" y="1746"/>
                </a:lnTo>
                <a:lnTo>
                  <a:pt x="7847" y="1813"/>
                </a:lnTo>
                <a:lnTo>
                  <a:pt x="7890" y="1884"/>
                </a:lnTo>
                <a:lnTo>
                  <a:pt x="7929" y="1959"/>
                </a:lnTo>
                <a:lnTo>
                  <a:pt x="7965" y="2036"/>
                </a:lnTo>
                <a:lnTo>
                  <a:pt x="7999" y="2127"/>
                </a:lnTo>
                <a:lnTo>
                  <a:pt x="8029" y="2220"/>
                </a:lnTo>
                <a:lnTo>
                  <a:pt x="8054" y="2314"/>
                </a:lnTo>
                <a:lnTo>
                  <a:pt x="8073" y="2407"/>
                </a:lnTo>
                <a:lnTo>
                  <a:pt x="8088" y="2501"/>
                </a:lnTo>
                <a:lnTo>
                  <a:pt x="8099" y="2596"/>
                </a:lnTo>
                <a:lnTo>
                  <a:pt x="8106" y="2690"/>
                </a:lnTo>
                <a:lnTo>
                  <a:pt x="8109" y="2785"/>
                </a:lnTo>
                <a:lnTo>
                  <a:pt x="8110" y="2880"/>
                </a:lnTo>
                <a:lnTo>
                  <a:pt x="8107" y="2975"/>
                </a:lnTo>
                <a:lnTo>
                  <a:pt x="8102" y="3070"/>
                </a:lnTo>
                <a:lnTo>
                  <a:pt x="8095" y="3166"/>
                </a:lnTo>
                <a:lnTo>
                  <a:pt x="8086" y="3261"/>
                </a:lnTo>
                <a:lnTo>
                  <a:pt x="8075" y="3355"/>
                </a:lnTo>
                <a:lnTo>
                  <a:pt x="8063" y="3451"/>
                </a:lnTo>
                <a:lnTo>
                  <a:pt x="8050" y="3546"/>
                </a:lnTo>
                <a:lnTo>
                  <a:pt x="8039" y="3616"/>
                </a:lnTo>
                <a:lnTo>
                  <a:pt x="8026" y="3685"/>
                </a:lnTo>
                <a:lnTo>
                  <a:pt x="8012" y="3756"/>
                </a:lnTo>
                <a:lnTo>
                  <a:pt x="7996" y="3825"/>
                </a:lnTo>
                <a:lnTo>
                  <a:pt x="7978" y="3893"/>
                </a:lnTo>
                <a:lnTo>
                  <a:pt x="7958" y="3962"/>
                </a:lnTo>
                <a:lnTo>
                  <a:pt x="7937" y="4030"/>
                </a:lnTo>
                <a:lnTo>
                  <a:pt x="7914" y="4098"/>
                </a:lnTo>
                <a:lnTo>
                  <a:pt x="7890" y="4165"/>
                </a:lnTo>
                <a:lnTo>
                  <a:pt x="7864" y="4232"/>
                </a:lnTo>
                <a:lnTo>
                  <a:pt x="7837" y="4299"/>
                </a:lnTo>
                <a:lnTo>
                  <a:pt x="7810" y="4366"/>
                </a:lnTo>
                <a:lnTo>
                  <a:pt x="7781" y="4431"/>
                </a:lnTo>
                <a:lnTo>
                  <a:pt x="7750" y="4497"/>
                </a:lnTo>
                <a:lnTo>
                  <a:pt x="7718" y="4562"/>
                </a:lnTo>
                <a:lnTo>
                  <a:pt x="7687" y="4627"/>
                </a:lnTo>
                <a:lnTo>
                  <a:pt x="7677" y="4644"/>
                </a:lnTo>
                <a:lnTo>
                  <a:pt x="7668" y="4661"/>
                </a:lnTo>
                <a:lnTo>
                  <a:pt x="7659" y="4678"/>
                </a:lnTo>
                <a:lnTo>
                  <a:pt x="7649" y="4695"/>
                </a:lnTo>
                <a:lnTo>
                  <a:pt x="7640" y="4712"/>
                </a:lnTo>
                <a:lnTo>
                  <a:pt x="7630" y="4729"/>
                </a:lnTo>
                <a:lnTo>
                  <a:pt x="7620" y="4746"/>
                </a:lnTo>
                <a:lnTo>
                  <a:pt x="7610" y="4763"/>
                </a:lnTo>
                <a:lnTo>
                  <a:pt x="7600" y="4779"/>
                </a:lnTo>
                <a:lnTo>
                  <a:pt x="7589" y="4796"/>
                </a:lnTo>
                <a:lnTo>
                  <a:pt x="7577" y="4813"/>
                </a:lnTo>
                <a:lnTo>
                  <a:pt x="7566" y="4829"/>
                </a:lnTo>
                <a:lnTo>
                  <a:pt x="7555" y="4845"/>
                </a:lnTo>
                <a:lnTo>
                  <a:pt x="7544" y="4861"/>
                </a:lnTo>
                <a:lnTo>
                  <a:pt x="7532" y="4877"/>
                </a:lnTo>
                <a:lnTo>
                  <a:pt x="7521" y="4893"/>
                </a:lnTo>
                <a:lnTo>
                  <a:pt x="7405" y="5039"/>
                </a:lnTo>
                <a:lnTo>
                  <a:pt x="7286" y="5182"/>
                </a:lnTo>
                <a:lnTo>
                  <a:pt x="7166" y="5322"/>
                </a:lnTo>
                <a:lnTo>
                  <a:pt x="7044" y="5458"/>
                </a:lnTo>
                <a:lnTo>
                  <a:pt x="6919" y="5592"/>
                </a:lnTo>
                <a:lnTo>
                  <a:pt x="6792" y="5722"/>
                </a:lnTo>
                <a:lnTo>
                  <a:pt x="6662" y="5850"/>
                </a:lnTo>
                <a:lnTo>
                  <a:pt x="6528" y="5973"/>
                </a:lnTo>
                <a:lnTo>
                  <a:pt x="6393" y="6093"/>
                </a:lnTo>
                <a:lnTo>
                  <a:pt x="6253" y="6211"/>
                </a:lnTo>
                <a:lnTo>
                  <a:pt x="6111" y="6325"/>
                </a:lnTo>
                <a:lnTo>
                  <a:pt x="5965" y="6437"/>
                </a:lnTo>
                <a:lnTo>
                  <a:pt x="5815" y="6544"/>
                </a:lnTo>
                <a:lnTo>
                  <a:pt x="5662" y="6648"/>
                </a:lnTo>
                <a:lnTo>
                  <a:pt x="5505" y="6751"/>
                </a:lnTo>
                <a:lnTo>
                  <a:pt x="5344" y="6849"/>
                </a:lnTo>
                <a:lnTo>
                  <a:pt x="5184" y="6751"/>
                </a:lnTo>
                <a:lnTo>
                  <a:pt x="5027" y="6648"/>
                </a:lnTo>
                <a:lnTo>
                  <a:pt x="4873" y="6544"/>
                </a:lnTo>
                <a:lnTo>
                  <a:pt x="4725" y="6437"/>
                </a:lnTo>
                <a:lnTo>
                  <a:pt x="4578" y="6325"/>
                </a:lnTo>
                <a:lnTo>
                  <a:pt x="4436" y="6211"/>
                </a:lnTo>
                <a:lnTo>
                  <a:pt x="4297" y="6093"/>
                </a:lnTo>
                <a:lnTo>
                  <a:pt x="4161" y="5973"/>
                </a:lnTo>
                <a:lnTo>
                  <a:pt x="4027" y="5850"/>
                </a:lnTo>
                <a:lnTo>
                  <a:pt x="3897" y="5722"/>
                </a:lnTo>
                <a:lnTo>
                  <a:pt x="3770" y="5592"/>
                </a:lnTo>
                <a:lnTo>
                  <a:pt x="3645" y="5458"/>
                </a:lnTo>
                <a:lnTo>
                  <a:pt x="3523" y="5322"/>
                </a:lnTo>
                <a:lnTo>
                  <a:pt x="3403" y="5182"/>
                </a:lnTo>
                <a:lnTo>
                  <a:pt x="3284" y="5039"/>
                </a:lnTo>
                <a:lnTo>
                  <a:pt x="3169" y="4893"/>
                </a:lnTo>
                <a:lnTo>
                  <a:pt x="3157" y="4877"/>
                </a:lnTo>
                <a:lnTo>
                  <a:pt x="3145" y="4861"/>
                </a:lnTo>
                <a:lnTo>
                  <a:pt x="3134" y="4845"/>
                </a:lnTo>
                <a:lnTo>
                  <a:pt x="3123" y="4829"/>
                </a:lnTo>
                <a:lnTo>
                  <a:pt x="3111" y="4813"/>
                </a:lnTo>
                <a:lnTo>
                  <a:pt x="3100" y="4796"/>
                </a:lnTo>
                <a:lnTo>
                  <a:pt x="3090" y="4779"/>
                </a:lnTo>
                <a:lnTo>
                  <a:pt x="3079" y="4763"/>
                </a:lnTo>
                <a:lnTo>
                  <a:pt x="3069" y="4746"/>
                </a:lnTo>
                <a:lnTo>
                  <a:pt x="3059" y="4729"/>
                </a:lnTo>
                <a:lnTo>
                  <a:pt x="3050" y="4712"/>
                </a:lnTo>
                <a:lnTo>
                  <a:pt x="3040" y="4695"/>
                </a:lnTo>
                <a:lnTo>
                  <a:pt x="3031" y="4678"/>
                </a:lnTo>
                <a:lnTo>
                  <a:pt x="3021" y="4661"/>
                </a:lnTo>
                <a:lnTo>
                  <a:pt x="3012" y="4644"/>
                </a:lnTo>
                <a:lnTo>
                  <a:pt x="3004" y="4627"/>
                </a:lnTo>
                <a:lnTo>
                  <a:pt x="2971" y="4562"/>
                </a:lnTo>
                <a:lnTo>
                  <a:pt x="2940" y="4497"/>
                </a:lnTo>
                <a:lnTo>
                  <a:pt x="2909" y="4431"/>
                </a:lnTo>
                <a:lnTo>
                  <a:pt x="2880" y="4366"/>
                </a:lnTo>
                <a:lnTo>
                  <a:pt x="2852" y="4299"/>
                </a:lnTo>
                <a:lnTo>
                  <a:pt x="2824" y="4232"/>
                </a:lnTo>
                <a:lnTo>
                  <a:pt x="2799" y="4165"/>
                </a:lnTo>
                <a:lnTo>
                  <a:pt x="2775" y="4098"/>
                </a:lnTo>
                <a:lnTo>
                  <a:pt x="2752" y="4030"/>
                </a:lnTo>
                <a:lnTo>
                  <a:pt x="2730" y="3962"/>
                </a:lnTo>
                <a:lnTo>
                  <a:pt x="2711" y="3893"/>
                </a:lnTo>
                <a:lnTo>
                  <a:pt x="2693" y="3825"/>
                </a:lnTo>
                <a:lnTo>
                  <a:pt x="2677" y="3756"/>
                </a:lnTo>
                <a:lnTo>
                  <a:pt x="2663" y="3685"/>
                </a:lnTo>
                <a:lnTo>
                  <a:pt x="2649" y="3616"/>
                </a:lnTo>
                <a:lnTo>
                  <a:pt x="2639" y="3546"/>
                </a:lnTo>
                <a:lnTo>
                  <a:pt x="2626" y="3451"/>
                </a:lnTo>
                <a:lnTo>
                  <a:pt x="2614" y="3355"/>
                </a:lnTo>
                <a:lnTo>
                  <a:pt x="2603" y="3261"/>
                </a:lnTo>
                <a:lnTo>
                  <a:pt x="2594" y="3166"/>
                </a:lnTo>
                <a:lnTo>
                  <a:pt x="2587" y="3070"/>
                </a:lnTo>
                <a:lnTo>
                  <a:pt x="2582" y="2975"/>
                </a:lnTo>
                <a:lnTo>
                  <a:pt x="2579" y="2880"/>
                </a:lnTo>
                <a:lnTo>
                  <a:pt x="2580" y="2785"/>
                </a:lnTo>
                <a:lnTo>
                  <a:pt x="2583" y="2690"/>
                </a:lnTo>
                <a:lnTo>
                  <a:pt x="2590" y="2596"/>
                </a:lnTo>
                <a:lnTo>
                  <a:pt x="2601" y="2501"/>
                </a:lnTo>
                <a:lnTo>
                  <a:pt x="2616" y="2407"/>
                </a:lnTo>
                <a:lnTo>
                  <a:pt x="2635" y="2314"/>
                </a:lnTo>
                <a:lnTo>
                  <a:pt x="2660" y="2220"/>
                </a:lnTo>
                <a:lnTo>
                  <a:pt x="2690" y="2127"/>
                </a:lnTo>
                <a:lnTo>
                  <a:pt x="2725" y="2036"/>
                </a:lnTo>
                <a:lnTo>
                  <a:pt x="2760" y="1959"/>
                </a:lnTo>
                <a:lnTo>
                  <a:pt x="2799" y="1884"/>
                </a:lnTo>
                <a:lnTo>
                  <a:pt x="2842" y="1813"/>
                </a:lnTo>
                <a:lnTo>
                  <a:pt x="2888" y="1746"/>
                </a:lnTo>
                <a:lnTo>
                  <a:pt x="2939" y="1683"/>
                </a:lnTo>
                <a:lnTo>
                  <a:pt x="2992" y="1621"/>
                </a:lnTo>
                <a:lnTo>
                  <a:pt x="3049" y="1565"/>
                </a:lnTo>
                <a:lnTo>
                  <a:pt x="3109" y="1512"/>
                </a:lnTo>
                <a:lnTo>
                  <a:pt x="3173" y="1463"/>
                </a:lnTo>
                <a:lnTo>
                  <a:pt x="3240" y="1418"/>
                </a:lnTo>
                <a:lnTo>
                  <a:pt x="3310" y="1377"/>
                </a:lnTo>
                <a:lnTo>
                  <a:pt x="3382" y="1340"/>
                </a:lnTo>
                <a:lnTo>
                  <a:pt x="3458" y="1306"/>
                </a:lnTo>
                <a:lnTo>
                  <a:pt x="3537" y="1278"/>
                </a:lnTo>
                <a:lnTo>
                  <a:pt x="3619" y="1254"/>
                </a:lnTo>
                <a:lnTo>
                  <a:pt x="3704" y="1235"/>
                </a:lnTo>
                <a:lnTo>
                  <a:pt x="3755" y="1225"/>
                </a:lnTo>
                <a:lnTo>
                  <a:pt x="3808" y="1217"/>
                </a:lnTo>
                <a:lnTo>
                  <a:pt x="3859" y="1210"/>
                </a:lnTo>
                <a:lnTo>
                  <a:pt x="3911" y="1206"/>
                </a:lnTo>
                <a:lnTo>
                  <a:pt x="3964" y="1203"/>
                </a:lnTo>
                <a:lnTo>
                  <a:pt x="4015" y="1201"/>
                </a:lnTo>
                <a:lnTo>
                  <a:pt x="4066" y="1201"/>
                </a:lnTo>
                <a:lnTo>
                  <a:pt x="4117" y="1204"/>
                </a:lnTo>
                <a:lnTo>
                  <a:pt x="4168" y="1207"/>
                </a:lnTo>
                <a:lnTo>
                  <a:pt x="4218" y="1213"/>
                </a:lnTo>
                <a:lnTo>
                  <a:pt x="4269" y="1221"/>
                </a:lnTo>
                <a:lnTo>
                  <a:pt x="4318" y="1231"/>
                </a:lnTo>
                <a:lnTo>
                  <a:pt x="4368" y="1242"/>
                </a:lnTo>
                <a:lnTo>
                  <a:pt x="4416" y="1256"/>
                </a:lnTo>
                <a:lnTo>
                  <a:pt x="4465" y="1272"/>
                </a:lnTo>
                <a:lnTo>
                  <a:pt x="4513" y="1290"/>
                </a:lnTo>
                <a:lnTo>
                  <a:pt x="4560" y="1310"/>
                </a:lnTo>
                <a:lnTo>
                  <a:pt x="4605" y="1332"/>
                </a:lnTo>
                <a:lnTo>
                  <a:pt x="4650" y="1358"/>
                </a:lnTo>
                <a:lnTo>
                  <a:pt x="4692" y="1384"/>
                </a:lnTo>
                <a:lnTo>
                  <a:pt x="4733" y="1411"/>
                </a:lnTo>
                <a:lnTo>
                  <a:pt x="4772" y="1441"/>
                </a:lnTo>
                <a:lnTo>
                  <a:pt x="4810" y="1472"/>
                </a:lnTo>
                <a:lnTo>
                  <a:pt x="4847" y="1505"/>
                </a:lnTo>
                <a:lnTo>
                  <a:pt x="4882" y="1540"/>
                </a:lnTo>
                <a:lnTo>
                  <a:pt x="4917" y="1576"/>
                </a:lnTo>
                <a:lnTo>
                  <a:pt x="4950" y="1614"/>
                </a:lnTo>
                <a:lnTo>
                  <a:pt x="4983" y="1654"/>
                </a:lnTo>
                <a:lnTo>
                  <a:pt x="5015" y="1694"/>
                </a:lnTo>
                <a:lnTo>
                  <a:pt x="5046" y="1736"/>
                </a:lnTo>
                <a:lnTo>
                  <a:pt x="5077" y="1780"/>
                </a:lnTo>
                <a:lnTo>
                  <a:pt x="5108" y="1825"/>
                </a:lnTo>
                <a:lnTo>
                  <a:pt x="5119" y="1841"/>
                </a:lnTo>
                <a:lnTo>
                  <a:pt x="5129" y="1858"/>
                </a:lnTo>
                <a:lnTo>
                  <a:pt x="5140" y="1874"/>
                </a:lnTo>
                <a:lnTo>
                  <a:pt x="5151" y="1891"/>
                </a:lnTo>
                <a:lnTo>
                  <a:pt x="5162" y="1908"/>
                </a:lnTo>
                <a:lnTo>
                  <a:pt x="5173" y="1924"/>
                </a:lnTo>
                <a:lnTo>
                  <a:pt x="5184" y="1942"/>
                </a:lnTo>
                <a:lnTo>
                  <a:pt x="5194" y="1959"/>
                </a:lnTo>
                <a:lnTo>
                  <a:pt x="5204" y="1975"/>
                </a:lnTo>
                <a:lnTo>
                  <a:pt x="5214" y="1992"/>
                </a:lnTo>
                <a:lnTo>
                  <a:pt x="5224" y="2009"/>
                </a:lnTo>
                <a:lnTo>
                  <a:pt x="5234" y="2025"/>
                </a:lnTo>
                <a:lnTo>
                  <a:pt x="5243" y="2042"/>
                </a:lnTo>
                <a:lnTo>
                  <a:pt x="5252" y="2059"/>
                </a:lnTo>
                <a:lnTo>
                  <a:pt x="5263" y="2076"/>
                </a:lnTo>
                <a:lnTo>
                  <a:pt x="5272" y="2093"/>
                </a:lnTo>
                <a:lnTo>
                  <a:pt x="5276" y="2101"/>
                </a:lnTo>
                <a:lnTo>
                  <a:pt x="5281" y="2110"/>
                </a:lnTo>
                <a:lnTo>
                  <a:pt x="5285" y="2120"/>
                </a:lnTo>
                <a:lnTo>
                  <a:pt x="5290" y="2129"/>
                </a:lnTo>
                <a:lnTo>
                  <a:pt x="5294" y="2139"/>
                </a:lnTo>
                <a:lnTo>
                  <a:pt x="5299" y="2148"/>
                </a:lnTo>
                <a:lnTo>
                  <a:pt x="5304" y="2158"/>
                </a:lnTo>
                <a:lnTo>
                  <a:pt x="5308" y="2169"/>
                </a:lnTo>
                <a:lnTo>
                  <a:pt x="5313" y="2179"/>
                </a:lnTo>
                <a:lnTo>
                  <a:pt x="5317" y="2189"/>
                </a:lnTo>
                <a:lnTo>
                  <a:pt x="5322" y="2199"/>
                </a:lnTo>
                <a:lnTo>
                  <a:pt x="5326" y="2210"/>
                </a:lnTo>
                <a:lnTo>
                  <a:pt x="5331" y="2220"/>
                </a:lnTo>
                <a:lnTo>
                  <a:pt x="5335" y="2230"/>
                </a:lnTo>
                <a:lnTo>
                  <a:pt x="5339" y="2241"/>
                </a:lnTo>
                <a:lnTo>
                  <a:pt x="5344" y="2252"/>
                </a:lnTo>
                <a:lnTo>
                  <a:pt x="5348" y="2241"/>
                </a:lnTo>
                <a:lnTo>
                  <a:pt x="5353" y="2230"/>
                </a:lnTo>
                <a:lnTo>
                  <a:pt x="5358" y="2220"/>
                </a:lnTo>
                <a:lnTo>
                  <a:pt x="5362" y="2210"/>
                </a:lnTo>
                <a:lnTo>
                  <a:pt x="5367" y="2199"/>
                </a:lnTo>
                <a:lnTo>
                  <a:pt x="5371" y="2189"/>
                </a:lnTo>
                <a:lnTo>
                  <a:pt x="5376" y="2179"/>
                </a:lnTo>
                <a:lnTo>
                  <a:pt x="5381" y="2169"/>
                </a:lnTo>
                <a:lnTo>
                  <a:pt x="5385" y="2158"/>
                </a:lnTo>
                <a:lnTo>
                  <a:pt x="5390" y="2148"/>
                </a:lnTo>
                <a:lnTo>
                  <a:pt x="5395" y="2139"/>
                </a:lnTo>
                <a:lnTo>
                  <a:pt x="5399" y="2129"/>
                </a:lnTo>
                <a:lnTo>
                  <a:pt x="5404" y="2120"/>
                </a:lnTo>
                <a:lnTo>
                  <a:pt x="5408" y="2110"/>
                </a:lnTo>
                <a:lnTo>
                  <a:pt x="5413" y="2101"/>
                </a:lnTo>
                <a:lnTo>
                  <a:pt x="5418" y="2093"/>
                </a:lnTo>
                <a:close/>
                <a:moveTo>
                  <a:pt x="2432" y="0"/>
                </a:moveTo>
                <a:lnTo>
                  <a:pt x="2183" y="12"/>
                </a:lnTo>
                <a:lnTo>
                  <a:pt x="1942" y="48"/>
                </a:lnTo>
                <a:lnTo>
                  <a:pt x="1708" y="108"/>
                </a:lnTo>
                <a:lnTo>
                  <a:pt x="1486" y="190"/>
                </a:lnTo>
                <a:lnTo>
                  <a:pt x="1273" y="291"/>
                </a:lnTo>
                <a:lnTo>
                  <a:pt x="1073" y="412"/>
                </a:lnTo>
                <a:lnTo>
                  <a:pt x="887" y="551"/>
                </a:lnTo>
                <a:lnTo>
                  <a:pt x="714" y="707"/>
                </a:lnTo>
                <a:lnTo>
                  <a:pt x="557" y="878"/>
                </a:lnTo>
                <a:lnTo>
                  <a:pt x="418" y="1065"/>
                </a:lnTo>
                <a:lnTo>
                  <a:pt x="296" y="1263"/>
                </a:lnTo>
                <a:lnTo>
                  <a:pt x="194" y="1474"/>
                </a:lnTo>
                <a:lnTo>
                  <a:pt x="112" y="1696"/>
                </a:lnTo>
                <a:lnTo>
                  <a:pt x="53" y="1927"/>
                </a:lnTo>
                <a:lnTo>
                  <a:pt x="16" y="2167"/>
                </a:lnTo>
                <a:lnTo>
                  <a:pt x="4" y="2414"/>
                </a:lnTo>
                <a:lnTo>
                  <a:pt x="0" y="7843"/>
                </a:lnTo>
                <a:lnTo>
                  <a:pt x="4" y="7928"/>
                </a:lnTo>
                <a:lnTo>
                  <a:pt x="17" y="8013"/>
                </a:lnTo>
                <a:lnTo>
                  <a:pt x="37" y="8093"/>
                </a:lnTo>
                <a:lnTo>
                  <a:pt x="67" y="8170"/>
                </a:lnTo>
                <a:lnTo>
                  <a:pt x="102" y="8245"/>
                </a:lnTo>
                <a:lnTo>
                  <a:pt x="145" y="8314"/>
                </a:lnTo>
                <a:lnTo>
                  <a:pt x="193" y="8378"/>
                </a:lnTo>
                <a:lnTo>
                  <a:pt x="249" y="8438"/>
                </a:lnTo>
                <a:lnTo>
                  <a:pt x="308" y="8492"/>
                </a:lnTo>
                <a:lnTo>
                  <a:pt x="374" y="8541"/>
                </a:lnTo>
                <a:lnTo>
                  <a:pt x="444" y="8583"/>
                </a:lnTo>
                <a:lnTo>
                  <a:pt x="519" y="8619"/>
                </a:lnTo>
                <a:lnTo>
                  <a:pt x="596" y="8647"/>
                </a:lnTo>
                <a:lnTo>
                  <a:pt x="677" y="8667"/>
                </a:lnTo>
                <a:lnTo>
                  <a:pt x="762" y="8680"/>
                </a:lnTo>
                <a:lnTo>
                  <a:pt x="849" y="8685"/>
                </a:lnTo>
                <a:lnTo>
                  <a:pt x="935" y="8680"/>
                </a:lnTo>
                <a:lnTo>
                  <a:pt x="1020" y="8667"/>
                </a:lnTo>
                <a:lnTo>
                  <a:pt x="1101" y="8647"/>
                </a:lnTo>
                <a:lnTo>
                  <a:pt x="1180" y="8619"/>
                </a:lnTo>
                <a:lnTo>
                  <a:pt x="1253" y="8583"/>
                </a:lnTo>
                <a:lnTo>
                  <a:pt x="1323" y="8541"/>
                </a:lnTo>
                <a:lnTo>
                  <a:pt x="1389" y="8492"/>
                </a:lnTo>
                <a:lnTo>
                  <a:pt x="1450" y="8438"/>
                </a:lnTo>
                <a:lnTo>
                  <a:pt x="1504" y="8378"/>
                </a:lnTo>
                <a:lnTo>
                  <a:pt x="1553" y="8314"/>
                </a:lnTo>
                <a:lnTo>
                  <a:pt x="1595" y="8245"/>
                </a:lnTo>
                <a:lnTo>
                  <a:pt x="1632" y="8170"/>
                </a:lnTo>
                <a:lnTo>
                  <a:pt x="1660" y="8093"/>
                </a:lnTo>
                <a:lnTo>
                  <a:pt x="1680" y="8013"/>
                </a:lnTo>
                <a:lnTo>
                  <a:pt x="1693" y="7928"/>
                </a:lnTo>
                <a:lnTo>
                  <a:pt x="1698" y="7843"/>
                </a:lnTo>
                <a:lnTo>
                  <a:pt x="2746" y="12542"/>
                </a:lnTo>
                <a:lnTo>
                  <a:pt x="5161" y="12542"/>
                </a:lnTo>
                <a:lnTo>
                  <a:pt x="4870" y="10071"/>
                </a:lnTo>
                <a:lnTo>
                  <a:pt x="4869" y="10069"/>
                </a:lnTo>
                <a:lnTo>
                  <a:pt x="4869" y="10068"/>
                </a:lnTo>
                <a:lnTo>
                  <a:pt x="4869" y="10067"/>
                </a:lnTo>
                <a:lnTo>
                  <a:pt x="4869" y="10068"/>
                </a:lnTo>
                <a:lnTo>
                  <a:pt x="4869" y="10069"/>
                </a:lnTo>
                <a:lnTo>
                  <a:pt x="4869" y="10070"/>
                </a:lnTo>
                <a:lnTo>
                  <a:pt x="4869" y="10071"/>
                </a:lnTo>
                <a:lnTo>
                  <a:pt x="4869" y="10072"/>
                </a:lnTo>
                <a:lnTo>
                  <a:pt x="4869" y="10073"/>
                </a:lnTo>
                <a:lnTo>
                  <a:pt x="4869" y="10074"/>
                </a:lnTo>
                <a:lnTo>
                  <a:pt x="4869" y="10073"/>
                </a:lnTo>
                <a:lnTo>
                  <a:pt x="4869" y="10072"/>
                </a:lnTo>
                <a:lnTo>
                  <a:pt x="4870" y="10071"/>
                </a:lnTo>
                <a:lnTo>
                  <a:pt x="4872" y="10020"/>
                </a:lnTo>
                <a:lnTo>
                  <a:pt x="4879" y="9972"/>
                </a:lnTo>
                <a:lnTo>
                  <a:pt x="4892" y="9926"/>
                </a:lnTo>
                <a:lnTo>
                  <a:pt x="4908" y="9880"/>
                </a:lnTo>
                <a:lnTo>
                  <a:pt x="4928" y="9837"/>
                </a:lnTo>
                <a:lnTo>
                  <a:pt x="4952" y="9796"/>
                </a:lnTo>
                <a:lnTo>
                  <a:pt x="4979" y="9758"/>
                </a:lnTo>
                <a:lnTo>
                  <a:pt x="5011" y="9721"/>
                </a:lnTo>
                <a:lnTo>
                  <a:pt x="5045" y="9688"/>
                </a:lnTo>
                <a:lnTo>
                  <a:pt x="5082" y="9659"/>
                </a:lnTo>
                <a:lnTo>
                  <a:pt x="5122" y="9634"/>
                </a:lnTo>
                <a:lnTo>
                  <a:pt x="5163" y="9612"/>
                </a:lnTo>
                <a:lnTo>
                  <a:pt x="5208" y="9595"/>
                </a:lnTo>
                <a:lnTo>
                  <a:pt x="5254" y="9582"/>
                </a:lnTo>
                <a:lnTo>
                  <a:pt x="5302" y="9574"/>
                </a:lnTo>
                <a:lnTo>
                  <a:pt x="5351" y="9572"/>
                </a:lnTo>
                <a:lnTo>
                  <a:pt x="5400" y="9574"/>
                </a:lnTo>
                <a:lnTo>
                  <a:pt x="5449" y="9582"/>
                </a:lnTo>
                <a:lnTo>
                  <a:pt x="5495" y="9595"/>
                </a:lnTo>
                <a:lnTo>
                  <a:pt x="5539" y="9612"/>
                </a:lnTo>
                <a:lnTo>
                  <a:pt x="5581" y="9634"/>
                </a:lnTo>
                <a:lnTo>
                  <a:pt x="5620" y="9659"/>
                </a:lnTo>
                <a:lnTo>
                  <a:pt x="5658" y="9688"/>
                </a:lnTo>
                <a:lnTo>
                  <a:pt x="5692" y="9721"/>
                </a:lnTo>
                <a:lnTo>
                  <a:pt x="5723" y="9758"/>
                </a:lnTo>
                <a:lnTo>
                  <a:pt x="5751" y="9796"/>
                </a:lnTo>
                <a:lnTo>
                  <a:pt x="5775" y="9837"/>
                </a:lnTo>
                <a:lnTo>
                  <a:pt x="5795" y="9880"/>
                </a:lnTo>
                <a:lnTo>
                  <a:pt x="5811" y="9926"/>
                </a:lnTo>
                <a:lnTo>
                  <a:pt x="5824" y="9972"/>
                </a:lnTo>
                <a:lnTo>
                  <a:pt x="5831" y="10020"/>
                </a:lnTo>
                <a:lnTo>
                  <a:pt x="5834" y="10071"/>
                </a:lnTo>
                <a:lnTo>
                  <a:pt x="5834" y="10072"/>
                </a:lnTo>
                <a:lnTo>
                  <a:pt x="5834" y="10073"/>
                </a:lnTo>
                <a:lnTo>
                  <a:pt x="5834" y="10074"/>
                </a:lnTo>
                <a:lnTo>
                  <a:pt x="5834" y="10073"/>
                </a:lnTo>
                <a:lnTo>
                  <a:pt x="5834" y="10072"/>
                </a:lnTo>
                <a:lnTo>
                  <a:pt x="5834" y="10071"/>
                </a:lnTo>
                <a:lnTo>
                  <a:pt x="5834" y="10070"/>
                </a:lnTo>
                <a:lnTo>
                  <a:pt x="5834" y="10069"/>
                </a:lnTo>
                <a:lnTo>
                  <a:pt x="5834" y="10068"/>
                </a:lnTo>
                <a:lnTo>
                  <a:pt x="5834" y="10067"/>
                </a:lnTo>
                <a:lnTo>
                  <a:pt x="5834" y="10068"/>
                </a:lnTo>
                <a:lnTo>
                  <a:pt x="5834" y="10069"/>
                </a:lnTo>
                <a:lnTo>
                  <a:pt x="5834" y="10071"/>
                </a:lnTo>
                <a:lnTo>
                  <a:pt x="5544" y="12542"/>
                </a:lnTo>
                <a:lnTo>
                  <a:pt x="7958" y="12542"/>
                </a:lnTo>
                <a:lnTo>
                  <a:pt x="9006" y="7843"/>
                </a:lnTo>
                <a:lnTo>
                  <a:pt x="9010" y="7928"/>
                </a:lnTo>
                <a:lnTo>
                  <a:pt x="9023" y="8013"/>
                </a:lnTo>
                <a:lnTo>
                  <a:pt x="9043" y="8093"/>
                </a:lnTo>
                <a:lnTo>
                  <a:pt x="9072" y="8170"/>
                </a:lnTo>
                <a:lnTo>
                  <a:pt x="9108" y="8245"/>
                </a:lnTo>
                <a:lnTo>
                  <a:pt x="9150" y="8314"/>
                </a:lnTo>
                <a:lnTo>
                  <a:pt x="9199" y="8378"/>
                </a:lnTo>
                <a:lnTo>
                  <a:pt x="9254" y="8438"/>
                </a:lnTo>
                <a:lnTo>
                  <a:pt x="9314" y="8492"/>
                </a:lnTo>
                <a:lnTo>
                  <a:pt x="9380" y="8541"/>
                </a:lnTo>
                <a:lnTo>
                  <a:pt x="9450" y="8583"/>
                </a:lnTo>
                <a:lnTo>
                  <a:pt x="9524" y="8619"/>
                </a:lnTo>
                <a:lnTo>
                  <a:pt x="9602" y="8647"/>
                </a:lnTo>
                <a:lnTo>
                  <a:pt x="9683" y="8667"/>
                </a:lnTo>
                <a:lnTo>
                  <a:pt x="9768" y="8680"/>
                </a:lnTo>
                <a:lnTo>
                  <a:pt x="9855" y="8685"/>
                </a:lnTo>
                <a:lnTo>
                  <a:pt x="9941" y="8680"/>
                </a:lnTo>
                <a:lnTo>
                  <a:pt x="10026" y="8667"/>
                </a:lnTo>
                <a:lnTo>
                  <a:pt x="10107" y="8647"/>
                </a:lnTo>
                <a:lnTo>
                  <a:pt x="10184" y="8619"/>
                </a:lnTo>
                <a:lnTo>
                  <a:pt x="10258" y="8583"/>
                </a:lnTo>
                <a:lnTo>
                  <a:pt x="10329" y="8541"/>
                </a:lnTo>
                <a:lnTo>
                  <a:pt x="10394" y="8492"/>
                </a:lnTo>
                <a:lnTo>
                  <a:pt x="10454" y="8438"/>
                </a:lnTo>
                <a:lnTo>
                  <a:pt x="10509" y="8378"/>
                </a:lnTo>
                <a:lnTo>
                  <a:pt x="10558" y="8314"/>
                </a:lnTo>
                <a:lnTo>
                  <a:pt x="10601" y="8245"/>
                </a:lnTo>
                <a:lnTo>
                  <a:pt x="10636" y="8170"/>
                </a:lnTo>
                <a:lnTo>
                  <a:pt x="10666" y="8093"/>
                </a:lnTo>
                <a:lnTo>
                  <a:pt x="10686" y="8013"/>
                </a:lnTo>
                <a:lnTo>
                  <a:pt x="10699" y="7928"/>
                </a:lnTo>
                <a:lnTo>
                  <a:pt x="10704" y="7843"/>
                </a:lnTo>
                <a:lnTo>
                  <a:pt x="10701" y="2409"/>
                </a:lnTo>
                <a:lnTo>
                  <a:pt x="10688" y="2162"/>
                </a:lnTo>
                <a:lnTo>
                  <a:pt x="10651" y="1922"/>
                </a:lnTo>
                <a:lnTo>
                  <a:pt x="10592" y="1692"/>
                </a:lnTo>
                <a:lnTo>
                  <a:pt x="10510" y="1470"/>
                </a:lnTo>
                <a:lnTo>
                  <a:pt x="10408" y="1259"/>
                </a:lnTo>
                <a:lnTo>
                  <a:pt x="10285" y="1061"/>
                </a:lnTo>
                <a:lnTo>
                  <a:pt x="10146" y="875"/>
                </a:lnTo>
                <a:lnTo>
                  <a:pt x="9989" y="704"/>
                </a:lnTo>
                <a:lnTo>
                  <a:pt x="9816" y="549"/>
                </a:lnTo>
                <a:lnTo>
                  <a:pt x="9629" y="410"/>
                </a:lnTo>
                <a:lnTo>
                  <a:pt x="9429" y="290"/>
                </a:lnTo>
                <a:lnTo>
                  <a:pt x="9217" y="189"/>
                </a:lnTo>
                <a:lnTo>
                  <a:pt x="8994" y="107"/>
                </a:lnTo>
                <a:lnTo>
                  <a:pt x="8761" y="48"/>
                </a:lnTo>
                <a:lnTo>
                  <a:pt x="8520" y="12"/>
                </a:lnTo>
                <a:lnTo>
                  <a:pt x="8272" y="0"/>
                </a:lnTo>
                <a:lnTo>
                  <a:pt x="2432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350" name="Oval 14">
            <a:extLst>
              <a:ext uri="{FF2B5EF4-FFF2-40B4-BE49-F238E27FC236}">
                <a16:creationId xmlns:a16="http://schemas.microsoft.com/office/drawing/2014/main" id="{CA3D17F2-0E59-A563-CA8A-5E21CACAFF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53675" y="6115050"/>
            <a:ext cx="152400" cy="1524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grpSp>
        <p:nvGrpSpPr>
          <p:cNvPr id="14351" name="Group 15">
            <a:extLst>
              <a:ext uri="{FF2B5EF4-FFF2-40B4-BE49-F238E27FC236}">
                <a16:creationId xmlns:a16="http://schemas.microsoft.com/office/drawing/2014/main" id="{FD8A5A37-75E8-A4DF-808E-F89C4BF50377}"/>
              </a:ext>
            </a:extLst>
          </p:cNvPr>
          <p:cNvGrpSpPr>
            <a:grpSpLocks/>
          </p:cNvGrpSpPr>
          <p:nvPr/>
        </p:nvGrpSpPr>
        <p:grpSpPr bwMode="auto">
          <a:xfrm>
            <a:off x="2362200" y="0"/>
            <a:ext cx="7696200" cy="609600"/>
            <a:chOff x="528" y="0"/>
            <a:chExt cx="4848" cy="384"/>
          </a:xfrm>
        </p:grpSpPr>
        <p:pic>
          <p:nvPicPr>
            <p:cNvPr id="14352" name="Picture 16">
              <a:extLst>
                <a:ext uri="{FF2B5EF4-FFF2-40B4-BE49-F238E27FC236}">
                  <a16:creationId xmlns:a16="http://schemas.microsoft.com/office/drawing/2014/main" id="{4ACECA03-AF1F-7C2D-5BA1-5D1C85701B9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828"/>
            <a:stretch>
              <a:fillRect/>
            </a:stretch>
          </p:blipFill>
          <p:spPr bwMode="auto">
            <a:xfrm>
              <a:off x="528" y="0"/>
              <a:ext cx="4464" cy="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4353" name="Picture 17" descr="lg_color">
              <a:extLst>
                <a:ext uri="{FF2B5EF4-FFF2-40B4-BE49-F238E27FC236}">
                  <a16:creationId xmlns:a16="http://schemas.microsoft.com/office/drawing/2014/main" id="{86A62579-0B5A-3E83-1879-C4C55772B5F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2" y="0"/>
              <a:ext cx="384" cy="38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>
            <a:extLst>
              <a:ext uri="{FF2B5EF4-FFF2-40B4-BE49-F238E27FC236}">
                <a16:creationId xmlns:a16="http://schemas.microsoft.com/office/drawing/2014/main" id="{F67458E0-424E-811C-BC17-A70C6F6DB2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4800" y="1066800"/>
            <a:ext cx="38862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 anchorCtr="1"/>
          <a:lstStyle/>
          <a:p>
            <a:pPr>
              <a:defRPr/>
            </a:pPr>
            <a:r>
              <a:rPr 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COFFEE</a:t>
            </a:r>
            <a:br>
              <a:rPr lang="en-US" sz="44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</a:br>
            <a:r>
              <a:rPr lang="en-US" sz="44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Black" pitchFamily="34" charset="0"/>
              </a:rPr>
              <a:t> </a:t>
            </a:r>
          </a:p>
        </p:txBody>
      </p:sp>
      <p:pic>
        <p:nvPicPr>
          <p:cNvPr id="15363" name="Picture 17" descr="coffee">
            <a:extLst>
              <a:ext uri="{FF2B5EF4-FFF2-40B4-BE49-F238E27FC236}">
                <a16:creationId xmlns:a16="http://schemas.microsoft.com/office/drawing/2014/main" id="{BB6A49F3-1D1A-EEA4-28DA-47AE362F27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3124201"/>
            <a:ext cx="188595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4" descr="coffeesm">
            <a:extLst>
              <a:ext uri="{FF2B5EF4-FFF2-40B4-BE49-F238E27FC236}">
                <a16:creationId xmlns:a16="http://schemas.microsoft.com/office/drawing/2014/main" id="{FBE055D6-4265-D4CA-C79E-34711E258A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2971801"/>
            <a:ext cx="188595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Rectangle 5">
            <a:extLst>
              <a:ext uri="{FF2B5EF4-FFF2-40B4-BE49-F238E27FC236}">
                <a16:creationId xmlns:a16="http://schemas.microsoft.com/office/drawing/2014/main" id="{69FF3B0C-3BDB-698E-CB42-411C3C482C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95850" y="2262188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5366" name="Rectangle 6">
            <a:extLst>
              <a:ext uri="{FF2B5EF4-FFF2-40B4-BE49-F238E27FC236}">
                <a16:creationId xmlns:a16="http://schemas.microsoft.com/office/drawing/2014/main" id="{2A853D47-4326-C001-4561-CC7CFE7333A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19400" y="1371600"/>
            <a:ext cx="2984500" cy="137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2400" b="1">
                <a:latin typeface="Times New Roman" panose="02020603050405020304" pitchFamily="18" charset="0"/>
              </a:rPr>
              <a:t>20 Years Ago</a:t>
            </a:r>
          </a:p>
          <a:p>
            <a:pPr algn="ctr" eaLnBrk="1" hangingPunct="1"/>
            <a:endParaRPr lang="en-US" altLang="en-US" sz="2400" b="1">
              <a:latin typeface="Times New Roman" panose="02020603050405020304" pitchFamily="18" charset="0"/>
            </a:endParaRPr>
          </a:p>
          <a:p>
            <a:pPr algn="ctr" eaLnBrk="1" hangingPunct="1"/>
            <a:r>
              <a:rPr lang="en-US" altLang="en-US" b="1">
                <a:latin typeface="Times New Roman" panose="02020603050405020304" pitchFamily="18" charset="0"/>
              </a:rPr>
              <a:t>Coffee</a:t>
            </a:r>
            <a:br>
              <a:rPr lang="en-US" altLang="en-US" b="1">
                <a:latin typeface="Times New Roman" panose="02020603050405020304" pitchFamily="18" charset="0"/>
              </a:rPr>
            </a:br>
            <a:r>
              <a:rPr lang="en-US" altLang="en-US" b="1">
                <a:latin typeface="Times New Roman" panose="02020603050405020304" pitchFamily="18" charset="0"/>
              </a:rPr>
              <a:t>(with whole milk and sugar)</a:t>
            </a:r>
            <a:r>
              <a:rPr lang="en-US" altLang="en-US"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15367" name="Rectangle 7">
            <a:extLst>
              <a:ext uri="{FF2B5EF4-FFF2-40B4-BE49-F238E27FC236}">
                <a16:creationId xmlns:a16="http://schemas.microsoft.com/office/drawing/2014/main" id="{F81EA01E-8F19-E42C-A6D4-B04541F5D9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19800" y="1371601"/>
            <a:ext cx="3429000" cy="192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2400" b="1">
                <a:latin typeface="Times New Roman" panose="02020603050405020304" pitchFamily="18" charset="0"/>
              </a:rPr>
              <a:t>Today</a:t>
            </a:r>
          </a:p>
          <a:p>
            <a:pPr algn="ctr" eaLnBrk="1" hangingPunct="1"/>
            <a:endParaRPr lang="en-US" altLang="en-US" sz="2400" b="1">
              <a:latin typeface="Times New Roman" panose="02020603050405020304" pitchFamily="18" charset="0"/>
            </a:endParaRPr>
          </a:p>
          <a:p>
            <a:pPr algn="ctr" eaLnBrk="1" hangingPunct="1"/>
            <a:r>
              <a:rPr lang="en-US" altLang="en-US" b="1">
                <a:latin typeface="Times New Roman" panose="02020603050405020304" pitchFamily="18" charset="0"/>
              </a:rPr>
              <a:t>Mocha Coffee</a:t>
            </a:r>
            <a:br>
              <a:rPr lang="en-US" altLang="en-US" b="1">
                <a:latin typeface="Times New Roman" panose="02020603050405020304" pitchFamily="18" charset="0"/>
              </a:rPr>
            </a:br>
            <a:r>
              <a:rPr lang="en-US" altLang="en-US" b="1">
                <a:latin typeface="Times New Roman" panose="02020603050405020304" pitchFamily="18" charset="0"/>
              </a:rPr>
              <a:t>(with steamed whole milk and mocha syrup)</a:t>
            </a:r>
            <a:br>
              <a:rPr lang="en-US" altLang="en-US" b="1">
                <a:latin typeface="Times New Roman" panose="02020603050405020304" pitchFamily="18" charset="0"/>
              </a:rPr>
            </a:br>
            <a:endParaRPr lang="en-US" altLang="en-US" b="1">
              <a:latin typeface="Times New Roman" panose="02020603050405020304" pitchFamily="18" charset="0"/>
            </a:endParaRPr>
          </a:p>
        </p:txBody>
      </p:sp>
      <p:sp>
        <p:nvSpPr>
          <p:cNvPr id="15368" name="Rectangle 8">
            <a:extLst>
              <a:ext uri="{FF2B5EF4-FFF2-40B4-BE49-F238E27FC236}">
                <a16:creationId xmlns:a16="http://schemas.microsoft.com/office/drawing/2014/main" id="{B0668E76-3F60-A26C-B7CF-9751FBAA8C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71800" y="5105401"/>
            <a:ext cx="2514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2000" b="1">
                <a:latin typeface="Times New Roman" panose="02020603050405020304" pitchFamily="18" charset="0"/>
              </a:rPr>
              <a:t>45 calories</a:t>
            </a:r>
          </a:p>
          <a:p>
            <a:pPr eaLnBrk="1" hangingPunct="1"/>
            <a:r>
              <a:rPr lang="en-US" altLang="en-US" sz="2000" b="1">
                <a:latin typeface="Times New Roman" panose="02020603050405020304" pitchFamily="18" charset="0"/>
              </a:rPr>
              <a:t>         8 ounces</a:t>
            </a:r>
            <a:endParaRPr lang="en-US" altLang="en-US" sz="2000" b="1">
              <a:latin typeface="Bookman Old Style" panose="0205060405050502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5369" name="Rectangle 9">
            <a:extLst>
              <a:ext uri="{FF2B5EF4-FFF2-40B4-BE49-F238E27FC236}">
                <a16:creationId xmlns:a16="http://schemas.microsoft.com/office/drawing/2014/main" id="{7BAC58B5-26AF-3FAB-728D-415B19E21B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5400" y="2576513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5370" name="Rectangle 10">
            <a:extLst>
              <a:ext uri="{FF2B5EF4-FFF2-40B4-BE49-F238E27FC236}">
                <a16:creationId xmlns:a16="http://schemas.microsoft.com/office/drawing/2014/main" id="{4E66563E-1C8C-379E-8FBB-D9111540EF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62801" y="5181601"/>
            <a:ext cx="1458913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FF00"/>
                </a:solidFill>
                <a:latin typeface="Times New Roman" panose="02020603050405020304" pitchFamily="18" charset="0"/>
              </a:rPr>
              <a:t>350 calories</a:t>
            </a:r>
          </a:p>
          <a:p>
            <a:pPr eaLnBrk="1" hangingPunct="1"/>
            <a:r>
              <a:rPr lang="en-US" altLang="en-US" sz="2000" b="1">
                <a:solidFill>
                  <a:srgbClr val="FFFF00"/>
                </a:solidFill>
                <a:latin typeface="Times New Roman" panose="02020603050405020304" pitchFamily="18" charset="0"/>
              </a:rPr>
              <a:t>16 ounces</a:t>
            </a:r>
            <a:r>
              <a:rPr lang="en-US" altLang="en-US" sz="2000">
                <a:solidFill>
                  <a:srgbClr val="FFFF00"/>
                </a:solidFill>
                <a:latin typeface="Times New Roman" panose="02020603050405020304" pitchFamily="18" charset="0"/>
              </a:rPr>
              <a:t> </a:t>
            </a:r>
          </a:p>
        </p:txBody>
      </p:sp>
      <p:sp>
        <p:nvSpPr>
          <p:cNvPr id="15371" name="AutoShape 11">
            <a:extLst>
              <a:ext uri="{FF2B5EF4-FFF2-40B4-BE49-F238E27FC236}">
                <a16:creationId xmlns:a16="http://schemas.microsoft.com/office/drawing/2014/main" id="{03CCED39-A50C-5CFA-8B2D-315F1B25DC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5334000"/>
            <a:ext cx="1600200" cy="15240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0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2147483646 w 21600"/>
              <a:gd name="T13" fmla="*/ 2147483646 h 21600"/>
              <a:gd name="T14" fmla="*/ 2147483646 w 21600"/>
              <a:gd name="T15" fmla="*/ 2147483646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4200" y="10800"/>
                </a:moveTo>
                <a:cubicBezTo>
                  <a:pt x="4200" y="14445"/>
                  <a:pt x="7155" y="17400"/>
                  <a:pt x="10800" y="17400"/>
                </a:cubicBezTo>
                <a:cubicBezTo>
                  <a:pt x="14445" y="17400"/>
                  <a:pt x="17400" y="14445"/>
                  <a:pt x="17400" y="10800"/>
                </a:cubicBezTo>
                <a:cubicBezTo>
                  <a:pt x="17400" y="7155"/>
                  <a:pt x="14445" y="4200"/>
                  <a:pt x="10800" y="4200"/>
                </a:cubicBezTo>
                <a:cubicBezTo>
                  <a:pt x="7155" y="4200"/>
                  <a:pt x="4200" y="7155"/>
                  <a:pt x="4200" y="10800"/>
                </a:cubicBez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5372" name="AutoShape 12">
            <a:extLst>
              <a:ext uri="{FF2B5EF4-FFF2-40B4-BE49-F238E27FC236}">
                <a16:creationId xmlns:a16="http://schemas.microsoft.com/office/drawing/2014/main" id="{900FFAF0-4033-0BFC-3893-871E9D8544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4488" y="5849938"/>
            <a:ext cx="914400" cy="9144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0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2147483646 w 21600"/>
              <a:gd name="T13" fmla="*/ 2147483646 h 21600"/>
              <a:gd name="T14" fmla="*/ 2147483646 w 21600"/>
              <a:gd name="T15" fmla="*/ 2147483646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713" y="10800"/>
                </a:moveTo>
                <a:cubicBezTo>
                  <a:pt x="3713" y="14714"/>
                  <a:pt x="6886" y="17887"/>
                  <a:pt x="10800" y="17887"/>
                </a:cubicBezTo>
                <a:cubicBezTo>
                  <a:pt x="14714" y="17887"/>
                  <a:pt x="17887" y="14714"/>
                  <a:pt x="17887" y="10800"/>
                </a:cubicBezTo>
                <a:cubicBezTo>
                  <a:pt x="17887" y="6886"/>
                  <a:pt x="14714" y="3713"/>
                  <a:pt x="10800" y="3713"/>
                </a:cubicBezTo>
                <a:cubicBezTo>
                  <a:pt x="6886" y="3713"/>
                  <a:pt x="3713" y="6886"/>
                  <a:pt x="3713" y="10800"/>
                </a:cubicBez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5373" name="Freeform 13">
            <a:extLst>
              <a:ext uri="{FF2B5EF4-FFF2-40B4-BE49-F238E27FC236}">
                <a16:creationId xmlns:a16="http://schemas.microsoft.com/office/drawing/2014/main" id="{4B6D4434-2C85-31D7-4E7F-4BC7296A3ACB}"/>
              </a:ext>
            </a:extLst>
          </p:cNvPr>
          <p:cNvSpPr>
            <a:spLocks noEditPoints="1"/>
          </p:cNvSpPr>
          <p:nvPr/>
        </p:nvSpPr>
        <p:spPr bwMode="auto">
          <a:xfrm>
            <a:off x="10210800" y="6323014"/>
            <a:ext cx="457200" cy="534987"/>
          </a:xfrm>
          <a:custGeom>
            <a:avLst/>
            <a:gdLst>
              <a:gd name="T0" fmla="*/ 2147483646 w 10704"/>
              <a:gd name="T1" fmla="*/ 2147483646 h 12542"/>
              <a:gd name="T2" fmla="*/ 2147483646 w 10704"/>
              <a:gd name="T3" fmla="*/ 2147483646 h 12542"/>
              <a:gd name="T4" fmla="*/ 2147483646 w 10704"/>
              <a:gd name="T5" fmla="*/ 2147483646 h 12542"/>
              <a:gd name="T6" fmla="*/ 2147483646 w 10704"/>
              <a:gd name="T7" fmla="*/ 2147483646 h 12542"/>
              <a:gd name="T8" fmla="*/ 2147483646 w 10704"/>
              <a:gd name="T9" fmla="*/ 2147483646 h 12542"/>
              <a:gd name="T10" fmla="*/ 2147483646 w 10704"/>
              <a:gd name="T11" fmla="*/ 2147483646 h 12542"/>
              <a:gd name="T12" fmla="*/ 2147483646 w 10704"/>
              <a:gd name="T13" fmla="*/ 2147483646 h 12542"/>
              <a:gd name="T14" fmla="*/ 2147483646 w 10704"/>
              <a:gd name="T15" fmla="*/ 2147483646 h 12542"/>
              <a:gd name="T16" fmla="*/ 2147483646 w 10704"/>
              <a:gd name="T17" fmla="*/ 2147483646 h 12542"/>
              <a:gd name="T18" fmla="*/ 2147483646 w 10704"/>
              <a:gd name="T19" fmla="*/ 2147483646 h 12542"/>
              <a:gd name="T20" fmla="*/ 2147483646 w 10704"/>
              <a:gd name="T21" fmla="*/ 2147483646 h 12542"/>
              <a:gd name="T22" fmla="*/ 2147483646 w 10704"/>
              <a:gd name="T23" fmla="*/ 2147483646 h 12542"/>
              <a:gd name="T24" fmla="*/ 2147483646 w 10704"/>
              <a:gd name="T25" fmla="*/ 2147483646 h 12542"/>
              <a:gd name="T26" fmla="*/ 2147483646 w 10704"/>
              <a:gd name="T27" fmla="*/ 2147483646 h 12542"/>
              <a:gd name="T28" fmla="*/ 2147483646 w 10704"/>
              <a:gd name="T29" fmla="*/ 2147483646 h 12542"/>
              <a:gd name="T30" fmla="*/ 2147483646 w 10704"/>
              <a:gd name="T31" fmla="*/ 2147483646 h 12542"/>
              <a:gd name="T32" fmla="*/ 2147483646 w 10704"/>
              <a:gd name="T33" fmla="*/ 2147483646 h 12542"/>
              <a:gd name="T34" fmla="*/ 2147483646 w 10704"/>
              <a:gd name="T35" fmla="*/ 2147483646 h 12542"/>
              <a:gd name="T36" fmla="*/ 2147483646 w 10704"/>
              <a:gd name="T37" fmla="*/ 2147483646 h 12542"/>
              <a:gd name="T38" fmla="*/ 2147483646 w 10704"/>
              <a:gd name="T39" fmla="*/ 2147483646 h 12542"/>
              <a:gd name="T40" fmla="*/ 2147483646 w 10704"/>
              <a:gd name="T41" fmla="*/ 2147483646 h 12542"/>
              <a:gd name="T42" fmla="*/ 2147483646 w 10704"/>
              <a:gd name="T43" fmla="*/ 2147483646 h 12542"/>
              <a:gd name="T44" fmla="*/ 2147483646 w 10704"/>
              <a:gd name="T45" fmla="*/ 2147483646 h 12542"/>
              <a:gd name="T46" fmla="*/ 2147483646 w 10704"/>
              <a:gd name="T47" fmla="*/ 2147483646 h 12542"/>
              <a:gd name="T48" fmla="*/ 2147483646 w 10704"/>
              <a:gd name="T49" fmla="*/ 2147483646 h 12542"/>
              <a:gd name="T50" fmla="*/ 2147483646 w 10704"/>
              <a:gd name="T51" fmla="*/ 2147483646 h 12542"/>
              <a:gd name="T52" fmla="*/ 2147483646 w 10704"/>
              <a:gd name="T53" fmla="*/ 2147483646 h 12542"/>
              <a:gd name="T54" fmla="*/ 2147483646 w 10704"/>
              <a:gd name="T55" fmla="*/ 2147483646 h 12542"/>
              <a:gd name="T56" fmla="*/ 2147483646 w 10704"/>
              <a:gd name="T57" fmla="*/ 2147483646 h 12542"/>
              <a:gd name="T58" fmla="*/ 2147483646 w 10704"/>
              <a:gd name="T59" fmla="*/ 2147483646 h 12542"/>
              <a:gd name="T60" fmla="*/ 2147483646 w 10704"/>
              <a:gd name="T61" fmla="*/ 2147483646 h 12542"/>
              <a:gd name="T62" fmla="*/ 2147483646 w 10704"/>
              <a:gd name="T63" fmla="*/ 2147483646 h 12542"/>
              <a:gd name="T64" fmla="*/ 2147483646 w 10704"/>
              <a:gd name="T65" fmla="*/ 2147483646 h 12542"/>
              <a:gd name="T66" fmla="*/ 2147483646 w 10704"/>
              <a:gd name="T67" fmla="*/ 2147483646 h 12542"/>
              <a:gd name="T68" fmla="*/ 2147483646 w 10704"/>
              <a:gd name="T69" fmla="*/ 2147483646 h 12542"/>
              <a:gd name="T70" fmla="*/ 2147483646 w 10704"/>
              <a:gd name="T71" fmla="*/ 2147483646 h 12542"/>
              <a:gd name="T72" fmla="*/ 2147483646 w 10704"/>
              <a:gd name="T73" fmla="*/ 1363954305 h 12542"/>
              <a:gd name="T74" fmla="*/ 176423203 w 10704"/>
              <a:gd name="T75" fmla="*/ 2147483646 h 12542"/>
              <a:gd name="T76" fmla="*/ 339522811 w 10704"/>
              <a:gd name="T77" fmla="*/ 2147483646 h 12542"/>
              <a:gd name="T78" fmla="*/ 1983753042 w 10704"/>
              <a:gd name="T79" fmla="*/ 2147483646 h 12542"/>
              <a:gd name="T80" fmla="*/ 2147483646 w 10704"/>
              <a:gd name="T81" fmla="*/ 2147483646 h 12542"/>
              <a:gd name="T82" fmla="*/ 2147483646 w 10704"/>
              <a:gd name="T83" fmla="*/ 2147483646 h 12542"/>
              <a:gd name="T84" fmla="*/ 2147483646 w 10704"/>
              <a:gd name="T85" fmla="*/ 2147483646 h 12542"/>
              <a:gd name="T86" fmla="*/ 2147483646 w 10704"/>
              <a:gd name="T87" fmla="*/ 2147483646 h 12542"/>
              <a:gd name="T88" fmla="*/ 2147483646 w 10704"/>
              <a:gd name="T89" fmla="*/ 2147483646 h 12542"/>
              <a:gd name="T90" fmla="*/ 2147483646 w 10704"/>
              <a:gd name="T91" fmla="*/ 2147483646 h 12542"/>
              <a:gd name="T92" fmla="*/ 2147483646 w 10704"/>
              <a:gd name="T93" fmla="*/ 2147483646 h 12542"/>
              <a:gd name="T94" fmla="*/ 2147483646 w 10704"/>
              <a:gd name="T95" fmla="*/ 2147483646 h 12542"/>
              <a:gd name="T96" fmla="*/ 2147483646 w 10704"/>
              <a:gd name="T97" fmla="*/ 2147483646 h 12542"/>
              <a:gd name="T98" fmla="*/ 2147483646 w 10704"/>
              <a:gd name="T99" fmla="*/ 2147483646 h 12542"/>
              <a:gd name="T100" fmla="*/ 2147483646 w 10704"/>
              <a:gd name="T101" fmla="*/ 2147483646 h 12542"/>
              <a:gd name="T102" fmla="*/ 2147483646 w 10704"/>
              <a:gd name="T103" fmla="*/ 2147483646 h 12542"/>
              <a:gd name="T104" fmla="*/ 2147483646 w 10704"/>
              <a:gd name="T105" fmla="*/ 2147483646 h 12542"/>
              <a:gd name="T106" fmla="*/ 2147483646 w 10704"/>
              <a:gd name="T107" fmla="*/ 2147483646 h 12542"/>
              <a:gd name="T108" fmla="*/ 2147483646 w 10704"/>
              <a:gd name="T109" fmla="*/ 2147483646 h 12542"/>
              <a:gd name="T110" fmla="*/ 2147483646 w 10704"/>
              <a:gd name="T111" fmla="*/ 625709014 h 12542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0704"/>
              <a:gd name="T169" fmla="*/ 0 h 12542"/>
              <a:gd name="T170" fmla="*/ 10704 w 10704"/>
              <a:gd name="T171" fmla="*/ 12542 h 12542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0704" h="12542">
                <a:moveTo>
                  <a:pt x="5418" y="2093"/>
                </a:moveTo>
                <a:lnTo>
                  <a:pt x="5426" y="2076"/>
                </a:lnTo>
                <a:lnTo>
                  <a:pt x="5436" y="2059"/>
                </a:lnTo>
                <a:lnTo>
                  <a:pt x="5446" y="2042"/>
                </a:lnTo>
                <a:lnTo>
                  <a:pt x="5455" y="2025"/>
                </a:lnTo>
                <a:lnTo>
                  <a:pt x="5465" y="2009"/>
                </a:lnTo>
                <a:lnTo>
                  <a:pt x="5475" y="1992"/>
                </a:lnTo>
                <a:lnTo>
                  <a:pt x="5485" y="1975"/>
                </a:lnTo>
                <a:lnTo>
                  <a:pt x="5495" y="1959"/>
                </a:lnTo>
                <a:lnTo>
                  <a:pt x="5505" y="1942"/>
                </a:lnTo>
                <a:lnTo>
                  <a:pt x="5516" y="1924"/>
                </a:lnTo>
                <a:lnTo>
                  <a:pt x="5527" y="1908"/>
                </a:lnTo>
                <a:lnTo>
                  <a:pt x="5537" y="1891"/>
                </a:lnTo>
                <a:lnTo>
                  <a:pt x="5549" y="1874"/>
                </a:lnTo>
                <a:lnTo>
                  <a:pt x="5560" y="1858"/>
                </a:lnTo>
                <a:lnTo>
                  <a:pt x="5571" y="1841"/>
                </a:lnTo>
                <a:lnTo>
                  <a:pt x="5583" y="1825"/>
                </a:lnTo>
                <a:lnTo>
                  <a:pt x="5612" y="1780"/>
                </a:lnTo>
                <a:lnTo>
                  <a:pt x="5644" y="1736"/>
                </a:lnTo>
                <a:lnTo>
                  <a:pt x="5674" y="1694"/>
                </a:lnTo>
                <a:lnTo>
                  <a:pt x="5706" y="1654"/>
                </a:lnTo>
                <a:lnTo>
                  <a:pt x="5739" y="1614"/>
                </a:lnTo>
                <a:lnTo>
                  <a:pt x="5772" y="1576"/>
                </a:lnTo>
                <a:lnTo>
                  <a:pt x="5807" y="1540"/>
                </a:lnTo>
                <a:lnTo>
                  <a:pt x="5843" y="1505"/>
                </a:lnTo>
                <a:lnTo>
                  <a:pt x="5879" y="1472"/>
                </a:lnTo>
                <a:lnTo>
                  <a:pt x="5918" y="1441"/>
                </a:lnTo>
                <a:lnTo>
                  <a:pt x="5957" y="1411"/>
                </a:lnTo>
                <a:lnTo>
                  <a:pt x="5997" y="1384"/>
                </a:lnTo>
                <a:lnTo>
                  <a:pt x="6040" y="1358"/>
                </a:lnTo>
                <a:lnTo>
                  <a:pt x="6083" y="1332"/>
                </a:lnTo>
                <a:lnTo>
                  <a:pt x="6129" y="1310"/>
                </a:lnTo>
                <a:lnTo>
                  <a:pt x="6177" y="1290"/>
                </a:lnTo>
                <a:lnTo>
                  <a:pt x="6225" y="1272"/>
                </a:lnTo>
                <a:lnTo>
                  <a:pt x="6272" y="1256"/>
                </a:lnTo>
                <a:lnTo>
                  <a:pt x="6322" y="1242"/>
                </a:lnTo>
                <a:lnTo>
                  <a:pt x="6370" y="1231"/>
                </a:lnTo>
                <a:lnTo>
                  <a:pt x="6421" y="1221"/>
                </a:lnTo>
                <a:lnTo>
                  <a:pt x="6471" y="1213"/>
                </a:lnTo>
                <a:lnTo>
                  <a:pt x="6521" y="1207"/>
                </a:lnTo>
                <a:lnTo>
                  <a:pt x="6573" y="1204"/>
                </a:lnTo>
                <a:lnTo>
                  <a:pt x="6623" y="1201"/>
                </a:lnTo>
                <a:lnTo>
                  <a:pt x="6675" y="1201"/>
                </a:lnTo>
                <a:lnTo>
                  <a:pt x="6726" y="1203"/>
                </a:lnTo>
                <a:lnTo>
                  <a:pt x="6778" y="1206"/>
                </a:lnTo>
                <a:lnTo>
                  <a:pt x="6829" y="1210"/>
                </a:lnTo>
                <a:lnTo>
                  <a:pt x="6882" y="1217"/>
                </a:lnTo>
                <a:lnTo>
                  <a:pt x="6933" y="1225"/>
                </a:lnTo>
                <a:lnTo>
                  <a:pt x="6986" y="1235"/>
                </a:lnTo>
                <a:lnTo>
                  <a:pt x="7070" y="1254"/>
                </a:lnTo>
                <a:lnTo>
                  <a:pt x="7152" y="1278"/>
                </a:lnTo>
                <a:lnTo>
                  <a:pt x="7231" y="1306"/>
                </a:lnTo>
                <a:lnTo>
                  <a:pt x="7306" y="1340"/>
                </a:lnTo>
                <a:lnTo>
                  <a:pt x="7379" y="1377"/>
                </a:lnTo>
                <a:lnTo>
                  <a:pt x="7450" y="1418"/>
                </a:lnTo>
                <a:lnTo>
                  <a:pt x="7517" y="1463"/>
                </a:lnTo>
                <a:lnTo>
                  <a:pt x="7580" y="1512"/>
                </a:lnTo>
                <a:lnTo>
                  <a:pt x="7641" y="1565"/>
                </a:lnTo>
                <a:lnTo>
                  <a:pt x="7698" y="1621"/>
                </a:lnTo>
                <a:lnTo>
                  <a:pt x="7751" y="1683"/>
                </a:lnTo>
                <a:lnTo>
                  <a:pt x="7801" y="1746"/>
                </a:lnTo>
                <a:lnTo>
                  <a:pt x="7847" y="1813"/>
                </a:lnTo>
                <a:lnTo>
                  <a:pt x="7890" y="1884"/>
                </a:lnTo>
                <a:lnTo>
                  <a:pt x="7929" y="1959"/>
                </a:lnTo>
                <a:lnTo>
                  <a:pt x="7965" y="2036"/>
                </a:lnTo>
                <a:lnTo>
                  <a:pt x="7999" y="2127"/>
                </a:lnTo>
                <a:lnTo>
                  <a:pt x="8029" y="2220"/>
                </a:lnTo>
                <a:lnTo>
                  <a:pt x="8054" y="2314"/>
                </a:lnTo>
                <a:lnTo>
                  <a:pt x="8073" y="2407"/>
                </a:lnTo>
                <a:lnTo>
                  <a:pt x="8088" y="2501"/>
                </a:lnTo>
                <a:lnTo>
                  <a:pt x="8099" y="2596"/>
                </a:lnTo>
                <a:lnTo>
                  <a:pt x="8106" y="2690"/>
                </a:lnTo>
                <a:lnTo>
                  <a:pt x="8109" y="2785"/>
                </a:lnTo>
                <a:lnTo>
                  <a:pt x="8110" y="2880"/>
                </a:lnTo>
                <a:lnTo>
                  <a:pt x="8107" y="2975"/>
                </a:lnTo>
                <a:lnTo>
                  <a:pt x="8102" y="3070"/>
                </a:lnTo>
                <a:lnTo>
                  <a:pt x="8095" y="3166"/>
                </a:lnTo>
                <a:lnTo>
                  <a:pt x="8086" y="3261"/>
                </a:lnTo>
                <a:lnTo>
                  <a:pt x="8075" y="3355"/>
                </a:lnTo>
                <a:lnTo>
                  <a:pt x="8063" y="3451"/>
                </a:lnTo>
                <a:lnTo>
                  <a:pt x="8050" y="3546"/>
                </a:lnTo>
                <a:lnTo>
                  <a:pt x="8039" y="3616"/>
                </a:lnTo>
                <a:lnTo>
                  <a:pt x="8026" y="3685"/>
                </a:lnTo>
                <a:lnTo>
                  <a:pt x="8012" y="3756"/>
                </a:lnTo>
                <a:lnTo>
                  <a:pt x="7996" y="3825"/>
                </a:lnTo>
                <a:lnTo>
                  <a:pt x="7978" y="3893"/>
                </a:lnTo>
                <a:lnTo>
                  <a:pt x="7958" y="3962"/>
                </a:lnTo>
                <a:lnTo>
                  <a:pt x="7937" y="4030"/>
                </a:lnTo>
                <a:lnTo>
                  <a:pt x="7914" y="4098"/>
                </a:lnTo>
                <a:lnTo>
                  <a:pt x="7890" y="4165"/>
                </a:lnTo>
                <a:lnTo>
                  <a:pt x="7864" y="4232"/>
                </a:lnTo>
                <a:lnTo>
                  <a:pt x="7837" y="4299"/>
                </a:lnTo>
                <a:lnTo>
                  <a:pt x="7810" y="4366"/>
                </a:lnTo>
                <a:lnTo>
                  <a:pt x="7781" y="4431"/>
                </a:lnTo>
                <a:lnTo>
                  <a:pt x="7750" y="4497"/>
                </a:lnTo>
                <a:lnTo>
                  <a:pt x="7718" y="4562"/>
                </a:lnTo>
                <a:lnTo>
                  <a:pt x="7687" y="4627"/>
                </a:lnTo>
                <a:lnTo>
                  <a:pt x="7677" y="4644"/>
                </a:lnTo>
                <a:lnTo>
                  <a:pt x="7668" y="4661"/>
                </a:lnTo>
                <a:lnTo>
                  <a:pt x="7659" y="4678"/>
                </a:lnTo>
                <a:lnTo>
                  <a:pt x="7649" y="4695"/>
                </a:lnTo>
                <a:lnTo>
                  <a:pt x="7640" y="4712"/>
                </a:lnTo>
                <a:lnTo>
                  <a:pt x="7630" y="4729"/>
                </a:lnTo>
                <a:lnTo>
                  <a:pt x="7620" y="4746"/>
                </a:lnTo>
                <a:lnTo>
                  <a:pt x="7610" y="4763"/>
                </a:lnTo>
                <a:lnTo>
                  <a:pt x="7600" y="4779"/>
                </a:lnTo>
                <a:lnTo>
                  <a:pt x="7589" y="4796"/>
                </a:lnTo>
                <a:lnTo>
                  <a:pt x="7577" y="4813"/>
                </a:lnTo>
                <a:lnTo>
                  <a:pt x="7566" y="4829"/>
                </a:lnTo>
                <a:lnTo>
                  <a:pt x="7555" y="4845"/>
                </a:lnTo>
                <a:lnTo>
                  <a:pt x="7544" y="4861"/>
                </a:lnTo>
                <a:lnTo>
                  <a:pt x="7532" y="4877"/>
                </a:lnTo>
                <a:lnTo>
                  <a:pt x="7521" y="4893"/>
                </a:lnTo>
                <a:lnTo>
                  <a:pt x="7405" y="5039"/>
                </a:lnTo>
                <a:lnTo>
                  <a:pt x="7286" y="5182"/>
                </a:lnTo>
                <a:lnTo>
                  <a:pt x="7166" y="5322"/>
                </a:lnTo>
                <a:lnTo>
                  <a:pt x="7044" y="5458"/>
                </a:lnTo>
                <a:lnTo>
                  <a:pt x="6919" y="5592"/>
                </a:lnTo>
                <a:lnTo>
                  <a:pt x="6792" y="5722"/>
                </a:lnTo>
                <a:lnTo>
                  <a:pt x="6662" y="5850"/>
                </a:lnTo>
                <a:lnTo>
                  <a:pt x="6528" y="5973"/>
                </a:lnTo>
                <a:lnTo>
                  <a:pt x="6393" y="6093"/>
                </a:lnTo>
                <a:lnTo>
                  <a:pt x="6253" y="6211"/>
                </a:lnTo>
                <a:lnTo>
                  <a:pt x="6111" y="6325"/>
                </a:lnTo>
                <a:lnTo>
                  <a:pt x="5965" y="6437"/>
                </a:lnTo>
                <a:lnTo>
                  <a:pt x="5815" y="6544"/>
                </a:lnTo>
                <a:lnTo>
                  <a:pt x="5662" y="6648"/>
                </a:lnTo>
                <a:lnTo>
                  <a:pt x="5505" y="6751"/>
                </a:lnTo>
                <a:lnTo>
                  <a:pt x="5344" y="6849"/>
                </a:lnTo>
                <a:lnTo>
                  <a:pt x="5184" y="6751"/>
                </a:lnTo>
                <a:lnTo>
                  <a:pt x="5027" y="6648"/>
                </a:lnTo>
                <a:lnTo>
                  <a:pt x="4873" y="6544"/>
                </a:lnTo>
                <a:lnTo>
                  <a:pt x="4725" y="6437"/>
                </a:lnTo>
                <a:lnTo>
                  <a:pt x="4578" y="6325"/>
                </a:lnTo>
                <a:lnTo>
                  <a:pt x="4436" y="6211"/>
                </a:lnTo>
                <a:lnTo>
                  <a:pt x="4297" y="6093"/>
                </a:lnTo>
                <a:lnTo>
                  <a:pt x="4161" y="5973"/>
                </a:lnTo>
                <a:lnTo>
                  <a:pt x="4027" y="5850"/>
                </a:lnTo>
                <a:lnTo>
                  <a:pt x="3897" y="5722"/>
                </a:lnTo>
                <a:lnTo>
                  <a:pt x="3770" y="5592"/>
                </a:lnTo>
                <a:lnTo>
                  <a:pt x="3645" y="5458"/>
                </a:lnTo>
                <a:lnTo>
                  <a:pt x="3523" y="5322"/>
                </a:lnTo>
                <a:lnTo>
                  <a:pt x="3403" y="5182"/>
                </a:lnTo>
                <a:lnTo>
                  <a:pt x="3284" y="5039"/>
                </a:lnTo>
                <a:lnTo>
                  <a:pt x="3169" y="4893"/>
                </a:lnTo>
                <a:lnTo>
                  <a:pt x="3157" y="4877"/>
                </a:lnTo>
                <a:lnTo>
                  <a:pt x="3145" y="4861"/>
                </a:lnTo>
                <a:lnTo>
                  <a:pt x="3134" y="4845"/>
                </a:lnTo>
                <a:lnTo>
                  <a:pt x="3123" y="4829"/>
                </a:lnTo>
                <a:lnTo>
                  <a:pt x="3111" y="4813"/>
                </a:lnTo>
                <a:lnTo>
                  <a:pt x="3100" y="4796"/>
                </a:lnTo>
                <a:lnTo>
                  <a:pt x="3090" y="4779"/>
                </a:lnTo>
                <a:lnTo>
                  <a:pt x="3079" y="4763"/>
                </a:lnTo>
                <a:lnTo>
                  <a:pt x="3069" y="4746"/>
                </a:lnTo>
                <a:lnTo>
                  <a:pt x="3059" y="4729"/>
                </a:lnTo>
                <a:lnTo>
                  <a:pt x="3050" y="4712"/>
                </a:lnTo>
                <a:lnTo>
                  <a:pt x="3040" y="4695"/>
                </a:lnTo>
                <a:lnTo>
                  <a:pt x="3031" y="4678"/>
                </a:lnTo>
                <a:lnTo>
                  <a:pt x="3021" y="4661"/>
                </a:lnTo>
                <a:lnTo>
                  <a:pt x="3012" y="4644"/>
                </a:lnTo>
                <a:lnTo>
                  <a:pt x="3004" y="4627"/>
                </a:lnTo>
                <a:lnTo>
                  <a:pt x="2971" y="4562"/>
                </a:lnTo>
                <a:lnTo>
                  <a:pt x="2940" y="4497"/>
                </a:lnTo>
                <a:lnTo>
                  <a:pt x="2909" y="4431"/>
                </a:lnTo>
                <a:lnTo>
                  <a:pt x="2880" y="4366"/>
                </a:lnTo>
                <a:lnTo>
                  <a:pt x="2852" y="4299"/>
                </a:lnTo>
                <a:lnTo>
                  <a:pt x="2824" y="4232"/>
                </a:lnTo>
                <a:lnTo>
                  <a:pt x="2799" y="4165"/>
                </a:lnTo>
                <a:lnTo>
                  <a:pt x="2775" y="4098"/>
                </a:lnTo>
                <a:lnTo>
                  <a:pt x="2752" y="4030"/>
                </a:lnTo>
                <a:lnTo>
                  <a:pt x="2730" y="3962"/>
                </a:lnTo>
                <a:lnTo>
                  <a:pt x="2711" y="3893"/>
                </a:lnTo>
                <a:lnTo>
                  <a:pt x="2693" y="3825"/>
                </a:lnTo>
                <a:lnTo>
                  <a:pt x="2677" y="3756"/>
                </a:lnTo>
                <a:lnTo>
                  <a:pt x="2663" y="3685"/>
                </a:lnTo>
                <a:lnTo>
                  <a:pt x="2649" y="3616"/>
                </a:lnTo>
                <a:lnTo>
                  <a:pt x="2639" y="3546"/>
                </a:lnTo>
                <a:lnTo>
                  <a:pt x="2626" y="3451"/>
                </a:lnTo>
                <a:lnTo>
                  <a:pt x="2614" y="3355"/>
                </a:lnTo>
                <a:lnTo>
                  <a:pt x="2603" y="3261"/>
                </a:lnTo>
                <a:lnTo>
                  <a:pt x="2594" y="3166"/>
                </a:lnTo>
                <a:lnTo>
                  <a:pt x="2587" y="3070"/>
                </a:lnTo>
                <a:lnTo>
                  <a:pt x="2582" y="2975"/>
                </a:lnTo>
                <a:lnTo>
                  <a:pt x="2579" y="2880"/>
                </a:lnTo>
                <a:lnTo>
                  <a:pt x="2580" y="2785"/>
                </a:lnTo>
                <a:lnTo>
                  <a:pt x="2583" y="2690"/>
                </a:lnTo>
                <a:lnTo>
                  <a:pt x="2590" y="2596"/>
                </a:lnTo>
                <a:lnTo>
                  <a:pt x="2601" y="2501"/>
                </a:lnTo>
                <a:lnTo>
                  <a:pt x="2616" y="2407"/>
                </a:lnTo>
                <a:lnTo>
                  <a:pt x="2635" y="2314"/>
                </a:lnTo>
                <a:lnTo>
                  <a:pt x="2660" y="2220"/>
                </a:lnTo>
                <a:lnTo>
                  <a:pt x="2690" y="2127"/>
                </a:lnTo>
                <a:lnTo>
                  <a:pt x="2725" y="2036"/>
                </a:lnTo>
                <a:lnTo>
                  <a:pt x="2760" y="1959"/>
                </a:lnTo>
                <a:lnTo>
                  <a:pt x="2799" y="1884"/>
                </a:lnTo>
                <a:lnTo>
                  <a:pt x="2842" y="1813"/>
                </a:lnTo>
                <a:lnTo>
                  <a:pt x="2888" y="1746"/>
                </a:lnTo>
                <a:lnTo>
                  <a:pt x="2939" y="1683"/>
                </a:lnTo>
                <a:lnTo>
                  <a:pt x="2992" y="1621"/>
                </a:lnTo>
                <a:lnTo>
                  <a:pt x="3049" y="1565"/>
                </a:lnTo>
                <a:lnTo>
                  <a:pt x="3109" y="1512"/>
                </a:lnTo>
                <a:lnTo>
                  <a:pt x="3173" y="1463"/>
                </a:lnTo>
                <a:lnTo>
                  <a:pt x="3240" y="1418"/>
                </a:lnTo>
                <a:lnTo>
                  <a:pt x="3310" y="1377"/>
                </a:lnTo>
                <a:lnTo>
                  <a:pt x="3382" y="1340"/>
                </a:lnTo>
                <a:lnTo>
                  <a:pt x="3458" y="1306"/>
                </a:lnTo>
                <a:lnTo>
                  <a:pt x="3537" y="1278"/>
                </a:lnTo>
                <a:lnTo>
                  <a:pt x="3619" y="1254"/>
                </a:lnTo>
                <a:lnTo>
                  <a:pt x="3704" y="1235"/>
                </a:lnTo>
                <a:lnTo>
                  <a:pt x="3755" y="1225"/>
                </a:lnTo>
                <a:lnTo>
                  <a:pt x="3808" y="1217"/>
                </a:lnTo>
                <a:lnTo>
                  <a:pt x="3859" y="1210"/>
                </a:lnTo>
                <a:lnTo>
                  <a:pt x="3911" y="1206"/>
                </a:lnTo>
                <a:lnTo>
                  <a:pt x="3964" y="1203"/>
                </a:lnTo>
                <a:lnTo>
                  <a:pt x="4015" y="1201"/>
                </a:lnTo>
                <a:lnTo>
                  <a:pt x="4066" y="1201"/>
                </a:lnTo>
                <a:lnTo>
                  <a:pt x="4117" y="1204"/>
                </a:lnTo>
                <a:lnTo>
                  <a:pt x="4168" y="1207"/>
                </a:lnTo>
                <a:lnTo>
                  <a:pt x="4218" y="1213"/>
                </a:lnTo>
                <a:lnTo>
                  <a:pt x="4269" y="1221"/>
                </a:lnTo>
                <a:lnTo>
                  <a:pt x="4318" y="1231"/>
                </a:lnTo>
                <a:lnTo>
                  <a:pt x="4368" y="1242"/>
                </a:lnTo>
                <a:lnTo>
                  <a:pt x="4416" y="1256"/>
                </a:lnTo>
                <a:lnTo>
                  <a:pt x="4465" y="1272"/>
                </a:lnTo>
                <a:lnTo>
                  <a:pt x="4513" y="1290"/>
                </a:lnTo>
                <a:lnTo>
                  <a:pt x="4560" y="1310"/>
                </a:lnTo>
                <a:lnTo>
                  <a:pt x="4605" y="1332"/>
                </a:lnTo>
                <a:lnTo>
                  <a:pt x="4650" y="1358"/>
                </a:lnTo>
                <a:lnTo>
                  <a:pt x="4692" y="1384"/>
                </a:lnTo>
                <a:lnTo>
                  <a:pt x="4733" y="1411"/>
                </a:lnTo>
                <a:lnTo>
                  <a:pt x="4772" y="1441"/>
                </a:lnTo>
                <a:lnTo>
                  <a:pt x="4810" y="1472"/>
                </a:lnTo>
                <a:lnTo>
                  <a:pt x="4847" y="1505"/>
                </a:lnTo>
                <a:lnTo>
                  <a:pt x="4882" y="1540"/>
                </a:lnTo>
                <a:lnTo>
                  <a:pt x="4917" y="1576"/>
                </a:lnTo>
                <a:lnTo>
                  <a:pt x="4950" y="1614"/>
                </a:lnTo>
                <a:lnTo>
                  <a:pt x="4983" y="1654"/>
                </a:lnTo>
                <a:lnTo>
                  <a:pt x="5015" y="1694"/>
                </a:lnTo>
                <a:lnTo>
                  <a:pt x="5046" y="1736"/>
                </a:lnTo>
                <a:lnTo>
                  <a:pt x="5077" y="1780"/>
                </a:lnTo>
                <a:lnTo>
                  <a:pt x="5108" y="1825"/>
                </a:lnTo>
                <a:lnTo>
                  <a:pt x="5119" y="1841"/>
                </a:lnTo>
                <a:lnTo>
                  <a:pt x="5129" y="1858"/>
                </a:lnTo>
                <a:lnTo>
                  <a:pt x="5140" y="1874"/>
                </a:lnTo>
                <a:lnTo>
                  <a:pt x="5151" y="1891"/>
                </a:lnTo>
                <a:lnTo>
                  <a:pt x="5162" y="1908"/>
                </a:lnTo>
                <a:lnTo>
                  <a:pt x="5173" y="1924"/>
                </a:lnTo>
                <a:lnTo>
                  <a:pt x="5184" y="1942"/>
                </a:lnTo>
                <a:lnTo>
                  <a:pt x="5194" y="1959"/>
                </a:lnTo>
                <a:lnTo>
                  <a:pt x="5204" y="1975"/>
                </a:lnTo>
                <a:lnTo>
                  <a:pt x="5214" y="1992"/>
                </a:lnTo>
                <a:lnTo>
                  <a:pt x="5224" y="2009"/>
                </a:lnTo>
                <a:lnTo>
                  <a:pt x="5234" y="2025"/>
                </a:lnTo>
                <a:lnTo>
                  <a:pt x="5243" y="2042"/>
                </a:lnTo>
                <a:lnTo>
                  <a:pt x="5252" y="2059"/>
                </a:lnTo>
                <a:lnTo>
                  <a:pt x="5263" y="2076"/>
                </a:lnTo>
                <a:lnTo>
                  <a:pt x="5272" y="2093"/>
                </a:lnTo>
                <a:lnTo>
                  <a:pt x="5276" y="2101"/>
                </a:lnTo>
                <a:lnTo>
                  <a:pt x="5281" y="2110"/>
                </a:lnTo>
                <a:lnTo>
                  <a:pt x="5285" y="2120"/>
                </a:lnTo>
                <a:lnTo>
                  <a:pt x="5290" y="2129"/>
                </a:lnTo>
                <a:lnTo>
                  <a:pt x="5294" y="2139"/>
                </a:lnTo>
                <a:lnTo>
                  <a:pt x="5299" y="2148"/>
                </a:lnTo>
                <a:lnTo>
                  <a:pt x="5304" y="2158"/>
                </a:lnTo>
                <a:lnTo>
                  <a:pt x="5308" y="2169"/>
                </a:lnTo>
                <a:lnTo>
                  <a:pt x="5313" y="2179"/>
                </a:lnTo>
                <a:lnTo>
                  <a:pt x="5317" y="2189"/>
                </a:lnTo>
                <a:lnTo>
                  <a:pt x="5322" y="2199"/>
                </a:lnTo>
                <a:lnTo>
                  <a:pt x="5326" y="2210"/>
                </a:lnTo>
                <a:lnTo>
                  <a:pt x="5331" y="2220"/>
                </a:lnTo>
                <a:lnTo>
                  <a:pt x="5335" y="2230"/>
                </a:lnTo>
                <a:lnTo>
                  <a:pt x="5339" y="2241"/>
                </a:lnTo>
                <a:lnTo>
                  <a:pt x="5344" y="2252"/>
                </a:lnTo>
                <a:lnTo>
                  <a:pt x="5348" y="2241"/>
                </a:lnTo>
                <a:lnTo>
                  <a:pt x="5353" y="2230"/>
                </a:lnTo>
                <a:lnTo>
                  <a:pt x="5358" y="2220"/>
                </a:lnTo>
                <a:lnTo>
                  <a:pt x="5362" y="2210"/>
                </a:lnTo>
                <a:lnTo>
                  <a:pt x="5367" y="2199"/>
                </a:lnTo>
                <a:lnTo>
                  <a:pt x="5371" y="2189"/>
                </a:lnTo>
                <a:lnTo>
                  <a:pt x="5376" y="2179"/>
                </a:lnTo>
                <a:lnTo>
                  <a:pt x="5381" y="2169"/>
                </a:lnTo>
                <a:lnTo>
                  <a:pt x="5385" y="2158"/>
                </a:lnTo>
                <a:lnTo>
                  <a:pt x="5390" y="2148"/>
                </a:lnTo>
                <a:lnTo>
                  <a:pt x="5395" y="2139"/>
                </a:lnTo>
                <a:lnTo>
                  <a:pt x="5399" y="2129"/>
                </a:lnTo>
                <a:lnTo>
                  <a:pt x="5404" y="2120"/>
                </a:lnTo>
                <a:lnTo>
                  <a:pt x="5408" y="2110"/>
                </a:lnTo>
                <a:lnTo>
                  <a:pt x="5413" y="2101"/>
                </a:lnTo>
                <a:lnTo>
                  <a:pt x="5418" y="2093"/>
                </a:lnTo>
                <a:close/>
                <a:moveTo>
                  <a:pt x="2432" y="0"/>
                </a:moveTo>
                <a:lnTo>
                  <a:pt x="2183" y="12"/>
                </a:lnTo>
                <a:lnTo>
                  <a:pt x="1942" y="48"/>
                </a:lnTo>
                <a:lnTo>
                  <a:pt x="1708" y="108"/>
                </a:lnTo>
                <a:lnTo>
                  <a:pt x="1486" y="190"/>
                </a:lnTo>
                <a:lnTo>
                  <a:pt x="1273" y="291"/>
                </a:lnTo>
                <a:lnTo>
                  <a:pt x="1073" y="412"/>
                </a:lnTo>
                <a:lnTo>
                  <a:pt x="887" y="551"/>
                </a:lnTo>
                <a:lnTo>
                  <a:pt x="714" y="707"/>
                </a:lnTo>
                <a:lnTo>
                  <a:pt x="557" y="878"/>
                </a:lnTo>
                <a:lnTo>
                  <a:pt x="418" y="1065"/>
                </a:lnTo>
                <a:lnTo>
                  <a:pt x="296" y="1263"/>
                </a:lnTo>
                <a:lnTo>
                  <a:pt x="194" y="1474"/>
                </a:lnTo>
                <a:lnTo>
                  <a:pt x="112" y="1696"/>
                </a:lnTo>
                <a:lnTo>
                  <a:pt x="53" y="1927"/>
                </a:lnTo>
                <a:lnTo>
                  <a:pt x="16" y="2167"/>
                </a:lnTo>
                <a:lnTo>
                  <a:pt x="4" y="2414"/>
                </a:lnTo>
                <a:lnTo>
                  <a:pt x="0" y="7843"/>
                </a:lnTo>
                <a:lnTo>
                  <a:pt x="4" y="7928"/>
                </a:lnTo>
                <a:lnTo>
                  <a:pt x="17" y="8013"/>
                </a:lnTo>
                <a:lnTo>
                  <a:pt x="37" y="8093"/>
                </a:lnTo>
                <a:lnTo>
                  <a:pt x="67" y="8170"/>
                </a:lnTo>
                <a:lnTo>
                  <a:pt x="102" y="8245"/>
                </a:lnTo>
                <a:lnTo>
                  <a:pt x="145" y="8314"/>
                </a:lnTo>
                <a:lnTo>
                  <a:pt x="193" y="8378"/>
                </a:lnTo>
                <a:lnTo>
                  <a:pt x="249" y="8438"/>
                </a:lnTo>
                <a:lnTo>
                  <a:pt x="308" y="8492"/>
                </a:lnTo>
                <a:lnTo>
                  <a:pt x="374" y="8541"/>
                </a:lnTo>
                <a:lnTo>
                  <a:pt x="444" y="8583"/>
                </a:lnTo>
                <a:lnTo>
                  <a:pt x="519" y="8619"/>
                </a:lnTo>
                <a:lnTo>
                  <a:pt x="596" y="8647"/>
                </a:lnTo>
                <a:lnTo>
                  <a:pt x="677" y="8667"/>
                </a:lnTo>
                <a:lnTo>
                  <a:pt x="762" y="8680"/>
                </a:lnTo>
                <a:lnTo>
                  <a:pt x="849" y="8685"/>
                </a:lnTo>
                <a:lnTo>
                  <a:pt x="935" y="8680"/>
                </a:lnTo>
                <a:lnTo>
                  <a:pt x="1020" y="8667"/>
                </a:lnTo>
                <a:lnTo>
                  <a:pt x="1101" y="8647"/>
                </a:lnTo>
                <a:lnTo>
                  <a:pt x="1180" y="8619"/>
                </a:lnTo>
                <a:lnTo>
                  <a:pt x="1253" y="8583"/>
                </a:lnTo>
                <a:lnTo>
                  <a:pt x="1323" y="8541"/>
                </a:lnTo>
                <a:lnTo>
                  <a:pt x="1389" y="8492"/>
                </a:lnTo>
                <a:lnTo>
                  <a:pt x="1450" y="8438"/>
                </a:lnTo>
                <a:lnTo>
                  <a:pt x="1504" y="8378"/>
                </a:lnTo>
                <a:lnTo>
                  <a:pt x="1553" y="8314"/>
                </a:lnTo>
                <a:lnTo>
                  <a:pt x="1595" y="8245"/>
                </a:lnTo>
                <a:lnTo>
                  <a:pt x="1632" y="8170"/>
                </a:lnTo>
                <a:lnTo>
                  <a:pt x="1660" y="8093"/>
                </a:lnTo>
                <a:lnTo>
                  <a:pt x="1680" y="8013"/>
                </a:lnTo>
                <a:lnTo>
                  <a:pt x="1693" y="7928"/>
                </a:lnTo>
                <a:lnTo>
                  <a:pt x="1698" y="7843"/>
                </a:lnTo>
                <a:lnTo>
                  <a:pt x="2746" y="12542"/>
                </a:lnTo>
                <a:lnTo>
                  <a:pt x="5161" y="12542"/>
                </a:lnTo>
                <a:lnTo>
                  <a:pt x="4870" y="10071"/>
                </a:lnTo>
                <a:lnTo>
                  <a:pt x="4869" y="10069"/>
                </a:lnTo>
                <a:lnTo>
                  <a:pt x="4869" y="10068"/>
                </a:lnTo>
                <a:lnTo>
                  <a:pt x="4869" y="10067"/>
                </a:lnTo>
                <a:lnTo>
                  <a:pt x="4869" y="10068"/>
                </a:lnTo>
                <a:lnTo>
                  <a:pt x="4869" y="10069"/>
                </a:lnTo>
                <a:lnTo>
                  <a:pt x="4869" y="10070"/>
                </a:lnTo>
                <a:lnTo>
                  <a:pt x="4869" y="10071"/>
                </a:lnTo>
                <a:lnTo>
                  <a:pt x="4869" y="10072"/>
                </a:lnTo>
                <a:lnTo>
                  <a:pt x="4869" y="10073"/>
                </a:lnTo>
                <a:lnTo>
                  <a:pt x="4869" y="10074"/>
                </a:lnTo>
                <a:lnTo>
                  <a:pt x="4869" y="10073"/>
                </a:lnTo>
                <a:lnTo>
                  <a:pt x="4869" y="10072"/>
                </a:lnTo>
                <a:lnTo>
                  <a:pt x="4870" y="10071"/>
                </a:lnTo>
                <a:lnTo>
                  <a:pt x="4872" y="10020"/>
                </a:lnTo>
                <a:lnTo>
                  <a:pt x="4879" y="9972"/>
                </a:lnTo>
                <a:lnTo>
                  <a:pt x="4892" y="9926"/>
                </a:lnTo>
                <a:lnTo>
                  <a:pt x="4908" y="9880"/>
                </a:lnTo>
                <a:lnTo>
                  <a:pt x="4928" y="9837"/>
                </a:lnTo>
                <a:lnTo>
                  <a:pt x="4952" y="9796"/>
                </a:lnTo>
                <a:lnTo>
                  <a:pt x="4979" y="9758"/>
                </a:lnTo>
                <a:lnTo>
                  <a:pt x="5011" y="9721"/>
                </a:lnTo>
                <a:lnTo>
                  <a:pt x="5045" y="9688"/>
                </a:lnTo>
                <a:lnTo>
                  <a:pt x="5082" y="9659"/>
                </a:lnTo>
                <a:lnTo>
                  <a:pt x="5122" y="9634"/>
                </a:lnTo>
                <a:lnTo>
                  <a:pt x="5163" y="9612"/>
                </a:lnTo>
                <a:lnTo>
                  <a:pt x="5208" y="9595"/>
                </a:lnTo>
                <a:lnTo>
                  <a:pt x="5254" y="9582"/>
                </a:lnTo>
                <a:lnTo>
                  <a:pt x="5302" y="9574"/>
                </a:lnTo>
                <a:lnTo>
                  <a:pt x="5351" y="9572"/>
                </a:lnTo>
                <a:lnTo>
                  <a:pt x="5400" y="9574"/>
                </a:lnTo>
                <a:lnTo>
                  <a:pt x="5449" y="9582"/>
                </a:lnTo>
                <a:lnTo>
                  <a:pt x="5495" y="9595"/>
                </a:lnTo>
                <a:lnTo>
                  <a:pt x="5539" y="9612"/>
                </a:lnTo>
                <a:lnTo>
                  <a:pt x="5581" y="9634"/>
                </a:lnTo>
                <a:lnTo>
                  <a:pt x="5620" y="9659"/>
                </a:lnTo>
                <a:lnTo>
                  <a:pt x="5658" y="9688"/>
                </a:lnTo>
                <a:lnTo>
                  <a:pt x="5692" y="9721"/>
                </a:lnTo>
                <a:lnTo>
                  <a:pt x="5723" y="9758"/>
                </a:lnTo>
                <a:lnTo>
                  <a:pt x="5751" y="9796"/>
                </a:lnTo>
                <a:lnTo>
                  <a:pt x="5775" y="9837"/>
                </a:lnTo>
                <a:lnTo>
                  <a:pt x="5795" y="9880"/>
                </a:lnTo>
                <a:lnTo>
                  <a:pt x="5811" y="9926"/>
                </a:lnTo>
                <a:lnTo>
                  <a:pt x="5824" y="9972"/>
                </a:lnTo>
                <a:lnTo>
                  <a:pt x="5831" y="10020"/>
                </a:lnTo>
                <a:lnTo>
                  <a:pt x="5834" y="10071"/>
                </a:lnTo>
                <a:lnTo>
                  <a:pt x="5834" y="10072"/>
                </a:lnTo>
                <a:lnTo>
                  <a:pt x="5834" y="10073"/>
                </a:lnTo>
                <a:lnTo>
                  <a:pt x="5834" y="10074"/>
                </a:lnTo>
                <a:lnTo>
                  <a:pt x="5834" y="10073"/>
                </a:lnTo>
                <a:lnTo>
                  <a:pt x="5834" y="10072"/>
                </a:lnTo>
                <a:lnTo>
                  <a:pt x="5834" y="10071"/>
                </a:lnTo>
                <a:lnTo>
                  <a:pt x="5834" y="10070"/>
                </a:lnTo>
                <a:lnTo>
                  <a:pt x="5834" y="10069"/>
                </a:lnTo>
                <a:lnTo>
                  <a:pt x="5834" y="10068"/>
                </a:lnTo>
                <a:lnTo>
                  <a:pt x="5834" y="10067"/>
                </a:lnTo>
                <a:lnTo>
                  <a:pt x="5834" y="10068"/>
                </a:lnTo>
                <a:lnTo>
                  <a:pt x="5834" y="10069"/>
                </a:lnTo>
                <a:lnTo>
                  <a:pt x="5834" y="10071"/>
                </a:lnTo>
                <a:lnTo>
                  <a:pt x="5544" y="12542"/>
                </a:lnTo>
                <a:lnTo>
                  <a:pt x="7958" y="12542"/>
                </a:lnTo>
                <a:lnTo>
                  <a:pt x="9006" y="7843"/>
                </a:lnTo>
                <a:lnTo>
                  <a:pt x="9010" y="7928"/>
                </a:lnTo>
                <a:lnTo>
                  <a:pt x="9023" y="8013"/>
                </a:lnTo>
                <a:lnTo>
                  <a:pt x="9043" y="8093"/>
                </a:lnTo>
                <a:lnTo>
                  <a:pt x="9072" y="8170"/>
                </a:lnTo>
                <a:lnTo>
                  <a:pt x="9108" y="8245"/>
                </a:lnTo>
                <a:lnTo>
                  <a:pt x="9150" y="8314"/>
                </a:lnTo>
                <a:lnTo>
                  <a:pt x="9199" y="8378"/>
                </a:lnTo>
                <a:lnTo>
                  <a:pt x="9254" y="8438"/>
                </a:lnTo>
                <a:lnTo>
                  <a:pt x="9314" y="8492"/>
                </a:lnTo>
                <a:lnTo>
                  <a:pt x="9380" y="8541"/>
                </a:lnTo>
                <a:lnTo>
                  <a:pt x="9450" y="8583"/>
                </a:lnTo>
                <a:lnTo>
                  <a:pt x="9524" y="8619"/>
                </a:lnTo>
                <a:lnTo>
                  <a:pt x="9602" y="8647"/>
                </a:lnTo>
                <a:lnTo>
                  <a:pt x="9683" y="8667"/>
                </a:lnTo>
                <a:lnTo>
                  <a:pt x="9768" y="8680"/>
                </a:lnTo>
                <a:lnTo>
                  <a:pt x="9855" y="8685"/>
                </a:lnTo>
                <a:lnTo>
                  <a:pt x="9941" y="8680"/>
                </a:lnTo>
                <a:lnTo>
                  <a:pt x="10026" y="8667"/>
                </a:lnTo>
                <a:lnTo>
                  <a:pt x="10107" y="8647"/>
                </a:lnTo>
                <a:lnTo>
                  <a:pt x="10184" y="8619"/>
                </a:lnTo>
                <a:lnTo>
                  <a:pt x="10258" y="8583"/>
                </a:lnTo>
                <a:lnTo>
                  <a:pt x="10329" y="8541"/>
                </a:lnTo>
                <a:lnTo>
                  <a:pt x="10394" y="8492"/>
                </a:lnTo>
                <a:lnTo>
                  <a:pt x="10454" y="8438"/>
                </a:lnTo>
                <a:lnTo>
                  <a:pt x="10509" y="8378"/>
                </a:lnTo>
                <a:lnTo>
                  <a:pt x="10558" y="8314"/>
                </a:lnTo>
                <a:lnTo>
                  <a:pt x="10601" y="8245"/>
                </a:lnTo>
                <a:lnTo>
                  <a:pt x="10636" y="8170"/>
                </a:lnTo>
                <a:lnTo>
                  <a:pt x="10666" y="8093"/>
                </a:lnTo>
                <a:lnTo>
                  <a:pt x="10686" y="8013"/>
                </a:lnTo>
                <a:lnTo>
                  <a:pt x="10699" y="7928"/>
                </a:lnTo>
                <a:lnTo>
                  <a:pt x="10704" y="7843"/>
                </a:lnTo>
                <a:lnTo>
                  <a:pt x="10701" y="2409"/>
                </a:lnTo>
                <a:lnTo>
                  <a:pt x="10688" y="2162"/>
                </a:lnTo>
                <a:lnTo>
                  <a:pt x="10651" y="1922"/>
                </a:lnTo>
                <a:lnTo>
                  <a:pt x="10592" y="1692"/>
                </a:lnTo>
                <a:lnTo>
                  <a:pt x="10510" y="1470"/>
                </a:lnTo>
                <a:lnTo>
                  <a:pt x="10408" y="1259"/>
                </a:lnTo>
                <a:lnTo>
                  <a:pt x="10285" y="1061"/>
                </a:lnTo>
                <a:lnTo>
                  <a:pt x="10146" y="875"/>
                </a:lnTo>
                <a:lnTo>
                  <a:pt x="9989" y="704"/>
                </a:lnTo>
                <a:lnTo>
                  <a:pt x="9816" y="549"/>
                </a:lnTo>
                <a:lnTo>
                  <a:pt x="9629" y="410"/>
                </a:lnTo>
                <a:lnTo>
                  <a:pt x="9429" y="290"/>
                </a:lnTo>
                <a:lnTo>
                  <a:pt x="9217" y="189"/>
                </a:lnTo>
                <a:lnTo>
                  <a:pt x="8994" y="107"/>
                </a:lnTo>
                <a:lnTo>
                  <a:pt x="8761" y="48"/>
                </a:lnTo>
                <a:lnTo>
                  <a:pt x="8520" y="12"/>
                </a:lnTo>
                <a:lnTo>
                  <a:pt x="8272" y="0"/>
                </a:lnTo>
                <a:lnTo>
                  <a:pt x="2432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374" name="Oval 14">
            <a:extLst>
              <a:ext uri="{FF2B5EF4-FFF2-40B4-BE49-F238E27FC236}">
                <a16:creationId xmlns:a16="http://schemas.microsoft.com/office/drawing/2014/main" id="{50217B14-133D-0D80-B5B1-2C3607D2E4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53675" y="6115050"/>
            <a:ext cx="152400" cy="1524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5375" name="Text Box 24">
            <a:extLst>
              <a:ext uri="{FF2B5EF4-FFF2-40B4-BE49-F238E27FC236}">
                <a16:creationId xmlns:a16="http://schemas.microsoft.com/office/drawing/2014/main" id="{AFCF69BC-F9F3-AFF7-DEF5-D04BAB81C3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7200" y="6019801"/>
            <a:ext cx="36004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FF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Calorie Difference: 305 calories</a:t>
            </a:r>
            <a:endParaRPr lang="en-US" altLang="en-US" sz="2400">
              <a:solidFill>
                <a:srgbClr val="FFFF00"/>
              </a:solidFill>
              <a:latin typeface="Times New Roman" panose="02020603050405020304" pitchFamily="18" charset="0"/>
            </a:endParaRPr>
          </a:p>
        </p:txBody>
      </p:sp>
      <p:grpSp>
        <p:nvGrpSpPr>
          <p:cNvPr id="15376" name="Group 29">
            <a:extLst>
              <a:ext uri="{FF2B5EF4-FFF2-40B4-BE49-F238E27FC236}">
                <a16:creationId xmlns:a16="http://schemas.microsoft.com/office/drawing/2014/main" id="{E78ED42B-0F7C-FCC7-736B-9E54FF52F094}"/>
              </a:ext>
            </a:extLst>
          </p:cNvPr>
          <p:cNvGrpSpPr>
            <a:grpSpLocks/>
          </p:cNvGrpSpPr>
          <p:nvPr/>
        </p:nvGrpSpPr>
        <p:grpSpPr bwMode="auto">
          <a:xfrm>
            <a:off x="2362200" y="0"/>
            <a:ext cx="7696200" cy="609600"/>
            <a:chOff x="528" y="0"/>
            <a:chExt cx="4848" cy="384"/>
          </a:xfrm>
        </p:grpSpPr>
        <p:pic>
          <p:nvPicPr>
            <p:cNvPr id="15377" name="Picture 30">
              <a:extLst>
                <a:ext uri="{FF2B5EF4-FFF2-40B4-BE49-F238E27FC236}">
                  <a16:creationId xmlns:a16="http://schemas.microsoft.com/office/drawing/2014/main" id="{C74BEEB0-1A26-1804-EA81-40A755AAE1D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828"/>
            <a:stretch>
              <a:fillRect/>
            </a:stretch>
          </p:blipFill>
          <p:spPr bwMode="auto">
            <a:xfrm>
              <a:off x="528" y="0"/>
              <a:ext cx="4464" cy="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5378" name="Picture 31" descr="lg_color">
              <a:extLst>
                <a:ext uri="{FF2B5EF4-FFF2-40B4-BE49-F238E27FC236}">
                  <a16:creationId xmlns:a16="http://schemas.microsoft.com/office/drawing/2014/main" id="{1263E844-969E-F6A2-E1C2-F683F65C3E1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2" y="0"/>
              <a:ext cx="384" cy="38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36E231B1-534A-2B3F-E3CA-9AB0BC3070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0" y="1219200"/>
            <a:ext cx="60198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4000" b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MUFFIN</a:t>
            </a:r>
            <a:endParaRPr lang="en-US" altLang="en-US" sz="40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43DEDD00-F6C5-6299-A94C-8CCB78971D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95850" y="2262188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8436" name="Rectangle 4">
            <a:extLst>
              <a:ext uri="{FF2B5EF4-FFF2-40B4-BE49-F238E27FC236}">
                <a16:creationId xmlns:a16="http://schemas.microsoft.com/office/drawing/2014/main" id="{712B9995-7B41-5397-3AFB-12F4094964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1" y="2362200"/>
            <a:ext cx="1928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400" b="1">
                <a:latin typeface="Times New Roman" panose="02020603050405020304" pitchFamily="18" charset="0"/>
              </a:rPr>
              <a:t>20 Years Ago</a:t>
            </a:r>
          </a:p>
        </p:txBody>
      </p:sp>
      <p:sp>
        <p:nvSpPr>
          <p:cNvPr id="18437" name="Rectangle 5">
            <a:extLst>
              <a:ext uri="{FF2B5EF4-FFF2-40B4-BE49-F238E27FC236}">
                <a16:creationId xmlns:a16="http://schemas.microsoft.com/office/drawing/2014/main" id="{3037DBC3-2964-9EB7-7B93-DC54D48CD5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1" y="2362200"/>
            <a:ext cx="10144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400" b="1">
                <a:latin typeface="Times New Roman" panose="02020603050405020304" pitchFamily="18" charset="0"/>
              </a:rPr>
              <a:t>Today</a:t>
            </a:r>
          </a:p>
        </p:txBody>
      </p:sp>
      <p:sp>
        <p:nvSpPr>
          <p:cNvPr id="18438" name="Rectangle 6">
            <a:extLst>
              <a:ext uri="{FF2B5EF4-FFF2-40B4-BE49-F238E27FC236}">
                <a16:creationId xmlns:a16="http://schemas.microsoft.com/office/drawing/2014/main" id="{AF983088-A590-1C3F-E89B-BD4EAC98DE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0" y="4953001"/>
            <a:ext cx="2514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210 calories </a:t>
            </a:r>
          </a:p>
          <a:p>
            <a:pPr eaLnBrk="1" hangingPunct="1"/>
            <a:r>
              <a:rPr lang="en-US" alt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1.5 ounces</a:t>
            </a:r>
          </a:p>
        </p:txBody>
      </p:sp>
      <p:sp>
        <p:nvSpPr>
          <p:cNvPr id="18439" name="Rectangle 10">
            <a:extLst>
              <a:ext uri="{FF2B5EF4-FFF2-40B4-BE49-F238E27FC236}">
                <a16:creationId xmlns:a16="http://schemas.microsoft.com/office/drawing/2014/main" id="{1BE53A4E-2FC2-2637-B2AC-42C37655B0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5400" y="2576513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8440" name="Rectangle 13">
            <a:extLst>
              <a:ext uri="{FF2B5EF4-FFF2-40B4-BE49-F238E27FC236}">
                <a16:creationId xmlns:a16="http://schemas.microsoft.com/office/drawing/2014/main" id="{41157B31-589C-90F7-6A8C-6249F021EF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81500" y="2157413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8441" name="Rectangle 16">
            <a:extLst>
              <a:ext uri="{FF2B5EF4-FFF2-40B4-BE49-F238E27FC236}">
                <a16:creationId xmlns:a16="http://schemas.microsoft.com/office/drawing/2014/main" id="{7465ED83-D86C-E029-916F-975A16074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2000250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8442" name="Rectangle 18">
            <a:extLst>
              <a:ext uri="{FF2B5EF4-FFF2-40B4-BE49-F238E27FC236}">
                <a16:creationId xmlns:a16="http://schemas.microsoft.com/office/drawing/2014/main" id="{75CCF072-DCA4-050D-E9E9-426853993C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2000250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8443" name="Rectangle 20">
            <a:extLst>
              <a:ext uri="{FF2B5EF4-FFF2-40B4-BE49-F238E27FC236}">
                <a16:creationId xmlns:a16="http://schemas.microsoft.com/office/drawing/2014/main" id="{FE610575-576B-F6AF-EB22-9B786FCD73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19700" y="2771775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8444" name="Rectangle 21">
            <a:extLst>
              <a:ext uri="{FF2B5EF4-FFF2-40B4-BE49-F238E27FC236}">
                <a16:creationId xmlns:a16="http://schemas.microsoft.com/office/drawing/2014/main" id="{28FC251C-20DE-80D5-4916-48F9DA480A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5105401"/>
            <a:ext cx="2895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FF00"/>
                </a:solidFill>
                <a:latin typeface="Times New Roman" panose="02020603050405020304" pitchFamily="18" charset="0"/>
              </a:rPr>
              <a:t>How many calories are in today’s muffin?</a:t>
            </a:r>
          </a:p>
        </p:txBody>
      </p:sp>
      <p:pic>
        <p:nvPicPr>
          <p:cNvPr id="18445" name="Picture 30">
            <a:extLst>
              <a:ext uri="{FF2B5EF4-FFF2-40B4-BE49-F238E27FC236}">
                <a16:creationId xmlns:a16="http://schemas.microsoft.com/office/drawing/2014/main" id="{D337D761-1113-80CE-099A-E1307F3F0E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1" y="5181600"/>
            <a:ext cx="379413" cy="51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46" name="AutoShape 34">
            <a:extLst>
              <a:ext uri="{FF2B5EF4-FFF2-40B4-BE49-F238E27FC236}">
                <a16:creationId xmlns:a16="http://schemas.microsoft.com/office/drawing/2014/main" id="{5B9190A2-0DBA-6FBB-6711-CE900E3626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4488" y="5849938"/>
            <a:ext cx="914400" cy="9144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0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2147483646 w 21600"/>
              <a:gd name="T13" fmla="*/ 2147483646 h 21600"/>
              <a:gd name="T14" fmla="*/ 2147483646 w 21600"/>
              <a:gd name="T15" fmla="*/ 2147483646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713" y="10800"/>
                </a:moveTo>
                <a:cubicBezTo>
                  <a:pt x="3713" y="14714"/>
                  <a:pt x="6886" y="17887"/>
                  <a:pt x="10800" y="17887"/>
                </a:cubicBezTo>
                <a:cubicBezTo>
                  <a:pt x="14714" y="17887"/>
                  <a:pt x="17887" y="14714"/>
                  <a:pt x="17887" y="10800"/>
                </a:cubicBezTo>
                <a:cubicBezTo>
                  <a:pt x="17887" y="6886"/>
                  <a:pt x="14714" y="3713"/>
                  <a:pt x="10800" y="3713"/>
                </a:cubicBezTo>
                <a:cubicBezTo>
                  <a:pt x="6886" y="3713"/>
                  <a:pt x="3713" y="6886"/>
                  <a:pt x="3713" y="10800"/>
                </a:cubicBez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7" name="Freeform 35">
            <a:extLst>
              <a:ext uri="{FF2B5EF4-FFF2-40B4-BE49-F238E27FC236}">
                <a16:creationId xmlns:a16="http://schemas.microsoft.com/office/drawing/2014/main" id="{2CA53FAB-EF32-9629-4248-C896AEC381EB}"/>
              </a:ext>
            </a:extLst>
          </p:cNvPr>
          <p:cNvSpPr>
            <a:spLocks noEditPoints="1"/>
          </p:cNvSpPr>
          <p:nvPr/>
        </p:nvSpPr>
        <p:spPr bwMode="auto">
          <a:xfrm>
            <a:off x="10210800" y="6323014"/>
            <a:ext cx="457200" cy="534987"/>
          </a:xfrm>
          <a:custGeom>
            <a:avLst/>
            <a:gdLst>
              <a:gd name="T0" fmla="*/ 2147483646 w 10704"/>
              <a:gd name="T1" fmla="*/ 2147483646 h 12542"/>
              <a:gd name="T2" fmla="*/ 2147483646 w 10704"/>
              <a:gd name="T3" fmla="*/ 2147483646 h 12542"/>
              <a:gd name="T4" fmla="*/ 2147483646 w 10704"/>
              <a:gd name="T5" fmla="*/ 2147483646 h 12542"/>
              <a:gd name="T6" fmla="*/ 2147483646 w 10704"/>
              <a:gd name="T7" fmla="*/ 2147483646 h 12542"/>
              <a:gd name="T8" fmla="*/ 2147483646 w 10704"/>
              <a:gd name="T9" fmla="*/ 2147483646 h 12542"/>
              <a:gd name="T10" fmla="*/ 2147483646 w 10704"/>
              <a:gd name="T11" fmla="*/ 2147483646 h 12542"/>
              <a:gd name="T12" fmla="*/ 2147483646 w 10704"/>
              <a:gd name="T13" fmla="*/ 2147483646 h 12542"/>
              <a:gd name="T14" fmla="*/ 2147483646 w 10704"/>
              <a:gd name="T15" fmla="*/ 2147483646 h 12542"/>
              <a:gd name="T16" fmla="*/ 2147483646 w 10704"/>
              <a:gd name="T17" fmla="*/ 2147483646 h 12542"/>
              <a:gd name="T18" fmla="*/ 2147483646 w 10704"/>
              <a:gd name="T19" fmla="*/ 2147483646 h 12542"/>
              <a:gd name="T20" fmla="*/ 2147483646 w 10704"/>
              <a:gd name="T21" fmla="*/ 2147483646 h 12542"/>
              <a:gd name="T22" fmla="*/ 2147483646 w 10704"/>
              <a:gd name="T23" fmla="*/ 2147483646 h 12542"/>
              <a:gd name="T24" fmla="*/ 2147483646 w 10704"/>
              <a:gd name="T25" fmla="*/ 2147483646 h 12542"/>
              <a:gd name="T26" fmla="*/ 2147483646 w 10704"/>
              <a:gd name="T27" fmla="*/ 2147483646 h 12542"/>
              <a:gd name="T28" fmla="*/ 2147483646 w 10704"/>
              <a:gd name="T29" fmla="*/ 2147483646 h 12542"/>
              <a:gd name="T30" fmla="*/ 2147483646 w 10704"/>
              <a:gd name="T31" fmla="*/ 2147483646 h 12542"/>
              <a:gd name="T32" fmla="*/ 2147483646 w 10704"/>
              <a:gd name="T33" fmla="*/ 2147483646 h 12542"/>
              <a:gd name="T34" fmla="*/ 2147483646 w 10704"/>
              <a:gd name="T35" fmla="*/ 2147483646 h 12542"/>
              <a:gd name="T36" fmla="*/ 2147483646 w 10704"/>
              <a:gd name="T37" fmla="*/ 2147483646 h 12542"/>
              <a:gd name="T38" fmla="*/ 2147483646 w 10704"/>
              <a:gd name="T39" fmla="*/ 2147483646 h 12542"/>
              <a:gd name="T40" fmla="*/ 2147483646 w 10704"/>
              <a:gd name="T41" fmla="*/ 2147483646 h 12542"/>
              <a:gd name="T42" fmla="*/ 2147483646 w 10704"/>
              <a:gd name="T43" fmla="*/ 2147483646 h 12542"/>
              <a:gd name="T44" fmla="*/ 2147483646 w 10704"/>
              <a:gd name="T45" fmla="*/ 2147483646 h 12542"/>
              <a:gd name="T46" fmla="*/ 2147483646 w 10704"/>
              <a:gd name="T47" fmla="*/ 2147483646 h 12542"/>
              <a:gd name="T48" fmla="*/ 2147483646 w 10704"/>
              <a:gd name="T49" fmla="*/ 2147483646 h 12542"/>
              <a:gd name="T50" fmla="*/ 2147483646 w 10704"/>
              <a:gd name="T51" fmla="*/ 2147483646 h 12542"/>
              <a:gd name="T52" fmla="*/ 2147483646 w 10704"/>
              <a:gd name="T53" fmla="*/ 2147483646 h 12542"/>
              <a:gd name="T54" fmla="*/ 2147483646 w 10704"/>
              <a:gd name="T55" fmla="*/ 2147483646 h 12542"/>
              <a:gd name="T56" fmla="*/ 2147483646 w 10704"/>
              <a:gd name="T57" fmla="*/ 2147483646 h 12542"/>
              <a:gd name="T58" fmla="*/ 2147483646 w 10704"/>
              <a:gd name="T59" fmla="*/ 2147483646 h 12542"/>
              <a:gd name="T60" fmla="*/ 2147483646 w 10704"/>
              <a:gd name="T61" fmla="*/ 2147483646 h 12542"/>
              <a:gd name="T62" fmla="*/ 2147483646 w 10704"/>
              <a:gd name="T63" fmla="*/ 2147483646 h 12542"/>
              <a:gd name="T64" fmla="*/ 2147483646 w 10704"/>
              <a:gd name="T65" fmla="*/ 2147483646 h 12542"/>
              <a:gd name="T66" fmla="*/ 2147483646 w 10704"/>
              <a:gd name="T67" fmla="*/ 2147483646 h 12542"/>
              <a:gd name="T68" fmla="*/ 2147483646 w 10704"/>
              <a:gd name="T69" fmla="*/ 2147483646 h 12542"/>
              <a:gd name="T70" fmla="*/ 2147483646 w 10704"/>
              <a:gd name="T71" fmla="*/ 2147483646 h 12542"/>
              <a:gd name="T72" fmla="*/ 2147483646 w 10704"/>
              <a:gd name="T73" fmla="*/ 1363954305 h 12542"/>
              <a:gd name="T74" fmla="*/ 176423203 w 10704"/>
              <a:gd name="T75" fmla="*/ 2147483646 h 12542"/>
              <a:gd name="T76" fmla="*/ 339522811 w 10704"/>
              <a:gd name="T77" fmla="*/ 2147483646 h 12542"/>
              <a:gd name="T78" fmla="*/ 1983753042 w 10704"/>
              <a:gd name="T79" fmla="*/ 2147483646 h 12542"/>
              <a:gd name="T80" fmla="*/ 2147483646 w 10704"/>
              <a:gd name="T81" fmla="*/ 2147483646 h 12542"/>
              <a:gd name="T82" fmla="*/ 2147483646 w 10704"/>
              <a:gd name="T83" fmla="*/ 2147483646 h 12542"/>
              <a:gd name="T84" fmla="*/ 2147483646 w 10704"/>
              <a:gd name="T85" fmla="*/ 2147483646 h 12542"/>
              <a:gd name="T86" fmla="*/ 2147483646 w 10704"/>
              <a:gd name="T87" fmla="*/ 2147483646 h 12542"/>
              <a:gd name="T88" fmla="*/ 2147483646 w 10704"/>
              <a:gd name="T89" fmla="*/ 2147483646 h 12542"/>
              <a:gd name="T90" fmla="*/ 2147483646 w 10704"/>
              <a:gd name="T91" fmla="*/ 2147483646 h 12542"/>
              <a:gd name="T92" fmla="*/ 2147483646 w 10704"/>
              <a:gd name="T93" fmla="*/ 2147483646 h 12542"/>
              <a:gd name="T94" fmla="*/ 2147483646 w 10704"/>
              <a:gd name="T95" fmla="*/ 2147483646 h 12542"/>
              <a:gd name="T96" fmla="*/ 2147483646 w 10704"/>
              <a:gd name="T97" fmla="*/ 2147483646 h 12542"/>
              <a:gd name="T98" fmla="*/ 2147483646 w 10704"/>
              <a:gd name="T99" fmla="*/ 2147483646 h 12542"/>
              <a:gd name="T100" fmla="*/ 2147483646 w 10704"/>
              <a:gd name="T101" fmla="*/ 2147483646 h 12542"/>
              <a:gd name="T102" fmla="*/ 2147483646 w 10704"/>
              <a:gd name="T103" fmla="*/ 2147483646 h 12542"/>
              <a:gd name="T104" fmla="*/ 2147483646 w 10704"/>
              <a:gd name="T105" fmla="*/ 2147483646 h 12542"/>
              <a:gd name="T106" fmla="*/ 2147483646 w 10704"/>
              <a:gd name="T107" fmla="*/ 2147483646 h 12542"/>
              <a:gd name="T108" fmla="*/ 2147483646 w 10704"/>
              <a:gd name="T109" fmla="*/ 2147483646 h 12542"/>
              <a:gd name="T110" fmla="*/ 2147483646 w 10704"/>
              <a:gd name="T111" fmla="*/ 625709014 h 12542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0704"/>
              <a:gd name="T169" fmla="*/ 0 h 12542"/>
              <a:gd name="T170" fmla="*/ 10704 w 10704"/>
              <a:gd name="T171" fmla="*/ 12542 h 12542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0704" h="12542">
                <a:moveTo>
                  <a:pt x="5418" y="2093"/>
                </a:moveTo>
                <a:lnTo>
                  <a:pt x="5426" y="2076"/>
                </a:lnTo>
                <a:lnTo>
                  <a:pt x="5436" y="2059"/>
                </a:lnTo>
                <a:lnTo>
                  <a:pt x="5446" y="2042"/>
                </a:lnTo>
                <a:lnTo>
                  <a:pt x="5455" y="2025"/>
                </a:lnTo>
                <a:lnTo>
                  <a:pt x="5465" y="2009"/>
                </a:lnTo>
                <a:lnTo>
                  <a:pt x="5475" y="1992"/>
                </a:lnTo>
                <a:lnTo>
                  <a:pt x="5485" y="1975"/>
                </a:lnTo>
                <a:lnTo>
                  <a:pt x="5495" y="1959"/>
                </a:lnTo>
                <a:lnTo>
                  <a:pt x="5505" y="1942"/>
                </a:lnTo>
                <a:lnTo>
                  <a:pt x="5516" y="1924"/>
                </a:lnTo>
                <a:lnTo>
                  <a:pt x="5527" y="1908"/>
                </a:lnTo>
                <a:lnTo>
                  <a:pt x="5537" y="1891"/>
                </a:lnTo>
                <a:lnTo>
                  <a:pt x="5549" y="1874"/>
                </a:lnTo>
                <a:lnTo>
                  <a:pt x="5560" y="1858"/>
                </a:lnTo>
                <a:lnTo>
                  <a:pt x="5571" y="1841"/>
                </a:lnTo>
                <a:lnTo>
                  <a:pt x="5583" y="1825"/>
                </a:lnTo>
                <a:lnTo>
                  <a:pt x="5612" y="1780"/>
                </a:lnTo>
                <a:lnTo>
                  <a:pt x="5644" y="1736"/>
                </a:lnTo>
                <a:lnTo>
                  <a:pt x="5674" y="1694"/>
                </a:lnTo>
                <a:lnTo>
                  <a:pt x="5706" y="1654"/>
                </a:lnTo>
                <a:lnTo>
                  <a:pt x="5739" y="1614"/>
                </a:lnTo>
                <a:lnTo>
                  <a:pt x="5772" y="1576"/>
                </a:lnTo>
                <a:lnTo>
                  <a:pt x="5807" y="1540"/>
                </a:lnTo>
                <a:lnTo>
                  <a:pt x="5843" y="1505"/>
                </a:lnTo>
                <a:lnTo>
                  <a:pt x="5879" y="1472"/>
                </a:lnTo>
                <a:lnTo>
                  <a:pt x="5918" y="1441"/>
                </a:lnTo>
                <a:lnTo>
                  <a:pt x="5957" y="1411"/>
                </a:lnTo>
                <a:lnTo>
                  <a:pt x="5997" y="1384"/>
                </a:lnTo>
                <a:lnTo>
                  <a:pt x="6040" y="1358"/>
                </a:lnTo>
                <a:lnTo>
                  <a:pt x="6083" y="1332"/>
                </a:lnTo>
                <a:lnTo>
                  <a:pt x="6129" y="1310"/>
                </a:lnTo>
                <a:lnTo>
                  <a:pt x="6177" y="1290"/>
                </a:lnTo>
                <a:lnTo>
                  <a:pt x="6225" y="1272"/>
                </a:lnTo>
                <a:lnTo>
                  <a:pt x="6272" y="1256"/>
                </a:lnTo>
                <a:lnTo>
                  <a:pt x="6322" y="1242"/>
                </a:lnTo>
                <a:lnTo>
                  <a:pt x="6370" y="1231"/>
                </a:lnTo>
                <a:lnTo>
                  <a:pt x="6421" y="1221"/>
                </a:lnTo>
                <a:lnTo>
                  <a:pt x="6471" y="1213"/>
                </a:lnTo>
                <a:lnTo>
                  <a:pt x="6521" y="1207"/>
                </a:lnTo>
                <a:lnTo>
                  <a:pt x="6573" y="1204"/>
                </a:lnTo>
                <a:lnTo>
                  <a:pt x="6623" y="1201"/>
                </a:lnTo>
                <a:lnTo>
                  <a:pt x="6675" y="1201"/>
                </a:lnTo>
                <a:lnTo>
                  <a:pt x="6726" y="1203"/>
                </a:lnTo>
                <a:lnTo>
                  <a:pt x="6778" y="1206"/>
                </a:lnTo>
                <a:lnTo>
                  <a:pt x="6829" y="1210"/>
                </a:lnTo>
                <a:lnTo>
                  <a:pt x="6882" y="1217"/>
                </a:lnTo>
                <a:lnTo>
                  <a:pt x="6933" y="1225"/>
                </a:lnTo>
                <a:lnTo>
                  <a:pt x="6986" y="1235"/>
                </a:lnTo>
                <a:lnTo>
                  <a:pt x="7070" y="1254"/>
                </a:lnTo>
                <a:lnTo>
                  <a:pt x="7152" y="1278"/>
                </a:lnTo>
                <a:lnTo>
                  <a:pt x="7231" y="1306"/>
                </a:lnTo>
                <a:lnTo>
                  <a:pt x="7306" y="1340"/>
                </a:lnTo>
                <a:lnTo>
                  <a:pt x="7379" y="1377"/>
                </a:lnTo>
                <a:lnTo>
                  <a:pt x="7450" y="1418"/>
                </a:lnTo>
                <a:lnTo>
                  <a:pt x="7517" y="1463"/>
                </a:lnTo>
                <a:lnTo>
                  <a:pt x="7580" y="1512"/>
                </a:lnTo>
                <a:lnTo>
                  <a:pt x="7641" y="1565"/>
                </a:lnTo>
                <a:lnTo>
                  <a:pt x="7698" y="1621"/>
                </a:lnTo>
                <a:lnTo>
                  <a:pt x="7751" y="1683"/>
                </a:lnTo>
                <a:lnTo>
                  <a:pt x="7801" y="1746"/>
                </a:lnTo>
                <a:lnTo>
                  <a:pt x="7847" y="1813"/>
                </a:lnTo>
                <a:lnTo>
                  <a:pt x="7890" y="1884"/>
                </a:lnTo>
                <a:lnTo>
                  <a:pt x="7929" y="1959"/>
                </a:lnTo>
                <a:lnTo>
                  <a:pt x="7965" y="2036"/>
                </a:lnTo>
                <a:lnTo>
                  <a:pt x="7999" y="2127"/>
                </a:lnTo>
                <a:lnTo>
                  <a:pt x="8029" y="2220"/>
                </a:lnTo>
                <a:lnTo>
                  <a:pt x="8054" y="2314"/>
                </a:lnTo>
                <a:lnTo>
                  <a:pt x="8073" y="2407"/>
                </a:lnTo>
                <a:lnTo>
                  <a:pt x="8088" y="2501"/>
                </a:lnTo>
                <a:lnTo>
                  <a:pt x="8099" y="2596"/>
                </a:lnTo>
                <a:lnTo>
                  <a:pt x="8106" y="2690"/>
                </a:lnTo>
                <a:lnTo>
                  <a:pt x="8109" y="2785"/>
                </a:lnTo>
                <a:lnTo>
                  <a:pt x="8110" y="2880"/>
                </a:lnTo>
                <a:lnTo>
                  <a:pt x="8107" y="2975"/>
                </a:lnTo>
                <a:lnTo>
                  <a:pt x="8102" y="3070"/>
                </a:lnTo>
                <a:lnTo>
                  <a:pt x="8095" y="3166"/>
                </a:lnTo>
                <a:lnTo>
                  <a:pt x="8086" y="3261"/>
                </a:lnTo>
                <a:lnTo>
                  <a:pt x="8075" y="3355"/>
                </a:lnTo>
                <a:lnTo>
                  <a:pt x="8063" y="3451"/>
                </a:lnTo>
                <a:lnTo>
                  <a:pt x="8050" y="3546"/>
                </a:lnTo>
                <a:lnTo>
                  <a:pt x="8039" y="3616"/>
                </a:lnTo>
                <a:lnTo>
                  <a:pt x="8026" y="3685"/>
                </a:lnTo>
                <a:lnTo>
                  <a:pt x="8012" y="3756"/>
                </a:lnTo>
                <a:lnTo>
                  <a:pt x="7996" y="3825"/>
                </a:lnTo>
                <a:lnTo>
                  <a:pt x="7978" y="3893"/>
                </a:lnTo>
                <a:lnTo>
                  <a:pt x="7958" y="3962"/>
                </a:lnTo>
                <a:lnTo>
                  <a:pt x="7937" y="4030"/>
                </a:lnTo>
                <a:lnTo>
                  <a:pt x="7914" y="4098"/>
                </a:lnTo>
                <a:lnTo>
                  <a:pt x="7890" y="4165"/>
                </a:lnTo>
                <a:lnTo>
                  <a:pt x="7864" y="4232"/>
                </a:lnTo>
                <a:lnTo>
                  <a:pt x="7837" y="4299"/>
                </a:lnTo>
                <a:lnTo>
                  <a:pt x="7810" y="4366"/>
                </a:lnTo>
                <a:lnTo>
                  <a:pt x="7781" y="4431"/>
                </a:lnTo>
                <a:lnTo>
                  <a:pt x="7750" y="4497"/>
                </a:lnTo>
                <a:lnTo>
                  <a:pt x="7718" y="4562"/>
                </a:lnTo>
                <a:lnTo>
                  <a:pt x="7687" y="4627"/>
                </a:lnTo>
                <a:lnTo>
                  <a:pt x="7677" y="4644"/>
                </a:lnTo>
                <a:lnTo>
                  <a:pt x="7668" y="4661"/>
                </a:lnTo>
                <a:lnTo>
                  <a:pt x="7659" y="4678"/>
                </a:lnTo>
                <a:lnTo>
                  <a:pt x="7649" y="4695"/>
                </a:lnTo>
                <a:lnTo>
                  <a:pt x="7640" y="4712"/>
                </a:lnTo>
                <a:lnTo>
                  <a:pt x="7630" y="4729"/>
                </a:lnTo>
                <a:lnTo>
                  <a:pt x="7620" y="4746"/>
                </a:lnTo>
                <a:lnTo>
                  <a:pt x="7610" y="4763"/>
                </a:lnTo>
                <a:lnTo>
                  <a:pt x="7600" y="4779"/>
                </a:lnTo>
                <a:lnTo>
                  <a:pt x="7589" y="4796"/>
                </a:lnTo>
                <a:lnTo>
                  <a:pt x="7577" y="4813"/>
                </a:lnTo>
                <a:lnTo>
                  <a:pt x="7566" y="4829"/>
                </a:lnTo>
                <a:lnTo>
                  <a:pt x="7555" y="4845"/>
                </a:lnTo>
                <a:lnTo>
                  <a:pt x="7544" y="4861"/>
                </a:lnTo>
                <a:lnTo>
                  <a:pt x="7532" y="4877"/>
                </a:lnTo>
                <a:lnTo>
                  <a:pt x="7521" y="4893"/>
                </a:lnTo>
                <a:lnTo>
                  <a:pt x="7405" y="5039"/>
                </a:lnTo>
                <a:lnTo>
                  <a:pt x="7286" y="5182"/>
                </a:lnTo>
                <a:lnTo>
                  <a:pt x="7166" y="5322"/>
                </a:lnTo>
                <a:lnTo>
                  <a:pt x="7044" y="5458"/>
                </a:lnTo>
                <a:lnTo>
                  <a:pt x="6919" y="5592"/>
                </a:lnTo>
                <a:lnTo>
                  <a:pt x="6792" y="5722"/>
                </a:lnTo>
                <a:lnTo>
                  <a:pt x="6662" y="5850"/>
                </a:lnTo>
                <a:lnTo>
                  <a:pt x="6528" y="5973"/>
                </a:lnTo>
                <a:lnTo>
                  <a:pt x="6393" y="6093"/>
                </a:lnTo>
                <a:lnTo>
                  <a:pt x="6253" y="6211"/>
                </a:lnTo>
                <a:lnTo>
                  <a:pt x="6111" y="6325"/>
                </a:lnTo>
                <a:lnTo>
                  <a:pt x="5965" y="6437"/>
                </a:lnTo>
                <a:lnTo>
                  <a:pt x="5815" y="6544"/>
                </a:lnTo>
                <a:lnTo>
                  <a:pt x="5662" y="6648"/>
                </a:lnTo>
                <a:lnTo>
                  <a:pt x="5505" y="6751"/>
                </a:lnTo>
                <a:lnTo>
                  <a:pt x="5344" y="6849"/>
                </a:lnTo>
                <a:lnTo>
                  <a:pt x="5184" y="6751"/>
                </a:lnTo>
                <a:lnTo>
                  <a:pt x="5027" y="6648"/>
                </a:lnTo>
                <a:lnTo>
                  <a:pt x="4873" y="6544"/>
                </a:lnTo>
                <a:lnTo>
                  <a:pt x="4725" y="6437"/>
                </a:lnTo>
                <a:lnTo>
                  <a:pt x="4578" y="6325"/>
                </a:lnTo>
                <a:lnTo>
                  <a:pt x="4436" y="6211"/>
                </a:lnTo>
                <a:lnTo>
                  <a:pt x="4297" y="6093"/>
                </a:lnTo>
                <a:lnTo>
                  <a:pt x="4161" y="5973"/>
                </a:lnTo>
                <a:lnTo>
                  <a:pt x="4027" y="5850"/>
                </a:lnTo>
                <a:lnTo>
                  <a:pt x="3897" y="5722"/>
                </a:lnTo>
                <a:lnTo>
                  <a:pt x="3770" y="5592"/>
                </a:lnTo>
                <a:lnTo>
                  <a:pt x="3645" y="5458"/>
                </a:lnTo>
                <a:lnTo>
                  <a:pt x="3523" y="5322"/>
                </a:lnTo>
                <a:lnTo>
                  <a:pt x="3403" y="5182"/>
                </a:lnTo>
                <a:lnTo>
                  <a:pt x="3284" y="5039"/>
                </a:lnTo>
                <a:lnTo>
                  <a:pt x="3169" y="4893"/>
                </a:lnTo>
                <a:lnTo>
                  <a:pt x="3157" y="4877"/>
                </a:lnTo>
                <a:lnTo>
                  <a:pt x="3145" y="4861"/>
                </a:lnTo>
                <a:lnTo>
                  <a:pt x="3134" y="4845"/>
                </a:lnTo>
                <a:lnTo>
                  <a:pt x="3123" y="4829"/>
                </a:lnTo>
                <a:lnTo>
                  <a:pt x="3111" y="4813"/>
                </a:lnTo>
                <a:lnTo>
                  <a:pt x="3100" y="4796"/>
                </a:lnTo>
                <a:lnTo>
                  <a:pt x="3090" y="4779"/>
                </a:lnTo>
                <a:lnTo>
                  <a:pt x="3079" y="4763"/>
                </a:lnTo>
                <a:lnTo>
                  <a:pt x="3069" y="4746"/>
                </a:lnTo>
                <a:lnTo>
                  <a:pt x="3059" y="4729"/>
                </a:lnTo>
                <a:lnTo>
                  <a:pt x="3050" y="4712"/>
                </a:lnTo>
                <a:lnTo>
                  <a:pt x="3040" y="4695"/>
                </a:lnTo>
                <a:lnTo>
                  <a:pt x="3031" y="4678"/>
                </a:lnTo>
                <a:lnTo>
                  <a:pt x="3021" y="4661"/>
                </a:lnTo>
                <a:lnTo>
                  <a:pt x="3012" y="4644"/>
                </a:lnTo>
                <a:lnTo>
                  <a:pt x="3004" y="4627"/>
                </a:lnTo>
                <a:lnTo>
                  <a:pt x="2971" y="4562"/>
                </a:lnTo>
                <a:lnTo>
                  <a:pt x="2940" y="4497"/>
                </a:lnTo>
                <a:lnTo>
                  <a:pt x="2909" y="4431"/>
                </a:lnTo>
                <a:lnTo>
                  <a:pt x="2880" y="4366"/>
                </a:lnTo>
                <a:lnTo>
                  <a:pt x="2852" y="4299"/>
                </a:lnTo>
                <a:lnTo>
                  <a:pt x="2824" y="4232"/>
                </a:lnTo>
                <a:lnTo>
                  <a:pt x="2799" y="4165"/>
                </a:lnTo>
                <a:lnTo>
                  <a:pt x="2775" y="4098"/>
                </a:lnTo>
                <a:lnTo>
                  <a:pt x="2752" y="4030"/>
                </a:lnTo>
                <a:lnTo>
                  <a:pt x="2730" y="3962"/>
                </a:lnTo>
                <a:lnTo>
                  <a:pt x="2711" y="3893"/>
                </a:lnTo>
                <a:lnTo>
                  <a:pt x="2693" y="3825"/>
                </a:lnTo>
                <a:lnTo>
                  <a:pt x="2677" y="3756"/>
                </a:lnTo>
                <a:lnTo>
                  <a:pt x="2663" y="3685"/>
                </a:lnTo>
                <a:lnTo>
                  <a:pt x="2649" y="3616"/>
                </a:lnTo>
                <a:lnTo>
                  <a:pt x="2639" y="3546"/>
                </a:lnTo>
                <a:lnTo>
                  <a:pt x="2626" y="3451"/>
                </a:lnTo>
                <a:lnTo>
                  <a:pt x="2614" y="3355"/>
                </a:lnTo>
                <a:lnTo>
                  <a:pt x="2603" y="3261"/>
                </a:lnTo>
                <a:lnTo>
                  <a:pt x="2594" y="3166"/>
                </a:lnTo>
                <a:lnTo>
                  <a:pt x="2587" y="3070"/>
                </a:lnTo>
                <a:lnTo>
                  <a:pt x="2582" y="2975"/>
                </a:lnTo>
                <a:lnTo>
                  <a:pt x="2579" y="2880"/>
                </a:lnTo>
                <a:lnTo>
                  <a:pt x="2580" y="2785"/>
                </a:lnTo>
                <a:lnTo>
                  <a:pt x="2583" y="2690"/>
                </a:lnTo>
                <a:lnTo>
                  <a:pt x="2590" y="2596"/>
                </a:lnTo>
                <a:lnTo>
                  <a:pt x="2601" y="2501"/>
                </a:lnTo>
                <a:lnTo>
                  <a:pt x="2616" y="2407"/>
                </a:lnTo>
                <a:lnTo>
                  <a:pt x="2635" y="2314"/>
                </a:lnTo>
                <a:lnTo>
                  <a:pt x="2660" y="2220"/>
                </a:lnTo>
                <a:lnTo>
                  <a:pt x="2690" y="2127"/>
                </a:lnTo>
                <a:lnTo>
                  <a:pt x="2725" y="2036"/>
                </a:lnTo>
                <a:lnTo>
                  <a:pt x="2760" y="1959"/>
                </a:lnTo>
                <a:lnTo>
                  <a:pt x="2799" y="1884"/>
                </a:lnTo>
                <a:lnTo>
                  <a:pt x="2842" y="1813"/>
                </a:lnTo>
                <a:lnTo>
                  <a:pt x="2888" y="1746"/>
                </a:lnTo>
                <a:lnTo>
                  <a:pt x="2939" y="1683"/>
                </a:lnTo>
                <a:lnTo>
                  <a:pt x="2992" y="1621"/>
                </a:lnTo>
                <a:lnTo>
                  <a:pt x="3049" y="1565"/>
                </a:lnTo>
                <a:lnTo>
                  <a:pt x="3109" y="1512"/>
                </a:lnTo>
                <a:lnTo>
                  <a:pt x="3173" y="1463"/>
                </a:lnTo>
                <a:lnTo>
                  <a:pt x="3240" y="1418"/>
                </a:lnTo>
                <a:lnTo>
                  <a:pt x="3310" y="1377"/>
                </a:lnTo>
                <a:lnTo>
                  <a:pt x="3382" y="1340"/>
                </a:lnTo>
                <a:lnTo>
                  <a:pt x="3458" y="1306"/>
                </a:lnTo>
                <a:lnTo>
                  <a:pt x="3537" y="1278"/>
                </a:lnTo>
                <a:lnTo>
                  <a:pt x="3619" y="1254"/>
                </a:lnTo>
                <a:lnTo>
                  <a:pt x="3704" y="1235"/>
                </a:lnTo>
                <a:lnTo>
                  <a:pt x="3755" y="1225"/>
                </a:lnTo>
                <a:lnTo>
                  <a:pt x="3808" y="1217"/>
                </a:lnTo>
                <a:lnTo>
                  <a:pt x="3859" y="1210"/>
                </a:lnTo>
                <a:lnTo>
                  <a:pt x="3911" y="1206"/>
                </a:lnTo>
                <a:lnTo>
                  <a:pt x="3964" y="1203"/>
                </a:lnTo>
                <a:lnTo>
                  <a:pt x="4015" y="1201"/>
                </a:lnTo>
                <a:lnTo>
                  <a:pt x="4066" y="1201"/>
                </a:lnTo>
                <a:lnTo>
                  <a:pt x="4117" y="1204"/>
                </a:lnTo>
                <a:lnTo>
                  <a:pt x="4168" y="1207"/>
                </a:lnTo>
                <a:lnTo>
                  <a:pt x="4218" y="1213"/>
                </a:lnTo>
                <a:lnTo>
                  <a:pt x="4269" y="1221"/>
                </a:lnTo>
                <a:lnTo>
                  <a:pt x="4318" y="1231"/>
                </a:lnTo>
                <a:lnTo>
                  <a:pt x="4368" y="1242"/>
                </a:lnTo>
                <a:lnTo>
                  <a:pt x="4416" y="1256"/>
                </a:lnTo>
                <a:lnTo>
                  <a:pt x="4465" y="1272"/>
                </a:lnTo>
                <a:lnTo>
                  <a:pt x="4513" y="1290"/>
                </a:lnTo>
                <a:lnTo>
                  <a:pt x="4560" y="1310"/>
                </a:lnTo>
                <a:lnTo>
                  <a:pt x="4605" y="1332"/>
                </a:lnTo>
                <a:lnTo>
                  <a:pt x="4650" y="1358"/>
                </a:lnTo>
                <a:lnTo>
                  <a:pt x="4692" y="1384"/>
                </a:lnTo>
                <a:lnTo>
                  <a:pt x="4733" y="1411"/>
                </a:lnTo>
                <a:lnTo>
                  <a:pt x="4772" y="1441"/>
                </a:lnTo>
                <a:lnTo>
                  <a:pt x="4810" y="1472"/>
                </a:lnTo>
                <a:lnTo>
                  <a:pt x="4847" y="1505"/>
                </a:lnTo>
                <a:lnTo>
                  <a:pt x="4882" y="1540"/>
                </a:lnTo>
                <a:lnTo>
                  <a:pt x="4917" y="1576"/>
                </a:lnTo>
                <a:lnTo>
                  <a:pt x="4950" y="1614"/>
                </a:lnTo>
                <a:lnTo>
                  <a:pt x="4983" y="1654"/>
                </a:lnTo>
                <a:lnTo>
                  <a:pt x="5015" y="1694"/>
                </a:lnTo>
                <a:lnTo>
                  <a:pt x="5046" y="1736"/>
                </a:lnTo>
                <a:lnTo>
                  <a:pt x="5077" y="1780"/>
                </a:lnTo>
                <a:lnTo>
                  <a:pt x="5108" y="1825"/>
                </a:lnTo>
                <a:lnTo>
                  <a:pt x="5119" y="1841"/>
                </a:lnTo>
                <a:lnTo>
                  <a:pt x="5129" y="1858"/>
                </a:lnTo>
                <a:lnTo>
                  <a:pt x="5140" y="1874"/>
                </a:lnTo>
                <a:lnTo>
                  <a:pt x="5151" y="1891"/>
                </a:lnTo>
                <a:lnTo>
                  <a:pt x="5162" y="1908"/>
                </a:lnTo>
                <a:lnTo>
                  <a:pt x="5173" y="1924"/>
                </a:lnTo>
                <a:lnTo>
                  <a:pt x="5184" y="1942"/>
                </a:lnTo>
                <a:lnTo>
                  <a:pt x="5194" y="1959"/>
                </a:lnTo>
                <a:lnTo>
                  <a:pt x="5204" y="1975"/>
                </a:lnTo>
                <a:lnTo>
                  <a:pt x="5214" y="1992"/>
                </a:lnTo>
                <a:lnTo>
                  <a:pt x="5224" y="2009"/>
                </a:lnTo>
                <a:lnTo>
                  <a:pt x="5234" y="2025"/>
                </a:lnTo>
                <a:lnTo>
                  <a:pt x="5243" y="2042"/>
                </a:lnTo>
                <a:lnTo>
                  <a:pt x="5252" y="2059"/>
                </a:lnTo>
                <a:lnTo>
                  <a:pt x="5263" y="2076"/>
                </a:lnTo>
                <a:lnTo>
                  <a:pt x="5272" y="2093"/>
                </a:lnTo>
                <a:lnTo>
                  <a:pt x="5276" y="2101"/>
                </a:lnTo>
                <a:lnTo>
                  <a:pt x="5281" y="2110"/>
                </a:lnTo>
                <a:lnTo>
                  <a:pt x="5285" y="2120"/>
                </a:lnTo>
                <a:lnTo>
                  <a:pt x="5290" y="2129"/>
                </a:lnTo>
                <a:lnTo>
                  <a:pt x="5294" y="2139"/>
                </a:lnTo>
                <a:lnTo>
                  <a:pt x="5299" y="2148"/>
                </a:lnTo>
                <a:lnTo>
                  <a:pt x="5304" y="2158"/>
                </a:lnTo>
                <a:lnTo>
                  <a:pt x="5308" y="2169"/>
                </a:lnTo>
                <a:lnTo>
                  <a:pt x="5313" y="2179"/>
                </a:lnTo>
                <a:lnTo>
                  <a:pt x="5317" y="2189"/>
                </a:lnTo>
                <a:lnTo>
                  <a:pt x="5322" y="2199"/>
                </a:lnTo>
                <a:lnTo>
                  <a:pt x="5326" y="2210"/>
                </a:lnTo>
                <a:lnTo>
                  <a:pt x="5331" y="2220"/>
                </a:lnTo>
                <a:lnTo>
                  <a:pt x="5335" y="2230"/>
                </a:lnTo>
                <a:lnTo>
                  <a:pt x="5339" y="2241"/>
                </a:lnTo>
                <a:lnTo>
                  <a:pt x="5344" y="2252"/>
                </a:lnTo>
                <a:lnTo>
                  <a:pt x="5348" y="2241"/>
                </a:lnTo>
                <a:lnTo>
                  <a:pt x="5353" y="2230"/>
                </a:lnTo>
                <a:lnTo>
                  <a:pt x="5358" y="2220"/>
                </a:lnTo>
                <a:lnTo>
                  <a:pt x="5362" y="2210"/>
                </a:lnTo>
                <a:lnTo>
                  <a:pt x="5367" y="2199"/>
                </a:lnTo>
                <a:lnTo>
                  <a:pt x="5371" y="2189"/>
                </a:lnTo>
                <a:lnTo>
                  <a:pt x="5376" y="2179"/>
                </a:lnTo>
                <a:lnTo>
                  <a:pt x="5381" y="2169"/>
                </a:lnTo>
                <a:lnTo>
                  <a:pt x="5385" y="2158"/>
                </a:lnTo>
                <a:lnTo>
                  <a:pt x="5390" y="2148"/>
                </a:lnTo>
                <a:lnTo>
                  <a:pt x="5395" y="2139"/>
                </a:lnTo>
                <a:lnTo>
                  <a:pt x="5399" y="2129"/>
                </a:lnTo>
                <a:lnTo>
                  <a:pt x="5404" y="2120"/>
                </a:lnTo>
                <a:lnTo>
                  <a:pt x="5408" y="2110"/>
                </a:lnTo>
                <a:lnTo>
                  <a:pt x="5413" y="2101"/>
                </a:lnTo>
                <a:lnTo>
                  <a:pt x="5418" y="2093"/>
                </a:lnTo>
                <a:close/>
                <a:moveTo>
                  <a:pt x="2432" y="0"/>
                </a:moveTo>
                <a:lnTo>
                  <a:pt x="2183" y="12"/>
                </a:lnTo>
                <a:lnTo>
                  <a:pt x="1942" y="48"/>
                </a:lnTo>
                <a:lnTo>
                  <a:pt x="1708" y="108"/>
                </a:lnTo>
                <a:lnTo>
                  <a:pt x="1486" y="190"/>
                </a:lnTo>
                <a:lnTo>
                  <a:pt x="1273" y="291"/>
                </a:lnTo>
                <a:lnTo>
                  <a:pt x="1073" y="412"/>
                </a:lnTo>
                <a:lnTo>
                  <a:pt x="887" y="551"/>
                </a:lnTo>
                <a:lnTo>
                  <a:pt x="714" y="707"/>
                </a:lnTo>
                <a:lnTo>
                  <a:pt x="557" y="878"/>
                </a:lnTo>
                <a:lnTo>
                  <a:pt x="418" y="1065"/>
                </a:lnTo>
                <a:lnTo>
                  <a:pt x="296" y="1263"/>
                </a:lnTo>
                <a:lnTo>
                  <a:pt x="194" y="1474"/>
                </a:lnTo>
                <a:lnTo>
                  <a:pt x="112" y="1696"/>
                </a:lnTo>
                <a:lnTo>
                  <a:pt x="53" y="1927"/>
                </a:lnTo>
                <a:lnTo>
                  <a:pt x="16" y="2167"/>
                </a:lnTo>
                <a:lnTo>
                  <a:pt x="4" y="2414"/>
                </a:lnTo>
                <a:lnTo>
                  <a:pt x="0" y="7843"/>
                </a:lnTo>
                <a:lnTo>
                  <a:pt x="4" y="7928"/>
                </a:lnTo>
                <a:lnTo>
                  <a:pt x="17" y="8013"/>
                </a:lnTo>
                <a:lnTo>
                  <a:pt x="37" y="8093"/>
                </a:lnTo>
                <a:lnTo>
                  <a:pt x="67" y="8170"/>
                </a:lnTo>
                <a:lnTo>
                  <a:pt x="102" y="8245"/>
                </a:lnTo>
                <a:lnTo>
                  <a:pt x="145" y="8314"/>
                </a:lnTo>
                <a:lnTo>
                  <a:pt x="193" y="8378"/>
                </a:lnTo>
                <a:lnTo>
                  <a:pt x="249" y="8438"/>
                </a:lnTo>
                <a:lnTo>
                  <a:pt x="308" y="8492"/>
                </a:lnTo>
                <a:lnTo>
                  <a:pt x="374" y="8541"/>
                </a:lnTo>
                <a:lnTo>
                  <a:pt x="444" y="8583"/>
                </a:lnTo>
                <a:lnTo>
                  <a:pt x="519" y="8619"/>
                </a:lnTo>
                <a:lnTo>
                  <a:pt x="596" y="8647"/>
                </a:lnTo>
                <a:lnTo>
                  <a:pt x="677" y="8667"/>
                </a:lnTo>
                <a:lnTo>
                  <a:pt x="762" y="8680"/>
                </a:lnTo>
                <a:lnTo>
                  <a:pt x="849" y="8685"/>
                </a:lnTo>
                <a:lnTo>
                  <a:pt x="935" y="8680"/>
                </a:lnTo>
                <a:lnTo>
                  <a:pt x="1020" y="8667"/>
                </a:lnTo>
                <a:lnTo>
                  <a:pt x="1101" y="8647"/>
                </a:lnTo>
                <a:lnTo>
                  <a:pt x="1180" y="8619"/>
                </a:lnTo>
                <a:lnTo>
                  <a:pt x="1253" y="8583"/>
                </a:lnTo>
                <a:lnTo>
                  <a:pt x="1323" y="8541"/>
                </a:lnTo>
                <a:lnTo>
                  <a:pt x="1389" y="8492"/>
                </a:lnTo>
                <a:lnTo>
                  <a:pt x="1450" y="8438"/>
                </a:lnTo>
                <a:lnTo>
                  <a:pt x="1504" y="8378"/>
                </a:lnTo>
                <a:lnTo>
                  <a:pt x="1553" y="8314"/>
                </a:lnTo>
                <a:lnTo>
                  <a:pt x="1595" y="8245"/>
                </a:lnTo>
                <a:lnTo>
                  <a:pt x="1632" y="8170"/>
                </a:lnTo>
                <a:lnTo>
                  <a:pt x="1660" y="8093"/>
                </a:lnTo>
                <a:lnTo>
                  <a:pt x="1680" y="8013"/>
                </a:lnTo>
                <a:lnTo>
                  <a:pt x="1693" y="7928"/>
                </a:lnTo>
                <a:lnTo>
                  <a:pt x="1698" y="7843"/>
                </a:lnTo>
                <a:lnTo>
                  <a:pt x="2746" y="12542"/>
                </a:lnTo>
                <a:lnTo>
                  <a:pt x="5161" y="12542"/>
                </a:lnTo>
                <a:lnTo>
                  <a:pt x="4870" y="10071"/>
                </a:lnTo>
                <a:lnTo>
                  <a:pt x="4869" y="10069"/>
                </a:lnTo>
                <a:lnTo>
                  <a:pt x="4869" y="10068"/>
                </a:lnTo>
                <a:lnTo>
                  <a:pt x="4869" y="10067"/>
                </a:lnTo>
                <a:lnTo>
                  <a:pt x="4869" y="10068"/>
                </a:lnTo>
                <a:lnTo>
                  <a:pt x="4869" y="10069"/>
                </a:lnTo>
                <a:lnTo>
                  <a:pt x="4869" y="10070"/>
                </a:lnTo>
                <a:lnTo>
                  <a:pt x="4869" y="10071"/>
                </a:lnTo>
                <a:lnTo>
                  <a:pt x="4869" y="10072"/>
                </a:lnTo>
                <a:lnTo>
                  <a:pt x="4869" y="10073"/>
                </a:lnTo>
                <a:lnTo>
                  <a:pt x="4869" y="10074"/>
                </a:lnTo>
                <a:lnTo>
                  <a:pt x="4869" y="10073"/>
                </a:lnTo>
                <a:lnTo>
                  <a:pt x="4869" y="10072"/>
                </a:lnTo>
                <a:lnTo>
                  <a:pt x="4870" y="10071"/>
                </a:lnTo>
                <a:lnTo>
                  <a:pt x="4872" y="10020"/>
                </a:lnTo>
                <a:lnTo>
                  <a:pt x="4879" y="9972"/>
                </a:lnTo>
                <a:lnTo>
                  <a:pt x="4892" y="9926"/>
                </a:lnTo>
                <a:lnTo>
                  <a:pt x="4908" y="9880"/>
                </a:lnTo>
                <a:lnTo>
                  <a:pt x="4928" y="9837"/>
                </a:lnTo>
                <a:lnTo>
                  <a:pt x="4952" y="9796"/>
                </a:lnTo>
                <a:lnTo>
                  <a:pt x="4979" y="9758"/>
                </a:lnTo>
                <a:lnTo>
                  <a:pt x="5011" y="9721"/>
                </a:lnTo>
                <a:lnTo>
                  <a:pt x="5045" y="9688"/>
                </a:lnTo>
                <a:lnTo>
                  <a:pt x="5082" y="9659"/>
                </a:lnTo>
                <a:lnTo>
                  <a:pt x="5122" y="9634"/>
                </a:lnTo>
                <a:lnTo>
                  <a:pt x="5163" y="9612"/>
                </a:lnTo>
                <a:lnTo>
                  <a:pt x="5208" y="9595"/>
                </a:lnTo>
                <a:lnTo>
                  <a:pt x="5254" y="9582"/>
                </a:lnTo>
                <a:lnTo>
                  <a:pt x="5302" y="9574"/>
                </a:lnTo>
                <a:lnTo>
                  <a:pt x="5351" y="9572"/>
                </a:lnTo>
                <a:lnTo>
                  <a:pt x="5400" y="9574"/>
                </a:lnTo>
                <a:lnTo>
                  <a:pt x="5449" y="9582"/>
                </a:lnTo>
                <a:lnTo>
                  <a:pt x="5495" y="9595"/>
                </a:lnTo>
                <a:lnTo>
                  <a:pt x="5539" y="9612"/>
                </a:lnTo>
                <a:lnTo>
                  <a:pt x="5581" y="9634"/>
                </a:lnTo>
                <a:lnTo>
                  <a:pt x="5620" y="9659"/>
                </a:lnTo>
                <a:lnTo>
                  <a:pt x="5658" y="9688"/>
                </a:lnTo>
                <a:lnTo>
                  <a:pt x="5692" y="9721"/>
                </a:lnTo>
                <a:lnTo>
                  <a:pt x="5723" y="9758"/>
                </a:lnTo>
                <a:lnTo>
                  <a:pt x="5751" y="9796"/>
                </a:lnTo>
                <a:lnTo>
                  <a:pt x="5775" y="9837"/>
                </a:lnTo>
                <a:lnTo>
                  <a:pt x="5795" y="9880"/>
                </a:lnTo>
                <a:lnTo>
                  <a:pt x="5811" y="9926"/>
                </a:lnTo>
                <a:lnTo>
                  <a:pt x="5824" y="9972"/>
                </a:lnTo>
                <a:lnTo>
                  <a:pt x="5831" y="10020"/>
                </a:lnTo>
                <a:lnTo>
                  <a:pt x="5834" y="10071"/>
                </a:lnTo>
                <a:lnTo>
                  <a:pt x="5834" y="10072"/>
                </a:lnTo>
                <a:lnTo>
                  <a:pt x="5834" y="10073"/>
                </a:lnTo>
                <a:lnTo>
                  <a:pt x="5834" y="10074"/>
                </a:lnTo>
                <a:lnTo>
                  <a:pt x="5834" y="10073"/>
                </a:lnTo>
                <a:lnTo>
                  <a:pt x="5834" y="10072"/>
                </a:lnTo>
                <a:lnTo>
                  <a:pt x="5834" y="10071"/>
                </a:lnTo>
                <a:lnTo>
                  <a:pt x="5834" y="10070"/>
                </a:lnTo>
                <a:lnTo>
                  <a:pt x="5834" y="10069"/>
                </a:lnTo>
                <a:lnTo>
                  <a:pt x="5834" y="10068"/>
                </a:lnTo>
                <a:lnTo>
                  <a:pt x="5834" y="10067"/>
                </a:lnTo>
                <a:lnTo>
                  <a:pt x="5834" y="10068"/>
                </a:lnTo>
                <a:lnTo>
                  <a:pt x="5834" y="10069"/>
                </a:lnTo>
                <a:lnTo>
                  <a:pt x="5834" y="10071"/>
                </a:lnTo>
                <a:lnTo>
                  <a:pt x="5544" y="12542"/>
                </a:lnTo>
                <a:lnTo>
                  <a:pt x="7958" y="12542"/>
                </a:lnTo>
                <a:lnTo>
                  <a:pt x="9006" y="7843"/>
                </a:lnTo>
                <a:lnTo>
                  <a:pt x="9010" y="7928"/>
                </a:lnTo>
                <a:lnTo>
                  <a:pt x="9023" y="8013"/>
                </a:lnTo>
                <a:lnTo>
                  <a:pt x="9043" y="8093"/>
                </a:lnTo>
                <a:lnTo>
                  <a:pt x="9072" y="8170"/>
                </a:lnTo>
                <a:lnTo>
                  <a:pt x="9108" y="8245"/>
                </a:lnTo>
                <a:lnTo>
                  <a:pt x="9150" y="8314"/>
                </a:lnTo>
                <a:lnTo>
                  <a:pt x="9199" y="8378"/>
                </a:lnTo>
                <a:lnTo>
                  <a:pt x="9254" y="8438"/>
                </a:lnTo>
                <a:lnTo>
                  <a:pt x="9314" y="8492"/>
                </a:lnTo>
                <a:lnTo>
                  <a:pt x="9380" y="8541"/>
                </a:lnTo>
                <a:lnTo>
                  <a:pt x="9450" y="8583"/>
                </a:lnTo>
                <a:lnTo>
                  <a:pt x="9524" y="8619"/>
                </a:lnTo>
                <a:lnTo>
                  <a:pt x="9602" y="8647"/>
                </a:lnTo>
                <a:lnTo>
                  <a:pt x="9683" y="8667"/>
                </a:lnTo>
                <a:lnTo>
                  <a:pt x="9768" y="8680"/>
                </a:lnTo>
                <a:lnTo>
                  <a:pt x="9855" y="8685"/>
                </a:lnTo>
                <a:lnTo>
                  <a:pt x="9941" y="8680"/>
                </a:lnTo>
                <a:lnTo>
                  <a:pt x="10026" y="8667"/>
                </a:lnTo>
                <a:lnTo>
                  <a:pt x="10107" y="8647"/>
                </a:lnTo>
                <a:lnTo>
                  <a:pt x="10184" y="8619"/>
                </a:lnTo>
                <a:lnTo>
                  <a:pt x="10258" y="8583"/>
                </a:lnTo>
                <a:lnTo>
                  <a:pt x="10329" y="8541"/>
                </a:lnTo>
                <a:lnTo>
                  <a:pt x="10394" y="8492"/>
                </a:lnTo>
                <a:lnTo>
                  <a:pt x="10454" y="8438"/>
                </a:lnTo>
                <a:lnTo>
                  <a:pt x="10509" y="8378"/>
                </a:lnTo>
                <a:lnTo>
                  <a:pt x="10558" y="8314"/>
                </a:lnTo>
                <a:lnTo>
                  <a:pt x="10601" y="8245"/>
                </a:lnTo>
                <a:lnTo>
                  <a:pt x="10636" y="8170"/>
                </a:lnTo>
                <a:lnTo>
                  <a:pt x="10666" y="8093"/>
                </a:lnTo>
                <a:lnTo>
                  <a:pt x="10686" y="8013"/>
                </a:lnTo>
                <a:lnTo>
                  <a:pt x="10699" y="7928"/>
                </a:lnTo>
                <a:lnTo>
                  <a:pt x="10704" y="7843"/>
                </a:lnTo>
                <a:lnTo>
                  <a:pt x="10701" y="2409"/>
                </a:lnTo>
                <a:lnTo>
                  <a:pt x="10688" y="2162"/>
                </a:lnTo>
                <a:lnTo>
                  <a:pt x="10651" y="1922"/>
                </a:lnTo>
                <a:lnTo>
                  <a:pt x="10592" y="1692"/>
                </a:lnTo>
                <a:lnTo>
                  <a:pt x="10510" y="1470"/>
                </a:lnTo>
                <a:lnTo>
                  <a:pt x="10408" y="1259"/>
                </a:lnTo>
                <a:lnTo>
                  <a:pt x="10285" y="1061"/>
                </a:lnTo>
                <a:lnTo>
                  <a:pt x="10146" y="875"/>
                </a:lnTo>
                <a:lnTo>
                  <a:pt x="9989" y="704"/>
                </a:lnTo>
                <a:lnTo>
                  <a:pt x="9816" y="549"/>
                </a:lnTo>
                <a:lnTo>
                  <a:pt x="9629" y="410"/>
                </a:lnTo>
                <a:lnTo>
                  <a:pt x="9429" y="290"/>
                </a:lnTo>
                <a:lnTo>
                  <a:pt x="9217" y="189"/>
                </a:lnTo>
                <a:lnTo>
                  <a:pt x="8994" y="107"/>
                </a:lnTo>
                <a:lnTo>
                  <a:pt x="8761" y="48"/>
                </a:lnTo>
                <a:lnTo>
                  <a:pt x="8520" y="12"/>
                </a:lnTo>
                <a:lnTo>
                  <a:pt x="8272" y="0"/>
                </a:lnTo>
                <a:lnTo>
                  <a:pt x="2432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8448" name="Oval 36">
            <a:extLst>
              <a:ext uri="{FF2B5EF4-FFF2-40B4-BE49-F238E27FC236}">
                <a16:creationId xmlns:a16="http://schemas.microsoft.com/office/drawing/2014/main" id="{2BEC2910-9172-E473-6A82-4E8FAA7168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53675" y="6115050"/>
            <a:ext cx="152400" cy="1524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pic>
        <p:nvPicPr>
          <p:cNvPr id="18449" name="Picture 39" descr="muffinsm">
            <a:extLst>
              <a:ext uri="{FF2B5EF4-FFF2-40B4-BE49-F238E27FC236}">
                <a16:creationId xmlns:a16="http://schemas.microsoft.com/office/drawing/2014/main" id="{087B33E4-E1A7-35CF-B80B-8D0FD51643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2895601"/>
            <a:ext cx="188595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50" name="Picture 40" descr="muffin">
            <a:extLst>
              <a:ext uri="{FF2B5EF4-FFF2-40B4-BE49-F238E27FC236}">
                <a16:creationId xmlns:a16="http://schemas.microsoft.com/office/drawing/2014/main" id="{9079EAEB-59F0-DDF0-E182-D8B20DF48C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2971801"/>
            <a:ext cx="188595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8451" name="Group 43">
            <a:extLst>
              <a:ext uri="{FF2B5EF4-FFF2-40B4-BE49-F238E27FC236}">
                <a16:creationId xmlns:a16="http://schemas.microsoft.com/office/drawing/2014/main" id="{5D74B5A9-BF21-766E-9864-26A5C98C361F}"/>
              </a:ext>
            </a:extLst>
          </p:cNvPr>
          <p:cNvGrpSpPr>
            <a:grpSpLocks/>
          </p:cNvGrpSpPr>
          <p:nvPr/>
        </p:nvGrpSpPr>
        <p:grpSpPr bwMode="auto">
          <a:xfrm>
            <a:off x="2362200" y="0"/>
            <a:ext cx="7696200" cy="609600"/>
            <a:chOff x="528" y="0"/>
            <a:chExt cx="4848" cy="384"/>
          </a:xfrm>
        </p:grpSpPr>
        <p:pic>
          <p:nvPicPr>
            <p:cNvPr id="18452" name="Picture 44">
              <a:extLst>
                <a:ext uri="{FF2B5EF4-FFF2-40B4-BE49-F238E27FC236}">
                  <a16:creationId xmlns:a16="http://schemas.microsoft.com/office/drawing/2014/main" id="{A5A24958-35C3-1261-5A23-FD74505D6AC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828"/>
            <a:stretch>
              <a:fillRect/>
            </a:stretch>
          </p:blipFill>
          <p:spPr bwMode="auto">
            <a:xfrm>
              <a:off x="528" y="0"/>
              <a:ext cx="4464" cy="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8453" name="Picture 45" descr="lg_color">
              <a:extLst>
                <a:ext uri="{FF2B5EF4-FFF2-40B4-BE49-F238E27FC236}">
                  <a16:creationId xmlns:a16="http://schemas.microsoft.com/office/drawing/2014/main" id="{9E90103B-23D4-5E4E-566A-9913395F81A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2" y="0"/>
              <a:ext cx="384" cy="38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>
            <a:extLst>
              <a:ext uri="{FF2B5EF4-FFF2-40B4-BE49-F238E27FC236}">
                <a16:creationId xmlns:a16="http://schemas.microsoft.com/office/drawing/2014/main" id="{E9A978D5-A238-C1C3-782F-4CFE5C9AD0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24201" y="1981200"/>
            <a:ext cx="1928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400" b="1">
                <a:latin typeface="Times New Roman" panose="02020603050405020304" pitchFamily="18" charset="0"/>
              </a:rPr>
              <a:t>20 Years Ago</a:t>
            </a:r>
          </a:p>
        </p:txBody>
      </p:sp>
      <p:sp>
        <p:nvSpPr>
          <p:cNvPr id="19459" name="Rectangle 5">
            <a:extLst>
              <a:ext uri="{FF2B5EF4-FFF2-40B4-BE49-F238E27FC236}">
                <a16:creationId xmlns:a16="http://schemas.microsoft.com/office/drawing/2014/main" id="{C5CD201E-BB5B-4878-ED6E-1FA82B7D7B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10401" y="1981200"/>
            <a:ext cx="10144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400" b="1">
                <a:latin typeface="Times New Roman" panose="02020603050405020304" pitchFamily="18" charset="0"/>
              </a:rPr>
              <a:t>Today</a:t>
            </a:r>
          </a:p>
        </p:txBody>
      </p:sp>
      <p:sp>
        <p:nvSpPr>
          <p:cNvPr id="19460" name="Text Box 7">
            <a:extLst>
              <a:ext uri="{FF2B5EF4-FFF2-40B4-BE49-F238E27FC236}">
                <a16:creationId xmlns:a16="http://schemas.microsoft.com/office/drawing/2014/main" id="{290F3495-E48C-F1BA-DD73-B1372F578A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5486401"/>
            <a:ext cx="360045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FF00"/>
                </a:solidFill>
                <a:latin typeface="Times New Roman" panose="02020603050405020304" pitchFamily="18" charset="0"/>
                <a:cs typeface="Arial" panose="020B0604020202020204" pitchFamily="34" charset="0"/>
              </a:rPr>
              <a:t>Calorie Difference: 290 calories</a:t>
            </a:r>
            <a:endParaRPr lang="en-US" altLang="en-US" sz="2400">
              <a:solidFill>
                <a:srgbClr val="FFFF00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61" name="Rectangle 9">
            <a:extLst>
              <a:ext uri="{FF2B5EF4-FFF2-40B4-BE49-F238E27FC236}">
                <a16:creationId xmlns:a16="http://schemas.microsoft.com/office/drawing/2014/main" id="{97B83F10-31D7-2EE3-4390-40F2189BF7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5400" y="2576513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9462" name="Rectangle 10">
            <a:extLst>
              <a:ext uri="{FF2B5EF4-FFF2-40B4-BE49-F238E27FC236}">
                <a16:creationId xmlns:a16="http://schemas.microsoft.com/office/drawing/2014/main" id="{303184F7-3004-5440-C378-D44436CED5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38700" y="2547938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9463" name="Rectangle 11">
            <a:extLst>
              <a:ext uri="{FF2B5EF4-FFF2-40B4-BE49-F238E27FC236}">
                <a16:creationId xmlns:a16="http://schemas.microsoft.com/office/drawing/2014/main" id="{54A97368-666F-D835-BE3C-C1562D3CB3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81500" y="2157413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9464" name="Rectangle 12">
            <a:extLst>
              <a:ext uri="{FF2B5EF4-FFF2-40B4-BE49-F238E27FC236}">
                <a16:creationId xmlns:a16="http://schemas.microsoft.com/office/drawing/2014/main" id="{EA14800B-C7C0-39F9-1EE9-24C26CD930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7250" y="2000250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9465" name="Rectangle 14">
            <a:extLst>
              <a:ext uri="{FF2B5EF4-FFF2-40B4-BE49-F238E27FC236}">
                <a16:creationId xmlns:a16="http://schemas.microsoft.com/office/drawing/2014/main" id="{C66C512F-EEBF-FFAC-D45B-59A76B5CDE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19700" y="2771775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9466" name="Text Box 16">
            <a:extLst>
              <a:ext uri="{FF2B5EF4-FFF2-40B4-BE49-F238E27FC236}">
                <a16:creationId xmlns:a16="http://schemas.microsoft.com/office/drawing/2014/main" id="{C2CCB981-EF0F-7C69-A7B2-7866A76E6F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572001"/>
            <a:ext cx="1676400" cy="7016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 b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500 calories</a:t>
            </a:r>
            <a:r>
              <a:rPr lang="en-US" altLang="en-US" sz="2000">
                <a:solidFill>
                  <a:srgbClr val="FFFF00"/>
                </a:solidFill>
                <a:latin typeface="Times New Roman" panose="02020603050405020304" pitchFamily="18" charset="0"/>
              </a:rPr>
              <a:t> </a:t>
            </a:r>
          </a:p>
          <a:p>
            <a:pPr eaLnBrk="1" hangingPunct="1"/>
            <a:r>
              <a:rPr lang="en-US" altLang="en-US" sz="2000" b="1">
                <a:solidFill>
                  <a:srgbClr val="FFFF00"/>
                </a:solidFill>
                <a:latin typeface="Times New Roman" panose="02020603050405020304" pitchFamily="18" charset="0"/>
              </a:rPr>
              <a:t>4 ounces</a:t>
            </a:r>
          </a:p>
        </p:txBody>
      </p:sp>
      <p:sp>
        <p:nvSpPr>
          <p:cNvPr id="19467" name="Freeform 22">
            <a:extLst>
              <a:ext uri="{FF2B5EF4-FFF2-40B4-BE49-F238E27FC236}">
                <a16:creationId xmlns:a16="http://schemas.microsoft.com/office/drawing/2014/main" id="{283A5372-5272-D1B9-B149-52C7ABDC8E9C}"/>
              </a:ext>
            </a:extLst>
          </p:cNvPr>
          <p:cNvSpPr>
            <a:spLocks noEditPoints="1"/>
          </p:cNvSpPr>
          <p:nvPr/>
        </p:nvSpPr>
        <p:spPr bwMode="auto">
          <a:xfrm>
            <a:off x="10210800" y="6323014"/>
            <a:ext cx="457200" cy="534987"/>
          </a:xfrm>
          <a:custGeom>
            <a:avLst/>
            <a:gdLst>
              <a:gd name="T0" fmla="*/ 2147483646 w 10704"/>
              <a:gd name="T1" fmla="*/ 2147483646 h 12542"/>
              <a:gd name="T2" fmla="*/ 2147483646 w 10704"/>
              <a:gd name="T3" fmla="*/ 2147483646 h 12542"/>
              <a:gd name="T4" fmla="*/ 2147483646 w 10704"/>
              <a:gd name="T5" fmla="*/ 2147483646 h 12542"/>
              <a:gd name="T6" fmla="*/ 2147483646 w 10704"/>
              <a:gd name="T7" fmla="*/ 2147483646 h 12542"/>
              <a:gd name="T8" fmla="*/ 2147483646 w 10704"/>
              <a:gd name="T9" fmla="*/ 2147483646 h 12542"/>
              <a:gd name="T10" fmla="*/ 2147483646 w 10704"/>
              <a:gd name="T11" fmla="*/ 2147483646 h 12542"/>
              <a:gd name="T12" fmla="*/ 2147483646 w 10704"/>
              <a:gd name="T13" fmla="*/ 2147483646 h 12542"/>
              <a:gd name="T14" fmla="*/ 2147483646 w 10704"/>
              <a:gd name="T15" fmla="*/ 2147483646 h 12542"/>
              <a:gd name="T16" fmla="*/ 2147483646 w 10704"/>
              <a:gd name="T17" fmla="*/ 2147483646 h 12542"/>
              <a:gd name="T18" fmla="*/ 2147483646 w 10704"/>
              <a:gd name="T19" fmla="*/ 2147483646 h 12542"/>
              <a:gd name="T20" fmla="*/ 2147483646 w 10704"/>
              <a:gd name="T21" fmla="*/ 2147483646 h 12542"/>
              <a:gd name="T22" fmla="*/ 2147483646 w 10704"/>
              <a:gd name="T23" fmla="*/ 2147483646 h 12542"/>
              <a:gd name="T24" fmla="*/ 2147483646 w 10704"/>
              <a:gd name="T25" fmla="*/ 2147483646 h 12542"/>
              <a:gd name="T26" fmla="*/ 2147483646 w 10704"/>
              <a:gd name="T27" fmla="*/ 2147483646 h 12542"/>
              <a:gd name="T28" fmla="*/ 2147483646 w 10704"/>
              <a:gd name="T29" fmla="*/ 2147483646 h 12542"/>
              <a:gd name="T30" fmla="*/ 2147483646 w 10704"/>
              <a:gd name="T31" fmla="*/ 2147483646 h 12542"/>
              <a:gd name="T32" fmla="*/ 2147483646 w 10704"/>
              <a:gd name="T33" fmla="*/ 2147483646 h 12542"/>
              <a:gd name="T34" fmla="*/ 2147483646 w 10704"/>
              <a:gd name="T35" fmla="*/ 2147483646 h 12542"/>
              <a:gd name="T36" fmla="*/ 2147483646 w 10704"/>
              <a:gd name="T37" fmla="*/ 2147483646 h 12542"/>
              <a:gd name="T38" fmla="*/ 2147483646 w 10704"/>
              <a:gd name="T39" fmla="*/ 2147483646 h 12542"/>
              <a:gd name="T40" fmla="*/ 2147483646 w 10704"/>
              <a:gd name="T41" fmla="*/ 2147483646 h 12542"/>
              <a:gd name="T42" fmla="*/ 2147483646 w 10704"/>
              <a:gd name="T43" fmla="*/ 2147483646 h 12542"/>
              <a:gd name="T44" fmla="*/ 2147483646 w 10704"/>
              <a:gd name="T45" fmla="*/ 2147483646 h 12542"/>
              <a:gd name="T46" fmla="*/ 2147483646 w 10704"/>
              <a:gd name="T47" fmla="*/ 2147483646 h 12542"/>
              <a:gd name="T48" fmla="*/ 2147483646 w 10704"/>
              <a:gd name="T49" fmla="*/ 2147483646 h 12542"/>
              <a:gd name="T50" fmla="*/ 2147483646 w 10704"/>
              <a:gd name="T51" fmla="*/ 2147483646 h 12542"/>
              <a:gd name="T52" fmla="*/ 2147483646 w 10704"/>
              <a:gd name="T53" fmla="*/ 2147483646 h 12542"/>
              <a:gd name="T54" fmla="*/ 2147483646 w 10704"/>
              <a:gd name="T55" fmla="*/ 2147483646 h 12542"/>
              <a:gd name="T56" fmla="*/ 2147483646 w 10704"/>
              <a:gd name="T57" fmla="*/ 2147483646 h 12542"/>
              <a:gd name="T58" fmla="*/ 2147483646 w 10704"/>
              <a:gd name="T59" fmla="*/ 2147483646 h 12542"/>
              <a:gd name="T60" fmla="*/ 2147483646 w 10704"/>
              <a:gd name="T61" fmla="*/ 2147483646 h 12542"/>
              <a:gd name="T62" fmla="*/ 2147483646 w 10704"/>
              <a:gd name="T63" fmla="*/ 2147483646 h 12542"/>
              <a:gd name="T64" fmla="*/ 2147483646 w 10704"/>
              <a:gd name="T65" fmla="*/ 2147483646 h 12542"/>
              <a:gd name="T66" fmla="*/ 2147483646 w 10704"/>
              <a:gd name="T67" fmla="*/ 2147483646 h 12542"/>
              <a:gd name="T68" fmla="*/ 2147483646 w 10704"/>
              <a:gd name="T69" fmla="*/ 2147483646 h 12542"/>
              <a:gd name="T70" fmla="*/ 2147483646 w 10704"/>
              <a:gd name="T71" fmla="*/ 2147483646 h 12542"/>
              <a:gd name="T72" fmla="*/ 2147483646 w 10704"/>
              <a:gd name="T73" fmla="*/ 1363954305 h 12542"/>
              <a:gd name="T74" fmla="*/ 176423203 w 10704"/>
              <a:gd name="T75" fmla="*/ 2147483646 h 12542"/>
              <a:gd name="T76" fmla="*/ 339522811 w 10704"/>
              <a:gd name="T77" fmla="*/ 2147483646 h 12542"/>
              <a:gd name="T78" fmla="*/ 1983753042 w 10704"/>
              <a:gd name="T79" fmla="*/ 2147483646 h 12542"/>
              <a:gd name="T80" fmla="*/ 2147483646 w 10704"/>
              <a:gd name="T81" fmla="*/ 2147483646 h 12542"/>
              <a:gd name="T82" fmla="*/ 2147483646 w 10704"/>
              <a:gd name="T83" fmla="*/ 2147483646 h 12542"/>
              <a:gd name="T84" fmla="*/ 2147483646 w 10704"/>
              <a:gd name="T85" fmla="*/ 2147483646 h 12542"/>
              <a:gd name="T86" fmla="*/ 2147483646 w 10704"/>
              <a:gd name="T87" fmla="*/ 2147483646 h 12542"/>
              <a:gd name="T88" fmla="*/ 2147483646 w 10704"/>
              <a:gd name="T89" fmla="*/ 2147483646 h 12542"/>
              <a:gd name="T90" fmla="*/ 2147483646 w 10704"/>
              <a:gd name="T91" fmla="*/ 2147483646 h 12542"/>
              <a:gd name="T92" fmla="*/ 2147483646 w 10704"/>
              <a:gd name="T93" fmla="*/ 2147483646 h 12542"/>
              <a:gd name="T94" fmla="*/ 2147483646 w 10704"/>
              <a:gd name="T95" fmla="*/ 2147483646 h 12542"/>
              <a:gd name="T96" fmla="*/ 2147483646 w 10704"/>
              <a:gd name="T97" fmla="*/ 2147483646 h 12542"/>
              <a:gd name="T98" fmla="*/ 2147483646 w 10704"/>
              <a:gd name="T99" fmla="*/ 2147483646 h 12542"/>
              <a:gd name="T100" fmla="*/ 2147483646 w 10704"/>
              <a:gd name="T101" fmla="*/ 2147483646 h 12542"/>
              <a:gd name="T102" fmla="*/ 2147483646 w 10704"/>
              <a:gd name="T103" fmla="*/ 2147483646 h 12542"/>
              <a:gd name="T104" fmla="*/ 2147483646 w 10704"/>
              <a:gd name="T105" fmla="*/ 2147483646 h 12542"/>
              <a:gd name="T106" fmla="*/ 2147483646 w 10704"/>
              <a:gd name="T107" fmla="*/ 2147483646 h 12542"/>
              <a:gd name="T108" fmla="*/ 2147483646 w 10704"/>
              <a:gd name="T109" fmla="*/ 2147483646 h 12542"/>
              <a:gd name="T110" fmla="*/ 2147483646 w 10704"/>
              <a:gd name="T111" fmla="*/ 625709014 h 12542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0704"/>
              <a:gd name="T169" fmla="*/ 0 h 12542"/>
              <a:gd name="T170" fmla="*/ 10704 w 10704"/>
              <a:gd name="T171" fmla="*/ 12542 h 12542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0704" h="12542">
                <a:moveTo>
                  <a:pt x="5418" y="2093"/>
                </a:moveTo>
                <a:lnTo>
                  <a:pt x="5426" y="2076"/>
                </a:lnTo>
                <a:lnTo>
                  <a:pt x="5436" y="2059"/>
                </a:lnTo>
                <a:lnTo>
                  <a:pt x="5446" y="2042"/>
                </a:lnTo>
                <a:lnTo>
                  <a:pt x="5455" y="2025"/>
                </a:lnTo>
                <a:lnTo>
                  <a:pt x="5465" y="2009"/>
                </a:lnTo>
                <a:lnTo>
                  <a:pt x="5475" y="1992"/>
                </a:lnTo>
                <a:lnTo>
                  <a:pt x="5485" y="1975"/>
                </a:lnTo>
                <a:lnTo>
                  <a:pt x="5495" y="1959"/>
                </a:lnTo>
                <a:lnTo>
                  <a:pt x="5505" y="1942"/>
                </a:lnTo>
                <a:lnTo>
                  <a:pt x="5516" y="1924"/>
                </a:lnTo>
                <a:lnTo>
                  <a:pt x="5527" y="1908"/>
                </a:lnTo>
                <a:lnTo>
                  <a:pt x="5537" y="1891"/>
                </a:lnTo>
                <a:lnTo>
                  <a:pt x="5549" y="1874"/>
                </a:lnTo>
                <a:lnTo>
                  <a:pt x="5560" y="1858"/>
                </a:lnTo>
                <a:lnTo>
                  <a:pt x="5571" y="1841"/>
                </a:lnTo>
                <a:lnTo>
                  <a:pt x="5583" y="1825"/>
                </a:lnTo>
                <a:lnTo>
                  <a:pt x="5612" y="1780"/>
                </a:lnTo>
                <a:lnTo>
                  <a:pt x="5644" y="1736"/>
                </a:lnTo>
                <a:lnTo>
                  <a:pt x="5674" y="1694"/>
                </a:lnTo>
                <a:lnTo>
                  <a:pt x="5706" y="1654"/>
                </a:lnTo>
                <a:lnTo>
                  <a:pt x="5739" y="1614"/>
                </a:lnTo>
                <a:lnTo>
                  <a:pt x="5772" y="1576"/>
                </a:lnTo>
                <a:lnTo>
                  <a:pt x="5807" y="1540"/>
                </a:lnTo>
                <a:lnTo>
                  <a:pt x="5843" y="1505"/>
                </a:lnTo>
                <a:lnTo>
                  <a:pt x="5879" y="1472"/>
                </a:lnTo>
                <a:lnTo>
                  <a:pt x="5918" y="1441"/>
                </a:lnTo>
                <a:lnTo>
                  <a:pt x="5957" y="1411"/>
                </a:lnTo>
                <a:lnTo>
                  <a:pt x="5997" y="1384"/>
                </a:lnTo>
                <a:lnTo>
                  <a:pt x="6040" y="1358"/>
                </a:lnTo>
                <a:lnTo>
                  <a:pt x="6083" y="1332"/>
                </a:lnTo>
                <a:lnTo>
                  <a:pt x="6129" y="1310"/>
                </a:lnTo>
                <a:lnTo>
                  <a:pt x="6177" y="1290"/>
                </a:lnTo>
                <a:lnTo>
                  <a:pt x="6225" y="1272"/>
                </a:lnTo>
                <a:lnTo>
                  <a:pt x="6272" y="1256"/>
                </a:lnTo>
                <a:lnTo>
                  <a:pt x="6322" y="1242"/>
                </a:lnTo>
                <a:lnTo>
                  <a:pt x="6370" y="1231"/>
                </a:lnTo>
                <a:lnTo>
                  <a:pt x="6421" y="1221"/>
                </a:lnTo>
                <a:lnTo>
                  <a:pt x="6471" y="1213"/>
                </a:lnTo>
                <a:lnTo>
                  <a:pt x="6521" y="1207"/>
                </a:lnTo>
                <a:lnTo>
                  <a:pt x="6573" y="1204"/>
                </a:lnTo>
                <a:lnTo>
                  <a:pt x="6623" y="1201"/>
                </a:lnTo>
                <a:lnTo>
                  <a:pt x="6675" y="1201"/>
                </a:lnTo>
                <a:lnTo>
                  <a:pt x="6726" y="1203"/>
                </a:lnTo>
                <a:lnTo>
                  <a:pt x="6778" y="1206"/>
                </a:lnTo>
                <a:lnTo>
                  <a:pt x="6829" y="1210"/>
                </a:lnTo>
                <a:lnTo>
                  <a:pt x="6882" y="1217"/>
                </a:lnTo>
                <a:lnTo>
                  <a:pt x="6933" y="1225"/>
                </a:lnTo>
                <a:lnTo>
                  <a:pt x="6986" y="1235"/>
                </a:lnTo>
                <a:lnTo>
                  <a:pt x="7070" y="1254"/>
                </a:lnTo>
                <a:lnTo>
                  <a:pt x="7152" y="1278"/>
                </a:lnTo>
                <a:lnTo>
                  <a:pt x="7231" y="1306"/>
                </a:lnTo>
                <a:lnTo>
                  <a:pt x="7306" y="1340"/>
                </a:lnTo>
                <a:lnTo>
                  <a:pt x="7379" y="1377"/>
                </a:lnTo>
                <a:lnTo>
                  <a:pt x="7450" y="1418"/>
                </a:lnTo>
                <a:lnTo>
                  <a:pt x="7517" y="1463"/>
                </a:lnTo>
                <a:lnTo>
                  <a:pt x="7580" y="1512"/>
                </a:lnTo>
                <a:lnTo>
                  <a:pt x="7641" y="1565"/>
                </a:lnTo>
                <a:lnTo>
                  <a:pt x="7698" y="1621"/>
                </a:lnTo>
                <a:lnTo>
                  <a:pt x="7751" y="1683"/>
                </a:lnTo>
                <a:lnTo>
                  <a:pt x="7801" y="1746"/>
                </a:lnTo>
                <a:lnTo>
                  <a:pt x="7847" y="1813"/>
                </a:lnTo>
                <a:lnTo>
                  <a:pt x="7890" y="1884"/>
                </a:lnTo>
                <a:lnTo>
                  <a:pt x="7929" y="1959"/>
                </a:lnTo>
                <a:lnTo>
                  <a:pt x="7965" y="2036"/>
                </a:lnTo>
                <a:lnTo>
                  <a:pt x="7999" y="2127"/>
                </a:lnTo>
                <a:lnTo>
                  <a:pt x="8029" y="2220"/>
                </a:lnTo>
                <a:lnTo>
                  <a:pt x="8054" y="2314"/>
                </a:lnTo>
                <a:lnTo>
                  <a:pt x="8073" y="2407"/>
                </a:lnTo>
                <a:lnTo>
                  <a:pt x="8088" y="2501"/>
                </a:lnTo>
                <a:lnTo>
                  <a:pt x="8099" y="2596"/>
                </a:lnTo>
                <a:lnTo>
                  <a:pt x="8106" y="2690"/>
                </a:lnTo>
                <a:lnTo>
                  <a:pt x="8109" y="2785"/>
                </a:lnTo>
                <a:lnTo>
                  <a:pt x="8110" y="2880"/>
                </a:lnTo>
                <a:lnTo>
                  <a:pt x="8107" y="2975"/>
                </a:lnTo>
                <a:lnTo>
                  <a:pt x="8102" y="3070"/>
                </a:lnTo>
                <a:lnTo>
                  <a:pt x="8095" y="3166"/>
                </a:lnTo>
                <a:lnTo>
                  <a:pt x="8086" y="3261"/>
                </a:lnTo>
                <a:lnTo>
                  <a:pt x="8075" y="3355"/>
                </a:lnTo>
                <a:lnTo>
                  <a:pt x="8063" y="3451"/>
                </a:lnTo>
                <a:lnTo>
                  <a:pt x="8050" y="3546"/>
                </a:lnTo>
                <a:lnTo>
                  <a:pt x="8039" y="3616"/>
                </a:lnTo>
                <a:lnTo>
                  <a:pt x="8026" y="3685"/>
                </a:lnTo>
                <a:lnTo>
                  <a:pt x="8012" y="3756"/>
                </a:lnTo>
                <a:lnTo>
                  <a:pt x="7996" y="3825"/>
                </a:lnTo>
                <a:lnTo>
                  <a:pt x="7978" y="3893"/>
                </a:lnTo>
                <a:lnTo>
                  <a:pt x="7958" y="3962"/>
                </a:lnTo>
                <a:lnTo>
                  <a:pt x="7937" y="4030"/>
                </a:lnTo>
                <a:lnTo>
                  <a:pt x="7914" y="4098"/>
                </a:lnTo>
                <a:lnTo>
                  <a:pt x="7890" y="4165"/>
                </a:lnTo>
                <a:lnTo>
                  <a:pt x="7864" y="4232"/>
                </a:lnTo>
                <a:lnTo>
                  <a:pt x="7837" y="4299"/>
                </a:lnTo>
                <a:lnTo>
                  <a:pt x="7810" y="4366"/>
                </a:lnTo>
                <a:lnTo>
                  <a:pt x="7781" y="4431"/>
                </a:lnTo>
                <a:lnTo>
                  <a:pt x="7750" y="4497"/>
                </a:lnTo>
                <a:lnTo>
                  <a:pt x="7718" y="4562"/>
                </a:lnTo>
                <a:lnTo>
                  <a:pt x="7687" y="4627"/>
                </a:lnTo>
                <a:lnTo>
                  <a:pt x="7677" y="4644"/>
                </a:lnTo>
                <a:lnTo>
                  <a:pt x="7668" y="4661"/>
                </a:lnTo>
                <a:lnTo>
                  <a:pt x="7659" y="4678"/>
                </a:lnTo>
                <a:lnTo>
                  <a:pt x="7649" y="4695"/>
                </a:lnTo>
                <a:lnTo>
                  <a:pt x="7640" y="4712"/>
                </a:lnTo>
                <a:lnTo>
                  <a:pt x="7630" y="4729"/>
                </a:lnTo>
                <a:lnTo>
                  <a:pt x="7620" y="4746"/>
                </a:lnTo>
                <a:lnTo>
                  <a:pt x="7610" y="4763"/>
                </a:lnTo>
                <a:lnTo>
                  <a:pt x="7600" y="4779"/>
                </a:lnTo>
                <a:lnTo>
                  <a:pt x="7589" y="4796"/>
                </a:lnTo>
                <a:lnTo>
                  <a:pt x="7577" y="4813"/>
                </a:lnTo>
                <a:lnTo>
                  <a:pt x="7566" y="4829"/>
                </a:lnTo>
                <a:lnTo>
                  <a:pt x="7555" y="4845"/>
                </a:lnTo>
                <a:lnTo>
                  <a:pt x="7544" y="4861"/>
                </a:lnTo>
                <a:lnTo>
                  <a:pt x="7532" y="4877"/>
                </a:lnTo>
                <a:lnTo>
                  <a:pt x="7521" y="4893"/>
                </a:lnTo>
                <a:lnTo>
                  <a:pt x="7405" y="5039"/>
                </a:lnTo>
                <a:lnTo>
                  <a:pt x="7286" y="5182"/>
                </a:lnTo>
                <a:lnTo>
                  <a:pt x="7166" y="5322"/>
                </a:lnTo>
                <a:lnTo>
                  <a:pt x="7044" y="5458"/>
                </a:lnTo>
                <a:lnTo>
                  <a:pt x="6919" y="5592"/>
                </a:lnTo>
                <a:lnTo>
                  <a:pt x="6792" y="5722"/>
                </a:lnTo>
                <a:lnTo>
                  <a:pt x="6662" y="5850"/>
                </a:lnTo>
                <a:lnTo>
                  <a:pt x="6528" y="5973"/>
                </a:lnTo>
                <a:lnTo>
                  <a:pt x="6393" y="6093"/>
                </a:lnTo>
                <a:lnTo>
                  <a:pt x="6253" y="6211"/>
                </a:lnTo>
                <a:lnTo>
                  <a:pt x="6111" y="6325"/>
                </a:lnTo>
                <a:lnTo>
                  <a:pt x="5965" y="6437"/>
                </a:lnTo>
                <a:lnTo>
                  <a:pt x="5815" y="6544"/>
                </a:lnTo>
                <a:lnTo>
                  <a:pt x="5662" y="6648"/>
                </a:lnTo>
                <a:lnTo>
                  <a:pt x="5505" y="6751"/>
                </a:lnTo>
                <a:lnTo>
                  <a:pt x="5344" y="6849"/>
                </a:lnTo>
                <a:lnTo>
                  <a:pt x="5184" y="6751"/>
                </a:lnTo>
                <a:lnTo>
                  <a:pt x="5027" y="6648"/>
                </a:lnTo>
                <a:lnTo>
                  <a:pt x="4873" y="6544"/>
                </a:lnTo>
                <a:lnTo>
                  <a:pt x="4725" y="6437"/>
                </a:lnTo>
                <a:lnTo>
                  <a:pt x="4578" y="6325"/>
                </a:lnTo>
                <a:lnTo>
                  <a:pt x="4436" y="6211"/>
                </a:lnTo>
                <a:lnTo>
                  <a:pt x="4297" y="6093"/>
                </a:lnTo>
                <a:lnTo>
                  <a:pt x="4161" y="5973"/>
                </a:lnTo>
                <a:lnTo>
                  <a:pt x="4027" y="5850"/>
                </a:lnTo>
                <a:lnTo>
                  <a:pt x="3897" y="5722"/>
                </a:lnTo>
                <a:lnTo>
                  <a:pt x="3770" y="5592"/>
                </a:lnTo>
                <a:lnTo>
                  <a:pt x="3645" y="5458"/>
                </a:lnTo>
                <a:lnTo>
                  <a:pt x="3523" y="5322"/>
                </a:lnTo>
                <a:lnTo>
                  <a:pt x="3403" y="5182"/>
                </a:lnTo>
                <a:lnTo>
                  <a:pt x="3284" y="5039"/>
                </a:lnTo>
                <a:lnTo>
                  <a:pt x="3169" y="4893"/>
                </a:lnTo>
                <a:lnTo>
                  <a:pt x="3157" y="4877"/>
                </a:lnTo>
                <a:lnTo>
                  <a:pt x="3145" y="4861"/>
                </a:lnTo>
                <a:lnTo>
                  <a:pt x="3134" y="4845"/>
                </a:lnTo>
                <a:lnTo>
                  <a:pt x="3123" y="4829"/>
                </a:lnTo>
                <a:lnTo>
                  <a:pt x="3111" y="4813"/>
                </a:lnTo>
                <a:lnTo>
                  <a:pt x="3100" y="4796"/>
                </a:lnTo>
                <a:lnTo>
                  <a:pt x="3090" y="4779"/>
                </a:lnTo>
                <a:lnTo>
                  <a:pt x="3079" y="4763"/>
                </a:lnTo>
                <a:lnTo>
                  <a:pt x="3069" y="4746"/>
                </a:lnTo>
                <a:lnTo>
                  <a:pt x="3059" y="4729"/>
                </a:lnTo>
                <a:lnTo>
                  <a:pt x="3050" y="4712"/>
                </a:lnTo>
                <a:lnTo>
                  <a:pt x="3040" y="4695"/>
                </a:lnTo>
                <a:lnTo>
                  <a:pt x="3031" y="4678"/>
                </a:lnTo>
                <a:lnTo>
                  <a:pt x="3021" y="4661"/>
                </a:lnTo>
                <a:lnTo>
                  <a:pt x="3012" y="4644"/>
                </a:lnTo>
                <a:lnTo>
                  <a:pt x="3004" y="4627"/>
                </a:lnTo>
                <a:lnTo>
                  <a:pt x="2971" y="4562"/>
                </a:lnTo>
                <a:lnTo>
                  <a:pt x="2940" y="4497"/>
                </a:lnTo>
                <a:lnTo>
                  <a:pt x="2909" y="4431"/>
                </a:lnTo>
                <a:lnTo>
                  <a:pt x="2880" y="4366"/>
                </a:lnTo>
                <a:lnTo>
                  <a:pt x="2852" y="4299"/>
                </a:lnTo>
                <a:lnTo>
                  <a:pt x="2824" y="4232"/>
                </a:lnTo>
                <a:lnTo>
                  <a:pt x="2799" y="4165"/>
                </a:lnTo>
                <a:lnTo>
                  <a:pt x="2775" y="4098"/>
                </a:lnTo>
                <a:lnTo>
                  <a:pt x="2752" y="4030"/>
                </a:lnTo>
                <a:lnTo>
                  <a:pt x="2730" y="3962"/>
                </a:lnTo>
                <a:lnTo>
                  <a:pt x="2711" y="3893"/>
                </a:lnTo>
                <a:lnTo>
                  <a:pt x="2693" y="3825"/>
                </a:lnTo>
                <a:lnTo>
                  <a:pt x="2677" y="3756"/>
                </a:lnTo>
                <a:lnTo>
                  <a:pt x="2663" y="3685"/>
                </a:lnTo>
                <a:lnTo>
                  <a:pt x="2649" y="3616"/>
                </a:lnTo>
                <a:lnTo>
                  <a:pt x="2639" y="3546"/>
                </a:lnTo>
                <a:lnTo>
                  <a:pt x="2626" y="3451"/>
                </a:lnTo>
                <a:lnTo>
                  <a:pt x="2614" y="3355"/>
                </a:lnTo>
                <a:lnTo>
                  <a:pt x="2603" y="3261"/>
                </a:lnTo>
                <a:lnTo>
                  <a:pt x="2594" y="3166"/>
                </a:lnTo>
                <a:lnTo>
                  <a:pt x="2587" y="3070"/>
                </a:lnTo>
                <a:lnTo>
                  <a:pt x="2582" y="2975"/>
                </a:lnTo>
                <a:lnTo>
                  <a:pt x="2579" y="2880"/>
                </a:lnTo>
                <a:lnTo>
                  <a:pt x="2580" y="2785"/>
                </a:lnTo>
                <a:lnTo>
                  <a:pt x="2583" y="2690"/>
                </a:lnTo>
                <a:lnTo>
                  <a:pt x="2590" y="2596"/>
                </a:lnTo>
                <a:lnTo>
                  <a:pt x="2601" y="2501"/>
                </a:lnTo>
                <a:lnTo>
                  <a:pt x="2616" y="2407"/>
                </a:lnTo>
                <a:lnTo>
                  <a:pt x="2635" y="2314"/>
                </a:lnTo>
                <a:lnTo>
                  <a:pt x="2660" y="2220"/>
                </a:lnTo>
                <a:lnTo>
                  <a:pt x="2690" y="2127"/>
                </a:lnTo>
                <a:lnTo>
                  <a:pt x="2725" y="2036"/>
                </a:lnTo>
                <a:lnTo>
                  <a:pt x="2760" y="1959"/>
                </a:lnTo>
                <a:lnTo>
                  <a:pt x="2799" y="1884"/>
                </a:lnTo>
                <a:lnTo>
                  <a:pt x="2842" y="1813"/>
                </a:lnTo>
                <a:lnTo>
                  <a:pt x="2888" y="1746"/>
                </a:lnTo>
                <a:lnTo>
                  <a:pt x="2939" y="1683"/>
                </a:lnTo>
                <a:lnTo>
                  <a:pt x="2992" y="1621"/>
                </a:lnTo>
                <a:lnTo>
                  <a:pt x="3049" y="1565"/>
                </a:lnTo>
                <a:lnTo>
                  <a:pt x="3109" y="1512"/>
                </a:lnTo>
                <a:lnTo>
                  <a:pt x="3173" y="1463"/>
                </a:lnTo>
                <a:lnTo>
                  <a:pt x="3240" y="1418"/>
                </a:lnTo>
                <a:lnTo>
                  <a:pt x="3310" y="1377"/>
                </a:lnTo>
                <a:lnTo>
                  <a:pt x="3382" y="1340"/>
                </a:lnTo>
                <a:lnTo>
                  <a:pt x="3458" y="1306"/>
                </a:lnTo>
                <a:lnTo>
                  <a:pt x="3537" y="1278"/>
                </a:lnTo>
                <a:lnTo>
                  <a:pt x="3619" y="1254"/>
                </a:lnTo>
                <a:lnTo>
                  <a:pt x="3704" y="1235"/>
                </a:lnTo>
                <a:lnTo>
                  <a:pt x="3755" y="1225"/>
                </a:lnTo>
                <a:lnTo>
                  <a:pt x="3808" y="1217"/>
                </a:lnTo>
                <a:lnTo>
                  <a:pt x="3859" y="1210"/>
                </a:lnTo>
                <a:lnTo>
                  <a:pt x="3911" y="1206"/>
                </a:lnTo>
                <a:lnTo>
                  <a:pt x="3964" y="1203"/>
                </a:lnTo>
                <a:lnTo>
                  <a:pt x="4015" y="1201"/>
                </a:lnTo>
                <a:lnTo>
                  <a:pt x="4066" y="1201"/>
                </a:lnTo>
                <a:lnTo>
                  <a:pt x="4117" y="1204"/>
                </a:lnTo>
                <a:lnTo>
                  <a:pt x="4168" y="1207"/>
                </a:lnTo>
                <a:lnTo>
                  <a:pt x="4218" y="1213"/>
                </a:lnTo>
                <a:lnTo>
                  <a:pt x="4269" y="1221"/>
                </a:lnTo>
                <a:lnTo>
                  <a:pt x="4318" y="1231"/>
                </a:lnTo>
                <a:lnTo>
                  <a:pt x="4368" y="1242"/>
                </a:lnTo>
                <a:lnTo>
                  <a:pt x="4416" y="1256"/>
                </a:lnTo>
                <a:lnTo>
                  <a:pt x="4465" y="1272"/>
                </a:lnTo>
                <a:lnTo>
                  <a:pt x="4513" y="1290"/>
                </a:lnTo>
                <a:lnTo>
                  <a:pt x="4560" y="1310"/>
                </a:lnTo>
                <a:lnTo>
                  <a:pt x="4605" y="1332"/>
                </a:lnTo>
                <a:lnTo>
                  <a:pt x="4650" y="1358"/>
                </a:lnTo>
                <a:lnTo>
                  <a:pt x="4692" y="1384"/>
                </a:lnTo>
                <a:lnTo>
                  <a:pt x="4733" y="1411"/>
                </a:lnTo>
                <a:lnTo>
                  <a:pt x="4772" y="1441"/>
                </a:lnTo>
                <a:lnTo>
                  <a:pt x="4810" y="1472"/>
                </a:lnTo>
                <a:lnTo>
                  <a:pt x="4847" y="1505"/>
                </a:lnTo>
                <a:lnTo>
                  <a:pt x="4882" y="1540"/>
                </a:lnTo>
                <a:lnTo>
                  <a:pt x="4917" y="1576"/>
                </a:lnTo>
                <a:lnTo>
                  <a:pt x="4950" y="1614"/>
                </a:lnTo>
                <a:lnTo>
                  <a:pt x="4983" y="1654"/>
                </a:lnTo>
                <a:lnTo>
                  <a:pt x="5015" y="1694"/>
                </a:lnTo>
                <a:lnTo>
                  <a:pt x="5046" y="1736"/>
                </a:lnTo>
                <a:lnTo>
                  <a:pt x="5077" y="1780"/>
                </a:lnTo>
                <a:lnTo>
                  <a:pt x="5108" y="1825"/>
                </a:lnTo>
                <a:lnTo>
                  <a:pt x="5119" y="1841"/>
                </a:lnTo>
                <a:lnTo>
                  <a:pt x="5129" y="1858"/>
                </a:lnTo>
                <a:lnTo>
                  <a:pt x="5140" y="1874"/>
                </a:lnTo>
                <a:lnTo>
                  <a:pt x="5151" y="1891"/>
                </a:lnTo>
                <a:lnTo>
                  <a:pt x="5162" y="1908"/>
                </a:lnTo>
                <a:lnTo>
                  <a:pt x="5173" y="1924"/>
                </a:lnTo>
                <a:lnTo>
                  <a:pt x="5184" y="1942"/>
                </a:lnTo>
                <a:lnTo>
                  <a:pt x="5194" y="1959"/>
                </a:lnTo>
                <a:lnTo>
                  <a:pt x="5204" y="1975"/>
                </a:lnTo>
                <a:lnTo>
                  <a:pt x="5214" y="1992"/>
                </a:lnTo>
                <a:lnTo>
                  <a:pt x="5224" y="2009"/>
                </a:lnTo>
                <a:lnTo>
                  <a:pt x="5234" y="2025"/>
                </a:lnTo>
                <a:lnTo>
                  <a:pt x="5243" y="2042"/>
                </a:lnTo>
                <a:lnTo>
                  <a:pt x="5252" y="2059"/>
                </a:lnTo>
                <a:lnTo>
                  <a:pt x="5263" y="2076"/>
                </a:lnTo>
                <a:lnTo>
                  <a:pt x="5272" y="2093"/>
                </a:lnTo>
                <a:lnTo>
                  <a:pt x="5276" y="2101"/>
                </a:lnTo>
                <a:lnTo>
                  <a:pt x="5281" y="2110"/>
                </a:lnTo>
                <a:lnTo>
                  <a:pt x="5285" y="2120"/>
                </a:lnTo>
                <a:lnTo>
                  <a:pt x="5290" y="2129"/>
                </a:lnTo>
                <a:lnTo>
                  <a:pt x="5294" y="2139"/>
                </a:lnTo>
                <a:lnTo>
                  <a:pt x="5299" y="2148"/>
                </a:lnTo>
                <a:lnTo>
                  <a:pt x="5304" y="2158"/>
                </a:lnTo>
                <a:lnTo>
                  <a:pt x="5308" y="2169"/>
                </a:lnTo>
                <a:lnTo>
                  <a:pt x="5313" y="2179"/>
                </a:lnTo>
                <a:lnTo>
                  <a:pt x="5317" y="2189"/>
                </a:lnTo>
                <a:lnTo>
                  <a:pt x="5322" y="2199"/>
                </a:lnTo>
                <a:lnTo>
                  <a:pt x="5326" y="2210"/>
                </a:lnTo>
                <a:lnTo>
                  <a:pt x="5331" y="2220"/>
                </a:lnTo>
                <a:lnTo>
                  <a:pt x="5335" y="2230"/>
                </a:lnTo>
                <a:lnTo>
                  <a:pt x="5339" y="2241"/>
                </a:lnTo>
                <a:lnTo>
                  <a:pt x="5344" y="2252"/>
                </a:lnTo>
                <a:lnTo>
                  <a:pt x="5348" y="2241"/>
                </a:lnTo>
                <a:lnTo>
                  <a:pt x="5353" y="2230"/>
                </a:lnTo>
                <a:lnTo>
                  <a:pt x="5358" y="2220"/>
                </a:lnTo>
                <a:lnTo>
                  <a:pt x="5362" y="2210"/>
                </a:lnTo>
                <a:lnTo>
                  <a:pt x="5367" y="2199"/>
                </a:lnTo>
                <a:lnTo>
                  <a:pt x="5371" y="2189"/>
                </a:lnTo>
                <a:lnTo>
                  <a:pt x="5376" y="2179"/>
                </a:lnTo>
                <a:lnTo>
                  <a:pt x="5381" y="2169"/>
                </a:lnTo>
                <a:lnTo>
                  <a:pt x="5385" y="2158"/>
                </a:lnTo>
                <a:lnTo>
                  <a:pt x="5390" y="2148"/>
                </a:lnTo>
                <a:lnTo>
                  <a:pt x="5395" y="2139"/>
                </a:lnTo>
                <a:lnTo>
                  <a:pt x="5399" y="2129"/>
                </a:lnTo>
                <a:lnTo>
                  <a:pt x="5404" y="2120"/>
                </a:lnTo>
                <a:lnTo>
                  <a:pt x="5408" y="2110"/>
                </a:lnTo>
                <a:lnTo>
                  <a:pt x="5413" y="2101"/>
                </a:lnTo>
                <a:lnTo>
                  <a:pt x="5418" y="2093"/>
                </a:lnTo>
                <a:close/>
                <a:moveTo>
                  <a:pt x="2432" y="0"/>
                </a:moveTo>
                <a:lnTo>
                  <a:pt x="2183" y="12"/>
                </a:lnTo>
                <a:lnTo>
                  <a:pt x="1942" y="48"/>
                </a:lnTo>
                <a:lnTo>
                  <a:pt x="1708" y="108"/>
                </a:lnTo>
                <a:lnTo>
                  <a:pt x="1486" y="190"/>
                </a:lnTo>
                <a:lnTo>
                  <a:pt x="1273" y="291"/>
                </a:lnTo>
                <a:lnTo>
                  <a:pt x="1073" y="412"/>
                </a:lnTo>
                <a:lnTo>
                  <a:pt x="887" y="551"/>
                </a:lnTo>
                <a:lnTo>
                  <a:pt x="714" y="707"/>
                </a:lnTo>
                <a:lnTo>
                  <a:pt x="557" y="878"/>
                </a:lnTo>
                <a:lnTo>
                  <a:pt x="418" y="1065"/>
                </a:lnTo>
                <a:lnTo>
                  <a:pt x="296" y="1263"/>
                </a:lnTo>
                <a:lnTo>
                  <a:pt x="194" y="1474"/>
                </a:lnTo>
                <a:lnTo>
                  <a:pt x="112" y="1696"/>
                </a:lnTo>
                <a:lnTo>
                  <a:pt x="53" y="1927"/>
                </a:lnTo>
                <a:lnTo>
                  <a:pt x="16" y="2167"/>
                </a:lnTo>
                <a:lnTo>
                  <a:pt x="4" y="2414"/>
                </a:lnTo>
                <a:lnTo>
                  <a:pt x="0" y="7843"/>
                </a:lnTo>
                <a:lnTo>
                  <a:pt x="4" y="7928"/>
                </a:lnTo>
                <a:lnTo>
                  <a:pt x="17" y="8013"/>
                </a:lnTo>
                <a:lnTo>
                  <a:pt x="37" y="8093"/>
                </a:lnTo>
                <a:lnTo>
                  <a:pt x="67" y="8170"/>
                </a:lnTo>
                <a:lnTo>
                  <a:pt x="102" y="8245"/>
                </a:lnTo>
                <a:lnTo>
                  <a:pt x="145" y="8314"/>
                </a:lnTo>
                <a:lnTo>
                  <a:pt x="193" y="8378"/>
                </a:lnTo>
                <a:lnTo>
                  <a:pt x="249" y="8438"/>
                </a:lnTo>
                <a:lnTo>
                  <a:pt x="308" y="8492"/>
                </a:lnTo>
                <a:lnTo>
                  <a:pt x="374" y="8541"/>
                </a:lnTo>
                <a:lnTo>
                  <a:pt x="444" y="8583"/>
                </a:lnTo>
                <a:lnTo>
                  <a:pt x="519" y="8619"/>
                </a:lnTo>
                <a:lnTo>
                  <a:pt x="596" y="8647"/>
                </a:lnTo>
                <a:lnTo>
                  <a:pt x="677" y="8667"/>
                </a:lnTo>
                <a:lnTo>
                  <a:pt x="762" y="8680"/>
                </a:lnTo>
                <a:lnTo>
                  <a:pt x="849" y="8685"/>
                </a:lnTo>
                <a:lnTo>
                  <a:pt x="935" y="8680"/>
                </a:lnTo>
                <a:lnTo>
                  <a:pt x="1020" y="8667"/>
                </a:lnTo>
                <a:lnTo>
                  <a:pt x="1101" y="8647"/>
                </a:lnTo>
                <a:lnTo>
                  <a:pt x="1180" y="8619"/>
                </a:lnTo>
                <a:lnTo>
                  <a:pt x="1253" y="8583"/>
                </a:lnTo>
                <a:lnTo>
                  <a:pt x="1323" y="8541"/>
                </a:lnTo>
                <a:lnTo>
                  <a:pt x="1389" y="8492"/>
                </a:lnTo>
                <a:lnTo>
                  <a:pt x="1450" y="8438"/>
                </a:lnTo>
                <a:lnTo>
                  <a:pt x="1504" y="8378"/>
                </a:lnTo>
                <a:lnTo>
                  <a:pt x="1553" y="8314"/>
                </a:lnTo>
                <a:lnTo>
                  <a:pt x="1595" y="8245"/>
                </a:lnTo>
                <a:lnTo>
                  <a:pt x="1632" y="8170"/>
                </a:lnTo>
                <a:lnTo>
                  <a:pt x="1660" y="8093"/>
                </a:lnTo>
                <a:lnTo>
                  <a:pt x="1680" y="8013"/>
                </a:lnTo>
                <a:lnTo>
                  <a:pt x="1693" y="7928"/>
                </a:lnTo>
                <a:lnTo>
                  <a:pt x="1698" y="7843"/>
                </a:lnTo>
                <a:lnTo>
                  <a:pt x="2746" y="12542"/>
                </a:lnTo>
                <a:lnTo>
                  <a:pt x="5161" y="12542"/>
                </a:lnTo>
                <a:lnTo>
                  <a:pt x="4870" y="10071"/>
                </a:lnTo>
                <a:lnTo>
                  <a:pt x="4869" y="10069"/>
                </a:lnTo>
                <a:lnTo>
                  <a:pt x="4869" y="10068"/>
                </a:lnTo>
                <a:lnTo>
                  <a:pt x="4869" y="10067"/>
                </a:lnTo>
                <a:lnTo>
                  <a:pt x="4869" y="10068"/>
                </a:lnTo>
                <a:lnTo>
                  <a:pt x="4869" y="10069"/>
                </a:lnTo>
                <a:lnTo>
                  <a:pt x="4869" y="10070"/>
                </a:lnTo>
                <a:lnTo>
                  <a:pt x="4869" y="10071"/>
                </a:lnTo>
                <a:lnTo>
                  <a:pt x="4869" y="10072"/>
                </a:lnTo>
                <a:lnTo>
                  <a:pt x="4869" y="10073"/>
                </a:lnTo>
                <a:lnTo>
                  <a:pt x="4869" y="10074"/>
                </a:lnTo>
                <a:lnTo>
                  <a:pt x="4869" y="10073"/>
                </a:lnTo>
                <a:lnTo>
                  <a:pt x="4869" y="10072"/>
                </a:lnTo>
                <a:lnTo>
                  <a:pt x="4870" y="10071"/>
                </a:lnTo>
                <a:lnTo>
                  <a:pt x="4872" y="10020"/>
                </a:lnTo>
                <a:lnTo>
                  <a:pt x="4879" y="9972"/>
                </a:lnTo>
                <a:lnTo>
                  <a:pt x="4892" y="9926"/>
                </a:lnTo>
                <a:lnTo>
                  <a:pt x="4908" y="9880"/>
                </a:lnTo>
                <a:lnTo>
                  <a:pt x="4928" y="9837"/>
                </a:lnTo>
                <a:lnTo>
                  <a:pt x="4952" y="9796"/>
                </a:lnTo>
                <a:lnTo>
                  <a:pt x="4979" y="9758"/>
                </a:lnTo>
                <a:lnTo>
                  <a:pt x="5011" y="9721"/>
                </a:lnTo>
                <a:lnTo>
                  <a:pt x="5045" y="9688"/>
                </a:lnTo>
                <a:lnTo>
                  <a:pt x="5082" y="9659"/>
                </a:lnTo>
                <a:lnTo>
                  <a:pt x="5122" y="9634"/>
                </a:lnTo>
                <a:lnTo>
                  <a:pt x="5163" y="9612"/>
                </a:lnTo>
                <a:lnTo>
                  <a:pt x="5208" y="9595"/>
                </a:lnTo>
                <a:lnTo>
                  <a:pt x="5254" y="9582"/>
                </a:lnTo>
                <a:lnTo>
                  <a:pt x="5302" y="9574"/>
                </a:lnTo>
                <a:lnTo>
                  <a:pt x="5351" y="9572"/>
                </a:lnTo>
                <a:lnTo>
                  <a:pt x="5400" y="9574"/>
                </a:lnTo>
                <a:lnTo>
                  <a:pt x="5449" y="9582"/>
                </a:lnTo>
                <a:lnTo>
                  <a:pt x="5495" y="9595"/>
                </a:lnTo>
                <a:lnTo>
                  <a:pt x="5539" y="9612"/>
                </a:lnTo>
                <a:lnTo>
                  <a:pt x="5581" y="9634"/>
                </a:lnTo>
                <a:lnTo>
                  <a:pt x="5620" y="9659"/>
                </a:lnTo>
                <a:lnTo>
                  <a:pt x="5658" y="9688"/>
                </a:lnTo>
                <a:lnTo>
                  <a:pt x="5692" y="9721"/>
                </a:lnTo>
                <a:lnTo>
                  <a:pt x="5723" y="9758"/>
                </a:lnTo>
                <a:lnTo>
                  <a:pt x="5751" y="9796"/>
                </a:lnTo>
                <a:lnTo>
                  <a:pt x="5775" y="9837"/>
                </a:lnTo>
                <a:lnTo>
                  <a:pt x="5795" y="9880"/>
                </a:lnTo>
                <a:lnTo>
                  <a:pt x="5811" y="9926"/>
                </a:lnTo>
                <a:lnTo>
                  <a:pt x="5824" y="9972"/>
                </a:lnTo>
                <a:lnTo>
                  <a:pt x="5831" y="10020"/>
                </a:lnTo>
                <a:lnTo>
                  <a:pt x="5834" y="10071"/>
                </a:lnTo>
                <a:lnTo>
                  <a:pt x="5834" y="10072"/>
                </a:lnTo>
                <a:lnTo>
                  <a:pt x="5834" y="10073"/>
                </a:lnTo>
                <a:lnTo>
                  <a:pt x="5834" y="10074"/>
                </a:lnTo>
                <a:lnTo>
                  <a:pt x="5834" y="10073"/>
                </a:lnTo>
                <a:lnTo>
                  <a:pt x="5834" y="10072"/>
                </a:lnTo>
                <a:lnTo>
                  <a:pt x="5834" y="10071"/>
                </a:lnTo>
                <a:lnTo>
                  <a:pt x="5834" y="10070"/>
                </a:lnTo>
                <a:lnTo>
                  <a:pt x="5834" y="10069"/>
                </a:lnTo>
                <a:lnTo>
                  <a:pt x="5834" y="10068"/>
                </a:lnTo>
                <a:lnTo>
                  <a:pt x="5834" y="10067"/>
                </a:lnTo>
                <a:lnTo>
                  <a:pt x="5834" y="10068"/>
                </a:lnTo>
                <a:lnTo>
                  <a:pt x="5834" y="10069"/>
                </a:lnTo>
                <a:lnTo>
                  <a:pt x="5834" y="10071"/>
                </a:lnTo>
                <a:lnTo>
                  <a:pt x="5544" y="12542"/>
                </a:lnTo>
                <a:lnTo>
                  <a:pt x="7958" y="12542"/>
                </a:lnTo>
                <a:lnTo>
                  <a:pt x="9006" y="7843"/>
                </a:lnTo>
                <a:lnTo>
                  <a:pt x="9010" y="7928"/>
                </a:lnTo>
                <a:lnTo>
                  <a:pt x="9023" y="8013"/>
                </a:lnTo>
                <a:lnTo>
                  <a:pt x="9043" y="8093"/>
                </a:lnTo>
                <a:lnTo>
                  <a:pt x="9072" y="8170"/>
                </a:lnTo>
                <a:lnTo>
                  <a:pt x="9108" y="8245"/>
                </a:lnTo>
                <a:lnTo>
                  <a:pt x="9150" y="8314"/>
                </a:lnTo>
                <a:lnTo>
                  <a:pt x="9199" y="8378"/>
                </a:lnTo>
                <a:lnTo>
                  <a:pt x="9254" y="8438"/>
                </a:lnTo>
                <a:lnTo>
                  <a:pt x="9314" y="8492"/>
                </a:lnTo>
                <a:lnTo>
                  <a:pt x="9380" y="8541"/>
                </a:lnTo>
                <a:lnTo>
                  <a:pt x="9450" y="8583"/>
                </a:lnTo>
                <a:lnTo>
                  <a:pt x="9524" y="8619"/>
                </a:lnTo>
                <a:lnTo>
                  <a:pt x="9602" y="8647"/>
                </a:lnTo>
                <a:lnTo>
                  <a:pt x="9683" y="8667"/>
                </a:lnTo>
                <a:lnTo>
                  <a:pt x="9768" y="8680"/>
                </a:lnTo>
                <a:lnTo>
                  <a:pt x="9855" y="8685"/>
                </a:lnTo>
                <a:lnTo>
                  <a:pt x="9941" y="8680"/>
                </a:lnTo>
                <a:lnTo>
                  <a:pt x="10026" y="8667"/>
                </a:lnTo>
                <a:lnTo>
                  <a:pt x="10107" y="8647"/>
                </a:lnTo>
                <a:lnTo>
                  <a:pt x="10184" y="8619"/>
                </a:lnTo>
                <a:lnTo>
                  <a:pt x="10258" y="8583"/>
                </a:lnTo>
                <a:lnTo>
                  <a:pt x="10329" y="8541"/>
                </a:lnTo>
                <a:lnTo>
                  <a:pt x="10394" y="8492"/>
                </a:lnTo>
                <a:lnTo>
                  <a:pt x="10454" y="8438"/>
                </a:lnTo>
                <a:lnTo>
                  <a:pt x="10509" y="8378"/>
                </a:lnTo>
                <a:lnTo>
                  <a:pt x="10558" y="8314"/>
                </a:lnTo>
                <a:lnTo>
                  <a:pt x="10601" y="8245"/>
                </a:lnTo>
                <a:lnTo>
                  <a:pt x="10636" y="8170"/>
                </a:lnTo>
                <a:lnTo>
                  <a:pt x="10666" y="8093"/>
                </a:lnTo>
                <a:lnTo>
                  <a:pt x="10686" y="8013"/>
                </a:lnTo>
                <a:lnTo>
                  <a:pt x="10699" y="7928"/>
                </a:lnTo>
                <a:lnTo>
                  <a:pt x="10704" y="7843"/>
                </a:lnTo>
                <a:lnTo>
                  <a:pt x="10701" y="2409"/>
                </a:lnTo>
                <a:lnTo>
                  <a:pt x="10688" y="2162"/>
                </a:lnTo>
                <a:lnTo>
                  <a:pt x="10651" y="1922"/>
                </a:lnTo>
                <a:lnTo>
                  <a:pt x="10592" y="1692"/>
                </a:lnTo>
                <a:lnTo>
                  <a:pt x="10510" y="1470"/>
                </a:lnTo>
                <a:lnTo>
                  <a:pt x="10408" y="1259"/>
                </a:lnTo>
                <a:lnTo>
                  <a:pt x="10285" y="1061"/>
                </a:lnTo>
                <a:lnTo>
                  <a:pt x="10146" y="875"/>
                </a:lnTo>
                <a:lnTo>
                  <a:pt x="9989" y="704"/>
                </a:lnTo>
                <a:lnTo>
                  <a:pt x="9816" y="549"/>
                </a:lnTo>
                <a:lnTo>
                  <a:pt x="9629" y="410"/>
                </a:lnTo>
                <a:lnTo>
                  <a:pt x="9429" y="290"/>
                </a:lnTo>
                <a:lnTo>
                  <a:pt x="9217" y="189"/>
                </a:lnTo>
                <a:lnTo>
                  <a:pt x="8994" y="107"/>
                </a:lnTo>
                <a:lnTo>
                  <a:pt x="8761" y="48"/>
                </a:lnTo>
                <a:lnTo>
                  <a:pt x="8520" y="12"/>
                </a:lnTo>
                <a:lnTo>
                  <a:pt x="8272" y="0"/>
                </a:lnTo>
                <a:lnTo>
                  <a:pt x="2432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468" name="Oval 23">
            <a:extLst>
              <a:ext uri="{FF2B5EF4-FFF2-40B4-BE49-F238E27FC236}">
                <a16:creationId xmlns:a16="http://schemas.microsoft.com/office/drawing/2014/main" id="{FCBA0E08-0ACA-8AE8-0B0A-117F69E6D9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44150" y="6115050"/>
            <a:ext cx="152400" cy="1524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19469" name="AutoShape 25">
            <a:extLst>
              <a:ext uri="{FF2B5EF4-FFF2-40B4-BE49-F238E27FC236}">
                <a16:creationId xmlns:a16="http://schemas.microsoft.com/office/drawing/2014/main" id="{EEFFDAA8-E795-C3DC-432C-51B09B386C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4488" y="5849938"/>
            <a:ext cx="914400" cy="9144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0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2147483646 w 21600"/>
              <a:gd name="T13" fmla="*/ 2147483646 h 21600"/>
              <a:gd name="T14" fmla="*/ 2147483646 w 21600"/>
              <a:gd name="T15" fmla="*/ 2147483646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713" y="10800"/>
                </a:moveTo>
                <a:cubicBezTo>
                  <a:pt x="3713" y="14714"/>
                  <a:pt x="6886" y="17887"/>
                  <a:pt x="10800" y="17887"/>
                </a:cubicBezTo>
                <a:cubicBezTo>
                  <a:pt x="14714" y="17887"/>
                  <a:pt x="17887" y="14714"/>
                  <a:pt x="17887" y="10800"/>
                </a:cubicBezTo>
                <a:cubicBezTo>
                  <a:pt x="17887" y="6886"/>
                  <a:pt x="14714" y="3713"/>
                  <a:pt x="10800" y="3713"/>
                </a:cubicBezTo>
                <a:cubicBezTo>
                  <a:pt x="6886" y="3713"/>
                  <a:pt x="3713" y="6886"/>
                  <a:pt x="3713" y="10800"/>
                </a:cubicBez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pic>
        <p:nvPicPr>
          <p:cNvPr id="19470" name="Picture 30" descr="muffinsm">
            <a:extLst>
              <a:ext uri="{FF2B5EF4-FFF2-40B4-BE49-F238E27FC236}">
                <a16:creationId xmlns:a16="http://schemas.microsoft.com/office/drawing/2014/main" id="{A47D723B-95C2-D369-E1CE-D611F39903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1800" y="2590801"/>
            <a:ext cx="188595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71" name="Picture 31" descr="muffin">
            <a:extLst>
              <a:ext uri="{FF2B5EF4-FFF2-40B4-BE49-F238E27FC236}">
                <a16:creationId xmlns:a16="http://schemas.microsoft.com/office/drawing/2014/main" id="{DEF444F9-6054-A229-C3CC-3F01483BDA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2667001"/>
            <a:ext cx="1885950" cy="187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72" name="Rectangle 32">
            <a:extLst>
              <a:ext uri="{FF2B5EF4-FFF2-40B4-BE49-F238E27FC236}">
                <a16:creationId xmlns:a16="http://schemas.microsoft.com/office/drawing/2014/main" id="{D6320421-C1B8-A9B7-D39B-5C90511B7E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19400" y="1219200"/>
            <a:ext cx="60198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4000" b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MUFFIN</a:t>
            </a:r>
            <a:endParaRPr lang="en-US" altLang="en-US" sz="4000">
              <a:solidFill>
                <a:schemeClr val="tx2"/>
              </a:solidFill>
              <a:latin typeface="Times New Roman" panose="02020603050405020304" pitchFamily="18" charset="0"/>
            </a:endParaRPr>
          </a:p>
        </p:txBody>
      </p:sp>
      <p:sp>
        <p:nvSpPr>
          <p:cNvPr id="19473" name="Rectangle 38">
            <a:extLst>
              <a:ext uri="{FF2B5EF4-FFF2-40B4-BE49-F238E27FC236}">
                <a16:creationId xmlns:a16="http://schemas.microsoft.com/office/drawing/2014/main" id="{82841273-F471-92A7-3671-CB3BA2B79B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5600" y="4495801"/>
            <a:ext cx="2514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210 calories </a:t>
            </a:r>
          </a:p>
          <a:p>
            <a:pPr eaLnBrk="1" hangingPunct="1"/>
            <a:r>
              <a:rPr lang="en-US" alt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1.5 ounces</a:t>
            </a:r>
          </a:p>
        </p:txBody>
      </p:sp>
      <p:grpSp>
        <p:nvGrpSpPr>
          <p:cNvPr id="19474" name="Group 39">
            <a:extLst>
              <a:ext uri="{FF2B5EF4-FFF2-40B4-BE49-F238E27FC236}">
                <a16:creationId xmlns:a16="http://schemas.microsoft.com/office/drawing/2014/main" id="{069A8921-713E-1C96-6293-397A828294C9}"/>
              </a:ext>
            </a:extLst>
          </p:cNvPr>
          <p:cNvGrpSpPr>
            <a:grpSpLocks/>
          </p:cNvGrpSpPr>
          <p:nvPr/>
        </p:nvGrpSpPr>
        <p:grpSpPr bwMode="auto">
          <a:xfrm>
            <a:off x="2362200" y="0"/>
            <a:ext cx="7696200" cy="609600"/>
            <a:chOff x="528" y="0"/>
            <a:chExt cx="4848" cy="384"/>
          </a:xfrm>
        </p:grpSpPr>
        <p:pic>
          <p:nvPicPr>
            <p:cNvPr id="19475" name="Picture 40">
              <a:extLst>
                <a:ext uri="{FF2B5EF4-FFF2-40B4-BE49-F238E27FC236}">
                  <a16:creationId xmlns:a16="http://schemas.microsoft.com/office/drawing/2014/main" id="{B2AA9A2D-64B1-44A4-AAE0-3E3353A0C63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828"/>
            <a:stretch>
              <a:fillRect/>
            </a:stretch>
          </p:blipFill>
          <p:spPr bwMode="auto">
            <a:xfrm>
              <a:off x="528" y="0"/>
              <a:ext cx="4464" cy="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9476" name="Picture 41" descr="lg_color">
              <a:extLst>
                <a:ext uri="{FF2B5EF4-FFF2-40B4-BE49-F238E27FC236}">
                  <a16:creationId xmlns:a16="http://schemas.microsoft.com/office/drawing/2014/main" id="{2EAEB0FF-E896-DC38-899C-04C44BA739B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2" y="0"/>
              <a:ext cx="384" cy="38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>
            <a:extLst>
              <a:ext uri="{FF2B5EF4-FFF2-40B4-BE49-F238E27FC236}">
                <a16:creationId xmlns:a16="http://schemas.microsoft.com/office/drawing/2014/main" id="{29F7A442-5BF2-948D-F7A8-28F8176D82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5486400"/>
            <a:ext cx="393700" cy="53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3" name="Picture 3" descr="IN00170_">
            <a:extLst>
              <a:ext uri="{FF2B5EF4-FFF2-40B4-BE49-F238E27FC236}">
                <a16:creationId xmlns:a16="http://schemas.microsoft.com/office/drawing/2014/main" id="{464F025D-E911-8616-D6A5-109E5C7E24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1600201"/>
            <a:ext cx="3505200" cy="3497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Rectangle 4">
            <a:extLst>
              <a:ext uri="{FF2B5EF4-FFF2-40B4-BE49-F238E27FC236}">
                <a16:creationId xmlns:a16="http://schemas.microsoft.com/office/drawing/2014/main" id="{9451EF30-63C6-875A-1E74-E5CE86060D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14800" y="2514600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20485" name="Rectangle 5">
            <a:extLst>
              <a:ext uri="{FF2B5EF4-FFF2-40B4-BE49-F238E27FC236}">
                <a16:creationId xmlns:a16="http://schemas.microsoft.com/office/drawing/2014/main" id="{1BDAC155-4ADD-F8E6-E106-CC196E7BB2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8650" y="1824038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20486" name="Rectangle 6">
            <a:extLst>
              <a:ext uri="{FF2B5EF4-FFF2-40B4-BE49-F238E27FC236}">
                <a16:creationId xmlns:a16="http://schemas.microsoft.com/office/drawing/2014/main" id="{4A2882E2-7A75-8EED-8DB4-E158AF1A92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5334000"/>
            <a:ext cx="4343400" cy="711200"/>
          </a:xfrm>
          <a:prstGeom prst="rect">
            <a:avLst/>
          </a:prstGeom>
          <a:solidFill>
            <a:schemeClr val="tx1"/>
          </a:solidFill>
          <a:ln w="9525">
            <a:solidFill>
              <a:srgbClr val="FFFF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000000"/>
                </a:solidFill>
                <a:latin typeface="Times New Roman" panose="02020603050405020304" pitchFamily="18" charset="0"/>
              </a:rPr>
              <a:t>How long will you have to vacuum in order to burn those extra 290 calories?* </a:t>
            </a:r>
          </a:p>
        </p:txBody>
      </p:sp>
      <p:sp>
        <p:nvSpPr>
          <p:cNvPr id="20487" name="Rectangle 7">
            <a:extLst>
              <a:ext uri="{FF2B5EF4-FFF2-40B4-BE49-F238E27FC236}">
                <a16:creationId xmlns:a16="http://schemas.microsoft.com/office/drawing/2014/main" id="{778763B2-DD8A-4988-C703-702DD54081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5400" y="2576513"/>
            <a:ext cx="9144000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20488" name="Rectangle 8">
            <a:extLst>
              <a:ext uri="{FF2B5EF4-FFF2-40B4-BE49-F238E27FC236}">
                <a16:creationId xmlns:a16="http://schemas.microsoft.com/office/drawing/2014/main" id="{79C32668-E952-BCB1-5B63-9B81B52185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53000" y="6324601"/>
            <a:ext cx="2590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b="1">
                <a:latin typeface="Times New Roman" panose="02020603050405020304" pitchFamily="18" charset="0"/>
              </a:rPr>
              <a:t> </a:t>
            </a:r>
            <a:r>
              <a:rPr lang="en-US" altLang="en-US" sz="1400" b="1">
                <a:latin typeface="Times New Roman" panose="02020603050405020304" pitchFamily="18" charset="0"/>
                <a:cs typeface="Arial" panose="020B0604020202020204" pitchFamily="34" charset="0"/>
              </a:rPr>
              <a:t>*Based on 130-pound person</a:t>
            </a:r>
            <a:endParaRPr lang="en-US" altLang="en-US" sz="1400" b="1">
              <a:latin typeface="Times New Roman" panose="02020603050405020304" pitchFamily="18" charset="0"/>
            </a:endParaRPr>
          </a:p>
        </p:txBody>
      </p:sp>
      <p:sp>
        <p:nvSpPr>
          <p:cNvPr id="20489" name="AutoShape 9">
            <a:extLst>
              <a:ext uri="{FF2B5EF4-FFF2-40B4-BE49-F238E27FC236}">
                <a16:creationId xmlns:a16="http://schemas.microsoft.com/office/drawing/2014/main" id="{DEC16A84-E1CC-39CF-7B7D-0BD9046793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14488" y="5849938"/>
            <a:ext cx="914400" cy="914400"/>
          </a:xfrm>
          <a:custGeom>
            <a:avLst/>
            <a:gdLst>
              <a:gd name="T0" fmla="*/ 2147483646 w 21600"/>
              <a:gd name="T1" fmla="*/ 0 h 21600"/>
              <a:gd name="T2" fmla="*/ 2147483646 w 21600"/>
              <a:gd name="T3" fmla="*/ 2147483646 h 21600"/>
              <a:gd name="T4" fmla="*/ 0 w 21600"/>
              <a:gd name="T5" fmla="*/ 2147483646 h 21600"/>
              <a:gd name="T6" fmla="*/ 2147483646 w 21600"/>
              <a:gd name="T7" fmla="*/ 2147483646 h 21600"/>
              <a:gd name="T8" fmla="*/ 2147483646 w 21600"/>
              <a:gd name="T9" fmla="*/ 2147483646 h 21600"/>
              <a:gd name="T10" fmla="*/ 2147483646 w 21600"/>
              <a:gd name="T11" fmla="*/ 2147483646 h 21600"/>
              <a:gd name="T12" fmla="*/ 2147483646 w 21600"/>
              <a:gd name="T13" fmla="*/ 2147483646 h 21600"/>
              <a:gd name="T14" fmla="*/ 2147483646 w 21600"/>
              <a:gd name="T15" fmla="*/ 2147483646 h 21600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3163 w 21600"/>
              <a:gd name="T25" fmla="*/ 3163 h 21600"/>
              <a:gd name="T26" fmla="*/ 18437 w 21600"/>
              <a:gd name="T27" fmla="*/ 18437 h 21600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3713" y="10800"/>
                </a:moveTo>
                <a:cubicBezTo>
                  <a:pt x="3713" y="14714"/>
                  <a:pt x="6886" y="17887"/>
                  <a:pt x="10800" y="17887"/>
                </a:cubicBezTo>
                <a:cubicBezTo>
                  <a:pt x="14714" y="17887"/>
                  <a:pt x="17887" y="14714"/>
                  <a:pt x="17887" y="10800"/>
                </a:cubicBezTo>
                <a:cubicBezTo>
                  <a:pt x="17887" y="6886"/>
                  <a:pt x="14714" y="3713"/>
                  <a:pt x="10800" y="3713"/>
                </a:cubicBezTo>
                <a:cubicBezTo>
                  <a:pt x="6886" y="3713"/>
                  <a:pt x="3713" y="6886"/>
                  <a:pt x="3713" y="10800"/>
                </a:cubicBezTo>
                <a:close/>
              </a:path>
            </a:pathLst>
          </a:cu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490" name="Freeform 10">
            <a:extLst>
              <a:ext uri="{FF2B5EF4-FFF2-40B4-BE49-F238E27FC236}">
                <a16:creationId xmlns:a16="http://schemas.microsoft.com/office/drawing/2014/main" id="{C4586675-2307-D9E4-54F1-5E75BC53CE5D}"/>
              </a:ext>
            </a:extLst>
          </p:cNvPr>
          <p:cNvSpPr>
            <a:spLocks noEditPoints="1"/>
          </p:cNvSpPr>
          <p:nvPr/>
        </p:nvSpPr>
        <p:spPr bwMode="auto">
          <a:xfrm>
            <a:off x="10210800" y="6323014"/>
            <a:ext cx="457200" cy="534987"/>
          </a:xfrm>
          <a:custGeom>
            <a:avLst/>
            <a:gdLst>
              <a:gd name="T0" fmla="*/ 2147483646 w 10704"/>
              <a:gd name="T1" fmla="*/ 2147483646 h 12542"/>
              <a:gd name="T2" fmla="*/ 2147483646 w 10704"/>
              <a:gd name="T3" fmla="*/ 2147483646 h 12542"/>
              <a:gd name="T4" fmla="*/ 2147483646 w 10704"/>
              <a:gd name="T5" fmla="*/ 2147483646 h 12542"/>
              <a:gd name="T6" fmla="*/ 2147483646 w 10704"/>
              <a:gd name="T7" fmla="*/ 2147483646 h 12542"/>
              <a:gd name="T8" fmla="*/ 2147483646 w 10704"/>
              <a:gd name="T9" fmla="*/ 2147483646 h 12542"/>
              <a:gd name="T10" fmla="*/ 2147483646 w 10704"/>
              <a:gd name="T11" fmla="*/ 2147483646 h 12542"/>
              <a:gd name="T12" fmla="*/ 2147483646 w 10704"/>
              <a:gd name="T13" fmla="*/ 2147483646 h 12542"/>
              <a:gd name="T14" fmla="*/ 2147483646 w 10704"/>
              <a:gd name="T15" fmla="*/ 2147483646 h 12542"/>
              <a:gd name="T16" fmla="*/ 2147483646 w 10704"/>
              <a:gd name="T17" fmla="*/ 2147483646 h 12542"/>
              <a:gd name="T18" fmla="*/ 2147483646 w 10704"/>
              <a:gd name="T19" fmla="*/ 2147483646 h 12542"/>
              <a:gd name="T20" fmla="*/ 2147483646 w 10704"/>
              <a:gd name="T21" fmla="*/ 2147483646 h 12542"/>
              <a:gd name="T22" fmla="*/ 2147483646 w 10704"/>
              <a:gd name="T23" fmla="*/ 2147483646 h 12542"/>
              <a:gd name="T24" fmla="*/ 2147483646 w 10704"/>
              <a:gd name="T25" fmla="*/ 2147483646 h 12542"/>
              <a:gd name="T26" fmla="*/ 2147483646 w 10704"/>
              <a:gd name="T27" fmla="*/ 2147483646 h 12542"/>
              <a:gd name="T28" fmla="*/ 2147483646 w 10704"/>
              <a:gd name="T29" fmla="*/ 2147483646 h 12542"/>
              <a:gd name="T30" fmla="*/ 2147483646 w 10704"/>
              <a:gd name="T31" fmla="*/ 2147483646 h 12542"/>
              <a:gd name="T32" fmla="*/ 2147483646 w 10704"/>
              <a:gd name="T33" fmla="*/ 2147483646 h 12542"/>
              <a:gd name="T34" fmla="*/ 2147483646 w 10704"/>
              <a:gd name="T35" fmla="*/ 2147483646 h 12542"/>
              <a:gd name="T36" fmla="*/ 2147483646 w 10704"/>
              <a:gd name="T37" fmla="*/ 2147483646 h 12542"/>
              <a:gd name="T38" fmla="*/ 2147483646 w 10704"/>
              <a:gd name="T39" fmla="*/ 2147483646 h 12542"/>
              <a:gd name="T40" fmla="*/ 2147483646 w 10704"/>
              <a:gd name="T41" fmla="*/ 2147483646 h 12542"/>
              <a:gd name="T42" fmla="*/ 2147483646 w 10704"/>
              <a:gd name="T43" fmla="*/ 2147483646 h 12542"/>
              <a:gd name="T44" fmla="*/ 2147483646 w 10704"/>
              <a:gd name="T45" fmla="*/ 2147483646 h 12542"/>
              <a:gd name="T46" fmla="*/ 2147483646 w 10704"/>
              <a:gd name="T47" fmla="*/ 2147483646 h 12542"/>
              <a:gd name="T48" fmla="*/ 2147483646 w 10704"/>
              <a:gd name="T49" fmla="*/ 2147483646 h 12542"/>
              <a:gd name="T50" fmla="*/ 2147483646 w 10704"/>
              <a:gd name="T51" fmla="*/ 2147483646 h 12542"/>
              <a:gd name="T52" fmla="*/ 2147483646 w 10704"/>
              <a:gd name="T53" fmla="*/ 2147483646 h 12542"/>
              <a:gd name="T54" fmla="*/ 2147483646 w 10704"/>
              <a:gd name="T55" fmla="*/ 2147483646 h 12542"/>
              <a:gd name="T56" fmla="*/ 2147483646 w 10704"/>
              <a:gd name="T57" fmla="*/ 2147483646 h 12542"/>
              <a:gd name="T58" fmla="*/ 2147483646 w 10704"/>
              <a:gd name="T59" fmla="*/ 2147483646 h 12542"/>
              <a:gd name="T60" fmla="*/ 2147483646 w 10704"/>
              <a:gd name="T61" fmla="*/ 2147483646 h 12542"/>
              <a:gd name="T62" fmla="*/ 2147483646 w 10704"/>
              <a:gd name="T63" fmla="*/ 2147483646 h 12542"/>
              <a:gd name="T64" fmla="*/ 2147483646 w 10704"/>
              <a:gd name="T65" fmla="*/ 2147483646 h 12542"/>
              <a:gd name="T66" fmla="*/ 2147483646 w 10704"/>
              <a:gd name="T67" fmla="*/ 2147483646 h 12542"/>
              <a:gd name="T68" fmla="*/ 2147483646 w 10704"/>
              <a:gd name="T69" fmla="*/ 2147483646 h 12542"/>
              <a:gd name="T70" fmla="*/ 2147483646 w 10704"/>
              <a:gd name="T71" fmla="*/ 2147483646 h 12542"/>
              <a:gd name="T72" fmla="*/ 2147483646 w 10704"/>
              <a:gd name="T73" fmla="*/ 1363954305 h 12542"/>
              <a:gd name="T74" fmla="*/ 176423203 w 10704"/>
              <a:gd name="T75" fmla="*/ 2147483646 h 12542"/>
              <a:gd name="T76" fmla="*/ 339522811 w 10704"/>
              <a:gd name="T77" fmla="*/ 2147483646 h 12542"/>
              <a:gd name="T78" fmla="*/ 1983753042 w 10704"/>
              <a:gd name="T79" fmla="*/ 2147483646 h 12542"/>
              <a:gd name="T80" fmla="*/ 2147483646 w 10704"/>
              <a:gd name="T81" fmla="*/ 2147483646 h 12542"/>
              <a:gd name="T82" fmla="*/ 2147483646 w 10704"/>
              <a:gd name="T83" fmla="*/ 2147483646 h 12542"/>
              <a:gd name="T84" fmla="*/ 2147483646 w 10704"/>
              <a:gd name="T85" fmla="*/ 2147483646 h 12542"/>
              <a:gd name="T86" fmla="*/ 2147483646 w 10704"/>
              <a:gd name="T87" fmla="*/ 2147483646 h 12542"/>
              <a:gd name="T88" fmla="*/ 2147483646 w 10704"/>
              <a:gd name="T89" fmla="*/ 2147483646 h 12542"/>
              <a:gd name="T90" fmla="*/ 2147483646 w 10704"/>
              <a:gd name="T91" fmla="*/ 2147483646 h 12542"/>
              <a:gd name="T92" fmla="*/ 2147483646 w 10704"/>
              <a:gd name="T93" fmla="*/ 2147483646 h 12542"/>
              <a:gd name="T94" fmla="*/ 2147483646 w 10704"/>
              <a:gd name="T95" fmla="*/ 2147483646 h 12542"/>
              <a:gd name="T96" fmla="*/ 2147483646 w 10704"/>
              <a:gd name="T97" fmla="*/ 2147483646 h 12542"/>
              <a:gd name="T98" fmla="*/ 2147483646 w 10704"/>
              <a:gd name="T99" fmla="*/ 2147483646 h 12542"/>
              <a:gd name="T100" fmla="*/ 2147483646 w 10704"/>
              <a:gd name="T101" fmla="*/ 2147483646 h 12542"/>
              <a:gd name="T102" fmla="*/ 2147483646 w 10704"/>
              <a:gd name="T103" fmla="*/ 2147483646 h 12542"/>
              <a:gd name="T104" fmla="*/ 2147483646 w 10704"/>
              <a:gd name="T105" fmla="*/ 2147483646 h 12542"/>
              <a:gd name="T106" fmla="*/ 2147483646 w 10704"/>
              <a:gd name="T107" fmla="*/ 2147483646 h 12542"/>
              <a:gd name="T108" fmla="*/ 2147483646 w 10704"/>
              <a:gd name="T109" fmla="*/ 2147483646 h 12542"/>
              <a:gd name="T110" fmla="*/ 2147483646 w 10704"/>
              <a:gd name="T111" fmla="*/ 625709014 h 12542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0704"/>
              <a:gd name="T169" fmla="*/ 0 h 12542"/>
              <a:gd name="T170" fmla="*/ 10704 w 10704"/>
              <a:gd name="T171" fmla="*/ 12542 h 12542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0704" h="12542">
                <a:moveTo>
                  <a:pt x="5418" y="2093"/>
                </a:moveTo>
                <a:lnTo>
                  <a:pt x="5426" y="2076"/>
                </a:lnTo>
                <a:lnTo>
                  <a:pt x="5436" y="2059"/>
                </a:lnTo>
                <a:lnTo>
                  <a:pt x="5446" y="2042"/>
                </a:lnTo>
                <a:lnTo>
                  <a:pt x="5455" y="2025"/>
                </a:lnTo>
                <a:lnTo>
                  <a:pt x="5465" y="2009"/>
                </a:lnTo>
                <a:lnTo>
                  <a:pt x="5475" y="1992"/>
                </a:lnTo>
                <a:lnTo>
                  <a:pt x="5485" y="1975"/>
                </a:lnTo>
                <a:lnTo>
                  <a:pt x="5495" y="1959"/>
                </a:lnTo>
                <a:lnTo>
                  <a:pt x="5505" y="1942"/>
                </a:lnTo>
                <a:lnTo>
                  <a:pt x="5516" y="1924"/>
                </a:lnTo>
                <a:lnTo>
                  <a:pt x="5527" y="1908"/>
                </a:lnTo>
                <a:lnTo>
                  <a:pt x="5537" y="1891"/>
                </a:lnTo>
                <a:lnTo>
                  <a:pt x="5549" y="1874"/>
                </a:lnTo>
                <a:lnTo>
                  <a:pt x="5560" y="1858"/>
                </a:lnTo>
                <a:lnTo>
                  <a:pt x="5571" y="1841"/>
                </a:lnTo>
                <a:lnTo>
                  <a:pt x="5583" y="1825"/>
                </a:lnTo>
                <a:lnTo>
                  <a:pt x="5612" y="1780"/>
                </a:lnTo>
                <a:lnTo>
                  <a:pt x="5644" y="1736"/>
                </a:lnTo>
                <a:lnTo>
                  <a:pt x="5674" y="1694"/>
                </a:lnTo>
                <a:lnTo>
                  <a:pt x="5706" y="1654"/>
                </a:lnTo>
                <a:lnTo>
                  <a:pt x="5739" y="1614"/>
                </a:lnTo>
                <a:lnTo>
                  <a:pt x="5772" y="1576"/>
                </a:lnTo>
                <a:lnTo>
                  <a:pt x="5807" y="1540"/>
                </a:lnTo>
                <a:lnTo>
                  <a:pt x="5843" y="1505"/>
                </a:lnTo>
                <a:lnTo>
                  <a:pt x="5879" y="1472"/>
                </a:lnTo>
                <a:lnTo>
                  <a:pt x="5918" y="1441"/>
                </a:lnTo>
                <a:lnTo>
                  <a:pt x="5957" y="1411"/>
                </a:lnTo>
                <a:lnTo>
                  <a:pt x="5997" y="1384"/>
                </a:lnTo>
                <a:lnTo>
                  <a:pt x="6040" y="1358"/>
                </a:lnTo>
                <a:lnTo>
                  <a:pt x="6083" y="1332"/>
                </a:lnTo>
                <a:lnTo>
                  <a:pt x="6129" y="1310"/>
                </a:lnTo>
                <a:lnTo>
                  <a:pt x="6177" y="1290"/>
                </a:lnTo>
                <a:lnTo>
                  <a:pt x="6225" y="1272"/>
                </a:lnTo>
                <a:lnTo>
                  <a:pt x="6272" y="1256"/>
                </a:lnTo>
                <a:lnTo>
                  <a:pt x="6322" y="1242"/>
                </a:lnTo>
                <a:lnTo>
                  <a:pt x="6370" y="1231"/>
                </a:lnTo>
                <a:lnTo>
                  <a:pt x="6421" y="1221"/>
                </a:lnTo>
                <a:lnTo>
                  <a:pt x="6471" y="1213"/>
                </a:lnTo>
                <a:lnTo>
                  <a:pt x="6521" y="1207"/>
                </a:lnTo>
                <a:lnTo>
                  <a:pt x="6573" y="1204"/>
                </a:lnTo>
                <a:lnTo>
                  <a:pt x="6623" y="1201"/>
                </a:lnTo>
                <a:lnTo>
                  <a:pt x="6675" y="1201"/>
                </a:lnTo>
                <a:lnTo>
                  <a:pt x="6726" y="1203"/>
                </a:lnTo>
                <a:lnTo>
                  <a:pt x="6778" y="1206"/>
                </a:lnTo>
                <a:lnTo>
                  <a:pt x="6829" y="1210"/>
                </a:lnTo>
                <a:lnTo>
                  <a:pt x="6882" y="1217"/>
                </a:lnTo>
                <a:lnTo>
                  <a:pt x="6933" y="1225"/>
                </a:lnTo>
                <a:lnTo>
                  <a:pt x="6986" y="1235"/>
                </a:lnTo>
                <a:lnTo>
                  <a:pt x="7070" y="1254"/>
                </a:lnTo>
                <a:lnTo>
                  <a:pt x="7152" y="1278"/>
                </a:lnTo>
                <a:lnTo>
                  <a:pt x="7231" y="1306"/>
                </a:lnTo>
                <a:lnTo>
                  <a:pt x="7306" y="1340"/>
                </a:lnTo>
                <a:lnTo>
                  <a:pt x="7379" y="1377"/>
                </a:lnTo>
                <a:lnTo>
                  <a:pt x="7450" y="1418"/>
                </a:lnTo>
                <a:lnTo>
                  <a:pt x="7517" y="1463"/>
                </a:lnTo>
                <a:lnTo>
                  <a:pt x="7580" y="1512"/>
                </a:lnTo>
                <a:lnTo>
                  <a:pt x="7641" y="1565"/>
                </a:lnTo>
                <a:lnTo>
                  <a:pt x="7698" y="1621"/>
                </a:lnTo>
                <a:lnTo>
                  <a:pt x="7751" y="1683"/>
                </a:lnTo>
                <a:lnTo>
                  <a:pt x="7801" y="1746"/>
                </a:lnTo>
                <a:lnTo>
                  <a:pt x="7847" y="1813"/>
                </a:lnTo>
                <a:lnTo>
                  <a:pt x="7890" y="1884"/>
                </a:lnTo>
                <a:lnTo>
                  <a:pt x="7929" y="1959"/>
                </a:lnTo>
                <a:lnTo>
                  <a:pt x="7965" y="2036"/>
                </a:lnTo>
                <a:lnTo>
                  <a:pt x="7999" y="2127"/>
                </a:lnTo>
                <a:lnTo>
                  <a:pt x="8029" y="2220"/>
                </a:lnTo>
                <a:lnTo>
                  <a:pt x="8054" y="2314"/>
                </a:lnTo>
                <a:lnTo>
                  <a:pt x="8073" y="2407"/>
                </a:lnTo>
                <a:lnTo>
                  <a:pt x="8088" y="2501"/>
                </a:lnTo>
                <a:lnTo>
                  <a:pt x="8099" y="2596"/>
                </a:lnTo>
                <a:lnTo>
                  <a:pt x="8106" y="2690"/>
                </a:lnTo>
                <a:lnTo>
                  <a:pt x="8109" y="2785"/>
                </a:lnTo>
                <a:lnTo>
                  <a:pt x="8110" y="2880"/>
                </a:lnTo>
                <a:lnTo>
                  <a:pt x="8107" y="2975"/>
                </a:lnTo>
                <a:lnTo>
                  <a:pt x="8102" y="3070"/>
                </a:lnTo>
                <a:lnTo>
                  <a:pt x="8095" y="3166"/>
                </a:lnTo>
                <a:lnTo>
                  <a:pt x="8086" y="3261"/>
                </a:lnTo>
                <a:lnTo>
                  <a:pt x="8075" y="3355"/>
                </a:lnTo>
                <a:lnTo>
                  <a:pt x="8063" y="3451"/>
                </a:lnTo>
                <a:lnTo>
                  <a:pt x="8050" y="3546"/>
                </a:lnTo>
                <a:lnTo>
                  <a:pt x="8039" y="3616"/>
                </a:lnTo>
                <a:lnTo>
                  <a:pt x="8026" y="3685"/>
                </a:lnTo>
                <a:lnTo>
                  <a:pt x="8012" y="3756"/>
                </a:lnTo>
                <a:lnTo>
                  <a:pt x="7996" y="3825"/>
                </a:lnTo>
                <a:lnTo>
                  <a:pt x="7978" y="3893"/>
                </a:lnTo>
                <a:lnTo>
                  <a:pt x="7958" y="3962"/>
                </a:lnTo>
                <a:lnTo>
                  <a:pt x="7937" y="4030"/>
                </a:lnTo>
                <a:lnTo>
                  <a:pt x="7914" y="4098"/>
                </a:lnTo>
                <a:lnTo>
                  <a:pt x="7890" y="4165"/>
                </a:lnTo>
                <a:lnTo>
                  <a:pt x="7864" y="4232"/>
                </a:lnTo>
                <a:lnTo>
                  <a:pt x="7837" y="4299"/>
                </a:lnTo>
                <a:lnTo>
                  <a:pt x="7810" y="4366"/>
                </a:lnTo>
                <a:lnTo>
                  <a:pt x="7781" y="4431"/>
                </a:lnTo>
                <a:lnTo>
                  <a:pt x="7750" y="4497"/>
                </a:lnTo>
                <a:lnTo>
                  <a:pt x="7718" y="4562"/>
                </a:lnTo>
                <a:lnTo>
                  <a:pt x="7687" y="4627"/>
                </a:lnTo>
                <a:lnTo>
                  <a:pt x="7677" y="4644"/>
                </a:lnTo>
                <a:lnTo>
                  <a:pt x="7668" y="4661"/>
                </a:lnTo>
                <a:lnTo>
                  <a:pt x="7659" y="4678"/>
                </a:lnTo>
                <a:lnTo>
                  <a:pt x="7649" y="4695"/>
                </a:lnTo>
                <a:lnTo>
                  <a:pt x="7640" y="4712"/>
                </a:lnTo>
                <a:lnTo>
                  <a:pt x="7630" y="4729"/>
                </a:lnTo>
                <a:lnTo>
                  <a:pt x="7620" y="4746"/>
                </a:lnTo>
                <a:lnTo>
                  <a:pt x="7610" y="4763"/>
                </a:lnTo>
                <a:lnTo>
                  <a:pt x="7600" y="4779"/>
                </a:lnTo>
                <a:lnTo>
                  <a:pt x="7589" y="4796"/>
                </a:lnTo>
                <a:lnTo>
                  <a:pt x="7577" y="4813"/>
                </a:lnTo>
                <a:lnTo>
                  <a:pt x="7566" y="4829"/>
                </a:lnTo>
                <a:lnTo>
                  <a:pt x="7555" y="4845"/>
                </a:lnTo>
                <a:lnTo>
                  <a:pt x="7544" y="4861"/>
                </a:lnTo>
                <a:lnTo>
                  <a:pt x="7532" y="4877"/>
                </a:lnTo>
                <a:lnTo>
                  <a:pt x="7521" y="4893"/>
                </a:lnTo>
                <a:lnTo>
                  <a:pt x="7405" y="5039"/>
                </a:lnTo>
                <a:lnTo>
                  <a:pt x="7286" y="5182"/>
                </a:lnTo>
                <a:lnTo>
                  <a:pt x="7166" y="5322"/>
                </a:lnTo>
                <a:lnTo>
                  <a:pt x="7044" y="5458"/>
                </a:lnTo>
                <a:lnTo>
                  <a:pt x="6919" y="5592"/>
                </a:lnTo>
                <a:lnTo>
                  <a:pt x="6792" y="5722"/>
                </a:lnTo>
                <a:lnTo>
                  <a:pt x="6662" y="5850"/>
                </a:lnTo>
                <a:lnTo>
                  <a:pt x="6528" y="5973"/>
                </a:lnTo>
                <a:lnTo>
                  <a:pt x="6393" y="6093"/>
                </a:lnTo>
                <a:lnTo>
                  <a:pt x="6253" y="6211"/>
                </a:lnTo>
                <a:lnTo>
                  <a:pt x="6111" y="6325"/>
                </a:lnTo>
                <a:lnTo>
                  <a:pt x="5965" y="6437"/>
                </a:lnTo>
                <a:lnTo>
                  <a:pt x="5815" y="6544"/>
                </a:lnTo>
                <a:lnTo>
                  <a:pt x="5662" y="6648"/>
                </a:lnTo>
                <a:lnTo>
                  <a:pt x="5505" y="6751"/>
                </a:lnTo>
                <a:lnTo>
                  <a:pt x="5344" y="6849"/>
                </a:lnTo>
                <a:lnTo>
                  <a:pt x="5184" y="6751"/>
                </a:lnTo>
                <a:lnTo>
                  <a:pt x="5027" y="6648"/>
                </a:lnTo>
                <a:lnTo>
                  <a:pt x="4873" y="6544"/>
                </a:lnTo>
                <a:lnTo>
                  <a:pt x="4725" y="6437"/>
                </a:lnTo>
                <a:lnTo>
                  <a:pt x="4578" y="6325"/>
                </a:lnTo>
                <a:lnTo>
                  <a:pt x="4436" y="6211"/>
                </a:lnTo>
                <a:lnTo>
                  <a:pt x="4297" y="6093"/>
                </a:lnTo>
                <a:lnTo>
                  <a:pt x="4161" y="5973"/>
                </a:lnTo>
                <a:lnTo>
                  <a:pt x="4027" y="5850"/>
                </a:lnTo>
                <a:lnTo>
                  <a:pt x="3897" y="5722"/>
                </a:lnTo>
                <a:lnTo>
                  <a:pt x="3770" y="5592"/>
                </a:lnTo>
                <a:lnTo>
                  <a:pt x="3645" y="5458"/>
                </a:lnTo>
                <a:lnTo>
                  <a:pt x="3523" y="5322"/>
                </a:lnTo>
                <a:lnTo>
                  <a:pt x="3403" y="5182"/>
                </a:lnTo>
                <a:lnTo>
                  <a:pt x="3284" y="5039"/>
                </a:lnTo>
                <a:lnTo>
                  <a:pt x="3169" y="4893"/>
                </a:lnTo>
                <a:lnTo>
                  <a:pt x="3157" y="4877"/>
                </a:lnTo>
                <a:lnTo>
                  <a:pt x="3145" y="4861"/>
                </a:lnTo>
                <a:lnTo>
                  <a:pt x="3134" y="4845"/>
                </a:lnTo>
                <a:lnTo>
                  <a:pt x="3123" y="4829"/>
                </a:lnTo>
                <a:lnTo>
                  <a:pt x="3111" y="4813"/>
                </a:lnTo>
                <a:lnTo>
                  <a:pt x="3100" y="4796"/>
                </a:lnTo>
                <a:lnTo>
                  <a:pt x="3090" y="4779"/>
                </a:lnTo>
                <a:lnTo>
                  <a:pt x="3079" y="4763"/>
                </a:lnTo>
                <a:lnTo>
                  <a:pt x="3069" y="4746"/>
                </a:lnTo>
                <a:lnTo>
                  <a:pt x="3059" y="4729"/>
                </a:lnTo>
                <a:lnTo>
                  <a:pt x="3050" y="4712"/>
                </a:lnTo>
                <a:lnTo>
                  <a:pt x="3040" y="4695"/>
                </a:lnTo>
                <a:lnTo>
                  <a:pt x="3031" y="4678"/>
                </a:lnTo>
                <a:lnTo>
                  <a:pt x="3021" y="4661"/>
                </a:lnTo>
                <a:lnTo>
                  <a:pt x="3012" y="4644"/>
                </a:lnTo>
                <a:lnTo>
                  <a:pt x="3004" y="4627"/>
                </a:lnTo>
                <a:lnTo>
                  <a:pt x="2971" y="4562"/>
                </a:lnTo>
                <a:lnTo>
                  <a:pt x="2940" y="4497"/>
                </a:lnTo>
                <a:lnTo>
                  <a:pt x="2909" y="4431"/>
                </a:lnTo>
                <a:lnTo>
                  <a:pt x="2880" y="4366"/>
                </a:lnTo>
                <a:lnTo>
                  <a:pt x="2852" y="4299"/>
                </a:lnTo>
                <a:lnTo>
                  <a:pt x="2824" y="4232"/>
                </a:lnTo>
                <a:lnTo>
                  <a:pt x="2799" y="4165"/>
                </a:lnTo>
                <a:lnTo>
                  <a:pt x="2775" y="4098"/>
                </a:lnTo>
                <a:lnTo>
                  <a:pt x="2752" y="4030"/>
                </a:lnTo>
                <a:lnTo>
                  <a:pt x="2730" y="3962"/>
                </a:lnTo>
                <a:lnTo>
                  <a:pt x="2711" y="3893"/>
                </a:lnTo>
                <a:lnTo>
                  <a:pt x="2693" y="3825"/>
                </a:lnTo>
                <a:lnTo>
                  <a:pt x="2677" y="3756"/>
                </a:lnTo>
                <a:lnTo>
                  <a:pt x="2663" y="3685"/>
                </a:lnTo>
                <a:lnTo>
                  <a:pt x="2649" y="3616"/>
                </a:lnTo>
                <a:lnTo>
                  <a:pt x="2639" y="3546"/>
                </a:lnTo>
                <a:lnTo>
                  <a:pt x="2626" y="3451"/>
                </a:lnTo>
                <a:lnTo>
                  <a:pt x="2614" y="3355"/>
                </a:lnTo>
                <a:lnTo>
                  <a:pt x="2603" y="3261"/>
                </a:lnTo>
                <a:lnTo>
                  <a:pt x="2594" y="3166"/>
                </a:lnTo>
                <a:lnTo>
                  <a:pt x="2587" y="3070"/>
                </a:lnTo>
                <a:lnTo>
                  <a:pt x="2582" y="2975"/>
                </a:lnTo>
                <a:lnTo>
                  <a:pt x="2579" y="2880"/>
                </a:lnTo>
                <a:lnTo>
                  <a:pt x="2580" y="2785"/>
                </a:lnTo>
                <a:lnTo>
                  <a:pt x="2583" y="2690"/>
                </a:lnTo>
                <a:lnTo>
                  <a:pt x="2590" y="2596"/>
                </a:lnTo>
                <a:lnTo>
                  <a:pt x="2601" y="2501"/>
                </a:lnTo>
                <a:lnTo>
                  <a:pt x="2616" y="2407"/>
                </a:lnTo>
                <a:lnTo>
                  <a:pt x="2635" y="2314"/>
                </a:lnTo>
                <a:lnTo>
                  <a:pt x="2660" y="2220"/>
                </a:lnTo>
                <a:lnTo>
                  <a:pt x="2690" y="2127"/>
                </a:lnTo>
                <a:lnTo>
                  <a:pt x="2725" y="2036"/>
                </a:lnTo>
                <a:lnTo>
                  <a:pt x="2760" y="1959"/>
                </a:lnTo>
                <a:lnTo>
                  <a:pt x="2799" y="1884"/>
                </a:lnTo>
                <a:lnTo>
                  <a:pt x="2842" y="1813"/>
                </a:lnTo>
                <a:lnTo>
                  <a:pt x="2888" y="1746"/>
                </a:lnTo>
                <a:lnTo>
                  <a:pt x="2939" y="1683"/>
                </a:lnTo>
                <a:lnTo>
                  <a:pt x="2992" y="1621"/>
                </a:lnTo>
                <a:lnTo>
                  <a:pt x="3049" y="1565"/>
                </a:lnTo>
                <a:lnTo>
                  <a:pt x="3109" y="1512"/>
                </a:lnTo>
                <a:lnTo>
                  <a:pt x="3173" y="1463"/>
                </a:lnTo>
                <a:lnTo>
                  <a:pt x="3240" y="1418"/>
                </a:lnTo>
                <a:lnTo>
                  <a:pt x="3310" y="1377"/>
                </a:lnTo>
                <a:lnTo>
                  <a:pt x="3382" y="1340"/>
                </a:lnTo>
                <a:lnTo>
                  <a:pt x="3458" y="1306"/>
                </a:lnTo>
                <a:lnTo>
                  <a:pt x="3537" y="1278"/>
                </a:lnTo>
                <a:lnTo>
                  <a:pt x="3619" y="1254"/>
                </a:lnTo>
                <a:lnTo>
                  <a:pt x="3704" y="1235"/>
                </a:lnTo>
                <a:lnTo>
                  <a:pt x="3755" y="1225"/>
                </a:lnTo>
                <a:lnTo>
                  <a:pt x="3808" y="1217"/>
                </a:lnTo>
                <a:lnTo>
                  <a:pt x="3859" y="1210"/>
                </a:lnTo>
                <a:lnTo>
                  <a:pt x="3911" y="1206"/>
                </a:lnTo>
                <a:lnTo>
                  <a:pt x="3964" y="1203"/>
                </a:lnTo>
                <a:lnTo>
                  <a:pt x="4015" y="1201"/>
                </a:lnTo>
                <a:lnTo>
                  <a:pt x="4066" y="1201"/>
                </a:lnTo>
                <a:lnTo>
                  <a:pt x="4117" y="1204"/>
                </a:lnTo>
                <a:lnTo>
                  <a:pt x="4168" y="1207"/>
                </a:lnTo>
                <a:lnTo>
                  <a:pt x="4218" y="1213"/>
                </a:lnTo>
                <a:lnTo>
                  <a:pt x="4269" y="1221"/>
                </a:lnTo>
                <a:lnTo>
                  <a:pt x="4318" y="1231"/>
                </a:lnTo>
                <a:lnTo>
                  <a:pt x="4368" y="1242"/>
                </a:lnTo>
                <a:lnTo>
                  <a:pt x="4416" y="1256"/>
                </a:lnTo>
                <a:lnTo>
                  <a:pt x="4465" y="1272"/>
                </a:lnTo>
                <a:lnTo>
                  <a:pt x="4513" y="1290"/>
                </a:lnTo>
                <a:lnTo>
                  <a:pt x="4560" y="1310"/>
                </a:lnTo>
                <a:lnTo>
                  <a:pt x="4605" y="1332"/>
                </a:lnTo>
                <a:lnTo>
                  <a:pt x="4650" y="1358"/>
                </a:lnTo>
                <a:lnTo>
                  <a:pt x="4692" y="1384"/>
                </a:lnTo>
                <a:lnTo>
                  <a:pt x="4733" y="1411"/>
                </a:lnTo>
                <a:lnTo>
                  <a:pt x="4772" y="1441"/>
                </a:lnTo>
                <a:lnTo>
                  <a:pt x="4810" y="1472"/>
                </a:lnTo>
                <a:lnTo>
                  <a:pt x="4847" y="1505"/>
                </a:lnTo>
                <a:lnTo>
                  <a:pt x="4882" y="1540"/>
                </a:lnTo>
                <a:lnTo>
                  <a:pt x="4917" y="1576"/>
                </a:lnTo>
                <a:lnTo>
                  <a:pt x="4950" y="1614"/>
                </a:lnTo>
                <a:lnTo>
                  <a:pt x="4983" y="1654"/>
                </a:lnTo>
                <a:lnTo>
                  <a:pt x="5015" y="1694"/>
                </a:lnTo>
                <a:lnTo>
                  <a:pt x="5046" y="1736"/>
                </a:lnTo>
                <a:lnTo>
                  <a:pt x="5077" y="1780"/>
                </a:lnTo>
                <a:lnTo>
                  <a:pt x="5108" y="1825"/>
                </a:lnTo>
                <a:lnTo>
                  <a:pt x="5119" y="1841"/>
                </a:lnTo>
                <a:lnTo>
                  <a:pt x="5129" y="1858"/>
                </a:lnTo>
                <a:lnTo>
                  <a:pt x="5140" y="1874"/>
                </a:lnTo>
                <a:lnTo>
                  <a:pt x="5151" y="1891"/>
                </a:lnTo>
                <a:lnTo>
                  <a:pt x="5162" y="1908"/>
                </a:lnTo>
                <a:lnTo>
                  <a:pt x="5173" y="1924"/>
                </a:lnTo>
                <a:lnTo>
                  <a:pt x="5184" y="1942"/>
                </a:lnTo>
                <a:lnTo>
                  <a:pt x="5194" y="1959"/>
                </a:lnTo>
                <a:lnTo>
                  <a:pt x="5204" y="1975"/>
                </a:lnTo>
                <a:lnTo>
                  <a:pt x="5214" y="1992"/>
                </a:lnTo>
                <a:lnTo>
                  <a:pt x="5224" y="2009"/>
                </a:lnTo>
                <a:lnTo>
                  <a:pt x="5234" y="2025"/>
                </a:lnTo>
                <a:lnTo>
                  <a:pt x="5243" y="2042"/>
                </a:lnTo>
                <a:lnTo>
                  <a:pt x="5252" y="2059"/>
                </a:lnTo>
                <a:lnTo>
                  <a:pt x="5263" y="2076"/>
                </a:lnTo>
                <a:lnTo>
                  <a:pt x="5272" y="2093"/>
                </a:lnTo>
                <a:lnTo>
                  <a:pt x="5276" y="2101"/>
                </a:lnTo>
                <a:lnTo>
                  <a:pt x="5281" y="2110"/>
                </a:lnTo>
                <a:lnTo>
                  <a:pt x="5285" y="2120"/>
                </a:lnTo>
                <a:lnTo>
                  <a:pt x="5290" y="2129"/>
                </a:lnTo>
                <a:lnTo>
                  <a:pt x="5294" y="2139"/>
                </a:lnTo>
                <a:lnTo>
                  <a:pt x="5299" y="2148"/>
                </a:lnTo>
                <a:lnTo>
                  <a:pt x="5304" y="2158"/>
                </a:lnTo>
                <a:lnTo>
                  <a:pt x="5308" y="2169"/>
                </a:lnTo>
                <a:lnTo>
                  <a:pt x="5313" y="2179"/>
                </a:lnTo>
                <a:lnTo>
                  <a:pt x="5317" y="2189"/>
                </a:lnTo>
                <a:lnTo>
                  <a:pt x="5322" y="2199"/>
                </a:lnTo>
                <a:lnTo>
                  <a:pt x="5326" y="2210"/>
                </a:lnTo>
                <a:lnTo>
                  <a:pt x="5331" y="2220"/>
                </a:lnTo>
                <a:lnTo>
                  <a:pt x="5335" y="2230"/>
                </a:lnTo>
                <a:lnTo>
                  <a:pt x="5339" y="2241"/>
                </a:lnTo>
                <a:lnTo>
                  <a:pt x="5344" y="2252"/>
                </a:lnTo>
                <a:lnTo>
                  <a:pt x="5348" y="2241"/>
                </a:lnTo>
                <a:lnTo>
                  <a:pt x="5353" y="2230"/>
                </a:lnTo>
                <a:lnTo>
                  <a:pt x="5358" y="2220"/>
                </a:lnTo>
                <a:lnTo>
                  <a:pt x="5362" y="2210"/>
                </a:lnTo>
                <a:lnTo>
                  <a:pt x="5367" y="2199"/>
                </a:lnTo>
                <a:lnTo>
                  <a:pt x="5371" y="2189"/>
                </a:lnTo>
                <a:lnTo>
                  <a:pt x="5376" y="2179"/>
                </a:lnTo>
                <a:lnTo>
                  <a:pt x="5381" y="2169"/>
                </a:lnTo>
                <a:lnTo>
                  <a:pt x="5385" y="2158"/>
                </a:lnTo>
                <a:lnTo>
                  <a:pt x="5390" y="2148"/>
                </a:lnTo>
                <a:lnTo>
                  <a:pt x="5395" y="2139"/>
                </a:lnTo>
                <a:lnTo>
                  <a:pt x="5399" y="2129"/>
                </a:lnTo>
                <a:lnTo>
                  <a:pt x="5404" y="2120"/>
                </a:lnTo>
                <a:lnTo>
                  <a:pt x="5408" y="2110"/>
                </a:lnTo>
                <a:lnTo>
                  <a:pt x="5413" y="2101"/>
                </a:lnTo>
                <a:lnTo>
                  <a:pt x="5418" y="2093"/>
                </a:lnTo>
                <a:close/>
                <a:moveTo>
                  <a:pt x="2432" y="0"/>
                </a:moveTo>
                <a:lnTo>
                  <a:pt x="2183" y="12"/>
                </a:lnTo>
                <a:lnTo>
                  <a:pt x="1942" y="48"/>
                </a:lnTo>
                <a:lnTo>
                  <a:pt x="1708" y="108"/>
                </a:lnTo>
                <a:lnTo>
                  <a:pt x="1486" y="190"/>
                </a:lnTo>
                <a:lnTo>
                  <a:pt x="1273" y="291"/>
                </a:lnTo>
                <a:lnTo>
                  <a:pt x="1073" y="412"/>
                </a:lnTo>
                <a:lnTo>
                  <a:pt x="887" y="551"/>
                </a:lnTo>
                <a:lnTo>
                  <a:pt x="714" y="707"/>
                </a:lnTo>
                <a:lnTo>
                  <a:pt x="557" y="878"/>
                </a:lnTo>
                <a:lnTo>
                  <a:pt x="418" y="1065"/>
                </a:lnTo>
                <a:lnTo>
                  <a:pt x="296" y="1263"/>
                </a:lnTo>
                <a:lnTo>
                  <a:pt x="194" y="1474"/>
                </a:lnTo>
                <a:lnTo>
                  <a:pt x="112" y="1696"/>
                </a:lnTo>
                <a:lnTo>
                  <a:pt x="53" y="1927"/>
                </a:lnTo>
                <a:lnTo>
                  <a:pt x="16" y="2167"/>
                </a:lnTo>
                <a:lnTo>
                  <a:pt x="4" y="2414"/>
                </a:lnTo>
                <a:lnTo>
                  <a:pt x="0" y="7843"/>
                </a:lnTo>
                <a:lnTo>
                  <a:pt x="4" y="7928"/>
                </a:lnTo>
                <a:lnTo>
                  <a:pt x="17" y="8013"/>
                </a:lnTo>
                <a:lnTo>
                  <a:pt x="37" y="8093"/>
                </a:lnTo>
                <a:lnTo>
                  <a:pt x="67" y="8170"/>
                </a:lnTo>
                <a:lnTo>
                  <a:pt x="102" y="8245"/>
                </a:lnTo>
                <a:lnTo>
                  <a:pt x="145" y="8314"/>
                </a:lnTo>
                <a:lnTo>
                  <a:pt x="193" y="8378"/>
                </a:lnTo>
                <a:lnTo>
                  <a:pt x="249" y="8438"/>
                </a:lnTo>
                <a:lnTo>
                  <a:pt x="308" y="8492"/>
                </a:lnTo>
                <a:lnTo>
                  <a:pt x="374" y="8541"/>
                </a:lnTo>
                <a:lnTo>
                  <a:pt x="444" y="8583"/>
                </a:lnTo>
                <a:lnTo>
                  <a:pt x="519" y="8619"/>
                </a:lnTo>
                <a:lnTo>
                  <a:pt x="596" y="8647"/>
                </a:lnTo>
                <a:lnTo>
                  <a:pt x="677" y="8667"/>
                </a:lnTo>
                <a:lnTo>
                  <a:pt x="762" y="8680"/>
                </a:lnTo>
                <a:lnTo>
                  <a:pt x="849" y="8685"/>
                </a:lnTo>
                <a:lnTo>
                  <a:pt x="935" y="8680"/>
                </a:lnTo>
                <a:lnTo>
                  <a:pt x="1020" y="8667"/>
                </a:lnTo>
                <a:lnTo>
                  <a:pt x="1101" y="8647"/>
                </a:lnTo>
                <a:lnTo>
                  <a:pt x="1180" y="8619"/>
                </a:lnTo>
                <a:lnTo>
                  <a:pt x="1253" y="8583"/>
                </a:lnTo>
                <a:lnTo>
                  <a:pt x="1323" y="8541"/>
                </a:lnTo>
                <a:lnTo>
                  <a:pt x="1389" y="8492"/>
                </a:lnTo>
                <a:lnTo>
                  <a:pt x="1450" y="8438"/>
                </a:lnTo>
                <a:lnTo>
                  <a:pt x="1504" y="8378"/>
                </a:lnTo>
                <a:lnTo>
                  <a:pt x="1553" y="8314"/>
                </a:lnTo>
                <a:lnTo>
                  <a:pt x="1595" y="8245"/>
                </a:lnTo>
                <a:lnTo>
                  <a:pt x="1632" y="8170"/>
                </a:lnTo>
                <a:lnTo>
                  <a:pt x="1660" y="8093"/>
                </a:lnTo>
                <a:lnTo>
                  <a:pt x="1680" y="8013"/>
                </a:lnTo>
                <a:lnTo>
                  <a:pt x="1693" y="7928"/>
                </a:lnTo>
                <a:lnTo>
                  <a:pt x="1698" y="7843"/>
                </a:lnTo>
                <a:lnTo>
                  <a:pt x="2746" y="12542"/>
                </a:lnTo>
                <a:lnTo>
                  <a:pt x="5161" y="12542"/>
                </a:lnTo>
                <a:lnTo>
                  <a:pt x="4870" y="10071"/>
                </a:lnTo>
                <a:lnTo>
                  <a:pt x="4869" y="10069"/>
                </a:lnTo>
                <a:lnTo>
                  <a:pt x="4869" y="10068"/>
                </a:lnTo>
                <a:lnTo>
                  <a:pt x="4869" y="10067"/>
                </a:lnTo>
                <a:lnTo>
                  <a:pt x="4869" y="10068"/>
                </a:lnTo>
                <a:lnTo>
                  <a:pt x="4869" y="10069"/>
                </a:lnTo>
                <a:lnTo>
                  <a:pt x="4869" y="10070"/>
                </a:lnTo>
                <a:lnTo>
                  <a:pt x="4869" y="10071"/>
                </a:lnTo>
                <a:lnTo>
                  <a:pt x="4869" y="10072"/>
                </a:lnTo>
                <a:lnTo>
                  <a:pt x="4869" y="10073"/>
                </a:lnTo>
                <a:lnTo>
                  <a:pt x="4869" y="10074"/>
                </a:lnTo>
                <a:lnTo>
                  <a:pt x="4869" y="10073"/>
                </a:lnTo>
                <a:lnTo>
                  <a:pt x="4869" y="10072"/>
                </a:lnTo>
                <a:lnTo>
                  <a:pt x="4870" y="10071"/>
                </a:lnTo>
                <a:lnTo>
                  <a:pt x="4872" y="10020"/>
                </a:lnTo>
                <a:lnTo>
                  <a:pt x="4879" y="9972"/>
                </a:lnTo>
                <a:lnTo>
                  <a:pt x="4892" y="9926"/>
                </a:lnTo>
                <a:lnTo>
                  <a:pt x="4908" y="9880"/>
                </a:lnTo>
                <a:lnTo>
                  <a:pt x="4928" y="9837"/>
                </a:lnTo>
                <a:lnTo>
                  <a:pt x="4952" y="9796"/>
                </a:lnTo>
                <a:lnTo>
                  <a:pt x="4979" y="9758"/>
                </a:lnTo>
                <a:lnTo>
                  <a:pt x="5011" y="9721"/>
                </a:lnTo>
                <a:lnTo>
                  <a:pt x="5045" y="9688"/>
                </a:lnTo>
                <a:lnTo>
                  <a:pt x="5082" y="9659"/>
                </a:lnTo>
                <a:lnTo>
                  <a:pt x="5122" y="9634"/>
                </a:lnTo>
                <a:lnTo>
                  <a:pt x="5163" y="9612"/>
                </a:lnTo>
                <a:lnTo>
                  <a:pt x="5208" y="9595"/>
                </a:lnTo>
                <a:lnTo>
                  <a:pt x="5254" y="9582"/>
                </a:lnTo>
                <a:lnTo>
                  <a:pt x="5302" y="9574"/>
                </a:lnTo>
                <a:lnTo>
                  <a:pt x="5351" y="9572"/>
                </a:lnTo>
                <a:lnTo>
                  <a:pt x="5400" y="9574"/>
                </a:lnTo>
                <a:lnTo>
                  <a:pt x="5449" y="9582"/>
                </a:lnTo>
                <a:lnTo>
                  <a:pt x="5495" y="9595"/>
                </a:lnTo>
                <a:lnTo>
                  <a:pt x="5539" y="9612"/>
                </a:lnTo>
                <a:lnTo>
                  <a:pt x="5581" y="9634"/>
                </a:lnTo>
                <a:lnTo>
                  <a:pt x="5620" y="9659"/>
                </a:lnTo>
                <a:lnTo>
                  <a:pt x="5658" y="9688"/>
                </a:lnTo>
                <a:lnTo>
                  <a:pt x="5692" y="9721"/>
                </a:lnTo>
                <a:lnTo>
                  <a:pt x="5723" y="9758"/>
                </a:lnTo>
                <a:lnTo>
                  <a:pt x="5751" y="9796"/>
                </a:lnTo>
                <a:lnTo>
                  <a:pt x="5775" y="9837"/>
                </a:lnTo>
                <a:lnTo>
                  <a:pt x="5795" y="9880"/>
                </a:lnTo>
                <a:lnTo>
                  <a:pt x="5811" y="9926"/>
                </a:lnTo>
                <a:lnTo>
                  <a:pt x="5824" y="9972"/>
                </a:lnTo>
                <a:lnTo>
                  <a:pt x="5831" y="10020"/>
                </a:lnTo>
                <a:lnTo>
                  <a:pt x="5834" y="10071"/>
                </a:lnTo>
                <a:lnTo>
                  <a:pt x="5834" y="10072"/>
                </a:lnTo>
                <a:lnTo>
                  <a:pt x="5834" y="10073"/>
                </a:lnTo>
                <a:lnTo>
                  <a:pt x="5834" y="10074"/>
                </a:lnTo>
                <a:lnTo>
                  <a:pt x="5834" y="10073"/>
                </a:lnTo>
                <a:lnTo>
                  <a:pt x="5834" y="10072"/>
                </a:lnTo>
                <a:lnTo>
                  <a:pt x="5834" y="10071"/>
                </a:lnTo>
                <a:lnTo>
                  <a:pt x="5834" y="10070"/>
                </a:lnTo>
                <a:lnTo>
                  <a:pt x="5834" y="10069"/>
                </a:lnTo>
                <a:lnTo>
                  <a:pt x="5834" y="10068"/>
                </a:lnTo>
                <a:lnTo>
                  <a:pt x="5834" y="10067"/>
                </a:lnTo>
                <a:lnTo>
                  <a:pt x="5834" y="10068"/>
                </a:lnTo>
                <a:lnTo>
                  <a:pt x="5834" y="10069"/>
                </a:lnTo>
                <a:lnTo>
                  <a:pt x="5834" y="10071"/>
                </a:lnTo>
                <a:lnTo>
                  <a:pt x="5544" y="12542"/>
                </a:lnTo>
                <a:lnTo>
                  <a:pt x="7958" y="12542"/>
                </a:lnTo>
                <a:lnTo>
                  <a:pt x="9006" y="7843"/>
                </a:lnTo>
                <a:lnTo>
                  <a:pt x="9010" y="7928"/>
                </a:lnTo>
                <a:lnTo>
                  <a:pt x="9023" y="8013"/>
                </a:lnTo>
                <a:lnTo>
                  <a:pt x="9043" y="8093"/>
                </a:lnTo>
                <a:lnTo>
                  <a:pt x="9072" y="8170"/>
                </a:lnTo>
                <a:lnTo>
                  <a:pt x="9108" y="8245"/>
                </a:lnTo>
                <a:lnTo>
                  <a:pt x="9150" y="8314"/>
                </a:lnTo>
                <a:lnTo>
                  <a:pt x="9199" y="8378"/>
                </a:lnTo>
                <a:lnTo>
                  <a:pt x="9254" y="8438"/>
                </a:lnTo>
                <a:lnTo>
                  <a:pt x="9314" y="8492"/>
                </a:lnTo>
                <a:lnTo>
                  <a:pt x="9380" y="8541"/>
                </a:lnTo>
                <a:lnTo>
                  <a:pt x="9450" y="8583"/>
                </a:lnTo>
                <a:lnTo>
                  <a:pt x="9524" y="8619"/>
                </a:lnTo>
                <a:lnTo>
                  <a:pt x="9602" y="8647"/>
                </a:lnTo>
                <a:lnTo>
                  <a:pt x="9683" y="8667"/>
                </a:lnTo>
                <a:lnTo>
                  <a:pt x="9768" y="8680"/>
                </a:lnTo>
                <a:lnTo>
                  <a:pt x="9855" y="8685"/>
                </a:lnTo>
                <a:lnTo>
                  <a:pt x="9941" y="8680"/>
                </a:lnTo>
                <a:lnTo>
                  <a:pt x="10026" y="8667"/>
                </a:lnTo>
                <a:lnTo>
                  <a:pt x="10107" y="8647"/>
                </a:lnTo>
                <a:lnTo>
                  <a:pt x="10184" y="8619"/>
                </a:lnTo>
                <a:lnTo>
                  <a:pt x="10258" y="8583"/>
                </a:lnTo>
                <a:lnTo>
                  <a:pt x="10329" y="8541"/>
                </a:lnTo>
                <a:lnTo>
                  <a:pt x="10394" y="8492"/>
                </a:lnTo>
                <a:lnTo>
                  <a:pt x="10454" y="8438"/>
                </a:lnTo>
                <a:lnTo>
                  <a:pt x="10509" y="8378"/>
                </a:lnTo>
                <a:lnTo>
                  <a:pt x="10558" y="8314"/>
                </a:lnTo>
                <a:lnTo>
                  <a:pt x="10601" y="8245"/>
                </a:lnTo>
                <a:lnTo>
                  <a:pt x="10636" y="8170"/>
                </a:lnTo>
                <a:lnTo>
                  <a:pt x="10666" y="8093"/>
                </a:lnTo>
                <a:lnTo>
                  <a:pt x="10686" y="8013"/>
                </a:lnTo>
                <a:lnTo>
                  <a:pt x="10699" y="7928"/>
                </a:lnTo>
                <a:lnTo>
                  <a:pt x="10704" y="7843"/>
                </a:lnTo>
                <a:lnTo>
                  <a:pt x="10701" y="2409"/>
                </a:lnTo>
                <a:lnTo>
                  <a:pt x="10688" y="2162"/>
                </a:lnTo>
                <a:lnTo>
                  <a:pt x="10651" y="1922"/>
                </a:lnTo>
                <a:lnTo>
                  <a:pt x="10592" y="1692"/>
                </a:lnTo>
                <a:lnTo>
                  <a:pt x="10510" y="1470"/>
                </a:lnTo>
                <a:lnTo>
                  <a:pt x="10408" y="1259"/>
                </a:lnTo>
                <a:lnTo>
                  <a:pt x="10285" y="1061"/>
                </a:lnTo>
                <a:lnTo>
                  <a:pt x="10146" y="875"/>
                </a:lnTo>
                <a:lnTo>
                  <a:pt x="9989" y="704"/>
                </a:lnTo>
                <a:lnTo>
                  <a:pt x="9816" y="549"/>
                </a:lnTo>
                <a:lnTo>
                  <a:pt x="9629" y="410"/>
                </a:lnTo>
                <a:lnTo>
                  <a:pt x="9429" y="290"/>
                </a:lnTo>
                <a:lnTo>
                  <a:pt x="9217" y="189"/>
                </a:lnTo>
                <a:lnTo>
                  <a:pt x="8994" y="107"/>
                </a:lnTo>
                <a:lnTo>
                  <a:pt x="8761" y="48"/>
                </a:lnTo>
                <a:lnTo>
                  <a:pt x="8520" y="12"/>
                </a:lnTo>
                <a:lnTo>
                  <a:pt x="8272" y="0"/>
                </a:lnTo>
                <a:lnTo>
                  <a:pt x="2432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491" name="Oval 11">
            <a:extLst>
              <a:ext uri="{FF2B5EF4-FFF2-40B4-BE49-F238E27FC236}">
                <a16:creationId xmlns:a16="http://schemas.microsoft.com/office/drawing/2014/main" id="{EA5FC2CA-5B07-0E42-BC5D-FCBBC3828E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53675" y="6115050"/>
            <a:ext cx="152400" cy="1524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CA" altLang="en-US">
              <a:latin typeface="Arial" panose="020B0604020202020204" pitchFamily="34" charset="0"/>
            </a:endParaRPr>
          </a:p>
        </p:txBody>
      </p:sp>
      <p:sp>
        <p:nvSpPr>
          <p:cNvPr id="20492" name="Text Box 16">
            <a:extLst>
              <a:ext uri="{FF2B5EF4-FFF2-40B4-BE49-F238E27FC236}">
                <a16:creationId xmlns:a16="http://schemas.microsoft.com/office/drawing/2014/main" id="{8C7AA144-081D-F29A-F141-73427D805D9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47826" y="735013"/>
            <a:ext cx="8704263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3200" b="1">
                <a:latin typeface="Times New Roman" panose="02020603050405020304" pitchFamily="18" charset="0"/>
              </a:rPr>
              <a:t>Maintaining a Healthy Weight is a Balancing Act</a:t>
            </a:r>
          </a:p>
          <a:p>
            <a:pPr algn="ctr" eaLnBrk="1" hangingPunct="1"/>
            <a:r>
              <a:rPr lang="en-US" altLang="en-US" sz="3200" b="1">
                <a:latin typeface="Times New Roman" panose="02020603050405020304" pitchFamily="18" charset="0"/>
              </a:rPr>
              <a:t>Calories In = Calories Out</a:t>
            </a:r>
          </a:p>
        </p:txBody>
      </p:sp>
      <p:pic>
        <p:nvPicPr>
          <p:cNvPr id="20493" name="Picture 25" descr="muffin">
            <a:extLst>
              <a:ext uri="{FF2B5EF4-FFF2-40B4-BE49-F238E27FC236}">
                <a16:creationId xmlns:a16="http://schemas.microsoft.com/office/drawing/2014/main" id="{DD0CB8DF-4283-A7E8-79EB-B944F0F126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00" y="2819401"/>
            <a:ext cx="1504950" cy="149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94" name="Picture 28" descr="vacuuming">
            <a:extLst>
              <a:ext uri="{FF2B5EF4-FFF2-40B4-BE49-F238E27FC236}">
                <a16:creationId xmlns:a16="http://schemas.microsoft.com/office/drawing/2014/main" id="{D9DF137F-534E-8CF6-1FAA-CD690761AB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2590800"/>
            <a:ext cx="1193800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0495" name="Group 36">
            <a:extLst>
              <a:ext uri="{FF2B5EF4-FFF2-40B4-BE49-F238E27FC236}">
                <a16:creationId xmlns:a16="http://schemas.microsoft.com/office/drawing/2014/main" id="{075D7DAF-4576-88C2-EB98-EC4DD8ED4300}"/>
              </a:ext>
            </a:extLst>
          </p:cNvPr>
          <p:cNvGrpSpPr>
            <a:grpSpLocks/>
          </p:cNvGrpSpPr>
          <p:nvPr/>
        </p:nvGrpSpPr>
        <p:grpSpPr bwMode="auto">
          <a:xfrm>
            <a:off x="2362200" y="0"/>
            <a:ext cx="7696200" cy="609600"/>
            <a:chOff x="528" y="0"/>
            <a:chExt cx="4848" cy="384"/>
          </a:xfrm>
        </p:grpSpPr>
        <p:pic>
          <p:nvPicPr>
            <p:cNvPr id="20496" name="Picture 37">
              <a:extLst>
                <a:ext uri="{FF2B5EF4-FFF2-40B4-BE49-F238E27FC236}">
                  <a16:creationId xmlns:a16="http://schemas.microsoft.com/office/drawing/2014/main" id="{467EC3D5-026A-22A1-F955-114276A9085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1828"/>
            <a:stretch>
              <a:fillRect/>
            </a:stretch>
          </p:blipFill>
          <p:spPr bwMode="auto">
            <a:xfrm>
              <a:off x="528" y="0"/>
              <a:ext cx="4464" cy="3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20497" name="Picture 38" descr="lg_color">
              <a:extLst>
                <a:ext uri="{FF2B5EF4-FFF2-40B4-BE49-F238E27FC236}">
                  <a16:creationId xmlns:a16="http://schemas.microsoft.com/office/drawing/2014/main" id="{526F3ADA-9DE3-0F80-2F37-63D4F4C8E4F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2" y="0"/>
              <a:ext cx="384" cy="384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B728E9AF-2F01-A3DB-4710-700B9EAEDA66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109498" y="908344"/>
            <a:ext cx="5244301" cy="1538130"/>
          </a:xfrm>
        </p:spPr>
        <p:txBody>
          <a:bodyPr>
            <a:normAutofit/>
          </a:bodyPr>
          <a:lstStyle/>
          <a:p>
            <a:r>
              <a:rPr lang="en-US" altLang="en-US"/>
              <a:t>Blood cholesterol</a:t>
            </a:r>
          </a:p>
        </p:txBody>
      </p:sp>
      <p:sp>
        <p:nvSpPr>
          <p:cNvPr id="22537" name="Freeform 6">
            <a:extLst>
              <a:ext uri="{FF2B5EF4-FFF2-40B4-BE49-F238E27FC236}">
                <a16:creationId xmlns:a16="http://schemas.microsoft.com/office/drawing/2014/main" id="{B6C29DB0-17E9-42FF-986E-0B7F493F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9584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539" name="Freeform 6">
            <a:extLst>
              <a:ext uri="{FF2B5EF4-FFF2-40B4-BE49-F238E27FC236}">
                <a16:creationId xmlns:a16="http://schemas.microsoft.com/office/drawing/2014/main" id="{115AD956-A5B6-4760-B8B2-11E2DF6B0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22531" name="Picture 5" descr="blood cholesterol">
            <a:extLst>
              <a:ext uri="{FF2B5EF4-FFF2-40B4-BE49-F238E27FC236}">
                <a16:creationId xmlns:a16="http://schemas.microsoft.com/office/drawing/2014/main" id="{504FCC48-D14C-748B-10A0-863EEBE5716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0173" y="1790732"/>
            <a:ext cx="3267942" cy="3267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2" name="Rectangle 3">
            <a:extLst>
              <a:ext uri="{FF2B5EF4-FFF2-40B4-BE49-F238E27FC236}">
                <a16:creationId xmlns:a16="http://schemas.microsoft.com/office/drawing/2014/main" id="{4EED49C2-3F5E-2F60-8A6A-A52A7A6C3C5A}"/>
              </a:ext>
            </a:extLst>
          </p:cNvPr>
          <p:cNvSpPr>
            <a:spLocks noGrp="1" noRot="1" noChangeArrowheads="1"/>
          </p:cNvSpPr>
          <p:nvPr>
            <p:ph type="body" idx="4294967295"/>
          </p:nvPr>
        </p:nvSpPr>
        <p:spPr bwMode="auto">
          <a:xfrm>
            <a:off x="5911158" y="2706865"/>
            <a:ext cx="5383652" cy="3470097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numCol="1" anchorCtr="0" compatLnSpc="1">
            <a:prstTxWarp prst="textNoShape">
              <a:avLst/>
            </a:prstTxWarp>
            <a:normAutofit/>
          </a:bodyPr>
          <a:lstStyle/>
          <a:p>
            <a:pPr>
              <a:buFont typeface="Wingdings" panose="05000000000000000000" pitchFamily="2" charset="2"/>
              <a:buNone/>
            </a:pPr>
            <a:endParaRPr lang="en-US" altLang="en-US" sz="2400"/>
          </a:p>
          <a:p>
            <a:endParaRPr lang="en-US" altLang="en-US" sz="24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4B1FD13B-728D-CD25-5ADD-7B3C585D00E6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2178051" y="514351"/>
            <a:ext cx="8145463" cy="754063"/>
          </a:xfrm>
        </p:spPr>
        <p:txBody>
          <a:bodyPr/>
          <a:lstStyle/>
          <a:p>
            <a:r>
              <a:rPr lang="en-US" altLang="en-US" sz="4000">
                <a:solidFill>
                  <a:schemeClr val="folHlink"/>
                </a:solidFill>
                <a:latin typeface="Tahoma" panose="020B0604030504040204" pitchFamily="34" charset="0"/>
              </a:rPr>
              <a:t>Types of Fat In The Blood</a:t>
            </a:r>
            <a:endParaRPr lang="en-CA" altLang="en-US" sz="4000">
              <a:solidFill>
                <a:schemeClr val="folHlink"/>
              </a:solidFill>
              <a:latin typeface="Tahoma" panose="020B0604030504040204" pitchFamily="34" charset="0"/>
            </a:endParaRP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2AD3FD9-E266-8CF7-5213-E0D4B825476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971800" y="1600200"/>
            <a:ext cx="7467600" cy="50292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buClr>
                <a:srgbClr val="FF5050"/>
              </a:buClr>
            </a:pPr>
            <a:r>
              <a:rPr lang="en-US" altLang="en-US" sz="2400" b="1">
                <a:latin typeface="Tahoma" panose="020B0604030504040204" pitchFamily="34" charset="0"/>
              </a:rPr>
              <a:t>HDL – high density lipoprotein</a:t>
            </a:r>
          </a:p>
          <a:p>
            <a:pPr lvl="1">
              <a:buClr>
                <a:srgbClr val="FF5050"/>
              </a:buClr>
            </a:pPr>
            <a:r>
              <a:rPr lang="en-US" altLang="en-US" sz="2200" b="1">
                <a:latin typeface="Tahoma" panose="020B0604030504040204" pitchFamily="34" charset="0"/>
              </a:rPr>
              <a:t>the “HEALTHY” cholesterol</a:t>
            </a:r>
          </a:p>
          <a:p>
            <a:pPr lvl="1">
              <a:buClr>
                <a:srgbClr val="FF5050"/>
              </a:buClr>
            </a:pPr>
            <a:r>
              <a:rPr lang="en-US" altLang="en-US" sz="2200" b="1">
                <a:latin typeface="Tahoma" panose="020B0604030504040204" pitchFamily="34" charset="0"/>
              </a:rPr>
              <a:t>works to remove cholesterol from the blood and carry it back to the liver</a:t>
            </a:r>
          </a:p>
          <a:p>
            <a:pPr>
              <a:buFont typeface="Wingdings" panose="05000000000000000000" pitchFamily="2" charset="2"/>
              <a:buNone/>
            </a:pPr>
            <a:endParaRPr lang="en-US" altLang="en-US" sz="2400" b="1">
              <a:latin typeface="Tahoma" panose="020B0604030504040204" pitchFamily="34" charset="0"/>
            </a:endParaRPr>
          </a:p>
          <a:p>
            <a:pPr>
              <a:buClr>
                <a:srgbClr val="FF5050"/>
              </a:buClr>
            </a:pPr>
            <a:r>
              <a:rPr lang="en-US" altLang="en-US" sz="2400" b="1">
                <a:latin typeface="Tahoma" panose="020B0604030504040204" pitchFamily="34" charset="0"/>
              </a:rPr>
              <a:t>LDL – low density lipoprotein</a:t>
            </a:r>
          </a:p>
          <a:p>
            <a:pPr lvl="1">
              <a:buClr>
                <a:srgbClr val="FF5050"/>
              </a:buClr>
            </a:pPr>
            <a:r>
              <a:rPr lang="en-US" altLang="en-US" sz="2200" b="1">
                <a:latin typeface="Tahoma" panose="020B0604030504040204" pitchFamily="34" charset="0"/>
              </a:rPr>
              <a:t>the “LOUSY” cholesterol</a:t>
            </a:r>
          </a:p>
          <a:p>
            <a:pPr lvl="1">
              <a:buClr>
                <a:srgbClr val="FF5050"/>
              </a:buClr>
            </a:pPr>
            <a:r>
              <a:rPr lang="en-US" altLang="en-US" sz="2200" b="1">
                <a:latin typeface="Tahoma" panose="020B0604030504040204" pitchFamily="34" charset="0"/>
              </a:rPr>
              <a:t>contributes to build up of plaque in the artery walls</a:t>
            </a:r>
          </a:p>
          <a:p>
            <a:pPr>
              <a:buClr>
                <a:srgbClr val="FF5050"/>
              </a:buClr>
              <a:buFont typeface="Wingdings" panose="05000000000000000000" pitchFamily="2" charset="2"/>
              <a:buNone/>
            </a:pPr>
            <a:endParaRPr lang="en-US" altLang="en-US" sz="2400" b="1">
              <a:latin typeface="Tahoma" panose="020B0604030504040204" pitchFamily="34" charset="0"/>
            </a:endParaRPr>
          </a:p>
          <a:p>
            <a:pPr>
              <a:buClr>
                <a:srgbClr val="FF5050"/>
              </a:buClr>
            </a:pPr>
            <a:r>
              <a:rPr lang="en-US" altLang="en-US" sz="2400" b="1">
                <a:latin typeface="Tahoma" panose="020B0604030504040204" pitchFamily="34" charset="0"/>
              </a:rPr>
              <a:t>Triglycerides </a:t>
            </a:r>
          </a:p>
          <a:p>
            <a:pPr lvl="1">
              <a:buClr>
                <a:srgbClr val="FF5050"/>
              </a:buClr>
            </a:pPr>
            <a:r>
              <a:rPr lang="en-US" altLang="en-US" sz="2200" b="1">
                <a:latin typeface="Tahoma" panose="020B0604030504040204" pitchFamily="34" charset="0"/>
              </a:rPr>
              <a:t>Another form of fat in the blood that can contribute to plaque build up in the arteries</a:t>
            </a:r>
          </a:p>
        </p:txBody>
      </p:sp>
      <p:pic>
        <p:nvPicPr>
          <p:cNvPr id="23556" name="Picture 4" descr="j0232276">
            <a:extLst>
              <a:ext uri="{FF2B5EF4-FFF2-40B4-BE49-F238E27FC236}">
                <a16:creationId xmlns:a16="http://schemas.microsoft.com/office/drawing/2014/main" id="{90415DEC-A5FA-B468-7313-A4291E21A2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33" t="14392" r="6667" b="13643"/>
          <a:stretch>
            <a:fillRect/>
          </a:stretch>
        </p:blipFill>
        <p:spPr bwMode="auto">
          <a:xfrm>
            <a:off x="1905000" y="1752600"/>
            <a:ext cx="1066800" cy="88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7" name="Picture 5" descr="sy01193_">
            <a:extLst>
              <a:ext uri="{FF2B5EF4-FFF2-40B4-BE49-F238E27FC236}">
                <a16:creationId xmlns:a16="http://schemas.microsoft.com/office/drawing/2014/main" id="{AC2D66E2-656D-EE5C-D934-DB0BE52E71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79" r="20630" b="31126"/>
          <a:stretch>
            <a:fillRect/>
          </a:stretch>
        </p:blipFill>
        <p:spPr bwMode="auto">
          <a:xfrm>
            <a:off x="1905000" y="3810001"/>
            <a:ext cx="990600" cy="83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585" name="Rectangle 24584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8" name="Rectangle 2">
            <a:extLst>
              <a:ext uri="{FF2B5EF4-FFF2-40B4-BE49-F238E27FC236}">
                <a16:creationId xmlns:a16="http://schemas.microsoft.com/office/drawing/2014/main" id="{220776DC-BCE6-5F9C-C5FD-329D743084CF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altLang="en-US" sz="5400"/>
              <a:t>A Heart Healthy Eating Plan</a:t>
            </a:r>
          </a:p>
        </p:txBody>
      </p:sp>
      <p:pic>
        <p:nvPicPr>
          <p:cNvPr id="24581" name="Picture 24580" descr="Assorted vegetables and fruits">
            <a:extLst>
              <a:ext uri="{FF2B5EF4-FFF2-40B4-BE49-F238E27FC236}">
                <a16:creationId xmlns:a16="http://schemas.microsoft.com/office/drawing/2014/main" id="{C039F883-58FF-0FE2-84C0-2C1D0BCAC6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476" r="21193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4587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937ED448-D719-EBF4-EB3A-A0BB310C1D39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5297762" y="2706624"/>
            <a:ext cx="6251110" cy="3483864"/>
          </a:xfrm>
        </p:spPr>
        <p:txBody>
          <a:bodyPr numCol="1" anchorCtr="0" compatLnSpc="1">
            <a:prstTxWarp prst="textNoShape">
              <a:avLst/>
            </a:prstTxWarp>
            <a:normAutofit/>
          </a:bodyPr>
          <a:lstStyle/>
          <a:p>
            <a:pPr marL="469900" indent="-469900">
              <a:buNone/>
            </a:pPr>
            <a:endParaRPr lang="en-US" altLang="en-US" sz="2200"/>
          </a:p>
          <a:p>
            <a:pPr marL="908050" lvl="1" indent="-436563"/>
            <a:r>
              <a:rPr lang="en-US" altLang="en-US" sz="2200"/>
              <a:t>Lose weight if needed</a:t>
            </a:r>
          </a:p>
          <a:p>
            <a:pPr marL="908050" lvl="1" indent="-436563"/>
            <a:r>
              <a:rPr lang="en-US" altLang="en-US" sz="2200"/>
              <a:t>Limit Bad Fats </a:t>
            </a:r>
          </a:p>
          <a:p>
            <a:pPr marL="908050" lvl="1" indent="-436563"/>
            <a:r>
              <a:rPr lang="en-US" altLang="en-US" sz="2200"/>
              <a:t>Use Good Fats</a:t>
            </a:r>
          </a:p>
          <a:p>
            <a:pPr marL="908050" lvl="1" indent="-436563"/>
            <a:r>
              <a:rPr lang="en-US" altLang="en-US" sz="2200"/>
              <a:t>Eat more Fibre</a:t>
            </a:r>
          </a:p>
          <a:p>
            <a:pPr marL="908050" lvl="1" indent="-436563"/>
            <a:endParaRPr lang="en-US" altLang="en-US" sz="2200"/>
          </a:p>
          <a:p>
            <a:pPr marL="908050" lvl="1" indent="-436563"/>
            <a:endParaRPr lang="en-US" altLang="en-US" sz="220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4F95E890-D3C7-42FD-498B-7DDA684C555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109498" y="908344"/>
            <a:ext cx="5244301" cy="15381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Bad Fats</a:t>
            </a:r>
            <a:br>
              <a:rPr lang="en-US" alt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altLang="en-US" i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Saturated Fat</a:t>
            </a:r>
          </a:p>
        </p:txBody>
      </p:sp>
      <p:sp>
        <p:nvSpPr>
          <p:cNvPr id="25609" name="Freeform 6">
            <a:extLst>
              <a:ext uri="{FF2B5EF4-FFF2-40B4-BE49-F238E27FC236}">
                <a16:creationId xmlns:a16="http://schemas.microsoft.com/office/drawing/2014/main" id="{B6C29DB0-17E9-42FF-986E-0B7F493F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9584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611" name="Freeform 6">
            <a:extLst>
              <a:ext uri="{FF2B5EF4-FFF2-40B4-BE49-F238E27FC236}">
                <a16:creationId xmlns:a16="http://schemas.microsoft.com/office/drawing/2014/main" id="{115AD956-A5B6-4760-B8B2-11E2DF6B0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25604" name="Picture 4" descr="MCAN01925_0000[1]">
            <a:extLst>
              <a:ext uri="{FF2B5EF4-FFF2-40B4-BE49-F238E27FC236}">
                <a16:creationId xmlns:a16="http://schemas.microsoft.com/office/drawing/2014/main" id="{535C71B8-5F03-5982-E82F-8BA15499BFE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0173" y="2846529"/>
            <a:ext cx="3267942" cy="1156348"/>
          </a:xfrm>
          <a:prstGeom prst="rect">
            <a:avLst/>
          </a:prstGeom>
        </p:spPr>
      </p:pic>
      <p:sp>
        <p:nvSpPr>
          <p:cNvPr id="25603" name="Rectangle 3">
            <a:extLst>
              <a:ext uri="{FF2B5EF4-FFF2-40B4-BE49-F238E27FC236}">
                <a16:creationId xmlns:a16="http://schemas.microsoft.com/office/drawing/2014/main" id="{33B48091-1D89-385A-F83B-2D8CE3C07852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>
          <a:xfrm>
            <a:off x="5911158" y="2706865"/>
            <a:ext cx="5383652" cy="3470097"/>
          </a:xfrm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2400"/>
              <a:t>Solid at room temperature.</a:t>
            </a:r>
          </a:p>
          <a:p>
            <a:r>
              <a:rPr lang="en-US" altLang="en-US" sz="2400"/>
              <a:t>Found mostly in meats, dairy and tropical oils (palm oil, coconut oil).</a:t>
            </a:r>
          </a:p>
          <a:p>
            <a:r>
              <a:rPr lang="en-US" altLang="en-US" sz="2400"/>
              <a:t>Increases LDL and decreases HDL.</a:t>
            </a:r>
          </a:p>
          <a:p>
            <a:endParaRPr lang="en-US" altLang="en-US" sz="24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633" name="Rectangle 26632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35" name="Right Triangle 26634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637" name="Rectangle 26636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626" name="Rectangle 2">
            <a:extLst>
              <a:ext uri="{FF2B5EF4-FFF2-40B4-BE49-F238E27FC236}">
                <a16:creationId xmlns:a16="http://schemas.microsoft.com/office/drawing/2014/main" id="{7C631256-8BE9-C280-6852-AAD44ACF8ED8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123356" y="1188637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Saturated Fat</a:t>
            </a:r>
          </a:p>
        </p:txBody>
      </p:sp>
      <p:pic>
        <p:nvPicPr>
          <p:cNvPr id="26628" name="Picture 5" descr="pizza">
            <a:extLst>
              <a:ext uri="{FF2B5EF4-FFF2-40B4-BE49-F238E27FC236}">
                <a16:creationId xmlns:a16="http://schemas.microsoft.com/office/drawing/2014/main" id="{B75D3BEE-C4BE-1136-FEE8-FAEFBB07D5C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23357" y="3060454"/>
            <a:ext cx="3533985" cy="264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27" name="Rectangle 3">
            <a:extLst>
              <a:ext uri="{FF2B5EF4-FFF2-40B4-BE49-F238E27FC236}">
                <a16:creationId xmlns:a16="http://schemas.microsoft.com/office/drawing/2014/main" id="{726B48FF-8F7E-471B-2ABA-D5B01261F8E1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>
          <a:xfrm>
            <a:off x="5255260" y="2998278"/>
            <a:ext cx="4238257" cy="2728198"/>
          </a:xfrm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2000"/>
              <a:t>It raises your blood cholesterol more than anything else in your diet.</a:t>
            </a:r>
          </a:p>
          <a:p>
            <a:r>
              <a:rPr lang="en-US" altLang="en-US" sz="2000"/>
              <a:t>Hard to avoid because it is in so many popular foods like pizza, hamburgers, steak, tacos, ice cream, cheese, butter.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186" name="Rectangle 49185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650" name="Rectangle 2">
            <a:extLst>
              <a:ext uri="{FF2B5EF4-FFF2-40B4-BE49-F238E27FC236}">
                <a16:creationId xmlns:a16="http://schemas.microsoft.com/office/drawing/2014/main" id="{2DE8E687-723D-9A65-B023-7CC1B098FDE2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6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Sample Saturated Fat Intakes</a:t>
            </a:r>
          </a:p>
        </p:txBody>
      </p:sp>
      <p:sp>
        <p:nvSpPr>
          <p:cNvPr id="4918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9181" name="Group 29">
            <a:extLst>
              <a:ext uri="{FF2B5EF4-FFF2-40B4-BE49-F238E27FC236}">
                <a16:creationId xmlns:a16="http://schemas.microsoft.com/office/drawing/2014/main" id="{CA143EA4-D67C-3269-1B82-7E2D3776ED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7724223"/>
              </p:ext>
            </p:extLst>
          </p:nvPr>
        </p:nvGraphicFramePr>
        <p:xfrm>
          <a:off x="4700376" y="1064707"/>
          <a:ext cx="7122457" cy="4701160"/>
        </p:xfrm>
        <a:graphic>
          <a:graphicData uri="http://schemas.openxmlformats.org/drawingml/2006/table">
            <a:tbl>
              <a:tblPr firstRow="1" bandRow="1"/>
              <a:tblGrid>
                <a:gridCol w="337413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483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538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rgbClr val="1C1C1C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If you consume:</a:t>
                      </a:r>
                    </a:p>
                  </a:txBody>
                  <a:tcPr marL="107769" marR="107769" marT="53888" marB="5388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rgbClr val="1C1C1C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Eat no more than:</a:t>
                      </a:r>
                    </a:p>
                  </a:txBody>
                  <a:tcPr marL="107769" marR="107769" marT="53888" marB="5388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538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rgbClr val="1C1C1C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Calories a day</a:t>
                      </a:r>
                    </a:p>
                  </a:txBody>
                  <a:tcPr marL="107769" marR="107769" marT="53888" marB="5388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rgbClr val="1C1C1C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Saturated Fat</a:t>
                      </a:r>
                    </a:p>
                  </a:txBody>
                  <a:tcPr marL="107769" marR="107769" marT="53888" marB="5388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538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1,500</a:t>
                      </a:r>
                    </a:p>
                  </a:txBody>
                  <a:tcPr marL="107769" marR="107769" marT="53888" marB="5388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10 grams</a:t>
                      </a:r>
                    </a:p>
                  </a:txBody>
                  <a:tcPr marL="107769" marR="107769" marT="53888" marB="5388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538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1,800</a:t>
                      </a:r>
                    </a:p>
                  </a:txBody>
                  <a:tcPr marL="107769" marR="107769" marT="53888" marB="5388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12 grams</a:t>
                      </a:r>
                    </a:p>
                  </a:txBody>
                  <a:tcPr marL="107769" marR="107769" marT="53888" marB="5388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538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2,000</a:t>
                      </a:r>
                    </a:p>
                  </a:txBody>
                  <a:tcPr marL="107769" marR="107769" marT="53888" marB="5388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13 grams</a:t>
                      </a:r>
                    </a:p>
                  </a:txBody>
                  <a:tcPr marL="107769" marR="107769" marT="53888" marB="5388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538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2,500</a:t>
                      </a:r>
                    </a:p>
                  </a:txBody>
                  <a:tcPr marL="107769" marR="107769" marT="53888" marB="5388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US" sz="33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Arial" charset="0"/>
                        </a:rPr>
                        <a:t>17 grams</a:t>
                      </a:r>
                    </a:p>
                  </a:txBody>
                  <a:tcPr marL="107769" marR="107769" marT="53888" marB="5388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783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3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marL="107769" marR="107769" marT="53888" marB="53888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endParaRPr kumimoji="0" lang="en-US" sz="33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Arial" charset="0"/>
                      </a:endParaRPr>
                    </a:p>
                  </a:txBody>
                  <a:tcPr marL="107769" marR="107769" marT="53888" marB="53888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5096EA2C-BBB0-1F55-8D38-83F99D03B8ED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Saturated Fat content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1E30A9B2-7EE1-49E8-B818-588106E17443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469900" indent="-469900"/>
            <a:r>
              <a:rPr lang="en-US" altLang="en-US"/>
              <a:t>Pumpkin pie 1/8 of pie			4 g</a:t>
            </a:r>
          </a:p>
          <a:p>
            <a:pPr marL="469900" indent="-469900"/>
            <a:r>
              <a:rPr lang="en-US" altLang="en-US"/>
              <a:t>Swiss cheese 1 ¼ inch cube 	7 g</a:t>
            </a:r>
          </a:p>
          <a:p>
            <a:pPr marL="469900" indent="-469900"/>
            <a:r>
              <a:rPr lang="en-US" altLang="en-US"/>
              <a:t>Ground Beef, lean 3.5 oz		7.2 g</a:t>
            </a:r>
          </a:p>
          <a:p>
            <a:pPr marL="469900" indent="-469900"/>
            <a:r>
              <a:rPr lang="en-US" altLang="en-US"/>
              <a:t>Bacon, 2 slices				5.8 g</a:t>
            </a:r>
          </a:p>
          <a:p>
            <a:pPr marL="469900" indent="-469900"/>
            <a:r>
              <a:rPr lang="en-US" altLang="en-US"/>
              <a:t>Milk 2 %, 250 ml				4.7 g</a:t>
            </a:r>
          </a:p>
          <a:p>
            <a:pPr marL="469900" indent="-469900"/>
            <a:r>
              <a:rPr lang="en-US" altLang="en-US"/>
              <a:t>Big Mac, Mcdonald’s			10.1 g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EF3B50CA-C166-FE5C-7773-D3B06A09BC86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Nutrition Facts Label</a:t>
            </a:r>
          </a:p>
        </p:txBody>
      </p:sp>
      <p:pic>
        <p:nvPicPr>
          <p:cNvPr id="29699" name="Picture 3">
            <a:extLst>
              <a:ext uri="{FF2B5EF4-FFF2-40B4-BE49-F238E27FC236}">
                <a16:creationId xmlns:a16="http://schemas.microsoft.com/office/drawing/2014/main" id="{096DB009-E7C9-9394-997C-0E1D4C7A754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4051" y="2354264"/>
            <a:ext cx="3660775" cy="3292475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29" name="Rectangle 3072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1" name="Rectangle 3073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3" name="Rectangle 3073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35" name="Rectangle 3073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737" name="Freeform: Shape 3073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739" name="Rectangle 3073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>
            <a:extLst>
              <a:ext uri="{FF2B5EF4-FFF2-40B4-BE49-F238E27FC236}">
                <a16:creationId xmlns:a16="http://schemas.microsoft.com/office/drawing/2014/main" id="{E8F93E3C-5513-6A56-E733-4771FAE9847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altLang="en-US" sz="4000">
                <a:solidFill>
                  <a:srgbClr val="FFFFFF"/>
                </a:solidFill>
              </a:rPr>
              <a:t>Trans Fats</a:t>
            </a:r>
          </a:p>
        </p:txBody>
      </p:sp>
      <p:graphicFrame>
        <p:nvGraphicFramePr>
          <p:cNvPr id="30725" name="Rectangle 3">
            <a:extLst>
              <a:ext uri="{FF2B5EF4-FFF2-40B4-BE49-F238E27FC236}">
                <a16:creationId xmlns:a16="http://schemas.microsoft.com/office/drawing/2014/main" id="{5C68FDAB-82D8-D205-06B8-B7745053CB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159182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2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34B9AF88-B56E-E7AB-AEDB-7CD30C37D7F2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alt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Nutrition Facts Label</a:t>
            </a:r>
          </a:p>
        </p:txBody>
      </p:sp>
      <p:pic>
        <p:nvPicPr>
          <p:cNvPr id="31747" name="Picture 3">
            <a:extLst>
              <a:ext uri="{FF2B5EF4-FFF2-40B4-BE49-F238E27FC236}">
                <a16:creationId xmlns:a16="http://schemas.microsoft.com/office/drawing/2014/main" id="{39C56C6C-A93D-4F4A-D6E6-C1FC4D67CAD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42037" y="643466"/>
            <a:ext cx="4051258" cy="5568739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3252F9B4-BA00-F6FF-47AD-12FF040E7BF3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Trans Fats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FE8380D5-BE10-EBF1-8EBB-4FE6C4CBD2B6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>
          <a:xfrm>
            <a:off x="2362201" y="1905000"/>
            <a:ext cx="3929063" cy="41910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buFont typeface="Wingdings" panose="05000000000000000000" pitchFamily="2" charset="2"/>
              <a:buNone/>
            </a:pPr>
            <a:endParaRPr lang="en-US" altLang="en-US" b="1" i="1"/>
          </a:p>
          <a:p>
            <a:r>
              <a:rPr lang="en-US" altLang="en-US"/>
              <a:t>Formed when liquid oils are made into solids by the process of hydrogenation</a:t>
            </a:r>
          </a:p>
          <a:p>
            <a:r>
              <a:rPr lang="en-US" altLang="en-US"/>
              <a:t>Trans fats extend shelf life and help consistency</a:t>
            </a:r>
          </a:p>
        </p:txBody>
      </p:sp>
      <p:pic>
        <p:nvPicPr>
          <p:cNvPr id="32772" name="Picture 4">
            <a:extLst>
              <a:ext uri="{FF2B5EF4-FFF2-40B4-BE49-F238E27FC236}">
                <a16:creationId xmlns:a16="http://schemas.microsoft.com/office/drawing/2014/main" id="{DEFBCEEF-798D-AD02-DAFB-4F4CC8CF68D2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488" y="1976438"/>
            <a:ext cx="3929062" cy="40179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800" name="Rectangle 3379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802" name="Rectangle 3380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4" name="Rectangle 3380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6" name="Rectangle 3380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808" name="Rectangle 3380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810" name="Freeform: Shape 3380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812" name="Rectangle 3381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CE9414BF-1900-A151-AAC1-C6E6F8866B8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altLang="en-US" sz="4000">
                <a:solidFill>
                  <a:srgbClr val="FFFFFF"/>
                </a:solidFill>
              </a:rPr>
              <a:t>Where do you find </a:t>
            </a:r>
            <a:br>
              <a:rPr lang="en-US" altLang="en-US" sz="4000">
                <a:solidFill>
                  <a:srgbClr val="FFFFFF"/>
                </a:solidFill>
              </a:rPr>
            </a:br>
            <a:r>
              <a:rPr lang="en-US" altLang="en-US" sz="4000">
                <a:solidFill>
                  <a:srgbClr val="FFFFFF"/>
                </a:solidFill>
              </a:rPr>
              <a:t>Trans fats?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6A24B290-D401-388F-8D2F-0D0594E64E57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2000"/>
              <a:t>Vegetable shortening, some margarines, cookies, crackers, processed foods, cakes, icing, donuts, fast food.</a:t>
            </a:r>
          </a:p>
          <a:p>
            <a:endParaRPr lang="en-US" altLang="en-US" sz="200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76E713DF-05A2-43A7-2737-0C8241BD85DF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Trans Fats</a:t>
            </a:r>
          </a:p>
        </p:txBody>
      </p:sp>
      <p:sp>
        <p:nvSpPr>
          <p:cNvPr id="34819" name="Rectangle 4">
            <a:extLst>
              <a:ext uri="{FF2B5EF4-FFF2-40B4-BE49-F238E27FC236}">
                <a16:creationId xmlns:a16="http://schemas.microsoft.com/office/drawing/2014/main" id="{01170432-6436-FD93-F2C2-B0B435F07658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>
          <a:xfrm>
            <a:off x="2362201" y="1905000"/>
            <a:ext cx="3929063" cy="41910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Trans Fat 6 grams</a:t>
            </a:r>
          </a:p>
          <a:p>
            <a:r>
              <a:rPr lang="en-US" altLang="en-US"/>
              <a:t>Saturated Fat 4 grams</a:t>
            </a:r>
          </a:p>
          <a:p>
            <a:endParaRPr lang="en-US" altLang="en-US"/>
          </a:p>
          <a:p>
            <a:pPr lvl="1"/>
            <a:r>
              <a:rPr lang="en-US" altLang="en-US"/>
              <a:t>Per snack size bag</a:t>
            </a:r>
          </a:p>
        </p:txBody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B1E547FE-D9BC-7648-97D9-331828C69685}"/>
              </a:ext>
            </a:extLst>
          </p:cNvPr>
          <p:cNvSpPr>
            <a:spLocks noGrp="1" noRot="1" noChangeArrowheads="1"/>
          </p:cNvSpPr>
          <p:nvPr>
            <p:ph sz="half" idx="2"/>
          </p:nvPr>
        </p:nvSpPr>
        <p:spPr bwMode="auto">
          <a:xfrm>
            <a:off x="6440488" y="1905000"/>
            <a:ext cx="3929062" cy="4191000"/>
          </a:xfrm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  <p:sp>
        <p:nvSpPr>
          <p:cNvPr id="57349" name="Rectangle 5">
            <a:extLst>
              <a:ext uri="{FF2B5EF4-FFF2-40B4-BE49-F238E27FC236}">
                <a16:creationId xmlns:a16="http://schemas.microsoft.com/office/drawing/2014/main" id="{81220AE7-D8AA-9323-90C6-BF2D6BC147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2200" y="1600201"/>
            <a:ext cx="4038600" cy="445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hlink"/>
              </a:buClr>
              <a:buFont typeface="Wingdings" pitchFamily="2" charset="2"/>
              <a:buChar char="§"/>
              <a:defRPr/>
            </a:pPr>
            <a:endParaRPr lang="en-US" sz="280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pic>
        <p:nvPicPr>
          <p:cNvPr id="34822" name="Picture 6">
            <a:extLst>
              <a:ext uri="{FF2B5EF4-FFF2-40B4-BE49-F238E27FC236}">
                <a16:creationId xmlns:a16="http://schemas.microsoft.com/office/drawing/2014/main" id="{C434493D-F07B-88FD-303B-0A3DC7F104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9400" y="2362200"/>
            <a:ext cx="3200400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811E859C-C79D-E83E-B21A-DC4CA147D95D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Trans Fats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BE013C53-E030-8FA2-1C8A-1EA31CDA54E3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Pudding</a:t>
            </a:r>
          </a:p>
          <a:p>
            <a:pPr lvl="1"/>
            <a:r>
              <a:rPr lang="en-US" altLang="en-US"/>
              <a:t>Trans Fat 1.5 grams</a:t>
            </a:r>
          </a:p>
          <a:p>
            <a:pPr lvl="1">
              <a:buFont typeface="Wingdings" panose="05000000000000000000" pitchFamily="2" charset="2"/>
              <a:buNone/>
            </a:pPr>
            <a:endParaRPr lang="en-US" altLang="en-US"/>
          </a:p>
        </p:txBody>
      </p:sp>
      <p:pic>
        <p:nvPicPr>
          <p:cNvPr id="35844" name="Picture 4" descr="41110CFhunbt">
            <a:hlinkClick r:id="rId2"/>
            <a:extLst>
              <a:ext uri="{FF2B5EF4-FFF2-40B4-BE49-F238E27FC236}">
                <a16:creationId xmlns:a16="http://schemas.microsoft.com/office/drawing/2014/main" id="{153A347D-0F82-2306-5DC1-0358627646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0" y="3429000"/>
            <a:ext cx="3048000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872" name="Rectangle 36871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6874" name="Rectangle 36873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76" name="Rectangle 36875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78" name="Rectangle 36877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80" name="Rectangle 36879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882" name="Freeform: Shape 36881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884" name="Rectangle 36883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66" name="Rectangle 2">
            <a:extLst>
              <a:ext uri="{FF2B5EF4-FFF2-40B4-BE49-F238E27FC236}">
                <a16:creationId xmlns:a16="http://schemas.microsoft.com/office/drawing/2014/main" id="{149D0FFB-3D05-BE50-A405-3F3CC47F5A67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altLang="en-US" sz="4000">
                <a:solidFill>
                  <a:srgbClr val="FFFFFF"/>
                </a:solidFill>
              </a:rPr>
              <a:t>How do I limit Trans Fats?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F763AAF8-A118-060B-1D84-AD6D3052A701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4810259" y="649480"/>
            <a:ext cx="6555347" cy="5546047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2000"/>
              <a:t>Check the Nutrition Facts Labels.</a:t>
            </a:r>
          </a:p>
          <a:p>
            <a:r>
              <a:rPr lang="en-US" altLang="en-US" sz="2000"/>
              <a:t>Limit intake of commercially prepared baked goods like cakes, muffins, cookies, donuts, pies.</a:t>
            </a:r>
          </a:p>
          <a:p>
            <a:r>
              <a:rPr lang="en-US" altLang="en-US" sz="2000"/>
              <a:t>Limit your intake of convenience foods.</a:t>
            </a:r>
          </a:p>
          <a:p>
            <a:endParaRPr lang="en-US" altLang="en-US" sz="200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7" name="Rectangle 37896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9" y="450221"/>
            <a:ext cx="4111931" cy="5957175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37890" name="Rectangle 2">
            <a:extLst>
              <a:ext uri="{FF2B5EF4-FFF2-40B4-BE49-F238E27FC236}">
                <a16:creationId xmlns:a16="http://schemas.microsoft.com/office/drawing/2014/main" id="{DCB3F489-2034-A321-8D75-9F2E2A94F3D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774700" y="761999"/>
            <a:ext cx="3511188" cy="53684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Eat more soluble fibre</a:t>
            </a:r>
          </a:p>
        </p:txBody>
      </p:sp>
      <p:sp>
        <p:nvSpPr>
          <p:cNvPr id="37899" name="Rectangle 37898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7274" y="446007"/>
            <a:ext cx="4676305" cy="595717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99343515-9798-B6E7-6B25-96FA91C57B44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>
          <a:xfrm>
            <a:off x="5093623" y="762000"/>
            <a:ext cx="4042310" cy="5368412"/>
          </a:xfrm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2400"/>
              <a:t>Cereal with psyllium</a:t>
            </a:r>
          </a:p>
          <a:p>
            <a:r>
              <a:rPr lang="en-US" altLang="en-US" sz="2400"/>
              <a:t>Barley</a:t>
            </a:r>
          </a:p>
          <a:p>
            <a:r>
              <a:rPr lang="en-US" altLang="en-US" sz="2400"/>
              <a:t>Flaxseed</a:t>
            </a:r>
          </a:p>
          <a:p>
            <a:r>
              <a:rPr lang="en-US" altLang="en-US" sz="2400"/>
              <a:t>Oats</a:t>
            </a:r>
          </a:p>
          <a:p>
            <a:r>
              <a:rPr lang="en-US" altLang="en-US" sz="2400"/>
              <a:t>Beans</a:t>
            </a:r>
          </a:p>
          <a:p>
            <a:r>
              <a:rPr lang="en-US" altLang="en-US" sz="2400"/>
              <a:t>Corn</a:t>
            </a:r>
          </a:p>
          <a:p>
            <a:r>
              <a:rPr lang="en-US" altLang="en-US" sz="2400"/>
              <a:t>Apples, Pears, Oranges, Prunes</a:t>
            </a:r>
          </a:p>
        </p:txBody>
      </p:sp>
      <p:pic>
        <p:nvPicPr>
          <p:cNvPr id="37892" name="Picture 5" descr="bran buds">
            <a:extLst>
              <a:ext uri="{FF2B5EF4-FFF2-40B4-BE49-F238E27FC236}">
                <a16:creationId xmlns:a16="http://schemas.microsoft.com/office/drawing/2014/main" id="{29284B9F-AF52-6B1B-A7E1-424E5DAABA7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07" r="1" b="5318"/>
          <a:stretch/>
        </p:blipFill>
        <p:spPr bwMode="auto">
          <a:xfrm>
            <a:off x="9616863" y="446007"/>
            <a:ext cx="2100838" cy="2907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901" name="Rectangle 37900">
            <a:extLst>
              <a:ext uri="{FF2B5EF4-FFF2-40B4-BE49-F238E27FC236}">
                <a16:creationId xmlns:a16="http://schemas.microsoft.com/office/drawing/2014/main" id="{05CC4153-3F0D-4F4C-8F12-E8FC3FA40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6862" y="3494844"/>
            <a:ext cx="2104001" cy="2907792"/>
          </a:xfrm>
          <a:prstGeom prst="rect">
            <a:avLst/>
          </a:prstGeom>
          <a:solidFill>
            <a:srgbClr val="417851">
              <a:alpha val="95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EFDD1AFF-2BED-89B0-1514-654912C2BF3F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Use Monounsaturated Fat</a:t>
            </a:r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8C0FE495-7F07-3E1D-150C-A3BF7809CAEC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US" altLang="en-US"/>
              <a:t>Fish and seafood</a:t>
            </a:r>
          </a:p>
          <a:p>
            <a:r>
              <a:rPr lang="en-US" altLang="en-US"/>
              <a:t>Canola oil</a:t>
            </a:r>
          </a:p>
          <a:p>
            <a:r>
              <a:rPr lang="en-US" altLang="en-US"/>
              <a:t>Olive oil</a:t>
            </a:r>
          </a:p>
          <a:p>
            <a:r>
              <a:rPr lang="en-US" altLang="en-US"/>
              <a:t>Peanut oil</a:t>
            </a:r>
          </a:p>
          <a:p>
            <a:r>
              <a:rPr lang="en-US" altLang="en-US"/>
              <a:t>Sesame oil</a:t>
            </a:r>
          </a:p>
          <a:p>
            <a:r>
              <a:rPr lang="en-US" altLang="en-US"/>
              <a:t>Nuts and seeds</a:t>
            </a:r>
          </a:p>
          <a:p>
            <a:r>
              <a:rPr lang="en-US" altLang="en-US"/>
              <a:t>Non-hydrogenated margarines</a:t>
            </a:r>
          </a:p>
        </p:txBody>
      </p:sp>
      <p:pic>
        <p:nvPicPr>
          <p:cNvPr id="38916" name="Picture 5" descr="canola">
            <a:extLst>
              <a:ext uri="{FF2B5EF4-FFF2-40B4-BE49-F238E27FC236}">
                <a16:creationId xmlns:a16="http://schemas.microsoft.com/office/drawing/2014/main" id="{FC7E9623-E1D7-D086-F094-F6BB347E093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1905000"/>
            <a:ext cx="2743200" cy="3657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4" name="Rectangle 3994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46" name="Freeform: Shape 3994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68F74DCC-7A67-92E7-06FC-39875B0F086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The DASH diet</a:t>
            </a:r>
          </a:p>
        </p:txBody>
      </p:sp>
      <p:sp>
        <p:nvSpPr>
          <p:cNvPr id="39948" name="Arc 3994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EBB1FC99-FC7C-2399-E314-CE91A362990E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/>
              <a:t>Researchers found that blood pressures were reduced with an eating plan that was:</a:t>
            </a:r>
          </a:p>
          <a:p>
            <a:pPr lvl="1"/>
            <a:r>
              <a:rPr lang="en-US" altLang="en-US"/>
              <a:t>Low in saturated fat, cholesterol and total fat</a:t>
            </a:r>
          </a:p>
          <a:p>
            <a:pPr lvl="1"/>
            <a:r>
              <a:rPr lang="en-US" altLang="en-US"/>
              <a:t>Emphasized fruits, vegetables, fat free or low fat milk products</a:t>
            </a:r>
          </a:p>
          <a:p>
            <a:pPr lvl="1"/>
            <a:r>
              <a:rPr lang="en-US" altLang="en-US"/>
              <a:t>Included whole grain products, fish, poultry and nuts.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969" name="Rectangle 40968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1" name="Rectangle 4097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3" name="Rectangle 4097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5" name="Rectangle 4097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977" name="Freeform: Shape 4097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979" name="Rectangle 4097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62" name="Rectangle 2">
            <a:extLst>
              <a:ext uri="{FF2B5EF4-FFF2-40B4-BE49-F238E27FC236}">
                <a16:creationId xmlns:a16="http://schemas.microsoft.com/office/drawing/2014/main" id="{73EDA6F3-7266-F610-684A-C1FB3F888D8F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altLang="en-US" sz="4000">
                <a:solidFill>
                  <a:srgbClr val="FFFFFF"/>
                </a:solidFill>
              </a:rPr>
              <a:t>DASH diet</a:t>
            </a:r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C1B22654-CFA5-367A-3E9E-77F00F8DD8CE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>
          <a:xfrm>
            <a:off x="4581727" y="649480"/>
            <a:ext cx="3025303" cy="5546047"/>
          </a:xfrm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2000"/>
              <a:t>Focus is on increasing intake of foods rich in nutrients that are expected to lower blood pressure.</a:t>
            </a:r>
          </a:p>
          <a:p>
            <a:pPr lvl="1"/>
            <a:r>
              <a:rPr lang="en-US" altLang="en-US" sz="2000"/>
              <a:t>Potassium</a:t>
            </a:r>
          </a:p>
          <a:p>
            <a:pPr lvl="1"/>
            <a:r>
              <a:rPr lang="en-US" altLang="en-US" sz="2000"/>
              <a:t>Calcium</a:t>
            </a:r>
          </a:p>
          <a:p>
            <a:pPr lvl="1"/>
            <a:r>
              <a:rPr lang="en-US" altLang="en-US" sz="2000"/>
              <a:t>Magnesium</a:t>
            </a:r>
          </a:p>
        </p:txBody>
      </p:sp>
      <p:pic>
        <p:nvPicPr>
          <p:cNvPr id="40964" name="Picture 4" descr="MPj04387180000[1]">
            <a:extLst>
              <a:ext uri="{FF2B5EF4-FFF2-40B4-BE49-F238E27FC236}">
                <a16:creationId xmlns:a16="http://schemas.microsoft.com/office/drawing/2014/main" id="{54D457D7-12E6-987C-044D-1223EEEE4A8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036" r="30081" b="2"/>
          <a:stretch/>
        </p:blipFill>
        <p:spPr bwMode="auto">
          <a:xfrm>
            <a:off x="8109502" y="10"/>
            <a:ext cx="4082498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993" name="Rectangle 41992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95" name="Rectangle 4199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97" name="Rectangle 4199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99" name="Rectangle 4199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001" name="Freeform: Shape 4200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2003" name="Rectangle 4200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B12FD1A2-C20E-F17C-B9DF-FF536919E38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altLang="en-US" sz="4000">
                <a:solidFill>
                  <a:srgbClr val="FFFFFF"/>
                </a:solidFill>
              </a:rPr>
              <a:t>Sodium ( Salt)</a:t>
            </a:r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67D094C0-277E-F124-D6C7-81E84454C9B6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4581727" y="649480"/>
            <a:ext cx="3025303" cy="5546047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2000"/>
              <a:t>Average diet contains 4,300 mg/day</a:t>
            </a:r>
          </a:p>
          <a:p>
            <a:r>
              <a:rPr lang="en-US" altLang="en-US" sz="2000"/>
              <a:t>2,500 mg is the highest amount considered acceptable.</a:t>
            </a:r>
          </a:p>
          <a:p>
            <a:r>
              <a:rPr lang="en-US" altLang="en-US" sz="2000"/>
              <a:t>New guidelines recommend 1,500 mg/day as the level we should try to achieve.</a:t>
            </a:r>
          </a:p>
        </p:txBody>
      </p:sp>
      <p:pic>
        <p:nvPicPr>
          <p:cNvPr id="41989" name="Picture 41988" descr="Molecular structure and periodic table on a desk">
            <a:extLst>
              <a:ext uri="{FF2B5EF4-FFF2-40B4-BE49-F238E27FC236}">
                <a16:creationId xmlns:a16="http://schemas.microsoft.com/office/drawing/2014/main" id="{F3DA4E48-5B31-74AF-B3F3-081272A319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74" r="46889" b="-1"/>
          <a:stretch/>
        </p:blipFill>
        <p:spPr>
          <a:xfrm>
            <a:off x="8109502" y="10"/>
            <a:ext cx="4082498" cy="6857990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017" name="Rectangle 43016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19" name="Rectangle 4301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21" name="Rectangle 43020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23" name="Rectangle 43022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3025" name="Freeform: Shape 43024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3027" name="Rectangle 43026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010" name="Rectangle 2">
            <a:extLst>
              <a:ext uri="{FF2B5EF4-FFF2-40B4-BE49-F238E27FC236}">
                <a16:creationId xmlns:a16="http://schemas.microsoft.com/office/drawing/2014/main" id="{42A81BE7-9E2A-E4BC-B9FA-F2AB75D422FD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altLang="en-US" sz="4000">
                <a:solidFill>
                  <a:srgbClr val="FFFFFF"/>
                </a:solidFill>
              </a:rPr>
              <a:t>Salt</a:t>
            </a:r>
          </a:p>
        </p:txBody>
      </p:sp>
      <p:sp>
        <p:nvSpPr>
          <p:cNvPr id="43011" name="Rectangle 3">
            <a:extLst>
              <a:ext uri="{FF2B5EF4-FFF2-40B4-BE49-F238E27FC236}">
                <a16:creationId xmlns:a16="http://schemas.microsoft.com/office/drawing/2014/main" id="{0A56D06E-C2DE-850B-EEDD-E16FC6548952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>
          <a:xfrm>
            <a:off x="4581727" y="649480"/>
            <a:ext cx="3025303" cy="5546047"/>
          </a:xfrm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 sz="2000"/>
              <a:t>Most salt is added during the processing of food</a:t>
            </a:r>
          </a:p>
          <a:p>
            <a:endParaRPr lang="en-US" altLang="en-US" sz="2000"/>
          </a:p>
          <a:p>
            <a:r>
              <a:rPr lang="en-US" altLang="en-US" sz="2000"/>
              <a:t>Look at Nutrition Facts label – compare items</a:t>
            </a:r>
          </a:p>
        </p:txBody>
      </p:sp>
      <p:pic>
        <p:nvPicPr>
          <p:cNvPr id="43012" name="Picture 6" descr="sodium">
            <a:extLst>
              <a:ext uri="{FF2B5EF4-FFF2-40B4-BE49-F238E27FC236}">
                <a16:creationId xmlns:a16="http://schemas.microsoft.com/office/drawing/2014/main" id="{7CA26766-CC49-F6AB-0652-E83880C1563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890"/>
          <a:stretch/>
        </p:blipFill>
        <p:spPr bwMode="auto">
          <a:xfrm>
            <a:off x="8109502" y="10"/>
            <a:ext cx="4082498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040" name="Rectangle 4403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42" name="Rectangle 4404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044" name="Rectangle 4404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046" name="Rectangle 4404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048" name="Freeform: Shape 4404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4BE7E25F-E3CB-64C1-C32C-6D95E523F60B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alt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Sodium 101</a:t>
            </a:r>
          </a:p>
        </p:txBody>
      </p:sp>
      <p:pic>
        <p:nvPicPr>
          <p:cNvPr id="44035" name="Picture 5" descr="colorcode">
            <a:extLst>
              <a:ext uri="{FF2B5EF4-FFF2-40B4-BE49-F238E27FC236}">
                <a16:creationId xmlns:a16="http://schemas.microsoft.com/office/drawing/2014/main" id="{64E3B32A-F7D9-273D-9AE4-7E7622C09C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2428" y="906557"/>
            <a:ext cx="7225748" cy="5044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065" name="Rectangle 45064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5058" name="Rectangle 2">
            <a:extLst>
              <a:ext uri="{FF2B5EF4-FFF2-40B4-BE49-F238E27FC236}">
                <a16:creationId xmlns:a16="http://schemas.microsoft.com/office/drawing/2014/main" id="{59FDAB76-48B4-41F7-29EF-A32FA59F1079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Healthy Weight Loss</a:t>
            </a:r>
          </a:p>
        </p:txBody>
      </p:sp>
      <p:sp>
        <p:nvSpPr>
          <p:cNvPr id="45067" name="Freeform: Shape 45066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BFC9827E-E2BC-0E8E-7B6F-991506D24C95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>
          <a:xfrm>
            <a:off x="838200" y="1825625"/>
            <a:ext cx="5393361" cy="4351338"/>
          </a:xfrm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/>
              <a:t>Be aware of what you are eating..</a:t>
            </a:r>
          </a:p>
          <a:p>
            <a:pPr lvl="1"/>
            <a:r>
              <a:rPr lang="en-US" altLang="en-US"/>
              <a:t>Keep a food journal</a:t>
            </a:r>
          </a:p>
          <a:p>
            <a:pPr lvl="1"/>
            <a:r>
              <a:rPr lang="en-US" altLang="en-US"/>
              <a:t>Write down what you eat, how much you eat, when you eat and why you eat.</a:t>
            </a:r>
          </a:p>
          <a:p>
            <a:pPr lvl="1"/>
            <a:endParaRPr lang="en-US" altLang="en-US"/>
          </a:p>
        </p:txBody>
      </p:sp>
      <p:sp>
        <p:nvSpPr>
          <p:cNvPr id="45069" name="Oval 45068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5060" name="Picture 4" descr="food journal">
            <a:extLst>
              <a:ext uri="{FF2B5EF4-FFF2-40B4-BE49-F238E27FC236}">
                <a16:creationId xmlns:a16="http://schemas.microsoft.com/office/drawing/2014/main" id="{C86E6983-10C3-C0B0-B7C3-0030CD1C675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7184" y="1345385"/>
            <a:ext cx="3781051" cy="3523252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45071" name="Freeform: Shape 45070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5073" name="Straight Connector 45072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075" name="Freeform: Shape 45074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5077" name="Freeform: Shape 45076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5079" name="Freeform: Shape 45078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090" name="Rectangle 46089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4F8B47EC-AA49-782F-4F2D-1089C738407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US" altLang="en-US"/>
              <a:t>Healthy Weight Loss</a:t>
            </a:r>
          </a:p>
        </p:txBody>
      </p:sp>
      <p:sp>
        <p:nvSpPr>
          <p:cNvPr id="46092" name="Freeform: Shape 46091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6CDA32CB-F900-1D7F-9F5B-09C23B7EB56E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838200" y="1825625"/>
            <a:ext cx="5393361" cy="4351338"/>
          </a:xfrm>
        </p:spPr>
        <p:txBody>
          <a:bodyPr numCol="1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/>
              <a:t>Have at least 3 meals a day</a:t>
            </a:r>
          </a:p>
          <a:p>
            <a:pPr lvl="1"/>
            <a:r>
              <a:rPr lang="en-US" altLang="en-US"/>
              <a:t>Include foods from 3 food groups at each meal. </a:t>
            </a:r>
          </a:p>
          <a:p>
            <a:pPr lvl="1"/>
            <a:r>
              <a:rPr lang="en-US" altLang="en-US"/>
              <a:t>Select foods that will satisfy you, not stimulate you – whole grains, beans, non-starchy vegetables and fruit combined with lean protein and a small amount of fat.</a:t>
            </a:r>
          </a:p>
          <a:p>
            <a:pPr lvl="1">
              <a:buFont typeface="Wingdings" panose="05000000000000000000" pitchFamily="2" charset="2"/>
              <a:buNone/>
            </a:pPr>
            <a:endParaRPr lang="en-US" altLang="en-US"/>
          </a:p>
          <a:p>
            <a:pPr lvl="1"/>
            <a:r>
              <a:rPr lang="en-US" altLang="en-US"/>
              <a:t>Have small snacks between meals if you choose.</a:t>
            </a:r>
          </a:p>
        </p:txBody>
      </p:sp>
      <p:sp>
        <p:nvSpPr>
          <p:cNvPr id="46094" name="Oval 46093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6087" name="Graphic 46086" descr="Breakfast">
            <a:extLst>
              <a:ext uri="{FF2B5EF4-FFF2-40B4-BE49-F238E27FC236}">
                <a16:creationId xmlns:a16="http://schemas.microsoft.com/office/drawing/2014/main" id="{BC62C1D8-50F2-4D1C-2D38-30AA295EFD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887184" y="1216485"/>
            <a:ext cx="3781051" cy="3781051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46096" name="Freeform: Shape 46095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6098" name="Straight Connector 46097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100" name="Freeform: Shape 46099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6102" name="Freeform: Shape 46101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104" name="Freeform: Shape 46103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113" name="Rectangle 47112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D67A5DF4-5DF6-D686-931A-620235F509FC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alt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Healthy Eating</a:t>
            </a:r>
          </a:p>
        </p:txBody>
      </p:sp>
      <p:sp>
        <p:nvSpPr>
          <p:cNvPr id="47115" name="Freeform: Shape 47114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9872FFD0-EFD5-693F-0EAD-0FCC875FCE67}"/>
              </a:ext>
            </a:extLst>
          </p:cNvPr>
          <p:cNvSpPr>
            <a:spLocks noGrp="1" noRot="1" noChangeArrowheads="1"/>
          </p:cNvSpPr>
          <p:nvPr>
            <p:ph type="body" sz="half" idx="1"/>
          </p:nvPr>
        </p:nvSpPr>
        <p:spPr bwMode="auto">
          <a:xfrm>
            <a:off x="838200" y="1825625"/>
            <a:ext cx="5393361" cy="4351338"/>
          </a:xfrm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/>
              <a:t>Diets low in refined carbohydrates work best</a:t>
            </a:r>
          </a:p>
          <a:p>
            <a:pPr lvl="1"/>
            <a:r>
              <a:rPr lang="en-US" altLang="en-US"/>
              <a:t>Choose whole grain breads, cereals, pasta, rice and keep intake moderate (not too much.)</a:t>
            </a:r>
          </a:p>
          <a:p>
            <a:pPr lvl="1"/>
            <a:r>
              <a:rPr lang="en-US" altLang="en-US"/>
              <a:t>Eat more vegetables, and some fruits such as apples and pears.</a:t>
            </a:r>
          </a:p>
        </p:txBody>
      </p:sp>
      <p:sp>
        <p:nvSpPr>
          <p:cNvPr id="47117" name="Oval 47116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108" name="Picture 5" descr="lowfat">
            <a:extLst>
              <a:ext uri="{FF2B5EF4-FFF2-40B4-BE49-F238E27FC236}">
                <a16:creationId xmlns:a16="http://schemas.microsoft.com/office/drawing/2014/main" id="{FF6CD698-B35D-C03A-2A76-CFC2893EF8F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887184" y="1626099"/>
            <a:ext cx="3781051" cy="2961823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47119" name="Freeform: Shape 47118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47121" name="Straight Connector 47120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123" name="Freeform: Shape 47122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7125" name="Freeform: Shape 47124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7127" name="Freeform: Shape 47126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136" name="Rectangle 4813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138" name="Freeform: Shape 48137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DBC2E50D-2229-A62D-224F-27B1BCF3E1CF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Healthy Eating</a:t>
            </a:r>
          </a:p>
        </p:txBody>
      </p:sp>
      <p:sp>
        <p:nvSpPr>
          <p:cNvPr id="48140" name="Arc 4813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E9CB20A7-AA2C-2945-F30E-748CF0470B9C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/>
              <a:t>Eat more fish, poultry and beans/lentils, eggs and less red meat.</a:t>
            </a:r>
          </a:p>
          <a:p>
            <a:r>
              <a:rPr lang="en-US" altLang="en-US"/>
              <a:t>Avoid saturated and trans fats and use more plant oils -canola oil, olive oil, peanut oil, healthy margarines, mayo and salad dressings.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4">
            <a:extLst>
              <a:ext uri="{FF2B5EF4-FFF2-40B4-BE49-F238E27FC236}">
                <a16:creationId xmlns:a16="http://schemas.microsoft.com/office/drawing/2014/main" id="{B823FF8E-B8C2-962A-4899-43BAD93F7FA1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Harvard Food Pyramid</a:t>
            </a:r>
          </a:p>
        </p:txBody>
      </p:sp>
      <p:pic>
        <p:nvPicPr>
          <p:cNvPr id="49155" name="Picture 6" descr="Harvard_food_pyramid">
            <a:extLst>
              <a:ext uri="{FF2B5EF4-FFF2-40B4-BE49-F238E27FC236}">
                <a16:creationId xmlns:a16="http://schemas.microsoft.com/office/drawing/2014/main" id="{3BAE7350-9BD6-E224-0442-8B219EBB78B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4800" y="1752600"/>
            <a:ext cx="4495800" cy="4648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184" name="Rectangle 50183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186" name="Freeform: Shape 50185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178" name="Rectangle 2">
            <a:extLst>
              <a:ext uri="{FF2B5EF4-FFF2-40B4-BE49-F238E27FC236}">
                <a16:creationId xmlns:a16="http://schemas.microsoft.com/office/drawing/2014/main" id="{22151DC7-82C4-2274-0E67-8AB8C6E62BDB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Practice defensive eating</a:t>
            </a:r>
          </a:p>
        </p:txBody>
      </p:sp>
      <p:sp>
        <p:nvSpPr>
          <p:cNvPr id="50188" name="Arc 50187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0179" name="Rectangle 3">
            <a:extLst>
              <a:ext uri="{FF2B5EF4-FFF2-40B4-BE49-F238E27FC236}">
                <a16:creationId xmlns:a16="http://schemas.microsoft.com/office/drawing/2014/main" id="{6555941D-C018-AEF4-C204-346EB19B79DD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/>
              <a:t>Practice stopping before you are stuffed</a:t>
            </a:r>
          </a:p>
          <a:p>
            <a:r>
              <a:rPr lang="en-US" altLang="en-US"/>
              <a:t>Be selective – don’t eat just because it is there</a:t>
            </a:r>
          </a:p>
          <a:p>
            <a:r>
              <a:rPr lang="en-US" altLang="en-US"/>
              <a:t>Choose small portions</a:t>
            </a:r>
          </a:p>
          <a:p>
            <a:r>
              <a:rPr lang="en-US" altLang="en-US"/>
              <a:t>Beware of desserts</a:t>
            </a:r>
          </a:p>
          <a:p>
            <a:r>
              <a:rPr lang="en-US" altLang="en-US"/>
              <a:t>Slow down and pay attention to your food when you eat</a:t>
            </a:r>
          </a:p>
          <a:p>
            <a:r>
              <a:rPr lang="en-US" altLang="en-US"/>
              <a:t>Keep track of the calories in the foods you eat – be aware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08" name="Rectangle 5120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10" name="Freeform: Shape 5120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202" name="Rectangle 2">
            <a:extLst>
              <a:ext uri="{FF2B5EF4-FFF2-40B4-BE49-F238E27FC236}">
                <a16:creationId xmlns:a16="http://schemas.microsoft.com/office/drawing/2014/main" id="{6CA234AE-C2DA-C55E-8CA2-17EF0C13C940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Practice defensive eating</a:t>
            </a:r>
          </a:p>
        </p:txBody>
      </p:sp>
      <p:sp>
        <p:nvSpPr>
          <p:cNvPr id="51212" name="Arc 512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A0E94706-9783-2F08-F3CE-6FF4F9ECBFF2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/>
              <a:t>Spoil your appetite – have a healthy snack before your meals</a:t>
            </a:r>
          </a:p>
          <a:p>
            <a:r>
              <a:rPr lang="en-US" altLang="en-US"/>
              <a:t>Minimize temptation – don’t bring goodies in the house</a:t>
            </a:r>
          </a:p>
          <a:p>
            <a:r>
              <a:rPr lang="en-US" altLang="en-US"/>
              <a:t>Be vigilant – the food industry is out to exploit your weaknesses</a:t>
            </a:r>
          </a:p>
          <a:p>
            <a:r>
              <a:rPr lang="en-US" altLang="en-US"/>
              <a:t>Try keeping it simple – rats fed “rat chow”, don’t weigh as much as rats that get to pick from a variety of foods.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232" name="Rectangle 52231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34" name="Freeform: Shape 52233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226" name="Rectangle 2">
            <a:extLst>
              <a:ext uri="{FF2B5EF4-FFF2-40B4-BE49-F238E27FC236}">
                <a16:creationId xmlns:a16="http://schemas.microsoft.com/office/drawing/2014/main" id="{0DF50D80-3171-B67A-9219-E2F28B1425A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altLang="en-US">
                <a:solidFill>
                  <a:srgbClr val="FFFFFF"/>
                </a:solidFill>
              </a:rPr>
              <a:t>Getting Started</a:t>
            </a:r>
          </a:p>
        </p:txBody>
      </p:sp>
      <p:sp>
        <p:nvSpPr>
          <p:cNvPr id="52236" name="Arc 5223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3AD51E70-B7FE-44C3-6CB5-4181999F69C3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 bwMode="auto">
          <a:xfrm>
            <a:off x="4447308" y="591344"/>
            <a:ext cx="6906491" cy="5585619"/>
          </a:xfrm>
        </p:spPr>
        <p:txBody>
          <a:bodyPr numCol="1" anchor="ctr" anchorCtr="0" compatLnSpc="1">
            <a:prstTxWarp prst="textNoShape">
              <a:avLst/>
            </a:prstTxWarp>
            <a:normAutofit/>
          </a:bodyPr>
          <a:lstStyle/>
          <a:p>
            <a:r>
              <a:rPr lang="en-US" altLang="en-US"/>
              <a:t>Change gradually</a:t>
            </a:r>
          </a:p>
          <a:p>
            <a:pPr lvl="1"/>
            <a:r>
              <a:rPr lang="en-US" altLang="en-US"/>
              <a:t>Add more vegetables to supper.</a:t>
            </a:r>
          </a:p>
          <a:p>
            <a:pPr lvl="1"/>
            <a:r>
              <a:rPr lang="en-US" altLang="en-US"/>
              <a:t>Add a piece of fruit to breakfast.</a:t>
            </a:r>
          </a:p>
          <a:p>
            <a:pPr lvl="1"/>
            <a:r>
              <a:rPr lang="en-US" altLang="en-US"/>
              <a:t>Drink a glass of milk with supper.</a:t>
            </a:r>
          </a:p>
          <a:p>
            <a:pPr lvl="1"/>
            <a:r>
              <a:rPr lang="en-US" altLang="en-US"/>
              <a:t>Choose whole grains.</a:t>
            </a:r>
          </a:p>
          <a:p>
            <a:pPr lvl="1"/>
            <a:endParaRPr lang="en-US" altLang="en-US"/>
          </a:p>
          <a:p>
            <a:pPr lvl="1"/>
            <a:r>
              <a:rPr lang="en-US" altLang="en-US"/>
              <a:t>S.M.A.R.T  goals</a:t>
            </a:r>
          </a:p>
          <a:p>
            <a:pPr lvl="2"/>
            <a:r>
              <a:rPr lang="en-US" altLang="en-US"/>
              <a:t>Specific, measurable, achievable, realistic, time framed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1368</Words>
  <Application>Microsoft Office PowerPoint</Application>
  <PresentationFormat>Widescreen</PresentationFormat>
  <Paragraphs>227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4" baseType="lpstr">
      <vt:lpstr>Arial</vt:lpstr>
      <vt:lpstr>Arial Black</vt:lpstr>
      <vt:lpstr>Bookman Old Style</vt:lpstr>
      <vt:lpstr>Calibri</vt:lpstr>
      <vt:lpstr>Calibri Light</vt:lpstr>
      <vt:lpstr>Tahoma</vt:lpstr>
      <vt:lpstr>Times New Roman</vt:lpstr>
      <vt:lpstr>Wingdings</vt:lpstr>
      <vt:lpstr>Office Theme</vt:lpstr>
      <vt:lpstr>PowerPoint Presentation</vt:lpstr>
      <vt:lpstr>Eating for a Healthy Heart</vt:lpstr>
      <vt:lpstr>Healthy Eating….</vt:lpstr>
      <vt:lpstr>Drop in blood pressure from lifestyle changes Systolic/diastolic   eg 120/80</vt:lpstr>
      <vt:lpstr>Drop in LDL (bad) cholesterol from…</vt:lpstr>
      <vt:lpstr>Lifestyle can make a difference!</vt:lpstr>
      <vt:lpstr>Body Weight</vt:lpstr>
      <vt:lpstr>Waist Circumference</vt:lpstr>
      <vt:lpstr>Energy In = Energy Out</vt:lpstr>
      <vt:lpstr>Portion Distortion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Blood cholesterol</vt:lpstr>
      <vt:lpstr>Types of Fat In The Blood</vt:lpstr>
      <vt:lpstr>A Heart Healthy Eating Plan</vt:lpstr>
      <vt:lpstr>The Bad Fats Saturated Fat</vt:lpstr>
      <vt:lpstr>Saturated Fat</vt:lpstr>
      <vt:lpstr>Sample Saturated Fat Intakes</vt:lpstr>
      <vt:lpstr>Saturated Fat content</vt:lpstr>
      <vt:lpstr>Nutrition Facts Label</vt:lpstr>
      <vt:lpstr>Trans Fats</vt:lpstr>
      <vt:lpstr>Nutrition Facts Label</vt:lpstr>
      <vt:lpstr>Trans Fats</vt:lpstr>
      <vt:lpstr>Where do you find  Trans fats?</vt:lpstr>
      <vt:lpstr>Trans Fats</vt:lpstr>
      <vt:lpstr>Trans Fats</vt:lpstr>
      <vt:lpstr>How do I limit Trans Fats?</vt:lpstr>
      <vt:lpstr>Eat more soluble fibre</vt:lpstr>
      <vt:lpstr>Use Monounsaturated Fat</vt:lpstr>
      <vt:lpstr>The DASH diet</vt:lpstr>
      <vt:lpstr>DASH diet</vt:lpstr>
      <vt:lpstr>Sodium ( Salt)</vt:lpstr>
      <vt:lpstr>Salt</vt:lpstr>
      <vt:lpstr>Sodium 101</vt:lpstr>
      <vt:lpstr>Healthy Weight Loss</vt:lpstr>
      <vt:lpstr>Healthy Weight Loss</vt:lpstr>
      <vt:lpstr>Healthy Eating</vt:lpstr>
      <vt:lpstr>Healthy Eating</vt:lpstr>
      <vt:lpstr>Harvard Food Pyramid</vt:lpstr>
      <vt:lpstr>Practice defensive eating</vt:lpstr>
      <vt:lpstr>Practice defensive eating</vt:lpstr>
      <vt:lpstr>Getting Started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Felicity Peacock</dc:creator>
  <cp:lastModifiedBy>Felicity Peacock</cp:lastModifiedBy>
  <cp:revision>1</cp:revision>
  <dcterms:created xsi:type="dcterms:W3CDTF">2022-10-23T14:42:25Z</dcterms:created>
  <dcterms:modified xsi:type="dcterms:W3CDTF">2022-10-23T14:46:06Z</dcterms:modified>
</cp:coreProperties>
</file>