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4" r:id="rId1"/>
  </p:sldMasterIdLst>
  <p:sldIdLst>
    <p:sldId id="257" r:id="rId2"/>
    <p:sldId id="258" r:id="rId3"/>
    <p:sldId id="259" r:id="rId4"/>
    <p:sldId id="260" r:id="rId5"/>
    <p:sldId id="261" r:id="rId6"/>
    <p:sldId id="262" r:id="rId7"/>
    <p:sldId id="263" r:id="rId8"/>
    <p:sldId id="265" r:id="rId9"/>
    <p:sldId id="267" r:id="rId10"/>
    <p:sldId id="269" r:id="rId11"/>
    <p:sldId id="270"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33" dt="2026-10-12T00:45:35.762"/>
    <p1510:client id="{A6B030CF-07B3-0225-2BCE-97FC00BED3B5}" v="392" dt="2026-10-11T23:49:04.292"/>
    <p1510:client id="{AB8A7A1C-E9B2-13B6-68AC-89A5CDCE2B82}" v="150" dt="2026-10-12T01:40:03.0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aika Hussain (2527231)" userId="S::2527231@student.uwtsd.ac.uk::3a1dc647-62ad-49d0-a4cd-6deaa24d3551" providerId="AD" clId="Web-{AB8A7A1C-E9B2-13B6-68AC-89A5CDCE2B82}"/>
    <pc:docChg chg="addSld delSld modSld">
      <pc:chgData name="Malaika Hussain (2527231)" userId="S::2527231@student.uwtsd.ac.uk::3a1dc647-62ad-49d0-a4cd-6deaa24d3551" providerId="AD" clId="Web-{AB8A7A1C-E9B2-13B6-68AC-89A5CDCE2B82}" dt="2026-10-12T01:40:03.020" v="174" actId="20577"/>
      <pc:docMkLst>
        <pc:docMk/>
      </pc:docMkLst>
      <pc:sldChg chg="addSp delSp modSp mod modClrScheme chgLayout">
        <pc:chgData name="Malaika Hussain (2527231)" userId="S::2527231@student.uwtsd.ac.uk::3a1dc647-62ad-49d0-a4cd-6deaa24d3551" providerId="AD" clId="Web-{AB8A7A1C-E9B2-13B6-68AC-89A5CDCE2B82}" dt="2026-10-12T01:10:16.264" v="19"/>
        <pc:sldMkLst>
          <pc:docMk/>
          <pc:sldMk cId="3152483319" sldId="258"/>
        </pc:sldMkLst>
        <pc:spChg chg="mod">
          <ac:chgData name="Malaika Hussain (2527231)" userId="S::2527231@student.uwtsd.ac.uk::3a1dc647-62ad-49d0-a4cd-6deaa24d3551" providerId="AD" clId="Web-{AB8A7A1C-E9B2-13B6-68AC-89A5CDCE2B82}" dt="2026-10-12T01:09:46.997" v="16"/>
          <ac:spMkLst>
            <pc:docMk/>
            <pc:sldMk cId="3152483319" sldId="258"/>
            <ac:spMk id="2" creationId="{6993FD58-3564-D6FD-05B6-6E8B453DBCB1}"/>
          </ac:spMkLst>
        </pc:spChg>
        <pc:spChg chg="mod">
          <ac:chgData name="Malaika Hussain (2527231)" userId="S::2527231@student.uwtsd.ac.uk::3a1dc647-62ad-49d0-a4cd-6deaa24d3551" providerId="AD" clId="Web-{AB8A7A1C-E9B2-13B6-68AC-89A5CDCE2B82}" dt="2026-10-12T01:09:56.357" v="17" actId="20577"/>
          <ac:spMkLst>
            <pc:docMk/>
            <pc:sldMk cId="3152483319" sldId="258"/>
            <ac:spMk id="6" creationId="{CB6EA559-1548-1731-DBA1-89829F0829A1}"/>
          </ac:spMkLst>
        </pc:spChg>
        <pc:picChg chg="add del mod">
          <ac:chgData name="Malaika Hussain (2527231)" userId="S::2527231@student.uwtsd.ac.uk::3a1dc647-62ad-49d0-a4cd-6deaa24d3551" providerId="AD" clId="Web-{AB8A7A1C-E9B2-13B6-68AC-89A5CDCE2B82}" dt="2026-10-12T01:10:16.264" v="19"/>
          <ac:picMkLst>
            <pc:docMk/>
            <pc:sldMk cId="3152483319" sldId="258"/>
            <ac:picMk id="3" creationId="{CDC36B14-57F4-31AC-5061-0D9A0C802390}"/>
          </ac:picMkLst>
        </pc:picChg>
      </pc:sldChg>
      <pc:sldChg chg="addSp delSp modSp mod modClrScheme chgLayout">
        <pc:chgData name="Malaika Hussain (2527231)" userId="S::2527231@student.uwtsd.ac.uk::3a1dc647-62ad-49d0-a4cd-6deaa24d3551" providerId="AD" clId="Web-{AB8A7A1C-E9B2-13B6-68AC-89A5CDCE2B82}" dt="2026-10-12T01:12:19.847" v="40" actId="14100"/>
        <pc:sldMkLst>
          <pc:docMk/>
          <pc:sldMk cId="3441208018" sldId="259"/>
        </pc:sldMkLst>
        <pc:spChg chg="mod">
          <ac:chgData name="Malaika Hussain (2527231)" userId="S::2527231@student.uwtsd.ac.uk::3a1dc647-62ad-49d0-a4cd-6deaa24d3551" providerId="AD" clId="Web-{AB8A7A1C-E9B2-13B6-68AC-89A5CDCE2B82}" dt="2026-10-12T01:12:10.534" v="39"/>
          <ac:spMkLst>
            <pc:docMk/>
            <pc:sldMk cId="3441208018" sldId="259"/>
            <ac:spMk id="2" creationId="{38387B22-192E-CC6C-50B9-B0C180A81AF1}"/>
          </ac:spMkLst>
        </pc:spChg>
        <pc:spChg chg="mod">
          <ac:chgData name="Malaika Hussain (2527231)" userId="S::2527231@student.uwtsd.ac.uk::3a1dc647-62ad-49d0-a4cd-6deaa24d3551" providerId="AD" clId="Web-{AB8A7A1C-E9B2-13B6-68AC-89A5CDCE2B82}" dt="2026-10-12T01:12:10.534" v="39"/>
          <ac:spMkLst>
            <pc:docMk/>
            <pc:sldMk cId="3441208018" sldId="259"/>
            <ac:spMk id="12" creationId="{1F2000F9-38C0-5350-4C8C-D75964BDD6D5}"/>
          </ac:spMkLst>
        </pc:spChg>
        <pc:picChg chg="add del mod">
          <ac:chgData name="Malaika Hussain (2527231)" userId="S::2527231@student.uwtsd.ac.uk::3a1dc647-62ad-49d0-a4cd-6deaa24d3551" providerId="AD" clId="Web-{AB8A7A1C-E9B2-13B6-68AC-89A5CDCE2B82}" dt="2026-10-12T01:08:54.449" v="2"/>
          <ac:picMkLst>
            <pc:docMk/>
            <pc:sldMk cId="3441208018" sldId="259"/>
            <ac:picMk id="3" creationId="{EBFC5DD7-1131-6550-F457-4332E0A4285E}"/>
          </ac:picMkLst>
        </pc:picChg>
        <pc:picChg chg="add del mod">
          <ac:chgData name="Malaika Hussain (2527231)" userId="S::2527231@student.uwtsd.ac.uk::3a1dc647-62ad-49d0-a4cd-6deaa24d3551" providerId="AD" clId="Web-{AB8A7A1C-E9B2-13B6-68AC-89A5CDCE2B82}" dt="2026-10-12T01:11:42.830" v="31"/>
          <ac:picMkLst>
            <pc:docMk/>
            <pc:sldMk cId="3441208018" sldId="259"/>
            <ac:picMk id="4" creationId="{301D79A1-A4D2-20D5-D80A-7CC02FCEAE71}"/>
          </ac:picMkLst>
        </pc:picChg>
        <pc:picChg chg="add mod">
          <ac:chgData name="Malaika Hussain (2527231)" userId="S::2527231@student.uwtsd.ac.uk::3a1dc647-62ad-49d0-a4cd-6deaa24d3551" providerId="AD" clId="Web-{AB8A7A1C-E9B2-13B6-68AC-89A5CDCE2B82}" dt="2026-10-12T01:12:19.847" v="40" actId="14100"/>
          <ac:picMkLst>
            <pc:docMk/>
            <pc:sldMk cId="3441208018" sldId="259"/>
            <ac:picMk id="5" creationId="{716D62C7-E4B6-4B70-09EC-F98BFBFF81A5}"/>
          </ac:picMkLst>
        </pc:picChg>
      </pc:sldChg>
      <pc:sldChg chg="addSp delSp modSp new">
        <pc:chgData name="Malaika Hussain (2527231)" userId="S::2527231@student.uwtsd.ac.uk::3a1dc647-62ad-49d0-a4cd-6deaa24d3551" providerId="AD" clId="Web-{AB8A7A1C-E9B2-13B6-68AC-89A5CDCE2B82}" dt="2026-10-12T01:40:03.020" v="174" actId="20577"/>
        <pc:sldMkLst>
          <pc:docMk/>
          <pc:sldMk cId="1096450319" sldId="270"/>
        </pc:sldMkLst>
        <pc:spChg chg="del">
          <ac:chgData name="Malaika Hussain (2527231)" userId="S::2527231@student.uwtsd.ac.uk::3a1dc647-62ad-49d0-a4cd-6deaa24d3551" providerId="AD" clId="Web-{AB8A7A1C-E9B2-13B6-68AC-89A5CDCE2B82}" dt="2026-10-12T01:30:21.957" v="164"/>
          <ac:spMkLst>
            <pc:docMk/>
            <pc:sldMk cId="1096450319" sldId="270"/>
            <ac:spMk id="2" creationId="{8EEEDC1D-EAD0-6CB8-16DE-B3C8FE11C546}"/>
          </ac:spMkLst>
        </pc:spChg>
        <pc:spChg chg="del">
          <ac:chgData name="Malaika Hussain (2527231)" userId="S::2527231@student.uwtsd.ac.uk::3a1dc647-62ad-49d0-a4cd-6deaa24d3551" providerId="AD" clId="Web-{AB8A7A1C-E9B2-13B6-68AC-89A5CDCE2B82}" dt="2026-10-12T01:30:13.878" v="163"/>
          <ac:spMkLst>
            <pc:docMk/>
            <pc:sldMk cId="1096450319" sldId="270"/>
            <ac:spMk id="3" creationId="{82BF7713-111A-36B0-E85D-E9A80974E72B}"/>
          </ac:spMkLst>
        </pc:spChg>
        <pc:spChg chg="mod">
          <ac:chgData name="Malaika Hussain (2527231)" userId="S::2527231@student.uwtsd.ac.uk::3a1dc647-62ad-49d0-a4cd-6deaa24d3551" providerId="AD" clId="Web-{AB8A7A1C-E9B2-13B6-68AC-89A5CDCE2B82}" dt="2026-10-12T01:40:03.020" v="174" actId="20577"/>
          <ac:spMkLst>
            <pc:docMk/>
            <pc:sldMk cId="1096450319" sldId="270"/>
            <ac:spMk id="4" creationId="{DDDF53B5-B741-979A-5B78-0AD7E0617024}"/>
          </ac:spMkLst>
        </pc:spChg>
        <pc:spChg chg="add">
          <ac:chgData name="Malaika Hussain (2527231)" userId="S::2527231@student.uwtsd.ac.uk::3a1dc647-62ad-49d0-a4cd-6deaa24d3551" providerId="AD" clId="Web-{AB8A7A1C-E9B2-13B6-68AC-89A5CDCE2B82}" dt="2026-10-12T01:30:29.191" v="166"/>
          <ac:spMkLst>
            <pc:docMk/>
            <pc:sldMk cId="1096450319" sldId="270"/>
            <ac:spMk id="5" creationId="{8EEEDC1D-EAD0-6CB8-16DE-B3C8FE11C546}"/>
          </ac:spMkLst>
        </pc:spChg>
        <pc:spChg chg="add del">
          <ac:chgData name="Malaika Hussain (2527231)" userId="S::2527231@student.uwtsd.ac.uk::3a1dc647-62ad-49d0-a4cd-6deaa24d3551" providerId="AD" clId="Web-{AB8A7A1C-E9B2-13B6-68AC-89A5CDCE2B82}" dt="2026-10-12T01:30:37.457" v="168"/>
          <ac:spMkLst>
            <pc:docMk/>
            <pc:sldMk cId="1096450319" sldId="270"/>
            <ac:spMk id="6" creationId="{1C46805A-27FF-F24D-9363-33002CEF3491}"/>
          </ac:spMkLst>
        </pc:spChg>
      </pc:sldChg>
      <pc:sldChg chg="modSp new del">
        <pc:chgData name="Malaika Hussain (2527231)" userId="S::2527231@student.uwtsd.ac.uk::3a1dc647-62ad-49d0-a4cd-6deaa24d3551" providerId="AD" clId="Web-{AB8A7A1C-E9B2-13B6-68AC-89A5CDCE2B82}" dt="2026-10-12T01:15:12.307" v="50"/>
        <pc:sldMkLst>
          <pc:docMk/>
          <pc:sldMk cId="2982444833" sldId="270"/>
        </pc:sldMkLst>
        <pc:spChg chg="mod">
          <ac:chgData name="Malaika Hussain (2527231)" userId="S::2527231@student.uwtsd.ac.uk::3a1dc647-62ad-49d0-a4cd-6deaa24d3551" providerId="AD" clId="Web-{AB8A7A1C-E9B2-13B6-68AC-89A5CDCE2B82}" dt="2026-10-12T01:14:46.587" v="49"/>
          <ac:spMkLst>
            <pc:docMk/>
            <pc:sldMk cId="2982444833" sldId="270"/>
            <ac:spMk id="3" creationId="{05027F88-3CA2-34BC-4187-A7E2EF2B8E01}"/>
          </ac:spMkLst>
        </pc:spChg>
      </pc:sldChg>
      <pc:sldChg chg="new del">
        <pc:chgData name="Malaika Hussain (2527231)" userId="S::2527231@student.uwtsd.ac.uk::3a1dc647-62ad-49d0-a4cd-6deaa24d3551" providerId="AD" clId="Web-{AB8A7A1C-E9B2-13B6-68AC-89A5CDCE2B82}" dt="2026-10-12T01:21:43.932" v="88"/>
        <pc:sldMkLst>
          <pc:docMk/>
          <pc:sldMk cId="4132721204" sldId="270"/>
        </pc:sldMkLst>
      </pc:sldChg>
      <pc:sldChg chg="addSp delSp modSp new del">
        <pc:chgData name="Malaika Hussain (2527231)" userId="S::2527231@student.uwtsd.ac.uk::3a1dc647-62ad-49d0-a4cd-6deaa24d3551" providerId="AD" clId="Web-{AB8A7A1C-E9B2-13B6-68AC-89A5CDCE2B82}" dt="2026-10-12T01:29:18.157" v="161"/>
        <pc:sldMkLst>
          <pc:docMk/>
          <pc:sldMk cId="2775724921" sldId="271"/>
        </pc:sldMkLst>
        <pc:spChg chg="del">
          <ac:chgData name="Malaika Hussain (2527231)" userId="S::2527231@student.uwtsd.ac.uk::3a1dc647-62ad-49d0-a4cd-6deaa24d3551" providerId="AD" clId="Web-{AB8A7A1C-E9B2-13B6-68AC-89A5CDCE2B82}" dt="2026-10-12T01:16:20.091" v="61"/>
          <ac:spMkLst>
            <pc:docMk/>
            <pc:sldMk cId="2775724921" sldId="271"/>
            <ac:spMk id="2" creationId="{6A43A581-852E-13E1-312D-EFA04A830E64}"/>
          </ac:spMkLst>
        </pc:spChg>
        <pc:spChg chg="del mod">
          <ac:chgData name="Malaika Hussain (2527231)" userId="S::2527231@student.uwtsd.ac.uk::3a1dc647-62ad-49d0-a4cd-6deaa24d3551" providerId="AD" clId="Web-{AB8A7A1C-E9B2-13B6-68AC-89A5CDCE2B82}" dt="2026-10-12T01:26:57.605" v="136"/>
          <ac:spMkLst>
            <pc:docMk/>
            <pc:sldMk cId="2775724921" sldId="271"/>
            <ac:spMk id="3" creationId="{4D5E9EA5-0835-759B-F689-CD747AE9D00D}"/>
          </ac:spMkLst>
        </pc:spChg>
        <pc:spChg chg="add del mod">
          <ac:chgData name="Malaika Hussain (2527231)" userId="S::2527231@student.uwtsd.ac.uk::3a1dc647-62ad-49d0-a4cd-6deaa24d3551" providerId="AD" clId="Web-{AB8A7A1C-E9B2-13B6-68AC-89A5CDCE2B82}" dt="2026-10-12T01:21:38.963" v="87"/>
          <ac:spMkLst>
            <pc:docMk/>
            <pc:sldMk cId="2775724921" sldId="271"/>
            <ac:spMk id="4" creationId="{7877ADBE-404C-26D5-5F68-78390450C935}"/>
          </ac:spMkLst>
        </pc:spChg>
      </pc:sldChg>
      <pc:sldChg chg="new del">
        <pc:chgData name="Malaika Hussain (2527231)" userId="S::2527231@student.uwtsd.ac.uk::3a1dc647-62ad-49d0-a4cd-6deaa24d3551" providerId="AD" clId="Web-{AB8A7A1C-E9B2-13B6-68AC-89A5CDCE2B82}" dt="2026-10-12T01:29:12.579" v="160"/>
        <pc:sldMkLst>
          <pc:docMk/>
          <pc:sldMk cId="380409109" sldId="272"/>
        </pc:sldMkLst>
      </pc:sldChg>
      <pc:sldChg chg="new del">
        <pc:chgData name="Malaika Hussain (2527231)" userId="S::2527231@student.uwtsd.ac.uk::3a1dc647-62ad-49d0-a4cd-6deaa24d3551" providerId="AD" clId="Web-{AB8A7A1C-E9B2-13B6-68AC-89A5CDCE2B82}" dt="2026-10-12T01:29:08.204" v="159"/>
        <pc:sldMkLst>
          <pc:docMk/>
          <pc:sldMk cId="3064145092" sldId="273"/>
        </pc:sldMkLst>
      </pc:sldChg>
      <pc:sldChg chg="delSp modSp new del">
        <pc:chgData name="Malaika Hussain (2527231)" userId="S::2527231@student.uwtsd.ac.uk::3a1dc647-62ad-49d0-a4cd-6deaa24d3551" providerId="AD" clId="Web-{AB8A7A1C-E9B2-13B6-68AC-89A5CDCE2B82}" dt="2026-10-12T01:29:02.797" v="158"/>
        <pc:sldMkLst>
          <pc:docMk/>
          <pc:sldMk cId="2569584154" sldId="274"/>
        </pc:sldMkLst>
        <pc:spChg chg="mod">
          <ac:chgData name="Malaika Hussain (2527231)" userId="S::2527231@student.uwtsd.ac.uk::3a1dc647-62ad-49d0-a4cd-6deaa24d3551" providerId="AD" clId="Web-{AB8A7A1C-E9B2-13B6-68AC-89A5CDCE2B82}" dt="2026-10-12T01:27:32.044" v="141" actId="1076"/>
          <ac:spMkLst>
            <pc:docMk/>
            <pc:sldMk cId="2569584154" sldId="274"/>
            <ac:spMk id="2" creationId="{3F175FE2-D7FC-2E75-6D93-09C7F7E301B0}"/>
          </ac:spMkLst>
        </pc:spChg>
        <pc:spChg chg="del">
          <ac:chgData name="Malaika Hussain (2527231)" userId="S::2527231@student.uwtsd.ac.uk::3a1dc647-62ad-49d0-a4cd-6deaa24d3551" providerId="AD" clId="Web-{AB8A7A1C-E9B2-13B6-68AC-89A5CDCE2B82}" dt="2026-10-12T01:27:25.340" v="140"/>
          <ac:spMkLst>
            <pc:docMk/>
            <pc:sldMk cId="2569584154" sldId="274"/>
            <ac:spMk id="3" creationId="{4962AF28-F740-5FAF-136B-0DD0CFF8F215}"/>
          </ac:spMkLst>
        </pc:spChg>
      </pc:sldChg>
      <pc:sldChg chg="new del">
        <pc:chgData name="Malaika Hussain (2527231)" userId="S::2527231@student.uwtsd.ac.uk::3a1dc647-62ad-49d0-a4cd-6deaa24d3551" providerId="AD" clId="Web-{AB8A7A1C-E9B2-13B6-68AC-89A5CDCE2B82}" dt="2026-10-12T01:28:56.406" v="157"/>
        <pc:sldMkLst>
          <pc:docMk/>
          <pc:sldMk cId="2046037609" sldId="275"/>
        </pc:sldMkLst>
      </pc:sldChg>
      <pc:sldChg chg="new del">
        <pc:chgData name="Malaika Hussain (2527231)" userId="S::2527231@student.uwtsd.ac.uk::3a1dc647-62ad-49d0-a4cd-6deaa24d3551" providerId="AD" clId="Web-{AB8A7A1C-E9B2-13B6-68AC-89A5CDCE2B82}" dt="2026-10-12T01:28:56.188" v="156"/>
        <pc:sldMkLst>
          <pc:docMk/>
          <pc:sldMk cId="3798611389" sldId="276"/>
        </pc:sldMkLst>
      </pc:sldChg>
      <pc:sldChg chg="new del">
        <pc:chgData name="Malaika Hussain (2527231)" userId="S::2527231@student.uwtsd.ac.uk::3a1dc647-62ad-49d0-a4cd-6deaa24d3551" providerId="AD" clId="Web-{AB8A7A1C-E9B2-13B6-68AC-89A5CDCE2B82}" dt="2026-10-12T01:28:49.219" v="155"/>
        <pc:sldMkLst>
          <pc:docMk/>
          <pc:sldMk cId="2096302619" sldId="277"/>
        </pc:sldMkLst>
      </pc:sldChg>
      <pc:sldChg chg="new del">
        <pc:chgData name="Malaika Hussain (2527231)" userId="S::2527231@student.uwtsd.ac.uk::3a1dc647-62ad-49d0-a4cd-6deaa24d3551" providerId="AD" clId="Web-{AB8A7A1C-E9B2-13B6-68AC-89A5CDCE2B82}" dt="2026-10-12T01:28:46.093" v="154"/>
        <pc:sldMkLst>
          <pc:docMk/>
          <pc:sldMk cId="2673420596" sldId="278"/>
        </pc:sldMkLst>
      </pc:sldChg>
      <pc:sldChg chg="new del">
        <pc:chgData name="Malaika Hussain (2527231)" userId="S::2527231@student.uwtsd.ac.uk::3a1dc647-62ad-49d0-a4cd-6deaa24d3551" providerId="AD" clId="Web-{AB8A7A1C-E9B2-13B6-68AC-89A5CDCE2B82}" dt="2026-10-12T01:28:42.656" v="153"/>
        <pc:sldMkLst>
          <pc:docMk/>
          <pc:sldMk cId="1627623370" sldId="279"/>
        </pc:sldMkLst>
      </pc:sldChg>
      <pc:sldChg chg="new del">
        <pc:chgData name="Malaika Hussain (2527231)" userId="S::2527231@student.uwtsd.ac.uk::3a1dc647-62ad-49d0-a4cd-6deaa24d3551" providerId="AD" clId="Web-{AB8A7A1C-E9B2-13B6-68AC-89A5CDCE2B82}" dt="2026-10-12T01:28:30.421" v="150"/>
        <pc:sldMkLst>
          <pc:docMk/>
          <pc:sldMk cId="2999457785" sldId="280"/>
        </pc:sldMkLst>
      </pc:sldChg>
      <pc:sldChg chg="new del">
        <pc:chgData name="Malaika Hussain (2527231)" userId="S::2527231@student.uwtsd.ac.uk::3a1dc647-62ad-49d0-a4cd-6deaa24d3551" providerId="AD" clId="Web-{AB8A7A1C-E9B2-13B6-68AC-89A5CDCE2B82}" dt="2026-10-12T01:28:38.953" v="152"/>
        <pc:sldMkLst>
          <pc:docMk/>
          <pc:sldMk cId="1747068578" sldId="281"/>
        </pc:sldMkLst>
      </pc:sldChg>
      <pc:sldChg chg="new del">
        <pc:chgData name="Malaika Hussain (2527231)" userId="S::2527231@student.uwtsd.ac.uk::3a1dc647-62ad-49d0-a4cd-6deaa24d3551" providerId="AD" clId="Web-{AB8A7A1C-E9B2-13B6-68AC-89A5CDCE2B82}" dt="2026-10-12T01:28:34.343" v="151"/>
        <pc:sldMkLst>
          <pc:docMk/>
          <pc:sldMk cId="2728861838" sldId="282"/>
        </pc:sldMkLst>
      </pc:sldChg>
    </pc:docChg>
  </pc:docChgLst>
  <pc:docChgLst>
    <pc:chgData name="Malaika Hussain (2527231)" userId="S::2527231@student.uwtsd.ac.uk::3a1dc647-62ad-49d0-a4cd-6deaa24d3551" providerId="AD" clId="Web-{A6B030CF-07B3-0225-2BCE-97FC00BED3B5}"/>
    <pc:docChg chg="mod addSld delSld modSld addMainMaster delMainMaster">
      <pc:chgData name="Malaika Hussain (2527231)" userId="S::2527231@student.uwtsd.ac.uk::3a1dc647-62ad-49d0-a4cd-6deaa24d3551" providerId="AD" clId="Web-{A6B030CF-07B3-0225-2BCE-97FC00BED3B5}" dt="2026-10-11T23:48:59.760" v="406" actId="14100"/>
      <pc:docMkLst>
        <pc:docMk/>
      </pc:docMkLst>
      <pc:sldChg chg="modSp del mod modClrScheme chgLayout">
        <pc:chgData name="Malaika Hussain (2527231)" userId="S::2527231@student.uwtsd.ac.uk::3a1dc647-62ad-49d0-a4cd-6deaa24d3551" providerId="AD" clId="Web-{A6B030CF-07B3-0225-2BCE-97FC00BED3B5}" dt="2026-10-11T20:29:47.719" v="164"/>
        <pc:sldMkLst>
          <pc:docMk/>
          <pc:sldMk cId="109857222" sldId="256"/>
        </pc:sldMkLst>
        <pc:spChg chg="mod ord">
          <ac:chgData name="Malaika Hussain (2527231)" userId="S::2527231@student.uwtsd.ac.uk::3a1dc647-62ad-49d0-a4cd-6deaa24d3551" providerId="AD" clId="Web-{A6B030CF-07B3-0225-2BCE-97FC00BED3B5}" dt="2026-10-11T19:58:06.635" v="12"/>
          <ac:spMkLst>
            <pc:docMk/>
            <pc:sldMk cId="109857222" sldId="256"/>
            <ac:spMk id="2" creationId="{00000000-0000-0000-0000-000000000000}"/>
          </ac:spMkLst>
        </pc:spChg>
        <pc:spChg chg="mod ord">
          <ac:chgData name="Malaika Hussain (2527231)" userId="S::2527231@student.uwtsd.ac.uk::3a1dc647-62ad-49d0-a4cd-6deaa24d3551" providerId="AD" clId="Web-{A6B030CF-07B3-0225-2BCE-97FC00BED3B5}" dt="2026-10-11T19:58:06.635" v="12"/>
          <ac:spMkLst>
            <pc:docMk/>
            <pc:sldMk cId="109857222" sldId="256"/>
            <ac:spMk id="3" creationId="{00000000-0000-0000-0000-000000000000}"/>
          </ac:spMkLst>
        </pc:spChg>
      </pc:sldChg>
      <pc:sldChg chg="addSp modSp new">
        <pc:chgData name="Malaika Hussain (2527231)" userId="S::2527231@student.uwtsd.ac.uk::3a1dc647-62ad-49d0-a4cd-6deaa24d3551" providerId="AD" clId="Web-{A6B030CF-07B3-0225-2BCE-97FC00BED3B5}" dt="2026-10-11T20:25:42.534" v="163" actId="20577"/>
        <pc:sldMkLst>
          <pc:docMk/>
          <pc:sldMk cId="2680492603" sldId="257"/>
        </pc:sldMkLst>
        <pc:spChg chg="mod">
          <ac:chgData name="Malaika Hussain (2527231)" userId="S::2527231@student.uwtsd.ac.uk::3a1dc647-62ad-49d0-a4cd-6deaa24d3551" providerId="AD" clId="Web-{A6B030CF-07B3-0225-2BCE-97FC00BED3B5}" dt="2026-10-11T20:25:42.534" v="163" actId="20577"/>
          <ac:spMkLst>
            <pc:docMk/>
            <pc:sldMk cId="2680492603" sldId="257"/>
            <ac:spMk id="2" creationId="{D042DE28-687B-A008-0BFA-6DFAF33CEF30}"/>
          </ac:spMkLst>
        </pc:spChg>
        <pc:spChg chg="mod">
          <ac:chgData name="Malaika Hussain (2527231)" userId="S::2527231@student.uwtsd.ac.uk::3a1dc647-62ad-49d0-a4cd-6deaa24d3551" providerId="AD" clId="Web-{A6B030CF-07B3-0225-2BCE-97FC00BED3B5}" dt="2026-10-11T20:20:51.259" v="80" actId="1076"/>
          <ac:spMkLst>
            <pc:docMk/>
            <pc:sldMk cId="2680492603" sldId="257"/>
            <ac:spMk id="3" creationId="{B3116C62-4D90-F9C5-F18B-7DE5DEDFAD69}"/>
          </ac:spMkLst>
        </pc:spChg>
        <pc:graphicFrameChg chg="add mod">
          <ac:chgData name="Malaika Hussain (2527231)" userId="S::2527231@student.uwtsd.ac.uk::3a1dc647-62ad-49d0-a4cd-6deaa24d3551" providerId="AD" clId="Web-{A6B030CF-07B3-0225-2BCE-97FC00BED3B5}" dt="2026-10-11T20:21:15.888" v="83" actId="1076"/>
          <ac:graphicFrameMkLst>
            <pc:docMk/>
            <pc:sldMk cId="2680492603" sldId="257"/>
            <ac:graphicFrameMk id="5" creationId="{69575A79-91CA-44AE-E6D9-0843E5D1BBF9}"/>
          </ac:graphicFrameMkLst>
        </pc:graphicFrameChg>
        <pc:graphicFrameChg chg="add mod modGraphic">
          <ac:chgData name="Malaika Hussain (2527231)" userId="S::2527231@student.uwtsd.ac.uk::3a1dc647-62ad-49d0-a4cd-6deaa24d3551" providerId="AD" clId="Web-{A6B030CF-07B3-0225-2BCE-97FC00BED3B5}" dt="2026-10-11T20:20:56.679" v="82" actId="1076"/>
          <ac:graphicFrameMkLst>
            <pc:docMk/>
            <pc:sldMk cId="2680492603" sldId="257"/>
            <ac:graphicFrameMk id="7" creationId="{1724D21C-3495-7366-18FA-723E8B57FC0B}"/>
          </ac:graphicFrameMkLst>
        </pc:graphicFrameChg>
      </pc:sldChg>
      <pc:sldChg chg="addSp delSp modSp new mod modClrScheme chgLayout">
        <pc:chgData name="Malaika Hussain (2527231)" userId="S::2527231@student.uwtsd.ac.uk::3a1dc647-62ad-49d0-a4cd-6deaa24d3551" providerId="AD" clId="Web-{A6B030CF-07B3-0225-2BCE-97FC00BED3B5}" dt="2026-10-11T23:21:07.718" v="255" actId="20577"/>
        <pc:sldMkLst>
          <pc:docMk/>
          <pc:sldMk cId="3152483319" sldId="258"/>
        </pc:sldMkLst>
        <pc:spChg chg="mod">
          <ac:chgData name="Malaika Hussain (2527231)" userId="S::2527231@student.uwtsd.ac.uk::3a1dc647-62ad-49d0-a4cd-6deaa24d3551" providerId="AD" clId="Web-{A6B030CF-07B3-0225-2BCE-97FC00BED3B5}" dt="2026-10-11T23:18:59.663" v="226" actId="20577"/>
          <ac:spMkLst>
            <pc:docMk/>
            <pc:sldMk cId="3152483319" sldId="258"/>
            <ac:spMk id="2" creationId="{6993FD58-3564-D6FD-05B6-6E8B453DBCB1}"/>
          </ac:spMkLst>
        </pc:spChg>
        <pc:spChg chg="add del">
          <ac:chgData name="Malaika Hussain (2527231)" userId="S::2527231@student.uwtsd.ac.uk::3a1dc647-62ad-49d0-a4cd-6deaa24d3551" providerId="AD" clId="Web-{A6B030CF-07B3-0225-2BCE-97FC00BED3B5}" dt="2026-10-11T22:00:59.512" v="188"/>
          <ac:spMkLst>
            <pc:docMk/>
            <pc:sldMk cId="3152483319" sldId="258"/>
            <ac:spMk id="3" creationId="{6E29C48D-DEBC-C595-445C-C2B3529D445F}"/>
          </ac:spMkLst>
        </pc:spChg>
        <pc:spChg chg="add mod">
          <ac:chgData name="Malaika Hussain (2527231)" userId="S::2527231@student.uwtsd.ac.uk::3a1dc647-62ad-49d0-a4cd-6deaa24d3551" providerId="AD" clId="Web-{A6B030CF-07B3-0225-2BCE-97FC00BED3B5}" dt="2026-10-11T23:21:07.718" v="255" actId="20577"/>
          <ac:spMkLst>
            <pc:docMk/>
            <pc:sldMk cId="3152483319" sldId="258"/>
            <ac:spMk id="6" creationId="{CB6EA559-1548-1731-DBA1-89829F0829A1}"/>
          </ac:spMkLst>
        </pc:spChg>
        <pc:spChg chg="add del mod">
          <ac:chgData name="Malaika Hussain (2527231)" userId="S::2527231@student.uwtsd.ac.uk::3a1dc647-62ad-49d0-a4cd-6deaa24d3551" providerId="AD" clId="Web-{A6B030CF-07B3-0225-2BCE-97FC00BED3B5}" dt="2026-10-11T22:01:08.434" v="189"/>
          <ac:spMkLst>
            <pc:docMk/>
            <pc:sldMk cId="3152483319" sldId="258"/>
            <ac:spMk id="7" creationId="{067871B8-C3A6-5B10-FF34-167B242949A7}"/>
          </ac:spMkLst>
        </pc:spChg>
        <pc:spChg chg="add del mod">
          <ac:chgData name="Malaika Hussain (2527231)" userId="S::2527231@student.uwtsd.ac.uk::3a1dc647-62ad-49d0-a4cd-6deaa24d3551" providerId="AD" clId="Web-{A6B030CF-07B3-0225-2BCE-97FC00BED3B5}" dt="2026-10-11T22:00:36.699" v="181"/>
          <ac:spMkLst>
            <pc:docMk/>
            <pc:sldMk cId="3152483319" sldId="258"/>
            <ac:spMk id="8" creationId="{6F57BB83-F3C5-94F2-DE4E-824281E6F771}"/>
          </ac:spMkLst>
        </pc:spChg>
        <pc:spChg chg="add del mod">
          <ac:chgData name="Malaika Hussain (2527231)" userId="S::2527231@student.uwtsd.ac.uk::3a1dc647-62ad-49d0-a4cd-6deaa24d3551" providerId="AD" clId="Web-{A6B030CF-07B3-0225-2BCE-97FC00BED3B5}" dt="2026-10-11T22:00:30.730" v="179"/>
          <ac:spMkLst>
            <pc:docMk/>
            <pc:sldMk cId="3152483319" sldId="258"/>
            <ac:spMk id="9" creationId="{ECCBF96C-E522-5763-CB4C-15DD5957820B}"/>
          </ac:spMkLst>
        </pc:spChg>
        <pc:spChg chg="add del mod">
          <ac:chgData name="Malaika Hussain (2527231)" userId="S::2527231@student.uwtsd.ac.uk::3a1dc647-62ad-49d0-a4cd-6deaa24d3551" providerId="AD" clId="Web-{A6B030CF-07B3-0225-2BCE-97FC00BED3B5}" dt="2026-10-11T22:00:39.293" v="183"/>
          <ac:spMkLst>
            <pc:docMk/>
            <pc:sldMk cId="3152483319" sldId="258"/>
            <ac:spMk id="11" creationId="{ECCBF96C-E522-5763-CB4C-15DD5957820B}"/>
          </ac:spMkLst>
        </pc:spChg>
        <pc:spChg chg="add del mod">
          <ac:chgData name="Malaika Hussain (2527231)" userId="S::2527231@student.uwtsd.ac.uk::3a1dc647-62ad-49d0-a4cd-6deaa24d3551" providerId="AD" clId="Web-{A6B030CF-07B3-0225-2BCE-97FC00BED3B5}" dt="2026-10-11T22:00:41.668" v="185"/>
          <ac:spMkLst>
            <pc:docMk/>
            <pc:sldMk cId="3152483319" sldId="258"/>
            <ac:spMk id="13" creationId="{6F57BB83-F3C5-94F2-DE4E-824281E6F771}"/>
          </ac:spMkLst>
        </pc:spChg>
        <pc:picChg chg="add del">
          <ac:chgData name="Malaika Hussain (2527231)" userId="S::2527231@student.uwtsd.ac.uk::3a1dc647-62ad-49d0-a4cd-6deaa24d3551" providerId="AD" clId="Web-{A6B030CF-07B3-0225-2BCE-97FC00BED3B5}" dt="2026-10-11T22:00:30.730" v="179"/>
          <ac:picMkLst>
            <pc:docMk/>
            <pc:sldMk cId="3152483319" sldId="258"/>
            <ac:picMk id="5" creationId="{45D958C7-2138-2E2B-54D5-7C8FD32567B7}"/>
          </ac:picMkLst>
        </pc:picChg>
        <pc:picChg chg="add del">
          <ac:chgData name="Malaika Hussain (2527231)" userId="S::2527231@student.uwtsd.ac.uk::3a1dc647-62ad-49d0-a4cd-6deaa24d3551" providerId="AD" clId="Web-{A6B030CF-07B3-0225-2BCE-97FC00BED3B5}" dt="2026-10-11T22:00:39.293" v="183"/>
          <ac:picMkLst>
            <pc:docMk/>
            <pc:sldMk cId="3152483319" sldId="258"/>
            <ac:picMk id="10" creationId="{45D958C7-2138-2E2B-54D5-7C8FD32567B7}"/>
          </ac:picMkLst>
        </pc:picChg>
      </pc:sldChg>
      <pc:sldChg chg="addSp delSp modSp new mod modClrScheme chgLayout">
        <pc:chgData name="Malaika Hussain (2527231)" userId="S::2527231@student.uwtsd.ac.uk::3a1dc647-62ad-49d0-a4cd-6deaa24d3551" providerId="AD" clId="Web-{A6B030CF-07B3-0225-2BCE-97FC00BED3B5}" dt="2026-10-11T23:26:39.269" v="278" actId="20577"/>
        <pc:sldMkLst>
          <pc:docMk/>
          <pc:sldMk cId="3441208018" sldId="259"/>
        </pc:sldMkLst>
        <pc:spChg chg="mod ord">
          <ac:chgData name="Malaika Hussain (2527231)" userId="S::2527231@student.uwtsd.ac.uk::3a1dc647-62ad-49d0-a4cd-6deaa24d3551" providerId="AD" clId="Web-{A6B030CF-07B3-0225-2BCE-97FC00BED3B5}" dt="2026-10-11T23:26:09.126" v="274" actId="14100"/>
          <ac:spMkLst>
            <pc:docMk/>
            <pc:sldMk cId="3441208018" sldId="259"/>
            <ac:spMk id="2" creationId="{38387B22-192E-CC6C-50B9-B0C180A81AF1}"/>
          </ac:spMkLst>
        </pc:spChg>
        <pc:spChg chg="add del mod ord">
          <ac:chgData name="Malaika Hussain (2527231)" userId="S::2527231@student.uwtsd.ac.uk::3a1dc647-62ad-49d0-a4cd-6deaa24d3551" providerId="AD" clId="Web-{A6B030CF-07B3-0225-2BCE-97FC00BED3B5}" dt="2026-10-11T23:22:25.019" v="260"/>
          <ac:spMkLst>
            <pc:docMk/>
            <pc:sldMk cId="3441208018" sldId="259"/>
            <ac:spMk id="3" creationId="{765A2CF7-5276-1F45-191A-0405B83AE99A}"/>
          </ac:spMkLst>
        </pc:spChg>
        <pc:spChg chg="add del mod">
          <ac:chgData name="Malaika Hussain (2527231)" userId="S::2527231@student.uwtsd.ac.uk::3a1dc647-62ad-49d0-a4cd-6deaa24d3551" providerId="AD" clId="Web-{A6B030CF-07B3-0225-2BCE-97FC00BED3B5}" dt="2026-10-11T23:22:25.019" v="259"/>
          <ac:spMkLst>
            <pc:docMk/>
            <pc:sldMk cId="3441208018" sldId="259"/>
            <ac:spMk id="8" creationId="{FB6555F3-25A1-2C2A-3998-B0AB0722C948}"/>
          </ac:spMkLst>
        </pc:spChg>
        <pc:spChg chg="add del mod">
          <ac:chgData name="Malaika Hussain (2527231)" userId="S::2527231@student.uwtsd.ac.uk::3a1dc647-62ad-49d0-a4cd-6deaa24d3551" providerId="AD" clId="Web-{A6B030CF-07B3-0225-2BCE-97FC00BED3B5}" dt="2026-10-11T23:22:25.019" v="259"/>
          <ac:spMkLst>
            <pc:docMk/>
            <pc:sldMk cId="3441208018" sldId="259"/>
            <ac:spMk id="10" creationId="{970E04DF-79CD-EA52-16F1-2CDBE1CA4B42}"/>
          </ac:spMkLst>
        </pc:spChg>
        <pc:spChg chg="add mod">
          <ac:chgData name="Malaika Hussain (2527231)" userId="S::2527231@student.uwtsd.ac.uk::3a1dc647-62ad-49d0-a4cd-6deaa24d3551" providerId="AD" clId="Web-{A6B030CF-07B3-0225-2BCE-97FC00BED3B5}" dt="2026-10-11T23:26:39.269" v="278" actId="20577"/>
          <ac:spMkLst>
            <pc:docMk/>
            <pc:sldMk cId="3441208018" sldId="259"/>
            <ac:spMk id="12" creationId="{1F2000F9-38C0-5350-4C8C-D75964BDD6D5}"/>
          </ac:spMkLst>
        </pc:spChg>
        <pc:spChg chg="add del mod">
          <ac:chgData name="Malaika Hussain (2527231)" userId="S::2527231@student.uwtsd.ac.uk::3a1dc647-62ad-49d0-a4cd-6deaa24d3551" providerId="AD" clId="Web-{A6B030CF-07B3-0225-2BCE-97FC00BED3B5}" dt="2026-10-11T23:22:30.238" v="261"/>
          <ac:spMkLst>
            <pc:docMk/>
            <pc:sldMk cId="3441208018" sldId="259"/>
            <ac:spMk id="13" creationId="{D63124DB-8589-E725-DDA7-494FB0AAED02}"/>
          </ac:spMkLst>
        </pc:spChg>
      </pc:sldChg>
      <pc:sldChg chg="delSp modSp new">
        <pc:chgData name="Malaika Hussain (2527231)" userId="S::2527231@student.uwtsd.ac.uk::3a1dc647-62ad-49d0-a4cd-6deaa24d3551" providerId="AD" clId="Web-{A6B030CF-07B3-0225-2BCE-97FC00BED3B5}" dt="2026-10-11T23:33:09.030" v="309" actId="20577"/>
        <pc:sldMkLst>
          <pc:docMk/>
          <pc:sldMk cId="555771042" sldId="260"/>
        </pc:sldMkLst>
        <pc:spChg chg="mod">
          <ac:chgData name="Malaika Hussain (2527231)" userId="S::2527231@student.uwtsd.ac.uk::3a1dc647-62ad-49d0-a4cd-6deaa24d3551" providerId="AD" clId="Web-{A6B030CF-07B3-0225-2BCE-97FC00BED3B5}" dt="2026-10-11T23:32:22.746" v="301" actId="20577"/>
          <ac:spMkLst>
            <pc:docMk/>
            <pc:sldMk cId="555771042" sldId="260"/>
            <ac:spMk id="2" creationId="{CCBE4E19-9C03-3A03-FE51-A10305A8DB8C}"/>
          </ac:spMkLst>
        </pc:spChg>
        <pc:spChg chg="mod">
          <ac:chgData name="Malaika Hussain (2527231)" userId="S::2527231@student.uwtsd.ac.uk::3a1dc647-62ad-49d0-a4cd-6deaa24d3551" providerId="AD" clId="Web-{A6B030CF-07B3-0225-2BCE-97FC00BED3B5}" dt="2026-10-11T23:33:09.030" v="309" actId="20577"/>
          <ac:spMkLst>
            <pc:docMk/>
            <pc:sldMk cId="555771042" sldId="260"/>
            <ac:spMk id="3" creationId="{FE4FB9B2-CA13-AC04-097C-21964A0457FA}"/>
          </ac:spMkLst>
        </pc:spChg>
        <pc:spChg chg="del">
          <ac:chgData name="Malaika Hussain (2527231)" userId="S::2527231@student.uwtsd.ac.uk::3a1dc647-62ad-49d0-a4cd-6deaa24d3551" providerId="AD" clId="Web-{A6B030CF-07B3-0225-2BCE-97FC00BED3B5}" dt="2026-10-11T23:27:12.318" v="280"/>
          <ac:spMkLst>
            <pc:docMk/>
            <pc:sldMk cId="555771042" sldId="260"/>
            <ac:spMk id="4" creationId="{DD386D37-01B6-FD52-2F2F-CB2DA5003B50}"/>
          </ac:spMkLst>
        </pc:spChg>
      </pc:sldChg>
      <pc:sldChg chg="delSp modSp new">
        <pc:chgData name="Malaika Hussain (2527231)" userId="S::2527231@student.uwtsd.ac.uk::3a1dc647-62ad-49d0-a4cd-6deaa24d3551" providerId="AD" clId="Web-{A6B030CF-07B3-0225-2BCE-97FC00BED3B5}" dt="2026-10-11T23:36:22.526" v="321" actId="1076"/>
        <pc:sldMkLst>
          <pc:docMk/>
          <pc:sldMk cId="1009180066" sldId="261"/>
        </pc:sldMkLst>
        <pc:spChg chg="mod">
          <ac:chgData name="Malaika Hussain (2527231)" userId="S::2527231@student.uwtsd.ac.uk::3a1dc647-62ad-49d0-a4cd-6deaa24d3551" providerId="AD" clId="Web-{A6B030CF-07B3-0225-2BCE-97FC00BED3B5}" dt="2026-10-11T23:36:01.978" v="320" actId="20577"/>
          <ac:spMkLst>
            <pc:docMk/>
            <pc:sldMk cId="1009180066" sldId="261"/>
            <ac:spMk id="2" creationId="{69DC1D48-0133-E50A-2594-5E8D3D406388}"/>
          </ac:spMkLst>
        </pc:spChg>
        <pc:spChg chg="mod">
          <ac:chgData name="Malaika Hussain (2527231)" userId="S::2527231@student.uwtsd.ac.uk::3a1dc647-62ad-49d0-a4cd-6deaa24d3551" providerId="AD" clId="Web-{A6B030CF-07B3-0225-2BCE-97FC00BED3B5}" dt="2026-10-11T23:36:22.526" v="321" actId="1076"/>
          <ac:spMkLst>
            <pc:docMk/>
            <pc:sldMk cId="1009180066" sldId="261"/>
            <ac:spMk id="3" creationId="{26171B89-7C6B-723A-2EDF-6CBE9395A962}"/>
          </ac:spMkLst>
        </pc:spChg>
        <pc:spChg chg="del">
          <ac:chgData name="Malaika Hussain (2527231)" userId="S::2527231@student.uwtsd.ac.uk::3a1dc647-62ad-49d0-a4cd-6deaa24d3551" providerId="AD" clId="Web-{A6B030CF-07B3-0225-2BCE-97FC00BED3B5}" dt="2026-10-11T23:35:08.725" v="312"/>
          <ac:spMkLst>
            <pc:docMk/>
            <pc:sldMk cId="1009180066" sldId="261"/>
            <ac:spMk id="4" creationId="{33E3194F-4F5B-B3E1-7416-9121D5C42E8A}"/>
          </ac:spMkLst>
        </pc:spChg>
      </pc:sldChg>
      <pc:sldChg chg="delSp modSp new">
        <pc:chgData name="Malaika Hussain (2527231)" userId="S::2527231@student.uwtsd.ac.uk::3a1dc647-62ad-49d0-a4cd-6deaa24d3551" providerId="AD" clId="Web-{A6B030CF-07B3-0225-2BCE-97FC00BED3B5}" dt="2026-10-11T23:39:53.164" v="338" actId="20577"/>
        <pc:sldMkLst>
          <pc:docMk/>
          <pc:sldMk cId="3169543482" sldId="262"/>
        </pc:sldMkLst>
        <pc:spChg chg="mod">
          <ac:chgData name="Malaika Hussain (2527231)" userId="S::2527231@student.uwtsd.ac.uk::3a1dc647-62ad-49d0-a4cd-6deaa24d3551" providerId="AD" clId="Web-{A6B030CF-07B3-0225-2BCE-97FC00BED3B5}" dt="2026-10-11T23:38:05.298" v="330" actId="20577"/>
          <ac:spMkLst>
            <pc:docMk/>
            <pc:sldMk cId="3169543482" sldId="262"/>
            <ac:spMk id="2" creationId="{0A9FB04E-D81A-05D1-AE36-8E828F8B6A2B}"/>
          </ac:spMkLst>
        </pc:spChg>
        <pc:spChg chg="mod">
          <ac:chgData name="Malaika Hussain (2527231)" userId="S::2527231@student.uwtsd.ac.uk::3a1dc647-62ad-49d0-a4cd-6deaa24d3551" providerId="AD" clId="Web-{A6B030CF-07B3-0225-2BCE-97FC00BED3B5}" dt="2026-10-11T23:39:53.164" v="338" actId="20577"/>
          <ac:spMkLst>
            <pc:docMk/>
            <pc:sldMk cId="3169543482" sldId="262"/>
            <ac:spMk id="3" creationId="{A659278C-506A-6DE8-106A-0847766CF70B}"/>
          </ac:spMkLst>
        </pc:spChg>
        <pc:spChg chg="del">
          <ac:chgData name="Malaika Hussain (2527231)" userId="S::2527231@student.uwtsd.ac.uk::3a1dc647-62ad-49d0-a4cd-6deaa24d3551" providerId="AD" clId="Web-{A6B030CF-07B3-0225-2BCE-97FC00BED3B5}" dt="2026-10-11T23:37:24.858" v="326"/>
          <ac:spMkLst>
            <pc:docMk/>
            <pc:sldMk cId="3169543482" sldId="262"/>
            <ac:spMk id="4" creationId="{982AFE60-31CD-8A7F-2753-E2DB8045BBF9}"/>
          </ac:spMkLst>
        </pc:spChg>
      </pc:sldChg>
      <pc:sldChg chg="delSp modSp new">
        <pc:chgData name="Malaika Hussain (2527231)" userId="S::2527231@student.uwtsd.ac.uk::3a1dc647-62ad-49d0-a4cd-6deaa24d3551" providerId="AD" clId="Web-{A6B030CF-07B3-0225-2BCE-97FC00BED3B5}" dt="2026-10-11T23:48:59.760" v="406" actId="14100"/>
        <pc:sldMkLst>
          <pc:docMk/>
          <pc:sldMk cId="2895879276" sldId="263"/>
        </pc:sldMkLst>
        <pc:spChg chg="mod">
          <ac:chgData name="Malaika Hussain (2527231)" userId="S::2527231@student.uwtsd.ac.uk::3a1dc647-62ad-49d0-a4cd-6deaa24d3551" providerId="AD" clId="Web-{A6B030CF-07B3-0225-2BCE-97FC00BED3B5}" dt="2026-10-11T23:48:43.447" v="403" actId="20577"/>
          <ac:spMkLst>
            <pc:docMk/>
            <pc:sldMk cId="2895879276" sldId="263"/>
            <ac:spMk id="2" creationId="{2B196E9E-D568-F50E-D4EC-D17187C65969}"/>
          </ac:spMkLst>
        </pc:spChg>
        <pc:spChg chg="mod">
          <ac:chgData name="Malaika Hussain (2527231)" userId="S::2527231@student.uwtsd.ac.uk::3a1dc647-62ad-49d0-a4cd-6deaa24d3551" providerId="AD" clId="Web-{A6B030CF-07B3-0225-2BCE-97FC00BED3B5}" dt="2026-10-11T23:48:59.760" v="406" actId="14100"/>
          <ac:spMkLst>
            <pc:docMk/>
            <pc:sldMk cId="2895879276" sldId="263"/>
            <ac:spMk id="3" creationId="{5729CDD0-5CEE-FBE0-3340-379089E234BA}"/>
          </ac:spMkLst>
        </pc:spChg>
        <pc:spChg chg="del">
          <ac:chgData name="Malaika Hussain (2527231)" userId="S::2527231@student.uwtsd.ac.uk::3a1dc647-62ad-49d0-a4cd-6deaa24d3551" providerId="AD" clId="Web-{A6B030CF-07B3-0225-2BCE-97FC00BED3B5}" dt="2026-10-11T23:40:52.606" v="340"/>
          <ac:spMkLst>
            <pc:docMk/>
            <pc:sldMk cId="2895879276" sldId="263"/>
            <ac:spMk id="4" creationId="{08D5E8FF-7F0A-91BC-861E-147678BF70F1}"/>
          </ac:spMkLst>
        </pc:spChg>
      </pc:sldChg>
      <pc:sldMasterChg chg="del delSldLayout">
        <pc:chgData name="Malaika Hussain (2527231)" userId="S::2527231@student.uwtsd.ac.uk::3a1dc647-62ad-49d0-a4cd-6deaa24d3551" providerId="AD" clId="Web-{A6B030CF-07B3-0225-2BCE-97FC00BED3B5}" dt="2026-10-11T19:56:02.177" v="0"/>
        <pc:sldMasterMkLst>
          <pc:docMk/>
          <pc:sldMasterMk cId="2460954070" sldId="2147483660"/>
        </pc:sldMasterMkLst>
        <pc:sldLayoutChg chg="del">
          <pc:chgData name="Malaika Hussain (2527231)" userId="S::2527231@student.uwtsd.ac.uk::3a1dc647-62ad-49d0-a4cd-6deaa24d3551" providerId="AD" clId="Web-{A6B030CF-07B3-0225-2BCE-97FC00BED3B5}" dt="2026-10-11T19:56:02.177" v="0"/>
          <pc:sldLayoutMkLst>
            <pc:docMk/>
            <pc:sldMasterMk cId="2460954070" sldId="2147483660"/>
            <pc:sldLayoutMk cId="2385387890" sldId="2147483661"/>
          </pc:sldLayoutMkLst>
        </pc:sldLayoutChg>
        <pc:sldLayoutChg chg="del">
          <pc:chgData name="Malaika Hussain (2527231)" userId="S::2527231@student.uwtsd.ac.uk::3a1dc647-62ad-49d0-a4cd-6deaa24d3551" providerId="AD" clId="Web-{A6B030CF-07B3-0225-2BCE-97FC00BED3B5}" dt="2026-10-11T19:56:02.177" v="0"/>
          <pc:sldLayoutMkLst>
            <pc:docMk/>
            <pc:sldMasterMk cId="2460954070" sldId="2147483660"/>
            <pc:sldLayoutMk cId="949138452" sldId="2147483662"/>
          </pc:sldLayoutMkLst>
        </pc:sldLayoutChg>
        <pc:sldLayoutChg chg="del">
          <pc:chgData name="Malaika Hussain (2527231)" userId="S::2527231@student.uwtsd.ac.uk::3a1dc647-62ad-49d0-a4cd-6deaa24d3551" providerId="AD" clId="Web-{A6B030CF-07B3-0225-2BCE-97FC00BED3B5}" dt="2026-10-11T19:56:02.177" v="0"/>
          <pc:sldLayoutMkLst>
            <pc:docMk/>
            <pc:sldMasterMk cId="2460954070" sldId="2147483660"/>
            <pc:sldLayoutMk cId="2591524520" sldId="2147483663"/>
          </pc:sldLayoutMkLst>
        </pc:sldLayoutChg>
        <pc:sldLayoutChg chg="del">
          <pc:chgData name="Malaika Hussain (2527231)" userId="S::2527231@student.uwtsd.ac.uk::3a1dc647-62ad-49d0-a4cd-6deaa24d3551" providerId="AD" clId="Web-{A6B030CF-07B3-0225-2BCE-97FC00BED3B5}" dt="2026-10-11T19:56:02.177" v="0"/>
          <pc:sldLayoutMkLst>
            <pc:docMk/>
            <pc:sldMasterMk cId="2460954070" sldId="2147483660"/>
            <pc:sldLayoutMk cId="1203092039" sldId="2147483664"/>
          </pc:sldLayoutMkLst>
        </pc:sldLayoutChg>
        <pc:sldLayoutChg chg="del">
          <pc:chgData name="Malaika Hussain (2527231)" userId="S::2527231@student.uwtsd.ac.uk::3a1dc647-62ad-49d0-a4cd-6deaa24d3551" providerId="AD" clId="Web-{A6B030CF-07B3-0225-2BCE-97FC00BED3B5}" dt="2026-10-11T19:56:02.177" v="0"/>
          <pc:sldLayoutMkLst>
            <pc:docMk/>
            <pc:sldMasterMk cId="2460954070" sldId="2147483660"/>
            <pc:sldLayoutMk cId="3733172339" sldId="2147483665"/>
          </pc:sldLayoutMkLst>
        </pc:sldLayoutChg>
        <pc:sldLayoutChg chg="del">
          <pc:chgData name="Malaika Hussain (2527231)" userId="S::2527231@student.uwtsd.ac.uk::3a1dc647-62ad-49d0-a4cd-6deaa24d3551" providerId="AD" clId="Web-{A6B030CF-07B3-0225-2BCE-97FC00BED3B5}" dt="2026-10-11T19:56:02.177" v="0"/>
          <pc:sldLayoutMkLst>
            <pc:docMk/>
            <pc:sldMasterMk cId="2460954070" sldId="2147483660"/>
            <pc:sldLayoutMk cId="3210312558" sldId="2147483666"/>
          </pc:sldLayoutMkLst>
        </pc:sldLayoutChg>
        <pc:sldLayoutChg chg="del">
          <pc:chgData name="Malaika Hussain (2527231)" userId="S::2527231@student.uwtsd.ac.uk::3a1dc647-62ad-49d0-a4cd-6deaa24d3551" providerId="AD" clId="Web-{A6B030CF-07B3-0225-2BCE-97FC00BED3B5}" dt="2026-10-11T19:56:02.177" v="0"/>
          <pc:sldLayoutMkLst>
            <pc:docMk/>
            <pc:sldMasterMk cId="2460954070" sldId="2147483660"/>
            <pc:sldLayoutMk cId="3146388984" sldId="2147483667"/>
          </pc:sldLayoutMkLst>
        </pc:sldLayoutChg>
        <pc:sldLayoutChg chg="del">
          <pc:chgData name="Malaika Hussain (2527231)" userId="S::2527231@student.uwtsd.ac.uk::3a1dc647-62ad-49d0-a4cd-6deaa24d3551" providerId="AD" clId="Web-{A6B030CF-07B3-0225-2BCE-97FC00BED3B5}" dt="2026-10-11T19:56:02.177" v="0"/>
          <pc:sldLayoutMkLst>
            <pc:docMk/>
            <pc:sldMasterMk cId="2460954070" sldId="2147483660"/>
            <pc:sldLayoutMk cId="3171841454" sldId="2147483668"/>
          </pc:sldLayoutMkLst>
        </pc:sldLayoutChg>
        <pc:sldLayoutChg chg="del">
          <pc:chgData name="Malaika Hussain (2527231)" userId="S::2527231@student.uwtsd.ac.uk::3a1dc647-62ad-49d0-a4cd-6deaa24d3551" providerId="AD" clId="Web-{A6B030CF-07B3-0225-2BCE-97FC00BED3B5}" dt="2026-10-11T19:56:02.177" v="0"/>
          <pc:sldLayoutMkLst>
            <pc:docMk/>
            <pc:sldMasterMk cId="2460954070" sldId="2147483660"/>
            <pc:sldLayoutMk cId="1718958274" sldId="2147483669"/>
          </pc:sldLayoutMkLst>
        </pc:sldLayoutChg>
        <pc:sldLayoutChg chg="del">
          <pc:chgData name="Malaika Hussain (2527231)" userId="S::2527231@student.uwtsd.ac.uk::3a1dc647-62ad-49d0-a4cd-6deaa24d3551" providerId="AD" clId="Web-{A6B030CF-07B3-0225-2BCE-97FC00BED3B5}" dt="2026-10-11T19:56:02.177" v="0"/>
          <pc:sldLayoutMkLst>
            <pc:docMk/>
            <pc:sldMasterMk cId="2460954070" sldId="2147483660"/>
            <pc:sldLayoutMk cId="2202905451" sldId="2147483670"/>
          </pc:sldLayoutMkLst>
        </pc:sldLayoutChg>
        <pc:sldLayoutChg chg="del">
          <pc:chgData name="Malaika Hussain (2527231)" userId="S::2527231@student.uwtsd.ac.uk::3a1dc647-62ad-49d0-a4cd-6deaa24d3551" providerId="AD" clId="Web-{A6B030CF-07B3-0225-2BCE-97FC00BED3B5}" dt="2026-10-11T19:56:02.177" v="0"/>
          <pc:sldLayoutMkLst>
            <pc:docMk/>
            <pc:sldMasterMk cId="2460954070" sldId="2147483660"/>
            <pc:sldLayoutMk cId="3479445657" sldId="2147483671"/>
          </pc:sldLayoutMkLst>
        </pc:sldLayoutChg>
      </pc:sldMasterChg>
      <pc:sldMasterChg chg="add del addSldLayout delSldLayout modSldLayout">
        <pc:chgData name="Malaika Hussain (2527231)" userId="S::2527231@student.uwtsd.ac.uk::3a1dc647-62ad-49d0-a4cd-6deaa24d3551" providerId="AD" clId="Web-{A6B030CF-07B3-0225-2BCE-97FC00BED3B5}" dt="2026-10-11T19:56:17.850" v="5"/>
        <pc:sldMasterMkLst>
          <pc:docMk/>
          <pc:sldMasterMk cId="1616987718" sldId="2147483672"/>
        </pc:sldMasterMkLst>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2677811882" sldId="2147483673"/>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1372793113" sldId="2147483674"/>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1437506091" sldId="2147483675"/>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1964532130" sldId="2147483676"/>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1505422473" sldId="2147483677"/>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2490875034" sldId="2147483678"/>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2992042402" sldId="2147483679"/>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184566376" sldId="2147483680"/>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1379795194" sldId="2147483681"/>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3568829346" sldId="2147483682"/>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1539488177" sldId="2147483683"/>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2947482579" sldId="2147483684"/>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2961627960" sldId="2147483685"/>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2588124813" sldId="2147483686"/>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1910373920" sldId="2147483687"/>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2807070094" sldId="2147483688"/>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2074675589" sldId="2147483689"/>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1192027189" sldId="2147483690"/>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3881278463" sldId="2147483691"/>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2572559330" sldId="2147483692"/>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616496042" sldId="2147483693"/>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1950408913" sldId="2147483694"/>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3093062401" sldId="2147483695"/>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3764719013" sldId="2147483696"/>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2786459667" sldId="2147483697"/>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530873687" sldId="2147483698"/>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3148399276" sldId="2147483699"/>
          </pc:sldLayoutMkLst>
        </pc:sldLayoutChg>
        <pc:sldLayoutChg chg="add del mod replId">
          <pc:chgData name="Malaika Hussain (2527231)" userId="S::2527231@student.uwtsd.ac.uk::3a1dc647-62ad-49d0-a4cd-6deaa24d3551" providerId="AD" clId="Web-{A6B030CF-07B3-0225-2BCE-97FC00BED3B5}" dt="2026-10-11T19:56:17.850" v="5"/>
          <pc:sldLayoutMkLst>
            <pc:docMk/>
            <pc:sldMasterMk cId="1616987718" sldId="2147483672"/>
            <pc:sldLayoutMk cId="3070056112" sldId="2147483700"/>
          </pc:sldLayoutMkLst>
        </pc:sldLayoutChg>
      </pc:sldMasterChg>
      <pc:sldMasterChg chg="add del addSldLayout delSldLayout modSldLayout">
        <pc:chgData name="Malaika Hussain (2527231)" userId="S::2527231@student.uwtsd.ac.uk::3a1dc647-62ad-49d0-a4cd-6deaa24d3551" providerId="AD" clId="Web-{A6B030CF-07B3-0225-2BCE-97FC00BED3B5}" dt="2026-10-11T19:56:19.490" v="6"/>
        <pc:sldMasterMkLst>
          <pc:docMk/>
          <pc:sldMasterMk cId="1551998038" sldId="2147483701"/>
        </pc:sldMasterMkLst>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1789309273" sldId="2147483702"/>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3505840652" sldId="2147483703"/>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457113427" sldId="2147483704"/>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914975445" sldId="2147483705"/>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2025074194" sldId="2147483706"/>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4048059225" sldId="2147483707"/>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483636610" sldId="2147483708"/>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1334983654" sldId="2147483709"/>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1385202879" sldId="2147483710"/>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892753021" sldId="2147483711"/>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1631248055" sldId="2147483712"/>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3096255455" sldId="2147483713"/>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2815595034" sldId="2147483714"/>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3491754192" sldId="2147483715"/>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2250961209" sldId="2147483716"/>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2206509006" sldId="2147483717"/>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1275113706" sldId="2147483718"/>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935351576" sldId="2147483719"/>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651509762" sldId="2147483720"/>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3197326905" sldId="2147483721"/>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2094237560" sldId="2147483722"/>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2558429226" sldId="2147483723"/>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1914984170" sldId="2147483724"/>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3621494381" sldId="2147483725"/>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759977711" sldId="2147483726"/>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2170876168" sldId="2147483727"/>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3960640628" sldId="2147483728"/>
          </pc:sldLayoutMkLst>
        </pc:sldLayoutChg>
        <pc:sldLayoutChg chg="add del mod replId">
          <pc:chgData name="Malaika Hussain (2527231)" userId="S::2527231@student.uwtsd.ac.uk::3a1dc647-62ad-49d0-a4cd-6deaa24d3551" providerId="AD" clId="Web-{A6B030CF-07B3-0225-2BCE-97FC00BED3B5}" dt="2026-10-11T19:56:19.490" v="6"/>
          <pc:sldLayoutMkLst>
            <pc:docMk/>
            <pc:sldMasterMk cId="1551998038" sldId="2147483701"/>
            <pc:sldLayoutMk cId="1712831238" sldId="2147483729"/>
          </pc:sldLayoutMkLst>
        </pc:sldLayoutChg>
      </pc:sldMasterChg>
      <pc:sldMasterChg chg="add del addSldLayout delSldLayout modSldLayout">
        <pc:chgData name="Malaika Hussain (2527231)" userId="S::2527231@student.uwtsd.ac.uk::3a1dc647-62ad-49d0-a4cd-6deaa24d3551" providerId="AD" clId="Web-{A6B030CF-07B3-0225-2BCE-97FC00BED3B5}" dt="2026-10-11T19:56:23.881" v="7"/>
        <pc:sldMasterMkLst>
          <pc:docMk/>
          <pc:sldMasterMk cId="642945624" sldId="2147483730"/>
        </pc:sldMasterMkLst>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2254097345" sldId="2147483731"/>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950317486" sldId="2147483732"/>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2577843374" sldId="2147483733"/>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1845975367" sldId="2147483734"/>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1256654913" sldId="2147483735"/>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3248279481" sldId="2147483736"/>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695864192" sldId="2147483737"/>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3499226040" sldId="2147483738"/>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2663520101" sldId="2147483739"/>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2491066504" sldId="2147483740"/>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2630222370" sldId="2147483741"/>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748979715" sldId="2147483742"/>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2438888427" sldId="2147483743"/>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3033321838" sldId="2147483744"/>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2707815377" sldId="2147483745"/>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2473933642" sldId="2147483746"/>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3339313355" sldId="2147483747"/>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3526800567" sldId="2147483748"/>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937047656" sldId="2147483749"/>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3464097068" sldId="2147483750"/>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3182140706" sldId="2147483751"/>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4093452091" sldId="2147483752"/>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3693900692" sldId="2147483753"/>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656012552" sldId="2147483754"/>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4200091485" sldId="2147483755"/>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3346799581" sldId="2147483756"/>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1367052265" sldId="2147483757"/>
          </pc:sldLayoutMkLst>
        </pc:sldLayoutChg>
        <pc:sldLayoutChg chg="add del mod replId">
          <pc:chgData name="Malaika Hussain (2527231)" userId="S::2527231@student.uwtsd.ac.uk::3a1dc647-62ad-49d0-a4cd-6deaa24d3551" providerId="AD" clId="Web-{A6B030CF-07B3-0225-2BCE-97FC00BED3B5}" dt="2026-10-11T19:56:23.881" v="7"/>
          <pc:sldLayoutMkLst>
            <pc:docMk/>
            <pc:sldMasterMk cId="642945624" sldId="2147483730"/>
            <pc:sldLayoutMk cId="2940823223" sldId="2147483758"/>
          </pc:sldLayoutMkLst>
        </pc:sldLayoutChg>
      </pc:sldMasterChg>
      <pc:sldMasterChg chg="add del addSldLayout delSldLayout modSldLayout">
        <pc:chgData name="Malaika Hussain (2527231)" userId="S::2527231@student.uwtsd.ac.uk::3a1dc647-62ad-49d0-a4cd-6deaa24d3551" providerId="AD" clId="Web-{A6B030CF-07B3-0225-2BCE-97FC00BED3B5}" dt="2026-10-11T19:56:33.631" v="8"/>
        <pc:sldMasterMkLst>
          <pc:docMk/>
          <pc:sldMasterMk cId="1533364951" sldId="2147483759"/>
        </pc:sldMasterMkLst>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137731929" sldId="2147483760"/>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2175719018" sldId="2147483761"/>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2354939041" sldId="2147483762"/>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3316618912" sldId="2147483763"/>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1512079701" sldId="2147483764"/>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3738371213" sldId="2147483765"/>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1122495432" sldId="2147483766"/>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2594115376" sldId="2147483767"/>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1949688729" sldId="2147483768"/>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3882468644" sldId="2147483769"/>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1470462180" sldId="2147483770"/>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2196058642" sldId="2147483771"/>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1230018469" sldId="2147483772"/>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757480690" sldId="2147483773"/>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3168335373" sldId="2147483774"/>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1278291539" sldId="2147483775"/>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581946074" sldId="2147483776"/>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3979614089" sldId="2147483777"/>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1317434848" sldId="2147483778"/>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2081244427" sldId="2147483779"/>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1645401497" sldId="2147483780"/>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3632686341" sldId="2147483781"/>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922161833" sldId="2147483782"/>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2884802995" sldId="2147483783"/>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3001520424" sldId="2147483784"/>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1706517287" sldId="2147483785"/>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611999303" sldId="2147483786"/>
          </pc:sldLayoutMkLst>
        </pc:sldLayoutChg>
        <pc:sldLayoutChg chg="add del mod replId">
          <pc:chgData name="Malaika Hussain (2527231)" userId="S::2527231@student.uwtsd.ac.uk::3a1dc647-62ad-49d0-a4cd-6deaa24d3551" providerId="AD" clId="Web-{A6B030CF-07B3-0225-2BCE-97FC00BED3B5}" dt="2026-10-11T19:56:33.631" v="8"/>
          <pc:sldLayoutMkLst>
            <pc:docMk/>
            <pc:sldMasterMk cId="1533364951" sldId="2147483759"/>
            <pc:sldLayoutMk cId="3207045748" sldId="2147483787"/>
          </pc:sldLayoutMkLst>
        </pc:sldLayoutChg>
      </pc:sldMasterChg>
      <pc:sldMasterChg chg="add del addSldLayout delSldLayout modSldLayout">
        <pc:chgData name="Malaika Hussain (2527231)" userId="S::2527231@student.uwtsd.ac.uk::3a1dc647-62ad-49d0-a4cd-6deaa24d3551" providerId="AD" clId="Web-{A6B030CF-07B3-0225-2BCE-97FC00BED3B5}" dt="2026-10-11T19:57:11.086" v="9"/>
        <pc:sldMasterMkLst>
          <pc:docMk/>
          <pc:sldMasterMk cId="2185650266" sldId="2147483788"/>
        </pc:sldMasterMkLst>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1701300830" sldId="2147483789"/>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3241891311" sldId="2147483790"/>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317255835" sldId="2147483791"/>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708683696" sldId="2147483792"/>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1660942751" sldId="2147483793"/>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4222703687" sldId="2147483794"/>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1706965189" sldId="2147483795"/>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1153881857" sldId="2147483796"/>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1674681287" sldId="2147483797"/>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1841622015" sldId="2147483798"/>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4016840519" sldId="2147483799"/>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3831545140" sldId="2147483800"/>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2689479545" sldId="2147483801"/>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4214454911" sldId="2147483802"/>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3346533374" sldId="2147483803"/>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2639893302" sldId="2147483804"/>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2375837131" sldId="2147483805"/>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809876440" sldId="2147483806"/>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3155461690" sldId="2147483807"/>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3514721751" sldId="2147483808"/>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2277124021" sldId="2147483809"/>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555112591" sldId="2147483810"/>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3927058407" sldId="2147483811"/>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1337202400" sldId="2147483812"/>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2357145418" sldId="2147483813"/>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1387965676" sldId="2147483814"/>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1692395614" sldId="2147483815"/>
          </pc:sldLayoutMkLst>
        </pc:sldLayoutChg>
        <pc:sldLayoutChg chg="add del mod replId">
          <pc:chgData name="Malaika Hussain (2527231)" userId="S::2527231@student.uwtsd.ac.uk::3a1dc647-62ad-49d0-a4cd-6deaa24d3551" providerId="AD" clId="Web-{A6B030CF-07B3-0225-2BCE-97FC00BED3B5}" dt="2026-10-11T19:57:11.086" v="9"/>
          <pc:sldLayoutMkLst>
            <pc:docMk/>
            <pc:sldMasterMk cId="2185650266" sldId="2147483788"/>
            <pc:sldLayoutMk cId="4112496572" sldId="2147483816"/>
          </pc:sldLayoutMkLst>
        </pc:sldLayoutChg>
      </pc:sldMasterChg>
      <pc:sldMasterChg chg="add del addSldLayout delSldLayout modSldLayout">
        <pc:chgData name="Malaika Hussain (2527231)" userId="S::2527231@student.uwtsd.ac.uk::3a1dc647-62ad-49d0-a4cd-6deaa24d3551" providerId="AD" clId="Web-{A6B030CF-07B3-0225-2BCE-97FC00BED3B5}" dt="2026-10-11T19:57:15.149" v="10"/>
        <pc:sldMasterMkLst>
          <pc:docMk/>
          <pc:sldMasterMk cId="2720123319" sldId="2147483817"/>
        </pc:sldMasterMkLst>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1441694112" sldId="2147483818"/>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3499725852" sldId="2147483819"/>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3116584657" sldId="2147483820"/>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1143744018" sldId="2147483821"/>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2971321540" sldId="2147483822"/>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1591840239" sldId="2147483823"/>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3815255786" sldId="2147483824"/>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435634684" sldId="2147483825"/>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836720710" sldId="2147483826"/>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2890914975" sldId="2147483827"/>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570851147" sldId="2147483828"/>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3009833087" sldId="2147483829"/>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3282438375" sldId="2147483830"/>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3836134324" sldId="2147483831"/>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3328447885" sldId="2147483832"/>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1623094346" sldId="2147483833"/>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3048745049" sldId="2147483834"/>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662643130" sldId="2147483835"/>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2018060578" sldId="2147483836"/>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2124928125" sldId="2147483837"/>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2083627577" sldId="2147483838"/>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685586007" sldId="2147483839"/>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3794369472" sldId="2147483840"/>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1294080751" sldId="2147483841"/>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2089605808" sldId="2147483842"/>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3901551383" sldId="2147483843"/>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3445149257" sldId="2147483844"/>
          </pc:sldLayoutMkLst>
        </pc:sldLayoutChg>
        <pc:sldLayoutChg chg="add del mod replId">
          <pc:chgData name="Malaika Hussain (2527231)" userId="S::2527231@student.uwtsd.ac.uk::3a1dc647-62ad-49d0-a4cd-6deaa24d3551" providerId="AD" clId="Web-{A6B030CF-07B3-0225-2BCE-97FC00BED3B5}" dt="2026-10-11T19:57:15.149" v="10"/>
          <pc:sldLayoutMkLst>
            <pc:docMk/>
            <pc:sldMasterMk cId="2720123319" sldId="2147483817"/>
            <pc:sldLayoutMk cId="3834450580" sldId="2147483845"/>
          </pc:sldLayoutMkLst>
        </pc:sldLayoutChg>
      </pc:sldMasterChg>
      <pc:sldMasterChg chg="add del addSldLayout delSldLayout modSldLayout">
        <pc:chgData name="Malaika Hussain (2527231)" userId="S::2527231@student.uwtsd.ac.uk::3a1dc647-62ad-49d0-a4cd-6deaa24d3551" providerId="AD" clId="Web-{A6B030CF-07B3-0225-2BCE-97FC00BED3B5}" dt="2026-10-11T19:58:03.135" v="11"/>
        <pc:sldMasterMkLst>
          <pc:docMk/>
          <pc:sldMasterMk cId="1953366586" sldId="2147483846"/>
        </pc:sldMasterMkLst>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2628237756" sldId="2147483847"/>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3781346615" sldId="2147483848"/>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1301244026" sldId="2147483849"/>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2471025528" sldId="2147483850"/>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412522240" sldId="2147483851"/>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1554973109" sldId="2147483852"/>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3337455816" sldId="2147483853"/>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866063110" sldId="2147483854"/>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4226679531" sldId="2147483855"/>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2209729649" sldId="2147483856"/>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2463024210" sldId="2147483857"/>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3986078054" sldId="2147483858"/>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2378379982" sldId="2147483859"/>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1580240100" sldId="2147483860"/>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278059216" sldId="2147483861"/>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111731903" sldId="2147483862"/>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291170479" sldId="2147483863"/>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3316785562" sldId="2147483864"/>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84635973" sldId="2147483865"/>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4155397347" sldId="2147483866"/>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683767917" sldId="2147483867"/>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2710274993" sldId="2147483868"/>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811981844" sldId="2147483869"/>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3609382565" sldId="2147483870"/>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79812656" sldId="2147483871"/>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2838321673" sldId="2147483872"/>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2997359573" sldId="2147483873"/>
          </pc:sldLayoutMkLst>
        </pc:sldLayoutChg>
        <pc:sldLayoutChg chg="add del mod replId">
          <pc:chgData name="Malaika Hussain (2527231)" userId="S::2527231@student.uwtsd.ac.uk::3a1dc647-62ad-49d0-a4cd-6deaa24d3551" providerId="AD" clId="Web-{A6B030CF-07B3-0225-2BCE-97FC00BED3B5}" dt="2026-10-11T19:58:03.135" v="11"/>
          <pc:sldLayoutMkLst>
            <pc:docMk/>
            <pc:sldMasterMk cId="1953366586" sldId="2147483846"/>
            <pc:sldLayoutMk cId="2390277273" sldId="2147483874"/>
          </pc:sldLayoutMkLst>
        </pc:sldLayoutChg>
      </pc:sldMasterChg>
      <pc:sldMasterChg chg="add del addSldLayout delSldLayout modSldLayout">
        <pc:chgData name="Malaika Hussain (2527231)" userId="S::2527231@student.uwtsd.ac.uk::3a1dc647-62ad-49d0-a4cd-6deaa24d3551" providerId="AD" clId="Web-{A6B030CF-07B3-0225-2BCE-97FC00BED3B5}" dt="2026-10-11T19:58:06.635" v="12"/>
        <pc:sldMasterMkLst>
          <pc:docMk/>
          <pc:sldMasterMk cId="1860710159" sldId="2147483875"/>
        </pc:sldMasterMkLst>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1756678810" sldId="2147483876"/>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2027118883" sldId="2147483877"/>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4056952735" sldId="2147483878"/>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3532317941" sldId="2147483879"/>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1706014707" sldId="2147483880"/>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1650262599" sldId="2147483881"/>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1006878054" sldId="2147483882"/>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2783817532" sldId="2147483883"/>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630656724" sldId="2147483884"/>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915668366" sldId="2147483885"/>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2492553130" sldId="2147483886"/>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1742971027" sldId="2147483887"/>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3716966867" sldId="2147483888"/>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335396687" sldId="2147483889"/>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2435408036" sldId="2147483890"/>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217837245" sldId="2147483891"/>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4161113338" sldId="2147483892"/>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903449957" sldId="2147483893"/>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4001272975" sldId="2147483894"/>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3145378257" sldId="2147483895"/>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2097868091" sldId="2147483896"/>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1570633224" sldId="2147483897"/>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1979453857" sldId="2147483898"/>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9863503" sldId="2147483899"/>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4084262616" sldId="2147483900"/>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2820214851" sldId="2147483901"/>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1018919612" sldId="2147483902"/>
          </pc:sldLayoutMkLst>
        </pc:sldLayoutChg>
        <pc:sldLayoutChg chg="add del mod replId">
          <pc:chgData name="Malaika Hussain (2527231)" userId="S::2527231@student.uwtsd.ac.uk::3a1dc647-62ad-49d0-a4cd-6deaa24d3551" providerId="AD" clId="Web-{A6B030CF-07B3-0225-2BCE-97FC00BED3B5}" dt="2026-10-11T19:58:06.635" v="12"/>
          <pc:sldLayoutMkLst>
            <pc:docMk/>
            <pc:sldMasterMk cId="1860710159" sldId="2147483875"/>
            <pc:sldLayoutMk cId="2622780474" sldId="2147483903"/>
          </pc:sldLayoutMkLst>
        </pc:sldLayoutChg>
      </pc:sldMasterChg>
      <pc:sldMasterChg chg="add addSldLayout modSldLayout">
        <pc:chgData name="Malaika Hussain (2527231)" userId="S::2527231@student.uwtsd.ac.uk::3a1dc647-62ad-49d0-a4cd-6deaa24d3551" providerId="AD" clId="Web-{A6B030CF-07B3-0225-2BCE-97FC00BED3B5}" dt="2026-10-11T19:58:06.635" v="12"/>
        <pc:sldMasterMkLst>
          <pc:docMk/>
          <pc:sldMasterMk cId="3177390176" sldId="2147483904"/>
        </pc:sldMasterMkLst>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2082495926" sldId="2147483905"/>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263007119" sldId="2147483906"/>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4273824248" sldId="2147483907"/>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3379485142" sldId="2147483908"/>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3835170414" sldId="2147483909"/>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926011984" sldId="2147483910"/>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2067533941" sldId="2147483911"/>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2454409900" sldId="2147483912"/>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2907723440" sldId="2147483913"/>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1644449015" sldId="2147483914"/>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686549634" sldId="2147483915"/>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2375155602" sldId="2147483916"/>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3485975776" sldId="2147483917"/>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1382390354" sldId="2147483918"/>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2921638837" sldId="2147483919"/>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3888208917" sldId="2147483920"/>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1215977370" sldId="2147483921"/>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2116741639" sldId="2147483922"/>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340807080" sldId="2147483923"/>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1414368768" sldId="2147483924"/>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1717360293" sldId="2147483925"/>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1498003032" sldId="2147483926"/>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1171214759" sldId="2147483927"/>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18847859" sldId="2147483928"/>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3862588432" sldId="2147483929"/>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534424049" sldId="2147483930"/>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1903894626" sldId="2147483931"/>
          </pc:sldLayoutMkLst>
        </pc:sldLayoutChg>
        <pc:sldLayoutChg chg="add mod replId">
          <pc:chgData name="Malaika Hussain (2527231)" userId="S::2527231@student.uwtsd.ac.uk::3a1dc647-62ad-49d0-a4cd-6deaa24d3551" providerId="AD" clId="Web-{A6B030CF-07B3-0225-2BCE-97FC00BED3B5}" dt="2026-10-11T19:58:06.635" v="12"/>
          <pc:sldLayoutMkLst>
            <pc:docMk/>
            <pc:sldMasterMk cId="3177390176" sldId="2147483904"/>
            <pc:sldLayoutMk cId="1105060300" sldId="2147483932"/>
          </pc:sldLayoutMkLst>
        </pc:sldLayoutChg>
      </pc:sldMasterChg>
    </pc:docChg>
  </pc:docChgLst>
  <pc:docChgLst>
    <pc:chgData name="Malaika Hussain (2527231)" userId="S::2527231@student.uwtsd.ac.uk::3a1dc647-62ad-49d0-a4cd-6deaa24d3551" providerId="AD" clId="Web-{00000000-0000-0000-0000-000000000000}"/>
    <pc:docChg chg="addSld delSld modSld sldOrd">
      <pc:chgData name="Malaika Hussain (2527231)" userId="S::2527231@student.uwtsd.ac.uk::3a1dc647-62ad-49d0-a4cd-6deaa24d3551" providerId="AD" clId="Web-{00000000-0000-0000-0000-000000000000}" dt="2026-10-12T00:45:35.762" v="306" actId="1076"/>
      <pc:docMkLst>
        <pc:docMk/>
      </pc:docMkLst>
      <pc:sldChg chg="addSp delSp modSp">
        <pc:chgData name="Malaika Hussain (2527231)" userId="S::2527231@student.uwtsd.ac.uk::3a1dc647-62ad-49d0-a4cd-6deaa24d3551" providerId="AD" clId="Web-{00000000-0000-0000-0000-000000000000}" dt="2026-10-12T00:45:35.762" v="306" actId="1076"/>
        <pc:sldMkLst>
          <pc:docMk/>
          <pc:sldMk cId="2680492603" sldId="257"/>
        </pc:sldMkLst>
        <pc:picChg chg="add del mod">
          <ac:chgData name="Malaika Hussain (2527231)" userId="S::2527231@student.uwtsd.ac.uk::3a1dc647-62ad-49d0-a4cd-6deaa24d3551" providerId="AD" clId="Web-{00000000-0000-0000-0000-000000000000}" dt="2026-10-12T00:43:33.144" v="297"/>
          <ac:picMkLst>
            <pc:docMk/>
            <pc:sldMk cId="2680492603" sldId="257"/>
            <ac:picMk id="4" creationId="{BCC33658-A52C-F994-FBE7-C489C8589E51}"/>
          </ac:picMkLst>
        </pc:picChg>
        <pc:picChg chg="add del mod">
          <ac:chgData name="Malaika Hussain (2527231)" userId="S::2527231@student.uwtsd.ac.uk::3a1dc647-62ad-49d0-a4cd-6deaa24d3551" providerId="AD" clId="Web-{00000000-0000-0000-0000-000000000000}" dt="2026-10-12T00:43:46.332" v="300"/>
          <ac:picMkLst>
            <pc:docMk/>
            <pc:sldMk cId="2680492603" sldId="257"/>
            <ac:picMk id="6" creationId="{BCC33658-A52C-F994-FBE7-C489C8589E51}"/>
          </ac:picMkLst>
        </pc:picChg>
        <pc:picChg chg="add mod">
          <ac:chgData name="Malaika Hussain (2527231)" userId="S::2527231@student.uwtsd.ac.uk::3a1dc647-62ad-49d0-a4cd-6deaa24d3551" providerId="AD" clId="Web-{00000000-0000-0000-0000-000000000000}" dt="2026-10-12T00:45:35.762" v="306" actId="1076"/>
          <ac:picMkLst>
            <pc:docMk/>
            <pc:sldMk cId="2680492603" sldId="257"/>
            <ac:picMk id="8" creationId="{2016E4CB-2B8B-0811-8A57-1B34BF90A2B1}"/>
          </ac:picMkLst>
        </pc:picChg>
      </pc:sldChg>
      <pc:sldChg chg="addSp delSp modSp mod modClrScheme chgLayout">
        <pc:chgData name="Malaika Hussain (2527231)" userId="S::2527231@student.uwtsd.ac.uk::3a1dc647-62ad-49d0-a4cd-6deaa24d3551" providerId="AD" clId="Web-{00000000-0000-0000-0000-000000000000}" dt="2026-10-12T00:10:15.059" v="136" actId="20577"/>
        <pc:sldMkLst>
          <pc:docMk/>
          <pc:sldMk cId="2895879276" sldId="263"/>
        </pc:sldMkLst>
        <pc:spChg chg="mod ord">
          <ac:chgData name="Malaika Hussain (2527231)" userId="S::2527231@student.uwtsd.ac.uk::3a1dc647-62ad-49d0-a4cd-6deaa24d3551" providerId="AD" clId="Web-{00000000-0000-0000-0000-000000000000}" dt="2026-10-12T00:02:29.790" v="64" actId="1076"/>
          <ac:spMkLst>
            <pc:docMk/>
            <pc:sldMk cId="2895879276" sldId="263"/>
            <ac:spMk id="2" creationId="{2B196E9E-D568-F50E-D4EC-D17187C65969}"/>
          </ac:spMkLst>
        </pc:spChg>
        <pc:spChg chg="add del mod ord">
          <ac:chgData name="Malaika Hussain (2527231)" userId="S::2527231@student.uwtsd.ac.uk::3a1dc647-62ad-49d0-a4cd-6deaa24d3551" providerId="AD" clId="Web-{00000000-0000-0000-0000-000000000000}" dt="2026-10-12T00:04:24.174" v="78" actId="14100"/>
          <ac:spMkLst>
            <pc:docMk/>
            <pc:sldMk cId="2895879276" sldId="263"/>
            <ac:spMk id="3" creationId="{5729CDD0-5CEE-FBE0-3340-379089E234BA}"/>
          </ac:spMkLst>
        </pc:spChg>
        <pc:spChg chg="add del">
          <ac:chgData name="Malaika Hussain (2527231)" userId="S::2527231@student.uwtsd.ac.uk::3a1dc647-62ad-49d0-a4cd-6deaa24d3551" providerId="AD" clId="Web-{00000000-0000-0000-0000-000000000000}" dt="2026-10-11T23:51:32.117" v="2"/>
          <ac:spMkLst>
            <pc:docMk/>
            <pc:sldMk cId="2895879276" sldId="263"/>
            <ac:spMk id="4" creationId="{ECB9FA1F-7D9B-9490-202C-2B4148BA2835}"/>
          </ac:spMkLst>
        </pc:spChg>
        <pc:spChg chg="add del">
          <ac:chgData name="Malaika Hussain (2527231)" userId="S::2527231@student.uwtsd.ac.uk::3a1dc647-62ad-49d0-a4cd-6deaa24d3551" providerId="AD" clId="Web-{00000000-0000-0000-0000-000000000000}" dt="2026-10-11T23:52:24.293" v="7"/>
          <ac:spMkLst>
            <pc:docMk/>
            <pc:sldMk cId="2895879276" sldId="263"/>
            <ac:spMk id="5" creationId="{2CB4F375-DB72-C283-BBA7-A6AB986B0481}"/>
          </ac:spMkLst>
        </pc:spChg>
        <pc:spChg chg="add del mod">
          <ac:chgData name="Malaika Hussain (2527231)" userId="S::2527231@student.uwtsd.ac.uk::3a1dc647-62ad-49d0-a4cd-6deaa24d3551" providerId="AD" clId="Web-{00000000-0000-0000-0000-000000000000}" dt="2026-10-12T00:01:35.599" v="61"/>
          <ac:spMkLst>
            <pc:docMk/>
            <pc:sldMk cId="2895879276" sldId="263"/>
            <ac:spMk id="9" creationId="{9B6098AB-3E8E-07D8-A9A9-D1D15D258FC7}"/>
          </ac:spMkLst>
        </pc:spChg>
        <pc:spChg chg="add mod">
          <ac:chgData name="Malaika Hussain (2527231)" userId="S::2527231@student.uwtsd.ac.uk::3a1dc647-62ad-49d0-a4cd-6deaa24d3551" providerId="AD" clId="Web-{00000000-0000-0000-0000-000000000000}" dt="2026-10-12T00:10:15.059" v="136" actId="20577"/>
          <ac:spMkLst>
            <pc:docMk/>
            <pc:sldMk cId="2895879276" sldId="263"/>
            <ac:spMk id="125" creationId="{3BD9BDB5-B2A7-C60C-DE65-376844F007C7}"/>
          </ac:spMkLst>
        </pc:spChg>
        <pc:graphicFrameChg chg="add del mod">
          <ac:chgData name="Malaika Hussain (2527231)" userId="S::2527231@student.uwtsd.ac.uk::3a1dc647-62ad-49d0-a4cd-6deaa24d3551" providerId="AD" clId="Web-{00000000-0000-0000-0000-000000000000}" dt="2026-10-12T00:01:02.753" v="57"/>
          <ac:graphicFrameMkLst>
            <pc:docMk/>
            <pc:sldMk cId="2895879276" sldId="263"/>
            <ac:graphicFrameMk id="6" creationId="{849A0C22-1B45-E68E-AAD3-B9AFD39E5D87}"/>
          </ac:graphicFrameMkLst>
        </pc:graphicFrameChg>
        <pc:graphicFrameChg chg="add del mod">
          <ac:chgData name="Malaika Hussain (2527231)" userId="S::2527231@student.uwtsd.ac.uk::3a1dc647-62ad-49d0-a4cd-6deaa24d3551" providerId="AD" clId="Web-{00000000-0000-0000-0000-000000000000}" dt="2026-10-12T00:01:05.692" v="59"/>
          <ac:graphicFrameMkLst>
            <pc:docMk/>
            <pc:sldMk cId="2895879276" sldId="263"/>
            <ac:graphicFrameMk id="8" creationId="{C69CD72D-4F26-5EB0-BE6B-563C4ED21E84}"/>
          </ac:graphicFrameMkLst>
        </pc:graphicFrameChg>
        <pc:graphicFrameChg chg="add del mod">
          <ac:chgData name="Malaika Hussain (2527231)" userId="S::2527231@student.uwtsd.ac.uk::3a1dc647-62ad-49d0-a4cd-6deaa24d3551" providerId="AD" clId="Web-{00000000-0000-0000-0000-000000000000}" dt="2026-10-12T00:01:35.599" v="61"/>
          <ac:graphicFrameMkLst>
            <pc:docMk/>
            <pc:sldMk cId="2895879276" sldId="263"/>
            <ac:graphicFrameMk id="10" creationId="{89D371AA-78AD-E0DF-3287-D10BD10813CE}"/>
          </ac:graphicFrameMkLst>
        </pc:graphicFrameChg>
      </pc:sldChg>
      <pc:sldChg chg="new del ord">
        <pc:chgData name="Malaika Hussain (2527231)" userId="S::2527231@student.uwtsd.ac.uk::3a1dc647-62ad-49d0-a4cd-6deaa24d3551" providerId="AD" clId="Web-{00000000-0000-0000-0000-000000000000}" dt="2026-10-12T00:16:21.758" v="154"/>
        <pc:sldMkLst>
          <pc:docMk/>
          <pc:sldMk cId="3334743244" sldId="264"/>
        </pc:sldMkLst>
      </pc:sldChg>
      <pc:sldChg chg="modSp new">
        <pc:chgData name="Malaika Hussain (2527231)" userId="S::2527231@student.uwtsd.ac.uk::3a1dc647-62ad-49d0-a4cd-6deaa24d3551" providerId="AD" clId="Web-{00000000-0000-0000-0000-000000000000}" dt="2026-10-12T00:15:07.284" v="152" actId="20577"/>
        <pc:sldMkLst>
          <pc:docMk/>
          <pc:sldMk cId="4294817088" sldId="265"/>
        </pc:sldMkLst>
        <pc:spChg chg="mod">
          <ac:chgData name="Malaika Hussain (2527231)" userId="S::2527231@student.uwtsd.ac.uk::3a1dc647-62ad-49d0-a4cd-6deaa24d3551" providerId="AD" clId="Web-{00000000-0000-0000-0000-000000000000}" dt="2026-10-12T00:12:06.302" v="141" actId="20577"/>
          <ac:spMkLst>
            <pc:docMk/>
            <pc:sldMk cId="4294817088" sldId="265"/>
            <ac:spMk id="2" creationId="{39AE5C8D-500F-13DB-D3C8-A5528C4FB0C6}"/>
          </ac:spMkLst>
        </pc:spChg>
        <pc:spChg chg="mod">
          <ac:chgData name="Malaika Hussain (2527231)" userId="S::2527231@student.uwtsd.ac.uk::3a1dc647-62ad-49d0-a4cd-6deaa24d3551" providerId="AD" clId="Web-{00000000-0000-0000-0000-000000000000}" dt="2026-10-12T00:15:07.284" v="152" actId="20577"/>
          <ac:spMkLst>
            <pc:docMk/>
            <pc:sldMk cId="4294817088" sldId="265"/>
            <ac:spMk id="3" creationId="{F9E0797E-5BBC-3A54-9402-DCD1434F2BAD}"/>
          </ac:spMkLst>
        </pc:spChg>
      </pc:sldChg>
      <pc:sldChg chg="new del">
        <pc:chgData name="Malaika Hussain (2527231)" userId="S::2527231@student.uwtsd.ac.uk::3a1dc647-62ad-49d0-a4cd-6deaa24d3551" providerId="AD" clId="Web-{00000000-0000-0000-0000-000000000000}" dt="2026-10-12T00:16:49.166" v="156"/>
        <pc:sldMkLst>
          <pc:docMk/>
          <pc:sldMk cId="2665742465" sldId="266"/>
        </pc:sldMkLst>
      </pc:sldChg>
      <pc:sldChg chg="new del">
        <pc:chgData name="Malaika Hussain (2527231)" userId="S::2527231@student.uwtsd.ac.uk::3a1dc647-62ad-49d0-a4cd-6deaa24d3551" providerId="AD" clId="Web-{00000000-0000-0000-0000-000000000000}" dt="2026-10-12T00:26:34.006" v="228"/>
        <pc:sldMkLst>
          <pc:docMk/>
          <pc:sldMk cId="4097258237" sldId="266"/>
        </pc:sldMkLst>
      </pc:sldChg>
      <pc:sldChg chg="modSp new">
        <pc:chgData name="Malaika Hussain (2527231)" userId="S::2527231@student.uwtsd.ac.uk::3a1dc647-62ad-49d0-a4cd-6deaa24d3551" providerId="AD" clId="Web-{00000000-0000-0000-0000-000000000000}" dt="2026-10-12T00:26:04.145" v="226" actId="20577"/>
        <pc:sldMkLst>
          <pc:docMk/>
          <pc:sldMk cId="1241425399" sldId="267"/>
        </pc:sldMkLst>
        <pc:spChg chg="mod">
          <ac:chgData name="Malaika Hussain (2527231)" userId="S::2527231@student.uwtsd.ac.uk::3a1dc647-62ad-49d0-a4cd-6deaa24d3551" providerId="AD" clId="Web-{00000000-0000-0000-0000-000000000000}" dt="2026-10-12T00:26:04.145" v="226" actId="20577"/>
          <ac:spMkLst>
            <pc:docMk/>
            <pc:sldMk cId="1241425399" sldId="267"/>
            <ac:spMk id="2" creationId="{83BCDDE6-1D0F-1383-C097-F0ADC90DBF86}"/>
          </ac:spMkLst>
        </pc:spChg>
        <pc:spChg chg="mod">
          <ac:chgData name="Malaika Hussain (2527231)" userId="S::2527231@student.uwtsd.ac.uk::3a1dc647-62ad-49d0-a4cd-6deaa24d3551" providerId="AD" clId="Web-{00000000-0000-0000-0000-000000000000}" dt="2026-10-12T00:22:49.615" v="213" actId="14100"/>
          <ac:spMkLst>
            <pc:docMk/>
            <pc:sldMk cId="1241425399" sldId="267"/>
            <ac:spMk id="3" creationId="{7243786D-325A-9474-591B-8A57B1E517F8}"/>
          </ac:spMkLst>
        </pc:spChg>
      </pc:sldChg>
      <pc:sldChg chg="new del">
        <pc:chgData name="Malaika Hussain (2527231)" userId="S::2527231@student.uwtsd.ac.uk::3a1dc647-62ad-49d0-a4cd-6deaa24d3551" providerId="AD" clId="Web-{00000000-0000-0000-0000-000000000000}" dt="2026-10-12T00:28:42.078" v="236"/>
        <pc:sldMkLst>
          <pc:docMk/>
          <pc:sldMk cId="3236585914" sldId="268"/>
        </pc:sldMkLst>
      </pc:sldChg>
      <pc:sldChg chg="addSp delSp modSp new mod modClrScheme chgLayout">
        <pc:chgData name="Malaika Hussain (2527231)" userId="S::2527231@student.uwtsd.ac.uk::3a1dc647-62ad-49d0-a4cd-6deaa24d3551" providerId="AD" clId="Web-{00000000-0000-0000-0000-000000000000}" dt="2026-10-12T00:34:35.682" v="289" actId="20577"/>
        <pc:sldMkLst>
          <pc:docMk/>
          <pc:sldMk cId="3885702618" sldId="269"/>
        </pc:sldMkLst>
        <pc:spChg chg="mod ord">
          <ac:chgData name="Malaika Hussain (2527231)" userId="S::2527231@student.uwtsd.ac.uk::3a1dc647-62ad-49d0-a4cd-6deaa24d3551" providerId="AD" clId="Web-{00000000-0000-0000-0000-000000000000}" dt="2026-10-12T00:31:34.575" v="265"/>
          <ac:spMkLst>
            <pc:docMk/>
            <pc:sldMk cId="3885702618" sldId="269"/>
            <ac:spMk id="2" creationId="{3D6F0347-29F3-060A-2147-F746551133BF}"/>
          </ac:spMkLst>
        </pc:spChg>
        <pc:spChg chg="del">
          <ac:chgData name="Malaika Hussain (2527231)" userId="S::2527231@student.uwtsd.ac.uk::3a1dc647-62ad-49d0-a4cd-6deaa24d3551" providerId="AD" clId="Web-{00000000-0000-0000-0000-000000000000}" dt="2026-10-12T00:27:14.775" v="230"/>
          <ac:spMkLst>
            <pc:docMk/>
            <pc:sldMk cId="3885702618" sldId="269"/>
            <ac:spMk id="3" creationId="{97EDDE3E-E9D9-05C2-183A-BC59E634BC3C}"/>
          </ac:spMkLst>
        </pc:spChg>
        <pc:spChg chg="add del mod ord">
          <ac:chgData name="Malaika Hussain (2527231)" userId="S::2527231@student.uwtsd.ac.uk::3a1dc647-62ad-49d0-a4cd-6deaa24d3551" providerId="AD" clId="Web-{00000000-0000-0000-0000-000000000000}" dt="2026-10-12T00:34:35.682" v="289" actId="20577"/>
          <ac:spMkLst>
            <pc:docMk/>
            <pc:sldMk cId="3885702618" sldId="269"/>
            <ac:spMk id="4" creationId="{363D405E-8CAA-B3F7-3313-396FA475152A}"/>
          </ac:spMkLst>
        </pc:spChg>
        <pc:spChg chg="add del mod">
          <ac:chgData name="Malaika Hussain (2527231)" userId="S::2527231@student.uwtsd.ac.uk::3a1dc647-62ad-49d0-a4cd-6deaa24d3551" providerId="AD" clId="Web-{00000000-0000-0000-0000-000000000000}" dt="2026-10-12T00:31:12.308" v="263"/>
          <ac:spMkLst>
            <pc:docMk/>
            <pc:sldMk cId="3885702618" sldId="269"/>
            <ac:spMk id="5" creationId="{85527BED-D5A6-600B-862E-5DABE628D6B3}"/>
          </ac:spMkLst>
        </pc:spChg>
        <pc:spChg chg="add del mod">
          <ac:chgData name="Malaika Hussain (2527231)" userId="S::2527231@student.uwtsd.ac.uk::3a1dc647-62ad-49d0-a4cd-6deaa24d3551" providerId="AD" clId="Web-{00000000-0000-0000-0000-000000000000}" dt="2026-10-12T00:32:51.581" v="269"/>
          <ac:spMkLst>
            <pc:docMk/>
            <pc:sldMk cId="3885702618" sldId="269"/>
            <ac:spMk id="8" creationId="{0A938383-4C28-D25F-E3F2-2C0C67807B63}"/>
          </ac:spMkLst>
        </pc:spChg>
        <pc:spChg chg="add del mod">
          <ac:chgData name="Malaika Hussain (2527231)" userId="S::2527231@student.uwtsd.ac.uk::3a1dc647-62ad-49d0-a4cd-6deaa24d3551" providerId="AD" clId="Web-{00000000-0000-0000-0000-000000000000}" dt="2026-10-12T00:31:14.980" v="264"/>
          <ac:spMkLst>
            <pc:docMk/>
            <pc:sldMk cId="3885702618" sldId="269"/>
            <ac:spMk id="10" creationId="{2698AECF-98F4-ED50-C9C7-1EA7EA94EA99}"/>
          </ac:spMkLst>
        </pc:spChg>
        <pc:picChg chg="add del">
          <ac:chgData name="Malaika Hussain (2527231)" userId="S::2527231@student.uwtsd.ac.uk::3a1dc647-62ad-49d0-a4cd-6deaa24d3551" providerId="AD" clId="Web-{00000000-0000-0000-0000-000000000000}" dt="2026-10-12T00:31:14.980" v="264"/>
          <ac:picMkLst>
            <pc:docMk/>
            <pc:sldMk cId="3885702618" sldId="269"/>
            <ac:picMk id="6" creationId="{BA016118-072C-1F31-EC5A-BFFC256E078B}"/>
          </ac:picMkLst>
        </pc:pic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US" dirty="0"/>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noChangeAspect="1"/>
          </p:cNvSpPr>
          <p:nvPr>
            <p:ph type="pic" sz="quarter" idx="13" hasCustomPrompt="1"/>
          </p:nvPr>
        </p:nvSpPr>
        <p:spPr>
          <a:xfrm>
            <a:off x="0" y="-1"/>
            <a:ext cx="12192000" cy="4784036"/>
          </a:xfrm>
          <a:blipFill>
            <a:blip r:embed="rId2">
              <a:alphaModFix amt="70000"/>
            </a:blip>
            <a:stretch>
              <a:fillRect/>
            </a:stretch>
          </a:blipFill>
        </p:spPr>
        <p:txBody>
          <a:bodyPr anchor="t"/>
          <a:lstStyle>
            <a:lvl1pPr>
              <a:defRPr/>
            </a:lvl1pPr>
          </a:lstStyle>
          <a:p>
            <a:endParaRP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r>
              <a:rPr lang="en-US" dirty="0"/>
              <a:t>
              </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CC057153-B650-4DEB-B370-79DDCFDCE934}" type="slidenum">
              <a:rPr lang="en-US" dirty="0"/>
              <a:pPr/>
              <a:t>‹#›</a:t>
            </a:fld>
            <a:endParaRPr lang="en-US" dirty="0"/>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US" dirty="0"/>
              <a:t>Click to edit Master title style</a:t>
            </a:r>
          </a:p>
        </p:txBody>
      </p:sp>
    </p:spTree>
    <p:extLst>
      <p:ext uri="{BB962C8B-B14F-4D97-AF65-F5344CB8AC3E}">
        <p14:creationId xmlns:p14="http://schemas.microsoft.com/office/powerpoint/2010/main" val="20824959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516249" y="1012175"/>
            <a:ext cx="11113008" cy="849793"/>
          </a:xfrm>
        </p:spPr>
        <p:txBody>
          <a:bodyPr/>
          <a:lstStyle/>
          <a:p>
            <a:r>
              <a:rPr lang="en-US" dirty="0"/>
              <a:t>Click to edit Master title style</a:t>
            </a:r>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542375" y="110364"/>
            <a:ext cx="5276852" cy="365125"/>
          </a:xfrm>
        </p:spPr>
        <p:txBody>
          <a:bodyPr/>
          <a:lstStyle/>
          <a:p>
            <a:r>
              <a:rPr lang="en-US" dirty="0"/>
              <a:t>
              </a:t>
            </a:r>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endParaRPr lang="en-US" dirty="0"/>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11123959" y="104649"/>
            <a:ext cx="429207" cy="365125"/>
          </a:xfrm>
        </p:spPr>
        <p:txBody>
          <a:bodyPr/>
          <a:lstStyle/>
          <a:p>
            <a:fld id="{CC057153-B650-4DEB-B370-79DDCFDCE934}" type="slidenum">
              <a:rPr lang="en-US" dirty="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9496" y="2115542"/>
            <a:ext cx="11013670" cy="44515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3007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4206240" cy="1380744"/>
          </a:xfrm>
        </p:spPr>
        <p:txBody>
          <a:bodyPr vert="horz" lIns="91440" tIns="45720" rIns="91440" bIns="45720" rtlCol="0" anchor="b">
            <a:normAutofit/>
          </a:bodyPr>
          <a:lstStyle>
            <a:lvl1pPr>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6096000" y="0"/>
            <a:ext cx="6096000" cy="6858000"/>
          </a:xfrm>
          <a:blipFill>
            <a:blip r:embed="rId2">
              <a:alphaModFix amt="70000"/>
            </a:blip>
            <a:stretch>
              <a:fillRect/>
            </a:stretch>
          </a:blipFill>
        </p:spPr>
        <p:txBody>
          <a:bodyPr anchor="t"/>
          <a:lstStyle>
            <a:lvl1pPr>
              <a:defRPr/>
            </a:lvl1pPr>
          </a:lstStyle>
          <a:p>
            <a:endParaRP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8288" y="81290"/>
            <a:ext cx="4654296" cy="3739896"/>
          </a:xfrm>
        </p:spPr>
        <p:txBody>
          <a:bodyPr/>
          <a:lstStyle/>
          <a:p>
            <a:r>
              <a:rPr lang="en-US" dirty="0"/>
              <a:t>Click to edit Master title style</a:t>
            </a:r>
          </a:p>
        </p:txBody>
      </p:sp>
    </p:spTree>
    <p:extLst>
      <p:ext uri="{BB962C8B-B14F-4D97-AF65-F5344CB8AC3E}">
        <p14:creationId xmlns:p14="http://schemas.microsoft.com/office/powerpoint/2010/main" val="427382424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US" dirty="0"/>
              <a:t>Click to edit Master subtitle style</a:t>
            </a:r>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03035" y="5873424"/>
            <a:ext cx="100584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endParaRPr lang="en-US" dirty="0"/>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CC057153-B650-4DEB-B370-79DDCFDCE934}" type="slidenum">
              <a:rPr lang="en-US" dirty="0"/>
              <a:pPr/>
              <a:t>‹#›</a:t>
            </a:fld>
            <a:endParaRPr lang="en-US" dirty="0"/>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US" dirty="0"/>
              <a:t>Click to edit Master title style</a:t>
            </a:r>
          </a:p>
        </p:txBody>
      </p:sp>
    </p:spTree>
    <p:extLst>
      <p:ext uri="{BB962C8B-B14F-4D97-AF65-F5344CB8AC3E}">
        <p14:creationId xmlns:p14="http://schemas.microsoft.com/office/powerpoint/2010/main" val="337948514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377355" y="83125"/>
            <a:ext cx="73152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8288" y="2184032"/>
            <a:ext cx="8074152" cy="4718304"/>
          </a:xfrm>
        </p:spPr>
        <p:txBody>
          <a:bodyPr anchor="b"/>
          <a:lstStyle/>
          <a:p>
            <a:r>
              <a:rPr lang="en-US" dirty="0"/>
              <a:t>Click to edit Master title style</a:t>
            </a:r>
          </a:p>
        </p:txBody>
      </p:sp>
    </p:spTree>
    <p:extLst>
      <p:ext uri="{BB962C8B-B14F-4D97-AF65-F5344CB8AC3E}">
        <p14:creationId xmlns:p14="http://schemas.microsoft.com/office/powerpoint/2010/main" val="383517041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Oval 7">
            <a:extLst>
              <a:ext uri="{FF2B5EF4-FFF2-40B4-BE49-F238E27FC236}">
                <a16:creationId xmlns:a16="http://schemas.microsoft.com/office/drawing/2014/main" id="{175C8E38-E957-9E3C-9A05-717C0F009AB9}"/>
              </a:ext>
            </a:extLst>
          </p:cNvPr>
          <p:cNvSpPr/>
          <p:nvPr/>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926011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66396" y="621792"/>
            <a:ext cx="5386715" cy="1816898"/>
          </a:xfrm>
        </p:spPr>
        <p:txBody>
          <a:bodyPr anchor="t">
            <a:noAutofit/>
          </a:bodyPr>
          <a:lstStyle>
            <a:lvl1pPr>
              <a:defRPr sz="5600"/>
            </a:lvl1pPr>
          </a:lstStyle>
          <a:p>
            <a:r>
              <a:rPr lang="en-US" dirty="0"/>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noChangeAspect="1"/>
          </p:cNvSpPr>
          <p:nvPr>
            <p:ph type="pic" sz="quarter" idx="14" hasCustomPrompt="1"/>
          </p:nvPr>
        </p:nvSpPr>
        <p:spPr>
          <a:xfrm>
            <a:off x="0" y="0"/>
            <a:ext cx="5906642" cy="6858000"/>
          </a:xfrm>
          <a:blipFill>
            <a:blip r:embed="rId2">
              <a:alphaModFix amt="70000"/>
            </a:blip>
            <a:stretch>
              <a:fillRect/>
            </a:stretch>
          </a:blipFill>
        </p:spPr>
        <p:txBody>
          <a:bodyPr anchor="t"/>
          <a:lstStyle>
            <a:lvl1pPr>
              <a:defRPr/>
            </a:lvl1pPr>
          </a:lstStyle>
          <a:p>
            <a:endParaRP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0364"/>
            <a:ext cx="5349239" cy="365125"/>
          </a:xfrm>
        </p:spPr>
        <p:txBody>
          <a:body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CC057153-B650-4DEB-B370-79DDCFDCE934}" type="slidenum">
              <a:rPr lang="en-US" dirty="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740228"/>
            <a:ext cx="5906642" cy="4096512"/>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7533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539645" y="987552"/>
            <a:ext cx="5366480" cy="4044508"/>
          </a:xfrm>
        </p:spPr>
        <p:txBody>
          <a:bodyPr>
            <a:normAutofit/>
          </a:bodyPr>
          <a:lstStyle>
            <a:lvl1pPr>
              <a:defRPr sz="5600"/>
            </a:lvl1pPr>
          </a:lstStyle>
          <a:p>
            <a:r>
              <a:rPr lang="en-US" dirty="0"/>
              <a:t>Click to edit Master title style</a:t>
            </a:r>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532150" y="100701"/>
            <a:ext cx="5366480" cy="365125"/>
          </a:xfrm>
        </p:spPr>
        <p:txBody>
          <a:bodyPr/>
          <a:lstStyle/>
          <a:p>
            <a:r>
              <a:rPr lang="en-US" dirty="0"/>
              <a:t>
              </a:t>
            </a:r>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6190488" y="100701"/>
            <a:ext cx="2940449" cy="365125"/>
          </a:xfrm>
        </p:spPr>
        <p:txBody>
          <a:bodyPr/>
          <a:lstStyle/>
          <a:p>
            <a:endParaRPr lang="en-US" dirty="0"/>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11105731" y="100701"/>
            <a:ext cx="429207" cy="365125"/>
          </a:xfrm>
        </p:spPr>
        <p:txBody>
          <a:bodyPr/>
          <a:lstStyle/>
          <a:p>
            <a:fld id="{CC057153-B650-4DEB-B370-79DDCFDCE934}" type="slidenum">
              <a:rPr lang="en-US" dirty="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190488" y="969264"/>
            <a:ext cx="5336753" cy="48180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54409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496" y="988979"/>
            <a:ext cx="3462878" cy="2942419"/>
          </a:xfrm>
        </p:spPr>
        <p:txBody>
          <a:bodyPr>
            <a:normAutofit/>
          </a:bodyPr>
          <a:lstStyle>
            <a:lvl1pPr>
              <a:defRPr sz="5600"/>
            </a:lvl1pPr>
          </a:lstStyle>
          <a:p>
            <a:r>
              <a:rPr lang="en-US" dirty="0"/>
              <a:t>Click to edit Master title style</a:t>
            </a:r>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532150" y="100701"/>
            <a:ext cx="3470224" cy="365125"/>
          </a:xfrm>
        </p:spPr>
        <p:txBody>
          <a:bodyPr/>
          <a:lstStyle/>
          <a:p>
            <a:r>
              <a:rPr lang="en-US" dirty="0"/>
              <a:t>
              </a:t>
            </a:r>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4317167" y="100701"/>
            <a:ext cx="2940449" cy="365125"/>
          </a:xfrm>
        </p:spPr>
        <p:txBody>
          <a:bodyPr/>
          <a:lstStyle/>
          <a:p>
            <a:endParaRPr lang="en-US" dirty="0"/>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11105731" y="100701"/>
            <a:ext cx="429207" cy="365125"/>
          </a:xfrm>
        </p:spPr>
        <p:txBody>
          <a:bodyPr/>
          <a:lstStyle/>
          <a:p>
            <a:fld id="{CC057153-B650-4DEB-B370-79DDCFDCE934}" type="slidenum">
              <a:rPr lang="en-US" dirty="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17167" y="967689"/>
            <a:ext cx="7217771" cy="523716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07723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5045804" y="612140"/>
            <a:ext cx="6499655" cy="1519612"/>
          </a:xfrm>
        </p:spPr>
        <p:txBody>
          <a:bodyPr anchor="t"/>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804012" cy="6858000"/>
          </a:xfrm>
          <a:blipFill>
            <a:blip r:embed="rId2">
              <a:alphaModFix amt="70000"/>
            </a:blip>
            <a:stretch>
              <a:fillRect/>
            </a:stretch>
          </a:blipFill>
        </p:spPr>
        <p:txBody>
          <a:bodyPr anchor="t"/>
          <a:lstStyle>
            <a:lvl1pPr>
              <a:defRPr lang="en-US" dirty="0"/>
            </a:lvl1pPr>
          </a:lstStyle>
          <a:p>
            <a:endParaRP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5104122" y="2457406"/>
            <a:ext cx="6441338" cy="3778977"/>
          </a:xfrm>
        </p:spPr>
        <p:txBody>
          <a:bodyPr anchor="t"/>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04122" y="6452990"/>
            <a:ext cx="1968375" cy="365125"/>
          </a:xfrm>
        </p:spPr>
        <p:txBody>
          <a:bodyPr anchor="b"/>
          <a:lstStyle/>
          <a:p>
            <a:r>
              <a:rPr lang="en-US" dirty="0"/>
              <a:t>
              </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16252" y="6452989"/>
            <a:ext cx="429207" cy="365125"/>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1644449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4281793" y="621792"/>
            <a:ext cx="7252710" cy="1138769"/>
          </a:xfrm>
        </p:spPr>
        <p:txBody>
          <a:bodyPr anchor="t"/>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023360" cy="6858000"/>
          </a:xfrm>
          <a:blipFill>
            <a:blip r:embed="rId2">
              <a:alphaModFix amt="70000"/>
            </a:blip>
            <a:stretch>
              <a:fillRect/>
            </a:stretch>
          </a:blipFill>
        </p:spPr>
        <p:txBody>
          <a:bodyPr anchor="t"/>
          <a:lstStyle>
            <a:lvl1pPr>
              <a:defRPr/>
            </a:lvl1pPr>
          </a:lstStyle>
          <a:p>
            <a:endParaRP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4309088"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4281793" y="6492875"/>
            <a:ext cx="1968375" cy="365125"/>
          </a:xfrm>
        </p:spPr>
        <p:txBody>
          <a:bodyPr anchor="b"/>
          <a:lstStyle/>
          <a:p>
            <a:r>
              <a:rPr lang="en-US" dirty="0"/>
              <a:t>
              </a:t>
            </a:r>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9023903" y="6492875"/>
            <a:ext cx="1596200" cy="365125"/>
          </a:xfrm>
        </p:spPr>
        <p:txBody>
          <a:bodyPr anchor="b"/>
          <a:lstStyle/>
          <a:p>
            <a:endParaRPr lang="en-US" dirty="0"/>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11105296" y="6492875"/>
            <a:ext cx="429207" cy="365125"/>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686549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542307" y="621792"/>
            <a:ext cx="7252710" cy="1138769"/>
          </a:xfrm>
        </p:spPr>
        <p:txBody>
          <a:bodyPr/>
          <a:lstStyle/>
          <a:p>
            <a:r>
              <a:rPr lang="en-US" dirty="0"/>
              <a:t>Click to edit Master title style</a:t>
            </a:r>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569602"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Picture Placeholder 10">
            <a:extLst>
              <a:ext uri="{FF2B5EF4-FFF2-40B4-BE49-F238E27FC236}">
                <a16:creationId xmlns:a16="http://schemas.microsoft.com/office/drawing/2014/main" id="{6C5AB1A9-786B-C92B-C6EA-63CE0AACFB1E}"/>
              </a:ext>
            </a:extLst>
          </p:cNvPr>
          <p:cNvSpPr>
            <a:spLocks noGrp="1" noChangeAspect="1"/>
          </p:cNvSpPr>
          <p:nvPr>
            <p:ph type="pic" sz="quarter" idx="13" hasCustomPrompt="1"/>
          </p:nvPr>
        </p:nvSpPr>
        <p:spPr>
          <a:xfrm>
            <a:off x="8168640" y="1"/>
            <a:ext cx="4023360" cy="6858000"/>
          </a:xfrm>
          <a:blipFill>
            <a:blip r:embed="rId2">
              <a:alphaModFix amt="70000"/>
            </a:blip>
            <a:stretch>
              <a:fillRect/>
            </a:stretch>
          </a:blipFill>
        </p:spPr>
        <p:txBody>
          <a:bodyPr anchor="t"/>
          <a:lstStyle>
            <a:lvl1pPr>
              <a:defRPr/>
            </a:lvl1pPr>
          </a:lstStyle>
          <a:p>
            <a:endParaRP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542307" y="6492875"/>
            <a:ext cx="1968375" cy="365125"/>
          </a:xfrm>
        </p:spPr>
        <p:txBody>
          <a:bodyPr/>
          <a:lstStyle/>
          <a:p>
            <a:r>
              <a:rPr lang="en-US" dirty="0"/>
              <a:t>
              </a:t>
            </a:r>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5284417" y="6492875"/>
            <a:ext cx="1596200" cy="365125"/>
          </a:xfrm>
        </p:spPr>
        <p:txBody>
          <a:bodyPr/>
          <a:lstStyle/>
          <a:p>
            <a:endParaRPr lang="en-US" dirty="0"/>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7365810" y="6492875"/>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3751556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518615" y="621793"/>
            <a:ext cx="5326684" cy="1507454"/>
          </a:xfrm>
        </p:spPr>
        <p:txBody>
          <a:bodyPr anchor="t" anchorCtr="0"/>
          <a:lstStyle/>
          <a:p>
            <a:r>
              <a:rPr lang="en-US" dirty="0"/>
              <a:t>Click to edit Master title style</a:t>
            </a:r>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518616" y="2513110"/>
            <a:ext cx="5326683" cy="356800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7">
            <a:extLst>
              <a:ext uri="{FF2B5EF4-FFF2-40B4-BE49-F238E27FC236}">
                <a16:creationId xmlns:a16="http://schemas.microsoft.com/office/drawing/2014/main" id="{6B8D4096-4B0D-5226-C004-475A83BE8BFE}"/>
              </a:ext>
            </a:extLst>
          </p:cNvPr>
          <p:cNvSpPr>
            <a:spLocks noGrp="1" noChangeAspect="1"/>
          </p:cNvSpPr>
          <p:nvPr>
            <p:ph type="pic" sz="quarter" idx="18" hasCustomPrompt="1"/>
          </p:nvPr>
        </p:nvSpPr>
        <p:spPr>
          <a:xfrm>
            <a:off x="6308842" y="0"/>
            <a:ext cx="5883158" cy="6858000"/>
          </a:xfrm>
          <a:blipFill>
            <a:blip r:embed="rId2">
              <a:alphaModFix amt="70000"/>
            </a:blip>
            <a:stretch>
              <a:fillRect/>
            </a:stretch>
          </a:blipFill>
        </p:spPr>
        <p:txBody>
          <a:bodyPr anchor="t"/>
          <a:lstStyle>
            <a:lvl1pPr>
              <a:defRPr/>
            </a:lvl1pPr>
          </a:lstStyle>
          <a:p>
            <a:endParaRP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518615" y="6450237"/>
            <a:ext cx="1968375" cy="365125"/>
          </a:xfrm>
        </p:spPr>
        <p:txBody>
          <a:bodyPr anchor="b"/>
          <a:lstStyle/>
          <a:p>
            <a:r>
              <a:rPr lang="en-US" dirty="0"/>
              <a:t>
              </a:t>
            </a:r>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5453953" y="6464979"/>
            <a:ext cx="429207" cy="365125"/>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3485975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US" dirty="0"/>
              <a:t>Click to edit Master title style</a:t>
            </a:r>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0">
            <a:extLst>
              <a:ext uri="{FF2B5EF4-FFF2-40B4-BE49-F238E27FC236}">
                <a16:creationId xmlns:a16="http://schemas.microsoft.com/office/drawing/2014/main" id="{FBEF9CB2-E8D7-8869-9B11-C58F1606DFE0}"/>
              </a:ext>
            </a:extLst>
          </p:cNvPr>
          <p:cNvSpPr>
            <a:spLocks noGrp="1" noChangeAspect="1"/>
          </p:cNvSpPr>
          <p:nvPr>
            <p:ph type="pic" sz="quarter" idx="13" hasCustomPrompt="1"/>
          </p:nvPr>
        </p:nvSpPr>
        <p:spPr>
          <a:xfrm>
            <a:off x="5363570" y="0"/>
            <a:ext cx="6828430" cy="6858000"/>
          </a:xfrm>
          <a:blipFill>
            <a:blip r:embed="rId2">
              <a:alphaModFix amt="70000"/>
            </a:blip>
            <a:stretch>
              <a:fillRect/>
            </a:stretch>
          </a:blipFill>
        </p:spPr>
        <p:txBody>
          <a:bodyPr anchor="t"/>
          <a:lstStyle>
            <a:lvl1pPr>
              <a:defRPr/>
            </a:lvl1pPr>
          </a:lstStyle>
          <a:p>
            <a:endParaRP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r>
              <a:rPr lang="en-US" dirty="0"/>
              <a:t>
              </a:t>
            </a:r>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13823903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49733" y="621792"/>
            <a:ext cx="3884546" cy="2280501"/>
          </a:xfrm>
        </p:spPr>
        <p:txBody>
          <a:bodyPr anchor="t">
            <a:noAutofit/>
          </a:bodyPr>
          <a:lstStyle>
            <a:lvl1pPr>
              <a:defRPr sz="5600"/>
            </a:lvl1pPr>
          </a:lstStyle>
          <a:p>
            <a:r>
              <a:rPr lang="en-US" dirty="0"/>
              <a:t>Click to edit Master title style</a:t>
            </a:r>
          </a:p>
        </p:txBody>
      </p:sp>
      <p:sp>
        <p:nvSpPr>
          <p:cNvPr id="3" name="Picture Placeholder 10">
            <a:extLst>
              <a:ext uri="{FF2B5EF4-FFF2-40B4-BE49-F238E27FC236}">
                <a16:creationId xmlns:a16="http://schemas.microsoft.com/office/drawing/2014/main" id="{74736F65-8A7D-D535-AAD0-31480F8AD318}"/>
              </a:ext>
            </a:extLst>
          </p:cNvPr>
          <p:cNvSpPr>
            <a:spLocks noGrp="1" noChangeAspect="1"/>
          </p:cNvSpPr>
          <p:nvPr>
            <p:ph type="pic" sz="quarter" idx="13" hasCustomPrompt="1"/>
          </p:nvPr>
        </p:nvSpPr>
        <p:spPr>
          <a:xfrm>
            <a:off x="-1" y="0"/>
            <a:ext cx="7260609" cy="6858000"/>
          </a:xfrm>
          <a:blipFill>
            <a:blip r:embed="rId2">
              <a:alphaModFix amt="70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7521" y="3211512"/>
            <a:ext cx="3884547" cy="274320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7649733" y="6456384"/>
            <a:ext cx="1968375" cy="379867"/>
          </a:xfrm>
        </p:spPr>
        <p:txBody>
          <a:bodyPr anchor="b"/>
          <a:lstStyle/>
          <a:p>
            <a:r>
              <a:rPr lang="en-US" dirty="0"/>
              <a:t>
              </a:t>
            </a:r>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11134152" y="6456385"/>
            <a:ext cx="429207" cy="379867"/>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29216388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512064" y="3608276"/>
            <a:ext cx="4428700" cy="2620587"/>
          </a:xfrm>
        </p:spPr>
        <p:txBody>
          <a:bodyPr anchor="t">
            <a:noAutofit/>
          </a:bodyPr>
          <a:lstStyle>
            <a:lvl1pPr>
              <a:defRPr sz="5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29000"/>
          </a:xfrm>
          <a:blipFill>
            <a:blip r:embed="rId2">
              <a:alphaModFix amt="70000"/>
            </a:blip>
            <a:stretch>
              <a:fillRect/>
            </a:stretch>
          </a:blipFill>
        </p:spPr>
        <p:txBody>
          <a:bodyPr anchor="t"/>
          <a:lstStyle>
            <a:lvl1pPr>
              <a:defRPr/>
            </a:lvl1pPr>
          </a:lstStyle>
          <a:p>
            <a:endParaRP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5268036" y="3579702"/>
            <a:ext cx="6298442" cy="262058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5262666" y="6442872"/>
            <a:ext cx="1968375" cy="379867"/>
          </a:xfrm>
        </p:spPr>
        <p:txBody>
          <a:bodyPr anchor="b"/>
          <a:lstStyle/>
          <a:p>
            <a:r>
              <a:rPr lang="en-US" dirty="0"/>
              <a:t>
              </a:t>
            </a:r>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7697040" y="6442872"/>
            <a:ext cx="2295997" cy="379867"/>
          </a:xfrm>
        </p:spPr>
        <p:txBody>
          <a:bodyPr anchor="b"/>
          <a:lstStyle/>
          <a:p>
            <a:endParaRPr lang="en-US" dirty="0"/>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11137271" y="6442873"/>
            <a:ext cx="429207" cy="379867"/>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3888208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512064" y="631710"/>
            <a:ext cx="11032239" cy="1115203"/>
          </a:xfrm>
        </p:spPr>
        <p:txBody>
          <a:bodyPr anchor="t">
            <a:noAutofit/>
          </a:bodyPr>
          <a:lstStyle>
            <a:lvl1pPr>
              <a:defRPr sz="5600"/>
            </a:lvl1pPr>
          </a:lstStyle>
          <a:p>
            <a:r>
              <a:rPr lang="en-US" dirty="0"/>
              <a:t>Click to edit Master title style</a:t>
            </a:r>
          </a:p>
        </p:txBody>
      </p:sp>
      <p:sp>
        <p:nvSpPr>
          <p:cNvPr id="13" name="Picture Placeholder 10">
            <a:extLst>
              <a:ext uri="{FF2B5EF4-FFF2-40B4-BE49-F238E27FC236}">
                <a16:creationId xmlns:a16="http://schemas.microsoft.com/office/drawing/2014/main" id="{1A9091ED-65DB-CA4C-BC68-EC773138EFA0}"/>
              </a:ext>
            </a:extLst>
          </p:cNvPr>
          <p:cNvSpPr>
            <a:spLocks noGrp="1" noChangeAspect="1"/>
          </p:cNvSpPr>
          <p:nvPr>
            <p:ph type="pic" sz="quarter" idx="18" hasCustomPrompt="1"/>
          </p:nvPr>
        </p:nvSpPr>
        <p:spPr>
          <a:xfrm>
            <a:off x="109181" y="2115403"/>
            <a:ext cx="5786651" cy="4671431"/>
          </a:xfrm>
          <a:blipFill>
            <a:blip r:embed="rId2">
              <a:alphaModFix amt="70000"/>
            </a:blip>
            <a:stretch>
              <a:fillRect/>
            </a:stretch>
          </a:blipFill>
        </p:spPr>
        <p:txBody>
          <a:bodyPr anchor="t"/>
          <a:lstStyle>
            <a:lvl1pPr>
              <a:defRPr/>
            </a:lvl1pPr>
          </a:lstStyle>
          <a:p>
            <a:endParaRP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6190488" y="2115403"/>
            <a:ext cx="5353815" cy="4110888"/>
          </a:xfrm>
        </p:spPr>
        <p:txBody>
          <a:bodyPr anchor="t">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6177425" y="6428984"/>
            <a:ext cx="4467829" cy="365125"/>
          </a:xfrm>
        </p:spPr>
        <p:txBody>
          <a:bodyPr anchor="b"/>
          <a:lstStyle/>
          <a:p>
            <a:r>
              <a:rPr lang="en-US" dirty="0"/>
              <a:t>
              </a:t>
            </a:r>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10926847" y="6421709"/>
            <a:ext cx="617457" cy="365125"/>
          </a:xfrm>
        </p:spPr>
        <p:txBody>
          <a:bodyPr anchor="b"/>
          <a:lstStyle/>
          <a:p>
            <a:fld id="{CC057153-B650-4DEB-B370-79DDCFDCE934}" type="slidenum">
              <a:rPr lang="en-US" dirty="0"/>
              <a:pPr/>
              <a:t>‹#›</a:t>
            </a:fld>
            <a:endParaRPr lang="en-US" dirty="0"/>
          </a:p>
        </p:txBody>
      </p:sp>
    </p:spTree>
    <p:extLst>
      <p:ext uri="{BB962C8B-B14F-4D97-AF65-F5344CB8AC3E}">
        <p14:creationId xmlns:p14="http://schemas.microsoft.com/office/powerpoint/2010/main" val="12159773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1348" y="644000"/>
            <a:ext cx="2594550" cy="1877132"/>
          </a:xfrm>
        </p:spPr>
        <p:txBody>
          <a:bodyPr anchor="t" anchorCtr="0">
            <a:noAutofit/>
          </a:bodyPr>
          <a:lstStyle>
            <a:lvl1pPr>
              <a:defRPr sz="5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6740" y="2899954"/>
            <a:ext cx="3610418" cy="3314046"/>
          </a:xfrm>
          <a:blipFill>
            <a:blip r:embed="rId2">
              <a:alphaModFix amt="70000"/>
            </a:blip>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02183" y="644000"/>
            <a:ext cx="7183078" cy="5570000"/>
          </a:xfrm>
        </p:spPr>
        <p:txBody>
          <a:bodyPr anchor="b"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545926" y="6438284"/>
            <a:ext cx="5276852" cy="365125"/>
          </a:xfrm>
        </p:spPr>
        <p:txBody>
          <a:bodyPr anchor="b"/>
          <a:lstStyle/>
          <a:p>
            <a:r>
              <a:rPr lang="en-US" dirty="0"/>
              <a:t>
              </a:t>
            </a:r>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6190488" y="6432496"/>
            <a:ext cx="2544079" cy="365125"/>
          </a:xfrm>
        </p:spPr>
        <p:txBody>
          <a:bodyPr anchor="b"/>
          <a:lstStyle/>
          <a:p>
            <a:endParaRPr lang="en-US" dirty="0"/>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11099128" y="6438284"/>
            <a:ext cx="429207" cy="365125"/>
          </a:xfrm>
        </p:spPr>
        <p:txBody>
          <a:bodyPr anchor="b"/>
          <a:lstStyle/>
          <a:p>
            <a:fld id="{CC057153-B650-4DEB-B370-79DDCFDCE934}" type="slidenum">
              <a:rPr lang="en-US" dirty="0"/>
              <a:pPr/>
              <a:t>‹#›</a:t>
            </a:fld>
            <a:endParaRPr lang="en-US" dirty="0"/>
          </a:p>
        </p:txBody>
      </p:sp>
    </p:spTree>
    <p:extLst>
      <p:ext uri="{BB962C8B-B14F-4D97-AF65-F5344CB8AC3E}">
        <p14:creationId xmlns:p14="http://schemas.microsoft.com/office/powerpoint/2010/main" val="21167416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dirty="0"/>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10101" y="5852160"/>
            <a:ext cx="100584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408070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005840"/>
          </a:xfrm>
        </p:spPr>
        <p:txBody>
          <a:bodyPr/>
          <a:lstStyle/>
          <a:p>
            <a:r>
              <a:rPr lang="en-US" dirty="0"/>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96453" y="5852160"/>
            <a:ext cx="100584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r>
              <a:rPr lang="en-US" dirty="0"/>
              <a:t>
              </a:t>
            </a:r>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endParaRPr lang="en-US" dirty="0"/>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CC057153-B650-4DEB-B370-79DDCFDCE934}" type="slidenum">
              <a:rPr lang="en-US" dirty="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143687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83347" y="5852160"/>
            <a:ext cx="100584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dirty="0"/>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8288"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11762793" y="110364"/>
            <a:ext cx="429207" cy="365125"/>
          </a:xfrm>
        </p:spPr>
        <p:txBody>
          <a:bodyPr/>
          <a:lstStyle/>
          <a:p>
            <a:fld id="{CC057153-B650-4DEB-B370-79DDCFDCE934}" type="slidenum">
              <a:rPr lang="en-US" dirty="0"/>
              <a:pPr/>
              <a:t>‹#›</a:t>
            </a:fld>
            <a:endParaRPr lang="en-US" dirty="0"/>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6193030" y="6392564"/>
            <a:ext cx="3104866" cy="365125"/>
          </a:xfrm>
        </p:spPr>
        <p:txBody>
          <a:bodyPr anchor="b"/>
          <a:lstStyle/>
          <a:p>
            <a:r>
              <a:rPr lang="en-US" dirty="0"/>
              <a:t>
              </a:t>
            </a:r>
          </a:p>
        </p:txBody>
      </p:sp>
    </p:spTree>
    <p:extLst>
      <p:ext uri="{BB962C8B-B14F-4D97-AF65-F5344CB8AC3E}">
        <p14:creationId xmlns:p14="http://schemas.microsoft.com/office/powerpoint/2010/main" val="17173602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512064" y="987552"/>
            <a:ext cx="3465576" cy="2944368"/>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530353" y="110364"/>
            <a:ext cx="3474720" cy="365125"/>
          </a:xfrm>
        </p:spPr>
        <p:txBody>
          <a:bodyPr/>
          <a:lstStyle/>
          <a:p>
            <a:r>
              <a:rPr lang="en-US" dirty="0"/>
              <a:t>
              </a:t>
            </a:r>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4315968" y="104576"/>
            <a:ext cx="4836883" cy="365125"/>
          </a:xfrm>
        </p:spPr>
        <p:txBody>
          <a:bodyPr/>
          <a:lstStyle/>
          <a:p>
            <a:endParaRPr lang="en-US" dirty="0"/>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CC057153-B650-4DEB-B370-79DDCFDCE934}" type="slidenum">
              <a:rPr lang="en-US" dirty="0"/>
              <a:pPr/>
              <a:t>‹#›</a:t>
            </a:fld>
            <a:endParaRPr lang="en-US" dirty="0"/>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4315966" y="987552"/>
            <a:ext cx="7446825" cy="25603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4315967" y="3931920"/>
            <a:ext cx="7446824" cy="25603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980030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512064" y="630936"/>
            <a:ext cx="11018520" cy="1088358"/>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530352" y="110364"/>
            <a:ext cx="5276852" cy="365125"/>
          </a:xfrm>
        </p:spPr>
        <p:txBody>
          <a:bodyPr/>
          <a:lstStyle/>
          <a:p>
            <a:r>
              <a:rPr lang="en-US" dirty="0"/>
              <a:t>
              </a:t>
            </a:r>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6190488" y="104576"/>
            <a:ext cx="4836883" cy="365125"/>
          </a:xfrm>
        </p:spPr>
        <p:txBody>
          <a:bodyPr/>
          <a:lstStyle/>
          <a:p>
            <a:endParaRPr lang="en-US" dirty="0"/>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CC057153-B650-4DEB-B370-79DDCFDCE934}" type="slidenum">
              <a:rPr lang="en-US" dirty="0"/>
              <a:pPr/>
              <a:t>‹#›</a:t>
            </a:fld>
            <a:endParaRPr lang="en-US" dirty="0"/>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530352" y="2286000"/>
            <a:ext cx="5184648" cy="534033"/>
          </a:xfrm>
        </p:spPr>
        <p:txBody>
          <a:bodyPr/>
          <a:lstStyle/>
          <a:p>
            <a:endParaRPr lang="en-US" dirty="0"/>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530351" y="2980943"/>
            <a:ext cx="5183188" cy="358611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6190488" y="2286000"/>
            <a:ext cx="5183188" cy="534033"/>
          </a:xfrm>
        </p:spPr>
        <p:txBody>
          <a:bodyPr/>
          <a:lstStyle/>
          <a:p>
            <a:endParaRPr lang="en-US" dirty="0"/>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6190488" y="2980944"/>
            <a:ext cx="5183188" cy="358611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712147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502920" y="644663"/>
            <a:ext cx="11045952" cy="1088358"/>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0352" y="109728"/>
            <a:ext cx="5276852" cy="365125"/>
          </a:xfrm>
        </p:spPr>
        <p:txBody>
          <a:bodyPr/>
          <a:lstStyle/>
          <a:p>
            <a:r>
              <a:rPr lang="en-US" dirty="0"/>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231928" y="110364"/>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88478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1"/>
            <a:ext cx="5898630" cy="365125"/>
          </a:xfrm>
        </p:spPr>
        <p:txBody>
          <a:bodyPr/>
          <a:lstStyle/>
          <a:p>
            <a:r>
              <a:rPr lang="en-US" dirty="0"/>
              <a:t>
              </a:t>
            </a:r>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6217920" y="100701"/>
            <a:ext cx="5332001" cy="365125"/>
          </a:xfrm>
        </p:spPr>
        <p:txBody>
          <a:bodyPr/>
          <a:lstStyle/>
          <a:p>
            <a:endParaRPr lang="en-US" dirty="0"/>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8625884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5926" y="655093"/>
            <a:ext cx="10982409" cy="1528549"/>
          </a:xfrm>
        </p:spPr>
        <p:txBody>
          <a:bodyPr anchor="t">
            <a:noAutofit/>
          </a:bodyPr>
          <a:lstStyle>
            <a:lvl1pPr>
              <a:defRPr sz="56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45926" y="2497540"/>
            <a:ext cx="10982409" cy="338464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545926" y="6438284"/>
            <a:ext cx="5276852" cy="365125"/>
          </a:xfrm>
        </p:spPr>
        <p:txBody>
          <a:bodyPr/>
          <a:lstStyle/>
          <a:p>
            <a:r>
              <a:rPr lang="en-US" dirty="0"/>
              <a:t>
              </a:t>
            </a:r>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6190488" y="6432496"/>
            <a:ext cx="2544079" cy="365125"/>
          </a:xfrm>
        </p:spPr>
        <p:txBody>
          <a:bodyPr/>
          <a:lstStyle/>
          <a:p>
            <a:endParaRPr lang="en-US" dirty="0"/>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11099128" y="6438284"/>
            <a:ext cx="429207" cy="365125"/>
          </a:xfrm>
        </p:spPr>
        <p:txBody>
          <a:bodyPr/>
          <a:lstStyle/>
          <a:p>
            <a:fld id="{CC057153-B650-4DEB-B370-79DDCFDCE934}" type="slidenum">
              <a:rPr lang="en-US" dirty="0"/>
              <a:pPr/>
              <a:t>‹#›</a:t>
            </a:fld>
            <a:endParaRPr lang="en-US" dirty="0"/>
          </a:p>
        </p:txBody>
      </p:sp>
    </p:spTree>
    <p:extLst>
      <p:ext uri="{BB962C8B-B14F-4D97-AF65-F5344CB8AC3E}">
        <p14:creationId xmlns:p14="http://schemas.microsoft.com/office/powerpoint/2010/main" val="534424049"/>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18615" y="2883090"/>
            <a:ext cx="7741851" cy="1842020"/>
          </a:xfrm>
        </p:spPr>
        <p:txBody>
          <a:bodyPr anchor="b">
            <a:noAutofit/>
          </a:bodyPr>
          <a:lstStyle>
            <a:lvl1pPr>
              <a:defRPr sz="5600"/>
            </a:lvl1pPr>
          </a:lstStyle>
          <a:p>
            <a:r>
              <a:rPr lang="en-US" dirty="0"/>
              <a:t>Click to edit Master title style</a:t>
            </a:r>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536906" y="100701"/>
            <a:ext cx="5361724" cy="365125"/>
          </a:xfrm>
        </p:spPr>
        <p:txBody>
          <a:bodyPr/>
          <a:lstStyle/>
          <a:p>
            <a:r>
              <a:rPr lang="en-US" dirty="0"/>
              <a:t>
              </a:t>
            </a:r>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6217921" y="100701"/>
            <a:ext cx="2526030" cy="365125"/>
          </a:xfrm>
        </p:spPr>
        <p:txBody>
          <a:bodyPr/>
          <a:lstStyle/>
          <a:p>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6905" y="4922111"/>
            <a:ext cx="7741850" cy="1279615"/>
          </a:xfrm>
        </p:spPr>
        <p:txBody>
          <a:bodyPr anchor="t">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762793" y="6392174"/>
            <a:ext cx="429207" cy="365125"/>
          </a:xfrm>
        </p:spPr>
        <p:txBody>
          <a:bodyPr anchor="b"/>
          <a:lstStyle/>
          <a:p>
            <a:fld id="{CC057153-B650-4DEB-B370-79DDCFDCE934}" type="slidenum">
              <a:rPr lang="en-US" dirty="0"/>
              <a:t>‹#›</a:t>
            </a:fld>
            <a:endParaRPr lang="en-US" dirty="0"/>
          </a:p>
        </p:txBody>
      </p:sp>
      <p:sp>
        <p:nvSpPr>
          <p:cNvPr id="3" name="Oval 2">
            <a:extLst>
              <a:ext uri="{FF2B5EF4-FFF2-40B4-BE49-F238E27FC236}">
                <a16:creationId xmlns:a16="http://schemas.microsoft.com/office/drawing/2014/main" id="{D3CF16D9-01F3-6CE6-7291-C344E099BBD0}"/>
              </a:ext>
            </a:extLst>
          </p:cNvPr>
          <p:cNvSpPr/>
          <p:nvPr/>
        </p:nvSpPr>
        <p:spPr>
          <a:xfrm>
            <a:off x="8454179" y="100701"/>
            <a:ext cx="3557904"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03894626"/>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05060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 y="644663"/>
            <a:ext cx="12001592" cy="1088358"/>
          </a:xfrm>
          <a:prstGeom prst="rect">
            <a:avLst/>
          </a:prstGeom>
        </p:spPr>
        <p:txBody>
          <a:bodyPr vert="horz" lIns="91440" tIns="45720" rIns="91440" bIns="45720" rtlCol="0" anchor="t">
            <a:normAutofit/>
          </a:bodyPr>
          <a:lstStyle/>
          <a:p>
            <a:r>
              <a:rPr lang="en-US" dirty="0"/>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90488" y="104576"/>
            <a:ext cx="4836883"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501" y="110364"/>
            <a:ext cx="5276852"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62792" y="110364"/>
            <a:ext cx="429207" cy="365125"/>
          </a:xfrm>
          <a:prstGeom prst="rect">
            <a:avLst/>
          </a:prstGeom>
        </p:spPr>
        <p:txBody>
          <a:bodyPr vert="horz" lIns="91440" tIns="45720" rIns="91440" bIns="45720" rtlCol="0" anchor="t"/>
          <a:lstStyle>
            <a:lvl1pPr algn="r" rtl="0">
              <a:lnSpc>
                <a:spcPct val="80000"/>
              </a:lnSpc>
              <a:defRPr sz="1000">
                <a:solidFill>
                  <a:schemeClr val="tx1"/>
                </a:solidFill>
                <a:latin typeface="+mn-lt"/>
              </a:defRPr>
            </a:lvl1pPr>
          </a:lstStyle>
          <a:p>
            <a:fld id="{CC057153-B650-4DEB-B370-79DDCFDCE934}" type="slidenum">
              <a:rPr lang="en-US" dirty="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1"/>
            <a:ext cx="12001592" cy="484011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77390176"/>
      </p:ext>
    </p:extLst>
  </p:cSld>
  <p:clrMap bg1="lt1" tx1="dk1" bg2="lt2" tx2="dk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 id="2147483916" r:id="rId12"/>
    <p:sldLayoutId id="2147483917" r:id="rId13"/>
    <p:sldLayoutId id="2147483918" r:id="rId14"/>
    <p:sldLayoutId id="2147483919" r:id="rId15"/>
    <p:sldLayoutId id="2147483920" r:id="rId16"/>
    <p:sldLayoutId id="2147483921" r:id="rId17"/>
    <p:sldLayoutId id="2147483922" r:id="rId18"/>
    <p:sldLayoutId id="2147483923" r:id="rId19"/>
    <p:sldLayoutId id="2147483924" r:id="rId20"/>
    <p:sldLayoutId id="2147483925" r:id="rId21"/>
    <p:sldLayoutId id="2147483926" r:id="rId22"/>
    <p:sldLayoutId id="2147483927" r:id="rId23"/>
    <p:sldLayoutId id="2147483928" r:id="rId24"/>
    <p:sldLayoutId id="2147483929" r:id="rId25"/>
    <p:sldLayoutId id="2147483930" r:id="rId26"/>
    <p:sldLayoutId id="2147483931" r:id="rId27"/>
    <p:sldLayoutId id="2147483932" r:id="rId28"/>
  </p:sldLayoutIdLst>
  <p:hf sldNum="0" hdr="0" ftr="0" dt="0"/>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8" Type="http://schemas.openxmlformats.org/officeDocument/2006/relationships/hyperlink" Target="https://pubmed.ncbi.nlm.nih.gov/36722615/" TargetMode="External"/><Relationship Id="rId3" Type="http://schemas.openxmlformats.org/officeDocument/2006/relationships/hyperlink" Target="https://openlibrary.org/books/OL4725635M/Patterns_of_attachment" TargetMode="External"/><Relationship Id="rId7" Type="http://schemas.openxmlformats.org/officeDocument/2006/relationships/hyperlink" Target="https://books.google.com/books/about/Attachment_and_Loss.html?id=jIwT02ms53cC" TargetMode="External"/><Relationship Id="rId2" Type="http://schemas.openxmlformats.org/officeDocument/2006/relationships/hyperlink" Target="https://archive.org/details/patternsofattach0000unse_g0x9" TargetMode="External"/><Relationship Id="rId1" Type="http://schemas.openxmlformats.org/officeDocument/2006/relationships/slideLayout" Target="../slideLayouts/slideLayout11.xml"/><Relationship Id="rId6" Type="http://schemas.openxmlformats.org/officeDocument/2006/relationships/hyperlink" Target="https://archive.org/details/attachment01bowl" TargetMode="External"/><Relationship Id="rId5" Type="http://schemas.openxmlformats.org/officeDocument/2006/relationships/hyperlink" Target="https://researchers.uss.cl/en/publications/less-is-more-meta-analyses-of-sensitivity-and-attachment-interven/" TargetMode="External"/><Relationship Id="rId4" Type="http://schemas.openxmlformats.org/officeDocument/2006/relationships/hyperlink" Target="https://pubmed.ncbi.nlm.nih.gov/12696839/" TargetMode="External"/><Relationship Id="rId9" Type="http://schemas.openxmlformats.org/officeDocument/2006/relationships/hyperlink" Target="https://www.journalslibrary.nihr.ac.uk/hta/IVCN88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2DE28-687B-A008-0BFA-6DFAF33CEF30}"/>
              </a:ext>
            </a:extLst>
          </p:cNvPr>
          <p:cNvSpPr>
            <a:spLocks noGrp="1"/>
          </p:cNvSpPr>
          <p:nvPr>
            <p:ph type="ctrTitle"/>
          </p:nvPr>
        </p:nvSpPr>
        <p:spPr/>
        <p:txBody>
          <a:bodyPr/>
          <a:lstStyle/>
          <a:p>
            <a:r>
              <a:rPr lang="en-GB" sz="3200" dirty="0"/>
              <a:t>Malaika Hussain</a:t>
            </a:r>
            <a:br>
              <a:rPr lang="en-GB" sz="3200" dirty="0"/>
            </a:br>
            <a:r>
              <a:rPr lang="en-GB" sz="3200" dirty="0"/>
              <a:t>Student ID:2527231</a:t>
            </a:r>
            <a:br>
              <a:rPr lang="en-GB" sz="3200" dirty="0"/>
            </a:br>
            <a:r>
              <a:rPr lang="en-GB" sz="3200" dirty="0"/>
              <a:t>Module title: Psychology in Health and Social care </a:t>
            </a:r>
            <a:br>
              <a:rPr lang="en-GB" sz="3200" dirty="0"/>
            </a:br>
            <a:r>
              <a:rPr lang="en-GB" sz="3200" dirty="0"/>
              <a:t>Module Code: LCHS4010</a:t>
            </a:r>
            <a:br>
              <a:rPr lang="en-GB" sz="3200" dirty="0"/>
            </a:br>
            <a:r>
              <a:rPr lang="en-GB" sz="3200" dirty="0" err="1"/>
              <a:t>Lecturer:Rizwan</a:t>
            </a:r>
            <a:r>
              <a:rPr lang="en-GB" sz="3200" dirty="0"/>
              <a:t> Nadim</a:t>
            </a:r>
          </a:p>
        </p:txBody>
      </p:sp>
      <p:sp>
        <p:nvSpPr>
          <p:cNvPr id="3" name="Subtitle 2">
            <a:extLst>
              <a:ext uri="{FF2B5EF4-FFF2-40B4-BE49-F238E27FC236}">
                <a16:creationId xmlns:a16="http://schemas.microsoft.com/office/drawing/2014/main" id="{B3116C62-4D90-F9C5-F18B-7DE5DEDFAD69}"/>
              </a:ext>
            </a:extLst>
          </p:cNvPr>
          <p:cNvSpPr>
            <a:spLocks noGrp="1"/>
          </p:cNvSpPr>
          <p:nvPr>
            <p:ph type="subTitle" idx="1"/>
          </p:nvPr>
        </p:nvSpPr>
        <p:spPr>
          <a:xfrm>
            <a:off x="1524000" y="4066382"/>
            <a:ext cx="9144000" cy="1655762"/>
          </a:xfrm>
        </p:spPr>
        <p:txBody>
          <a:bodyPr/>
          <a:lstStyle/>
          <a:p>
            <a:endParaRPr lang="en-GB"/>
          </a:p>
        </p:txBody>
      </p:sp>
      <p:graphicFrame>
        <p:nvGraphicFramePr>
          <p:cNvPr id="5" name="Table 4">
            <a:extLst>
              <a:ext uri="{FF2B5EF4-FFF2-40B4-BE49-F238E27FC236}">
                <a16:creationId xmlns:a16="http://schemas.microsoft.com/office/drawing/2014/main" id="{69575A79-91CA-44AE-E6D9-0843E5D1BBF9}"/>
              </a:ext>
            </a:extLst>
          </p:cNvPr>
          <p:cNvGraphicFramePr>
            <a:graphicFrameLocks noGrp="1"/>
          </p:cNvGraphicFramePr>
          <p:nvPr>
            <p:extLst>
              <p:ext uri="{D42A27DB-BD31-4B8C-83A1-F6EECF244321}">
                <p14:modId xmlns:p14="http://schemas.microsoft.com/office/powerpoint/2010/main" val="879185170"/>
              </p:ext>
            </p:extLst>
          </p:nvPr>
        </p:nvGraphicFramePr>
        <p:xfrm>
          <a:off x="4823142" y="7556023"/>
          <a:ext cx="4974590" cy="342265"/>
        </p:xfrm>
        <a:graphic>
          <a:graphicData uri="http://schemas.openxmlformats.org/drawingml/2006/table">
            <a:tbl>
              <a:tblPr firstRow="1" firstCol="1" lastRow="1" lastCol="1" bandRow="1" bandCol="1">
                <a:tableStyleId>{5C22544A-7EE6-4342-B048-85BDC9FD1C3A}</a:tableStyleId>
              </a:tblPr>
              <a:tblGrid>
                <a:gridCol w="4974590">
                  <a:extLst>
                    <a:ext uri="{9D8B030D-6E8A-4147-A177-3AD203B41FA5}">
                      <a16:colId xmlns:a16="http://schemas.microsoft.com/office/drawing/2014/main" val="3431759037"/>
                    </a:ext>
                  </a:extLst>
                </a:gridCol>
              </a:tblGrid>
              <a:tr h="342265">
                <a:tc>
                  <a:txBody>
                    <a:bodyPr/>
                    <a:lstStyle/>
                    <a:p>
                      <a:pPr marL="74295">
                        <a:spcBef>
                          <a:spcPts val="695"/>
                        </a:spcBef>
                        <a:buNone/>
                      </a:pPr>
                      <a:r>
                        <a:rPr lang="en-US" b="1">
                          <a:effectLst/>
                        </a:rPr>
                        <a:t>Psychology</a:t>
                      </a:r>
                      <a:r>
                        <a:rPr lang="en-US" b="1" spc="-30">
                          <a:effectLst/>
                        </a:rPr>
                        <a:t> </a:t>
                      </a:r>
                      <a:r>
                        <a:rPr lang="en-US" b="1">
                          <a:effectLst/>
                        </a:rPr>
                        <a:t>in</a:t>
                      </a:r>
                      <a:r>
                        <a:rPr lang="en-US" b="1" spc="-20">
                          <a:effectLst/>
                        </a:rPr>
                        <a:t> </a:t>
                      </a:r>
                      <a:r>
                        <a:rPr lang="en-US" b="1">
                          <a:effectLst/>
                        </a:rPr>
                        <a:t>Health</a:t>
                      </a:r>
                      <a:r>
                        <a:rPr lang="en-US" b="1" spc="-15">
                          <a:effectLst/>
                        </a:rPr>
                        <a:t> </a:t>
                      </a:r>
                      <a:r>
                        <a:rPr lang="en-US" b="1">
                          <a:effectLst/>
                        </a:rPr>
                        <a:t>and</a:t>
                      </a:r>
                      <a:r>
                        <a:rPr lang="en-US" b="1" spc="-20">
                          <a:effectLst/>
                        </a:rPr>
                        <a:t> </a:t>
                      </a:r>
                      <a:r>
                        <a:rPr lang="en-US" b="1">
                          <a:effectLst/>
                        </a:rPr>
                        <a:t>Social</a:t>
                      </a:r>
                      <a:r>
                        <a:rPr lang="en-US" b="1" spc="-20">
                          <a:effectLst/>
                        </a:rPr>
                        <a:t> Care</a:t>
                      </a:r>
                      <a:endParaRPr lang="en-GB">
                        <a:effectLs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71900322"/>
                  </a:ext>
                </a:extLst>
              </a:tr>
            </a:tbl>
          </a:graphicData>
        </a:graphic>
      </p:graphicFrame>
      <p:graphicFrame>
        <p:nvGraphicFramePr>
          <p:cNvPr id="7" name="Table 6">
            <a:extLst>
              <a:ext uri="{FF2B5EF4-FFF2-40B4-BE49-F238E27FC236}">
                <a16:creationId xmlns:a16="http://schemas.microsoft.com/office/drawing/2014/main" id="{1724D21C-3495-7366-18FA-723E8B57FC0B}"/>
              </a:ext>
            </a:extLst>
          </p:cNvPr>
          <p:cNvGraphicFramePr>
            <a:graphicFrameLocks noGrp="1"/>
          </p:cNvGraphicFramePr>
          <p:nvPr>
            <p:extLst>
              <p:ext uri="{D42A27DB-BD31-4B8C-83A1-F6EECF244321}">
                <p14:modId xmlns:p14="http://schemas.microsoft.com/office/powerpoint/2010/main" val="1889747979"/>
              </p:ext>
            </p:extLst>
          </p:nvPr>
        </p:nvGraphicFramePr>
        <p:xfrm>
          <a:off x="3452812" y="3607593"/>
          <a:ext cx="4974590" cy="274320"/>
        </p:xfrm>
        <a:graphic>
          <a:graphicData uri="http://schemas.openxmlformats.org/drawingml/2006/table">
            <a:tbl>
              <a:tblPr firstRow="1" firstCol="1" lastRow="1" lastCol="1" bandRow="1" bandCol="1">
                <a:tableStyleId>{5C22544A-7EE6-4342-B048-85BDC9FD1C3A}</a:tableStyleId>
              </a:tblPr>
              <a:tblGrid>
                <a:gridCol w="4974590">
                  <a:extLst>
                    <a:ext uri="{9D8B030D-6E8A-4147-A177-3AD203B41FA5}">
                      <a16:colId xmlns:a16="http://schemas.microsoft.com/office/drawing/2014/main" val="1682726458"/>
                    </a:ext>
                  </a:extLst>
                </a:gridCol>
              </a:tblGrid>
              <a:tr h="272955">
                <a:tc>
                  <a:txBody>
                    <a:bodyPr/>
                    <a:lstStyle/>
                    <a:p>
                      <a:pPr marL="74295">
                        <a:spcBef>
                          <a:spcPts val="695"/>
                        </a:spcBef>
                        <a:buNone/>
                      </a:pPr>
                      <a:r>
                        <a:rPr lang="en-US" b="1">
                          <a:effectLst/>
                        </a:rPr>
                        <a:t>Psychology</a:t>
                      </a:r>
                      <a:r>
                        <a:rPr lang="en-US" b="1" spc="-30">
                          <a:effectLst/>
                        </a:rPr>
                        <a:t> </a:t>
                      </a:r>
                      <a:r>
                        <a:rPr lang="en-US" b="1">
                          <a:effectLst/>
                        </a:rPr>
                        <a:t>in</a:t>
                      </a:r>
                      <a:r>
                        <a:rPr lang="en-US" b="1" spc="-20">
                          <a:effectLst/>
                        </a:rPr>
                        <a:t> </a:t>
                      </a:r>
                      <a:r>
                        <a:rPr lang="en-US" b="1">
                          <a:effectLst/>
                        </a:rPr>
                        <a:t>Health</a:t>
                      </a:r>
                      <a:r>
                        <a:rPr lang="en-US" b="1" spc="-15">
                          <a:effectLst/>
                        </a:rPr>
                        <a:t> </a:t>
                      </a:r>
                      <a:r>
                        <a:rPr lang="en-US" b="1">
                          <a:effectLst/>
                        </a:rPr>
                        <a:t>and</a:t>
                      </a:r>
                      <a:r>
                        <a:rPr lang="en-US" b="1" spc="-20">
                          <a:effectLst/>
                        </a:rPr>
                        <a:t> </a:t>
                      </a:r>
                      <a:r>
                        <a:rPr lang="en-US" b="1">
                          <a:effectLst/>
                        </a:rPr>
                        <a:t>Social</a:t>
                      </a:r>
                      <a:r>
                        <a:rPr lang="en-US" b="1" spc="-20">
                          <a:effectLst/>
                        </a:rPr>
                        <a:t> Care</a:t>
                      </a:r>
                      <a:endParaRPr lang="en-GB">
                        <a:effectLs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59134269"/>
                  </a:ext>
                </a:extLst>
              </a:tr>
            </a:tbl>
          </a:graphicData>
        </a:graphic>
      </p:graphicFrame>
      <p:pic>
        <p:nvPicPr>
          <p:cNvPr id="8" name="Picture 7" descr="Premium Vector | Psychology word concepts blue banner">
            <a:extLst>
              <a:ext uri="{FF2B5EF4-FFF2-40B4-BE49-F238E27FC236}">
                <a16:creationId xmlns:a16="http://schemas.microsoft.com/office/drawing/2014/main" id="{2016E4CB-2B8B-0811-8A57-1B34BF90A2B1}"/>
              </a:ext>
            </a:extLst>
          </p:cNvPr>
          <p:cNvPicPr>
            <a:picLocks noChangeAspect="1"/>
          </p:cNvPicPr>
          <p:nvPr/>
        </p:nvPicPr>
        <p:blipFill>
          <a:blip r:embed="rId2"/>
          <a:stretch>
            <a:fillRect/>
          </a:stretch>
        </p:blipFill>
        <p:spPr>
          <a:xfrm>
            <a:off x="8266923" y="136070"/>
            <a:ext cx="3060442" cy="1959430"/>
          </a:xfrm>
          <a:prstGeom prst="rect">
            <a:avLst/>
          </a:prstGeom>
        </p:spPr>
      </p:pic>
    </p:spTree>
    <p:extLst>
      <p:ext uri="{BB962C8B-B14F-4D97-AF65-F5344CB8AC3E}">
        <p14:creationId xmlns:p14="http://schemas.microsoft.com/office/powerpoint/2010/main" val="268049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3FD58-3564-D6FD-05B6-6E8B453DBCB1}"/>
              </a:ext>
            </a:extLst>
          </p:cNvPr>
          <p:cNvSpPr>
            <a:spLocks noGrp="1"/>
          </p:cNvSpPr>
          <p:nvPr>
            <p:ph type="title"/>
          </p:nvPr>
        </p:nvSpPr>
        <p:spPr>
          <a:xfrm>
            <a:off x="518615" y="621793"/>
            <a:ext cx="5326684" cy="1507454"/>
          </a:xfrm>
        </p:spPr>
        <p:txBody>
          <a:bodyPr>
            <a:normAutofit/>
          </a:bodyPr>
          <a:lstStyle/>
          <a:p>
            <a:r>
              <a:rPr lang="en-GB"/>
              <a:t>Introduction    </a:t>
            </a:r>
            <a:endParaRPr lang="en-US"/>
          </a:p>
          <a:p>
            <a:endParaRPr lang="en-GB" dirty="0"/>
          </a:p>
        </p:txBody>
      </p:sp>
      <p:sp>
        <p:nvSpPr>
          <p:cNvPr id="6" name="Content Placeholder 2">
            <a:extLst>
              <a:ext uri="{FF2B5EF4-FFF2-40B4-BE49-F238E27FC236}">
                <a16:creationId xmlns:a16="http://schemas.microsoft.com/office/drawing/2014/main" id="{CB6EA559-1548-1731-DBA1-89829F0829A1}"/>
              </a:ext>
            </a:extLst>
          </p:cNvPr>
          <p:cNvSpPr>
            <a:spLocks noGrp="1"/>
          </p:cNvSpPr>
          <p:nvPr>
            <p:ph sz="quarter" idx="19"/>
          </p:nvPr>
        </p:nvSpPr>
        <p:spPr>
          <a:xfrm>
            <a:off x="518616" y="2513110"/>
            <a:ext cx="5326683" cy="3568006"/>
          </a:xfrm>
        </p:spPr>
        <p:txBody>
          <a:bodyPr>
            <a:normAutofit/>
          </a:bodyPr>
          <a:lstStyle/>
          <a:p>
            <a:pPr marL="285750" indent="-285750">
              <a:buFont typeface="Arial"/>
              <a:buChar char="•"/>
            </a:pPr>
            <a:r>
              <a:rPr lang="en-GB" sz="1200" u="sng"/>
              <a:t>Bowlby's Attachment Theory and Shona's Development</a:t>
            </a:r>
          </a:p>
          <a:p>
            <a:pPr>
              <a:buFont typeface=""/>
              <a:buChar char="•"/>
            </a:pPr>
            <a:endParaRPr lang="en-GB" sz="1200"/>
          </a:p>
          <a:p>
            <a:pPr>
              <a:buFont typeface=""/>
              <a:buChar char="•"/>
            </a:pPr>
            <a:r>
              <a:rPr lang="en-GB" sz="1200"/>
              <a:t>John Bowlby (1907-1990) developed Attachment Theory to explain the emotional bond between children and their primary caregivers (Bowlby, 1969).</a:t>
            </a:r>
          </a:p>
          <a:p>
            <a:pPr>
              <a:buFont typeface=""/>
              <a:buChar char="•"/>
            </a:pPr>
            <a:r>
              <a:rPr lang="en-GB" sz="1200"/>
              <a:t>Attachment relationships are important for emotional security, confidence and healthy development.</a:t>
            </a:r>
          </a:p>
          <a:p>
            <a:pPr>
              <a:buFont typeface=""/>
              <a:buChar char="•"/>
            </a:pPr>
            <a:r>
              <a:rPr lang="en-GB" sz="1200"/>
              <a:t>This presentation focuses on Shona, a three-year-old child who has recently started nursery.</a:t>
            </a:r>
          </a:p>
          <a:p>
            <a:pPr marL="228600" indent="-228600">
              <a:buFont typeface=""/>
              <a:buChar char="•"/>
            </a:pPr>
            <a:r>
              <a:rPr lang="en-GB" sz="1200"/>
              <a:t>Areas of concern include:</a:t>
            </a:r>
          </a:p>
          <a:p>
            <a:pPr marL="228600" lvl="1" indent="-228600">
              <a:buFont typeface=""/>
              <a:buChar char="•"/>
            </a:pPr>
            <a:r>
              <a:rPr lang="en-GB" sz="1200"/>
              <a:t>Separation anxiety</a:t>
            </a:r>
          </a:p>
          <a:p>
            <a:pPr marL="228600" lvl="1" indent="-228600">
              <a:buFont typeface=""/>
              <a:buChar char="•"/>
            </a:pPr>
            <a:r>
              <a:rPr lang="en-GB" sz="1200"/>
              <a:t>Limited verbal communication</a:t>
            </a:r>
          </a:p>
          <a:p>
            <a:pPr marL="228600" lvl="1" indent="-228600">
              <a:buFont typeface=""/>
              <a:buChar char="•"/>
            </a:pPr>
            <a:r>
              <a:rPr lang="en-GB" sz="1200"/>
              <a:t>Difficulties engaging in group play</a:t>
            </a:r>
          </a:p>
          <a:p>
            <a:pPr>
              <a:buFont typeface=""/>
              <a:buChar char="•"/>
            </a:pPr>
            <a:r>
              <a:rPr lang="en-GB" sz="1200"/>
              <a:t>The aim is to apply Bowlby's theory to understand Shona's behaviour and identify strategies that support her development.</a:t>
            </a:r>
          </a:p>
          <a:p>
            <a:pPr>
              <a:buFont typeface=""/>
              <a:buChar char="•"/>
            </a:pPr>
            <a:endParaRPr lang="en-GB" sz="1200"/>
          </a:p>
        </p:txBody>
      </p:sp>
    </p:spTree>
    <p:extLst>
      <p:ext uri="{BB962C8B-B14F-4D97-AF65-F5344CB8AC3E}">
        <p14:creationId xmlns:p14="http://schemas.microsoft.com/office/powerpoint/2010/main" val="3152483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87B22-192E-CC6C-50B9-B0C180A81AF1}"/>
              </a:ext>
            </a:extLst>
          </p:cNvPr>
          <p:cNvSpPr>
            <a:spLocks noGrp="1"/>
          </p:cNvSpPr>
          <p:nvPr>
            <p:ph type="title"/>
          </p:nvPr>
        </p:nvSpPr>
        <p:spPr>
          <a:xfrm>
            <a:off x="518615" y="621793"/>
            <a:ext cx="5326684" cy="1507454"/>
          </a:xfrm>
        </p:spPr>
        <p:txBody>
          <a:bodyPr>
            <a:normAutofit/>
          </a:bodyPr>
          <a:lstStyle/>
          <a:p>
            <a:r>
              <a:rPr lang="en-GB" sz="4800"/>
              <a:t>Bowlby's Attachment Theory</a:t>
            </a:r>
          </a:p>
        </p:txBody>
      </p:sp>
      <p:sp>
        <p:nvSpPr>
          <p:cNvPr id="12" name="Content Placeholder 2">
            <a:extLst>
              <a:ext uri="{FF2B5EF4-FFF2-40B4-BE49-F238E27FC236}">
                <a16:creationId xmlns:a16="http://schemas.microsoft.com/office/drawing/2014/main" id="{1F2000F9-38C0-5350-4C8C-D75964BDD6D5}"/>
              </a:ext>
            </a:extLst>
          </p:cNvPr>
          <p:cNvSpPr>
            <a:spLocks noGrp="1"/>
          </p:cNvSpPr>
          <p:nvPr>
            <p:ph sz="quarter" idx="19"/>
          </p:nvPr>
        </p:nvSpPr>
        <p:spPr>
          <a:xfrm>
            <a:off x="518616" y="2513110"/>
            <a:ext cx="5326683" cy="3568006"/>
          </a:xfrm>
        </p:spPr>
        <p:txBody>
          <a:bodyPr>
            <a:normAutofit/>
          </a:bodyPr>
          <a:lstStyle/>
          <a:p>
            <a:r>
              <a:rPr lang="en-GB" sz="1200" b="1" u="sng"/>
              <a:t>Key Principles</a:t>
            </a:r>
          </a:p>
          <a:p>
            <a:pPr>
              <a:buFont typeface=""/>
              <a:buChar char="•"/>
            </a:pPr>
            <a:r>
              <a:rPr lang="en-GB" sz="1200"/>
              <a:t>Bowlby argued that attachment is an innate biological need that supports survival and development (Bowlby, 1969).</a:t>
            </a:r>
          </a:p>
          <a:p>
            <a:pPr>
              <a:buFont typeface=""/>
              <a:buChar char="•"/>
            </a:pPr>
            <a:r>
              <a:rPr lang="en-GB" sz="1200"/>
              <a:t>Children seek proximity to caregivers when they feel distressed, anxious or threatened.</a:t>
            </a:r>
          </a:p>
          <a:p>
            <a:pPr>
              <a:buFont typeface=""/>
              <a:buChar char="•"/>
            </a:pPr>
            <a:r>
              <a:rPr lang="en-GB" sz="1200"/>
              <a:t>Early attachment experiences influence future emotional and social relationships.</a:t>
            </a:r>
          </a:p>
          <a:p>
            <a:r>
              <a:rPr lang="en-GB" sz="1200" b="1" u="sng"/>
              <a:t>Key Concepts</a:t>
            </a:r>
          </a:p>
          <a:p>
            <a:pPr>
              <a:buFont typeface=""/>
              <a:buChar char="•"/>
            </a:pPr>
            <a:r>
              <a:rPr lang="en-GB" sz="1200"/>
              <a:t>Attachment Bond: The emotional connection between a child and caregiver (Bowlby, 1969).</a:t>
            </a:r>
          </a:p>
          <a:p>
            <a:pPr>
              <a:buFont typeface=""/>
              <a:buChar char="•"/>
            </a:pPr>
            <a:r>
              <a:rPr lang="en-GB" sz="1200"/>
              <a:t>Secure Base: A trusted caregiver who encourages exploration and learning (Bowlby, 1969).</a:t>
            </a:r>
          </a:p>
          <a:p>
            <a:pPr>
              <a:buFont typeface=""/>
              <a:buChar char="•"/>
            </a:pPr>
            <a:r>
              <a:rPr lang="en-GB" sz="1200"/>
              <a:t>Safe Haven: Someone who provides comfort and reassurance during distress (Bowlby, 1969).</a:t>
            </a:r>
          </a:p>
          <a:p>
            <a:pPr>
              <a:buFont typeface=""/>
              <a:buChar char="•"/>
            </a:pPr>
            <a:r>
              <a:rPr lang="en-GB" sz="1200"/>
              <a:t>Internal Working Model: Expectations formed about relationships based on early experiences (Cassidy and Shaver, 2016).</a:t>
            </a:r>
          </a:p>
        </p:txBody>
      </p:sp>
      <p:pic>
        <p:nvPicPr>
          <p:cNvPr id="5" name="Picture 4" descr="🎉 Bowlbys evolutionary theory of attachment. John Bowlby's Theory of ...">
            <a:extLst>
              <a:ext uri="{FF2B5EF4-FFF2-40B4-BE49-F238E27FC236}">
                <a16:creationId xmlns:a16="http://schemas.microsoft.com/office/drawing/2014/main" id="{716D62C7-E4B6-4B70-09EC-F98BFBFF81A5}"/>
              </a:ext>
            </a:extLst>
          </p:cNvPr>
          <p:cNvPicPr>
            <a:picLocks noChangeAspect="1"/>
          </p:cNvPicPr>
          <p:nvPr/>
        </p:nvPicPr>
        <p:blipFill>
          <a:blip r:embed="rId2"/>
          <a:stretch>
            <a:fillRect/>
          </a:stretch>
        </p:blipFill>
        <p:spPr>
          <a:xfrm>
            <a:off x="6308842" y="1733541"/>
            <a:ext cx="5883158" cy="3703882"/>
          </a:xfrm>
          <a:prstGeom prst="rect">
            <a:avLst/>
          </a:prstGeom>
          <a:noFill/>
        </p:spPr>
      </p:pic>
    </p:spTree>
    <p:extLst>
      <p:ext uri="{BB962C8B-B14F-4D97-AF65-F5344CB8AC3E}">
        <p14:creationId xmlns:p14="http://schemas.microsoft.com/office/powerpoint/2010/main" val="3441208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E4E19-9C03-3A03-FE51-A10305A8DB8C}"/>
              </a:ext>
            </a:extLst>
          </p:cNvPr>
          <p:cNvSpPr>
            <a:spLocks noGrp="1"/>
          </p:cNvSpPr>
          <p:nvPr>
            <p:ph type="title"/>
          </p:nvPr>
        </p:nvSpPr>
        <p:spPr>
          <a:xfrm>
            <a:off x="280840" y="252698"/>
            <a:ext cx="2779997" cy="629380"/>
          </a:xfrm>
        </p:spPr>
        <p:txBody>
          <a:bodyPr/>
          <a:lstStyle/>
          <a:p>
            <a:r>
              <a:rPr lang="en-GB" sz="2400">
                <a:latin typeface="Segoe UI"/>
                <a:ea typeface="Segoe UI"/>
                <a:cs typeface="Segoe UI"/>
              </a:rPr>
              <a:t>Attachment Patterns</a:t>
            </a:r>
            <a:endParaRPr lang="en-GB" sz="2400"/>
          </a:p>
        </p:txBody>
      </p:sp>
      <p:sp>
        <p:nvSpPr>
          <p:cNvPr id="3" name="Content Placeholder 2">
            <a:extLst>
              <a:ext uri="{FF2B5EF4-FFF2-40B4-BE49-F238E27FC236}">
                <a16:creationId xmlns:a16="http://schemas.microsoft.com/office/drawing/2014/main" id="{FE4FB9B2-CA13-AC04-097C-21964A0457FA}"/>
              </a:ext>
            </a:extLst>
          </p:cNvPr>
          <p:cNvSpPr>
            <a:spLocks noGrp="1"/>
          </p:cNvSpPr>
          <p:nvPr>
            <p:ph sz="quarter" idx="14"/>
          </p:nvPr>
        </p:nvSpPr>
        <p:spPr>
          <a:xfrm>
            <a:off x="282003" y="878575"/>
            <a:ext cx="12795507" cy="4805310"/>
          </a:xfrm>
        </p:spPr>
        <p:txBody>
          <a:bodyPr vert="horz" lIns="91440" tIns="45720" rIns="91440" bIns="45720" rtlCol="0" anchor="t">
            <a:noAutofit/>
          </a:bodyPr>
          <a:lstStyle/>
          <a:p>
            <a:r>
              <a:rPr lang="en-GB" b="1">
                <a:latin typeface="Segoe UI"/>
                <a:ea typeface="Segoe UI"/>
                <a:cs typeface="Segoe UI"/>
              </a:rPr>
              <a:t>Ainsworth's Attachment Classifications</a:t>
            </a:r>
          </a:p>
          <a:p>
            <a:r>
              <a:rPr lang="en-GB" b="1" u="sng">
                <a:latin typeface="Segoe UI"/>
                <a:ea typeface="Segoe UI"/>
                <a:cs typeface="Segoe UI"/>
              </a:rPr>
              <a:t>Secure Attachment</a:t>
            </a:r>
          </a:p>
          <a:p>
            <a:pPr>
              <a:buFont typeface=""/>
              <a:buChar char="•"/>
            </a:pPr>
            <a:r>
              <a:rPr lang="en-GB">
                <a:latin typeface="Segoe UI"/>
                <a:ea typeface="Segoe UI"/>
                <a:cs typeface="Segoe UI"/>
              </a:rPr>
              <a:t>Seeks comfort from caregivers when distressed.</a:t>
            </a:r>
          </a:p>
          <a:p>
            <a:pPr>
              <a:buFont typeface=""/>
              <a:buChar char="•"/>
            </a:pPr>
            <a:r>
              <a:rPr lang="en-GB">
                <a:latin typeface="Segoe UI"/>
                <a:ea typeface="Segoe UI"/>
                <a:cs typeface="Segoe UI"/>
              </a:rPr>
              <a:t>Quickly returns to exploration once reassured.</a:t>
            </a:r>
          </a:p>
          <a:p>
            <a:pPr>
              <a:buFont typeface=""/>
              <a:buChar char="•"/>
            </a:pPr>
            <a:r>
              <a:rPr lang="en-GB">
                <a:latin typeface="Segoe UI"/>
                <a:ea typeface="Segoe UI"/>
                <a:cs typeface="Segoe UI"/>
              </a:rPr>
              <a:t>Associated with positive social and emotional outcomes (Ainsworth et al., 1978).</a:t>
            </a:r>
          </a:p>
          <a:p>
            <a:r>
              <a:rPr lang="en-GB" b="1" u="sng">
                <a:latin typeface="Segoe UI"/>
                <a:ea typeface="Segoe UI"/>
                <a:cs typeface="Segoe UI"/>
              </a:rPr>
              <a:t>Insecure-Avoidant Attachmen</a:t>
            </a:r>
            <a:r>
              <a:rPr lang="en-GB" b="1">
                <a:latin typeface="Segoe UI"/>
                <a:ea typeface="Segoe UI"/>
                <a:cs typeface="Segoe UI"/>
              </a:rPr>
              <a:t>t</a:t>
            </a:r>
          </a:p>
          <a:p>
            <a:pPr>
              <a:buFont typeface=""/>
              <a:buChar char="•"/>
            </a:pPr>
            <a:r>
              <a:rPr lang="en-GB">
                <a:latin typeface="Segoe UI"/>
                <a:ea typeface="Segoe UI"/>
                <a:cs typeface="Segoe UI"/>
              </a:rPr>
              <a:t>Appears emotionally detached.</a:t>
            </a:r>
          </a:p>
          <a:p>
            <a:pPr>
              <a:buFont typeface=""/>
              <a:buChar char="•"/>
            </a:pPr>
            <a:r>
              <a:rPr lang="en-GB">
                <a:latin typeface="Segoe UI"/>
                <a:ea typeface="Segoe UI"/>
                <a:cs typeface="Segoe UI"/>
              </a:rPr>
              <a:t>Avoids seeking comfort when distressed.</a:t>
            </a:r>
          </a:p>
          <a:p>
            <a:pPr>
              <a:buFont typeface=""/>
              <a:buChar char="•"/>
            </a:pPr>
            <a:r>
              <a:rPr lang="en-GB">
                <a:latin typeface="Segoe UI"/>
                <a:ea typeface="Segoe UI"/>
                <a:cs typeface="Segoe UI"/>
              </a:rPr>
              <a:t>May suppress emotional needs (Ainsworth et al., 1978).</a:t>
            </a:r>
          </a:p>
          <a:p>
            <a:r>
              <a:rPr lang="en-GB" b="1" u="sng">
                <a:latin typeface="Segoe UI"/>
                <a:ea typeface="Segoe UI"/>
                <a:cs typeface="Segoe UI"/>
              </a:rPr>
              <a:t>Insecure-Resistant (Ambivalent) Attachment</a:t>
            </a:r>
          </a:p>
          <a:p>
            <a:pPr>
              <a:buFont typeface=""/>
              <a:buChar char="•"/>
            </a:pPr>
            <a:r>
              <a:rPr lang="en-GB">
                <a:latin typeface="Segoe UI"/>
                <a:ea typeface="Segoe UI"/>
                <a:cs typeface="Segoe UI"/>
              </a:rPr>
              <a:t>Highly distressed during separation.</a:t>
            </a:r>
          </a:p>
          <a:p>
            <a:pPr>
              <a:buFont typeface=""/>
              <a:buChar char="•"/>
            </a:pPr>
            <a:r>
              <a:rPr lang="en-GB">
                <a:latin typeface="Segoe UI"/>
                <a:ea typeface="Segoe UI"/>
                <a:cs typeface="Segoe UI"/>
              </a:rPr>
              <a:t>Difficult to comfort following reunion (Ainsworth et al., 1978).</a:t>
            </a:r>
          </a:p>
          <a:p>
            <a:r>
              <a:rPr lang="en-GB" b="1" u="sng">
                <a:latin typeface="Segoe UI"/>
                <a:ea typeface="Segoe UI"/>
                <a:cs typeface="Segoe UI"/>
              </a:rPr>
              <a:t>Disorganised Attachment</a:t>
            </a:r>
          </a:p>
          <a:p>
            <a:pPr>
              <a:buFont typeface=""/>
              <a:buChar char="•"/>
            </a:pPr>
            <a:r>
              <a:rPr lang="en-GB">
                <a:latin typeface="Segoe UI"/>
                <a:ea typeface="Segoe UI"/>
                <a:cs typeface="Segoe UI"/>
              </a:rPr>
              <a:t>Displays inconsistent or confused behaviours.</a:t>
            </a:r>
          </a:p>
          <a:p>
            <a:pPr>
              <a:buFont typeface=""/>
              <a:buChar char="•"/>
            </a:pPr>
            <a:r>
              <a:rPr lang="en-GB">
                <a:latin typeface="Segoe UI"/>
                <a:ea typeface="Segoe UI"/>
                <a:cs typeface="Segoe UI"/>
              </a:rPr>
              <a:t>Often appears fearful or uncertain (Ainsworth et al., 1978).</a:t>
            </a:r>
          </a:p>
          <a:p>
            <a:r>
              <a:rPr lang="en-GB" b="1" u="sng">
                <a:latin typeface="Segoe UI"/>
                <a:ea typeface="Segoe UI"/>
                <a:cs typeface="Segoe UI"/>
              </a:rPr>
              <a:t>Application to Shona</a:t>
            </a:r>
          </a:p>
          <a:p>
            <a:pPr>
              <a:buFont typeface=""/>
              <a:buChar char="•"/>
            </a:pPr>
            <a:r>
              <a:rPr lang="en-GB">
                <a:latin typeface="Segoe UI"/>
                <a:ea typeface="Segoe UI"/>
                <a:cs typeface="Segoe UI"/>
              </a:rPr>
              <a:t>Shona's separation anxiety may suggest difficulty adapting to nursery.</a:t>
            </a:r>
          </a:p>
          <a:p>
            <a:pPr>
              <a:buFont typeface=""/>
              <a:buChar char="•"/>
            </a:pPr>
            <a:r>
              <a:rPr lang="en-GB">
                <a:latin typeface="Segoe UI"/>
                <a:ea typeface="Segoe UI"/>
                <a:cs typeface="Segoe UI"/>
              </a:rPr>
              <a:t>However, attachment styles should not be assumed based on one behaviour alone.</a:t>
            </a:r>
          </a:p>
          <a:p>
            <a:pPr>
              <a:buFont typeface=""/>
              <a:buChar char="•"/>
            </a:pPr>
            <a:r>
              <a:rPr lang="en-GB">
                <a:latin typeface="Segoe UI"/>
                <a:ea typeface="Segoe UI"/>
                <a:cs typeface="Segoe UI"/>
              </a:rPr>
              <a:t>Ongoing observation and discussions with parents are essential.</a:t>
            </a:r>
          </a:p>
        </p:txBody>
      </p:sp>
    </p:spTree>
    <p:extLst>
      <p:ext uri="{BB962C8B-B14F-4D97-AF65-F5344CB8AC3E}">
        <p14:creationId xmlns:p14="http://schemas.microsoft.com/office/powerpoint/2010/main" val="555771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C1D48-0133-E50A-2594-5E8D3D406388}"/>
              </a:ext>
            </a:extLst>
          </p:cNvPr>
          <p:cNvSpPr>
            <a:spLocks noGrp="1"/>
          </p:cNvSpPr>
          <p:nvPr>
            <p:ph type="title"/>
          </p:nvPr>
        </p:nvSpPr>
        <p:spPr>
          <a:xfrm>
            <a:off x="518965" y="621792"/>
            <a:ext cx="4446871" cy="1224692"/>
          </a:xfrm>
        </p:spPr>
        <p:txBody>
          <a:bodyPr/>
          <a:lstStyle/>
          <a:p>
            <a:r>
              <a:rPr lang="en-GB" sz="2000" baseline="0">
                <a:latin typeface="Segoe UI"/>
              </a:rPr>
              <a:t>Applying Bowlby's Theory to Shona</a:t>
            </a:r>
            <a:r>
              <a:rPr lang="en-GB" sz="2000">
                <a:latin typeface="Segoe UI"/>
                <a:ea typeface="Segoe UI"/>
                <a:cs typeface="Segoe UI"/>
              </a:rPr>
              <a:t>​</a:t>
            </a:r>
            <a:endParaRPr lang="en-GB" sz="2000"/>
          </a:p>
        </p:txBody>
      </p:sp>
      <p:sp>
        <p:nvSpPr>
          <p:cNvPr id="3" name="Content Placeholder 2">
            <a:extLst>
              <a:ext uri="{FF2B5EF4-FFF2-40B4-BE49-F238E27FC236}">
                <a16:creationId xmlns:a16="http://schemas.microsoft.com/office/drawing/2014/main" id="{26171B89-7C6B-723A-2EDF-6CBE9395A962}"/>
              </a:ext>
            </a:extLst>
          </p:cNvPr>
          <p:cNvSpPr>
            <a:spLocks noGrp="1"/>
          </p:cNvSpPr>
          <p:nvPr>
            <p:ph sz="quarter" idx="14"/>
          </p:nvPr>
        </p:nvSpPr>
        <p:spPr>
          <a:xfrm>
            <a:off x="258190" y="1581042"/>
            <a:ext cx="11676319" cy="4317156"/>
          </a:xfrm>
        </p:spPr>
        <p:txBody>
          <a:bodyPr>
            <a:normAutofit/>
          </a:bodyPr>
          <a:lstStyle/>
          <a:p>
            <a:r>
              <a:rPr lang="en-GB" b="1">
                <a:latin typeface="Segoe UI"/>
                <a:ea typeface="Segoe UI"/>
                <a:cs typeface="Segoe UI"/>
              </a:rPr>
              <a:t>Separation Anxiety</a:t>
            </a:r>
            <a:endParaRPr lang="en-US"/>
          </a:p>
          <a:p>
            <a:pPr>
              <a:buFont typeface=""/>
              <a:buChar char="•"/>
            </a:pPr>
            <a:r>
              <a:rPr lang="en-GB">
                <a:latin typeface="Segoe UI"/>
                <a:ea typeface="Segoe UI"/>
                <a:cs typeface="Segoe UI"/>
              </a:rPr>
              <a:t>Shona becomes distressed when separated from her caregivers.</a:t>
            </a:r>
          </a:p>
          <a:p>
            <a:pPr>
              <a:buFont typeface=""/>
              <a:buChar char="•"/>
            </a:pPr>
            <a:r>
              <a:rPr lang="en-GB">
                <a:latin typeface="Segoe UI"/>
                <a:ea typeface="Segoe UI"/>
                <a:cs typeface="Segoe UI"/>
              </a:rPr>
              <a:t>Bowlby suggests that separation activates attachment behaviours designed to maintain proximity to trusted adults (Bowlby, 1969).</a:t>
            </a:r>
          </a:p>
          <a:p>
            <a:pPr>
              <a:buFont typeface=""/>
              <a:buChar char="•"/>
            </a:pPr>
            <a:r>
              <a:rPr lang="en-GB">
                <a:latin typeface="Segoe UI"/>
                <a:ea typeface="Segoe UI"/>
                <a:cs typeface="Segoe UI"/>
              </a:rPr>
              <a:t>This may explain why she seeks reassurance within the nursery environment.</a:t>
            </a:r>
          </a:p>
          <a:p>
            <a:r>
              <a:rPr lang="en-GB" b="1">
                <a:latin typeface="Segoe UI"/>
                <a:ea typeface="Segoe UI"/>
                <a:cs typeface="Segoe UI"/>
              </a:rPr>
              <a:t>Limited Verbal Communication</a:t>
            </a:r>
          </a:p>
          <a:p>
            <a:pPr>
              <a:buFont typeface=""/>
              <a:buChar char="•"/>
            </a:pPr>
            <a:r>
              <a:rPr lang="en-GB">
                <a:latin typeface="Segoe UI"/>
                <a:ea typeface="Segoe UI"/>
                <a:cs typeface="Segoe UI"/>
              </a:rPr>
              <a:t>Communication difficulties may affect Shona's ability to express emotions and needs.</a:t>
            </a:r>
          </a:p>
          <a:p>
            <a:pPr>
              <a:buFont typeface=""/>
              <a:buChar char="•"/>
            </a:pPr>
            <a:r>
              <a:rPr lang="en-GB">
                <a:latin typeface="Segoe UI"/>
                <a:ea typeface="Segoe UI"/>
                <a:cs typeface="Segoe UI"/>
              </a:rPr>
              <a:t>Attachment theory suggests secure relationships support emotional regulation and communication development (Sroufe, 2005).</a:t>
            </a:r>
          </a:p>
          <a:p>
            <a:r>
              <a:rPr lang="en-GB" b="1">
                <a:latin typeface="Segoe UI"/>
                <a:ea typeface="Segoe UI"/>
                <a:cs typeface="Segoe UI"/>
              </a:rPr>
              <a:t>Difficulty Engaging in Group Play</a:t>
            </a:r>
          </a:p>
          <a:p>
            <a:pPr>
              <a:buFont typeface=""/>
              <a:buChar char="•"/>
            </a:pPr>
            <a:r>
              <a:rPr lang="en-GB">
                <a:latin typeface="Segoe UI"/>
                <a:ea typeface="Segoe UI"/>
                <a:cs typeface="Segoe UI"/>
              </a:rPr>
              <a:t>Children who feel emotionally secure are more likely to explore and engage socially.</a:t>
            </a:r>
          </a:p>
          <a:p>
            <a:pPr>
              <a:buFont typeface=""/>
              <a:buChar char="•"/>
            </a:pPr>
            <a:r>
              <a:rPr lang="en-GB">
                <a:latin typeface="Segoe UI"/>
                <a:ea typeface="Segoe UI"/>
                <a:cs typeface="Segoe UI"/>
              </a:rPr>
              <a:t>Anxiety may reduce Shona's willingness to participate in activities and interact with peers (Groh et al., 2017).</a:t>
            </a:r>
          </a:p>
          <a:p>
            <a:r>
              <a:rPr lang="en-GB" b="1">
                <a:latin typeface="Segoe UI"/>
                <a:ea typeface="Segoe UI"/>
                <a:cs typeface="Segoe UI"/>
              </a:rPr>
              <a:t>Evaluation</a:t>
            </a:r>
          </a:p>
          <a:p>
            <a:pPr>
              <a:buFont typeface=""/>
              <a:buChar char="•"/>
            </a:pPr>
            <a:r>
              <a:rPr lang="en-GB">
                <a:latin typeface="Segoe UI"/>
                <a:ea typeface="Segoe UI"/>
                <a:cs typeface="Segoe UI"/>
              </a:rPr>
              <a:t>Bowlby's theory provides a useful explanation.</a:t>
            </a:r>
          </a:p>
          <a:p>
            <a:pPr>
              <a:buFont typeface=""/>
              <a:buChar char="•"/>
            </a:pPr>
            <a:r>
              <a:rPr lang="en-GB">
                <a:latin typeface="Segoe UI"/>
                <a:ea typeface="Segoe UI"/>
                <a:cs typeface="Segoe UI"/>
              </a:rPr>
              <a:t>However, communication difficulties may also result from developmental, environmental or individual factors.</a:t>
            </a:r>
          </a:p>
        </p:txBody>
      </p:sp>
    </p:spTree>
    <p:extLst>
      <p:ext uri="{BB962C8B-B14F-4D97-AF65-F5344CB8AC3E}">
        <p14:creationId xmlns:p14="http://schemas.microsoft.com/office/powerpoint/2010/main" val="1009180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FB04E-D81A-05D1-AE36-8E828F8B6A2B}"/>
              </a:ext>
            </a:extLst>
          </p:cNvPr>
          <p:cNvSpPr>
            <a:spLocks noGrp="1"/>
          </p:cNvSpPr>
          <p:nvPr>
            <p:ph type="title"/>
          </p:nvPr>
        </p:nvSpPr>
        <p:spPr>
          <a:xfrm>
            <a:off x="518966" y="157449"/>
            <a:ext cx="5839901" cy="2462941"/>
          </a:xfrm>
        </p:spPr>
        <p:txBody>
          <a:bodyPr/>
          <a:lstStyle/>
          <a:p>
            <a:r>
              <a:rPr lang="en-GB" sz="3200">
                <a:latin typeface="Segoe UI"/>
                <a:cs typeface="Segoe UI"/>
              </a:rPr>
              <a:t>Strategies to Support Shona</a:t>
            </a:r>
            <a:endParaRPr lang="en-US" sz="3200"/>
          </a:p>
          <a:p>
            <a:endParaRPr lang="en-GB" dirty="0"/>
          </a:p>
        </p:txBody>
      </p:sp>
      <p:sp>
        <p:nvSpPr>
          <p:cNvPr id="3" name="Content Placeholder 2">
            <a:extLst>
              <a:ext uri="{FF2B5EF4-FFF2-40B4-BE49-F238E27FC236}">
                <a16:creationId xmlns:a16="http://schemas.microsoft.com/office/drawing/2014/main" id="{A659278C-506A-6DE8-106A-0847766CF70B}"/>
              </a:ext>
            </a:extLst>
          </p:cNvPr>
          <p:cNvSpPr>
            <a:spLocks noGrp="1"/>
          </p:cNvSpPr>
          <p:nvPr>
            <p:ph sz="quarter" idx="14"/>
          </p:nvPr>
        </p:nvSpPr>
        <p:spPr>
          <a:xfrm>
            <a:off x="520128" y="1402448"/>
            <a:ext cx="10152320" cy="4626719"/>
          </a:xfrm>
        </p:spPr>
        <p:txBody>
          <a:bodyPr>
            <a:normAutofit/>
          </a:bodyPr>
          <a:lstStyle/>
          <a:p>
            <a:r>
              <a:rPr lang="en-GB" b="1" u="sng">
                <a:latin typeface="Segoe UI"/>
                <a:ea typeface="Segoe UI"/>
                <a:cs typeface="Segoe UI"/>
              </a:rPr>
              <a:t>Key Person Approach</a:t>
            </a:r>
          </a:p>
          <a:p>
            <a:pPr>
              <a:buFont typeface=""/>
              <a:buChar char="•"/>
            </a:pPr>
            <a:r>
              <a:rPr lang="en-GB">
                <a:latin typeface="Segoe UI"/>
                <a:ea typeface="Segoe UI"/>
                <a:cs typeface="Segoe UI"/>
              </a:rPr>
              <a:t>Assign a consistent key worker to build trust and security.</a:t>
            </a:r>
          </a:p>
          <a:p>
            <a:pPr>
              <a:buFont typeface=""/>
              <a:buChar char="•"/>
            </a:pPr>
            <a:r>
              <a:rPr lang="en-GB">
                <a:latin typeface="Segoe UI"/>
                <a:ea typeface="Segoe UI"/>
                <a:cs typeface="Segoe UI"/>
              </a:rPr>
              <a:t>Develop a positive attachment relationship within the nursery setting.</a:t>
            </a:r>
          </a:p>
          <a:p>
            <a:pPr>
              <a:buFont typeface=""/>
              <a:buChar char="•"/>
            </a:pPr>
            <a:r>
              <a:rPr lang="en-GB" dirty="0">
                <a:latin typeface="Segoe UI"/>
                <a:ea typeface="Segoe UI"/>
                <a:cs typeface="Segoe UI"/>
              </a:rPr>
              <a:t>Sensitive caregiving can promote attachment security (</a:t>
            </a:r>
            <a:r>
              <a:rPr lang="en-GB" dirty="0" err="1">
                <a:latin typeface="Segoe UI"/>
                <a:ea typeface="Segoe UI"/>
                <a:cs typeface="Segoe UI"/>
              </a:rPr>
              <a:t>Bakermans</a:t>
            </a:r>
            <a:r>
              <a:rPr lang="en-GB" dirty="0">
                <a:latin typeface="Segoe UI"/>
                <a:ea typeface="Segoe UI"/>
                <a:cs typeface="Segoe UI"/>
              </a:rPr>
              <a:t>-Kranenburg, van </a:t>
            </a:r>
            <a:r>
              <a:rPr lang="en-GB" dirty="0" err="1">
                <a:latin typeface="Segoe UI"/>
                <a:ea typeface="Segoe UI"/>
                <a:cs typeface="Segoe UI"/>
              </a:rPr>
              <a:t>IJzendoorn</a:t>
            </a:r>
            <a:r>
              <a:rPr lang="en-GB" dirty="0">
                <a:latin typeface="Segoe UI"/>
                <a:ea typeface="Segoe UI"/>
                <a:cs typeface="Segoe UI"/>
              </a:rPr>
              <a:t> and Juffer, 2003).</a:t>
            </a:r>
          </a:p>
          <a:p>
            <a:r>
              <a:rPr lang="en-GB" b="1" u="sng">
                <a:latin typeface="Segoe UI"/>
                <a:ea typeface="Segoe UI"/>
                <a:cs typeface="Segoe UI"/>
              </a:rPr>
              <a:t>Consistent Routines</a:t>
            </a:r>
          </a:p>
          <a:p>
            <a:pPr>
              <a:buFont typeface=""/>
              <a:buChar char="•"/>
            </a:pPr>
            <a:r>
              <a:rPr lang="en-GB">
                <a:latin typeface="Segoe UI"/>
                <a:ea typeface="Segoe UI"/>
                <a:cs typeface="Segoe UI"/>
              </a:rPr>
              <a:t>Use predictable daily routines.</a:t>
            </a:r>
          </a:p>
          <a:p>
            <a:pPr>
              <a:buFont typeface=""/>
              <a:buChar char="•"/>
            </a:pPr>
            <a:r>
              <a:rPr lang="en-GB">
                <a:latin typeface="Segoe UI"/>
                <a:ea typeface="Segoe UI"/>
                <a:cs typeface="Segoe UI"/>
              </a:rPr>
              <a:t>Introduce visual timetables and structured transitions.</a:t>
            </a:r>
          </a:p>
          <a:p>
            <a:pPr>
              <a:buFont typeface=""/>
              <a:buChar char="•"/>
            </a:pPr>
            <a:r>
              <a:rPr lang="en-GB">
                <a:latin typeface="Segoe UI"/>
                <a:ea typeface="Segoe UI"/>
                <a:cs typeface="Segoe UI"/>
              </a:rPr>
              <a:t>Predictability can reduce anxiety.</a:t>
            </a:r>
          </a:p>
          <a:p>
            <a:r>
              <a:rPr lang="en-GB" b="1" u="sng">
                <a:latin typeface="Segoe UI"/>
                <a:ea typeface="Segoe UI"/>
                <a:cs typeface="Segoe UI"/>
              </a:rPr>
              <a:t>Communication Support</a:t>
            </a:r>
          </a:p>
          <a:p>
            <a:pPr>
              <a:buFont typeface=""/>
              <a:buChar char="•"/>
            </a:pPr>
            <a:r>
              <a:rPr lang="en-GB">
                <a:latin typeface="Segoe UI"/>
                <a:ea typeface="Segoe UI"/>
                <a:cs typeface="Segoe UI"/>
              </a:rPr>
              <a:t>Use visual prompts, gestures and simplified language.</a:t>
            </a:r>
          </a:p>
          <a:p>
            <a:pPr>
              <a:buFont typeface=""/>
              <a:buChar char="•"/>
            </a:pPr>
            <a:r>
              <a:rPr lang="en-GB">
                <a:latin typeface="Segoe UI"/>
                <a:ea typeface="Segoe UI"/>
                <a:cs typeface="Segoe UI"/>
              </a:rPr>
              <a:t>Encourage communication without pressure.</a:t>
            </a:r>
          </a:p>
          <a:p>
            <a:pPr>
              <a:buFont typeface=""/>
              <a:buChar char="•"/>
            </a:pPr>
            <a:r>
              <a:rPr lang="en-GB">
                <a:latin typeface="Segoe UI"/>
                <a:ea typeface="Segoe UI"/>
                <a:cs typeface="Segoe UI"/>
              </a:rPr>
              <a:t>Respond positively to all communication attempts.</a:t>
            </a:r>
          </a:p>
          <a:p>
            <a:r>
              <a:rPr lang="en-GB" b="1" u="sng">
                <a:latin typeface="Segoe UI"/>
                <a:ea typeface="Segoe UI"/>
                <a:cs typeface="Segoe UI"/>
              </a:rPr>
              <a:t>Partnership with Parents</a:t>
            </a:r>
          </a:p>
          <a:p>
            <a:pPr>
              <a:buFont typeface=""/>
              <a:buChar char="•"/>
            </a:pPr>
            <a:r>
              <a:rPr lang="en-GB">
                <a:latin typeface="Segoe UI"/>
                <a:ea typeface="Segoe UI"/>
                <a:cs typeface="Segoe UI"/>
              </a:rPr>
              <a:t>Share information about routines, interests and comfort strategies.</a:t>
            </a:r>
          </a:p>
          <a:p>
            <a:pPr>
              <a:buFont typeface=""/>
              <a:buChar char="•"/>
            </a:pPr>
            <a:r>
              <a:rPr lang="en-GB">
                <a:latin typeface="Segoe UI"/>
                <a:ea typeface="Segoe UI"/>
                <a:cs typeface="Segoe UI"/>
              </a:rPr>
              <a:t>Consistency between home and nursery can support adjustment (Wright et al., 2023).</a:t>
            </a:r>
          </a:p>
        </p:txBody>
      </p:sp>
    </p:spTree>
    <p:extLst>
      <p:ext uri="{BB962C8B-B14F-4D97-AF65-F5344CB8AC3E}">
        <p14:creationId xmlns:p14="http://schemas.microsoft.com/office/powerpoint/2010/main" val="3169543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96E9E-D568-F50E-D4EC-D17187C65969}"/>
              </a:ext>
            </a:extLst>
          </p:cNvPr>
          <p:cNvSpPr>
            <a:spLocks noGrp="1"/>
          </p:cNvSpPr>
          <p:nvPr>
            <p:ph type="title"/>
          </p:nvPr>
        </p:nvSpPr>
        <p:spPr>
          <a:xfrm>
            <a:off x="170809" y="290815"/>
            <a:ext cx="4011168" cy="626273"/>
          </a:xfrm>
        </p:spPr>
        <p:txBody>
          <a:bodyPr>
            <a:normAutofit fontScale="90000"/>
          </a:bodyPr>
          <a:lstStyle/>
          <a:p>
            <a:r>
              <a:rPr lang="en-GB" sz="2800">
                <a:latin typeface="Segoe UI"/>
                <a:cs typeface="Segoe UI"/>
              </a:rPr>
              <a:t>Individual  Support Plan for Shona</a:t>
            </a:r>
            <a:br>
              <a:rPr lang="en-GB" sz="2800" dirty="0">
                <a:latin typeface="Segoe UI"/>
                <a:cs typeface="Segoe UI"/>
              </a:rPr>
            </a:br>
            <a:br>
              <a:rPr lang="en-GB" sz="2800" dirty="0">
                <a:latin typeface="Segoe UI"/>
                <a:cs typeface="Segoe UI"/>
              </a:rPr>
            </a:br>
            <a:endParaRPr lang="en-US" sz="2800">
              <a:latin typeface="Neue Haas Grotesk Text Pro"/>
              <a:cs typeface="Arial"/>
            </a:endParaRPr>
          </a:p>
          <a:p>
            <a:endParaRPr lang="en-GB" sz="2000" dirty="0"/>
          </a:p>
        </p:txBody>
      </p:sp>
      <p:sp>
        <p:nvSpPr>
          <p:cNvPr id="3" name="Content Placeholder 2">
            <a:extLst>
              <a:ext uri="{FF2B5EF4-FFF2-40B4-BE49-F238E27FC236}">
                <a16:creationId xmlns:a16="http://schemas.microsoft.com/office/drawing/2014/main" id="{5729CDD0-5CEE-FBE0-3340-379089E234BA}"/>
              </a:ext>
            </a:extLst>
          </p:cNvPr>
          <p:cNvSpPr>
            <a:spLocks noGrp="1"/>
          </p:cNvSpPr>
          <p:nvPr>
            <p:ph idx="1"/>
          </p:nvPr>
        </p:nvSpPr>
        <p:spPr>
          <a:xfrm>
            <a:off x="173736" y="906502"/>
            <a:ext cx="5496790" cy="4847754"/>
          </a:xfrm>
        </p:spPr>
        <p:txBody>
          <a:bodyPr vert="horz" lIns="91440" tIns="45720" rIns="91440" bIns="45720" rtlCol="0" anchor="t">
            <a:noAutofit/>
          </a:bodyPr>
          <a:lstStyle/>
          <a:p>
            <a:r>
              <a:rPr lang="en-GB" sz="1800" b="1" u="sng">
                <a:latin typeface="Aptos"/>
                <a:ea typeface="Segoe UI"/>
                <a:cs typeface="Segoe UI"/>
              </a:rPr>
              <a:t>Emotional Development</a:t>
            </a:r>
          </a:p>
          <a:p>
            <a:pPr>
              <a:buFont typeface=""/>
              <a:buChar char="•"/>
            </a:pPr>
            <a:r>
              <a:rPr lang="en-GB" sz="1800">
                <a:latin typeface="Aptos"/>
                <a:ea typeface="Segoe UI"/>
                <a:cs typeface="Segoe UI"/>
              </a:rPr>
              <a:t>Trusted key person.</a:t>
            </a:r>
          </a:p>
          <a:p>
            <a:pPr>
              <a:buFont typeface=""/>
              <a:buChar char="•"/>
            </a:pPr>
            <a:r>
              <a:rPr lang="en-GB" sz="1800">
                <a:latin typeface="Aptos"/>
                <a:ea typeface="Segoe UI"/>
                <a:cs typeface="Segoe UI"/>
              </a:rPr>
              <a:t>Consistent reassurance.</a:t>
            </a:r>
          </a:p>
          <a:p>
            <a:pPr>
              <a:buFont typeface=""/>
              <a:buChar char="•"/>
            </a:pPr>
            <a:r>
              <a:rPr lang="en-GB" sz="1800">
                <a:latin typeface="Aptos"/>
                <a:ea typeface="Segoe UI"/>
                <a:cs typeface="Segoe UI"/>
              </a:rPr>
              <a:t>Positive welcome and goodbye routines.</a:t>
            </a:r>
          </a:p>
          <a:p>
            <a:r>
              <a:rPr lang="en-GB" sz="1800" b="1">
                <a:latin typeface="Aptos"/>
                <a:ea typeface="Segoe UI"/>
                <a:cs typeface="Segoe UI"/>
              </a:rPr>
              <a:t>Monitoring</a:t>
            </a:r>
          </a:p>
          <a:p>
            <a:pPr>
              <a:buFont typeface=""/>
              <a:buChar char="•"/>
            </a:pPr>
            <a:r>
              <a:rPr lang="en-GB" sz="1800">
                <a:latin typeface="Aptos"/>
                <a:ea typeface="Segoe UI"/>
                <a:cs typeface="Segoe UI"/>
              </a:rPr>
              <a:t>Record how long Shona takes to settle each day.</a:t>
            </a:r>
          </a:p>
          <a:p>
            <a:r>
              <a:rPr lang="en-GB" sz="1800" b="1" u="sng">
                <a:latin typeface="Aptos"/>
                <a:ea typeface="Segoe UI"/>
                <a:cs typeface="Segoe UI"/>
              </a:rPr>
              <a:t>Social Development</a:t>
            </a:r>
          </a:p>
          <a:p>
            <a:pPr>
              <a:buFont typeface=""/>
              <a:buChar char="•"/>
            </a:pPr>
            <a:r>
              <a:rPr lang="en-GB" sz="1800">
                <a:latin typeface="Aptos"/>
                <a:ea typeface="Segoe UI"/>
                <a:cs typeface="Segoe UI"/>
              </a:rPr>
              <a:t>Begin with parallel play.</a:t>
            </a:r>
          </a:p>
          <a:p>
            <a:pPr>
              <a:buFont typeface=""/>
              <a:buChar char="•"/>
            </a:pPr>
            <a:r>
              <a:rPr lang="en-GB" sz="1800">
                <a:latin typeface="Aptos"/>
                <a:ea typeface="Segoe UI"/>
                <a:cs typeface="Segoe UI"/>
              </a:rPr>
              <a:t>Introduce paired activities before larger groups.</a:t>
            </a:r>
          </a:p>
          <a:p>
            <a:pPr>
              <a:buFont typeface=""/>
              <a:buChar char="•"/>
            </a:pPr>
            <a:r>
              <a:rPr lang="en-GB" sz="1800">
                <a:latin typeface="Aptos"/>
                <a:ea typeface="Segoe UI"/>
                <a:cs typeface="Segoe UI"/>
              </a:rPr>
              <a:t>Encourage positive peer interactions.</a:t>
            </a:r>
          </a:p>
          <a:p>
            <a:r>
              <a:rPr lang="en-GB" sz="1800" b="1">
                <a:latin typeface="Aptos"/>
                <a:ea typeface="Segoe UI"/>
                <a:cs typeface="Segoe UI"/>
              </a:rPr>
              <a:t>Monitoring</a:t>
            </a:r>
          </a:p>
          <a:p>
            <a:pPr>
              <a:buFont typeface=""/>
              <a:buChar char="•"/>
            </a:pPr>
            <a:r>
              <a:rPr lang="en-GB" sz="1800">
                <a:latin typeface="Aptos"/>
                <a:ea typeface="Segoe UI"/>
                <a:cs typeface="Segoe UI"/>
              </a:rPr>
              <a:t>Observe participation and interaction with others.</a:t>
            </a:r>
          </a:p>
          <a:p>
            <a:r>
              <a:rPr lang="en-GB" sz="1800" b="1" u="sng">
                <a:latin typeface="Aptos"/>
                <a:ea typeface="Segoe UI"/>
                <a:cs typeface="Segoe UI"/>
              </a:rPr>
              <a:t>Cognitive Development</a:t>
            </a:r>
          </a:p>
          <a:p>
            <a:pPr>
              <a:buFont typeface=""/>
              <a:buChar char="•"/>
            </a:pPr>
            <a:r>
              <a:rPr lang="en-GB" sz="1800">
                <a:latin typeface="Aptos"/>
                <a:ea typeface="Segoe UI"/>
                <a:cs typeface="Segoe UI"/>
              </a:rPr>
              <a:t>Child-led learning opportunities.</a:t>
            </a:r>
          </a:p>
          <a:p>
            <a:pPr>
              <a:buFont typeface=""/>
              <a:buChar char="•"/>
            </a:pPr>
            <a:r>
              <a:rPr lang="en-GB" sz="1800">
                <a:latin typeface="Aptos"/>
                <a:ea typeface="Segoe UI"/>
                <a:cs typeface="Segoe UI"/>
              </a:rPr>
              <a:t>Familiar books, stories and activities.</a:t>
            </a:r>
          </a:p>
          <a:p>
            <a:pPr>
              <a:buFont typeface=""/>
              <a:buChar char="•"/>
            </a:pPr>
            <a:r>
              <a:rPr lang="en-GB" sz="1800">
                <a:latin typeface="Aptos"/>
                <a:ea typeface="Segoe UI"/>
                <a:cs typeface="Segoe UI"/>
              </a:rPr>
              <a:t>Adult support during exploration.</a:t>
            </a:r>
          </a:p>
        </p:txBody>
      </p:sp>
      <p:sp>
        <p:nvSpPr>
          <p:cNvPr id="125" name="TextBox 124">
            <a:extLst>
              <a:ext uri="{FF2B5EF4-FFF2-40B4-BE49-F238E27FC236}">
                <a16:creationId xmlns:a16="http://schemas.microsoft.com/office/drawing/2014/main" id="{3BD9BDB5-B2A7-C60C-DE65-376844F007C7}"/>
              </a:ext>
            </a:extLst>
          </p:cNvPr>
          <p:cNvSpPr txBox="1"/>
          <p:nvPr/>
        </p:nvSpPr>
        <p:spPr>
          <a:xfrm>
            <a:off x="7231468" y="595895"/>
            <a:ext cx="377774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Monitoring</a:t>
            </a:r>
          </a:p>
          <a:p>
            <a:r>
              <a:rPr lang="en-US" sz="2000">
                <a:latin typeface="Segoe UI"/>
                <a:cs typeface="Segoe UI"/>
              </a:rPr>
              <a:t>Observe concentration and engagement levels.</a:t>
            </a:r>
            <a:endParaRPr lang="en-US" sz="2000"/>
          </a:p>
          <a:p>
            <a:r>
              <a:rPr lang="en-US" b="1" u="sng"/>
              <a:t>Communication</a:t>
            </a:r>
            <a:r>
              <a:rPr lang="en-US" sz="2000" b="1" u="sng"/>
              <a:t> Development</a:t>
            </a:r>
          </a:p>
          <a:p>
            <a:pPr marL="285750" indent="-285750">
              <a:buFont typeface="Arial"/>
              <a:buChar char="•"/>
            </a:pPr>
            <a:r>
              <a:rPr lang="en-US">
                <a:latin typeface="Segoe UI"/>
                <a:cs typeface="Segoe UI"/>
              </a:rPr>
              <a:t>Use visual aids and modelling language.</a:t>
            </a:r>
            <a:endParaRPr lang="en-US"/>
          </a:p>
          <a:p>
            <a:pPr marL="285750" indent="-285750">
              <a:buFont typeface="Arial"/>
              <a:buChar char="•"/>
            </a:pPr>
            <a:r>
              <a:rPr lang="en-US">
                <a:latin typeface="Segoe UI"/>
                <a:cs typeface="Segoe UI"/>
              </a:rPr>
              <a:t>Encourage verbal and non-verbal communication.</a:t>
            </a:r>
            <a:endParaRPr lang="en-US"/>
          </a:p>
          <a:p>
            <a:r>
              <a:rPr lang="en-US"/>
              <a:t>Monitoring</a:t>
            </a:r>
          </a:p>
          <a:p>
            <a:pPr marL="285750" indent="-285750">
              <a:buFont typeface="Arial"/>
              <a:buChar char="•"/>
            </a:pPr>
            <a:r>
              <a:rPr lang="en-US">
                <a:latin typeface="Segoe UI"/>
                <a:cs typeface="Segoe UI"/>
              </a:rPr>
              <a:t>Track progress in understanding and expressive language.</a:t>
            </a:r>
            <a:endParaRPr lang="en-US"/>
          </a:p>
          <a:p>
            <a:endParaRPr lang="en-US" dirty="0">
              <a:latin typeface="Segoe UI"/>
              <a:cs typeface="Segoe UI"/>
            </a:endParaRPr>
          </a:p>
          <a:p>
            <a:endParaRPr lang="en-US" dirty="0"/>
          </a:p>
        </p:txBody>
      </p:sp>
    </p:spTree>
    <p:extLst>
      <p:ext uri="{BB962C8B-B14F-4D97-AF65-F5344CB8AC3E}">
        <p14:creationId xmlns:p14="http://schemas.microsoft.com/office/powerpoint/2010/main" val="2895879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5C8D-500F-13DB-D3C8-A5528C4FB0C6}"/>
              </a:ext>
            </a:extLst>
          </p:cNvPr>
          <p:cNvSpPr>
            <a:spLocks noGrp="1"/>
          </p:cNvSpPr>
          <p:nvPr>
            <p:ph type="title"/>
          </p:nvPr>
        </p:nvSpPr>
        <p:spPr>
          <a:xfrm>
            <a:off x="356616" y="968659"/>
            <a:ext cx="3462878" cy="2942419"/>
          </a:xfrm>
        </p:spPr>
        <p:txBody>
          <a:bodyPr/>
          <a:lstStyle/>
          <a:p>
            <a:r>
              <a:rPr lang="en-US" sz="2400">
                <a:latin typeface="Segoe UI"/>
                <a:cs typeface="Segoe UI"/>
              </a:rPr>
              <a:t>Nature and Nurture</a:t>
            </a:r>
            <a:endParaRPr lang="en-US" sz="2400"/>
          </a:p>
          <a:p>
            <a:endParaRPr lang="en-US" dirty="0"/>
          </a:p>
        </p:txBody>
      </p:sp>
      <p:sp>
        <p:nvSpPr>
          <p:cNvPr id="3" name="Content Placeholder 2">
            <a:extLst>
              <a:ext uri="{FF2B5EF4-FFF2-40B4-BE49-F238E27FC236}">
                <a16:creationId xmlns:a16="http://schemas.microsoft.com/office/drawing/2014/main" id="{F9E0797E-5BBC-3A54-9402-DCD1434F2BAD}"/>
              </a:ext>
            </a:extLst>
          </p:cNvPr>
          <p:cNvSpPr>
            <a:spLocks noGrp="1"/>
          </p:cNvSpPr>
          <p:nvPr>
            <p:ph sz="quarter" idx="13"/>
          </p:nvPr>
        </p:nvSpPr>
        <p:spPr/>
        <p:txBody>
          <a:bodyPr vert="horz" lIns="91440" tIns="45720" rIns="91440" bIns="45720" rtlCol="0" anchor="t">
            <a:normAutofit lnSpcReduction="10000"/>
          </a:bodyPr>
          <a:lstStyle/>
          <a:p>
            <a:r>
              <a:rPr lang="en-US" sz="2000" b="1" u="sng"/>
              <a:t>Nature (Biological Influences</a:t>
            </a:r>
            <a:r>
              <a:rPr lang="en-US" sz="2000"/>
              <a:t>)</a:t>
            </a:r>
            <a:endParaRPr lang="en-US" sz="2000" dirty="0"/>
          </a:p>
          <a:p>
            <a:pPr marL="285750" indent="-285750">
              <a:buFont typeface="Arial"/>
              <a:buChar char="•"/>
            </a:pPr>
            <a:r>
              <a:rPr lang="en-US" sz="2000">
                <a:latin typeface="Segoe UI"/>
                <a:cs typeface="Segoe UI"/>
              </a:rPr>
              <a:t>Shona may have a naturally cautious temperament.</a:t>
            </a:r>
            <a:endParaRPr lang="en-US" sz="2000" dirty="0"/>
          </a:p>
          <a:p>
            <a:pPr marL="285750" indent="-285750">
              <a:buFont typeface="Arial"/>
              <a:buChar char="•"/>
            </a:pPr>
            <a:r>
              <a:rPr lang="en-US" sz="2000">
                <a:latin typeface="Segoe UI"/>
                <a:cs typeface="Segoe UI"/>
              </a:rPr>
              <a:t>Children vary in emotional sensitivity and self-regulation.</a:t>
            </a:r>
            <a:endParaRPr lang="en-US" sz="2000" dirty="0"/>
          </a:p>
          <a:p>
            <a:pPr marL="285750" indent="-285750">
              <a:buFont typeface="Arial"/>
              <a:buChar char="•"/>
            </a:pPr>
            <a:r>
              <a:rPr lang="en-US" sz="2000" dirty="0">
                <a:latin typeface="Segoe UI"/>
                <a:cs typeface="Segoe UI"/>
              </a:rPr>
              <a:t>Biological factors can influence social </a:t>
            </a:r>
            <a:r>
              <a:rPr lang="en-US" sz="2000" dirty="0" err="1">
                <a:latin typeface="Segoe UI"/>
                <a:cs typeface="Segoe UI"/>
              </a:rPr>
              <a:t>behaviour</a:t>
            </a:r>
            <a:r>
              <a:rPr lang="en-US" sz="2000" dirty="0">
                <a:latin typeface="Segoe UI"/>
                <a:cs typeface="Segoe UI"/>
              </a:rPr>
              <a:t> and communication (Groh et al., 2012).</a:t>
            </a:r>
            <a:endParaRPr lang="en-US" sz="2000" dirty="0"/>
          </a:p>
          <a:p>
            <a:r>
              <a:rPr lang="en-US" sz="2000" b="1" u="sng"/>
              <a:t>Nurture (Environmental Influences)</a:t>
            </a:r>
          </a:p>
          <a:p>
            <a:pPr marL="285750" indent="-285750">
              <a:buFont typeface="Arial"/>
              <a:buChar char="•"/>
            </a:pPr>
            <a:r>
              <a:rPr lang="en-US" sz="2000">
                <a:latin typeface="Segoe UI"/>
                <a:cs typeface="Segoe UI"/>
              </a:rPr>
              <a:t>Caregiver relationships influence emotional security.</a:t>
            </a:r>
            <a:endParaRPr lang="en-US" sz="2000"/>
          </a:p>
          <a:p>
            <a:pPr marL="285750" indent="-285750">
              <a:buFont typeface="Arial"/>
              <a:buChar char="•"/>
            </a:pPr>
            <a:r>
              <a:rPr lang="en-US" sz="2000">
                <a:latin typeface="Segoe UI"/>
                <a:cs typeface="Segoe UI"/>
              </a:rPr>
              <a:t>Nursery transitions can increase anxiety.</a:t>
            </a:r>
            <a:endParaRPr lang="en-US" sz="2000"/>
          </a:p>
          <a:p>
            <a:pPr marL="285750" indent="-285750">
              <a:buFont typeface="Arial"/>
              <a:buChar char="•"/>
            </a:pPr>
            <a:r>
              <a:rPr lang="en-US" sz="2000">
                <a:latin typeface="Segoe UI"/>
                <a:cs typeface="Segoe UI"/>
              </a:rPr>
              <a:t>Family experiences and cultural influences shape development (Bowlby, 1969).</a:t>
            </a:r>
            <a:endParaRPr lang="en-US" sz="2000"/>
          </a:p>
          <a:p>
            <a:r>
              <a:rPr lang="en-US" sz="2000" b="1" u="sng"/>
              <a:t>Interaction of Nature and Nurture</a:t>
            </a:r>
          </a:p>
          <a:p>
            <a:pPr marL="285750" indent="-285750">
              <a:buFont typeface="Arial"/>
              <a:buChar char="•"/>
            </a:pPr>
            <a:r>
              <a:rPr lang="en-US" sz="2000">
                <a:latin typeface="Segoe UI"/>
                <a:cs typeface="Segoe UI"/>
              </a:rPr>
              <a:t>Development is influenced by both biological and environmental factors.</a:t>
            </a:r>
            <a:endParaRPr lang="en-US" sz="2000"/>
          </a:p>
          <a:p>
            <a:pPr marL="285750" indent="-285750">
              <a:buFont typeface="Arial"/>
              <a:buChar char="•"/>
            </a:pPr>
            <a:r>
              <a:rPr lang="en-US" sz="2000">
                <a:latin typeface="Segoe UI"/>
                <a:cs typeface="Segoe UI"/>
              </a:rPr>
              <a:t>A cautious temperament combined with a new environment may contribute to Shona's anxiety.</a:t>
            </a:r>
            <a:endParaRPr lang="en-US" sz="2000"/>
          </a:p>
          <a:p>
            <a:pPr marL="285750" indent="-285750">
              <a:buFont typeface="Arial"/>
              <a:buChar char="•"/>
            </a:pPr>
            <a:r>
              <a:rPr lang="en-US" sz="2000">
                <a:latin typeface="Segoe UI"/>
                <a:cs typeface="Segoe UI"/>
              </a:rPr>
              <a:t>Responsive support can improve confidence and participation.</a:t>
            </a:r>
            <a:endParaRPr lang="en-US" sz="2000"/>
          </a:p>
          <a:p>
            <a:endParaRPr lang="en-US" sz="2000" dirty="0"/>
          </a:p>
        </p:txBody>
      </p:sp>
    </p:spTree>
    <p:extLst>
      <p:ext uri="{BB962C8B-B14F-4D97-AF65-F5344CB8AC3E}">
        <p14:creationId xmlns:p14="http://schemas.microsoft.com/office/powerpoint/2010/main" val="4294817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CDDE6-1D0F-1383-C097-F0ADC90DBF86}"/>
              </a:ext>
            </a:extLst>
          </p:cNvPr>
          <p:cNvSpPr>
            <a:spLocks noGrp="1"/>
          </p:cNvSpPr>
          <p:nvPr>
            <p:ph type="title"/>
          </p:nvPr>
        </p:nvSpPr>
        <p:spPr>
          <a:xfrm>
            <a:off x="184045" y="946912"/>
            <a:ext cx="5366480" cy="4044508"/>
          </a:xfrm>
        </p:spPr>
        <p:txBody>
          <a:bodyPr/>
          <a:lstStyle/>
          <a:p>
            <a:r>
              <a:rPr lang="en-US" sz="2800" u="sng">
                <a:latin typeface="Segoe UI"/>
                <a:cs typeface="Segoe UI"/>
              </a:rPr>
              <a:t>Critical Evaluation of Bowlby's Theory</a:t>
            </a:r>
            <a:br>
              <a:rPr lang="en-US" sz="2800" dirty="0">
                <a:latin typeface="Segoe UI"/>
                <a:cs typeface="Segoe UI"/>
              </a:rPr>
            </a:br>
            <a:endParaRPr lang="en-US" sz="2800" b="1" u="sng"/>
          </a:p>
          <a:p>
            <a:r>
              <a:rPr lang="en-US" sz="2400" b="1" u="sng"/>
              <a:t>Critical Discussion</a:t>
            </a:r>
          </a:p>
          <a:p>
            <a:r>
              <a:rPr lang="en-US" sz="2400">
                <a:latin typeface="Segoe UI"/>
                <a:cs typeface="Segoe UI"/>
              </a:rPr>
              <a:t>Bowlby's theory helps practitioners understand Shona's emotional needs.</a:t>
            </a:r>
          </a:p>
          <a:p>
            <a:r>
              <a:rPr lang="en-US" sz="2400">
                <a:latin typeface="Segoe UI"/>
                <a:cs typeface="Segoe UI"/>
              </a:rPr>
              <a:t>However, separation anxiety alone does not indicate insecure attachment.</a:t>
            </a:r>
          </a:p>
          <a:p>
            <a:r>
              <a:rPr lang="en-US" sz="2400">
                <a:latin typeface="Segoe UI"/>
                <a:cs typeface="Segoe UI"/>
              </a:rPr>
              <a:t>Alternative explanations such as language delay, temperament or adjustment difficulties should also be explored.</a:t>
            </a:r>
          </a:p>
          <a:p>
            <a:r>
              <a:rPr lang="en-US" sz="2400">
                <a:latin typeface="Segoe UI"/>
                <a:cs typeface="Segoe UI"/>
              </a:rPr>
              <a:t>Therefore, attachment theory should inform assessment rather than be used as a diagnosis.</a:t>
            </a:r>
          </a:p>
          <a:p>
            <a:endParaRPr lang="en-US" sz="2400" dirty="0">
              <a:latin typeface="Segoe UI"/>
              <a:cs typeface="Segoe UI"/>
            </a:endParaRPr>
          </a:p>
        </p:txBody>
      </p:sp>
      <p:sp>
        <p:nvSpPr>
          <p:cNvPr id="3" name="Content Placeholder 2">
            <a:extLst>
              <a:ext uri="{FF2B5EF4-FFF2-40B4-BE49-F238E27FC236}">
                <a16:creationId xmlns:a16="http://schemas.microsoft.com/office/drawing/2014/main" id="{7243786D-325A-9474-591B-8A57B1E517F8}"/>
              </a:ext>
            </a:extLst>
          </p:cNvPr>
          <p:cNvSpPr>
            <a:spLocks noGrp="1"/>
          </p:cNvSpPr>
          <p:nvPr>
            <p:ph sz="quarter" idx="13"/>
          </p:nvPr>
        </p:nvSpPr>
        <p:spPr>
          <a:xfrm>
            <a:off x="5550408" y="684784"/>
            <a:ext cx="5976833" cy="6199822"/>
          </a:xfrm>
        </p:spPr>
        <p:txBody>
          <a:bodyPr vert="horz" lIns="91440" tIns="45720" rIns="91440" bIns="45720" rtlCol="0" anchor="t">
            <a:normAutofit/>
          </a:bodyPr>
          <a:lstStyle/>
          <a:p>
            <a:pPr>
              <a:spcBef>
                <a:spcPct val="0"/>
              </a:spcBef>
            </a:pPr>
            <a:r>
              <a:rPr lang="en-US" sz="2400" u="sng">
                <a:latin typeface="Neue Haas Grotesk Text Pro"/>
                <a:ea typeface="Segoe UI"/>
                <a:cs typeface="Segoe UI"/>
              </a:rPr>
              <a:t>Strengths</a:t>
            </a:r>
            <a:endParaRPr lang="en-US" sz="2400">
              <a:latin typeface="Neue Haas Grotesk Text Pro"/>
              <a:ea typeface="Segoe UI"/>
              <a:cs typeface="Segoe UI"/>
            </a:endParaRPr>
          </a:p>
          <a:p>
            <a:pPr>
              <a:spcBef>
                <a:spcPct val="0"/>
              </a:spcBef>
            </a:pPr>
            <a:r>
              <a:rPr lang="en-US" sz="2400" dirty="0" err="1">
                <a:latin typeface="Segoe UI"/>
                <a:ea typeface="Segoe UI"/>
                <a:cs typeface="Segoe UI"/>
              </a:rPr>
              <a:t>E</a:t>
            </a:r>
            <a:r>
              <a:rPr lang="en-US" sz="2000" dirty="0" err="1">
                <a:latin typeface="Segoe UI"/>
                <a:ea typeface="Segoe UI"/>
                <a:cs typeface="Segoe UI"/>
              </a:rPr>
              <a:t>mphasises</a:t>
            </a:r>
            <a:r>
              <a:rPr lang="en-US" sz="2000" dirty="0">
                <a:latin typeface="Segoe UI"/>
                <a:ea typeface="Segoe UI"/>
                <a:cs typeface="Segoe UI"/>
              </a:rPr>
              <a:t> the importance of early emotional relationships.</a:t>
            </a:r>
            <a:endParaRPr lang="en-US" sz="2000">
              <a:latin typeface="Segoe UI"/>
              <a:ea typeface="Segoe UI"/>
              <a:cs typeface="Segoe UI"/>
            </a:endParaRPr>
          </a:p>
          <a:p>
            <a:pPr>
              <a:spcBef>
                <a:spcPct val="0"/>
              </a:spcBef>
            </a:pPr>
            <a:r>
              <a:rPr lang="en-US" sz="2000">
                <a:latin typeface="Segoe UI"/>
                <a:ea typeface="Segoe UI"/>
                <a:cs typeface="Segoe UI"/>
              </a:rPr>
              <a:t>Explains why children seek comfort during periods of distress.</a:t>
            </a:r>
            <a:endParaRPr lang="en-US" sz="2000" dirty="0">
              <a:latin typeface="Segoe UI"/>
              <a:ea typeface="Segoe UI"/>
              <a:cs typeface="Segoe UI"/>
            </a:endParaRPr>
          </a:p>
          <a:p>
            <a:pPr>
              <a:spcBef>
                <a:spcPct val="0"/>
              </a:spcBef>
            </a:pPr>
            <a:r>
              <a:rPr lang="en-US" sz="2000">
                <a:latin typeface="Segoe UI"/>
                <a:ea typeface="Segoe UI"/>
                <a:cs typeface="Segoe UI"/>
              </a:rPr>
              <a:t>Supports attachment-informed practices such as key-worker systems.</a:t>
            </a:r>
            <a:endParaRPr lang="en-US" sz="2000" dirty="0">
              <a:latin typeface="Segoe UI"/>
              <a:ea typeface="Segoe UI"/>
              <a:cs typeface="Segoe UI"/>
            </a:endParaRPr>
          </a:p>
          <a:p>
            <a:pPr>
              <a:spcBef>
                <a:spcPct val="0"/>
              </a:spcBef>
            </a:pPr>
            <a:r>
              <a:rPr lang="en-US" sz="2000">
                <a:latin typeface="Segoe UI"/>
                <a:ea typeface="Segoe UI"/>
                <a:cs typeface="Segoe UI"/>
              </a:rPr>
              <a:t>Supported by a substantial body of attachment research (Cassidy and Shaver, 2016).</a:t>
            </a:r>
            <a:endParaRPr lang="en-US" sz="2000" dirty="0">
              <a:latin typeface="Segoe UI"/>
              <a:ea typeface="Segoe UI"/>
              <a:cs typeface="Segoe UI"/>
            </a:endParaRPr>
          </a:p>
          <a:p>
            <a:r>
              <a:rPr lang="en-US" sz="2000" b="1" u="sng">
                <a:latin typeface="Segoe UI"/>
                <a:ea typeface="Segoe UI"/>
                <a:cs typeface="Segoe UI"/>
              </a:rPr>
              <a:t>Limitations</a:t>
            </a:r>
            <a:endParaRPr lang="en-US"/>
          </a:p>
          <a:p>
            <a:pPr>
              <a:buFont typeface=""/>
              <a:buChar char="•"/>
            </a:pPr>
            <a:r>
              <a:rPr lang="en-US" sz="2000">
                <a:latin typeface="Segoe UI"/>
                <a:ea typeface="Segoe UI"/>
                <a:cs typeface="Segoe UI"/>
              </a:rPr>
              <a:t>Does not explain all aspects of child development.</a:t>
            </a:r>
          </a:p>
          <a:p>
            <a:pPr>
              <a:buFont typeface=""/>
              <a:buChar char="•"/>
            </a:pPr>
            <a:r>
              <a:rPr lang="en-US" sz="2000">
                <a:latin typeface="Segoe UI"/>
                <a:ea typeface="Segoe UI"/>
                <a:cs typeface="Segoe UI"/>
              </a:rPr>
              <a:t>May underestimate biological influences and temperament.</a:t>
            </a:r>
          </a:p>
          <a:p>
            <a:pPr>
              <a:buFont typeface=""/>
              <a:buChar char="•"/>
            </a:pPr>
            <a:r>
              <a:rPr lang="en-US" sz="2000">
                <a:latin typeface="Segoe UI"/>
                <a:ea typeface="Segoe UI"/>
                <a:cs typeface="Segoe UI"/>
              </a:rPr>
              <a:t>Cultural differences in caregiving are not fully considered.</a:t>
            </a:r>
          </a:p>
          <a:p>
            <a:pPr>
              <a:buFont typeface=""/>
              <a:buChar char="•"/>
            </a:pPr>
            <a:r>
              <a:rPr lang="en-US" sz="2000">
                <a:latin typeface="Segoe UI"/>
                <a:ea typeface="Segoe UI"/>
                <a:cs typeface="Segoe UI"/>
              </a:rPr>
              <a:t>Internal working models are difficult to measure directly (Lyons-Ruth et al., 2015).</a:t>
            </a:r>
          </a:p>
          <a:p>
            <a:endParaRPr lang="en-US" sz="2000" b="1" dirty="0">
              <a:latin typeface="Segoe UI"/>
              <a:cs typeface="Segoe UI"/>
            </a:endParaRPr>
          </a:p>
        </p:txBody>
      </p:sp>
    </p:spTree>
    <p:extLst>
      <p:ext uri="{BB962C8B-B14F-4D97-AF65-F5344CB8AC3E}">
        <p14:creationId xmlns:p14="http://schemas.microsoft.com/office/powerpoint/2010/main" val="1241425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F0347-29F3-060A-2147-F746551133BF}"/>
              </a:ext>
            </a:extLst>
          </p:cNvPr>
          <p:cNvSpPr>
            <a:spLocks noGrp="1"/>
          </p:cNvSpPr>
          <p:nvPr>
            <p:ph type="title"/>
          </p:nvPr>
        </p:nvSpPr>
        <p:spPr/>
        <p:txBody>
          <a:bodyPr/>
          <a:lstStyle/>
          <a:p>
            <a:r>
              <a:rPr lang="en-US" sz="3200" b="1" u="sng"/>
              <a:t>Conclusion </a:t>
            </a:r>
          </a:p>
        </p:txBody>
      </p:sp>
      <p:sp>
        <p:nvSpPr>
          <p:cNvPr id="4" name="Content Placeholder 3">
            <a:extLst>
              <a:ext uri="{FF2B5EF4-FFF2-40B4-BE49-F238E27FC236}">
                <a16:creationId xmlns:a16="http://schemas.microsoft.com/office/drawing/2014/main" id="{363D405E-8CAA-B3F7-3313-396FA475152A}"/>
              </a:ext>
            </a:extLst>
          </p:cNvPr>
          <p:cNvSpPr>
            <a:spLocks noGrp="1"/>
          </p:cNvSpPr>
          <p:nvPr>
            <p:ph sz="quarter" idx="13"/>
          </p:nvPr>
        </p:nvSpPr>
        <p:spPr/>
        <p:txBody>
          <a:bodyPr vert="horz" lIns="91440" tIns="45720" rIns="91440" bIns="45720" rtlCol="0" anchor="t">
            <a:normAutofit/>
          </a:bodyPr>
          <a:lstStyle/>
          <a:p>
            <a:pPr marL="228600" indent="-228600">
              <a:buFont typeface=""/>
              <a:buChar char="•"/>
            </a:pPr>
            <a:r>
              <a:rPr lang="en-US" sz="2000">
                <a:latin typeface="Segoe UI"/>
                <a:ea typeface="Segoe UI"/>
                <a:cs typeface="Segoe UI"/>
              </a:rPr>
              <a:t>Bowlby's Attachment Theory highlights the importance of secure relationships in early childhood (Bowlby, 1969).</a:t>
            </a:r>
            <a:endParaRPr lang="en-US" sz="2000" dirty="0">
              <a:latin typeface="Segoe UI"/>
              <a:ea typeface="Segoe UI"/>
              <a:cs typeface="Segoe UI"/>
            </a:endParaRPr>
          </a:p>
          <a:p>
            <a:pPr marL="228600" indent="-228600">
              <a:buFont typeface=""/>
              <a:buChar char="•"/>
            </a:pPr>
            <a:r>
              <a:rPr lang="en-US" sz="2000">
                <a:latin typeface="Segoe UI"/>
                <a:ea typeface="Segoe UI"/>
                <a:cs typeface="Segoe UI"/>
              </a:rPr>
              <a:t>Shona's separation anxiety may reflect a need for emotional security while adjusting to nursery.</a:t>
            </a:r>
            <a:endParaRPr lang="en-US" sz="2000" dirty="0">
              <a:latin typeface="Segoe UI"/>
              <a:ea typeface="Segoe UI"/>
              <a:cs typeface="Segoe UI"/>
            </a:endParaRPr>
          </a:p>
          <a:p>
            <a:pPr marL="228600" indent="-228600">
              <a:buFont typeface=""/>
              <a:buChar char="•"/>
            </a:pPr>
            <a:r>
              <a:rPr lang="en-US" sz="2000">
                <a:latin typeface="Segoe UI"/>
                <a:ea typeface="Segoe UI"/>
                <a:cs typeface="Segoe UI"/>
              </a:rPr>
              <a:t>Strategies such as:</a:t>
            </a:r>
            <a:endParaRPr lang="en-US" sz="2000" dirty="0">
              <a:latin typeface="Segoe UI"/>
              <a:ea typeface="Segoe UI"/>
              <a:cs typeface="Segoe UI"/>
            </a:endParaRPr>
          </a:p>
          <a:p>
            <a:pPr marL="228600" lvl="1" indent="-228600">
              <a:buFont typeface=""/>
              <a:buChar char="•"/>
            </a:pPr>
            <a:r>
              <a:rPr lang="en-US" sz="2000">
                <a:latin typeface="Segoe UI"/>
                <a:ea typeface="Segoe UI"/>
                <a:cs typeface="Segoe UI"/>
              </a:rPr>
              <a:t>A consistent key person</a:t>
            </a:r>
            <a:endParaRPr lang="en-US" sz="2000" dirty="0">
              <a:latin typeface="Segoe UI"/>
              <a:ea typeface="Segoe UI"/>
              <a:cs typeface="Segoe UI"/>
            </a:endParaRPr>
          </a:p>
          <a:p>
            <a:pPr marL="228600" lvl="1" indent="-228600">
              <a:buFont typeface=""/>
              <a:buChar char="•"/>
            </a:pPr>
            <a:r>
              <a:rPr lang="en-US" sz="2000">
                <a:latin typeface="Segoe UI"/>
                <a:ea typeface="Segoe UI"/>
                <a:cs typeface="Segoe UI"/>
              </a:rPr>
              <a:t>Predictable routines</a:t>
            </a:r>
            <a:endParaRPr lang="en-US" sz="2000" dirty="0">
              <a:latin typeface="Segoe UI"/>
              <a:ea typeface="Segoe UI"/>
              <a:cs typeface="Segoe UI"/>
            </a:endParaRPr>
          </a:p>
          <a:p>
            <a:pPr marL="228600" lvl="1" indent="-228600">
              <a:buFont typeface=""/>
              <a:buChar char="•"/>
            </a:pPr>
            <a:r>
              <a:rPr lang="en-US" sz="2000">
                <a:latin typeface="Segoe UI"/>
                <a:ea typeface="Segoe UI"/>
                <a:cs typeface="Segoe UI"/>
              </a:rPr>
              <a:t>Communication support</a:t>
            </a:r>
            <a:endParaRPr lang="en-US" sz="2000" dirty="0">
              <a:latin typeface="Segoe UI"/>
              <a:ea typeface="Segoe UI"/>
              <a:cs typeface="Segoe UI"/>
            </a:endParaRPr>
          </a:p>
          <a:p>
            <a:pPr marL="228600" lvl="1" indent="-228600">
              <a:buFont typeface=""/>
              <a:buChar char="•"/>
            </a:pPr>
            <a:r>
              <a:rPr lang="en-US" sz="2000">
                <a:latin typeface="Segoe UI"/>
                <a:ea typeface="Segoe UI"/>
                <a:cs typeface="Segoe UI"/>
              </a:rPr>
              <a:t>Parent partnership</a:t>
            </a:r>
            <a:endParaRPr lang="en-US" sz="2000" dirty="0">
              <a:latin typeface="Segoe UI"/>
              <a:ea typeface="Segoe UI"/>
              <a:cs typeface="Segoe UI"/>
            </a:endParaRPr>
          </a:p>
          <a:p>
            <a:pPr marL="228600" indent="-228600">
              <a:buFont typeface=""/>
              <a:buChar char="•"/>
            </a:pPr>
            <a:r>
              <a:rPr lang="en-US" sz="2000">
                <a:latin typeface="Segoe UI"/>
                <a:ea typeface="Segoe UI"/>
                <a:cs typeface="Segoe UI"/>
              </a:rPr>
              <a:t>can promote confidence and wellbeing.</a:t>
            </a:r>
            <a:endParaRPr lang="en-US" sz="2000" dirty="0">
              <a:latin typeface="Segoe UI"/>
              <a:ea typeface="Segoe UI"/>
              <a:cs typeface="Segoe UI"/>
            </a:endParaRPr>
          </a:p>
          <a:p>
            <a:pPr marL="228600" indent="-228600">
              <a:buFont typeface=""/>
              <a:buChar char="•"/>
            </a:pPr>
            <a:r>
              <a:rPr lang="en-US" sz="2000">
                <a:latin typeface="Segoe UI"/>
                <a:ea typeface="Segoe UI"/>
                <a:cs typeface="Segoe UI"/>
              </a:rPr>
              <a:t>Development is influenced by both nature and nurture.</a:t>
            </a:r>
            <a:endParaRPr lang="en-US" sz="2000" dirty="0">
              <a:latin typeface="Segoe UI"/>
              <a:ea typeface="Segoe UI"/>
              <a:cs typeface="Segoe UI"/>
            </a:endParaRPr>
          </a:p>
          <a:p>
            <a:pPr marL="228600" indent="-228600">
              <a:buFont typeface=""/>
              <a:buChar char="•"/>
            </a:pPr>
            <a:r>
              <a:rPr lang="en-US" sz="2000" dirty="0">
                <a:latin typeface="Segoe UI"/>
                <a:ea typeface="Segoe UI"/>
                <a:cs typeface="Segoe UI"/>
              </a:rPr>
              <a:t>Attachment theory is most effective when combined with observation, assessment and child-</a:t>
            </a:r>
            <a:r>
              <a:rPr lang="en-US" sz="2000" dirty="0" err="1">
                <a:latin typeface="Segoe UI"/>
                <a:ea typeface="Segoe UI"/>
                <a:cs typeface="Segoe UI"/>
              </a:rPr>
              <a:t>centred</a:t>
            </a:r>
            <a:r>
              <a:rPr lang="en-US" sz="2000" dirty="0">
                <a:latin typeface="Segoe UI"/>
                <a:ea typeface="Segoe UI"/>
                <a:cs typeface="Segoe UI"/>
              </a:rPr>
              <a:t> practice.</a:t>
            </a:r>
          </a:p>
          <a:p>
            <a:endParaRPr lang="en-US" sz="2000" b="1" dirty="0">
              <a:latin typeface="Segoe UI"/>
              <a:ea typeface="Segoe UI"/>
              <a:cs typeface="Segoe UI"/>
            </a:endParaRPr>
          </a:p>
        </p:txBody>
      </p:sp>
    </p:spTree>
    <p:extLst>
      <p:ext uri="{BB962C8B-B14F-4D97-AF65-F5344CB8AC3E}">
        <p14:creationId xmlns:p14="http://schemas.microsoft.com/office/powerpoint/2010/main" val="3885702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DDF53B5-B741-979A-5B78-0AD7E0617024}"/>
              </a:ext>
            </a:extLst>
          </p:cNvPr>
          <p:cNvSpPr>
            <a:spLocks noGrp="1"/>
          </p:cNvSpPr>
          <p:nvPr>
            <p:ph sz="quarter" idx="14"/>
          </p:nvPr>
        </p:nvSpPr>
        <p:spPr>
          <a:xfrm>
            <a:off x="204448" y="317084"/>
            <a:ext cx="11330055" cy="6011246"/>
          </a:xfrm>
        </p:spPr>
        <p:txBody>
          <a:bodyPr/>
          <a:lstStyle/>
          <a:p>
            <a:r>
              <a:rPr lang="en-GB" b="1">
                <a:latin typeface="Segoe UI"/>
                <a:ea typeface="Segoe UI"/>
                <a:cs typeface="Segoe UI"/>
              </a:rPr>
              <a:t>Reference List (Harvard Style)</a:t>
            </a:r>
          </a:p>
          <a:p>
            <a:r>
              <a:rPr lang="en-GB" dirty="0">
                <a:latin typeface="Segoe UI"/>
                <a:ea typeface="Segoe UI"/>
                <a:cs typeface="Segoe UI"/>
              </a:rPr>
              <a:t>Ainsworth, M.D.S., </a:t>
            </a:r>
            <a:r>
              <a:rPr lang="en-GB">
                <a:latin typeface="Segoe UI"/>
                <a:ea typeface="Segoe UI"/>
                <a:cs typeface="Segoe UI"/>
              </a:rPr>
              <a:t>Belhar</a:t>
            </a:r>
            <a:r>
              <a:rPr lang="en-GB" dirty="0">
                <a:latin typeface="Segoe UI"/>
                <a:ea typeface="Segoe UI"/>
                <a:cs typeface="Segoe UI"/>
              </a:rPr>
              <a:t>, M.C., Waters, E. and Wall, S. (1978) </a:t>
            </a:r>
            <a:r>
              <a:rPr lang="en-GB" i="1" dirty="0">
                <a:latin typeface="Segoe UI"/>
                <a:ea typeface="Segoe UI"/>
                <a:cs typeface="Segoe UI"/>
              </a:rPr>
              <a:t>Patterns of attachment: A psychological study of the strange situation</a:t>
            </a:r>
            <a:r>
              <a:rPr lang="en-GB" dirty="0">
                <a:latin typeface="Segoe UI"/>
                <a:ea typeface="Segoe UI"/>
                <a:cs typeface="Segoe UI"/>
              </a:rPr>
              <a:t>. Hillsdale, NJ: Lawrence Erlbaum Associates. Available at: https://archive.org/details/patternsofattach0000unse_g0x9 (Accessed: 12 October 2026). </a:t>
            </a:r>
            <a:r>
              <a:rPr lang="en-GB" u="none" strike="noStrike" dirty="0">
                <a:solidFill>
                  <a:srgbClr val="464FEB"/>
                </a:solidFill>
                <a:latin typeface="Segoe UI"/>
                <a:ea typeface="Segoe UI"/>
                <a:cs typeface="Segoe UI"/>
                <a:hlinkClick r:id="rId2"/>
              </a:rPr>
              <a:t>[archive.org]</a:t>
            </a:r>
            <a:r>
              <a:rPr lang="en-GB" dirty="0">
                <a:latin typeface="Segoe UI"/>
                <a:ea typeface="Segoe UI"/>
                <a:cs typeface="Segoe UI"/>
              </a:rPr>
              <a:t>, </a:t>
            </a:r>
            <a:r>
              <a:rPr lang="en-GB" u="none" strike="noStrike" dirty="0">
                <a:solidFill>
                  <a:srgbClr val="464FEB"/>
                </a:solidFill>
                <a:latin typeface="Segoe UI"/>
                <a:ea typeface="Segoe UI"/>
                <a:cs typeface="Segoe UI"/>
                <a:hlinkClick r:id="rId3"/>
              </a:rPr>
              <a:t>[openlibrary.org]</a:t>
            </a:r>
          </a:p>
          <a:p>
            <a:r>
              <a:rPr lang="en-GB" dirty="0">
                <a:latin typeface="Segoe UI"/>
                <a:ea typeface="Segoe UI"/>
                <a:cs typeface="Segoe UI"/>
              </a:rPr>
              <a:t>Bakemans-Kranenburg, M.J., van </a:t>
            </a:r>
            <a:r>
              <a:rPr lang="en-GB" dirty="0" err="1">
                <a:latin typeface="Segoe UI"/>
                <a:ea typeface="Segoe UI"/>
                <a:cs typeface="Segoe UI"/>
              </a:rPr>
              <a:t>IJzendoorn</a:t>
            </a:r>
            <a:r>
              <a:rPr lang="en-GB" dirty="0">
                <a:latin typeface="Segoe UI"/>
                <a:ea typeface="Segoe UI"/>
                <a:cs typeface="Segoe UI"/>
              </a:rPr>
              <a:t>, M.H. and Juffer, F. (2003) ‘Less is more: Meta-analyses of sensitivity and attachment interventions in early childhood’, </a:t>
            </a:r>
            <a:r>
              <a:rPr lang="en-GB" i="1" dirty="0">
                <a:latin typeface="Segoe UI"/>
                <a:ea typeface="Segoe UI"/>
                <a:cs typeface="Segoe UI"/>
              </a:rPr>
              <a:t>Psychological Bulletin</a:t>
            </a:r>
            <a:r>
              <a:rPr lang="en-GB" dirty="0">
                <a:latin typeface="Segoe UI"/>
                <a:ea typeface="Segoe UI"/>
                <a:cs typeface="Segoe UI"/>
              </a:rPr>
              <a:t>, 129(2), pp. 195-215. Available at: https://doi.org/10.1037/0033-2909.129.2.195 (Accessed: 12 October 2026). </a:t>
            </a:r>
            <a:r>
              <a:rPr lang="en-GB" u="none" strike="noStrike" dirty="0">
                <a:solidFill>
                  <a:srgbClr val="464FEB"/>
                </a:solidFill>
                <a:latin typeface="Segoe UI"/>
                <a:ea typeface="Segoe UI"/>
                <a:cs typeface="Segoe UI"/>
                <a:hlinkClick r:id="rId4"/>
              </a:rPr>
              <a:t>[pubmed.ncb...lm.nih.gov]</a:t>
            </a:r>
            <a:r>
              <a:rPr lang="en-GB" dirty="0">
                <a:latin typeface="Segoe UI"/>
                <a:ea typeface="Segoe UI"/>
                <a:cs typeface="Segoe UI"/>
              </a:rPr>
              <a:t>, </a:t>
            </a:r>
            <a:r>
              <a:rPr lang="en-GB" u="none" strike="noStrike" dirty="0">
                <a:solidFill>
                  <a:srgbClr val="464FEB"/>
                </a:solidFill>
                <a:latin typeface="Segoe UI"/>
                <a:ea typeface="Segoe UI"/>
                <a:cs typeface="Segoe UI"/>
                <a:hlinkClick r:id="rId5"/>
              </a:rPr>
              <a:t>[researchers.uss.cl]</a:t>
            </a:r>
          </a:p>
          <a:p>
            <a:r>
              <a:rPr lang="en-GB">
                <a:latin typeface="Segoe UI"/>
                <a:ea typeface="Segoe UI"/>
                <a:cs typeface="Segoe UI"/>
              </a:rPr>
              <a:t>Bowlby, J. (1969) </a:t>
            </a:r>
            <a:r>
              <a:rPr lang="en-GB" i="1">
                <a:latin typeface="Segoe UI"/>
                <a:ea typeface="Segoe UI"/>
                <a:cs typeface="Segoe UI"/>
              </a:rPr>
              <a:t>Attachment and loss. Vol. 1: Attachment</a:t>
            </a:r>
            <a:r>
              <a:rPr lang="en-GB">
                <a:latin typeface="Segoe UI"/>
                <a:ea typeface="Segoe UI"/>
                <a:cs typeface="Segoe UI"/>
              </a:rPr>
              <a:t>. New York: Basic Books. Available at: https://archive.org/details/attachment01bowl (Accessed: 12 October 2026). </a:t>
            </a:r>
            <a:r>
              <a:rPr lang="en-GB" u="none" strike="noStrike" dirty="0">
                <a:solidFill>
                  <a:srgbClr val="464FEB"/>
                </a:solidFill>
                <a:latin typeface="Segoe UI"/>
                <a:ea typeface="Segoe UI"/>
                <a:cs typeface="Segoe UI"/>
                <a:hlinkClick r:id="rId6"/>
              </a:rPr>
              <a:t>[archive.org]</a:t>
            </a:r>
            <a:r>
              <a:rPr lang="en-GB">
                <a:latin typeface="Segoe UI"/>
                <a:ea typeface="Segoe UI"/>
                <a:cs typeface="Segoe UI"/>
              </a:rPr>
              <a:t>, </a:t>
            </a:r>
            <a:r>
              <a:rPr lang="en-GB" u="none" strike="noStrike" dirty="0">
                <a:solidFill>
                  <a:srgbClr val="464FEB"/>
                </a:solidFill>
                <a:latin typeface="Segoe UI"/>
                <a:ea typeface="Segoe UI"/>
                <a:cs typeface="Segoe UI"/>
                <a:hlinkClick r:id="rId7"/>
              </a:rPr>
              <a:t>[books.google.com]</a:t>
            </a:r>
          </a:p>
          <a:p>
            <a:r>
              <a:rPr lang="en-GB" dirty="0">
                <a:latin typeface="Segoe UI"/>
                <a:ea typeface="Segoe UI"/>
                <a:cs typeface="Segoe UI"/>
              </a:rPr>
              <a:t>Cassidy, J. and Shaver, P.R. (eds.) (2016) </a:t>
            </a:r>
            <a:r>
              <a:rPr lang="en-GB" i="1" dirty="0">
                <a:latin typeface="Segoe UI"/>
                <a:ea typeface="Segoe UI"/>
                <a:cs typeface="Segoe UI"/>
              </a:rPr>
              <a:t>Handbook of attachment: Theory, research, and clinical applications</a:t>
            </a:r>
            <a:r>
              <a:rPr lang="en-GB" dirty="0">
                <a:latin typeface="Segoe UI"/>
                <a:ea typeface="Segoe UI"/>
                <a:cs typeface="Segoe UI"/>
              </a:rPr>
              <a:t>. 3rd </a:t>
            </a:r>
            <a:r>
              <a:rPr lang="en-GB" dirty="0" err="1">
                <a:latin typeface="Segoe UI"/>
                <a:ea typeface="Segoe UI"/>
                <a:cs typeface="Segoe UI"/>
              </a:rPr>
              <a:t>edn</a:t>
            </a:r>
            <a:r>
              <a:rPr lang="en-GB" dirty="0">
                <a:latin typeface="Segoe UI"/>
                <a:ea typeface="Segoe UI"/>
                <a:cs typeface="Segoe UI"/>
              </a:rPr>
              <a:t>. New York: Guilford Press. Available at: https://www.guilford.com/books/Handbook-of-Attachment/Cassidy-Shaver/9781462525294</a:t>
            </a:r>
          </a:p>
          <a:p>
            <a:r>
              <a:rPr lang="en-GB" dirty="0">
                <a:latin typeface="Segoe UI"/>
                <a:ea typeface="Segoe UI"/>
                <a:cs typeface="Segoe UI"/>
              </a:rPr>
              <a:t>Groh, A.M., Fearon, R.P., van </a:t>
            </a:r>
            <a:r>
              <a:rPr lang="en-GB" dirty="0" err="1">
                <a:latin typeface="Segoe UI"/>
                <a:ea typeface="Segoe UI"/>
                <a:cs typeface="Segoe UI"/>
              </a:rPr>
              <a:t>IJzendoorn</a:t>
            </a:r>
            <a:r>
              <a:rPr lang="en-GB" dirty="0">
                <a:latin typeface="Segoe UI"/>
                <a:ea typeface="Segoe UI"/>
                <a:cs typeface="Segoe UI"/>
              </a:rPr>
              <a:t>, M.H., </a:t>
            </a:r>
            <a:r>
              <a:rPr lang="en-GB" dirty="0" err="1">
                <a:latin typeface="Segoe UI"/>
                <a:ea typeface="Segoe UI"/>
                <a:cs typeface="Segoe UI"/>
              </a:rPr>
              <a:t>Bakermans</a:t>
            </a:r>
            <a:r>
              <a:rPr lang="en-GB" dirty="0">
                <a:latin typeface="Segoe UI"/>
                <a:ea typeface="Segoe UI"/>
                <a:cs typeface="Segoe UI"/>
              </a:rPr>
              <a:t>-Kranenburg, M.J. and Roisman, G.I. (2012) ‘The significance of insecure and disorganized attachment for children’s internalizing symptoms: A meta-analytic study’, </a:t>
            </a:r>
            <a:r>
              <a:rPr lang="en-GB" i="1" dirty="0">
                <a:latin typeface="Segoe UI"/>
                <a:ea typeface="Segoe UI"/>
                <a:cs typeface="Segoe UI"/>
              </a:rPr>
              <a:t>Child Development</a:t>
            </a:r>
            <a:r>
              <a:rPr lang="en-GB" dirty="0">
                <a:latin typeface="Segoe UI"/>
                <a:ea typeface="Segoe UI"/>
                <a:cs typeface="Segoe UI"/>
              </a:rPr>
              <a:t>, 83(2), pp. 591-610. Available at: https://doi.org/10.1111/j.1467-8624.2011.01711.x</a:t>
            </a:r>
          </a:p>
          <a:p>
            <a:r>
              <a:rPr lang="en-GB" dirty="0">
                <a:latin typeface="Segoe UI"/>
                <a:ea typeface="Segoe UI"/>
                <a:cs typeface="Segoe UI"/>
              </a:rPr>
              <a:t>Groh, A.M., Fearon, R.P., van </a:t>
            </a:r>
            <a:r>
              <a:rPr lang="en-GB" dirty="0" err="1">
                <a:latin typeface="Segoe UI"/>
                <a:ea typeface="Segoe UI"/>
                <a:cs typeface="Segoe UI"/>
              </a:rPr>
              <a:t>IJzendoorn</a:t>
            </a:r>
            <a:r>
              <a:rPr lang="en-GB" dirty="0">
                <a:latin typeface="Segoe UI"/>
                <a:ea typeface="Segoe UI"/>
                <a:cs typeface="Segoe UI"/>
              </a:rPr>
              <a:t>, M.H., </a:t>
            </a:r>
            <a:r>
              <a:rPr lang="en-GB" dirty="0" err="1">
                <a:latin typeface="Segoe UI"/>
                <a:ea typeface="Segoe UI"/>
                <a:cs typeface="Segoe UI"/>
              </a:rPr>
              <a:t>Bakermans</a:t>
            </a:r>
            <a:r>
              <a:rPr lang="en-GB" dirty="0">
                <a:latin typeface="Segoe UI"/>
                <a:ea typeface="Segoe UI"/>
                <a:cs typeface="Segoe UI"/>
              </a:rPr>
              <a:t>-Kranenburg, M.J. and Roisman, G.I. (2017) ‘Attachment in the early life course: Meta-analytic evidence for its role in socioemotional development’, </a:t>
            </a:r>
            <a:r>
              <a:rPr lang="en-GB" i="1" dirty="0">
                <a:latin typeface="Segoe UI"/>
                <a:ea typeface="Segoe UI"/>
                <a:cs typeface="Segoe UI"/>
              </a:rPr>
              <a:t>Child Development Perspectives</a:t>
            </a:r>
            <a:r>
              <a:rPr lang="en-GB" dirty="0">
                <a:latin typeface="Segoe UI"/>
                <a:ea typeface="Segoe UI"/>
                <a:cs typeface="Segoe UI"/>
              </a:rPr>
              <a:t>, 11(1), pp. 70-76. Available at: https://doi.org/10.1111/cdep.12213</a:t>
            </a:r>
          </a:p>
          <a:p>
            <a:r>
              <a:rPr lang="en-GB">
                <a:latin typeface="Segoe UI"/>
                <a:ea typeface="Segoe UI"/>
                <a:cs typeface="Segoe UI"/>
              </a:rPr>
              <a:t>Lyons-Ruth, K., Bureau, J., Riley, C.D. and Atlas-Corbett, A. (2015) ‘Commentary: Should we move away from an attachment framework for understanding disinhibited social engagement disorder (DSED)?’, </a:t>
            </a:r>
            <a:r>
              <a:rPr lang="en-GB" i="1">
                <a:latin typeface="Segoe UI"/>
                <a:ea typeface="Segoe UI"/>
                <a:cs typeface="Segoe UI"/>
              </a:rPr>
              <a:t>Journal of Child Psychology and Psychiatry</a:t>
            </a:r>
            <a:r>
              <a:rPr lang="en-GB">
                <a:latin typeface="Segoe UI"/>
                <a:ea typeface="Segoe UI"/>
                <a:cs typeface="Segoe UI"/>
              </a:rPr>
              <a:t>, 56(3), pp. 223-227. Available at: </a:t>
            </a:r>
            <a:r>
              <a:rPr lang="en-GB" dirty="0">
                <a:latin typeface="Segoe UI"/>
                <a:ea typeface="Segoe UI"/>
                <a:cs typeface="Segoe UI"/>
              </a:rPr>
              <a:t>https://doi.org/10.1111/jcpp.12373</a:t>
            </a:r>
          </a:p>
          <a:p>
            <a:r>
              <a:rPr lang="en-GB">
                <a:latin typeface="Segoe UI"/>
                <a:ea typeface="Segoe UI"/>
                <a:cs typeface="Segoe UI"/>
              </a:rPr>
              <a:t>Sroufe, L.A. (2005) ‘Attachment and development: A prospective, longitudinal study from birth to adulthood’, </a:t>
            </a:r>
            <a:r>
              <a:rPr lang="en-GB" i="1">
                <a:latin typeface="Segoe UI"/>
                <a:ea typeface="Segoe UI"/>
                <a:cs typeface="Segoe UI"/>
              </a:rPr>
              <a:t>Attachment &amp; Human Development</a:t>
            </a:r>
            <a:r>
              <a:rPr lang="en-GB">
                <a:latin typeface="Segoe UI"/>
                <a:ea typeface="Segoe UI"/>
                <a:cs typeface="Segoe UI"/>
              </a:rPr>
              <a:t>, 7(4), pp. 349-367. Available at: https://doi.org/10.1080/14616730500365928</a:t>
            </a:r>
          </a:p>
          <a:p>
            <a:r>
              <a:rPr lang="en-GB" dirty="0">
                <a:latin typeface="Segoe UI"/>
                <a:ea typeface="Segoe UI"/>
                <a:cs typeface="Segoe UI"/>
              </a:rPr>
              <a:t>Wright, B., Fearon, P., Garside, M., </a:t>
            </a:r>
            <a:r>
              <a:rPr lang="en-GB" dirty="0" err="1">
                <a:latin typeface="Segoe UI"/>
                <a:ea typeface="Segoe UI"/>
                <a:cs typeface="Segoe UI"/>
              </a:rPr>
              <a:t>Tsappis</a:t>
            </a:r>
            <a:r>
              <a:rPr lang="en-GB" dirty="0">
                <a:latin typeface="Segoe UI"/>
                <a:ea typeface="Segoe UI"/>
                <a:cs typeface="Segoe UI"/>
              </a:rPr>
              <a:t>, E., Amoah, E., Glaser, D., Allgar, V., Minnis, H., Woolgar, M., Churchill, R., McMillan, D., Fonagy, P., O'Sullivan, A. and McHale, M. (2023) ‘Routinely used interventions to improve attachment in infants and young children: A national survey and two systematic reviews’, </a:t>
            </a:r>
            <a:r>
              <a:rPr lang="en-GB" i="1" dirty="0">
                <a:latin typeface="Segoe UI"/>
                <a:ea typeface="Segoe UI"/>
                <a:cs typeface="Segoe UI"/>
              </a:rPr>
              <a:t>Health Technology Assessment</a:t>
            </a:r>
            <a:r>
              <a:rPr lang="en-GB" dirty="0">
                <a:latin typeface="Segoe UI"/>
                <a:ea typeface="Segoe UI"/>
                <a:cs typeface="Segoe UI"/>
              </a:rPr>
              <a:t>, 27(2), pp. 1-226. Available at: https://doi.org/10.3310/IVCN8847 (Accessed: 12 October 2026). </a:t>
            </a:r>
            <a:r>
              <a:rPr lang="en-GB" u="none" strike="noStrike" dirty="0">
                <a:solidFill>
                  <a:srgbClr val="464FEB"/>
                </a:solidFill>
                <a:latin typeface="Segoe UI"/>
                <a:ea typeface="Segoe UI"/>
                <a:cs typeface="Segoe UI"/>
                <a:hlinkClick r:id="rId8"/>
              </a:rPr>
              <a:t>[pubmed.ncb...lm.nih.gov]</a:t>
            </a:r>
            <a:r>
              <a:rPr lang="en-GB" dirty="0">
                <a:latin typeface="Segoe UI"/>
                <a:ea typeface="Segoe UI"/>
                <a:cs typeface="Segoe UI"/>
              </a:rPr>
              <a:t>, </a:t>
            </a:r>
            <a:r>
              <a:rPr lang="en-GB" u="none" strike="noStrike" dirty="0">
                <a:solidFill>
                  <a:srgbClr val="464FEB"/>
                </a:solidFill>
                <a:latin typeface="Segoe UI"/>
                <a:ea typeface="Segoe UI"/>
                <a:cs typeface="Segoe UI"/>
                <a:hlinkClick r:id="rId9"/>
              </a:rPr>
              <a:t>[journalsli...nihr.ac.uk]</a:t>
            </a:r>
          </a:p>
        </p:txBody>
      </p:sp>
      <p:sp>
        <p:nvSpPr>
          <p:cNvPr id="5" name="Title 1">
            <a:extLst>
              <a:ext uri="{FF2B5EF4-FFF2-40B4-BE49-F238E27FC236}">
                <a16:creationId xmlns:a16="http://schemas.microsoft.com/office/drawing/2014/main" id="{8EEEDC1D-EAD0-6CB8-16DE-B3C8FE11C546}"/>
              </a:ext>
            </a:extLst>
          </p:cNvPr>
          <p:cNvSpPr>
            <a:spLocks noGrp="1"/>
          </p:cNvSpPr>
          <p:nvPr/>
        </p:nvSpPr>
        <p:spPr>
          <a:xfrm>
            <a:off x="4281793" y="621792"/>
            <a:ext cx="7252710" cy="1138769"/>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a:lstStyle>
          <a:p>
            <a:endParaRPr lang="en-GB"/>
          </a:p>
        </p:txBody>
      </p:sp>
    </p:spTree>
    <p:extLst>
      <p:ext uri="{BB962C8B-B14F-4D97-AF65-F5344CB8AC3E}">
        <p14:creationId xmlns:p14="http://schemas.microsoft.com/office/powerpoint/2010/main" val="1096450319"/>
      </p:ext>
    </p:extLst>
  </p:cSld>
  <p:clrMapOvr>
    <a:masterClrMapping/>
  </p:clrMapOvr>
</p:sld>
</file>

<file path=ppt/theme/theme1.xml><?xml version="1.0" encoding="utf-8"?>
<a:theme xmlns:a="http://schemas.openxmlformats.org/drawingml/2006/main" name="Axis">
  <a:themeElements>
    <a:clrScheme name="Axis">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Axis">
      <a:majorFont>
        <a:latin typeface="Neue Haas Grotesk Text Pro"/>
        <a:ea typeface=""/>
        <a:cs typeface=""/>
      </a:majorFont>
      <a:minorFont>
        <a:latin typeface="Neue Haas Grotesk Text Pro"/>
        <a:ea typeface=""/>
        <a:cs typeface=""/>
      </a:minorFont>
    </a:fontScheme>
    <a:fmtScheme name="Axi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626E1DE4-363E-4A1A-A3CD-C79E498A714F}" vid="{3530EF86-100D-4C27-9316-4189EFA98A4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Axis</vt:lpstr>
      <vt:lpstr>Malaika Hussain Student ID:2527231 Module title: Psychology in Health and Social care  Module Code: LCHS4010 Lecturer:Rizwan Nadim</vt:lpstr>
      <vt:lpstr>Introduction     </vt:lpstr>
      <vt:lpstr>Bowlby's Attachment Theory</vt:lpstr>
      <vt:lpstr>Attachment Patterns</vt:lpstr>
      <vt:lpstr>Applying Bowlby's Theory to Shona​</vt:lpstr>
      <vt:lpstr>Strategies to Support Shona </vt:lpstr>
      <vt:lpstr>Individual  Support Plan for Shona   </vt:lpstr>
      <vt:lpstr>Nature and Nurture </vt:lpstr>
      <vt:lpstr>Critical Evaluation of Bowlby's Theory  Critical Discussion Bowlby's theory helps practitioners understand Shona's emotional needs. However, separation anxiety alone does not indicate insecure attachment. Alternative explanations such as language delay, temperament or adjustment difficulties should also be explored. Therefore, attachment theory should inform assessment rather than be used as a diagnosis.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527</cp:revision>
  <dcterms:created xsi:type="dcterms:W3CDTF">2026-10-11T19:55:50Z</dcterms:created>
  <dcterms:modified xsi:type="dcterms:W3CDTF">2026-10-12T01:40:03Z</dcterms:modified>
</cp:coreProperties>
</file>