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66" r:id="rId2"/>
    <p:sldId id="267" r:id="rId3"/>
    <p:sldId id="257" r:id="rId4"/>
    <p:sldId id="259" r:id="rId5"/>
    <p:sldId id="260" r:id="rId6"/>
    <p:sldId id="265" r:id="rId7"/>
    <p:sldId id="268" r:id="rId8"/>
    <p:sldId id="269" r:id="rId9"/>
    <p:sldId id="272" r:id="rId10"/>
    <p:sldId id="271" r:id="rId11"/>
    <p:sldId id="273" r:id="rId12"/>
    <p:sldId id="270" r:id="rId13"/>
    <p:sldId id="275" r:id="rId14"/>
    <p:sldId id="276" r:id="rId15"/>
    <p:sldId id="277" r:id="rId16"/>
    <p:sldId id="279" r:id="rId17"/>
    <p:sldId id="283" r:id="rId18"/>
    <p:sldId id="282" r:id="rId19"/>
    <p:sldId id="291" r:id="rId20"/>
    <p:sldId id="285" r:id="rId21"/>
    <p:sldId id="290" r:id="rId22"/>
    <p:sldId id="288" r:id="rId23"/>
    <p:sldId id="281" r:id="rId24"/>
    <p:sldId id="294" r:id="rId25"/>
    <p:sldId id="292" r:id="rId26"/>
    <p:sldId id="284" r:id="rId27"/>
    <p:sldId id="293" r:id="rId28"/>
    <p:sldId id="298" r:id="rId29"/>
    <p:sldId id="297" r:id="rId30"/>
    <p:sldId id="302" r:id="rId31"/>
    <p:sldId id="301" r:id="rId32"/>
    <p:sldId id="300" r:id="rId33"/>
    <p:sldId id="296" r:id="rId34"/>
    <p:sldId id="295" r:id="rId35"/>
    <p:sldId id="278" r:id="rId36"/>
    <p:sldId id="289" r:id="rId37"/>
    <p:sldId id="305" r:id="rId38"/>
    <p:sldId id="299" r:id="rId39"/>
    <p:sldId id="30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B1F452-1D3B-4982-9A7C-F7F491805EE2}" v="470" dt="2026-03-23T19:29:49.3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minottplummer" userId="f4031d8a157814a1" providerId="LiveId" clId="{747CEC5E-80BB-44DB-8A83-56A3A7965DFF}"/>
    <pc:docChg chg="undo custSel addSld delSld modSld sldOrd">
      <pc:chgData name="nicola minottplummer" userId="f4031d8a157814a1" providerId="LiveId" clId="{747CEC5E-80BB-44DB-8A83-56A3A7965DFF}" dt="2026-03-23T19:42:06.762" v="8276" actId="255"/>
      <pc:docMkLst>
        <pc:docMk/>
      </pc:docMkLst>
      <pc:sldChg chg="addSp delSp modSp mod">
        <pc:chgData name="nicola minottplummer" userId="f4031d8a157814a1" providerId="LiveId" clId="{747CEC5E-80BB-44DB-8A83-56A3A7965DFF}" dt="2026-03-22T14:57:10.757" v="4454" actId="255"/>
        <pc:sldMkLst>
          <pc:docMk/>
          <pc:sldMk cId="1963069782" sldId="257"/>
        </pc:sldMkLst>
        <pc:spChg chg="mod">
          <ac:chgData name="nicola minottplummer" userId="f4031d8a157814a1" providerId="LiveId" clId="{747CEC5E-80BB-44DB-8A83-56A3A7965DFF}" dt="2026-03-22T14:57:10.757" v="4454" actId="255"/>
          <ac:spMkLst>
            <pc:docMk/>
            <pc:sldMk cId="1963069782" sldId="257"/>
            <ac:spMk id="4" creationId="{91C0E915-F756-7236-999C-80BF2E954C96}"/>
          </ac:spMkLst>
        </pc:spChg>
        <pc:picChg chg="add mod">
          <ac:chgData name="nicola minottplummer" userId="f4031d8a157814a1" providerId="LiveId" clId="{747CEC5E-80BB-44DB-8A83-56A3A7965DFF}" dt="2026-03-22T12:50:32.616" v="4092"/>
          <ac:picMkLst>
            <pc:docMk/>
            <pc:sldMk cId="1963069782" sldId="257"/>
            <ac:picMk id="2" creationId="{D5486329-8F86-5B4C-1181-0A6DC8506EB3}"/>
          </ac:picMkLst>
        </pc:picChg>
        <pc:picChg chg="add mod">
          <ac:chgData name="nicola minottplummer" userId="f4031d8a157814a1" providerId="LiveId" clId="{747CEC5E-80BB-44DB-8A83-56A3A7965DFF}" dt="2026-03-19T15:19:00.359" v="10" actId="14100"/>
          <ac:picMkLst>
            <pc:docMk/>
            <pc:sldMk cId="1963069782" sldId="257"/>
            <ac:picMk id="5" creationId="{176428B5-083C-A86C-0968-E0FBF391EFFC}"/>
          </ac:picMkLst>
        </pc:picChg>
      </pc:sldChg>
      <pc:sldChg chg="addSp delSp modSp mod ord">
        <pc:chgData name="nicola minottplummer" userId="f4031d8a157814a1" providerId="LiveId" clId="{747CEC5E-80BB-44DB-8A83-56A3A7965DFF}" dt="2026-03-22T14:57:29.706" v="4456" actId="255"/>
        <pc:sldMkLst>
          <pc:docMk/>
          <pc:sldMk cId="2497693702" sldId="259"/>
        </pc:sldMkLst>
        <pc:spChg chg="mod">
          <ac:chgData name="nicola minottplummer" userId="f4031d8a157814a1" providerId="LiveId" clId="{747CEC5E-80BB-44DB-8A83-56A3A7965DFF}" dt="2026-03-22T14:57:29.706" v="4456" actId="255"/>
          <ac:spMkLst>
            <pc:docMk/>
            <pc:sldMk cId="2497693702" sldId="259"/>
            <ac:spMk id="4" creationId="{FA7F8CA7-DE62-C679-B2B5-A99A39362706}"/>
          </ac:spMkLst>
        </pc:spChg>
        <pc:picChg chg="add del mod">
          <ac:chgData name="nicola minottplummer" userId="f4031d8a157814a1" providerId="LiveId" clId="{747CEC5E-80BB-44DB-8A83-56A3A7965DFF}" dt="2026-03-22T12:58:16.418" v="4123" actId="21"/>
          <ac:picMkLst>
            <pc:docMk/>
            <pc:sldMk cId="2497693702" sldId="259"/>
            <ac:picMk id="2" creationId="{BB565608-4F56-A7EB-436F-D4661545C2FF}"/>
          </ac:picMkLst>
        </pc:picChg>
        <pc:picChg chg="add del mod">
          <ac:chgData name="nicola minottplummer" userId="f4031d8a157814a1" providerId="LiveId" clId="{747CEC5E-80BB-44DB-8A83-56A3A7965DFF}" dt="2026-03-22T12:58:06.617" v="4122" actId="21"/>
          <ac:picMkLst>
            <pc:docMk/>
            <pc:sldMk cId="2497693702" sldId="259"/>
            <ac:picMk id="3" creationId="{EBD8A4E5-4B2A-1B0D-DB2C-5FC920B8FAC5}"/>
          </ac:picMkLst>
        </pc:picChg>
        <pc:picChg chg="add mod">
          <ac:chgData name="nicola minottplummer" userId="f4031d8a157814a1" providerId="LiveId" clId="{747CEC5E-80BB-44DB-8A83-56A3A7965DFF}" dt="2026-03-22T12:59:32.488" v="4131" actId="167"/>
          <ac:picMkLst>
            <pc:docMk/>
            <pc:sldMk cId="2497693702" sldId="259"/>
            <ac:picMk id="5" creationId="{868E69AD-3DB3-FBBC-3986-F22B171A0B1E}"/>
          </ac:picMkLst>
        </pc:picChg>
        <pc:picChg chg="add mod">
          <ac:chgData name="nicola minottplummer" userId="f4031d8a157814a1" providerId="LiveId" clId="{747CEC5E-80BB-44DB-8A83-56A3A7965DFF}" dt="2026-03-19T15:40:36.768" v="30" actId="14100"/>
          <ac:picMkLst>
            <pc:docMk/>
            <pc:sldMk cId="2497693702" sldId="259"/>
            <ac:picMk id="7" creationId="{94D18261-DCD1-C9F3-59EF-545F176D9A03}"/>
          </ac:picMkLst>
        </pc:picChg>
        <pc:picChg chg="add mod">
          <ac:chgData name="nicola minottplummer" userId="f4031d8a157814a1" providerId="LiveId" clId="{747CEC5E-80BB-44DB-8A83-56A3A7965DFF}" dt="2026-03-19T15:40:55.785" v="35" actId="14100"/>
          <ac:picMkLst>
            <pc:docMk/>
            <pc:sldMk cId="2497693702" sldId="259"/>
            <ac:picMk id="9" creationId="{17C68ED4-3868-ABF2-9798-723FA151292D}"/>
          </ac:picMkLst>
        </pc:picChg>
        <pc:picChg chg="add mod">
          <ac:chgData name="nicola minottplummer" userId="f4031d8a157814a1" providerId="LiveId" clId="{747CEC5E-80BB-44DB-8A83-56A3A7965DFF}" dt="2026-03-19T15:46:19.632" v="46" actId="14100"/>
          <ac:picMkLst>
            <pc:docMk/>
            <pc:sldMk cId="2497693702" sldId="259"/>
            <ac:picMk id="11" creationId="{9C9C8A25-C761-05CE-92E0-CB91F7FE4CF6}"/>
          </ac:picMkLst>
        </pc:picChg>
      </pc:sldChg>
      <pc:sldChg chg="addSp delSp modSp mod">
        <pc:chgData name="nicola minottplummer" userId="f4031d8a157814a1" providerId="LiveId" clId="{747CEC5E-80BB-44DB-8A83-56A3A7965DFF}" dt="2026-03-22T14:58:10.828" v="4462" actId="255"/>
        <pc:sldMkLst>
          <pc:docMk/>
          <pc:sldMk cId="118074370" sldId="260"/>
        </pc:sldMkLst>
        <pc:spChg chg="mod">
          <ac:chgData name="nicola minottplummer" userId="f4031d8a157814a1" providerId="LiveId" clId="{747CEC5E-80BB-44DB-8A83-56A3A7965DFF}" dt="2026-03-22T14:58:00.813" v="4460" actId="255"/>
          <ac:spMkLst>
            <pc:docMk/>
            <pc:sldMk cId="118074370" sldId="260"/>
            <ac:spMk id="4" creationId="{7696D221-1526-AA2B-CA0E-EB4E39240666}"/>
          </ac:spMkLst>
        </pc:spChg>
        <pc:spChg chg="mod">
          <ac:chgData name="nicola minottplummer" userId="f4031d8a157814a1" providerId="LiveId" clId="{747CEC5E-80BB-44DB-8A83-56A3A7965DFF}" dt="2026-03-22T14:57:48.548" v="4458" actId="255"/>
          <ac:spMkLst>
            <pc:docMk/>
            <pc:sldMk cId="118074370" sldId="260"/>
            <ac:spMk id="6" creationId="{9FE1D746-D318-3ECF-B900-4A14ACECFEFB}"/>
          </ac:spMkLst>
        </pc:spChg>
        <pc:spChg chg="add mod">
          <ac:chgData name="nicola minottplummer" userId="f4031d8a157814a1" providerId="LiveId" clId="{747CEC5E-80BB-44DB-8A83-56A3A7965DFF}" dt="2026-03-22T14:58:10.828" v="4462" actId="255"/>
          <ac:spMkLst>
            <pc:docMk/>
            <pc:sldMk cId="118074370" sldId="260"/>
            <ac:spMk id="12" creationId="{B21EFFDD-5795-46BB-BD4C-A131538994C1}"/>
          </ac:spMkLst>
        </pc:spChg>
        <pc:picChg chg="add del mod">
          <ac:chgData name="nicola minottplummer" userId="f4031d8a157814a1" providerId="LiveId" clId="{747CEC5E-80BB-44DB-8A83-56A3A7965DFF}" dt="2026-03-22T12:58:23.858" v="4124" actId="21"/>
          <ac:picMkLst>
            <pc:docMk/>
            <pc:sldMk cId="118074370" sldId="260"/>
            <ac:picMk id="2" creationId="{8CE6D3D8-BE24-BF08-265B-58AC54577F43}"/>
          </ac:picMkLst>
        </pc:picChg>
        <pc:picChg chg="add mod">
          <ac:chgData name="nicola minottplummer" userId="f4031d8a157814a1" providerId="LiveId" clId="{747CEC5E-80BB-44DB-8A83-56A3A7965DFF}" dt="2026-03-22T12:58:31.419" v="4125" actId="14100"/>
          <ac:picMkLst>
            <pc:docMk/>
            <pc:sldMk cId="118074370" sldId="260"/>
            <ac:picMk id="7" creationId="{79EBAF4E-0E3B-D4F4-3FF2-7B68537BF00A}"/>
          </ac:picMkLst>
        </pc:picChg>
        <pc:picChg chg="add mod">
          <ac:chgData name="nicola minottplummer" userId="f4031d8a157814a1" providerId="LiveId" clId="{747CEC5E-80BB-44DB-8A83-56A3A7965DFF}" dt="2026-03-19T16:35:31.591" v="83" actId="14100"/>
          <ac:picMkLst>
            <pc:docMk/>
            <pc:sldMk cId="118074370" sldId="260"/>
            <ac:picMk id="9" creationId="{3D5455D5-7AFB-1B43-E77C-5179340477D0}"/>
          </ac:picMkLst>
        </pc:picChg>
        <pc:picChg chg="add mod">
          <ac:chgData name="nicola minottplummer" userId="f4031d8a157814a1" providerId="LiveId" clId="{747CEC5E-80BB-44DB-8A83-56A3A7965DFF}" dt="2026-03-22T12:52:52.198" v="4102" actId="14100"/>
          <ac:picMkLst>
            <pc:docMk/>
            <pc:sldMk cId="118074370" sldId="260"/>
            <ac:picMk id="11" creationId="{04A646D2-4437-2F14-4CFA-3FAA7BD94831}"/>
          </ac:picMkLst>
        </pc:picChg>
      </pc:sldChg>
      <pc:sldChg chg="addSp delSp modSp mod">
        <pc:chgData name="nicola minottplummer" userId="f4031d8a157814a1" providerId="LiveId" clId="{747CEC5E-80BB-44DB-8A83-56A3A7965DFF}" dt="2026-03-22T14:58:42.530" v="4468" actId="255"/>
        <pc:sldMkLst>
          <pc:docMk/>
          <pc:sldMk cId="3016877989" sldId="265"/>
        </pc:sldMkLst>
        <pc:spChg chg="mod">
          <ac:chgData name="nicola minottplummer" userId="f4031d8a157814a1" providerId="LiveId" clId="{747CEC5E-80BB-44DB-8A83-56A3A7965DFF}" dt="2026-03-22T14:58:42.530" v="4468" actId="255"/>
          <ac:spMkLst>
            <pc:docMk/>
            <pc:sldMk cId="3016877989" sldId="265"/>
            <ac:spMk id="6" creationId="{6BDB1968-D5C2-A7D6-9D95-07C947656F04}"/>
          </ac:spMkLst>
        </pc:spChg>
        <pc:picChg chg="add mod">
          <ac:chgData name="nicola minottplummer" userId="f4031d8a157814a1" providerId="LiveId" clId="{747CEC5E-80BB-44DB-8A83-56A3A7965DFF}" dt="2026-03-22T13:00:32.046" v="4141" actId="167"/>
          <ac:picMkLst>
            <pc:docMk/>
            <pc:sldMk cId="3016877989" sldId="265"/>
            <ac:picMk id="2" creationId="{F866269C-261F-DA64-960A-694B65D5FFF1}"/>
          </ac:picMkLst>
        </pc:picChg>
        <pc:picChg chg="add mod">
          <ac:chgData name="nicola minottplummer" userId="f4031d8a157814a1" providerId="LiveId" clId="{747CEC5E-80BB-44DB-8A83-56A3A7965DFF}" dt="2026-03-22T14:58:31.940" v="4466" actId="14100"/>
          <ac:picMkLst>
            <pc:docMk/>
            <pc:sldMk cId="3016877989" sldId="265"/>
            <ac:picMk id="7" creationId="{888E16C2-1B98-2125-C470-C0A534C9CB94}"/>
          </ac:picMkLst>
        </pc:picChg>
      </pc:sldChg>
      <pc:sldChg chg="modSp mod">
        <pc:chgData name="nicola minottplummer" userId="f4031d8a157814a1" providerId="LiveId" clId="{747CEC5E-80BB-44DB-8A83-56A3A7965DFF}" dt="2026-03-22T14:56:53.708" v="4452" actId="113"/>
        <pc:sldMkLst>
          <pc:docMk/>
          <pc:sldMk cId="3490890049" sldId="266"/>
        </pc:sldMkLst>
        <pc:spChg chg="mod">
          <ac:chgData name="nicola minottplummer" userId="f4031d8a157814a1" providerId="LiveId" clId="{747CEC5E-80BB-44DB-8A83-56A3A7965DFF}" dt="2026-03-22T14:56:53.708" v="4452" actId="113"/>
          <ac:spMkLst>
            <pc:docMk/>
            <pc:sldMk cId="3490890049" sldId="266"/>
            <ac:spMk id="4" creationId="{801C0FC2-256F-7A85-01EE-93C3287A15E7}"/>
          </ac:spMkLst>
        </pc:spChg>
        <pc:picChg chg="mod">
          <ac:chgData name="nicola minottplummer" userId="f4031d8a157814a1" providerId="LiveId" clId="{747CEC5E-80BB-44DB-8A83-56A3A7965DFF}" dt="2026-03-19T16:52:18.544" v="184" actId="14100"/>
          <ac:picMkLst>
            <pc:docMk/>
            <pc:sldMk cId="3490890049" sldId="266"/>
            <ac:picMk id="1028" creationId="{C0CC9750-921B-96D1-D7BD-341075230195}"/>
          </ac:picMkLst>
        </pc:picChg>
      </pc:sldChg>
      <pc:sldChg chg="addSp delSp modSp new mod">
        <pc:chgData name="nicola minottplummer" userId="f4031d8a157814a1" providerId="LiveId" clId="{747CEC5E-80BB-44DB-8A83-56A3A7965DFF}" dt="2026-03-19T16:54:52.072" v="200" actId="14838"/>
        <pc:sldMkLst>
          <pc:docMk/>
          <pc:sldMk cId="2684407114" sldId="267"/>
        </pc:sldMkLst>
        <pc:spChg chg="add mod">
          <ac:chgData name="nicola minottplummer" userId="f4031d8a157814a1" providerId="LiveId" clId="{747CEC5E-80BB-44DB-8A83-56A3A7965DFF}" dt="2026-03-19T16:54:52.072" v="200" actId="14838"/>
          <ac:spMkLst>
            <pc:docMk/>
            <pc:sldMk cId="2684407114" sldId="267"/>
            <ac:spMk id="4" creationId="{2B48F2A3-704B-8424-9116-418E1865ABAE}"/>
          </ac:spMkLst>
        </pc:spChg>
        <pc:picChg chg="add mod">
          <ac:chgData name="nicola minottplummer" userId="f4031d8a157814a1" providerId="LiveId" clId="{747CEC5E-80BB-44DB-8A83-56A3A7965DFF}" dt="2026-03-19T16:47:35.462" v="127"/>
          <ac:picMkLst>
            <pc:docMk/>
            <pc:sldMk cId="2684407114" sldId="267"/>
            <ac:picMk id="3" creationId="{BFF7A3CF-9E74-7C16-985F-888653036965}"/>
          </ac:picMkLst>
        </pc:picChg>
      </pc:sldChg>
      <pc:sldChg chg="addSp delSp modSp new mod ord setBg">
        <pc:chgData name="nicola minottplummer" userId="f4031d8a157814a1" providerId="LiveId" clId="{747CEC5E-80BB-44DB-8A83-56A3A7965DFF}" dt="2026-03-22T15:03:52.063" v="4519" actId="255"/>
        <pc:sldMkLst>
          <pc:docMk/>
          <pc:sldMk cId="2858648785" sldId="268"/>
        </pc:sldMkLst>
        <pc:spChg chg="add mod">
          <ac:chgData name="nicola minottplummer" userId="f4031d8a157814a1" providerId="LiveId" clId="{747CEC5E-80BB-44DB-8A83-56A3A7965DFF}" dt="2026-03-22T15:03:52.063" v="4519" actId="255"/>
          <ac:spMkLst>
            <pc:docMk/>
            <pc:sldMk cId="2858648785" sldId="268"/>
            <ac:spMk id="3" creationId="{C95E3A1B-6FED-3BD0-56D7-188A82395C32}"/>
          </ac:spMkLst>
        </pc:spChg>
        <pc:spChg chg="add mod">
          <ac:chgData name="nicola minottplummer" userId="f4031d8a157814a1" providerId="LiveId" clId="{747CEC5E-80BB-44DB-8A83-56A3A7965DFF}" dt="2026-03-22T15:03:29.280" v="4517" actId="255"/>
          <ac:spMkLst>
            <pc:docMk/>
            <pc:sldMk cId="2858648785" sldId="268"/>
            <ac:spMk id="4" creationId="{2B8553D2-04B6-4620-4ADC-6063ED022FD4}"/>
          </ac:spMkLst>
        </pc:spChg>
        <pc:spChg chg="add">
          <ac:chgData name="nicola minottplummer" userId="f4031d8a157814a1" providerId="LiveId" clId="{747CEC5E-80BB-44DB-8A83-56A3A7965DFF}" dt="2026-03-19T17:41:39.770" v="246" actId="26606"/>
          <ac:spMkLst>
            <pc:docMk/>
            <pc:sldMk cId="2858648785" sldId="268"/>
            <ac:spMk id="8" creationId="{B5A8AFA4-5C32-4100-9C6D-839A47E15FA0}"/>
          </ac:spMkLst>
        </pc:spChg>
        <pc:spChg chg="add">
          <ac:chgData name="nicola minottplummer" userId="f4031d8a157814a1" providerId="LiveId" clId="{747CEC5E-80BB-44DB-8A83-56A3A7965DFF}" dt="2026-03-19T17:41:39.770" v="246" actId="26606"/>
          <ac:spMkLst>
            <pc:docMk/>
            <pc:sldMk cId="2858648785" sldId="268"/>
            <ac:spMk id="10" creationId="{96B5F253-7949-47C2-9DBD-1570ECDA2296}"/>
          </ac:spMkLst>
        </pc:spChg>
        <pc:picChg chg="add mod ord">
          <ac:chgData name="nicola minottplummer" userId="f4031d8a157814a1" providerId="LiveId" clId="{747CEC5E-80BB-44DB-8A83-56A3A7965DFF}" dt="2026-03-22T15:00:47.620" v="4472"/>
          <ac:picMkLst>
            <pc:docMk/>
            <pc:sldMk cId="2858648785" sldId="268"/>
            <ac:picMk id="2" creationId="{32A4C43F-2BCE-EB25-3166-78AF4C5D6D91}"/>
          </ac:picMkLst>
        </pc:picChg>
      </pc:sldChg>
      <pc:sldChg chg="addSp delSp modSp new mod">
        <pc:chgData name="nicola minottplummer" userId="f4031d8a157814a1" providerId="LiveId" clId="{747CEC5E-80BB-44DB-8A83-56A3A7965DFF}" dt="2026-03-22T20:39:43.969" v="6043" actId="14100"/>
        <pc:sldMkLst>
          <pc:docMk/>
          <pc:sldMk cId="258011817" sldId="269"/>
        </pc:sldMkLst>
        <pc:spChg chg="add del mod">
          <ac:chgData name="nicola minottplummer" userId="f4031d8a157814a1" providerId="LiveId" clId="{747CEC5E-80BB-44DB-8A83-56A3A7965DFF}" dt="2026-03-22T20:39:27.107" v="6039" actId="478"/>
          <ac:spMkLst>
            <pc:docMk/>
            <pc:sldMk cId="258011817" sldId="269"/>
            <ac:spMk id="4" creationId="{E2022E47-5E6C-85C2-D195-2259B0E7C920}"/>
          </ac:spMkLst>
        </pc:spChg>
        <pc:picChg chg="add mod">
          <ac:chgData name="nicola minottplummer" userId="f4031d8a157814a1" providerId="LiveId" clId="{747CEC5E-80BB-44DB-8A83-56A3A7965DFF}" dt="2026-03-22T10:57:07.075" v="849" actId="167"/>
          <ac:picMkLst>
            <pc:docMk/>
            <pc:sldMk cId="258011817" sldId="269"/>
            <ac:picMk id="2" creationId="{B25CA394-2689-D8C4-8DD1-25E4A86B03F2}"/>
          </ac:picMkLst>
        </pc:picChg>
        <pc:picChg chg="add mod">
          <ac:chgData name="nicola minottplummer" userId="f4031d8a157814a1" providerId="LiveId" clId="{747CEC5E-80BB-44DB-8A83-56A3A7965DFF}" dt="2026-03-22T20:39:43.969" v="6043" actId="14100"/>
          <ac:picMkLst>
            <pc:docMk/>
            <pc:sldMk cId="258011817" sldId="269"/>
            <ac:picMk id="3" creationId="{04A000A6-6363-A81B-79A4-545DAEDAC177}"/>
          </ac:picMkLst>
        </pc:picChg>
      </pc:sldChg>
      <pc:sldChg chg="addSp delSp modSp add mod ord">
        <pc:chgData name="nicola minottplummer" userId="f4031d8a157814a1" providerId="LiveId" clId="{747CEC5E-80BB-44DB-8A83-56A3A7965DFF}" dt="2026-03-22T20:53:21.688" v="6219" actId="3062"/>
        <pc:sldMkLst>
          <pc:docMk/>
          <pc:sldMk cId="3644449331" sldId="270"/>
        </pc:sldMkLst>
        <pc:spChg chg="add del mod">
          <ac:chgData name="nicola minottplummer" userId="f4031d8a157814a1" providerId="LiveId" clId="{747CEC5E-80BB-44DB-8A83-56A3A7965DFF}" dt="2026-03-22T15:36:25.578" v="4798" actId="478"/>
          <ac:spMkLst>
            <pc:docMk/>
            <pc:sldMk cId="3644449331" sldId="270"/>
            <ac:spMk id="5" creationId="{0B99FE75-96CD-BC40-A657-68CE2B6692C6}"/>
          </ac:spMkLst>
        </pc:spChg>
        <pc:spChg chg="add del mod">
          <ac:chgData name="nicola minottplummer" userId="f4031d8a157814a1" providerId="LiveId" clId="{747CEC5E-80BB-44DB-8A83-56A3A7965DFF}" dt="2026-03-22T15:45:32.475" v="4838" actId="478"/>
          <ac:spMkLst>
            <pc:docMk/>
            <pc:sldMk cId="3644449331" sldId="270"/>
            <ac:spMk id="6" creationId="{454ED061-14F5-4B25-2EF7-CA4D59F652EB}"/>
          </ac:spMkLst>
        </pc:spChg>
        <pc:spChg chg="add del mod">
          <ac:chgData name="nicola minottplummer" userId="f4031d8a157814a1" providerId="LiveId" clId="{747CEC5E-80BB-44DB-8A83-56A3A7965DFF}" dt="2026-03-22T20:50:30.515" v="6130" actId="478"/>
          <ac:spMkLst>
            <pc:docMk/>
            <pc:sldMk cId="3644449331" sldId="270"/>
            <ac:spMk id="8" creationId="{467990E8-C4D4-D957-A7BC-0FAE22391BC7}"/>
          </ac:spMkLst>
        </pc:spChg>
        <pc:spChg chg="add mod">
          <ac:chgData name="nicola minottplummer" userId="f4031d8a157814a1" providerId="LiveId" clId="{747CEC5E-80BB-44DB-8A83-56A3A7965DFF}" dt="2026-03-22T20:49:25.273" v="6126" actId="2711"/>
          <ac:spMkLst>
            <pc:docMk/>
            <pc:sldMk cId="3644449331" sldId="270"/>
            <ac:spMk id="9" creationId="{4B7A5ED4-E9AF-7769-CA2F-670AFC8C2747}"/>
          </ac:spMkLst>
        </pc:spChg>
        <pc:spChg chg="add mod">
          <ac:chgData name="nicola minottplummer" userId="f4031d8a157814a1" providerId="LiveId" clId="{747CEC5E-80BB-44DB-8A83-56A3A7965DFF}" dt="2026-03-22T20:53:21.688" v="6219" actId="3062"/>
          <ac:spMkLst>
            <pc:docMk/>
            <pc:sldMk cId="3644449331" sldId="270"/>
            <ac:spMk id="10" creationId="{9E8C2230-7A49-88B4-0D63-55C9F3E7E327}"/>
          </ac:spMkLst>
        </pc:spChg>
        <pc:picChg chg="add del mod">
          <ac:chgData name="nicola minottplummer" userId="f4031d8a157814a1" providerId="LiveId" clId="{747CEC5E-80BB-44DB-8A83-56A3A7965DFF}" dt="2026-03-22T20:50:24.652" v="6129" actId="478"/>
          <ac:picMkLst>
            <pc:docMk/>
            <pc:sldMk cId="3644449331" sldId="270"/>
            <ac:picMk id="2" creationId="{B12AF0FF-58BD-9D56-39AA-CE99A6928881}"/>
          </ac:picMkLst>
        </pc:picChg>
        <pc:picChg chg="add del mod">
          <ac:chgData name="nicola minottplummer" userId="f4031d8a157814a1" providerId="LiveId" clId="{747CEC5E-80BB-44DB-8A83-56A3A7965DFF}" dt="2026-03-22T11:52:15.275" v="1977" actId="478"/>
          <ac:picMkLst>
            <pc:docMk/>
            <pc:sldMk cId="3644449331" sldId="270"/>
            <ac:picMk id="4" creationId="{54BF68BB-544E-069F-44A9-0CB7A16E9ED9}"/>
          </ac:picMkLst>
        </pc:picChg>
      </pc:sldChg>
      <pc:sldChg chg="addSp delSp modSp add mod ord">
        <pc:chgData name="nicola minottplummer" userId="f4031d8a157814a1" providerId="LiveId" clId="{747CEC5E-80BB-44DB-8A83-56A3A7965DFF}" dt="2026-03-22T20:39:13.708" v="6037" actId="14100"/>
        <pc:sldMkLst>
          <pc:docMk/>
          <pc:sldMk cId="2168102136" sldId="271"/>
        </pc:sldMkLst>
        <pc:spChg chg="add del mod">
          <ac:chgData name="nicola minottplummer" userId="f4031d8a157814a1" providerId="LiveId" clId="{747CEC5E-80BB-44DB-8A83-56A3A7965DFF}" dt="2026-03-22T20:39:02.170" v="6033" actId="478"/>
          <ac:spMkLst>
            <pc:docMk/>
            <pc:sldMk cId="2168102136" sldId="271"/>
            <ac:spMk id="5" creationId="{BA075DAE-D2A6-7240-001E-80E14CD09D0E}"/>
          </ac:spMkLst>
        </pc:spChg>
        <pc:picChg chg="add mod">
          <ac:chgData name="nicola minottplummer" userId="f4031d8a157814a1" providerId="LiveId" clId="{747CEC5E-80BB-44DB-8A83-56A3A7965DFF}" dt="2026-03-22T11:17:51.353" v="861"/>
          <ac:picMkLst>
            <pc:docMk/>
            <pc:sldMk cId="2168102136" sldId="271"/>
            <ac:picMk id="2" creationId="{D485A374-777D-BC17-5E3C-195F18998A41}"/>
          </ac:picMkLst>
        </pc:picChg>
        <pc:picChg chg="add mod">
          <ac:chgData name="nicola minottplummer" userId="f4031d8a157814a1" providerId="LiveId" clId="{747CEC5E-80BB-44DB-8A83-56A3A7965DFF}" dt="2026-03-22T20:39:13.708" v="6037" actId="14100"/>
          <ac:picMkLst>
            <pc:docMk/>
            <pc:sldMk cId="2168102136" sldId="271"/>
            <ac:picMk id="4" creationId="{CA63CA17-85FA-7E2E-C2DD-C45B8603BBF2}"/>
          </ac:picMkLst>
        </pc:picChg>
      </pc:sldChg>
      <pc:sldChg chg="addSp delSp modSp add mod ord">
        <pc:chgData name="nicola minottplummer" userId="f4031d8a157814a1" providerId="LiveId" clId="{747CEC5E-80BB-44DB-8A83-56A3A7965DFF}" dt="2026-03-22T20:38:40.374" v="6031"/>
        <pc:sldMkLst>
          <pc:docMk/>
          <pc:sldMk cId="3925431891" sldId="272"/>
        </pc:sldMkLst>
        <pc:spChg chg="add del mod">
          <ac:chgData name="nicola minottplummer" userId="f4031d8a157814a1" providerId="LiveId" clId="{747CEC5E-80BB-44DB-8A83-56A3A7965DFF}" dt="2026-03-22T20:30:44.753" v="5941" actId="478"/>
          <ac:spMkLst>
            <pc:docMk/>
            <pc:sldMk cId="3925431891" sldId="272"/>
            <ac:spMk id="5" creationId="{1C367FE6-13F1-CEE0-DEC4-CD770DEFAD99}"/>
          </ac:spMkLst>
        </pc:spChg>
        <pc:picChg chg="add mod">
          <ac:chgData name="nicola minottplummer" userId="f4031d8a157814a1" providerId="LiveId" clId="{747CEC5E-80BB-44DB-8A83-56A3A7965DFF}" dt="2026-03-22T20:38:06.610" v="6026" actId="1076"/>
          <ac:picMkLst>
            <pc:docMk/>
            <pc:sldMk cId="3925431891" sldId="272"/>
            <ac:picMk id="4" creationId="{9E8FC88C-3D05-D6BC-EB27-807B78381714}"/>
          </ac:picMkLst>
        </pc:picChg>
        <pc:picChg chg="add mod">
          <ac:chgData name="nicola minottplummer" userId="f4031d8a157814a1" providerId="LiveId" clId="{747CEC5E-80BB-44DB-8A83-56A3A7965DFF}" dt="2026-03-22T20:37:57.256" v="6024" actId="1076"/>
          <ac:picMkLst>
            <pc:docMk/>
            <pc:sldMk cId="3925431891" sldId="272"/>
            <ac:picMk id="6" creationId="{EBC47E36-6EF9-627F-CB4F-3C995C9F01CA}"/>
          </ac:picMkLst>
        </pc:picChg>
      </pc:sldChg>
      <pc:sldChg chg="addSp delSp modSp add mod">
        <pc:chgData name="nicola minottplummer" userId="f4031d8a157814a1" providerId="LiveId" clId="{747CEC5E-80BB-44DB-8A83-56A3A7965DFF}" dt="2026-03-22T20:54:44.625" v="6223" actId="1076"/>
        <pc:sldMkLst>
          <pc:docMk/>
          <pc:sldMk cId="332106852" sldId="273"/>
        </pc:sldMkLst>
        <pc:spChg chg="add del mod">
          <ac:chgData name="nicola minottplummer" userId="f4031d8a157814a1" providerId="LiveId" clId="{747CEC5E-80BB-44DB-8A83-56A3A7965DFF}" dt="2026-03-22T20:31:53.273" v="6018" actId="478"/>
          <ac:spMkLst>
            <pc:docMk/>
            <pc:sldMk cId="332106852" sldId="273"/>
            <ac:spMk id="5" creationId="{BB095E6E-CB8C-5E18-33E9-F1A0DCFD95E4}"/>
          </ac:spMkLst>
        </pc:spChg>
        <pc:spChg chg="add mod">
          <ac:chgData name="nicola minottplummer" userId="f4031d8a157814a1" providerId="LiveId" clId="{747CEC5E-80BB-44DB-8A83-56A3A7965DFF}" dt="2026-03-22T20:54:44.625" v="6223" actId="1076"/>
          <ac:spMkLst>
            <pc:docMk/>
            <pc:sldMk cId="332106852" sldId="273"/>
            <ac:spMk id="7" creationId="{49C43C75-3548-C169-3186-F0761D07E681}"/>
          </ac:spMkLst>
        </pc:spChg>
        <pc:picChg chg="add del mod">
          <ac:chgData name="nicola minottplummer" userId="f4031d8a157814a1" providerId="LiveId" clId="{747CEC5E-80BB-44DB-8A83-56A3A7965DFF}" dt="2026-03-22T20:38:19.290" v="6027" actId="478"/>
          <ac:picMkLst>
            <pc:docMk/>
            <pc:sldMk cId="332106852" sldId="273"/>
            <ac:picMk id="4" creationId="{C3A8CF30-C60B-695B-0C91-DF2734D45537}"/>
          </ac:picMkLst>
        </pc:picChg>
      </pc:sldChg>
      <pc:sldChg chg="addSp delSp modSp add del">
        <pc:chgData name="nicola minottplummer" userId="f4031d8a157814a1" providerId="LiveId" clId="{747CEC5E-80BB-44DB-8A83-56A3A7965DFF}" dt="2026-03-22T12:56:41.415" v="4121" actId="2696"/>
        <pc:sldMkLst>
          <pc:docMk/>
          <pc:sldMk cId="2011582144" sldId="274"/>
        </pc:sldMkLst>
        <pc:picChg chg="add del mod">
          <ac:chgData name="nicola minottplummer" userId="f4031d8a157814a1" providerId="LiveId" clId="{747CEC5E-80BB-44DB-8A83-56A3A7965DFF}" dt="2026-03-22T12:56:07.632" v="4115" actId="21"/>
          <ac:picMkLst>
            <pc:docMk/>
            <pc:sldMk cId="2011582144" sldId="274"/>
            <ac:picMk id="3" creationId="{354E3DE4-7347-CFF6-867F-F6B1329BF4F3}"/>
          </ac:picMkLst>
        </pc:picChg>
        <pc:picChg chg="add mod">
          <ac:chgData name="nicola minottplummer" userId="f4031d8a157814a1" providerId="LiveId" clId="{747CEC5E-80BB-44DB-8A83-56A3A7965DFF}" dt="2026-03-22T12:56:29.002" v="4120" actId="14100"/>
          <ac:picMkLst>
            <pc:docMk/>
            <pc:sldMk cId="2011582144" sldId="274"/>
            <ac:picMk id="4" creationId="{354E3DE4-7347-CFF6-867F-F6B1329BF4F3}"/>
          </ac:picMkLst>
        </pc:picChg>
      </pc:sldChg>
      <pc:sldChg chg="addSp delSp modSp add mod ord">
        <pc:chgData name="nicola minottplummer" userId="f4031d8a157814a1" providerId="LiveId" clId="{747CEC5E-80BB-44DB-8A83-56A3A7965DFF}" dt="2026-03-22T20:56:01.158" v="6229"/>
        <pc:sldMkLst>
          <pc:docMk/>
          <pc:sldMk cId="1012955766" sldId="275"/>
        </pc:sldMkLst>
        <pc:spChg chg="add mod">
          <ac:chgData name="nicola minottplummer" userId="f4031d8a157814a1" providerId="LiveId" clId="{747CEC5E-80BB-44DB-8A83-56A3A7965DFF}" dt="2026-03-22T14:56:02.801" v="4447" actId="255"/>
          <ac:spMkLst>
            <pc:docMk/>
            <pc:sldMk cId="1012955766" sldId="275"/>
            <ac:spMk id="7" creationId="{F05EB8B7-A46B-D98F-E603-CDC5E7C30BBB}"/>
          </ac:spMkLst>
        </pc:spChg>
        <pc:picChg chg="add del mod">
          <ac:chgData name="nicola minottplummer" userId="f4031d8a157814a1" providerId="LiveId" clId="{747CEC5E-80BB-44DB-8A83-56A3A7965DFF}" dt="2026-03-22T13:37:00.143" v="4149" actId="478"/>
          <ac:picMkLst>
            <pc:docMk/>
            <pc:sldMk cId="1012955766" sldId="275"/>
            <ac:picMk id="4" creationId="{29252A06-2F1E-55B2-E34E-E23E780C2B23}"/>
          </ac:picMkLst>
        </pc:picChg>
        <pc:picChg chg="add mod">
          <ac:chgData name="nicola minottplummer" userId="f4031d8a157814a1" providerId="LiveId" clId="{747CEC5E-80BB-44DB-8A83-56A3A7965DFF}" dt="2026-03-22T14:55:47.991" v="4443" actId="1076"/>
          <ac:picMkLst>
            <pc:docMk/>
            <pc:sldMk cId="1012955766" sldId="275"/>
            <ac:picMk id="6" creationId="{5B3B1B05-C578-95A5-9F7E-5C16B36E6450}"/>
          </ac:picMkLst>
        </pc:picChg>
      </pc:sldChg>
      <pc:sldChg chg="addSp delSp modSp add mod ord">
        <pc:chgData name="nicola minottplummer" userId="f4031d8a157814a1" providerId="LiveId" clId="{747CEC5E-80BB-44DB-8A83-56A3A7965DFF}" dt="2026-03-22T20:56:12.829" v="6237"/>
        <pc:sldMkLst>
          <pc:docMk/>
          <pc:sldMk cId="452484937" sldId="276"/>
        </pc:sldMkLst>
        <pc:spChg chg="add del mod">
          <ac:chgData name="nicola minottplummer" userId="f4031d8a157814a1" providerId="LiveId" clId="{747CEC5E-80BB-44DB-8A83-56A3A7965DFF}" dt="2026-03-22T15:28:08.411" v="4749" actId="478"/>
          <ac:spMkLst>
            <pc:docMk/>
            <pc:sldMk cId="452484937" sldId="276"/>
            <ac:spMk id="3" creationId="{19B588DF-BA2C-ECB6-D355-3F01C7705DE6}"/>
          </ac:spMkLst>
        </pc:spChg>
        <pc:picChg chg="mod">
          <ac:chgData name="nicola minottplummer" userId="f4031d8a157814a1" providerId="LiveId" clId="{747CEC5E-80BB-44DB-8A83-56A3A7965DFF}" dt="2026-03-22T15:30:08.827" v="4760" actId="1076"/>
          <ac:picMkLst>
            <pc:docMk/>
            <pc:sldMk cId="452484937" sldId="276"/>
            <ac:picMk id="2" creationId="{FB69A9C3-1C8E-A9BE-E482-087A58F79A76}"/>
          </ac:picMkLst>
        </pc:picChg>
        <pc:picChg chg="add mod">
          <ac:chgData name="nicola minottplummer" userId="f4031d8a157814a1" providerId="LiveId" clId="{747CEC5E-80BB-44DB-8A83-56A3A7965DFF}" dt="2026-03-22T15:30:01.862" v="4759" actId="14100"/>
          <ac:picMkLst>
            <pc:docMk/>
            <pc:sldMk cId="452484937" sldId="276"/>
            <ac:picMk id="1026" creationId="{68728B0F-463A-47B0-4734-DEAAA3316BC7}"/>
          </ac:picMkLst>
        </pc:picChg>
        <pc:picChg chg="add mod">
          <ac:chgData name="nicola minottplummer" userId="f4031d8a157814a1" providerId="LiveId" clId="{747CEC5E-80BB-44DB-8A83-56A3A7965DFF}" dt="2026-03-22T15:30:11.705" v="4761" actId="14100"/>
          <ac:picMkLst>
            <pc:docMk/>
            <pc:sldMk cId="452484937" sldId="276"/>
            <ac:picMk id="1028" creationId="{77677821-1567-646F-9C73-D3478BD8541E}"/>
          </ac:picMkLst>
        </pc:picChg>
      </pc:sldChg>
      <pc:sldChg chg="addSp delSp modSp add mod ord">
        <pc:chgData name="nicola minottplummer" userId="f4031d8a157814a1" providerId="LiveId" clId="{747CEC5E-80BB-44DB-8A83-56A3A7965DFF}" dt="2026-03-22T20:56:41.037" v="6245"/>
        <pc:sldMkLst>
          <pc:docMk/>
          <pc:sldMk cId="3135118270" sldId="277"/>
        </pc:sldMkLst>
        <pc:spChg chg="add del mod">
          <ac:chgData name="nicola minottplummer" userId="f4031d8a157814a1" providerId="LiveId" clId="{747CEC5E-80BB-44DB-8A83-56A3A7965DFF}" dt="2026-03-22T19:17:43.360" v="5254" actId="478"/>
          <ac:spMkLst>
            <pc:docMk/>
            <pc:sldMk cId="3135118270" sldId="277"/>
            <ac:spMk id="4" creationId="{2A0A92FF-5FEC-38E8-4696-68054D3E20BB}"/>
          </ac:spMkLst>
        </pc:spChg>
        <pc:picChg chg="add mod">
          <ac:chgData name="nicola minottplummer" userId="f4031d8a157814a1" providerId="LiveId" clId="{747CEC5E-80BB-44DB-8A83-56A3A7965DFF}" dt="2026-03-22T15:09:03.197" v="4541" actId="14100"/>
          <ac:picMkLst>
            <pc:docMk/>
            <pc:sldMk cId="3135118270" sldId="277"/>
            <ac:picMk id="3" creationId="{6A54237C-5B87-B4CD-0246-A25E7C2B8C91}"/>
          </ac:picMkLst>
        </pc:picChg>
        <pc:picChg chg="add mod">
          <ac:chgData name="nicola minottplummer" userId="f4031d8a157814a1" providerId="LiveId" clId="{747CEC5E-80BB-44DB-8A83-56A3A7965DFF}" dt="2026-03-22T15:08:48.676" v="4537" actId="14100"/>
          <ac:picMkLst>
            <pc:docMk/>
            <pc:sldMk cId="3135118270" sldId="277"/>
            <ac:picMk id="2050" creationId="{A2F539E2-6640-C636-D37E-7E8829153CA6}"/>
          </ac:picMkLst>
        </pc:picChg>
      </pc:sldChg>
      <pc:sldChg chg="addSp delSp modSp add mod ord">
        <pc:chgData name="nicola minottplummer" userId="f4031d8a157814a1" providerId="LiveId" clId="{747CEC5E-80BB-44DB-8A83-56A3A7965DFF}" dt="2026-03-23T19:18:59.608" v="8173" actId="1076"/>
        <pc:sldMkLst>
          <pc:docMk/>
          <pc:sldMk cId="67963134" sldId="278"/>
        </pc:sldMkLst>
        <pc:spChg chg="add del mod">
          <ac:chgData name="nicola minottplummer" userId="f4031d8a157814a1" providerId="LiveId" clId="{747CEC5E-80BB-44DB-8A83-56A3A7965DFF}" dt="2026-03-22T15:58:00.490" v="4975"/>
          <ac:spMkLst>
            <pc:docMk/>
            <pc:sldMk cId="67963134" sldId="278"/>
            <ac:spMk id="5" creationId="{90F347B6-E663-5E8D-5250-5E848DD6DE97}"/>
          </ac:spMkLst>
        </pc:spChg>
        <pc:spChg chg="add mod">
          <ac:chgData name="nicola minottplummer" userId="f4031d8a157814a1" providerId="LiveId" clId="{747CEC5E-80BB-44DB-8A83-56A3A7965DFF}" dt="2026-03-23T19:18:59.608" v="8173" actId="1076"/>
          <ac:spMkLst>
            <pc:docMk/>
            <pc:sldMk cId="67963134" sldId="278"/>
            <ac:spMk id="6" creationId="{8FBC0467-CF52-0EAA-74E5-A28B33A71F1B}"/>
          </ac:spMkLst>
        </pc:spChg>
        <pc:spChg chg="add del mod">
          <ac:chgData name="nicola minottplummer" userId="f4031d8a157814a1" providerId="LiveId" clId="{747CEC5E-80BB-44DB-8A83-56A3A7965DFF}" dt="2026-03-23T15:48:38.244" v="7336" actId="478"/>
          <ac:spMkLst>
            <pc:docMk/>
            <pc:sldMk cId="67963134" sldId="278"/>
            <ac:spMk id="7" creationId="{340D003E-0EEF-54E8-A03B-F4F641F91B93}"/>
          </ac:spMkLst>
        </pc:spChg>
        <pc:spChg chg="add mod">
          <ac:chgData name="nicola minottplummer" userId="f4031d8a157814a1" providerId="LiveId" clId="{747CEC5E-80BB-44DB-8A83-56A3A7965DFF}" dt="2026-03-23T19:18:55.134" v="8172" actId="1076"/>
          <ac:spMkLst>
            <pc:docMk/>
            <pc:sldMk cId="67963134" sldId="278"/>
            <ac:spMk id="9" creationId="{CBBA5AB8-3742-CFF8-58BE-5EB73F2BD4FD}"/>
          </ac:spMkLst>
        </pc:spChg>
        <pc:picChg chg="add del mod">
          <ac:chgData name="nicola minottplummer" userId="f4031d8a157814a1" providerId="LiveId" clId="{747CEC5E-80BB-44DB-8A83-56A3A7965DFF}" dt="2026-03-23T15:48:32.518" v="7334" actId="478"/>
          <ac:picMkLst>
            <pc:docMk/>
            <pc:sldMk cId="67963134" sldId="278"/>
            <ac:picMk id="3" creationId="{329745E5-B6B2-6175-2CDD-8B1834D35BCF}"/>
          </ac:picMkLst>
        </pc:picChg>
        <pc:picChg chg="add del mod">
          <ac:chgData name="nicola minottplummer" userId="f4031d8a157814a1" providerId="LiveId" clId="{747CEC5E-80BB-44DB-8A83-56A3A7965DFF}" dt="2026-03-23T15:48:41.065" v="7337" actId="478"/>
          <ac:picMkLst>
            <pc:docMk/>
            <pc:sldMk cId="67963134" sldId="278"/>
            <ac:picMk id="4" creationId="{DDF1056E-022A-B0C0-072A-11833A96519E}"/>
          </ac:picMkLst>
        </pc:picChg>
        <pc:picChg chg="add del">
          <ac:chgData name="nicola minottplummer" userId="f4031d8a157814a1" providerId="LiveId" clId="{747CEC5E-80BB-44DB-8A83-56A3A7965DFF}" dt="2026-03-22T15:12:26.614" v="4542" actId="478"/>
          <ac:picMkLst>
            <pc:docMk/>
            <pc:sldMk cId="67963134" sldId="278"/>
            <ac:picMk id="3074" creationId="{2525A27B-3E78-68A8-4B68-75D131BA4087}"/>
          </ac:picMkLst>
        </pc:picChg>
      </pc:sldChg>
      <pc:sldChg chg="addSp delSp modSp add mod ord">
        <pc:chgData name="nicola minottplummer" userId="f4031d8a157814a1" providerId="LiveId" clId="{747CEC5E-80BB-44DB-8A83-56A3A7965DFF}" dt="2026-03-22T20:56:52.928" v="6253"/>
        <pc:sldMkLst>
          <pc:docMk/>
          <pc:sldMk cId="3957897525" sldId="279"/>
        </pc:sldMkLst>
        <pc:spChg chg="add del mod">
          <ac:chgData name="nicola minottplummer" userId="f4031d8a157814a1" providerId="LiveId" clId="{747CEC5E-80BB-44DB-8A83-56A3A7965DFF}" dt="2026-03-22T19:18:31.080" v="5258" actId="478"/>
          <ac:spMkLst>
            <pc:docMk/>
            <pc:sldMk cId="3957897525" sldId="279"/>
            <ac:spMk id="7" creationId="{3355F175-815C-1386-632B-775A95B696BB}"/>
          </ac:spMkLst>
        </pc:spChg>
        <pc:picChg chg="add mod">
          <ac:chgData name="nicola minottplummer" userId="f4031d8a157814a1" providerId="LiveId" clId="{747CEC5E-80BB-44DB-8A83-56A3A7965DFF}" dt="2026-03-22T20:10:23.475" v="5682" actId="14100"/>
          <ac:picMkLst>
            <pc:docMk/>
            <pc:sldMk cId="3957897525" sldId="279"/>
            <ac:picMk id="3" creationId="{C9A37653-CC9D-2BEB-9118-C18481A5B007}"/>
          </ac:picMkLst>
        </pc:picChg>
        <pc:picChg chg="add del mod">
          <ac:chgData name="nicola minottplummer" userId="f4031d8a157814a1" providerId="LiveId" clId="{747CEC5E-80BB-44DB-8A83-56A3A7965DFF}" dt="2026-03-22T15:16:38.964" v="4565" actId="478"/>
          <ac:picMkLst>
            <pc:docMk/>
            <pc:sldMk cId="3957897525" sldId="279"/>
            <ac:picMk id="4" creationId="{BACFC310-851A-0AFA-3185-67FDEBD18392}"/>
          </ac:picMkLst>
        </pc:picChg>
        <pc:picChg chg="add del mod">
          <ac:chgData name="nicola minottplummer" userId="f4031d8a157814a1" providerId="LiveId" clId="{747CEC5E-80BB-44DB-8A83-56A3A7965DFF}" dt="2026-03-22T16:12:03.031" v="5031" actId="478"/>
          <ac:picMkLst>
            <pc:docMk/>
            <pc:sldMk cId="3957897525" sldId="279"/>
            <ac:picMk id="5" creationId="{BE81D8FF-BCDB-6161-83AC-1169427F9106}"/>
          </ac:picMkLst>
        </pc:picChg>
        <pc:picChg chg="add mod">
          <ac:chgData name="nicola minottplummer" userId="f4031d8a157814a1" providerId="LiveId" clId="{747CEC5E-80BB-44DB-8A83-56A3A7965DFF}" dt="2026-03-22T20:10:19.335" v="5681" actId="14100"/>
          <ac:picMkLst>
            <pc:docMk/>
            <pc:sldMk cId="3957897525" sldId="279"/>
            <ac:picMk id="8" creationId="{F9D222B8-D856-A43A-37C7-8B10609CC7C8}"/>
          </ac:picMkLst>
        </pc:picChg>
        <pc:picChg chg="add del">
          <ac:chgData name="nicola minottplummer" userId="f4031d8a157814a1" providerId="LiveId" clId="{747CEC5E-80BB-44DB-8A83-56A3A7965DFF}" dt="2026-03-22T15:14:21.772" v="4554" actId="478"/>
          <ac:picMkLst>
            <pc:docMk/>
            <pc:sldMk cId="3957897525" sldId="279"/>
            <ac:picMk id="4098" creationId="{45A3CFFD-FC95-401C-467A-DA90369806DB}"/>
          </ac:picMkLst>
        </pc:picChg>
      </pc:sldChg>
      <pc:sldChg chg="addSp delSp modSp add del mod">
        <pc:chgData name="nicola minottplummer" userId="f4031d8a157814a1" providerId="LiveId" clId="{747CEC5E-80BB-44DB-8A83-56A3A7965DFF}" dt="2026-03-23T19:39:09.743" v="8269" actId="2696"/>
        <pc:sldMkLst>
          <pc:docMk/>
          <pc:sldMk cId="457960977" sldId="280"/>
        </pc:sldMkLst>
        <pc:spChg chg="add mod">
          <ac:chgData name="nicola minottplummer" userId="f4031d8a157814a1" providerId="LiveId" clId="{747CEC5E-80BB-44DB-8A83-56A3A7965DFF}" dt="2026-03-22T16:10:38.735" v="5020" actId="20577"/>
          <ac:spMkLst>
            <pc:docMk/>
            <pc:sldMk cId="457960977" sldId="280"/>
            <ac:spMk id="4" creationId="{2DC3CB3E-D32E-8145-54D6-A846FD418E45}"/>
          </ac:spMkLst>
        </pc:spChg>
        <pc:picChg chg="add del">
          <ac:chgData name="nicola minottplummer" userId="f4031d8a157814a1" providerId="LiveId" clId="{747CEC5E-80BB-44DB-8A83-56A3A7965DFF}" dt="2026-03-22T15:15:51.536" v="4560" actId="21"/>
          <ac:picMkLst>
            <pc:docMk/>
            <pc:sldMk cId="457960977" sldId="280"/>
            <ac:picMk id="5122" creationId="{CAAA2425-A991-F622-F500-B76669604861}"/>
          </ac:picMkLst>
        </pc:picChg>
      </pc:sldChg>
      <pc:sldChg chg="addSp modSp new del">
        <pc:chgData name="nicola minottplummer" userId="f4031d8a157814a1" providerId="LiveId" clId="{747CEC5E-80BB-44DB-8A83-56A3A7965DFF}" dt="2026-03-22T12:55:57.807" v="4113" actId="2696"/>
        <pc:sldMkLst>
          <pc:docMk/>
          <pc:sldMk cId="645413578" sldId="280"/>
        </pc:sldMkLst>
        <pc:picChg chg="add mod">
          <ac:chgData name="nicola minottplummer" userId="f4031d8a157814a1" providerId="LiveId" clId="{747CEC5E-80BB-44DB-8A83-56A3A7965DFF}" dt="2026-03-22T12:54:54.410" v="4112"/>
          <ac:picMkLst>
            <pc:docMk/>
            <pc:sldMk cId="645413578" sldId="280"/>
            <ac:picMk id="2" creationId="{A1853C7A-C7BE-D1B1-92CA-6ED61D9300A7}"/>
          </ac:picMkLst>
        </pc:picChg>
      </pc:sldChg>
      <pc:sldChg chg="addSp delSp modSp add mod ord">
        <pc:chgData name="nicola minottplummer" userId="f4031d8a157814a1" providerId="LiveId" clId="{747CEC5E-80BB-44DB-8A83-56A3A7965DFF}" dt="2026-03-23T19:42:06.762" v="8276" actId="255"/>
        <pc:sldMkLst>
          <pc:docMk/>
          <pc:sldMk cId="3001689508" sldId="281"/>
        </pc:sldMkLst>
        <pc:spChg chg="add del mod">
          <ac:chgData name="nicola minottplummer" userId="f4031d8a157814a1" providerId="LiveId" clId="{747CEC5E-80BB-44DB-8A83-56A3A7965DFF}" dt="2026-03-22T19:19:24.443" v="5263" actId="478"/>
          <ac:spMkLst>
            <pc:docMk/>
            <pc:sldMk cId="3001689508" sldId="281"/>
            <ac:spMk id="5" creationId="{E1EDAC17-6236-CCDF-0E05-E64189D79D60}"/>
          </ac:spMkLst>
        </pc:spChg>
        <pc:spChg chg="add mod">
          <ac:chgData name="nicola minottplummer" userId="f4031d8a157814a1" providerId="LiveId" clId="{747CEC5E-80BB-44DB-8A83-56A3A7965DFF}" dt="2026-03-23T19:42:06.762" v="8276" actId="255"/>
          <ac:spMkLst>
            <pc:docMk/>
            <pc:sldMk cId="3001689508" sldId="281"/>
            <ac:spMk id="7" creationId="{0E9AE1CE-65D8-75B7-E1C4-1B3F0789A892}"/>
          </ac:spMkLst>
        </pc:spChg>
        <pc:picChg chg="add del mod">
          <ac:chgData name="nicola minottplummer" userId="f4031d8a157814a1" providerId="LiveId" clId="{747CEC5E-80BB-44DB-8A83-56A3A7965DFF}" dt="2026-03-22T20:10:59.284" v="5683" actId="478"/>
          <ac:picMkLst>
            <pc:docMk/>
            <pc:sldMk cId="3001689508" sldId="281"/>
            <ac:picMk id="3" creationId="{9BE6D7EB-E459-83DA-0F8B-82866E8E09EE}"/>
          </ac:picMkLst>
        </pc:picChg>
        <pc:picChg chg="add del">
          <ac:chgData name="nicola minottplummer" userId="f4031d8a157814a1" providerId="LiveId" clId="{747CEC5E-80BB-44DB-8A83-56A3A7965DFF}" dt="2026-03-22T15:16:05.614" v="4561" actId="21"/>
          <ac:picMkLst>
            <pc:docMk/>
            <pc:sldMk cId="3001689508" sldId="281"/>
            <ac:picMk id="6146" creationId="{0623C502-32D6-4BC0-9FCB-EE80AA9A6EED}"/>
          </ac:picMkLst>
        </pc:picChg>
      </pc:sldChg>
      <pc:sldChg chg="addSp delSp modSp add mod ord">
        <pc:chgData name="nicola minottplummer" userId="f4031d8a157814a1" providerId="LiveId" clId="{747CEC5E-80BB-44DB-8A83-56A3A7965DFF}" dt="2026-03-23T19:41:45.949" v="8275" actId="1076"/>
        <pc:sldMkLst>
          <pc:docMk/>
          <pc:sldMk cId="259778006" sldId="282"/>
        </pc:sldMkLst>
        <pc:spChg chg="add del mod">
          <ac:chgData name="nicola minottplummer" userId="f4031d8a157814a1" providerId="LiveId" clId="{747CEC5E-80BB-44DB-8A83-56A3A7965DFF}" dt="2026-03-22T20:21:28.424" v="5775" actId="478"/>
          <ac:spMkLst>
            <pc:docMk/>
            <pc:sldMk cId="259778006" sldId="282"/>
            <ac:spMk id="3" creationId="{52DAACB6-553E-947C-7A27-D62A7862EAF2}"/>
          </ac:spMkLst>
        </pc:spChg>
        <pc:spChg chg="add del mod">
          <ac:chgData name="nicola minottplummer" userId="f4031d8a157814a1" providerId="LiveId" clId="{747CEC5E-80BB-44DB-8A83-56A3A7965DFF}" dt="2026-03-22T20:21:31.862" v="5776" actId="478"/>
          <ac:spMkLst>
            <pc:docMk/>
            <pc:sldMk cId="259778006" sldId="282"/>
            <ac:spMk id="4" creationId="{989BF47A-3337-468E-D3FE-B4F4654CBC38}"/>
          </ac:spMkLst>
        </pc:spChg>
        <pc:spChg chg="add del mod">
          <ac:chgData name="nicola minottplummer" userId="f4031d8a157814a1" providerId="LiveId" clId="{747CEC5E-80BB-44DB-8A83-56A3A7965DFF}" dt="2026-03-22T20:21:35.626" v="5777" actId="478"/>
          <ac:spMkLst>
            <pc:docMk/>
            <pc:sldMk cId="259778006" sldId="282"/>
            <ac:spMk id="5" creationId="{8CE5F67F-036F-D0F2-BFA8-B8AB5A1C7967}"/>
          </ac:spMkLst>
        </pc:spChg>
        <pc:spChg chg="add mod">
          <ac:chgData name="nicola minottplummer" userId="f4031d8a157814a1" providerId="LiveId" clId="{747CEC5E-80BB-44DB-8A83-56A3A7965DFF}" dt="2026-03-23T19:41:45.949" v="8275" actId="1076"/>
          <ac:spMkLst>
            <pc:docMk/>
            <pc:sldMk cId="259778006" sldId="282"/>
            <ac:spMk id="7" creationId="{85BBDB2D-875A-FBCC-B222-D7FDBDE5B6EE}"/>
          </ac:spMkLst>
        </pc:spChg>
        <pc:picChg chg="mod">
          <ac:chgData name="nicola minottplummer" userId="f4031d8a157814a1" providerId="LiveId" clId="{747CEC5E-80BB-44DB-8A83-56A3A7965DFF}" dt="2026-03-22T20:22:09.526" v="5782" actId="14100"/>
          <ac:picMkLst>
            <pc:docMk/>
            <pc:sldMk cId="259778006" sldId="282"/>
            <ac:picMk id="2" creationId="{053CD60E-3035-C53F-B3B6-9BB4AA3E733B}"/>
          </ac:picMkLst>
        </pc:picChg>
        <pc:picChg chg="add del">
          <ac:chgData name="nicola minottplummer" userId="f4031d8a157814a1" providerId="LiveId" clId="{747CEC5E-80BB-44DB-8A83-56A3A7965DFF}" dt="2026-03-22T16:32:16.985" v="5201" actId="478"/>
          <ac:picMkLst>
            <pc:docMk/>
            <pc:sldMk cId="259778006" sldId="282"/>
            <ac:picMk id="7170" creationId="{102D2AA4-A6A8-CFDF-ACE2-143199806A63}"/>
          </ac:picMkLst>
        </pc:picChg>
      </pc:sldChg>
      <pc:sldChg chg="addSp modSp add ord">
        <pc:chgData name="nicola minottplummer" userId="f4031d8a157814a1" providerId="LiveId" clId="{747CEC5E-80BB-44DB-8A83-56A3A7965DFF}" dt="2026-03-22T20:57:07.516" v="6263"/>
        <pc:sldMkLst>
          <pc:docMk/>
          <pc:sldMk cId="3164062138" sldId="283"/>
        </pc:sldMkLst>
        <pc:picChg chg="add mod">
          <ac:chgData name="nicola minottplummer" userId="f4031d8a157814a1" providerId="LiveId" clId="{747CEC5E-80BB-44DB-8A83-56A3A7965DFF}" dt="2026-03-22T20:12:27.734" v="5696" actId="1076"/>
          <ac:picMkLst>
            <pc:docMk/>
            <pc:sldMk cId="3164062138" sldId="283"/>
            <ac:picMk id="3" creationId="{BECF150F-1B54-FABE-259A-91F1E40F376F}"/>
          </ac:picMkLst>
        </pc:picChg>
        <pc:picChg chg="add mod">
          <ac:chgData name="nicola minottplummer" userId="f4031d8a157814a1" providerId="LiveId" clId="{747CEC5E-80BB-44DB-8A83-56A3A7965DFF}" dt="2026-03-22T20:12:32.016" v="5697" actId="14100"/>
          <ac:picMkLst>
            <pc:docMk/>
            <pc:sldMk cId="3164062138" sldId="283"/>
            <ac:picMk id="8194" creationId="{DA277ECA-7FF9-54BE-99B1-99CFFA8A7D37}"/>
          </ac:picMkLst>
        </pc:picChg>
      </pc:sldChg>
      <pc:sldChg chg="addSp delSp modSp add ord">
        <pc:chgData name="nicola minottplummer" userId="f4031d8a157814a1" providerId="LiveId" clId="{747CEC5E-80BB-44DB-8A83-56A3A7965DFF}" dt="2026-03-23T12:22:51.133" v="6767" actId="14100"/>
        <pc:sldMkLst>
          <pc:docMk/>
          <pc:sldMk cId="500212405" sldId="284"/>
        </pc:sldMkLst>
        <pc:picChg chg="add del mod">
          <ac:chgData name="nicola minottplummer" userId="f4031d8a157814a1" providerId="LiveId" clId="{747CEC5E-80BB-44DB-8A83-56A3A7965DFF}" dt="2026-03-22T20:12:40.701" v="5698" actId="478"/>
          <ac:picMkLst>
            <pc:docMk/>
            <pc:sldMk cId="500212405" sldId="284"/>
            <ac:picMk id="9218" creationId="{20B37DA1-38A4-C1A6-AF25-DBDBCA3536D9}"/>
          </ac:picMkLst>
        </pc:picChg>
        <pc:picChg chg="add mod">
          <ac:chgData name="nicola minottplummer" userId="f4031d8a157814a1" providerId="LiveId" clId="{747CEC5E-80BB-44DB-8A83-56A3A7965DFF}" dt="2026-03-23T12:22:51.133" v="6767" actId="14100"/>
          <ac:picMkLst>
            <pc:docMk/>
            <pc:sldMk cId="500212405" sldId="284"/>
            <ac:picMk id="9220" creationId="{71E30E2D-F0A6-724B-8652-140FF7A68000}"/>
          </ac:picMkLst>
        </pc:picChg>
        <pc:picChg chg="add mod">
          <ac:chgData name="nicola minottplummer" userId="f4031d8a157814a1" providerId="LiveId" clId="{747CEC5E-80BB-44DB-8A83-56A3A7965DFF}" dt="2026-03-22T22:53:50.593" v="6615" actId="14100"/>
          <ac:picMkLst>
            <pc:docMk/>
            <pc:sldMk cId="500212405" sldId="284"/>
            <ac:picMk id="9222" creationId="{8CF98474-E2D8-A94C-2528-D8A65DFDB93E}"/>
          </ac:picMkLst>
        </pc:picChg>
      </pc:sldChg>
      <pc:sldChg chg="addSp modSp add mod ord">
        <pc:chgData name="nicola minottplummer" userId="f4031d8a157814a1" providerId="LiveId" clId="{747CEC5E-80BB-44DB-8A83-56A3A7965DFF}" dt="2026-03-22T21:00:47.824" v="6285"/>
        <pc:sldMkLst>
          <pc:docMk/>
          <pc:sldMk cId="3911326070" sldId="285"/>
        </pc:sldMkLst>
        <pc:spChg chg="add mod">
          <ac:chgData name="nicola minottplummer" userId="f4031d8a157814a1" providerId="LiveId" clId="{747CEC5E-80BB-44DB-8A83-56A3A7965DFF}" dt="2026-03-22T19:34:33.428" v="5629" actId="3062"/>
          <ac:spMkLst>
            <pc:docMk/>
            <pc:sldMk cId="3911326070" sldId="285"/>
            <ac:spMk id="3" creationId="{99E3099F-BA96-0BFE-E24E-BF80AD1B0630}"/>
          </ac:spMkLst>
        </pc:spChg>
      </pc:sldChg>
      <pc:sldChg chg="add del">
        <pc:chgData name="nicola minottplummer" userId="f4031d8a157814a1" providerId="LiveId" clId="{747CEC5E-80BB-44DB-8A83-56A3A7965DFF}" dt="2026-03-22T15:17:26.706" v="4571" actId="2696"/>
        <pc:sldMkLst>
          <pc:docMk/>
          <pc:sldMk cId="2865991516" sldId="286"/>
        </pc:sldMkLst>
      </pc:sldChg>
      <pc:sldChg chg="addSp modSp add del">
        <pc:chgData name="nicola minottplummer" userId="f4031d8a157814a1" providerId="LiveId" clId="{747CEC5E-80BB-44DB-8A83-56A3A7965DFF}" dt="2026-03-23T19:39:16.217" v="8270" actId="2696"/>
        <pc:sldMkLst>
          <pc:docMk/>
          <pc:sldMk cId="2771219205" sldId="287"/>
        </pc:sldMkLst>
        <pc:picChg chg="add mod">
          <ac:chgData name="nicola minottplummer" userId="f4031d8a157814a1" providerId="LiveId" clId="{747CEC5E-80BB-44DB-8A83-56A3A7965DFF}" dt="2026-03-22T19:51:32.740" v="5670"/>
          <ac:picMkLst>
            <pc:docMk/>
            <pc:sldMk cId="2771219205" sldId="287"/>
            <ac:picMk id="3" creationId="{575142D2-8838-2CBE-3787-8C94E2950EBC}"/>
          </ac:picMkLst>
        </pc:picChg>
      </pc:sldChg>
      <pc:sldChg chg="add del">
        <pc:chgData name="nicola minottplummer" userId="f4031d8a157814a1" providerId="LiveId" clId="{747CEC5E-80BB-44DB-8A83-56A3A7965DFF}" dt="2026-03-22T15:17:23.711" v="4570" actId="2696"/>
        <pc:sldMkLst>
          <pc:docMk/>
          <pc:sldMk cId="1519991437" sldId="288"/>
        </pc:sldMkLst>
      </pc:sldChg>
      <pc:sldChg chg="addSp delSp modSp add del mod ord">
        <pc:chgData name="nicola minottplummer" userId="f4031d8a157814a1" providerId="LiveId" clId="{747CEC5E-80BB-44DB-8A83-56A3A7965DFF}" dt="2026-03-23T10:50:14.444" v="6637" actId="14100"/>
        <pc:sldMkLst>
          <pc:docMk/>
          <pc:sldMk cId="2066916302" sldId="288"/>
        </pc:sldMkLst>
        <pc:picChg chg="add mod">
          <ac:chgData name="nicola minottplummer" userId="f4031d8a157814a1" providerId="LiveId" clId="{747CEC5E-80BB-44DB-8A83-56A3A7965DFF}" dt="2026-03-23T10:50:08.769" v="6635" actId="1076"/>
          <ac:picMkLst>
            <pc:docMk/>
            <pc:sldMk cId="2066916302" sldId="288"/>
            <ac:picMk id="3" creationId="{C013F4EE-6D9A-CE32-ABD8-DCD63A43A559}"/>
          </ac:picMkLst>
        </pc:picChg>
        <pc:picChg chg="add del mod">
          <ac:chgData name="nicola minottplummer" userId="f4031d8a157814a1" providerId="LiveId" clId="{747CEC5E-80BB-44DB-8A83-56A3A7965DFF}" dt="2026-03-22T19:40:12.969" v="5651" actId="478"/>
          <ac:picMkLst>
            <pc:docMk/>
            <pc:sldMk cId="2066916302" sldId="288"/>
            <ac:picMk id="4" creationId="{27BF57F6-A909-7E92-001D-8EBADE03E513}"/>
          </ac:picMkLst>
        </pc:picChg>
        <pc:picChg chg="add del mod">
          <ac:chgData name="nicola minottplummer" userId="f4031d8a157814a1" providerId="LiveId" clId="{747CEC5E-80BB-44DB-8A83-56A3A7965DFF}" dt="2026-03-22T21:26:47.538" v="6330" actId="478"/>
          <ac:picMkLst>
            <pc:docMk/>
            <pc:sldMk cId="2066916302" sldId="288"/>
            <ac:picMk id="6" creationId="{59513AB7-EEEE-FA41-28FC-F47D801FFAA1}"/>
          </ac:picMkLst>
        </pc:picChg>
        <pc:picChg chg="add del mod">
          <ac:chgData name="nicola minottplummer" userId="f4031d8a157814a1" providerId="LiveId" clId="{747CEC5E-80BB-44DB-8A83-56A3A7965DFF}" dt="2026-03-22T19:54:17.410" v="5672" actId="478"/>
          <ac:picMkLst>
            <pc:docMk/>
            <pc:sldMk cId="2066916302" sldId="288"/>
            <ac:picMk id="8" creationId="{3BCE34F2-BD2F-6F98-40FD-76E8DCFFC68D}"/>
          </ac:picMkLst>
        </pc:picChg>
        <pc:picChg chg="add del">
          <ac:chgData name="nicola minottplummer" userId="f4031d8a157814a1" providerId="LiveId" clId="{747CEC5E-80BB-44DB-8A83-56A3A7965DFF}" dt="2026-03-22T21:30:30.607" v="6335" actId="478"/>
          <ac:picMkLst>
            <pc:docMk/>
            <pc:sldMk cId="2066916302" sldId="288"/>
            <ac:picMk id="11266" creationId="{B0B4335A-BFE7-F0DC-ADEF-CE1A2735941B}"/>
          </ac:picMkLst>
        </pc:picChg>
        <pc:picChg chg="add mod">
          <ac:chgData name="nicola minottplummer" userId="f4031d8a157814a1" providerId="LiveId" clId="{747CEC5E-80BB-44DB-8A83-56A3A7965DFF}" dt="2026-03-23T10:50:14.444" v="6637" actId="14100"/>
          <ac:picMkLst>
            <pc:docMk/>
            <pc:sldMk cId="2066916302" sldId="288"/>
            <ac:picMk id="11268" creationId="{AFC5191A-3CD1-226E-7A12-636FB338680A}"/>
          </ac:picMkLst>
        </pc:picChg>
      </pc:sldChg>
      <pc:sldChg chg="addSp delSp modSp add mod ord">
        <pc:chgData name="nicola minottplummer" userId="f4031d8a157814a1" providerId="LiveId" clId="{747CEC5E-80BB-44DB-8A83-56A3A7965DFF}" dt="2026-03-23T19:19:10.028" v="8174" actId="1076"/>
        <pc:sldMkLst>
          <pc:docMk/>
          <pc:sldMk cId="55231935" sldId="289"/>
        </pc:sldMkLst>
        <pc:spChg chg="add mod">
          <ac:chgData name="nicola minottplummer" userId="f4031d8a157814a1" providerId="LiveId" clId="{747CEC5E-80BB-44DB-8A83-56A3A7965DFF}" dt="2026-03-23T19:19:10.028" v="8174" actId="1076"/>
          <ac:spMkLst>
            <pc:docMk/>
            <pc:sldMk cId="55231935" sldId="289"/>
            <ac:spMk id="5" creationId="{6F9E548D-69A4-7D52-4EAA-3EF40841B0C8}"/>
          </ac:spMkLst>
        </pc:spChg>
        <pc:spChg chg="add mod">
          <ac:chgData name="nicola minottplummer" userId="f4031d8a157814a1" providerId="LiveId" clId="{747CEC5E-80BB-44DB-8A83-56A3A7965DFF}" dt="2026-03-23T19:15:39.021" v="8164" actId="20577"/>
          <ac:spMkLst>
            <pc:docMk/>
            <pc:sldMk cId="55231935" sldId="289"/>
            <ac:spMk id="7" creationId="{A698C2FE-A3E7-EA00-E62C-DE7313767F12}"/>
          </ac:spMkLst>
        </pc:spChg>
        <pc:picChg chg="add del mod">
          <ac:chgData name="nicola minottplummer" userId="f4031d8a157814a1" providerId="LiveId" clId="{747CEC5E-80BB-44DB-8A83-56A3A7965DFF}" dt="2026-03-23T15:48:24.911" v="7333" actId="478"/>
          <ac:picMkLst>
            <pc:docMk/>
            <pc:sldMk cId="55231935" sldId="289"/>
            <ac:picMk id="3" creationId="{365CE8D5-F69F-14D7-BA14-D3E336D5A9EA}"/>
          </ac:picMkLst>
        </pc:picChg>
      </pc:sldChg>
      <pc:sldChg chg="addSp delSp modSp add mod ord">
        <pc:chgData name="nicola minottplummer" userId="f4031d8a157814a1" providerId="LiveId" clId="{747CEC5E-80BB-44DB-8A83-56A3A7965DFF}" dt="2026-03-23T10:50:50.494" v="6640" actId="14100"/>
        <pc:sldMkLst>
          <pc:docMk/>
          <pc:sldMk cId="2715940621" sldId="290"/>
        </pc:sldMkLst>
        <pc:picChg chg="del mod">
          <ac:chgData name="nicola minottplummer" userId="f4031d8a157814a1" providerId="LiveId" clId="{747CEC5E-80BB-44DB-8A83-56A3A7965DFF}" dt="2026-03-22T21:25:47.137" v="6323" actId="478"/>
          <ac:picMkLst>
            <pc:docMk/>
            <pc:sldMk cId="2715940621" sldId="290"/>
            <ac:picMk id="2" creationId="{FA37C4BE-87B7-55A2-FE09-87510A3B0652}"/>
          </ac:picMkLst>
        </pc:picChg>
        <pc:picChg chg="add mod">
          <ac:chgData name="nicola minottplummer" userId="f4031d8a157814a1" providerId="LiveId" clId="{747CEC5E-80BB-44DB-8A83-56A3A7965DFF}" dt="2026-03-23T10:50:50.494" v="6640" actId="14100"/>
          <ac:picMkLst>
            <pc:docMk/>
            <pc:sldMk cId="2715940621" sldId="290"/>
            <ac:picMk id="4" creationId="{A313A06C-C087-DB34-8D79-12796391C67F}"/>
          </ac:picMkLst>
        </pc:picChg>
        <pc:picChg chg="add del mod">
          <ac:chgData name="nicola minottplummer" userId="f4031d8a157814a1" providerId="LiveId" clId="{747CEC5E-80BB-44DB-8A83-56A3A7965DFF}" dt="2026-03-22T21:24:11.093" v="6318" actId="478"/>
          <ac:picMkLst>
            <pc:docMk/>
            <pc:sldMk cId="2715940621" sldId="290"/>
            <ac:picMk id="5" creationId="{56859F62-B65C-AC59-95DB-0D76AB3BE23A}"/>
          </ac:picMkLst>
        </pc:picChg>
        <pc:picChg chg="add del mod">
          <ac:chgData name="nicola minottplummer" userId="f4031d8a157814a1" providerId="LiveId" clId="{747CEC5E-80BB-44DB-8A83-56A3A7965DFF}" dt="2026-03-22T21:25:47.137" v="6323" actId="478"/>
          <ac:picMkLst>
            <pc:docMk/>
            <pc:sldMk cId="2715940621" sldId="290"/>
            <ac:picMk id="10242" creationId="{0AE6EDF8-C23F-0438-3F26-FA5FCA24BA38}"/>
          </ac:picMkLst>
        </pc:picChg>
        <pc:picChg chg="add mod">
          <ac:chgData name="nicola minottplummer" userId="f4031d8a157814a1" providerId="LiveId" clId="{747CEC5E-80BB-44DB-8A83-56A3A7965DFF}" dt="2026-03-23T10:50:38.573" v="6639" actId="1076"/>
          <ac:picMkLst>
            <pc:docMk/>
            <pc:sldMk cId="2715940621" sldId="290"/>
            <ac:picMk id="10244" creationId="{2DBFDA6C-8566-AF39-B51B-54EF20C31E72}"/>
          </ac:picMkLst>
        </pc:picChg>
      </pc:sldChg>
      <pc:sldChg chg="addSp delSp modSp add mod ord">
        <pc:chgData name="nicola minottplummer" userId="f4031d8a157814a1" providerId="LiveId" clId="{747CEC5E-80BB-44DB-8A83-56A3A7965DFF}" dt="2026-03-22T23:05:32.504" v="6629"/>
        <pc:sldMkLst>
          <pc:docMk/>
          <pc:sldMk cId="3627724533" sldId="291"/>
        </pc:sldMkLst>
        <pc:spChg chg="add mod">
          <ac:chgData name="nicola minottplummer" userId="f4031d8a157814a1" providerId="LiveId" clId="{747CEC5E-80BB-44DB-8A83-56A3A7965DFF}" dt="2026-03-22T23:05:08.518" v="6619" actId="207"/>
          <ac:spMkLst>
            <pc:docMk/>
            <pc:sldMk cId="3627724533" sldId="291"/>
            <ac:spMk id="8" creationId="{1B695E11-FEBB-5155-DAC4-4A675D9E6C20}"/>
          </ac:spMkLst>
        </pc:spChg>
        <pc:picChg chg="add del mod">
          <ac:chgData name="nicola minottplummer" userId="f4031d8a157814a1" providerId="LiveId" clId="{747CEC5E-80BB-44DB-8A83-56A3A7965DFF}" dt="2026-03-22T21:32:13.333" v="6337" actId="478"/>
          <ac:picMkLst>
            <pc:docMk/>
            <pc:sldMk cId="3627724533" sldId="291"/>
            <ac:picMk id="4" creationId="{4F0A484C-0ADB-D612-BB9C-609DCD5F240F}"/>
          </ac:picMkLst>
        </pc:picChg>
        <pc:picChg chg="add mod">
          <ac:chgData name="nicola minottplummer" userId="f4031d8a157814a1" providerId="LiveId" clId="{747CEC5E-80BB-44DB-8A83-56A3A7965DFF}" dt="2026-03-22T21:59:36.127" v="6585" actId="1076"/>
          <ac:picMkLst>
            <pc:docMk/>
            <pc:sldMk cId="3627724533" sldId="291"/>
            <ac:picMk id="6" creationId="{7734A4AC-418C-86A8-1695-55ABF33872E5}"/>
          </ac:picMkLst>
        </pc:picChg>
        <pc:picChg chg="add mod">
          <ac:chgData name="nicola minottplummer" userId="f4031d8a157814a1" providerId="LiveId" clId="{747CEC5E-80BB-44DB-8A83-56A3A7965DFF}" dt="2026-03-22T21:59:32.533" v="6584" actId="1076"/>
          <ac:picMkLst>
            <pc:docMk/>
            <pc:sldMk cId="3627724533" sldId="291"/>
            <ac:picMk id="13314" creationId="{F0B64818-FD5F-4555-6A96-9578A4D65659}"/>
          </ac:picMkLst>
        </pc:picChg>
      </pc:sldChg>
      <pc:sldChg chg="addSp modSp add">
        <pc:chgData name="nicola minottplummer" userId="f4031d8a157814a1" providerId="LiveId" clId="{747CEC5E-80BB-44DB-8A83-56A3A7965DFF}" dt="2026-03-23T12:19:05.352" v="6766" actId="14100"/>
        <pc:sldMkLst>
          <pc:docMk/>
          <pc:sldMk cId="1123447278" sldId="292"/>
        </pc:sldMkLst>
        <pc:picChg chg="add mod">
          <ac:chgData name="nicola minottplummer" userId="f4031d8a157814a1" providerId="LiveId" clId="{747CEC5E-80BB-44DB-8A83-56A3A7965DFF}" dt="2026-03-23T12:19:05.352" v="6766" actId="14100"/>
          <ac:picMkLst>
            <pc:docMk/>
            <pc:sldMk cId="1123447278" sldId="292"/>
            <ac:picMk id="15362" creationId="{08587635-371E-5570-0C70-C7F556C0E94B}"/>
          </ac:picMkLst>
        </pc:picChg>
        <pc:picChg chg="add mod">
          <ac:chgData name="nicola minottplummer" userId="f4031d8a157814a1" providerId="LiveId" clId="{747CEC5E-80BB-44DB-8A83-56A3A7965DFF}" dt="2026-03-22T22:49:54.566" v="6606" actId="1076"/>
          <ac:picMkLst>
            <pc:docMk/>
            <pc:sldMk cId="1123447278" sldId="292"/>
            <ac:picMk id="15364" creationId="{6FBA2A27-EF75-542D-226B-408E99721E8E}"/>
          </ac:picMkLst>
        </pc:picChg>
      </pc:sldChg>
      <pc:sldChg chg="addSp delSp modSp add mod ord">
        <pc:chgData name="nicola minottplummer" userId="f4031d8a157814a1" providerId="LiveId" clId="{747CEC5E-80BB-44DB-8A83-56A3A7965DFF}" dt="2026-03-23T11:00:00.068" v="6700" actId="207"/>
        <pc:sldMkLst>
          <pc:docMk/>
          <pc:sldMk cId="1352135882" sldId="293"/>
        </pc:sldMkLst>
        <pc:spChg chg="add del mod">
          <ac:chgData name="nicola minottplummer" userId="f4031d8a157814a1" providerId="LiveId" clId="{747CEC5E-80BB-44DB-8A83-56A3A7965DFF}" dt="2026-03-23T11:00:00.068" v="6700" actId="207"/>
          <ac:spMkLst>
            <pc:docMk/>
            <pc:sldMk cId="1352135882" sldId="293"/>
            <ac:spMk id="4" creationId="{5FA05A89-10FF-4DFD-7BF4-BC729E3E3B77}"/>
          </ac:spMkLst>
        </pc:spChg>
        <pc:picChg chg="add del">
          <ac:chgData name="nicola minottplummer" userId="f4031d8a157814a1" providerId="LiveId" clId="{747CEC5E-80BB-44DB-8A83-56A3A7965DFF}" dt="2026-03-23T10:51:41.370" v="6644" actId="478"/>
          <ac:picMkLst>
            <pc:docMk/>
            <pc:sldMk cId="1352135882" sldId="293"/>
            <ac:picMk id="12290" creationId="{DF37A897-15B8-746C-BA35-2A2ABF32D03A}"/>
          </ac:picMkLst>
        </pc:picChg>
      </pc:sldChg>
      <pc:sldChg chg="addSp modSp add">
        <pc:chgData name="nicola minottplummer" userId="f4031d8a157814a1" providerId="LiveId" clId="{747CEC5E-80BB-44DB-8A83-56A3A7965DFF}" dt="2026-03-22T22:46:19.018" v="6593" actId="14100"/>
        <pc:sldMkLst>
          <pc:docMk/>
          <pc:sldMk cId="2564604190" sldId="294"/>
        </pc:sldMkLst>
        <pc:picChg chg="mod">
          <ac:chgData name="nicola minottplummer" userId="f4031d8a157814a1" providerId="LiveId" clId="{747CEC5E-80BB-44DB-8A83-56A3A7965DFF}" dt="2026-03-22T22:44:15.425" v="6588" actId="1076"/>
          <ac:picMkLst>
            <pc:docMk/>
            <pc:sldMk cId="2564604190" sldId="294"/>
            <ac:picMk id="2" creationId="{1B0C6BFE-1A04-1BA4-DCC8-91E60C1E139E}"/>
          </ac:picMkLst>
        </pc:picChg>
        <pc:picChg chg="add mod">
          <ac:chgData name="nicola minottplummer" userId="f4031d8a157814a1" providerId="LiveId" clId="{747CEC5E-80BB-44DB-8A83-56A3A7965DFF}" dt="2026-03-22T22:46:06.045" v="6590" actId="14100"/>
          <ac:picMkLst>
            <pc:docMk/>
            <pc:sldMk cId="2564604190" sldId="294"/>
            <ac:picMk id="14338" creationId="{F7D6F35B-972B-DE1F-938B-455F1C5DEDC2}"/>
          </ac:picMkLst>
        </pc:picChg>
        <pc:picChg chg="add mod">
          <ac:chgData name="nicola minottplummer" userId="f4031d8a157814a1" providerId="LiveId" clId="{747CEC5E-80BB-44DB-8A83-56A3A7965DFF}" dt="2026-03-22T22:46:19.018" v="6593" actId="14100"/>
          <ac:picMkLst>
            <pc:docMk/>
            <pc:sldMk cId="2564604190" sldId="294"/>
            <ac:picMk id="14340" creationId="{8344E1F2-C10A-2829-363C-946E89D00DE1}"/>
          </ac:picMkLst>
        </pc:picChg>
      </pc:sldChg>
      <pc:sldChg chg="addSp modSp add mod">
        <pc:chgData name="nicola minottplummer" userId="f4031d8a157814a1" providerId="LiveId" clId="{747CEC5E-80BB-44DB-8A83-56A3A7965DFF}" dt="2026-03-23T19:16:32.324" v="8169" actId="20577"/>
        <pc:sldMkLst>
          <pc:docMk/>
          <pc:sldMk cId="1935164861" sldId="295"/>
        </pc:sldMkLst>
        <pc:spChg chg="add mod">
          <ac:chgData name="nicola minottplummer" userId="f4031d8a157814a1" providerId="LiveId" clId="{747CEC5E-80BB-44DB-8A83-56A3A7965DFF}" dt="2026-03-23T19:09:49.566" v="8135" actId="14100"/>
          <ac:spMkLst>
            <pc:docMk/>
            <pc:sldMk cId="1935164861" sldId="295"/>
            <ac:spMk id="4" creationId="{5B0D6F06-5B94-DF45-5D54-1CFC890BF03D}"/>
          </ac:spMkLst>
        </pc:spChg>
        <pc:spChg chg="add mod">
          <ac:chgData name="nicola minottplummer" userId="f4031d8a157814a1" providerId="LiveId" clId="{747CEC5E-80BB-44DB-8A83-56A3A7965DFF}" dt="2026-03-23T19:16:32.324" v="8169" actId="20577"/>
          <ac:spMkLst>
            <pc:docMk/>
            <pc:sldMk cId="1935164861" sldId="295"/>
            <ac:spMk id="6" creationId="{B77D2C6A-C1EE-B40B-F669-2A3102DB25A2}"/>
          </ac:spMkLst>
        </pc:spChg>
      </pc:sldChg>
      <pc:sldChg chg="addSp delSp modSp add mod">
        <pc:chgData name="nicola minottplummer" userId="f4031d8a157814a1" providerId="LiveId" clId="{747CEC5E-80BB-44DB-8A83-56A3A7965DFF}" dt="2026-03-23T19:09:29.708" v="8131" actId="1076"/>
        <pc:sldMkLst>
          <pc:docMk/>
          <pc:sldMk cId="3869254231" sldId="296"/>
        </pc:sldMkLst>
        <pc:spChg chg="add del mod">
          <ac:chgData name="nicola minottplummer" userId="f4031d8a157814a1" providerId="LiveId" clId="{747CEC5E-80BB-44DB-8A83-56A3A7965DFF}" dt="2026-03-23T18:05:57.148" v="7455" actId="478"/>
          <ac:spMkLst>
            <pc:docMk/>
            <pc:sldMk cId="3869254231" sldId="296"/>
            <ac:spMk id="4" creationId="{F8FAE053-5E5F-3C07-D915-10F6D0943296}"/>
          </ac:spMkLst>
        </pc:spChg>
        <pc:spChg chg="add del">
          <ac:chgData name="nicola minottplummer" userId="f4031d8a157814a1" providerId="LiveId" clId="{747CEC5E-80BB-44DB-8A83-56A3A7965DFF}" dt="2026-03-23T18:06:10.089" v="7457" actId="478"/>
          <ac:spMkLst>
            <pc:docMk/>
            <pc:sldMk cId="3869254231" sldId="296"/>
            <ac:spMk id="6" creationId="{C40663CD-5F96-8CCE-1F13-CEE3CAB182E0}"/>
          </ac:spMkLst>
        </pc:spChg>
        <pc:spChg chg="add del mod">
          <ac:chgData name="nicola minottplummer" userId="f4031d8a157814a1" providerId="LiveId" clId="{747CEC5E-80BB-44DB-8A83-56A3A7965DFF}" dt="2026-03-23T18:08:56.865" v="7479" actId="478"/>
          <ac:spMkLst>
            <pc:docMk/>
            <pc:sldMk cId="3869254231" sldId="296"/>
            <ac:spMk id="8" creationId="{173E60EB-14B6-116F-E3AA-FF9824040CE3}"/>
          </ac:spMkLst>
        </pc:spChg>
        <pc:spChg chg="add mod">
          <ac:chgData name="nicola minottplummer" userId="f4031d8a157814a1" providerId="LiveId" clId="{747CEC5E-80BB-44DB-8A83-56A3A7965DFF}" dt="2026-03-23T18:33:07.737" v="8035" actId="207"/>
          <ac:spMkLst>
            <pc:docMk/>
            <pc:sldMk cId="3869254231" sldId="296"/>
            <ac:spMk id="10" creationId="{D3E15290-1096-AE5F-1AF1-A4A8BE0841C9}"/>
          </ac:spMkLst>
        </pc:spChg>
        <pc:spChg chg="add mod">
          <ac:chgData name="nicola minottplummer" userId="f4031d8a157814a1" providerId="LiveId" clId="{747CEC5E-80BB-44DB-8A83-56A3A7965DFF}" dt="2026-03-23T19:09:29.708" v="8131" actId="1076"/>
          <ac:spMkLst>
            <pc:docMk/>
            <pc:sldMk cId="3869254231" sldId="296"/>
            <ac:spMk id="12" creationId="{8495232F-579A-DDC7-8F41-834891C92996}"/>
          </ac:spMkLst>
        </pc:spChg>
      </pc:sldChg>
      <pc:sldChg chg="addSp add">
        <pc:chgData name="nicola minottplummer" userId="f4031d8a157814a1" providerId="LiveId" clId="{747CEC5E-80BB-44DB-8A83-56A3A7965DFF}" dt="2026-03-23T11:34:08.874" v="6712"/>
        <pc:sldMkLst>
          <pc:docMk/>
          <pc:sldMk cId="691033439" sldId="297"/>
        </pc:sldMkLst>
        <pc:picChg chg="add">
          <ac:chgData name="nicola minottplummer" userId="f4031d8a157814a1" providerId="LiveId" clId="{747CEC5E-80BB-44DB-8A83-56A3A7965DFF}" dt="2026-03-23T11:34:08.874" v="6712"/>
          <ac:picMkLst>
            <pc:docMk/>
            <pc:sldMk cId="691033439" sldId="297"/>
            <ac:picMk id="2050" creationId="{FCFBDF12-E42C-4DED-E939-300FE7529889}"/>
          </ac:picMkLst>
        </pc:picChg>
      </pc:sldChg>
      <pc:sldChg chg="addSp delSp modSp add mod">
        <pc:chgData name="nicola minottplummer" userId="f4031d8a157814a1" providerId="LiveId" clId="{747CEC5E-80BB-44DB-8A83-56A3A7965DFF}" dt="2026-03-23T11:49:37.059" v="6749" actId="14100"/>
        <pc:sldMkLst>
          <pc:docMk/>
          <pc:sldMk cId="1068776349" sldId="298"/>
        </pc:sldMkLst>
        <pc:picChg chg="mod">
          <ac:chgData name="nicola minottplummer" userId="f4031d8a157814a1" providerId="LiveId" clId="{747CEC5E-80BB-44DB-8A83-56A3A7965DFF}" dt="2026-03-23T11:32:58.380" v="6706" actId="14100"/>
          <ac:picMkLst>
            <pc:docMk/>
            <pc:sldMk cId="1068776349" sldId="298"/>
            <ac:picMk id="2" creationId="{E34D31DB-C2E3-A2EC-1A4F-9578E48B5849}"/>
          </ac:picMkLst>
        </pc:picChg>
        <pc:picChg chg="add del mod">
          <ac:chgData name="nicola minottplummer" userId="f4031d8a157814a1" providerId="LiveId" clId="{747CEC5E-80BB-44DB-8A83-56A3A7965DFF}" dt="2026-03-23T11:45:47.924" v="6735" actId="478"/>
          <ac:picMkLst>
            <pc:docMk/>
            <pc:sldMk cId="1068776349" sldId="298"/>
            <ac:picMk id="4" creationId="{7D36C66E-A670-8191-6F13-EE7EB04085E9}"/>
          </ac:picMkLst>
        </pc:picChg>
        <pc:picChg chg="add mod">
          <ac:chgData name="nicola minottplummer" userId="f4031d8a157814a1" providerId="LiveId" clId="{747CEC5E-80BB-44DB-8A83-56A3A7965DFF}" dt="2026-03-23T11:49:37.059" v="6749" actId="14100"/>
          <ac:picMkLst>
            <pc:docMk/>
            <pc:sldMk cId="1068776349" sldId="298"/>
            <ac:picMk id="1026" creationId="{7D9C45B2-45D2-0B3C-C838-D8CEEEBF5DF0}"/>
          </ac:picMkLst>
        </pc:picChg>
        <pc:picChg chg="add mod">
          <ac:chgData name="nicola minottplummer" userId="f4031d8a157814a1" providerId="LiveId" clId="{747CEC5E-80BB-44DB-8A83-56A3A7965DFF}" dt="2026-03-23T11:49:32.902" v="6748" actId="14100"/>
          <ac:picMkLst>
            <pc:docMk/>
            <pc:sldMk cId="1068776349" sldId="298"/>
            <ac:picMk id="1028" creationId="{B27C00BB-5DD4-F477-C142-F8247470AEC5}"/>
          </ac:picMkLst>
        </pc:picChg>
      </pc:sldChg>
      <pc:sldChg chg="addSp delSp modSp add mod ord">
        <pc:chgData name="nicola minottplummer" userId="f4031d8a157814a1" providerId="LiveId" clId="{747CEC5E-80BB-44DB-8A83-56A3A7965DFF}" dt="2026-03-23T19:31:48.767" v="8268"/>
        <pc:sldMkLst>
          <pc:docMk/>
          <pc:sldMk cId="3598232947" sldId="299"/>
        </pc:sldMkLst>
        <pc:spChg chg="add mod">
          <ac:chgData name="nicola minottplummer" userId="f4031d8a157814a1" providerId="LiveId" clId="{747CEC5E-80BB-44DB-8A83-56A3A7965DFF}" dt="2026-03-23T19:30:33.051" v="8264" actId="6549"/>
          <ac:spMkLst>
            <pc:docMk/>
            <pc:sldMk cId="3598232947" sldId="299"/>
            <ac:spMk id="4" creationId="{52BFEE0A-D7B5-5F65-4DC6-4BB7B3552EB0}"/>
          </ac:spMkLst>
        </pc:spChg>
        <pc:spChg chg="add del">
          <ac:chgData name="nicola minottplummer" userId="f4031d8a157814a1" providerId="LiveId" clId="{747CEC5E-80BB-44DB-8A83-56A3A7965DFF}" dt="2026-03-23T18:59:01.831" v="8098" actId="478"/>
          <ac:spMkLst>
            <pc:docMk/>
            <pc:sldMk cId="3598232947" sldId="299"/>
            <ac:spMk id="5" creationId="{191D3551-74FD-5A5F-C139-0869E8956738}"/>
          </ac:spMkLst>
        </pc:spChg>
        <pc:spChg chg="add mod">
          <ac:chgData name="nicola minottplummer" userId="f4031d8a157814a1" providerId="LiveId" clId="{747CEC5E-80BB-44DB-8A83-56A3A7965DFF}" dt="2026-03-23T19:24:10.858" v="8212" actId="122"/>
          <ac:spMkLst>
            <pc:docMk/>
            <pc:sldMk cId="3598232947" sldId="299"/>
            <ac:spMk id="6" creationId="{0E11C5BE-B4E7-F90F-1C36-E13782E563E8}"/>
          </ac:spMkLst>
        </pc:spChg>
      </pc:sldChg>
      <pc:sldChg chg="addSp delSp modSp add mod ord">
        <pc:chgData name="nicola minottplummer" userId="f4031d8a157814a1" providerId="LiveId" clId="{747CEC5E-80BB-44DB-8A83-56A3A7965DFF}" dt="2026-03-23T18:04:33.026" v="7446" actId="207"/>
        <pc:sldMkLst>
          <pc:docMk/>
          <pc:sldMk cId="1645372940" sldId="300"/>
        </pc:sldMkLst>
        <pc:spChg chg="add del mod">
          <ac:chgData name="nicola minottplummer" userId="f4031d8a157814a1" providerId="LiveId" clId="{747CEC5E-80BB-44DB-8A83-56A3A7965DFF}" dt="2026-03-23T18:02:42.511" v="7432" actId="478"/>
          <ac:spMkLst>
            <pc:docMk/>
            <pc:sldMk cId="1645372940" sldId="300"/>
            <ac:spMk id="5" creationId="{61CBC581-4675-CDEE-9605-083D835288F5}"/>
          </ac:spMkLst>
        </pc:spChg>
        <pc:spChg chg="add mod">
          <ac:chgData name="nicola minottplummer" userId="f4031d8a157814a1" providerId="LiveId" clId="{747CEC5E-80BB-44DB-8A83-56A3A7965DFF}" dt="2026-03-23T18:04:33.026" v="7446" actId="207"/>
          <ac:spMkLst>
            <pc:docMk/>
            <pc:sldMk cId="1645372940" sldId="300"/>
            <ac:spMk id="7" creationId="{2473AA2B-00F6-68C5-5E52-818F06DB16E3}"/>
          </ac:spMkLst>
        </pc:spChg>
        <pc:picChg chg="mod">
          <ac:chgData name="nicola minottplummer" userId="f4031d8a157814a1" providerId="LiveId" clId="{747CEC5E-80BB-44DB-8A83-56A3A7965DFF}" dt="2026-03-23T11:44:27.880" v="6727" actId="1076"/>
          <ac:picMkLst>
            <pc:docMk/>
            <pc:sldMk cId="1645372940" sldId="300"/>
            <ac:picMk id="2" creationId="{2AC3E5FF-E04A-AC11-7E34-F0050EE5F9B7}"/>
          </ac:picMkLst>
        </pc:picChg>
        <pc:picChg chg="add del">
          <ac:chgData name="nicola minottplummer" userId="f4031d8a157814a1" providerId="LiveId" clId="{747CEC5E-80BB-44DB-8A83-56A3A7965DFF}" dt="2026-03-23T11:43:14.999" v="6721" actId="478"/>
          <ac:picMkLst>
            <pc:docMk/>
            <pc:sldMk cId="1645372940" sldId="300"/>
            <ac:picMk id="4" creationId="{7BF23543-218A-F0DB-5DB9-B2F3E027ABB9}"/>
          </ac:picMkLst>
        </pc:picChg>
        <pc:picChg chg="add del mod">
          <ac:chgData name="nicola minottplummer" userId="f4031d8a157814a1" providerId="LiveId" clId="{747CEC5E-80BB-44DB-8A83-56A3A7965DFF}" dt="2026-03-23T15:44:08.020" v="7278" actId="478"/>
          <ac:picMkLst>
            <pc:docMk/>
            <pc:sldMk cId="1645372940" sldId="300"/>
            <ac:picMk id="4098" creationId="{D963CEB8-E3CA-10D0-088F-8432A1585A31}"/>
          </ac:picMkLst>
        </pc:picChg>
        <pc:picChg chg="add del mod">
          <ac:chgData name="nicola minottplummer" userId="f4031d8a157814a1" providerId="LiveId" clId="{747CEC5E-80BB-44DB-8A83-56A3A7965DFF}" dt="2026-03-23T15:44:10.485" v="7279" actId="478"/>
          <ac:picMkLst>
            <pc:docMk/>
            <pc:sldMk cId="1645372940" sldId="300"/>
            <ac:picMk id="4100" creationId="{1A1CA584-D6F6-33BE-099A-D53ED3531A80}"/>
          </ac:picMkLst>
        </pc:picChg>
      </pc:sldChg>
      <pc:sldChg chg="addSp modSp add mod">
        <pc:chgData name="nicola minottplummer" userId="f4031d8a157814a1" providerId="LiveId" clId="{747CEC5E-80BB-44DB-8A83-56A3A7965DFF}" dt="2026-03-23T15:47:49.655" v="7332" actId="2711"/>
        <pc:sldMkLst>
          <pc:docMk/>
          <pc:sldMk cId="1037093086" sldId="301"/>
        </pc:sldMkLst>
        <pc:spChg chg="add mod">
          <ac:chgData name="nicola minottplummer" userId="f4031d8a157814a1" providerId="LiveId" clId="{747CEC5E-80BB-44DB-8A83-56A3A7965DFF}" dt="2026-03-23T15:47:49.655" v="7332" actId="2711"/>
          <ac:spMkLst>
            <pc:docMk/>
            <pc:sldMk cId="1037093086" sldId="301"/>
            <ac:spMk id="4" creationId="{E52A5CC7-A5A0-479B-683B-70B532E513D6}"/>
          </ac:spMkLst>
        </pc:spChg>
        <pc:picChg chg="mod">
          <ac:chgData name="nicola minottplummer" userId="f4031d8a157814a1" providerId="LiveId" clId="{747CEC5E-80BB-44DB-8A83-56A3A7965DFF}" dt="2026-03-23T11:36:39.457" v="6718" actId="1076"/>
          <ac:picMkLst>
            <pc:docMk/>
            <pc:sldMk cId="1037093086" sldId="301"/>
            <ac:picMk id="2" creationId="{5A0AD275-B350-B8BA-2C60-A747FFA94F50}"/>
          </ac:picMkLst>
        </pc:picChg>
        <pc:picChg chg="add mod">
          <ac:chgData name="nicola minottplummer" userId="f4031d8a157814a1" providerId="LiveId" clId="{747CEC5E-80BB-44DB-8A83-56A3A7965DFF}" dt="2026-03-23T15:45:49.992" v="7280" actId="14100"/>
          <ac:picMkLst>
            <pc:docMk/>
            <pc:sldMk cId="1037093086" sldId="301"/>
            <ac:picMk id="3074" creationId="{A4C28163-09D9-AA96-728F-7545BE900087}"/>
          </ac:picMkLst>
        </pc:picChg>
        <pc:picChg chg="add mod">
          <ac:chgData name="nicola minottplummer" userId="f4031d8a157814a1" providerId="LiveId" clId="{747CEC5E-80BB-44DB-8A83-56A3A7965DFF}" dt="2026-03-23T15:45:53.408" v="7281" actId="14100"/>
          <ac:picMkLst>
            <pc:docMk/>
            <pc:sldMk cId="1037093086" sldId="301"/>
            <ac:picMk id="3076" creationId="{B8CF31E0-F464-885D-7EE7-177DD9CEE49B}"/>
          </ac:picMkLst>
        </pc:picChg>
      </pc:sldChg>
      <pc:sldChg chg="addSp delSp modSp add mod">
        <pc:chgData name="nicola minottplummer" userId="f4031d8a157814a1" providerId="LiveId" clId="{747CEC5E-80BB-44DB-8A83-56A3A7965DFF}" dt="2026-03-23T14:52:59.926" v="7277" actId="20577"/>
        <pc:sldMkLst>
          <pc:docMk/>
          <pc:sldMk cId="1163283412" sldId="302"/>
        </pc:sldMkLst>
        <pc:spChg chg="add del mod">
          <ac:chgData name="nicola minottplummer" userId="f4031d8a157814a1" providerId="LiveId" clId="{747CEC5E-80BB-44DB-8A83-56A3A7965DFF}" dt="2026-03-23T12:15:12.126" v="6760" actId="478"/>
          <ac:spMkLst>
            <pc:docMk/>
            <pc:sldMk cId="1163283412" sldId="302"/>
            <ac:spMk id="4" creationId="{69DD8BA7-0AB4-182F-F3CF-4DE9C17B1C06}"/>
          </ac:spMkLst>
        </pc:spChg>
        <pc:spChg chg="add mod">
          <ac:chgData name="nicola minottplummer" userId="f4031d8a157814a1" providerId="LiveId" clId="{747CEC5E-80BB-44DB-8A83-56A3A7965DFF}" dt="2026-03-23T14:52:59.926" v="7277" actId="20577"/>
          <ac:spMkLst>
            <pc:docMk/>
            <pc:sldMk cId="1163283412" sldId="302"/>
            <ac:spMk id="6" creationId="{DD58FF48-CF68-9F74-A985-15FB1EEE1238}"/>
          </ac:spMkLst>
        </pc:spChg>
      </pc:sldChg>
      <pc:sldChg chg="add del">
        <pc:chgData name="nicola minottplummer" userId="f4031d8a157814a1" providerId="LiveId" clId="{747CEC5E-80BB-44DB-8A83-56A3A7965DFF}" dt="2026-03-23T19:39:27.136" v="8272" actId="2696"/>
        <pc:sldMkLst>
          <pc:docMk/>
          <pc:sldMk cId="417371729" sldId="303"/>
        </pc:sldMkLst>
      </pc:sldChg>
      <pc:sldChg chg="add">
        <pc:chgData name="nicola minottplummer" userId="f4031d8a157814a1" providerId="LiveId" clId="{747CEC5E-80BB-44DB-8A83-56A3A7965DFF}" dt="2026-03-23T19:13:58.232" v="8150" actId="2890"/>
        <pc:sldMkLst>
          <pc:docMk/>
          <pc:sldMk cId="8767499" sldId="304"/>
        </pc:sldMkLst>
      </pc:sldChg>
      <pc:sldChg chg="addSp modSp add mod">
        <pc:chgData name="nicola minottplummer" userId="f4031d8a157814a1" providerId="LiveId" clId="{747CEC5E-80BB-44DB-8A83-56A3A7965DFF}" dt="2026-03-23T19:21:23.965" v="8186" actId="1076"/>
        <pc:sldMkLst>
          <pc:docMk/>
          <pc:sldMk cId="3120717321" sldId="305"/>
        </pc:sldMkLst>
        <pc:spChg chg="add mod">
          <ac:chgData name="nicola minottplummer" userId="f4031d8a157814a1" providerId="LiveId" clId="{747CEC5E-80BB-44DB-8A83-56A3A7965DFF}" dt="2026-03-23T19:19:36.924" v="8181" actId="1076"/>
          <ac:spMkLst>
            <pc:docMk/>
            <pc:sldMk cId="3120717321" sldId="305"/>
            <ac:spMk id="4" creationId="{38EB7C84-CEAB-3A18-2EF6-DB210567ADF9}"/>
          </ac:spMkLst>
        </pc:spChg>
        <pc:spChg chg="add mod">
          <ac:chgData name="nicola minottplummer" userId="f4031d8a157814a1" providerId="LiveId" clId="{747CEC5E-80BB-44DB-8A83-56A3A7965DFF}" dt="2026-03-23T19:21:23.965" v="8186" actId="1076"/>
          <ac:spMkLst>
            <pc:docMk/>
            <pc:sldMk cId="3120717321" sldId="305"/>
            <ac:spMk id="6" creationId="{B9A52462-AFBE-8BB0-6C57-08D6AF8568FD}"/>
          </ac:spMkLst>
        </pc:spChg>
      </pc:sldChg>
      <pc:sldChg chg="add del">
        <pc:chgData name="nicola minottplummer" userId="f4031d8a157814a1" providerId="LiveId" clId="{747CEC5E-80BB-44DB-8A83-56A3A7965DFF}" dt="2026-03-23T19:39:31.433" v="8273" actId="2696"/>
        <pc:sldMkLst>
          <pc:docMk/>
          <pc:sldMk cId="2194472741" sldId="30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D9891C-14CA-45ED-8FF1-7B7C1C42C7F2}"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A9A219-7D58-4356-BE5A-86324A3A557B}" type="slidenum">
              <a:rPr lang="en-GB" smtClean="0"/>
              <a:t>‹#›</a:t>
            </a:fld>
            <a:endParaRPr lang="en-GB"/>
          </a:p>
        </p:txBody>
      </p:sp>
    </p:spTree>
    <p:extLst>
      <p:ext uri="{BB962C8B-B14F-4D97-AF65-F5344CB8AC3E}">
        <p14:creationId xmlns:p14="http://schemas.microsoft.com/office/powerpoint/2010/main" val="85943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A9A219-7D58-4356-BE5A-86324A3A557B}" type="slidenum">
              <a:rPr lang="en-GB" smtClean="0"/>
              <a:t>26</a:t>
            </a:fld>
            <a:endParaRPr lang="en-GB"/>
          </a:p>
        </p:txBody>
      </p:sp>
    </p:spTree>
    <p:extLst>
      <p:ext uri="{BB962C8B-B14F-4D97-AF65-F5344CB8AC3E}">
        <p14:creationId xmlns:p14="http://schemas.microsoft.com/office/powerpoint/2010/main" val="46491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5C37B-9EA2-9458-9B84-3C35B40A154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C3C194-DD0F-1A1D-C267-F5FA44B399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24F7B3A-CCBC-29F3-AC79-A18F81CAA3B6}"/>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5" name="Footer Placeholder 4">
            <a:extLst>
              <a:ext uri="{FF2B5EF4-FFF2-40B4-BE49-F238E27FC236}">
                <a16:creationId xmlns:a16="http://schemas.microsoft.com/office/drawing/2014/main" id="{AB3E5319-816E-0E7F-6706-972919077F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7C1766-FF93-7B22-42D6-371AC4D5F7D5}"/>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3772190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BDF6-996B-CD79-7D04-B58820A844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C924312-B755-A863-1E0A-D938C7A587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9468F7E-4F89-07B7-9B1B-84B49E5CFB63}"/>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5" name="Footer Placeholder 4">
            <a:extLst>
              <a:ext uri="{FF2B5EF4-FFF2-40B4-BE49-F238E27FC236}">
                <a16:creationId xmlns:a16="http://schemas.microsoft.com/office/drawing/2014/main" id="{84B91385-D275-FA5F-B950-C15D608BFE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15996F-AA63-EA43-E62F-E084E8DF5481}"/>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3972930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3C0B-0447-CC87-7598-8C436435D7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7E20310-4A0A-CC66-3D06-32CD4AF561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F3B331C-1662-A347-548F-048D3DDD02CA}"/>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5" name="Footer Placeholder 4">
            <a:extLst>
              <a:ext uri="{FF2B5EF4-FFF2-40B4-BE49-F238E27FC236}">
                <a16:creationId xmlns:a16="http://schemas.microsoft.com/office/drawing/2014/main" id="{22FABF27-46BC-4A80-E7C0-4088B78A9E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B54ED6-11B0-6DD5-ABF8-429650800437}"/>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426238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30902-EB7E-AA07-140B-6DEF5A89435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5BC31A-E105-7676-18FF-4C75CDAEB5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9D9628E-C0CC-75DA-9CF2-91E101247B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F9B97E-5B88-62DB-FF5B-31E556DC5023}"/>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6" name="Footer Placeholder 5">
            <a:extLst>
              <a:ext uri="{FF2B5EF4-FFF2-40B4-BE49-F238E27FC236}">
                <a16:creationId xmlns:a16="http://schemas.microsoft.com/office/drawing/2014/main" id="{5F15AE2E-A38D-ED5E-47A8-27C4C24673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FCA6E6-24ED-8BA3-3A01-302B005DA45A}"/>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1483888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D65D9-53CC-DC16-5911-74C34FA71B5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C88F2C1-0630-48E5-46D3-4D30E60DF1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9374B3D-A09E-9FE2-1B09-5A560260680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4017A1A-0D3B-92C8-6478-1A7BC9718A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E69E77-8C98-8946-3DD3-246D1EF4B9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FF5B26C-862F-35F9-8469-ABC242FA1F18}"/>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8" name="Footer Placeholder 7">
            <a:extLst>
              <a:ext uri="{FF2B5EF4-FFF2-40B4-BE49-F238E27FC236}">
                <a16:creationId xmlns:a16="http://schemas.microsoft.com/office/drawing/2014/main" id="{BD77027B-A61B-D573-7CD1-DB522B529E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68C0A6-436C-F06F-CBC4-7ADB3B9416F5}"/>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3456714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934EE-443C-E5EA-C67C-34F5EB79B3E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427CCA6-C5DD-81DA-9BF8-9227CBA146B9}"/>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4" name="Footer Placeholder 3">
            <a:extLst>
              <a:ext uri="{FF2B5EF4-FFF2-40B4-BE49-F238E27FC236}">
                <a16:creationId xmlns:a16="http://schemas.microsoft.com/office/drawing/2014/main" id="{93E024F2-9D04-2BAB-9278-F59269E8D8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D1A3BC-64DE-2425-C17B-13F71009E038}"/>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555048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37CD0B-29C4-E870-A0FE-03EE8B1B74FA}"/>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3" name="Footer Placeholder 2">
            <a:extLst>
              <a:ext uri="{FF2B5EF4-FFF2-40B4-BE49-F238E27FC236}">
                <a16:creationId xmlns:a16="http://schemas.microsoft.com/office/drawing/2014/main" id="{CC2D7770-156B-EAD1-ACD4-1450380B36D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597862-50B9-F7DA-57D3-D1B21241F839}"/>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729853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F4279-1CDC-5575-D138-5889F453C1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F32FE5-37F9-320F-D0A3-91BD9F2071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EAE9CAC-CA98-260B-E209-96D649C591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52EB53-07D6-04D0-E99A-0E624F371C14}"/>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6" name="Footer Placeholder 5">
            <a:extLst>
              <a:ext uri="{FF2B5EF4-FFF2-40B4-BE49-F238E27FC236}">
                <a16:creationId xmlns:a16="http://schemas.microsoft.com/office/drawing/2014/main" id="{EC91DED9-7391-7CC0-32D8-BE4C872D46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BD94B0-7B11-54F8-5753-FF22960D2308}"/>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2127308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0E1F8-28F1-A7C5-0B0B-7F691A7899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1149D0D-DB42-8D44-4A19-FCCCFCC632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9B52EF-B3F0-1603-0557-89D20B4DDE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93167A-AD97-BB39-A00D-D9F57B4EC726}"/>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6" name="Footer Placeholder 5">
            <a:extLst>
              <a:ext uri="{FF2B5EF4-FFF2-40B4-BE49-F238E27FC236}">
                <a16:creationId xmlns:a16="http://schemas.microsoft.com/office/drawing/2014/main" id="{92DFFFD4-A1D9-007E-3F61-CF8BFFB1A7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E90C50-7EA4-3EBC-8A49-54FCCC4A593B}"/>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2405429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DB9B1-91B2-211A-E6D3-EF391C6C0C6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6D3A3DD-A979-D1B1-9A5F-0EF34FB40D5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FAC391-58E4-AD32-0993-0B64A846A171}"/>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5" name="Footer Placeholder 4">
            <a:extLst>
              <a:ext uri="{FF2B5EF4-FFF2-40B4-BE49-F238E27FC236}">
                <a16:creationId xmlns:a16="http://schemas.microsoft.com/office/drawing/2014/main" id="{FCFB432B-E115-2A05-8D7F-1486370AD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34ED4-A232-A466-A3A9-67A36F6316C0}"/>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3684729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93F4C2-3B89-B6D4-835F-0D9E1ACDD82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1A9737E-118C-A93B-CDED-C6C940FF29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71DC84-7E36-3365-7B29-C74E5528374C}"/>
              </a:ext>
            </a:extLst>
          </p:cNvPr>
          <p:cNvSpPr>
            <a:spLocks noGrp="1"/>
          </p:cNvSpPr>
          <p:nvPr>
            <p:ph type="dt" sz="half" idx="10"/>
          </p:nvPr>
        </p:nvSpPr>
        <p:spPr/>
        <p:txBody>
          <a:bodyPr/>
          <a:lstStyle/>
          <a:p>
            <a:fld id="{BC2810CB-8259-4B7A-A64D-C17E6AEAC4E2}" type="datetimeFigureOut">
              <a:rPr lang="en-GB" smtClean="0"/>
              <a:t>23/03/2026</a:t>
            </a:fld>
            <a:endParaRPr lang="en-GB"/>
          </a:p>
        </p:txBody>
      </p:sp>
      <p:sp>
        <p:nvSpPr>
          <p:cNvPr id="5" name="Footer Placeholder 4">
            <a:extLst>
              <a:ext uri="{FF2B5EF4-FFF2-40B4-BE49-F238E27FC236}">
                <a16:creationId xmlns:a16="http://schemas.microsoft.com/office/drawing/2014/main" id="{2E2C07D1-0149-71B6-7E3D-22BAAE5F42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F301B0-19E2-D2EB-E9F6-9D22C3769DBF}"/>
              </a:ext>
            </a:extLst>
          </p:cNvPr>
          <p:cNvSpPr>
            <a:spLocks noGrp="1"/>
          </p:cNvSpPr>
          <p:nvPr>
            <p:ph type="sldNum" sz="quarter" idx="12"/>
          </p:nvPr>
        </p:nvSpPr>
        <p:spPr/>
        <p:txBody>
          <a:bodyPr/>
          <a:lstStyle/>
          <a:p>
            <a:fld id="{08903DCD-710E-42AF-859E-55766024975E}" type="slidenum">
              <a:rPr lang="en-GB" smtClean="0"/>
              <a:t>‹#›</a:t>
            </a:fld>
            <a:endParaRPr lang="en-GB"/>
          </a:p>
        </p:txBody>
      </p:sp>
    </p:spTree>
    <p:extLst>
      <p:ext uri="{BB962C8B-B14F-4D97-AF65-F5344CB8AC3E}">
        <p14:creationId xmlns:p14="http://schemas.microsoft.com/office/powerpoint/2010/main" val="215852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9CA00C-2E3B-D8D7-1595-1B98960774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C852717-1B57-6877-74EC-388BA80F48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D47692-2539-4D5C-BD16-5F00557974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2810CB-8259-4B7A-A64D-C17E6AEAC4E2}" type="datetimeFigureOut">
              <a:rPr lang="en-GB" smtClean="0"/>
              <a:t>23/03/2026</a:t>
            </a:fld>
            <a:endParaRPr lang="en-GB"/>
          </a:p>
        </p:txBody>
      </p:sp>
      <p:sp>
        <p:nvSpPr>
          <p:cNvPr id="5" name="Footer Placeholder 4">
            <a:extLst>
              <a:ext uri="{FF2B5EF4-FFF2-40B4-BE49-F238E27FC236}">
                <a16:creationId xmlns:a16="http://schemas.microsoft.com/office/drawing/2014/main" id="{33FD78B1-2435-273E-8DB6-AB1A491D30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ACFA914-10AD-88DF-E491-E12452699E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903DCD-710E-42AF-859E-55766024975E}" type="slidenum">
              <a:rPr lang="en-GB" smtClean="0"/>
              <a:t>‹#›</a:t>
            </a:fld>
            <a:endParaRPr lang="en-GB"/>
          </a:p>
        </p:txBody>
      </p:sp>
    </p:spTree>
    <p:extLst>
      <p:ext uri="{BB962C8B-B14F-4D97-AF65-F5344CB8AC3E}">
        <p14:creationId xmlns:p14="http://schemas.microsoft.com/office/powerpoint/2010/main" val="338867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007/s10207-024-00835-x"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doi.org/10.1007/s11042-022-14036-y" TargetMode="External"/><Relationship Id="rId5" Type="http://schemas.openxmlformats.org/officeDocument/2006/relationships/hyperlink" Target="https://doi.org/10.1145/3640019" TargetMode="External"/><Relationship Id="rId4" Type="http://schemas.openxmlformats.org/officeDocument/2006/relationships/hyperlink" Target="https://doi.org/10.52436/1.jutif.2025.6.5.4917"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01C0FC2-256F-7A85-01EE-93C3287A15E7}"/>
              </a:ext>
            </a:extLst>
          </p:cNvPr>
          <p:cNvSpPr txBox="1"/>
          <p:nvPr/>
        </p:nvSpPr>
        <p:spPr>
          <a:xfrm>
            <a:off x="164591" y="624178"/>
            <a:ext cx="5698436" cy="5909310"/>
          </a:xfrm>
          <a:prstGeom prst="rect">
            <a:avLst/>
          </a:prstGeom>
          <a:noFill/>
        </p:spPr>
        <p:txBody>
          <a:bodyPr wrap="square" rtlCol="0">
            <a:spAutoFit/>
          </a:bodyPr>
          <a:lstStyle/>
          <a:p>
            <a:r>
              <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NAME: NICOLA PLUMMER</a:t>
            </a:r>
          </a:p>
          <a:p>
            <a:endPar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STUDENT NUMBER:2320431</a:t>
            </a:r>
          </a:p>
          <a:p>
            <a:endPar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COURSE NAME: BSc APPLIED COMPUTING</a:t>
            </a:r>
          </a:p>
          <a:p>
            <a:endPar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MODULE NAME: ADVANCED CYBERSECURITY</a:t>
            </a:r>
          </a:p>
          <a:p>
            <a:endPar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MODULE CODE: ACCB 6000</a:t>
            </a:r>
          </a:p>
          <a:p>
            <a:endPar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LECTURER: DR. SHANTANU ISLAM</a:t>
            </a:r>
          </a:p>
          <a:p>
            <a:endPar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INSTITUTION: UNIVERSITY OF WALES TRINITY SAINT DAVID</a:t>
            </a:r>
          </a:p>
          <a:p>
            <a:endPar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b="1"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CAMPUS: INSTITUTE OF INNERCITY LEARNING, QUAY PLACE.</a:t>
            </a:r>
          </a:p>
          <a:p>
            <a:endParaRPr lang="en-GB" sz="2000" dirty="0">
              <a:solidFill>
                <a:schemeClr val="tx2">
                  <a:lumMod val="75000"/>
                  <a:lumOff val="25000"/>
                </a:schemeClr>
              </a:solidFill>
              <a:latin typeface="Algerian" panose="04020705040A02060702" pitchFamily="82" charset="0"/>
            </a:endParaRPr>
          </a:p>
          <a:p>
            <a:endParaRPr lang="en-GB" dirty="0"/>
          </a:p>
        </p:txBody>
      </p:sp>
      <p:pic>
        <p:nvPicPr>
          <p:cNvPr id="1028" name="Picture 4" descr="5 advanced cybersecurity solutions for SMBs">
            <a:extLst>
              <a:ext uri="{FF2B5EF4-FFF2-40B4-BE49-F238E27FC236}">
                <a16:creationId xmlns:a16="http://schemas.microsoft.com/office/drawing/2014/main" id="{C0CC9750-921B-96D1-D7BD-3410752301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3177" y="0"/>
            <a:ext cx="619882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0890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5 advanced cybersecurity solutions for SMBs">
            <a:extLst>
              <a:ext uri="{FF2B5EF4-FFF2-40B4-BE49-F238E27FC236}">
                <a16:creationId xmlns:a16="http://schemas.microsoft.com/office/drawing/2014/main" id="{BFF7A3CF-9E74-7C16-985F-888653036965}"/>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B48F2A3-704B-8424-9116-418E1865ABAE}"/>
              </a:ext>
            </a:extLst>
          </p:cNvPr>
          <p:cNvSpPr txBox="1"/>
          <p:nvPr/>
        </p:nvSpPr>
        <p:spPr>
          <a:xfrm>
            <a:off x="1476261" y="2148289"/>
            <a:ext cx="8130448" cy="584775"/>
          </a:xfrm>
          <a:prstGeom prst="rect">
            <a:avLst/>
          </a:prstGeom>
          <a:noFill/>
        </p:spPr>
        <p:txBody>
          <a:bodyPr wrap="square" rtlCol="0">
            <a:prstTxWarp prst="textCurveDown">
              <a:avLst/>
            </a:prstTxWarp>
            <a:spAutoFit/>
            <a:scene3d>
              <a:camera prst="orthographicFront"/>
              <a:lightRig rig="threePt" dir="t"/>
            </a:scene3d>
            <a:sp3d extrusionH="57150">
              <a:bevelT w="38100" h="38100"/>
            </a:sp3d>
          </a:bodyPr>
          <a:lstStyle/>
          <a:p>
            <a:r>
              <a:rPr lang="en-GB" sz="3200" b="1" dirty="0">
                <a:solidFill>
                  <a:schemeClr val="tx1">
                    <a:lumMod val="95000"/>
                    <a:lumOff val="5000"/>
                  </a:schemeClr>
                </a:solidFill>
                <a:effectLst>
                  <a:glow rad="228600">
                    <a:schemeClr val="accent4">
                      <a:satMod val="175000"/>
                      <a:alpha val="40000"/>
                    </a:schemeClr>
                  </a:glow>
                  <a:reflection blurRad="6350" stA="55000" endA="50" endPos="85000" dir="5400000" sy="-100000" algn="bl" rotWithShape="0"/>
                </a:effectLst>
                <a:latin typeface="Calibri" panose="020F0502020204030204" pitchFamily="34" charset="0"/>
                <a:ea typeface="Calibri" panose="020F0502020204030204" pitchFamily="34" charset="0"/>
                <a:cs typeface="Calibri" panose="020F0502020204030204" pitchFamily="34" charset="0"/>
              </a:rPr>
              <a:t>OS SET UP AND CONNECTIVITY</a:t>
            </a:r>
          </a:p>
        </p:txBody>
      </p:sp>
    </p:spTree>
    <p:extLst>
      <p:ext uri="{BB962C8B-B14F-4D97-AF65-F5344CB8AC3E}">
        <p14:creationId xmlns:p14="http://schemas.microsoft.com/office/powerpoint/2010/main" val="2684407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D5486329-8F86-5B4C-1181-0A6DC8506EB3}"/>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1C0E915-F756-7236-999C-80BF2E954C96}"/>
              </a:ext>
            </a:extLst>
          </p:cNvPr>
          <p:cNvSpPr txBox="1"/>
          <p:nvPr/>
        </p:nvSpPr>
        <p:spPr>
          <a:xfrm>
            <a:off x="7456931" y="2712325"/>
            <a:ext cx="4321709" cy="1938992"/>
          </a:xfrm>
          <a:prstGeom prst="rect">
            <a:avLst/>
          </a:prstGeom>
          <a:noFill/>
        </p:spPr>
        <p:txBody>
          <a:bodyPr wrap="square" rtlCol="0">
            <a:spAutoFit/>
          </a:bodyPr>
          <a:lstStyle/>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VM showed all the running machines. However, the system crashed because I ran out of storage space. I deleted the Linux Client as it is not configured. This freed up space so that I could access certain functions.</a:t>
            </a:r>
          </a:p>
        </p:txBody>
      </p:sp>
      <p:pic>
        <p:nvPicPr>
          <p:cNvPr id="5" name="Picture 4" descr="A screenshot of a computer&#10;&#10;AI-generated content may be incorrect.">
            <a:extLst>
              <a:ext uri="{FF2B5EF4-FFF2-40B4-BE49-F238E27FC236}">
                <a16:creationId xmlns:a16="http://schemas.microsoft.com/office/drawing/2014/main" id="{176428B5-083C-A86C-0968-E0FBF391EF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360" y="814972"/>
            <a:ext cx="6576163" cy="5549031"/>
          </a:xfrm>
          <a:prstGeom prst="rect">
            <a:avLst/>
          </a:prstGeom>
        </p:spPr>
      </p:pic>
    </p:spTree>
    <p:extLst>
      <p:ext uri="{BB962C8B-B14F-4D97-AF65-F5344CB8AC3E}">
        <p14:creationId xmlns:p14="http://schemas.microsoft.com/office/powerpoint/2010/main" val="1963069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89A36D-435F-170D-6EF5-C06AD21BA123}"/>
            </a:ext>
          </a:extLst>
        </p:cNvPr>
        <p:cNvGrpSpPr/>
        <p:nvPr/>
      </p:nvGrpSpPr>
      <p:grpSpPr>
        <a:xfrm>
          <a:off x="0" y="0"/>
          <a:ext cx="0" cy="0"/>
          <a:chOff x="0" y="0"/>
          <a:chExt cx="0" cy="0"/>
        </a:xfrm>
      </p:grpSpPr>
      <p:pic>
        <p:nvPicPr>
          <p:cNvPr id="5" name="Picture 4" descr="5 advanced cybersecurity solutions for SMBs">
            <a:extLst>
              <a:ext uri="{FF2B5EF4-FFF2-40B4-BE49-F238E27FC236}">
                <a16:creationId xmlns:a16="http://schemas.microsoft.com/office/drawing/2014/main" id="{868E69AD-3DB3-FBBC-3986-F22B171A0B1E}"/>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36" name="Rectangle 35">
            <a:extLst>
              <a:ext uri="{FF2B5EF4-FFF2-40B4-BE49-F238E27FC236}">
                <a16:creationId xmlns:a16="http://schemas.microsoft.com/office/drawing/2014/main" id="{1022CA72-2A63-428F-B586-37BA5AB6D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1"/>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37444" y="5460209"/>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A7F8CA7-DE62-C679-B2B5-A99A39362706}"/>
              </a:ext>
            </a:extLst>
          </p:cNvPr>
          <p:cNvSpPr txBox="1"/>
          <p:nvPr/>
        </p:nvSpPr>
        <p:spPr>
          <a:xfrm>
            <a:off x="4865008" y="4473019"/>
            <a:ext cx="6586915" cy="190523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Successful IP configuration for the Swansea Server,  the Swansea Client and the Linux Server.</a:t>
            </a:r>
          </a:p>
        </p:txBody>
      </p:sp>
      <p:pic>
        <p:nvPicPr>
          <p:cNvPr id="7" name="Picture 6" descr="A screenshot of a computer&#10;&#10;AI-generated content may be incorrect.">
            <a:extLst>
              <a:ext uri="{FF2B5EF4-FFF2-40B4-BE49-F238E27FC236}">
                <a16:creationId xmlns:a16="http://schemas.microsoft.com/office/drawing/2014/main" id="{94D18261-DCD1-C9F3-59EF-545F176D9A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888" y="639048"/>
            <a:ext cx="3553824" cy="3613975"/>
          </a:xfrm>
          <a:prstGeom prst="rect">
            <a:avLst/>
          </a:prstGeom>
        </p:spPr>
      </p:pic>
      <p:pic>
        <p:nvPicPr>
          <p:cNvPr id="9" name="Picture 8" descr="A computer screen shot of a black screen&#10;&#10;AI-generated content may be incorrect.">
            <a:extLst>
              <a:ext uri="{FF2B5EF4-FFF2-40B4-BE49-F238E27FC236}">
                <a16:creationId xmlns:a16="http://schemas.microsoft.com/office/drawing/2014/main" id="{17C68ED4-3868-ABF2-9798-723FA15129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22877" y="637785"/>
            <a:ext cx="3458083" cy="3613975"/>
          </a:xfrm>
          <a:prstGeom prst="rect">
            <a:avLst/>
          </a:prstGeom>
        </p:spPr>
      </p:pic>
      <p:pic>
        <p:nvPicPr>
          <p:cNvPr id="11" name="Picture 10" descr="A screenshot of a computer program&#10;&#10;AI-generated content may be incorrect.">
            <a:extLst>
              <a:ext uri="{FF2B5EF4-FFF2-40B4-BE49-F238E27FC236}">
                <a16:creationId xmlns:a16="http://schemas.microsoft.com/office/drawing/2014/main" id="{9C9C8A25-C761-05CE-92E0-CB91F7FE4CF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32125" y="637784"/>
            <a:ext cx="3752972" cy="3613975"/>
          </a:xfrm>
          <a:prstGeom prst="rect">
            <a:avLst/>
          </a:prstGeom>
        </p:spPr>
      </p:pic>
    </p:spTree>
    <p:extLst>
      <p:ext uri="{BB962C8B-B14F-4D97-AF65-F5344CB8AC3E}">
        <p14:creationId xmlns:p14="http://schemas.microsoft.com/office/powerpoint/2010/main" val="2497693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5684FC-F03A-C9B0-21DF-47EBFD7A245F}"/>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22CA72-2A63-428F-B586-37BA5AB6D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1"/>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37444" y="5460209"/>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FE1D746-D318-3ECF-B900-4A14ACECFEFB}"/>
              </a:ext>
            </a:extLst>
          </p:cNvPr>
          <p:cNvSpPr txBox="1"/>
          <p:nvPr/>
        </p:nvSpPr>
        <p:spPr>
          <a:xfrm>
            <a:off x="388047" y="4796959"/>
            <a:ext cx="2795338" cy="13948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dirty="0"/>
              <a:t> </a:t>
            </a:r>
            <a:r>
              <a:rPr lang="en-US" sz="2000" dirty="0">
                <a:latin typeface="Calibri" panose="020F0502020204030204" pitchFamily="34" charset="0"/>
                <a:ea typeface="Calibri" panose="020F0502020204030204" pitchFamily="34" charset="0"/>
                <a:cs typeface="Calibri" panose="020F0502020204030204" pitchFamily="34" charset="0"/>
              </a:rPr>
              <a:t>Here is a successful ping connectivity between Swansea Client to the Swansea Server.</a:t>
            </a:r>
          </a:p>
        </p:txBody>
      </p:sp>
      <p:sp>
        <p:nvSpPr>
          <p:cNvPr id="4" name="TextBox 3">
            <a:extLst>
              <a:ext uri="{FF2B5EF4-FFF2-40B4-BE49-F238E27FC236}">
                <a16:creationId xmlns:a16="http://schemas.microsoft.com/office/drawing/2014/main" id="{7696D221-1526-AA2B-CA0E-EB4E39240666}"/>
              </a:ext>
            </a:extLst>
          </p:cNvPr>
          <p:cNvSpPr txBox="1"/>
          <p:nvPr/>
        </p:nvSpPr>
        <p:spPr>
          <a:xfrm>
            <a:off x="3658710" y="4912884"/>
            <a:ext cx="3102429" cy="1394870"/>
          </a:xfrm>
          <a:prstGeom prst="rect">
            <a:avLst/>
          </a:prstGeom>
        </p:spPr>
        <p:txBody>
          <a:bodyPr vert="horz" lIns="91440" tIns="45720" rIns="91440" bIns="45720" rtlCol="0" anchor="ctr">
            <a:normAutofit/>
          </a:bodyPr>
          <a:lstStyle/>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Here is a  successful ping connectivity  between the London Server  and the Swansea Server.</a:t>
            </a:r>
          </a:p>
        </p:txBody>
      </p:sp>
      <p:pic>
        <p:nvPicPr>
          <p:cNvPr id="7" name="Picture 6" descr="A computer screen with white text&#10;&#10;AI-generated content may be incorrect.">
            <a:extLst>
              <a:ext uri="{FF2B5EF4-FFF2-40B4-BE49-F238E27FC236}">
                <a16:creationId xmlns:a16="http://schemas.microsoft.com/office/drawing/2014/main" id="{79EBAF4E-0E3B-D4F4-3FF2-7B68537BF0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570" y="432924"/>
            <a:ext cx="3454440" cy="4154962"/>
          </a:xfrm>
          <a:prstGeom prst="rect">
            <a:avLst/>
          </a:prstGeom>
        </p:spPr>
      </p:pic>
      <p:pic>
        <p:nvPicPr>
          <p:cNvPr id="9" name="Picture 8" descr="A screenshot of a computer program&#10;&#10;AI-generated content may be incorrect.">
            <a:extLst>
              <a:ext uri="{FF2B5EF4-FFF2-40B4-BE49-F238E27FC236}">
                <a16:creationId xmlns:a16="http://schemas.microsoft.com/office/drawing/2014/main" id="{3D5455D5-7AFB-1B43-E77C-517934047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2076" y="432924"/>
            <a:ext cx="3454440" cy="4154962"/>
          </a:xfrm>
          <a:prstGeom prst="rect">
            <a:avLst/>
          </a:prstGeom>
        </p:spPr>
      </p:pic>
      <p:pic>
        <p:nvPicPr>
          <p:cNvPr id="11" name="Picture 10" descr="A computer screen with white text&#10;&#10;AI-generated content may be incorrect.">
            <a:extLst>
              <a:ext uri="{FF2B5EF4-FFF2-40B4-BE49-F238E27FC236}">
                <a16:creationId xmlns:a16="http://schemas.microsoft.com/office/drawing/2014/main" id="{04A646D2-4437-2F14-4CFA-3FAA7BD948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0331" y="432924"/>
            <a:ext cx="3368593" cy="4154962"/>
          </a:xfrm>
          <a:prstGeom prst="rect">
            <a:avLst/>
          </a:prstGeom>
        </p:spPr>
      </p:pic>
      <p:sp>
        <p:nvSpPr>
          <p:cNvPr id="12" name="TextBox 11">
            <a:extLst>
              <a:ext uri="{FF2B5EF4-FFF2-40B4-BE49-F238E27FC236}">
                <a16:creationId xmlns:a16="http://schemas.microsoft.com/office/drawing/2014/main" id="{B21EFFDD-5795-46BB-BD4C-A131538994C1}"/>
              </a:ext>
            </a:extLst>
          </p:cNvPr>
          <p:cNvSpPr txBox="1"/>
          <p:nvPr/>
        </p:nvSpPr>
        <p:spPr>
          <a:xfrm>
            <a:off x="7812196" y="4882903"/>
            <a:ext cx="3368593" cy="1323439"/>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Here is  a successful ping connectivity between both the  Swansea Client and London Server.</a:t>
            </a:r>
          </a:p>
        </p:txBody>
      </p:sp>
    </p:spTree>
    <p:extLst>
      <p:ext uri="{BB962C8B-B14F-4D97-AF65-F5344CB8AC3E}">
        <p14:creationId xmlns:p14="http://schemas.microsoft.com/office/powerpoint/2010/main" val="118074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8C3E34-E84C-6F38-8429-B83B5D143E13}"/>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F866269C-261F-DA64-960A-694B65D5FFF1}"/>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BDB1968-D5C2-A7D6-9D95-07C947656F04}"/>
              </a:ext>
            </a:extLst>
          </p:cNvPr>
          <p:cNvSpPr txBox="1"/>
          <p:nvPr/>
        </p:nvSpPr>
        <p:spPr>
          <a:xfrm>
            <a:off x="2185261" y="5520035"/>
            <a:ext cx="7749153" cy="1015663"/>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Here is a basic connectivity test using ICMP between the Swansea Server and the London Server over the VPN link. This ping was successful between both servers.</a:t>
            </a:r>
          </a:p>
        </p:txBody>
      </p:sp>
      <p:pic>
        <p:nvPicPr>
          <p:cNvPr id="7" name="Picture 6" descr="A screenshot of a computer&#10;&#10;AI-generated content may be incorrect.">
            <a:extLst>
              <a:ext uri="{FF2B5EF4-FFF2-40B4-BE49-F238E27FC236}">
                <a16:creationId xmlns:a16="http://schemas.microsoft.com/office/drawing/2014/main" id="{888E16C2-1B98-2125-C470-C0A534C9CB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2228" y="615582"/>
            <a:ext cx="6077867" cy="4489818"/>
          </a:xfrm>
          <a:prstGeom prst="rect">
            <a:avLst/>
          </a:prstGeom>
        </p:spPr>
      </p:pic>
    </p:spTree>
    <p:extLst>
      <p:ext uri="{BB962C8B-B14F-4D97-AF65-F5344CB8AC3E}">
        <p14:creationId xmlns:p14="http://schemas.microsoft.com/office/powerpoint/2010/main" val="3016877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95E3A1B-6FED-3BD0-56D7-188A82395C32}"/>
              </a:ext>
            </a:extLst>
          </p:cNvPr>
          <p:cNvSpPr txBox="1"/>
          <p:nvPr/>
        </p:nvSpPr>
        <p:spPr>
          <a:xfrm>
            <a:off x="1373266" y="1183643"/>
            <a:ext cx="4174094" cy="2481729"/>
          </a:xfrm>
          <a:prstGeom prst="rect">
            <a:avLst/>
          </a:prstGeom>
        </p:spPr>
        <p:txBody>
          <a:bodyPr vert="horz" lIns="91440" tIns="45720" rIns="91440" bIns="45720" rtlCol="0" anchor="b">
            <a:normAutofit/>
            <a:scene3d>
              <a:camera prst="orthographicFront"/>
              <a:lightRig rig="threePt" dir="t"/>
            </a:scene3d>
            <a:sp3d extrusionH="57150">
              <a:bevelT w="38100" h="38100"/>
            </a:sp3d>
          </a:bodyPr>
          <a:lstStyle/>
          <a:p>
            <a:pPr algn="ctr">
              <a:lnSpc>
                <a:spcPct val="90000"/>
              </a:lnSpc>
              <a:spcBef>
                <a:spcPct val="0"/>
              </a:spcBef>
              <a:spcAft>
                <a:spcPts val="600"/>
              </a:spcAft>
            </a:pPr>
            <a:r>
              <a:rPr lang="en-US" sz="3600" b="1" dirty="0">
                <a:ln>
                  <a:solidFill>
                    <a:srgbClr val="C00000"/>
                  </a:solidFill>
                </a:ln>
                <a:solidFill>
                  <a:srgbClr val="595959"/>
                </a:solidFill>
                <a:effectLst>
                  <a:glow rad="63500">
                    <a:schemeClr val="accent2">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NETWORK INFORMATION AND GATHERING</a:t>
            </a:r>
          </a:p>
        </p:txBody>
      </p:sp>
      <p:pic>
        <p:nvPicPr>
          <p:cNvPr id="2" name="Picture 4" descr="5 advanced cybersecurity solutions for SMBs">
            <a:extLst>
              <a:ext uri="{FF2B5EF4-FFF2-40B4-BE49-F238E27FC236}">
                <a16:creationId xmlns:a16="http://schemas.microsoft.com/office/drawing/2014/main" id="{32A4C43F-2BCE-EB25-3166-78AF4C5D6D91}"/>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6234827" y="685798"/>
            <a:ext cx="5784453" cy="54864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B8553D2-04B6-4620-4ADC-6063ED022FD4}"/>
              </a:ext>
            </a:extLst>
          </p:cNvPr>
          <p:cNvSpPr txBox="1"/>
          <p:nvPr/>
        </p:nvSpPr>
        <p:spPr>
          <a:xfrm>
            <a:off x="6641432" y="1828800"/>
            <a:ext cx="4054642" cy="2246769"/>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Information gathering in cybersecurity means collecting details about a computer, network, or system, such as IP addresses, open ports, and services, to understand how it works and find possible weaknesses to attack.</a:t>
            </a:r>
          </a:p>
        </p:txBody>
      </p:sp>
    </p:spTree>
    <p:extLst>
      <p:ext uri="{BB962C8B-B14F-4D97-AF65-F5344CB8AC3E}">
        <p14:creationId xmlns:p14="http://schemas.microsoft.com/office/powerpoint/2010/main" val="285864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B25CA394-2689-D8C4-8DD1-25E4A86B03F2}"/>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computer screen&#10;&#10;AI-generated content may be incorrect.">
            <a:extLst>
              <a:ext uri="{FF2B5EF4-FFF2-40B4-BE49-F238E27FC236}">
                <a16:creationId xmlns:a16="http://schemas.microsoft.com/office/drawing/2014/main" id="{04A000A6-6363-A81B-79A4-545DAEDAC1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4901" y="979604"/>
            <a:ext cx="7755875" cy="4749167"/>
          </a:xfrm>
          <a:prstGeom prst="rect">
            <a:avLst/>
          </a:prstGeom>
        </p:spPr>
      </p:pic>
    </p:spTree>
    <p:extLst>
      <p:ext uri="{BB962C8B-B14F-4D97-AF65-F5344CB8AC3E}">
        <p14:creationId xmlns:p14="http://schemas.microsoft.com/office/powerpoint/2010/main" val="258011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A4ED8A-9F45-1D8A-FE6E-28E51EEB85D0}"/>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6B625E75-E6EE-7C50-EFB2-D9BA893089D4}"/>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E8FC88C-3D05-D6BC-EB27-807B783817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210" y="737275"/>
            <a:ext cx="5202660" cy="4608138"/>
          </a:xfrm>
          <a:prstGeom prst="rect">
            <a:avLst/>
          </a:prstGeom>
        </p:spPr>
      </p:pic>
      <p:pic>
        <p:nvPicPr>
          <p:cNvPr id="6" name="Picture 5">
            <a:extLst>
              <a:ext uri="{FF2B5EF4-FFF2-40B4-BE49-F238E27FC236}">
                <a16:creationId xmlns:a16="http://schemas.microsoft.com/office/drawing/2014/main" id="{EBC47E36-6EF9-627F-CB4F-3C995C9F01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3080" y="706091"/>
            <a:ext cx="5202660" cy="4639322"/>
          </a:xfrm>
          <a:prstGeom prst="rect">
            <a:avLst/>
          </a:prstGeom>
        </p:spPr>
      </p:pic>
    </p:spTree>
    <p:extLst>
      <p:ext uri="{BB962C8B-B14F-4D97-AF65-F5344CB8AC3E}">
        <p14:creationId xmlns:p14="http://schemas.microsoft.com/office/powerpoint/2010/main" val="3925431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76DEC-E4C2-1A58-688D-54408C4883E7}"/>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D485A374-777D-BC17-5E3C-195F18998A41}"/>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A63CA17-85FA-7E2E-C2DD-C45B8603BB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1682" y="978985"/>
            <a:ext cx="7799942" cy="4992157"/>
          </a:xfrm>
          <a:prstGeom prst="rect">
            <a:avLst/>
          </a:prstGeom>
        </p:spPr>
      </p:pic>
    </p:spTree>
    <p:extLst>
      <p:ext uri="{BB962C8B-B14F-4D97-AF65-F5344CB8AC3E}">
        <p14:creationId xmlns:p14="http://schemas.microsoft.com/office/powerpoint/2010/main" val="2168102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50C03-1CEE-6249-FAEA-F0BEC50F7122}"/>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89D1CF21-E698-08B7-B334-8CBF8A80C665}"/>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9C43C75-3548-C169-3186-F0761D07E681}"/>
              </a:ext>
            </a:extLst>
          </p:cNvPr>
          <p:cNvSpPr txBox="1"/>
          <p:nvPr/>
        </p:nvSpPr>
        <p:spPr>
          <a:xfrm>
            <a:off x="1903164" y="1038182"/>
            <a:ext cx="7417106" cy="3416320"/>
          </a:xfrm>
          <a:prstGeom prst="rect">
            <a:avLst/>
          </a:prstGeom>
          <a:noFill/>
        </p:spPr>
        <p:txBody>
          <a:bodyPr wrap="square">
            <a:spAutoFit/>
          </a:bodyPr>
          <a:lstStyle/>
          <a:p>
            <a:pPr>
              <a:buNone/>
            </a:pPr>
            <a:r>
              <a:rPr lang="en-GB" dirty="0"/>
              <a:t>A scan of </a:t>
            </a:r>
            <a:r>
              <a:rPr lang="en-GB" b="1" dirty="0"/>
              <a:t>192.168.1.1</a:t>
            </a:r>
            <a:r>
              <a:rPr lang="en-GB" dirty="0"/>
              <a:t> showed many open ports including FTP, SMB, LDAP and Kerberos. Because many services are exposed, the attack surface is larger, and this could make it easier for an attacker to find a weakness and try to gain access.</a:t>
            </a:r>
          </a:p>
          <a:p>
            <a:pPr>
              <a:buNone/>
            </a:pPr>
            <a:r>
              <a:rPr lang="en-GB" dirty="0"/>
              <a:t>A scan of </a:t>
            </a:r>
            <a:r>
              <a:rPr lang="en-GB" b="1" dirty="0"/>
              <a:t>192.168.1.10</a:t>
            </a:r>
            <a:r>
              <a:rPr lang="en-GB" dirty="0"/>
              <a:t> showed only a few open ports such as MSRPC, NetBIOS and SMB. This suggests the machine is a normal Windows client with fewer services running, so there are fewer possible ways for an attacker to try to connect to the system.</a:t>
            </a:r>
          </a:p>
          <a:p>
            <a:pPr>
              <a:buNone/>
            </a:pPr>
            <a:r>
              <a:rPr lang="en-GB" dirty="0"/>
              <a:t>The scan of </a:t>
            </a:r>
            <a:r>
              <a:rPr lang="en-GB" b="1" dirty="0"/>
              <a:t>192.168.2.1</a:t>
            </a:r>
            <a:r>
              <a:rPr lang="en-GB" dirty="0"/>
              <a:t> shows that the host is active, but all ports are filtered. This means the system is protected by a firewall and no services are visible. Only the existence of the host is revealed, which makes it harder for an attacker to gather useful information.</a:t>
            </a:r>
          </a:p>
        </p:txBody>
      </p:sp>
    </p:spTree>
    <p:extLst>
      <p:ext uri="{BB962C8B-B14F-4D97-AF65-F5344CB8AC3E}">
        <p14:creationId xmlns:p14="http://schemas.microsoft.com/office/powerpoint/2010/main" val="332106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D436E3-1B5D-57EC-3B50-708C436E07A7}"/>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B12AF0FF-58BD-9D56-39AA-CE99A6928881}"/>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E8C2230-7A49-88B4-0D63-55C9F3E7E327}"/>
              </a:ext>
            </a:extLst>
          </p:cNvPr>
          <p:cNvSpPr txBox="1"/>
          <p:nvPr/>
        </p:nvSpPr>
        <p:spPr>
          <a:xfrm>
            <a:off x="1288973" y="1531344"/>
            <a:ext cx="9893148" cy="400110"/>
          </a:xfrm>
          <a:prstGeom prst="rect">
            <a:avLst/>
          </a:prstGeom>
          <a:noFill/>
        </p:spPr>
        <p:txBody>
          <a:bodyPr wrap="square" rtlCol="0">
            <a:prstTxWarp prst="textPlain">
              <a:avLst/>
            </a:prstTxWarp>
            <a:spAutoFit/>
            <a:scene3d>
              <a:camera prst="perspectiveAbove"/>
              <a:lightRig rig="threePt" dir="t"/>
            </a:scene3d>
            <a:sp3d extrusionH="57150">
              <a:bevelT w="38100" h="38100"/>
            </a:sp3d>
          </a:bodyPr>
          <a:lstStyle/>
          <a:p>
            <a:pPr algn="ctr"/>
            <a:r>
              <a:rPr lang="en-GB" sz="2000" b="1" dirty="0">
                <a:solidFill>
                  <a:srgbClr val="C00000"/>
                </a:solidFill>
                <a:effectLst>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DETAILED NMAP SCAN TO IDENTIFY SERVICES, OPERATING SYSTEMS AND WEAKNESSES</a:t>
            </a:r>
          </a:p>
        </p:txBody>
      </p:sp>
    </p:spTree>
    <p:extLst>
      <p:ext uri="{BB962C8B-B14F-4D97-AF65-F5344CB8AC3E}">
        <p14:creationId xmlns:p14="http://schemas.microsoft.com/office/powerpoint/2010/main" val="3644449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1ADF1-B9B7-B783-01B4-AD88EB1950AB}"/>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B7860CB0-3D56-2C38-897B-221E3E41CF12}"/>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B3B1B05-C578-95A5-9F7E-5C16B36E64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1409" y="971550"/>
            <a:ext cx="5314950" cy="4914900"/>
          </a:xfrm>
          <a:prstGeom prst="rect">
            <a:avLst/>
          </a:prstGeom>
        </p:spPr>
      </p:pic>
      <p:sp>
        <p:nvSpPr>
          <p:cNvPr id="7" name="TextBox 6">
            <a:extLst>
              <a:ext uri="{FF2B5EF4-FFF2-40B4-BE49-F238E27FC236}">
                <a16:creationId xmlns:a16="http://schemas.microsoft.com/office/drawing/2014/main" id="{F05EB8B7-A46B-D98F-E603-CDC5E7C30BBB}"/>
              </a:ext>
            </a:extLst>
          </p:cNvPr>
          <p:cNvSpPr txBox="1"/>
          <p:nvPr/>
        </p:nvSpPr>
        <p:spPr>
          <a:xfrm>
            <a:off x="6934828" y="2967335"/>
            <a:ext cx="4247147" cy="1015663"/>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A ping  command was done to ensure that there’s connectivity between Kali and Swansea SDC1.</a:t>
            </a:r>
          </a:p>
        </p:txBody>
      </p:sp>
    </p:spTree>
    <p:extLst>
      <p:ext uri="{BB962C8B-B14F-4D97-AF65-F5344CB8AC3E}">
        <p14:creationId xmlns:p14="http://schemas.microsoft.com/office/powerpoint/2010/main" val="1012955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3C9640-6CD1-84E1-A27B-35DE8D76B69C}"/>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FB69A9C3-1C8E-A9BE-E482-087A58F79A76}"/>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68728B0F-463A-47B0-4734-DEAAA3316B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573" y="945856"/>
            <a:ext cx="5708901" cy="48453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77677821-1567-646F-9C73-D3478BD854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0280" y="945857"/>
            <a:ext cx="5546913" cy="4845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484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34B95-2399-5631-F7BC-8D93A1D1C923}"/>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E4C0BDFB-AD88-B77F-7960-81884A902486}"/>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A2F539E2-6640-C636-D37E-7E8829153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980" y="204538"/>
            <a:ext cx="5281861" cy="468028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A54237C-5B87-B4CD-0246-A25E7C2B8C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20316"/>
            <a:ext cx="5454314" cy="4764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118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B2EEB-32A1-9D50-B1CD-6F2D9BB19ECE}"/>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736B0C46-BC07-8AE4-148A-F5C9C8A7D265}"/>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9A37653-CC9D-2BEB-9118-C18481A5B0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777" y="223030"/>
            <a:ext cx="5374063" cy="555250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F9D222B8-D856-A43A-37C7-8B10609CC7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86449" y="223030"/>
            <a:ext cx="5660727" cy="5585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897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367574-4F30-44E4-2D25-342DC7DF1014}"/>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84E16AFA-DE34-6EAB-D2C4-9ABEB9B32890}"/>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extLst>
              <a:ext uri="{FF2B5EF4-FFF2-40B4-BE49-F238E27FC236}">
                <a16:creationId xmlns:a16="http://schemas.microsoft.com/office/drawing/2014/main" id="{DA277ECA-7FF9-54BE-99B1-99CFFA8A7D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594" y="404052"/>
            <a:ext cx="5762006" cy="579119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BECF150F-1B54-FABE-259A-91F1E40F37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46046" y="404052"/>
            <a:ext cx="5664360" cy="579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062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46D7B-8355-B8B7-6E12-50BCE7A47711}"/>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053CD60E-3035-C53F-B3B6-9BB4AA3E733B}"/>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5BBDB2D-875A-FBCC-B222-D7FDBDE5B6EE}"/>
              </a:ext>
            </a:extLst>
          </p:cNvPr>
          <p:cNvSpPr txBox="1"/>
          <p:nvPr/>
        </p:nvSpPr>
        <p:spPr>
          <a:xfrm>
            <a:off x="819694" y="1470774"/>
            <a:ext cx="10552611" cy="4151521"/>
          </a:xfrm>
          <a:prstGeom prst="rect">
            <a:avLst/>
          </a:prstGeom>
          <a:noFill/>
        </p:spPr>
        <p:txBody>
          <a:bodyPr wrap="square">
            <a:spAutoFit/>
          </a:bodyPr>
          <a:lstStyle/>
          <a:p>
            <a:pPr marL="457200">
              <a:lnSpc>
                <a:spcPct val="107000"/>
              </a:lnSpc>
              <a:spcAft>
                <a:spcPts val="800"/>
              </a:spcAft>
              <a:buNone/>
            </a:pPr>
            <a:r>
              <a:rPr lang="en-GB"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Detailed Nmap scan</a:t>
            </a:r>
            <a:r>
              <a:rPr lang="en-GB" b="1" kern="100" dirty="0">
                <a:effectLst/>
                <a:latin typeface="Calibri" panose="020F0502020204030204" pitchFamily="34" charset="0"/>
                <a:ea typeface="Calibri" panose="020F0502020204030204" pitchFamily="34" charset="0"/>
                <a:cs typeface="Calibri" panose="020F0502020204030204" pitchFamily="34" charset="0"/>
              </a:rPr>
              <a:t>:</a:t>
            </a:r>
            <a:r>
              <a:rPr lang="en-GB" kern="100" dirty="0">
                <a:effectLst/>
                <a:latin typeface="Calibri" panose="020F0502020204030204" pitchFamily="34" charset="0"/>
                <a:ea typeface="Calibri" panose="020F0502020204030204" pitchFamily="34" charset="0"/>
                <a:cs typeface="Calibri" panose="020F0502020204030204" pitchFamily="34" charset="0"/>
              </a:rPr>
              <a:t> The command </a:t>
            </a:r>
            <a:r>
              <a:rPr lang="en-GB" kern="100" dirty="0" err="1">
                <a:effectLst/>
                <a:latin typeface="Calibri" panose="020F0502020204030204" pitchFamily="34" charset="0"/>
                <a:ea typeface="Calibri" panose="020F0502020204030204" pitchFamily="34" charset="0"/>
                <a:cs typeface="Calibri" panose="020F0502020204030204" pitchFamily="34" charset="0"/>
              </a:rPr>
              <a:t>nmap</a:t>
            </a:r>
            <a:r>
              <a:rPr lang="en-GB" kern="100" dirty="0">
                <a:effectLst/>
                <a:latin typeface="Calibri" panose="020F0502020204030204" pitchFamily="34" charset="0"/>
                <a:ea typeface="Calibri" panose="020F0502020204030204" pitchFamily="34" charset="0"/>
                <a:cs typeface="Calibri" panose="020F0502020204030204" pitchFamily="34" charset="0"/>
              </a:rPr>
              <a:t> -</a:t>
            </a:r>
            <a:r>
              <a:rPr lang="en-GB" kern="100" dirty="0" err="1">
                <a:effectLst/>
                <a:latin typeface="Calibri" panose="020F0502020204030204" pitchFamily="34" charset="0"/>
                <a:ea typeface="Calibri" panose="020F0502020204030204" pitchFamily="34" charset="0"/>
                <a:cs typeface="Calibri" panose="020F0502020204030204" pitchFamily="34" charset="0"/>
              </a:rPr>
              <a:t>sV</a:t>
            </a:r>
            <a:r>
              <a:rPr lang="en-GB" kern="100" dirty="0">
                <a:effectLst/>
                <a:latin typeface="Calibri" panose="020F0502020204030204" pitchFamily="34" charset="0"/>
                <a:ea typeface="Calibri" panose="020F0502020204030204" pitchFamily="34" charset="0"/>
                <a:cs typeface="Calibri" panose="020F0502020204030204" pitchFamily="34" charset="0"/>
              </a:rPr>
              <a:t> -O -v -T4 192.168.1.1 was used to run a detailed scan on the target 192.168.1.1. It found open ports, running services, and the operating system. This means attackers can easily collect useful information about the system. </a:t>
            </a:r>
          </a:p>
          <a:p>
            <a:pPr marL="457200">
              <a:lnSpc>
                <a:spcPct val="107000"/>
              </a:lnSpc>
              <a:spcAft>
                <a:spcPts val="800"/>
              </a:spcAft>
              <a:buNone/>
            </a:pPr>
            <a:r>
              <a:rPr lang="en-GB"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FTP server accessed</a:t>
            </a:r>
            <a:r>
              <a:rPr lang="en-GB" b="1" kern="100" dirty="0">
                <a:effectLst/>
                <a:latin typeface="Calibri" panose="020F0502020204030204" pitchFamily="34" charset="0"/>
                <a:ea typeface="Calibri" panose="020F0502020204030204" pitchFamily="34" charset="0"/>
                <a:cs typeface="Calibri" panose="020F0502020204030204" pitchFamily="34" charset="0"/>
              </a:rPr>
              <a:t>:</a:t>
            </a:r>
            <a:r>
              <a:rPr lang="en-GB" kern="100" dirty="0">
                <a:effectLst/>
                <a:latin typeface="Calibri" panose="020F0502020204030204" pitchFamily="34" charset="0"/>
                <a:ea typeface="Calibri" panose="020F0502020204030204" pitchFamily="34" charset="0"/>
                <a:cs typeface="Calibri" panose="020F0502020204030204" pitchFamily="34" charset="0"/>
              </a:rPr>
              <a:t> I connected to the FTP service on the target and logged in using anonymous access. The server allowed login without a password, which means anyone on the network could connect. </a:t>
            </a:r>
          </a:p>
          <a:p>
            <a:pPr marL="457200">
              <a:lnSpc>
                <a:spcPct val="107000"/>
              </a:lnSpc>
              <a:spcAft>
                <a:spcPts val="800"/>
              </a:spcAft>
              <a:buNone/>
            </a:pPr>
            <a:r>
              <a:rPr lang="en-GB"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Files viewed and downloaded</a:t>
            </a:r>
            <a:r>
              <a:rPr lang="en-GB" b="1" kern="100" dirty="0">
                <a:effectLst/>
                <a:latin typeface="Calibri" panose="020F0502020204030204" pitchFamily="34" charset="0"/>
                <a:ea typeface="Calibri" panose="020F0502020204030204" pitchFamily="34" charset="0"/>
                <a:cs typeface="Calibri" panose="020F0502020204030204" pitchFamily="34" charset="0"/>
              </a:rPr>
              <a:t>:</a:t>
            </a:r>
            <a:r>
              <a:rPr lang="en-GB" kern="100" dirty="0">
                <a:effectLst/>
                <a:latin typeface="Calibri" panose="020F0502020204030204" pitchFamily="34" charset="0"/>
                <a:ea typeface="Calibri" panose="020F0502020204030204" pitchFamily="34" charset="0"/>
                <a:cs typeface="Calibri" panose="020F0502020204030204" pitchFamily="34" charset="0"/>
              </a:rPr>
              <a:t> After logging in, I was able to see the files on the server and download them to the Kali machine. This shows that unauthorized users can access data. </a:t>
            </a:r>
          </a:p>
          <a:p>
            <a:pPr marL="457200">
              <a:lnSpc>
                <a:spcPct val="107000"/>
              </a:lnSpc>
              <a:spcAft>
                <a:spcPts val="800"/>
              </a:spcAft>
              <a:buNone/>
            </a:pPr>
            <a:r>
              <a:rPr lang="en-GB"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File edited and saved:</a:t>
            </a:r>
            <a:r>
              <a:rPr lang="en-GB"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a:t>
            </a:r>
            <a:r>
              <a:rPr lang="en-GB" kern="100" dirty="0">
                <a:effectLst/>
                <a:latin typeface="Calibri" panose="020F0502020204030204" pitchFamily="34" charset="0"/>
                <a:ea typeface="Calibri" panose="020F0502020204030204" pitchFamily="34" charset="0"/>
                <a:cs typeface="Calibri" panose="020F0502020204030204" pitchFamily="34" charset="0"/>
              </a:rPr>
              <a:t>The downloaded file was opened, changed, and saved. This proves I had full access to the file and could modify it. </a:t>
            </a:r>
          </a:p>
          <a:p>
            <a:pPr marL="457200">
              <a:lnSpc>
                <a:spcPct val="107000"/>
              </a:lnSpc>
              <a:spcAft>
                <a:spcPts val="800"/>
              </a:spcAft>
              <a:buNone/>
            </a:pPr>
            <a:r>
              <a:rPr lang="en-GB"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Severe/high weakness</a:t>
            </a:r>
            <a:r>
              <a:rPr lang="en-GB" b="1" kern="100" dirty="0">
                <a:effectLst/>
                <a:latin typeface="Calibri" panose="020F0502020204030204" pitchFamily="34" charset="0"/>
                <a:ea typeface="Calibri" panose="020F0502020204030204" pitchFamily="34" charset="0"/>
                <a:cs typeface="Calibri" panose="020F0502020204030204" pitchFamily="34" charset="0"/>
              </a:rPr>
              <a:t>:</a:t>
            </a:r>
            <a:r>
              <a:rPr lang="en-GB" kern="100" dirty="0">
                <a:effectLst/>
                <a:latin typeface="Calibri" panose="020F0502020204030204" pitchFamily="34" charset="0"/>
                <a:ea typeface="Calibri" panose="020F0502020204030204" pitchFamily="34" charset="0"/>
                <a:cs typeface="Calibri" panose="020F0502020204030204" pitchFamily="34" charset="0"/>
              </a:rPr>
              <a:t> This is a </a:t>
            </a:r>
            <a:r>
              <a:rPr lang="en-GB" kern="100" dirty="0">
                <a:latin typeface="Calibri" panose="020F0502020204030204" pitchFamily="34" charset="0"/>
                <a:ea typeface="Calibri" panose="020F0502020204030204" pitchFamily="34" charset="0"/>
                <a:cs typeface="Calibri" panose="020F0502020204030204" pitchFamily="34" charset="0"/>
              </a:rPr>
              <a:t>severe</a:t>
            </a:r>
            <a:r>
              <a:rPr lang="en-GB" kern="100" dirty="0">
                <a:effectLst/>
                <a:latin typeface="Calibri" panose="020F0502020204030204" pitchFamily="34" charset="0"/>
                <a:ea typeface="Calibri" panose="020F0502020204030204" pitchFamily="34" charset="0"/>
                <a:cs typeface="Calibri" panose="020F0502020204030204" pitchFamily="34" charset="0"/>
              </a:rPr>
              <a:t>/high vulnerability because the FTP server allows anonymous login and gives full access to files, which could let an attacker steal or change important data. </a:t>
            </a:r>
          </a:p>
          <a:p>
            <a:pPr marL="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259778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8BE92-5E02-C955-5A19-1BE11F155E3C}"/>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6304F97F-1CBD-EDD0-3AD3-0E87BA8BD815}"/>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a:extLst>
              <a:ext uri="{FF2B5EF4-FFF2-40B4-BE49-F238E27FC236}">
                <a16:creationId xmlns:a16="http://schemas.microsoft.com/office/drawing/2014/main" id="{F0B64818-FD5F-4555-6A96-9578A4D656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881" y="444246"/>
            <a:ext cx="5434779" cy="386359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734A4AC-418C-86A8-1695-55ABF33872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09440" y="453663"/>
            <a:ext cx="5434779" cy="3854177"/>
          </a:xfrm>
          <a:prstGeom prst="rect">
            <a:avLst/>
          </a:prstGeom>
        </p:spPr>
      </p:pic>
      <p:sp>
        <p:nvSpPr>
          <p:cNvPr id="8" name="TextBox 7">
            <a:extLst>
              <a:ext uri="{FF2B5EF4-FFF2-40B4-BE49-F238E27FC236}">
                <a16:creationId xmlns:a16="http://schemas.microsoft.com/office/drawing/2014/main" id="{1B695E11-FEBB-5155-DAC4-4A675D9E6C20}"/>
              </a:ext>
            </a:extLst>
          </p:cNvPr>
          <p:cNvSpPr txBox="1"/>
          <p:nvPr/>
        </p:nvSpPr>
        <p:spPr>
          <a:xfrm>
            <a:off x="1424080" y="4844256"/>
            <a:ext cx="9570720" cy="1477328"/>
          </a:xfrm>
          <a:prstGeom prst="rect">
            <a:avLst/>
          </a:prstGeom>
          <a:noFill/>
        </p:spPr>
        <p:txBody>
          <a:bodyPr wrap="square">
            <a:spAutoFit/>
          </a:bodyPr>
          <a:lstStyle/>
          <a:p>
            <a:pPr>
              <a:buNone/>
            </a:pPr>
            <a:r>
              <a:rPr lang="en-GB" dirty="0">
                <a:latin typeface="Calibri" panose="020F0502020204030204" pitchFamily="34" charset="0"/>
                <a:ea typeface="Calibri" panose="020F0502020204030204" pitchFamily="34" charset="0"/>
                <a:cs typeface="Calibri" panose="020F0502020204030204" pitchFamily="34" charset="0"/>
              </a:rPr>
              <a:t>An attacker could run their own commands on the system through the SMB service by sending specially made RPC requests. This could allow them to control the computer, access files, or change settings without permission. This could let an attacker take full control of the system, install malware, steal data, or cause serious damage to the network.</a:t>
            </a:r>
          </a:p>
          <a:p>
            <a:pPr>
              <a:buNone/>
            </a:pPr>
            <a:r>
              <a:rPr lang="en-GB" dirty="0">
                <a:latin typeface="Calibri" panose="020F0502020204030204" pitchFamily="34" charset="0"/>
                <a:ea typeface="Calibri" panose="020F0502020204030204" pitchFamily="34" charset="0"/>
                <a:cs typeface="Calibri" panose="020F0502020204030204" pitchFamily="34" charset="0"/>
              </a:rPr>
              <a:t>This is a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severe/high </a:t>
            </a:r>
            <a:r>
              <a:rPr lang="en-GB" dirty="0">
                <a:latin typeface="Calibri" panose="020F0502020204030204" pitchFamily="34" charset="0"/>
                <a:ea typeface="Calibri" panose="020F0502020204030204" pitchFamily="34" charset="0"/>
                <a:cs typeface="Calibri" panose="020F0502020204030204" pitchFamily="34" charset="0"/>
              </a:rPr>
              <a:t>weakness.</a:t>
            </a:r>
          </a:p>
        </p:txBody>
      </p:sp>
    </p:spTree>
    <p:extLst>
      <p:ext uri="{BB962C8B-B14F-4D97-AF65-F5344CB8AC3E}">
        <p14:creationId xmlns:p14="http://schemas.microsoft.com/office/powerpoint/2010/main" val="3627724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FF04E-FB4A-7E1E-C0F0-4DA67B009EE1}"/>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CEE04077-7AA5-4893-FEB8-83D713743A1A}"/>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9E3099F-BA96-0BFE-E24E-BF80AD1B0630}"/>
              </a:ext>
            </a:extLst>
          </p:cNvPr>
          <p:cNvSpPr txBox="1"/>
          <p:nvPr/>
        </p:nvSpPr>
        <p:spPr>
          <a:xfrm>
            <a:off x="2346960" y="1239520"/>
            <a:ext cx="6217920" cy="646331"/>
          </a:xfrm>
          <a:prstGeom prst="rect">
            <a:avLst/>
          </a:prstGeom>
          <a:noFill/>
        </p:spPr>
        <p:txBody>
          <a:bodyPr wrap="square" rtlCol="0">
            <a:prstTxWarp prst="textTriangleInverted">
              <a:avLst/>
            </a:prstTxWarp>
            <a:spAutoFit/>
            <a:scene3d>
              <a:camera prst="perspectiveRelaxedModerately"/>
              <a:lightRig rig="threePt" dir="t"/>
            </a:scene3d>
            <a:sp3d extrusionH="57150">
              <a:bevelT w="38100" h="38100" prst="angle"/>
            </a:sp3d>
          </a:bodyPr>
          <a:lstStyle/>
          <a:p>
            <a:pPr algn="ctr"/>
            <a:r>
              <a:rPr lang="en-GB" sz="3600" dirty="0">
                <a:ln>
                  <a:solidFill>
                    <a:srgbClr val="C00000"/>
                  </a:solidFill>
                </a:ln>
                <a:effectLst>
                  <a:glow rad="63500">
                    <a:schemeClr val="accent2">
                      <a:satMod val="175000"/>
                      <a:alpha val="40000"/>
                    </a:schemeClr>
                  </a:glow>
                  <a:reflection blurRad="6350" stA="60000" endA="900" endPos="58000" dir="5400000" sy="-100000" algn="bl" rotWithShape="0"/>
                </a:effectLst>
                <a:latin typeface="Calibri" panose="020F0502020204030204" pitchFamily="34" charset="0"/>
                <a:ea typeface="Calibri" panose="020F0502020204030204" pitchFamily="34" charset="0"/>
                <a:cs typeface="Calibri" panose="020F0502020204030204" pitchFamily="34" charset="0"/>
              </a:rPr>
              <a:t>SMB SHARE EXPOSURE</a:t>
            </a:r>
          </a:p>
        </p:txBody>
      </p:sp>
    </p:spTree>
    <p:extLst>
      <p:ext uri="{BB962C8B-B14F-4D97-AF65-F5344CB8AC3E}">
        <p14:creationId xmlns:p14="http://schemas.microsoft.com/office/powerpoint/2010/main" val="39113260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C2C4D2-783E-CC10-988D-418731B22B5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313A06C-C087-DB34-8D79-12796391C6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837" y="400051"/>
            <a:ext cx="5492584" cy="5486400"/>
          </a:xfrm>
          <a:prstGeom prst="rect">
            <a:avLst/>
          </a:prstGeom>
        </p:spPr>
      </p:pic>
      <p:pic>
        <p:nvPicPr>
          <p:cNvPr id="10244" name="Picture 4">
            <a:extLst>
              <a:ext uri="{FF2B5EF4-FFF2-40B4-BE49-F238E27FC236}">
                <a16:creationId xmlns:a16="http://schemas.microsoft.com/office/drawing/2014/main" id="{2DBFDA6C-8566-AF39-B51B-54EF20C31E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5499" y="428626"/>
            <a:ext cx="5492585" cy="545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5940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F8A82-797F-823E-0C08-7A6CC8FF888E}"/>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AB8A2A55-736A-153B-D283-87D679E11AC1}"/>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a:extLst>
              <a:ext uri="{FF2B5EF4-FFF2-40B4-BE49-F238E27FC236}">
                <a16:creationId xmlns:a16="http://schemas.microsoft.com/office/drawing/2014/main" id="{AFC5191A-3CD1-226E-7A12-636FB33868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389" y="270484"/>
            <a:ext cx="5549485" cy="52578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013F4EE-6D9A-CE32-ABD8-DCD63A43A5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270484"/>
            <a:ext cx="6334125"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69163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C6B62-82E6-6B87-F0DA-CB4D524DC43A}"/>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C5E066B4-3CFC-952A-22A2-131CA0938727}"/>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E9AE1CE-65D8-75B7-E1C4-1B3F0789A892}"/>
              </a:ext>
            </a:extLst>
          </p:cNvPr>
          <p:cNvSpPr txBox="1"/>
          <p:nvPr/>
        </p:nvSpPr>
        <p:spPr>
          <a:xfrm>
            <a:off x="2044745" y="879712"/>
            <a:ext cx="7491140" cy="4373761"/>
          </a:xfrm>
          <a:prstGeom prst="rect">
            <a:avLst/>
          </a:prstGeom>
          <a:noFill/>
        </p:spPr>
        <p:txBody>
          <a:bodyPr wrap="square">
            <a:spAutoFit/>
          </a:bodyPr>
          <a:lstStyle/>
          <a:p>
            <a:pPr marL="457200">
              <a:lnSpc>
                <a:spcPct val="107000"/>
              </a:lnSpc>
              <a:spcAft>
                <a:spcPts val="800"/>
              </a:spcAft>
              <a:buNone/>
            </a:pPr>
            <a:r>
              <a:rPr lang="en-GB"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SMB found running</a:t>
            </a:r>
            <a:r>
              <a:rPr lang="en-GB" b="1" kern="100" dirty="0">
                <a:effectLst/>
                <a:latin typeface="Calibri" panose="020F0502020204030204" pitchFamily="34" charset="0"/>
                <a:ea typeface="Calibri" panose="020F0502020204030204" pitchFamily="34" charset="0"/>
                <a:cs typeface="Calibri" panose="020F0502020204030204" pitchFamily="34" charset="0"/>
              </a:rPr>
              <a:t>:</a:t>
            </a:r>
            <a:r>
              <a:rPr lang="en-GB" kern="100" dirty="0">
                <a:effectLst/>
                <a:latin typeface="Calibri" panose="020F0502020204030204" pitchFamily="34" charset="0"/>
                <a:ea typeface="Calibri" panose="020F0502020204030204" pitchFamily="34" charset="0"/>
                <a:cs typeface="Calibri" panose="020F0502020204030204" pitchFamily="34" charset="0"/>
              </a:rPr>
              <a:t> Port 445 was open on 192.168.1.1, which shows the computer is using SMB file sharing, a service commonly used on Windows networks. </a:t>
            </a:r>
          </a:p>
          <a:p>
            <a:pPr marL="457200">
              <a:lnSpc>
                <a:spcPct val="107000"/>
              </a:lnSpc>
              <a:spcAft>
                <a:spcPts val="800"/>
              </a:spcAft>
              <a:buNone/>
            </a:pPr>
            <a:r>
              <a:rPr lang="en-GB"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Shares listed without login</a:t>
            </a:r>
            <a:r>
              <a:rPr lang="en-GB" b="1" kern="100" dirty="0">
                <a:effectLst/>
                <a:latin typeface="Calibri" panose="020F0502020204030204" pitchFamily="34" charset="0"/>
                <a:ea typeface="Calibri" panose="020F0502020204030204" pitchFamily="34" charset="0"/>
                <a:cs typeface="Calibri" panose="020F0502020204030204" pitchFamily="34" charset="0"/>
              </a:rPr>
              <a:t>:</a:t>
            </a:r>
            <a:r>
              <a:rPr lang="en-GB" kern="100" dirty="0">
                <a:effectLst/>
                <a:latin typeface="Calibri" panose="020F0502020204030204" pitchFamily="34" charset="0"/>
                <a:ea typeface="Calibri" panose="020F0502020204030204" pitchFamily="34" charset="0"/>
                <a:cs typeface="Calibri" panose="020F0502020204030204" pitchFamily="34" charset="0"/>
              </a:rPr>
              <a:t> Using the </a:t>
            </a:r>
            <a:r>
              <a:rPr lang="en-GB" kern="100" dirty="0" err="1">
                <a:effectLst/>
                <a:latin typeface="Calibri" panose="020F0502020204030204" pitchFamily="34" charset="0"/>
                <a:ea typeface="Calibri" panose="020F0502020204030204" pitchFamily="34" charset="0"/>
                <a:cs typeface="Calibri" panose="020F0502020204030204" pitchFamily="34" charset="0"/>
              </a:rPr>
              <a:t>smbclient</a:t>
            </a:r>
            <a:r>
              <a:rPr lang="en-GB" kern="100" dirty="0">
                <a:effectLst/>
                <a:latin typeface="Calibri" panose="020F0502020204030204" pitchFamily="34" charset="0"/>
                <a:ea typeface="Calibri" panose="020F0502020204030204" pitchFamily="34" charset="0"/>
                <a:cs typeface="Calibri" panose="020F0502020204030204" pitchFamily="34" charset="0"/>
              </a:rPr>
              <a:t> command, it was possible to see shared folders without entering a username or password. Shares like ADMIN$, C$, IPC$, NETLOGON, and SYSVOL were visible. </a:t>
            </a:r>
          </a:p>
          <a:p>
            <a:pPr marL="457200">
              <a:lnSpc>
                <a:spcPct val="107000"/>
              </a:lnSpc>
              <a:spcAft>
                <a:spcPts val="800"/>
              </a:spcAft>
              <a:buNone/>
            </a:pPr>
            <a:r>
              <a:rPr lang="en-GB"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Files not accessible but info visible</a:t>
            </a:r>
            <a:r>
              <a:rPr lang="en-GB" b="1" kern="100" dirty="0">
                <a:effectLst/>
                <a:latin typeface="Calibri" panose="020F0502020204030204" pitchFamily="34" charset="0"/>
                <a:ea typeface="Calibri" panose="020F0502020204030204" pitchFamily="34" charset="0"/>
                <a:cs typeface="Calibri" panose="020F0502020204030204" pitchFamily="34" charset="0"/>
              </a:rPr>
              <a:t>:</a:t>
            </a:r>
            <a:r>
              <a:rPr lang="en-GB" kern="100" dirty="0">
                <a:effectLst/>
                <a:latin typeface="Calibri" panose="020F0502020204030204" pitchFamily="34" charset="0"/>
                <a:ea typeface="Calibri" panose="020F0502020204030204" pitchFamily="34" charset="0"/>
                <a:cs typeface="Calibri" panose="020F0502020204030204" pitchFamily="34" charset="0"/>
              </a:rPr>
              <a:t> When trying to open the shares, access was denied, but the share names and server details could still be seen. </a:t>
            </a:r>
          </a:p>
          <a:p>
            <a:pPr marL="457200">
              <a:lnSpc>
                <a:spcPct val="107000"/>
              </a:lnSpc>
              <a:spcAft>
                <a:spcPts val="800"/>
              </a:spcAft>
              <a:buNone/>
            </a:pPr>
            <a:r>
              <a:rPr lang="en-GB" b="1" kern="100" dirty="0">
                <a:solidFill>
                  <a:schemeClr val="accent1"/>
                </a:solidFill>
                <a:latin typeface="Calibri" panose="020F0502020204030204" pitchFamily="34" charset="0"/>
                <a:ea typeface="Calibri" panose="020F0502020204030204" pitchFamily="34" charset="0"/>
                <a:cs typeface="Calibri" panose="020F0502020204030204" pitchFamily="34" charset="0"/>
              </a:rPr>
              <a:t>Medium weakness</a:t>
            </a:r>
            <a:r>
              <a:rPr lang="en-GB" kern="100" dirty="0">
                <a:latin typeface="Calibri" panose="020F0502020204030204" pitchFamily="34" charset="0"/>
                <a:ea typeface="Calibri" panose="020F0502020204030204" pitchFamily="34" charset="0"/>
                <a:cs typeface="Calibri" panose="020F0502020204030204" pitchFamily="34" charset="0"/>
              </a:rPr>
              <a:t>: This is a medium weakness as files</a:t>
            </a:r>
            <a:r>
              <a:rPr lang="en-GB" kern="100" dirty="0">
                <a:effectLst/>
                <a:latin typeface="Calibri" panose="020F0502020204030204" pitchFamily="34" charset="0"/>
                <a:ea typeface="Calibri" panose="020F0502020204030204" pitchFamily="34" charset="0"/>
                <a:cs typeface="Calibri" panose="020F0502020204030204" pitchFamily="34" charset="0"/>
              </a:rPr>
              <a:t> are protected, but showing share names and server role gives useful information to an attacker and could help them plan another attack. </a:t>
            </a:r>
          </a:p>
          <a:p>
            <a:pPr marL="45720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001689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BD556-F030-A199-BC38-F5A1D5C0DF7B}"/>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1B0C6BFE-1A04-1BA4-DCC8-91E60C1E139E}"/>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a:extLst>
              <a:ext uri="{FF2B5EF4-FFF2-40B4-BE49-F238E27FC236}">
                <a16:creationId xmlns:a16="http://schemas.microsoft.com/office/drawing/2014/main" id="{F7D6F35B-972B-DE1F-938B-455F1C5DED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35" y="162877"/>
            <a:ext cx="5198745" cy="5343525"/>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a:extLst>
              <a:ext uri="{FF2B5EF4-FFF2-40B4-BE49-F238E27FC236}">
                <a16:creationId xmlns:a16="http://schemas.microsoft.com/office/drawing/2014/main" id="{8344E1F2-C10A-2829-363C-946E89D00D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0" y="191451"/>
            <a:ext cx="5749290" cy="5286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604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8CD9B-D7E2-33DC-73BB-BD7A0399F220}"/>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8E6CBFAE-3C98-0E7F-8D43-BA0532CE628B}"/>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a:extLst>
              <a:ext uri="{FF2B5EF4-FFF2-40B4-BE49-F238E27FC236}">
                <a16:creationId xmlns:a16="http://schemas.microsoft.com/office/drawing/2014/main" id="{08587635-371E-5570-0C70-C7F556C0E9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983" y="320039"/>
            <a:ext cx="5338182" cy="4836795"/>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a:extLst>
              <a:ext uri="{FF2B5EF4-FFF2-40B4-BE49-F238E27FC236}">
                <a16:creationId xmlns:a16="http://schemas.microsoft.com/office/drawing/2014/main" id="{6FBA2A27-EF75-542D-226B-408E99721E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80710" y="320040"/>
            <a:ext cx="5851208" cy="4836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4472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15BE1-AA4D-7B68-F4F5-82E5257981E0}"/>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7E045F2F-AD13-244E-E204-9363B6290C44}"/>
              </a:ext>
            </a:extLst>
          </p:cNvPr>
          <p:cNvPicPr>
            <a:picLocks noChangeAspect="1" noChangeArrowheads="1"/>
          </p:cNvPicPr>
          <p:nvPr/>
        </p:nvPicPr>
        <p:blipFill>
          <a:blip r:embed="rId3">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71E30E2D-F0A6-724B-8652-140FF7A680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59" y="396241"/>
            <a:ext cx="5428297" cy="53340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a:extLst>
              <a:ext uri="{FF2B5EF4-FFF2-40B4-BE49-F238E27FC236}">
                <a16:creationId xmlns:a16="http://schemas.microsoft.com/office/drawing/2014/main" id="{8CF98474-E2D8-A94C-2528-D8A65DFDB9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83630" y="396240"/>
            <a:ext cx="5466397" cy="533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2124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6EEA3-B55E-6B75-B17A-4B18664BF5FA}"/>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1790FE87-0200-58DD-3B48-9A45EA5B97CF}"/>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FA05A89-10FF-4DFD-7BF4-BC729E3E3B77}"/>
              </a:ext>
            </a:extLst>
          </p:cNvPr>
          <p:cNvSpPr txBox="1"/>
          <p:nvPr/>
        </p:nvSpPr>
        <p:spPr>
          <a:xfrm>
            <a:off x="833120" y="598398"/>
            <a:ext cx="10149840" cy="4843827"/>
          </a:xfrm>
          <a:prstGeom prst="rect">
            <a:avLst/>
          </a:prstGeom>
          <a:noFill/>
        </p:spPr>
        <p:txBody>
          <a:bodyPr wrap="square">
            <a:spAutoFit/>
          </a:bodyPr>
          <a:lstStyle/>
          <a:p>
            <a:pPr marL="45720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SMB enumeration worked: The command enum4linux 192.168.1.1 collected information from SMB and RPC services without needing a login. </a:t>
            </a:r>
          </a:p>
          <a:p>
            <a:pPr marL="45720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Domain details found: The scan showed the domain name </a:t>
            </a:r>
            <a:r>
              <a:rPr lang="en-GB" sz="1800" b="1" kern="100" dirty="0">
                <a:effectLst/>
                <a:latin typeface="Calibri" panose="020F0502020204030204" pitchFamily="34" charset="0"/>
                <a:ea typeface="Calibri" panose="020F0502020204030204" pitchFamily="34" charset="0"/>
                <a:cs typeface="Calibri" panose="020F0502020204030204" pitchFamily="34" charset="0"/>
              </a:rPr>
              <a:t>SWANSEA</a:t>
            </a:r>
            <a:r>
              <a:rPr lang="en-GB" sz="1800" kern="100" dirty="0">
                <a:effectLst/>
                <a:latin typeface="Calibri" panose="020F0502020204030204" pitchFamily="34" charset="0"/>
                <a:ea typeface="Calibri" panose="020F0502020204030204" pitchFamily="34" charset="0"/>
                <a:cs typeface="Calibri" panose="020F0502020204030204" pitchFamily="34" charset="0"/>
              </a:rPr>
              <a:t>, meaning the system is part of a Windows domain network. </a:t>
            </a:r>
          </a:p>
          <a:p>
            <a:pPr marL="45720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Domain Controller detected: The results confirmed that 192.168.1.1 is a Domain Controller, revealing important network role information. </a:t>
            </a:r>
          </a:p>
          <a:p>
            <a:pPr marL="45720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Usernames discovered: Accounts such as administrator, guest,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krbtgt</a:t>
            </a:r>
            <a:r>
              <a:rPr lang="en-GB" sz="1800" kern="100" dirty="0">
                <a:effectLst/>
                <a:latin typeface="Calibri" panose="020F0502020204030204" pitchFamily="34" charset="0"/>
                <a:ea typeface="Calibri" panose="020F0502020204030204" pitchFamily="34" charset="0"/>
                <a:cs typeface="Calibri" panose="020F0502020204030204" pitchFamily="34" charset="0"/>
              </a:rPr>
              <a:t>, and domain admins were found, which could be used in password attacks. </a:t>
            </a:r>
          </a:p>
          <a:p>
            <a:pPr marL="45720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Null session allowed: The server allowed limited access without authentication, so information could be gathered without logging in. </a:t>
            </a:r>
          </a:p>
          <a:p>
            <a:pPr marL="45720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Information exposure risk: Files were not accessible, but the details revealed help attackers understand the network and how login works. </a:t>
            </a:r>
          </a:p>
          <a:p>
            <a:pPr marL="457200">
              <a:lnSpc>
                <a:spcPct val="107000"/>
              </a:lnSpc>
              <a:spcAft>
                <a:spcPts val="800"/>
              </a:spcAft>
              <a:buNone/>
            </a:pPr>
            <a:r>
              <a:rPr lang="en-GB" sz="1800"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Medium severity:</a:t>
            </a:r>
            <a:r>
              <a:rPr lang="en-GB" sz="1800"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a:t>
            </a:r>
            <a:r>
              <a:rPr lang="en-GB" sz="1800" kern="100" dirty="0">
                <a:effectLst/>
                <a:latin typeface="Calibri" panose="020F0502020204030204" pitchFamily="34" charset="0"/>
                <a:ea typeface="Calibri" panose="020F0502020204030204" pitchFamily="34" charset="0"/>
                <a:cs typeface="Calibri" panose="020F0502020204030204" pitchFamily="34" charset="0"/>
              </a:rPr>
              <a:t>This is a medium weakness because the exposed information could help attackers plan future attacks like password guessing or credential abuse. </a:t>
            </a:r>
          </a:p>
        </p:txBody>
      </p:sp>
    </p:spTree>
    <p:extLst>
      <p:ext uri="{BB962C8B-B14F-4D97-AF65-F5344CB8AC3E}">
        <p14:creationId xmlns:p14="http://schemas.microsoft.com/office/powerpoint/2010/main" val="1352135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A5EC7-6662-D39A-89BE-AF5E0F842CBC}"/>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E34D31DB-C2E3-A2EC-1A4F-9578E48B5849}"/>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4347210" y="-207818"/>
            <a:ext cx="949347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7D9C45B2-45D2-0B3C-C838-D8CEEEBF5D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3316" y="430357"/>
            <a:ext cx="5481067" cy="52006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B27C00BB-5DD4-F477-C142-F8247470AE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359" y="430357"/>
            <a:ext cx="5481067" cy="5200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776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B6AE9-6DF1-5E9A-D20F-CBA1AD1A8A26}"/>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3724C89A-4C55-2933-DE66-4F2ED995F4FF}"/>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FCFBDF12-E42C-4DED-E939-300FE75298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8463" y="781050"/>
            <a:ext cx="6315075" cy="5295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033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D2D16-B0D5-4F7D-78E0-6DFE54487BD3}"/>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1DA7066D-D933-92C1-638E-A987439F40F3}"/>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D58FF48-CF68-9F74-A985-15FB1EEE1238}"/>
              </a:ext>
            </a:extLst>
          </p:cNvPr>
          <p:cNvSpPr txBox="1"/>
          <p:nvPr/>
        </p:nvSpPr>
        <p:spPr>
          <a:xfrm>
            <a:off x="450937" y="623637"/>
            <a:ext cx="10997852" cy="5542158"/>
          </a:xfrm>
          <a:prstGeom prst="rect">
            <a:avLst/>
          </a:prstGeom>
          <a:noFill/>
        </p:spPr>
        <p:txBody>
          <a:bodyPr wrap="square">
            <a:spAutoFit/>
          </a:bodyPr>
          <a:lstStyle/>
          <a:p>
            <a:pPr marL="457200">
              <a:lnSpc>
                <a:spcPct val="107000"/>
              </a:lnSpc>
              <a:spcAft>
                <a:spcPts val="800"/>
              </a:spcAft>
              <a:buNone/>
            </a:pPr>
            <a:r>
              <a:rPr lang="en-GB" sz="1800"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Port 135 (RPC):</a:t>
            </a:r>
            <a:r>
              <a:rPr lang="en-GB" sz="1800"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a:t>
            </a:r>
            <a:r>
              <a:rPr lang="en-GB" sz="1800" kern="100" dirty="0">
                <a:effectLst/>
                <a:latin typeface="Calibri" panose="020F0502020204030204" pitchFamily="34" charset="0"/>
                <a:ea typeface="Calibri" panose="020F0502020204030204" pitchFamily="34" charset="0"/>
                <a:cs typeface="Calibri" panose="020F0502020204030204" pitchFamily="34" charset="0"/>
              </a:rPr>
              <a:t>Used for Windows remote communication. If not secured, it could allow remote attacks or information leaks. </a:t>
            </a:r>
          </a:p>
          <a:p>
            <a:pPr marL="457200">
              <a:lnSpc>
                <a:spcPct val="107000"/>
              </a:lnSpc>
              <a:spcAft>
                <a:spcPts val="800"/>
              </a:spcAft>
              <a:buNone/>
            </a:pPr>
            <a:r>
              <a:rPr lang="en-GB" sz="1800"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Port 139 (NetBIOS):</a:t>
            </a:r>
            <a:r>
              <a:rPr lang="en-GB" sz="1800"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a:t>
            </a:r>
            <a:r>
              <a:rPr lang="en-GB" sz="1800" kern="100" dirty="0">
                <a:effectLst/>
                <a:latin typeface="Calibri" panose="020F0502020204030204" pitchFamily="34" charset="0"/>
                <a:ea typeface="Calibri" panose="020F0502020204030204" pitchFamily="34" charset="0"/>
                <a:cs typeface="Calibri" panose="020F0502020204030204" pitchFamily="34" charset="0"/>
              </a:rPr>
              <a:t>Used for file sharing and network discovery. Attackers may use it to collect system and network details. </a:t>
            </a:r>
          </a:p>
          <a:p>
            <a:pPr marL="457200">
              <a:lnSpc>
                <a:spcPct val="107000"/>
              </a:lnSpc>
              <a:spcAft>
                <a:spcPts val="800"/>
              </a:spcAft>
              <a:buNone/>
            </a:pPr>
            <a:r>
              <a:rPr lang="en-GB" sz="1800"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Port 445 (SMB):</a:t>
            </a:r>
            <a:r>
              <a:rPr lang="en-GB" sz="1800"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a:t>
            </a:r>
            <a:r>
              <a:rPr lang="en-GB" sz="1800" kern="100" dirty="0">
                <a:effectLst/>
                <a:latin typeface="Calibri" panose="020F0502020204030204" pitchFamily="34" charset="0"/>
                <a:ea typeface="Calibri" panose="020F0502020204030204" pitchFamily="34" charset="0"/>
                <a:cs typeface="Calibri" panose="020F0502020204030204" pitchFamily="34" charset="0"/>
              </a:rPr>
              <a:t>Used for file and printer sharing. Open SMB can allow enumeration, password attacks, or use of known vulnerabilities. </a:t>
            </a:r>
          </a:p>
          <a:p>
            <a:pPr marL="457200">
              <a:lnSpc>
                <a:spcPct val="107000"/>
              </a:lnSpc>
              <a:spcAft>
                <a:spcPts val="800"/>
              </a:spcAft>
              <a:buNone/>
            </a:pPr>
            <a:r>
              <a:rPr lang="en-GB" sz="1800" b="1" kern="100" dirty="0">
                <a:effectLst/>
                <a:latin typeface="Calibri" panose="020F0502020204030204" pitchFamily="34" charset="0"/>
                <a:ea typeface="Calibri" panose="020F0502020204030204" pitchFamily="34" charset="0"/>
                <a:cs typeface="Calibri" panose="020F0502020204030204" pitchFamily="34" charset="0"/>
              </a:rPr>
              <a:t>Operating System:</a:t>
            </a:r>
            <a:r>
              <a:rPr lang="en-GB" sz="1800" kern="100" dirty="0">
                <a:effectLst/>
                <a:latin typeface="Calibri" panose="020F0502020204030204" pitchFamily="34" charset="0"/>
                <a:ea typeface="Calibri" panose="020F0502020204030204" pitchFamily="34" charset="0"/>
                <a:cs typeface="Calibri" panose="020F0502020204030204" pitchFamily="34" charset="0"/>
              </a:rPr>
              <a:t> Windows 10 detected.</a:t>
            </a:r>
          </a:p>
          <a:p>
            <a:pPr marL="4572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The NetBIOS enumeration scan used Nmap with the </a:t>
            </a:r>
            <a:r>
              <a:rPr lang="en-GB" b="1" dirty="0" err="1">
                <a:latin typeface="Calibri" panose="020F0502020204030204" pitchFamily="34" charset="0"/>
                <a:ea typeface="Calibri" panose="020F0502020204030204" pitchFamily="34" charset="0"/>
                <a:cs typeface="Calibri" panose="020F0502020204030204" pitchFamily="34" charset="0"/>
              </a:rPr>
              <a:t>nbstat</a:t>
            </a:r>
            <a:r>
              <a:rPr lang="en-GB" b="1" dirty="0">
                <a:latin typeface="Calibri" panose="020F0502020204030204" pitchFamily="34" charset="0"/>
                <a:ea typeface="Calibri" panose="020F0502020204030204" pitchFamily="34" charset="0"/>
                <a:cs typeface="Calibri" panose="020F0502020204030204" pitchFamily="34" charset="0"/>
              </a:rPr>
              <a:t> script</a:t>
            </a:r>
            <a:r>
              <a:rPr lang="en-GB" dirty="0">
                <a:latin typeface="Calibri" panose="020F0502020204030204" pitchFamily="34" charset="0"/>
                <a:ea typeface="Calibri" panose="020F0502020204030204" pitchFamily="34" charset="0"/>
                <a:cs typeface="Calibri" panose="020F0502020204030204" pitchFamily="34" charset="0"/>
              </a:rPr>
              <a:t> to gather information from port 139 on the target system. The results show the computer name, domain name (SWANSEA), and NetBIOS details. This means the system is exposing network identity information, which attackers could use for further enumeration or credential-based attacks.</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45720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These services are normal for Windows systems. However, having them to be easily seen on the network can let attackers gather information and possibly attempt further attacks such as password guessing and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smb</a:t>
            </a:r>
            <a:r>
              <a:rPr lang="en-GB" sz="1800" kern="100" dirty="0">
                <a:effectLst/>
                <a:latin typeface="Calibri" panose="020F0502020204030204" pitchFamily="34" charset="0"/>
                <a:ea typeface="Calibri" panose="020F0502020204030204" pitchFamily="34" charset="0"/>
                <a:cs typeface="Calibri" panose="020F0502020204030204" pitchFamily="34" charset="0"/>
              </a:rPr>
              <a:t> enumeration.</a:t>
            </a:r>
          </a:p>
          <a:p>
            <a:pPr marL="457200">
              <a:lnSpc>
                <a:spcPct val="107000"/>
              </a:lnSpc>
              <a:spcAft>
                <a:spcPts val="800"/>
              </a:spcAft>
              <a:buNone/>
            </a:pPr>
            <a:r>
              <a:rPr lang="en-GB" kern="100" dirty="0">
                <a:latin typeface="Calibri" panose="020F0502020204030204" pitchFamily="34" charset="0"/>
                <a:ea typeface="Calibri" panose="020F0502020204030204" pitchFamily="34" charset="0"/>
                <a:cs typeface="Calibri" panose="020F0502020204030204" pitchFamily="34" charset="0"/>
              </a:rPr>
              <a:t>This a </a:t>
            </a:r>
            <a:r>
              <a:rPr lang="en-GB" b="1" kern="100" dirty="0">
                <a:solidFill>
                  <a:schemeClr val="accent1"/>
                </a:solidFill>
                <a:latin typeface="Calibri" panose="020F0502020204030204" pitchFamily="34" charset="0"/>
                <a:ea typeface="Calibri" panose="020F0502020204030204" pitchFamily="34" charset="0"/>
                <a:cs typeface="Calibri" panose="020F0502020204030204" pitchFamily="34" charset="0"/>
              </a:rPr>
              <a:t>low</a:t>
            </a:r>
            <a:r>
              <a:rPr lang="en-GB" kern="100" dirty="0">
                <a:latin typeface="Calibri" panose="020F0502020204030204" pitchFamily="34" charset="0"/>
                <a:ea typeface="Calibri" panose="020F0502020204030204" pitchFamily="34" charset="0"/>
                <a:cs typeface="Calibri" panose="020F0502020204030204" pitchFamily="34" charset="0"/>
              </a:rPr>
              <a:t> vulnerability.</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45720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63283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DE0E5-7024-0EF3-2964-502F20774F99}"/>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5A0AD275-B350-B8BA-2C60-A747FFA94F50}"/>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A4C28163-09D9-AA96-728F-7545BE9000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6838" y="342034"/>
            <a:ext cx="5613388" cy="46433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B8CF31E0-F464-885D-7EE7-177DD9CEE4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42034"/>
            <a:ext cx="5759162" cy="46433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52A5CC7-A5A0-479B-683B-70B532E513D6}"/>
              </a:ext>
            </a:extLst>
          </p:cNvPr>
          <p:cNvSpPr txBox="1"/>
          <p:nvPr/>
        </p:nvSpPr>
        <p:spPr>
          <a:xfrm>
            <a:off x="972696" y="5113617"/>
            <a:ext cx="9955060" cy="1267655"/>
          </a:xfrm>
          <a:prstGeom prst="rect">
            <a:avLst/>
          </a:prstGeom>
          <a:noFill/>
        </p:spPr>
        <p:txBody>
          <a:bodyPr wrap="square">
            <a:spAutoFit/>
          </a:bodyPr>
          <a:lstStyle/>
          <a:p>
            <a:pPr>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command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nmap</a:t>
            </a: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sV</a:t>
            </a:r>
            <a:r>
              <a:rPr lang="en-GB" sz="1800" kern="100" dirty="0">
                <a:effectLst/>
                <a:latin typeface="Calibri" panose="020F0502020204030204" pitchFamily="34" charset="0"/>
                <a:ea typeface="Calibri" panose="020F0502020204030204" pitchFamily="34" charset="0"/>
                <a:cs typeface="Calibri" panose="020F0502020204030204" pitchFamily="34" charset="0"/>
              </a:rPr>
              <a:t> -O -v -T4 192.168.2.1 was used to perform a detailed scan to detect open ports, service versions, and the operating system. The results showed that all ports were filtered, which strongly suggests that a firewall or network filtering is in place. This minimises the attack surface and shows a</a:t>
            </a:r>
            <a:r>
              <a:rPr lang="en-GB" sz="1800" b="1" kern="1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low </a:t>
            </a:r>
            <a:r>
              <a:rPr lang="en-GB" kern="100" dirty="0">
                <a:latin typeface="Calibri" panose="020F0502020204030204" pitchFamily="34" charset="0"/>
                <a:ea typeface="Calibri" panose="020F0502020204030204" pitchFamily="34" charset="0"/>
                <a:cs typeface="Calibri" panose="020F0502020204030204" pitchFamily="34" charset="0"/>
              </a:rPr>
              <a:t>vulnerability.</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37093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7420B-F698-C482-5A36-460B2D05F621}"/>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2AC3E5FF-E04A-AC11-7E34-F0050EE5F9B7}"/>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2"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473AA2B-00F6-68C5-5E52-818F06DB16E3}"/>
              </a:ext>
            </a:extLst>
          </p:cNvPr>
          <p:cNvSpPr txBox="1"/>
          <p:nvPr/>
        </p:nvSpPr>
        <p:spPr>
          <a:xfrm>
            <a:off x="2107503" y="1520520"/>
            <a:ext cx="8414359" cy="595932"/>
          </a:xfrm>
          <a:prstGeom prst="rect">
            <a:avLst/>
          </a:prstGeom>
          <a:noFill/>
        </p:spPr>
        <p:txBody>
          <a:bodyPr wrap="square">
            <a:prstTxWarp prst="textPlain">
              <a:avLst/>
            </a:prstTxWarp>
            <a:spAutoFit/>
            <a:scene3d>
              <a:camera prst="perspectiveRelaxedModerately"/>
              <a:lightRig rig="threePt" dir="t"/>
            </a:scene3d>
            <a:sp3d extrusionH="57150">
              <a:bevelT w="38100" h="38100"/>
            </a:sp3d>
          </a:bodyPr>
          <a:lstStyle/>
          <a:p>
            <a:pPr>
              <a:lnSpc>
                <a:spcPct val="107000"/>
              </a:lnSpc>
              <a:spcAft>
                <a:spcPts val="800"/>
              </a:spcAft>
              <a:buNone/>
            </a:pPr>
            <a:r>
              <a:rPr lang="en-GB" sz="3200" b="1" kern="100" dirty="0">
                <a:solidFill>
                  <a:schemeClr val="tx2"/>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NETWORK SECURITY ASSESSMENT REPORT</a:t>
            </a:r>
          </a:p>
        </p:txBody>
      </p:sp>
    </p:spTree>
    <p:extLst>
      <p:ext uri="{BB962C8B-B14F-4D97-AF65-F5344CB8AC3E}">
        <p14:creationId xmlns:p14="http://schemas.microsoft.com/office/powerpoint/2010/main" val="16453729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A37D7-F800-A989-C13E-ACFC359E94B9}"/>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2D3083E8-04DF-1030-B703-EC41FF9CEED3}"/>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3E15290-1096-AE5F-1AF1-A4A8BE0841C9}"/>
              </a:ext>
            </a:extLst>
          </p:cNvPr>
          <p:cNvSpPr txBox="1"/>
          <p:nvPr/>
        </p:nvSpPr>
        <p:spPr>
          <a:xfrm>
            <a:off x="949369" y="1621133"/>
            <a:ext cx="10092846" cy="3892732"/>
          </a:xfrm>
          <a:prstGeom prst="rect">
            <a:avLst/>
          </a:prstGeom>
          <a:noFill/>
        </p:spPr>
        <p:txBody>
          <a:bodyPr wrap="square">
            <a:spAutoFit/>
          </a:bodyPr>
          <a:lstStyle/>
          <a:p>
            <a:r>
              <a:rPr lang="en-GB" dirty="0"/>
              <a:t>This assessment examined the security of the internal network by scanning and analysing three systems: </a:t>
            </a:r>
            <a:r>
              <a:rPr lang="en-GB" b="1" dirty="0">
                <a:solidFill>
                  <a:schemeClr val="accent1"/>
                </a:solidFill>
              </a:rPr>
              <a:t>192.168.1.1, 192.168.1.10, and 192.168.2.1</a:t>
            </a:r>
            <a:r>
              <a:rPr lang="en-GB" dirty="0">
                <a:solidFill>
                  <a:schemeClr val="accent1"/>
                </a:solidFill>
              </a:rPr>
              <a:t>. </a:t>
            </a:r>
            <a:r>
              <a:rPr lang="en-GB" dirty="0"/>
              <a:t>Tools such as </a:t>
            </a:r>
            <a:r>
              <a:rPr lang="en-GB" b="1" dirty="0">
                <a:solidFill>
                  <a:schemeClr val="accent1"/>
                </a:solidFill>
              </a:rPr>
              <a:t>Nmap, enum4linux, NetBIOS scripts, and FTP access</a:t>
            </a:r>
            <a:r>
              <a:rPr lang="en-GB" dirty="0">
                <a:solidFill>
                  <a:schemeClr val="accent1"/>
                </a:solidFill>
              </a:rPr>
              <a:t> </a:t>
            </a:r>
            <a:r>
              <a:rPr lang="en-GB" dirty="0"/>
              <a:t>were used to find open ports, running services, and possible weaknesses. The goal was not only to see which ports were open, but also to understand how exposed services could make the systems easier to attack. In penetration testing, gathering information about services and configurations is often the first step before a real attack takes place [1], [2].</a:t>
            </a:r>
          </a:p>
          <a:p>
            <a:endParaRPr lang="en-GB" dirty="0"/>
          </a:p>
          <a:p>
            <a:pPr>
              <a:lnSpc>
                <a:spcPct val="107000"/>
              </a:lnSpc>
              <a:spcAft>
                <a:spcPts val="800"/>
              </a:spcAft>
            </a:pPr>
            <a:r>
              <a:rPr lang="en-GB" dirty="0"/>
              <a:t>The results showed different levels of security across the network. The server at </a:t>
            </a:r>
            <a:r>
              <a:rPr lang="en-GB" b="1" dirty="0">
                <a:solidFill>
                  <a:schemeClr val="accent1"/>
                </a:solidFill>
              </a:rPr>
              <a:t>192.168.1.1</a:t>
            </a:r>
            <a:r>
              <a:rPr lang="en-GB" dirty="0">
                <a:solidFill>
                  <a:schemeClr val="accent1"/>
                </a:solidFill>
              </a:rPr>
              <a:t> </a:t>
            </a:r>
            <a:r>
              <a:rPr lang="en-GB" dirty="0"/>
              <a:t>had the highest risk because many services were open and some were poorly configured. The client machine at </a:t>
            </a:r>
            <a:r>
              <a:rPr lang="en-GB" b="1" dirty="0">
                <a:solidFill>
                  <a:schemeClr val="accent1"/>
                </a:solidFill>
              </a:rPr>
              <a:t>192.168.1.10</a:t>
            </a:r>
            <a:r>
              <a:rPr lang="en-GB" dirty="0"/>
              <a:t> showed moderate exposure that is typical for a Windows system. The host at </a:t>
            </a:r>
            <a:r>
              <a:rPr lang="en-GB" b="1" dirty="0">
                <a:solidFill>
                  <a:schemeClr val="accent1"/>
                </a:solidFill>
              </a:rPr>
              <a:t>192.168.2.1</a:t>
            </a:r>
            <a:r>
              <a:rPr lang="en-GB" dirty="0"/>
              <a:t> appeared to be protected by filtering or firewall rules, which reduced the amount of information that could be seen from the scan.</a:t>
            </a:r>
          </a:p>
          <a:p>
            <a:endParaRPr lang="en-GB" dirty="0"/>
          </a:p>
        </p:txBody>
      </p:sp>
      <p:sp>
        <p:nvSpPr>
          <p:cNvPr id="12" name="TextBox 11">
            <a:extLst>
              <a:ext uri="{FF2B5EF4-FFF2-40B4-BE49-F238E27FC236}">
                <a16:creationId xmlns:a16="http://schemas.microsoft.com/office/drawing/2014/main" id="{8495232F-579A-DDC7-8F41-834891C92996}"/>
              </a:ext>
            </a:extLst>
          </p:cNvPr>
          <p:cNvSpPr txBox="1"/>
          <p:nvPr/>
        </p:nvSpPr>
        <p:spPr>
          <a:xfrm>
            <a:off x="2508337" y="548957"/>
            <a:ext cx="6219172" cy="523220"/>
          </a:xfrm>
          <a:prstGeom prst="rect">
            <a:avLst/>
          </a:prstGeom>
          <a:noFill/>
        </p:spPr>
        <p:txBody>
          <a:bodyPr wrap="square">
            <a:spAutoFit/>
          </a:bodyPr>
          <a:lstStyle/>
          <a:p>
            <a:pPr algn="ctr"/>
            <a:r>
              <a:rPr lang="en-GB" sz="2800" b="1" dirty="0">
                <a:solidFill>
                  <a:schemeClr val="accent1"/>
                </a:solidFill>
                <a:latin typeface="Calibri" panose="020F0502020204030204" pitchFamily="34" charset="0"/>
                <a:ea typeface="Calibri" panose="020F0502020204030204" pitchFamily="34" charset="0"/>
                <a:cs typeface="Calibri" panose="020F0502020204030204" pitchFamily="34" charset="0"/>
              </a:rPr>
              <a:t>OVERVIEW</a:t>
            </a:r>
          </a:p>
        </p:txBody>
      </p:sp>
    </p:spTree>
    <p:extLst>
      <p:ext uri="{BB962C8B-B14F-4D97-AF65-F5344CB8AC3E}">
        <p14:creationId xmlns:p14="http://schemas.microsoft.com/office/powerpoint/2010/main" val="38692542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C2FE0-8B38-5471-9A4C-38BF06F2C888}"/>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E5D29C23-B284-6F42-FD8F-73CE70F4F7D5}"/>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B0D6F06-5B94-DF45-5D54-1CFC890BF03D}"/>
              </a:ext>
            </a:extLst>
          </p:cNvPr>
          <p:cNvSpPr txBox="1"/>
          <p:nvPr/>
        </p:nvSpPr>
        <p:spPr>
          <a:xfrm>
            <a:off x="1490598" y="228800"/>
            <a:ext cx="9832932" cy="523220"/>
          </a:xfrm>
          <a:prstGeom prst="rect">
            <a:avLst/>
          </a:prstGeom>
          <a:noFill/>
        </p:spPr>
        <p:txBody>
          <a:bodyPr wrap="square">
            <a:spAutoFit/>
          </a:bodyPr>
          <a:lstStyle/>
          <a:p>
            <a:r>
              <a:rPr lang="en-GB" sz="2800" b="1" dirty="0">
                <a:solidFill>
                  <a:schemeClr val="accent1"/>
                </a:solidFill>
                <a:latin typeface="Calibri" panose="020F0502020204030204" pitchFamily="34" charset="0"/>
                <a:ea typeface="Calibri" panose="020F0502020204030204" pitchFamily="34" charset="0"/>
                <a:cs typeface="Calibri" panose="020F0502020204030204" pitchFamily="34" charset="0"/>
              </a:rPr>
              <a:t>ANALYSIS OF 192.168.1.1 – SERVER / DOMAIN CONTROLLER</a:t>
            </a:r>
          </a:p>
        </p:txBody>
      </p:sp>
      <p:sp>
        <p:nvSpPr>
          <p:cNvPr id="6" name="TextBox 5">
            <a:extLst>
              <a:ext uri="{FF2B5EF4-FFF2-40B4-BE49-F238E27FC236}">
                <a16:creationId xmlns:a16="http://schemas.microsoft.com/office/drawing/2014/main" id="{B77D2C6A-C1EE-B40B-F669-2A3102DB25A2}"/>
              </a:ext>
            </a:extLst>
          </p:cNvPr>
          <p:cNvSpPr txBox="1"/>
          <p:nvPr/>
        </p:nvSpPr>
        <p:spPr>
          <a:xfrm>
            <a:off x="667011" y="1380931"/>
            <a:ext cx="10493679" cy="5078313"/>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The scan of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192.168.1.1</a:t>
            </a:r>
            <a:r>
              <a:rPr lang="en-GB" dirty="0">
                <a:latin typeface="Calibri" panose="020F0502020204030204" pitchFamily="34" charset="0"/>
                <a:ea typeface="Calibri" panose="020F0502020204030204" pitchFamily="34" charset="0"/>
                <a:cs typeface="Calibri" panose="020F0502020204030204" pitchFamily="34" charset="0"/>
              </a:rPr>
              <a:t> showed many open ports, including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FTP, RPC, NetBIOS</a:t>
            </a:r>
            <a:r>
              <a:rPr lang="en-GB" b="1" dirty="0">
                <a:latin typeface="Calibri" panose="020F0502020204030204" pitchFamily="34" charset="0"/>
                <a:ea typeface="Calibri" panose="020F0502020204030204" pitchFamily="34" charset="0"/>
                <a:cs typeface="Calibri" panose="020F0502020204030204" pitchFamily="34" charset="0"/>
              </a:rPr>
              <a:t>,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LDAP, SMB, Kerberos, HTTPS, </a:t>
            </a:r>
            <a:r>
              <a:rPr lang="en-GB" b="1" dirty="0" err="1">
                <a:solidFill>
                  <a:schemeClr val="accent1"/>
                </a:solidFill>
                <a:latin typeface="Calibri" panose="020F0502020204030204" pitchFamily="34" charset="0"/>
                <a:ea typeface="Calibri" panose="020F0502020204030204" pitchFamily="34" charset="0"/>
                <a:cs typeface="Calibri" panose="020F0502020204030204" pitchFamily="34" charset="0"/>
              </a:rPr>
              <a:t>WinRM</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and</a:t>
            </a:r>
            <a:r>
              <a:rPr lang="en-GB" b="1" dirty="0">
                <a:latin typeface="Calibri" panose="020F0502020204030204" pitchFamily="34" charset="0"/>
                <a:ea typeface="Calibri" panose="020F0502020204030204" pitchFamily="34" charset="0"/>
                <a:cs typeface="Calibri" panose="020F0502020204030204" pitchFamily="34" charset="0"/>
              </a:rPr>
              <a:t>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Global </a:t>
            </a:r>
            <a:r>
              <a:rPr lang="en-GB" b="1" dirty="0" err="1">
                <a:solidFill>
                  <a:schemeClr val="accent1"/>
                </a:solidFill>
                <a:latin typeface="Calibri" panose="020F0502020204030204" pitchFamily="34" charset="0"/>
                <a:ea typeface="Calibri" panose="020F0502020204030204" pitchFamily="34" charset="0"/>
                <a:cs typeface="Calibri" panose="020F0502020204030204" pitchFamily="34" charset="0"/>
              </a:rPr>
              <a:t>Catalog</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 LDAP</a:t>
            </a:r>
            <a:r>
              <a:rPr lang="en-GB" dirty="0">
                <a:latin typeface="Calibri" panose="020F0502020204030204" pitchFamily="34" charset="0"/>
                <a:ea typeface="Calibri" panose="020F0502020204030204" pitchFamily="34" charset="0"/>
                <a:cs typeface="Calibri" panose="020F0502020204030204" pitchFamily="34" charset="0"/>
              </a:rPr>
              <a:t>. This strongly suggests that the system is running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Windows</a:t>
            </a:r>
            <a:r>
              <a:rPr lang="en-GB" b="1" dirty="0">
                <a:latin typeface="Calibri" panose="020F0502020204030204" pitchFamily="34" charset="0"/>
                <a:ea typeface="Calibri" panose="020F0502020204030204" pitchFamily="34" charset="0"/>
                <a:cs typeface="Calibri" panose="020F0502020204030204" pitchFamily="34" charset="0"/>
              </a:rPr>
              <a:t>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Server and acting as a domain controller</a:t>
            </a:r>
            <a:r>
              <a:rPr lang="en-GB" dirty="0">
                <a:latin typeface="Calibri" panose="020F0502020204030204" pitchFamily="34" charset="0"/>
                <a:ea typeface="Calibri" panose="020F0502020204030204" pitchFamily="34" charset="0"/>
                <a:cs typeface="Calibri" panose="020F0502020204030204" pitchFamily="34" charset="0"/>
              </a:rPr>
              <a:t>, which is an important part of the network. When a system has many services open, the attack surface becomes larger, meaning attackers have more possible ways to try to gain access. Research shows that exposed administrative and directory services are often used during privilege escalation and lateral movement attacks [1], [3].</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 most serious issue found on this system was the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FTP service allowing anonymous login</a:t>
            </a:r>
            <a:r>
              <a:rPr lang="en-GB" dirty="0">
                <a:latin typeface="Calibri" panose="020F0502020204030204" pitchFamily="34" charset="0"/>
                <a:ea typeface="Calibri" panose="020F0502020204030204" pitchFamily="34" charset="0"/>
                <a:cs typeface="Calibri" panose="020F0502020204030204" pitchFamily="34" charset="0"/>
              </a:rPr>
              <a:t>. It was possible to connect without a username or password and then view, download, edit, and upload files. This is considered a </a:t>
            </a:r>
            <a:r>
              <a:rPr lang="en-GB" b="1" dirty="0">
                <a:solidFill>
                  <a:schemeClr val="accent1"/>
                </a:solidFill>
                <a:latin typeface="Calibri" panose="020F0502020204030204" pitchFamily="34" charset="0"/>
                <a:ea typeface="Calibri" panose="020F0502020204030204" pitchFamily="34" charset="0"/>
                <a:cs typeface="Calibri" panose="020F0502020204030204" pitchFamily="34" charset="0"/>
              </a:rPr>
              <a:t>high-severity vulnerability</a:t>
            </a:r>
            <a:r>
              <a:rPr lang="en-GB" dirty="0">
                <a:latin typeface="Calibri" panose="020F0502020204030204" pitchFamily="34" charset="0"/>
                <a:ea typeface="Calibri" panose="020F0502020204030204" pitchFamily="34" charset="0"/>
                <a:cs typeface="Calibri" panose="020F0502020204030204" pitchFamily="34" charset="0"/>
              </a:rPr>
              <a:t>, because an unauthorised user could change data or upload malicious files. FTP is known to be insecure when not configured properly because it does not encrypt data or require strong authentication [4], [5].</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Further enumeration using SMB and RPC also revealed domain information, usernames, and shared resources without logging in. Even though access to the files was blocked, the information that was exposed could still help an attacker plan future attacks, such as password guessing. This type of information disclosure is usually classed as medium severity, because it helps attackers understand the network even without direct access [2].</a:t>
            </a:r>
          </a:p>
          <a:p>
            <a:endParaRPr lang="en-GB" dirty="0"/>
          </a:p>
        </p:txBody>
      </p:sp>
    </p:spTree>
    <p:extLst>
      <p:ext uri="{BB962C8B-B14F-4D97-AF65-F5344CB8AC3E}">
        <p14:creationId xmlns:p14="http://schemas.microsoft.com/office/powerpoint/2010/main" val="1935164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231F5-CEF0-8265-D180-10931692F6F8}"/>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F5D54B7B-204E-86AD-4B2C-12F5AC767CEA}"/>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FBC0467-CF52-0EAA-74E5-A28B33A71F1B}"/>
              </a:ext>
            </a:extLst>
          </p:cNvPr>
          <p:cNvSpPr txBox="1"/>
          <p:nvPr/>
        </p:nvSpPr>
        <p:spPr>
          <a:xfrm>
            <a:off x="2673264" y="1074199"/>
            <a:ext cx="7284928" cy="523220"/>
          </a:xfrm>
          <a:prstGeom prst="rect">
            <a:avLst/>
          </a:prstGeom>
          <a:noFill/>
        </p:spPr>
        <p:txBody>
          <a:bodyPr wrap="square">
            <a:spAutoFit/>
          </a:bodyPr>
          <a:lstStyle/>
          <a:p>
            <a:r>
              <a:rPr lang="en-GB" sz="2800" b="1" dirty="0">
                <a:solidFill>
                  <a:schemeClr val="accent1"/>
                </a:solidFill>
                <a:latin typeface="Calibri" panose="020F0502020204030204" pitchFamily="34" charset="0"/>
                <a:ea typeface="Calibri" panose="020F0502020204030204" pitchFamily="34" charset="0"/>
                <a:cs typeface="Calibri" panose="020F0502020204030204" pitchFamily="34" charset="0"/>
              </a:rPr>
              <a:t>ANALYSIS OF 192.168.1.10 – CLIENT SYSTEM</a:t>
            </a:r>
          </a:p>
        </p:txBody>
      </p:sp>
      <p:sp>
        <p:nvSpPr>
          <p:cNvPr id="9" name="TextBox 8">
            <a:extLst>
              <a:ext uri="{FF2B5EF4-FFF2-40B4-BE49-F238E27FC236}">
                <a16:creationId xmlns:a16="http://schemas.microsoft.com/office/drawing/2014/main" id="{CBBA5AB8-3742-CFF8-58BE-5EB73F2BD4FD}"/>
              </a:ext>
            </a:extLst>
          </p:cNvPr>
          <p:cNvSpPr txBox="1"/>
          <p:nvPr/>
        </p:nvSpPr>
        <p:spPr>
          <a:xfrm>
            <a:off x="1769301" y="2032789"/>
            <a:ext cx="8890347" cy="2308324"/>
          </a:xfrm>
          <a:prstGeom prst="rect">
            <a:avLst/>
          </a:prstGeom>
          <a:noFill/>
        </p:spPr>
        <p:txBody>
          <a:bodyPr wrap="square">
            <a:spAutoFit/>
          </a:bodyPr>
          <a:lstStyle/>
          <a:p>
            <a:pPr>
              <a:buNone/>
            </a:pPr>
            <a:r>
              <a:rPr lang="en-GB" dirty="0">
                <a:latin typeface="Calibri" panose="020F0502020204030204" pitchFamily="34" charset="0"/>
                <a:ea typeface="Calibri" panose="020F0502020204030204" pitchFamily="34" charset="0"/>
                <a:cs typeface="Calibri" panose="020F0502020204030204" pitchFamily="34" charset="0"/>
              </a:rPr>
              <a:t>The scan of 192.168.1.10 showed fewer open ports, mainly RPC, NetBIOS, SMB, and HTTPAPI, which are normal for a Windows client. However, these services still allow attackers to collect information about the system. NetBIOS and SMB can reveal hostnames, domain details, and user accounts, which could later be used in an attack. Many real-world breaches start by using these normal Windows services to move between systems inside a network [3], [4].</a:t>
            </a:r>
          </a:p>
          <a:p>
            <a:pPr>
              <a:buNone/>
            </a:pPr>
            <a:endParaRPr lang="en-GB" dirty="0">
              <a:latin typeface="Calibri" panose="020F0502020204030204" pitchFamily="34" charset="0"/>
              <a:ea typeface="Calibri" panose="020F0502020204030204" pitchFamily="34" charset="0"/>
              <a:cs typeface="Calibri" panose="020F0502020204030204" pitchFamily="34" charset="0"/>
            </a:endParaRPr>
          </a:p>
          <a:p>
            <a:pPr>
              <a:buNone/>
            </a:pPr>
            <a:r>
              <a:rPr lang="en-GB" dirty="0">
                <a:latin typeface="Calibri" panose="020F0502020204030204" pitchFamily="34" charset="0"/>
                <a:ea typeface="Calibri" panose="020F0502020204030204" pitchFamily="34" charset="0"/>
                <a:cs typeface="Calibri" panose="020F0502020204030204" pitchFamily="34" charset="0"/>
              </a:rPr>
              <a:t>Because no unauthorised access was gained, the risk is considered low to medium, but the system is still exposed enough to be a possible target.</a:t>
            </a:r>
          </a:p>
        </p:txBody>
      </p:sp>
    </p:spTree>
    <p:extLst>
      <p:ext uri="{BB962C8B-B14F-4D97-AF65-F5344CB8AC3E}">
        <p14:creationId xmlns:p14="http://schemas.microsoft.com/office/powerpoint/2010/main" val="67963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F7AB2-B14D-6895-9689-9507D543BE0A}"/>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92AEA1C1-D99D-068D-92AC-FE20D3A51F9D}"/>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F9E548D-69A4-7D52-4EAA-3EF40841B0C8}"/>
              </a:ext>
            </a:extLst>
          </p:cNvPr>
          <p:cNvSpPr txBox="1"/>
          <p:nvPr/>
        </p:nvSpPr>
        <p:spPr>
          <a:xfrm>
            <a:off x="1707193" y="999043"/>
            <a:ext cx="8777614" cy="523220"/>
          </a:xfrm>
          <a:prstGeom prst="rect">
            <a:avLst/>
          </a:prstGeom>
          <a:noFill/>
        </p:spPr>
        <p:txBody>
          <a:bodyPr wrap="square">
            <a:spAutoFit/>
          </a:bodyPr>
          <a:lstStyle/>
          <a:p>
            <a:r>
              <a:rPr lang="en-GB" sz="2800" b="1" dirty="0">
                <a:solidFill>
                  <a:schemeClr val="accent1"/>
                </a:solidFill>
                <a:latin typeface="Calibri" panose="020F0502020204030204" pitchFamily="34" charset="0"/>
                <a:ea typeface="Calibri" panose="020F0502020204030204" pitchFamily="34" charset="0"/>
                <a:cs typeface="Calibri" panose="020F0502020204030204" pitchFamily="34" charset="0"/>
              </a:rPr>
              <a:t>ANALYSIS OF 192.168.2.1 – FILTERED / PROTECTED HOST</a:t>
            </a:r>
          </a:p>
        </p:txBody>
      </p:sp>
      <p:sp>
        <p:nvSpPr>
          <p:cNvPr id="7" name="TextBox 6">
            <a:extLst>
              <a:ext uri="{FF2B5EF4-FFF2-40B4-BE49-F238E27FC236}">
                <a16:creationId xmlns:a16="http://schemas.microsoft.com/office/drawing/2014/main" id="{A698C2FE-A3E7-EA00-E62C-DE7313767F12}"/>
              </a:ext>
            </a:extLst>
          </p:cNvPr>
          <p:cNvSpPr txBox="1"/>
          <p:nvPr/>
        </p:nvSpPr>
        <p:spPr>
          <a:xfrm>
            <a:off x="2345497" y="1945110"/>
            <a:ext cx="7750479" cy="2585323"/>
          </a:xfrm>
          <a:prstGeom prst="rect">
            <a:avLst/>
          </a:prstGeom>
          <a:noFill/>
        </p:spPr>
        <p:txBody>
          <a:bodyPr wrap="square">
            <a:spAutoFit/>
          </a:bodyPr>
          <a:lstStyle/>
          <a:p>
            <a:pPr>
              <a:buNone/>
            </a:pPr>
            <a:r>
              <a:rPr lang="en-GB" dirty="0"/>
              <a:t>The scan of 192.168.2.1 showed that the host was active, but most ports were filtered. This means a firewall or filtering rules are blocking the scan and hiding the services. From a security point of view, this is a better configuration because attackers cannot easily see what is running on the system. However, the host can still be detected on the network, so it could still be targeted. Security guidance recommends reducing both visible services and system information to lower the risk of attack [1].</a:t>
            </a:r>
          </a:p>
          <a:p>
            <a:pPr>
              <a:buNone/>
            </a:pPr>
            <a:endParaRPr lang="en-GB" dirty="0"/>
          </a:p>
          <a:p>
            <a:pPr>
              <a:buNone/>
            </a:pPr>
            <a:r>
              <a:rPr lang="en-GB" dirty="0"/>
              <a:t>This host is therefore considered low severity risk.</a:t>
            </a:r>
          </a:p>
        </p:txBody>
      </p:sp>
    </p:spTree>
    <p:extLst>
      <p:ext uri="{BB962C8B-B14F-4D97-AF65-F5344CB8AC3E}">
        <p14:creationId xmlns:p14="http://schemas.microsoft.com/office/powerpoint/2010/main" val="552319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9A8F8-8C0E-A6CE-C473-88AE6872D1DF}"/>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FD761CE5-196C-C454-0836-243CA92BF420}"/>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8EB7C84-CEAB-3A18-2EF6-DB210567ADF9}"/>
              </a:ext>
            </a:extLst>
          </p:cNvPr>
          <p:cNvSpPr txBox="1"/>
          <p:nvPr/>
        </p:nvSpPr>
        <p:spPr>
          <a:xfrm>
            <a:off x="2570967" y="1575241"/>
            <a:ext cx="6219172" cy="523220"/>
          </a:xfrm>
          <a:prstGeom prst="rect">
            <a:avLst/>
          </a:prstGeom>
          <a:noFill/>
        </p:spPr>
        <p:txBody>
          <a:bodyPr wrap="square">
            <a:spAutoFit/>
          </a:bodyPr>
          <a:lstStyle/>
          <a:p>
            <a:pPr algn="ctr"/>
            <a:r>
              <a:rPr lang="en-GB" sz="2800" b="1" dirty="0">
                <a:solidFill>
                  <a:schemeClr val="accent1"/>
                </a:solidFill>
                <a:latin typeface="Calibri" panose="020F0502020204030204" pitchFamily="34" charset="0"/>
                <a:ea typeface="Calibri" panose="020F0502020204030204" pitchFamily="34" charset="0"/>
                <a:cs typeface="Calibri" panose="020F0502020204030204" pitchFamily="34" charset="0"/>
              </a:rPr>
              <a:t>CONCLUSION</a:t>
            </a:r>
          </a:p>
        </p:txBody>
      </p:sp>
      <p:sp>
        <p:nvSpPr>
          <p:cNvPr id="6" name="TextBox 5">
            <a:extLst>
              <a:ext uri="{FF2B5EF4-FFF2-40B4-BE49-F238E27FC236}">
                <a16:creationId xmlns:a16="http://schemas.microsoft.com/office/drawing/2014/main" id="{B9A52462-AFBE-8BB0-6C57-08D6AF8568FD}"/>
              </a:ext>
            </a:extLst>
          </p:cNvPr>
          <p:cNvSpPr txBox="1"/>
          <p:nvPr/>
        </p:nvSpPr>
        <p:spPr>
          <a:xfrm>
            <a:off x="2346020" y="2658039"/>
            <a:ext cx="7499959" cy="2031325"/>
          </a:xfrm>
          <a:prstGeom prst="rect">
            <a:avLst/>
          </a:prstGeom>
          <a:noFill/>
        </p:spPr>
        <p:txBody>
          <a:bodyPr wrap="square">
            <a:spAutoFit/>
          </a:bodyPr>
          <a:lstStyle/>
          <a:p>
            <a:pPr>
              <a:buNone/>
            </a:pPr>
            <a:r>
              <a:rPr lang="en-GB" dirty="0">
                <a:latin typeface="Calibri" panose="020F0502020204030204" pitchFamily="34" charset="0"/>
                <a:ea typeface="Calibri" panose="020F0502020204030204" pitchFamily="34" charset="0"/>
                <a:cs typeface="Calibri" panose="020F0502020204030204" pitchFamily="34" charset="0"/>
              </a:rPr>
              <a:t>In summary, the assessment shows that the network has different levels of security. The server at 192.168.1.1 is the most vulnerable because of exposed services and insecure FTP access. The client at 192.168.1.10 has moderate risk due to visible Windows services, while 192.168.2.1 is better protected because of filtering. These results show that service exposure, weak authentication, and information disclosure can increase the chance of a successful attack if security controls are not applied correctly [2].</a:t>
            </a:r>
          </a:p>
        </p:txBody>
      </p:sp>
    </p:spTree>
    <p:extLst>
      <p:ext uri="{BB962C8B-B14F-4D97-AF65-F5344CB8AC3E}">
        <p14:creationId xmlns:p14="http://schemas.microsoft.com/office/powerpoint/2010/main" val="31207173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1E693-98B2-F427-DC45-335D8AF48CB3}"/>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9D6E161B-66E6-E115-5F8F-CE1505DA9982}"/>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2BFEE0A-D7B5-5F65-4DC6-4BB7B3552EB0}"/>
              </a:ext>
            </a:extLst>
          </p:cNvPr>
          <p:cNvSpPr txBox="1"/>
          <p:nvPr/>
        </p:nvSpPr>
        <p:spPr>
          <a:xfrm>
            <a:off x="516699" y="1125639"/>
            <a:ext cx="11307872" cy="4741426"/>
          </a:xfrm>
          <a:prstGeom prst="rect">
            <a:avLst/>
          </a:prstGeom>
          <a:noFill/>
        </p:spPr>
        <p:txBody>
          <a:bodyPr wrap="square">
            <a:spAutoFit/>
          </a:bodyPr>
          <a:lstStyle/>
          <a:p>
            <a:pPr>
              <a:lnSpc>
                <a:spcPct val="107000"/>
              </a:lnSpc>
              <a:spcAft>
                <a:spcPts val="800"/>
              </a:spcAft>
              <a:buNone/>
            </a:pPr>
            <a:r>
              <a:rPr lang="en-GB" sz="1400" kern="100" dirty="0">
                <a:effectLst/>
                <a:latin typeface="Calibri" panose="020F0502020204030204" pitchFamily="34" charset="0"/>
                <a:ea typeface="Calibri" panose="020F0502020204030204" pitchFamily="34" charset="0"/>
                <a:cs typeface="Calibri" panose="020F0502020204030204" pitchFamily="34" charset="0"/>
              </a:rPr>
              <a:t>[1] E. Hilario, S. Azam, J. Sundaram, Khwaja Imran Mohammed, and B. Shanmugam, “Generative AI for </a:t>
            </a:r>
            <a:r>
              <a:rPr lang="en-GB" sz="1400" kern="100" dirty="0" err="1">
                <a:effectLst/>
                <a:latin typeface="Calibri" panose="020F0502020204030204" pitchFamily="34" charset="0"/>
                <a:ea typeface="Calibri" panose="020F0502020204030204" pitchFamily="34" charset="0"/>
                <a:cs typeface="Calibri" panose="020F0502020204030204" pitchFamily="34" charset="0"/>
              </a:rPr>
              <a:t>pentesting</a:t>
            </a:r>
            <a:r>
              <a:rPr lang="en-GB" sz="1400" kern="100" dirty="0">
                <a:effectLst/>
                <a:latin typeface="Calibri" panose="020F0502020204030204" pitchFamily="34" charset="0"/>
                <a:ea typeface="Calibri" panose="020F0502020204030204" pitchFamily="34" charset="0"/>
                <a:cs typeface="Calibri" panose="020F0502020204030204" pitchFamily="34" charset="0"/>
              </a:rPr>
              <a:t>: the good, the bad, the ugly,” </a:t>
            </a:r>
            <a:r>
              <a:rPr lang="en-GB" sz="1400" i="1" kern="100" dirty="0">
                <a:effectLst/>
                <a:latin typeface="Calibri" panose="020F0502020204030204" pitchFamily="34" charset="0"/>
                <a:ea typeface="Calibri" panose="020F0502020204030204" pitchFamily="34" charset="0"/>
                <a:cs typeface="Calibri" panose="020F0502020204030204" pitchFamily="34" charset="0"/>
              </a:rPr>
              <a:t>International Journal of Information Security</a:t>
            </a:r>
            <a:r>
              <a:rPr lang="en-GB" sz="1400" kern="100" dirty="0">
                <a:effectLst/>
                <a:latin typeface="Calibri" panose="020F0502020204030204" pitchFamily="34" charset="0"/>
                <a:ea typeface="Calibri" panose="020F0502020204030204" pitchFamily="34" charset="0"/>
                <a:cs typeface="Calibri" panose="020F0502020204030204" pitchFamily="34" charset="0"/>
              </a:rPr>
              <a:t>, vol. 23, Mar. 2024, </a:t>
            </a:r>
            <a:r>
              <a:rPr lang="en-GB" sz="1400" kern="100" dirty="0" err="1">
                <a:effectLst/>
                <a:latin typeface="Calibri" panose="020F0502020204030204" pitchFamily="34" charset="0"/>
                <a:ea typeface="Calibri" panose="020F0502020204030204" pitchFamily="34" charset="0"/>
                <a:cs typeface="Calibri" panose="020F0502020204030204" pitchFamily="34" charset="0"/>
              </a:rPr>
              <a:t>doi</a:t>
            </a:r>
            <a:r>
              <a:rPr lang="en-GB" sz="1400" kern="100" dirty="0">
                <a:effectLst/>
                <a:latin typeface="Calibri" panose="020F0502020204030204" pitchFamily="34" charset="0"/>
                <a:ea typeface="Calibri" panose="020F0502020204030204" pitchFamily="34" charset="0"/>
                <a:cs typeface="Calibri" panose="020F0502020204030204" pitchFamily="34" charset="0"/>
              </a:rPr>
              <a:t>: </a:t>
            </a:r>
            <a:r>
              <a:rPr lang="en-GB" sz="1400" kern="100" dirty="0">
                <a:effectLst/>
                <a:latin typeface="Calibri" panose="020F0502020204030204" pitchFamily="34" charset="0"/>
                <a:ea typeface="Calibri" panose="020F0502020204030204" pitchFamily="34" charset="0"/>
                <a:cs typeface="Calibri" panose="020F0502020204030204" pitchFamily="34" charset="0"/>
                <a:hlinkClick r:id="rId3"/>
              </a:rPr>
              <a:t>https://doi.org/10.1007/s10207-024-00835-x</a:t>
            </a:r>
            <a:r>
              <a:rPr lang="en-GB" sz="1400" kern="100" dirty="0">
                <a:effectLst/>
                <a:latin typeface="Calibri" panose="020F0502020204030204" pitchFamily="34" charset="0"/>
                <a:ea typeface="Calibri" panose="020F0502020204030204" pitchFamily="34" charset="0"/>
                <a:cs typeface="Calibri" panose="020F0502020204030204" pitchFamily="34" charset="0"/>
              </a:rPr>
              <a:t>. [Accessed: Mar. 21, 2026].</a:t>
            </a:r>
          </a:p>
          <a:p>
            <a:pPr>
              <a:lnSpc>
                <a:spcPct val="107000"/>
              </a:lnSpc>
              <a:spcAft>
                <a:spcPts val="800"/>
              </a:spcAft>
              <a:buNone/>
            </a:pPr>
            <a:endParaRPr lang="en-GB" sz="14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[2] R. </a:t>
            </a:r>
            <a:r>
              <a:rPr lang="en-GB" sz="1400" dirty="0" err="1">
                <a:latin typeface="Calibri" panose="020F0502020204030204" pitchFamily="34" charset="0"/>
                <a:ea typeface="Calibri" panose="020F0502020204030204" pitchFamily="34" charset="0"/>
                <a:cs typeface="Calibri" panose="020F0502020204030204" pitchFamily="34" charset="0"/>
              </a:rPr>
              <a:t>Rusdianto</a:t>
            </a:r>
            <a:r>
              <a:rPr lang="en-GB" sz="1400" dirty="0">
                <a:latin typeface="Calibri" panose="020F0502020204030204" pitchFamily="34" charset="0"/>
                <a:ea typeface="Calibri" panose="020F0502020204030204" pitchFamily="34" charset="0"/>
                <a:cs typeface="Calibri" panose="020F0502020204030204" pitchFamily="34" charset="0"/>
              </a:rPr>
              <a:t> and R. Yusuf, “Comparison of Port Scanning, Vulnerability Scanning, and Penetration Testing Combinations for Network Vulnerability Detection in GNS3 Testbed,” </a:t>
            </a:r>
            <a:r>
              <a:rPr lang="en-GB" sz="1400" i="1" dirty="0" err="1">
                <a:latin typeface="Calibri" panose="020F0502020204030204" pitchFamily="34" charset="0"/>
                <a:ea typeface="Calibri" panose="020F0502020204030204" pitchFamily="34" charset="0"/>
                <a:cs typeface="Calibri" panose="020F0502020204030204" pitchFamily="34" charset="0"/>
              </a:rPr>
              <a:t>Jurnal</a:t>
            </a:r>
            <a:r>
              <a:rPr lang="en-GB" sz="1400" i="1" dirty="0">
                <a:latin typeface="Calibri" panose="020F0502020204030204" pitchFamily="34" charset="0"/>
                <a:ea typeface="Calibri" panose="020F0502020204030204" pitchFamily="34" charset="0"/>
                <a:cs typeface="Calibri" panose="020F0502020204030204" pitchFamily="34" charset="0"/>
              </a:rPr>
              <a:t> Teknik </a:t>
            </a:r>
            <a:r>
              <a:rPr lang="en-GB" sz="1400" i="1" dirty="0" err="1">
                <a:latin typeface="Calibri" panose="020F0502020204030204" pitchFamily="34" charset="0"/>
                <a:ea typeface="Calibri" panose="020F0502020204030204" pitchFamily="34" charset="0"/>
                <a:cs typeface="Calibri" panose="020F0502020204030204" pitchFamily="34" charset="0"/>
              </a:rPr>
              <a:t>Informatika</a:t>
            </a:r>
            <a:r>
              <a:rPr lang="en-GB" sz="1400" i="1" dirty="0">
                <a:latin typeface="Calibri" panose="020F0502020204030204" pitchFamily="34" charset="0"/>
                <a:ea typeface="Calibri" panose="020F0502020204030204" pitchFamily="34" charset="0"/>
                <a:cs typeface="Calibri" panose="020F0502020204030204" pitchFamily="34" charset="0"/>
              </a:rPr>
              <a:t> (Jutif)</a:t>
            </a:r>
            <a:r>
              <a:rPr lang="en-GB" sz="1400" dirty="0">
                <a:latin typeface="Calibri" panose="020F0502020204030204" pitchFamily="34" charset="0"/>
                <a:ea typeface="Calibri" panose="020F0502020204030204" pitchFamily="34" charset="0"/>
                <a:cs typeface="Calibri" panose="020F0502020204030204" pitchFamily="34" charset="0"/>
              </a:rPr>
              <a:t>, vol. 6, no. 5, pp. 3526–3542, Oct. 2025, </a:t>
            </a:r>
            <a:r>
              <a:rPr lang="en-GB" sz="1400" dirty="0" err="1">
                <a:latin typeface="Calibri" panose="020F0502020204030204" pitchFamily="34" charset="0"/>
                <a:ea typeface="Calibri" panose="020F0502020204030204" pitchFamily="34" charset="0"/>
                <a:cs typeface="Calibri" panose="020F0502020204030204" pitchFamily="34" charset="0"/>
              </a:rPr>
              <a:t>doi</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hlinkClick r:id="rId4"/>
              </a:rPr>
              <a:t>https://doi.org/10.52436/1.jutif.2025.6.5.4917</a:t>
            </a:r>
            <a:r>
              <a:rPr lang="en-GB" sz="1400" dirty="0">
                <a:latin typeface="Calibri" panose="020F0502020204030204" pitchFamily="34" charset="0"/>
                <a:ea typeface="Calibri" panose="020F0502020204030204" pitchFamily="34" charset="0"/>
                <a:cs typeface="Calibri" panose="020F0502020204030204" pitchFamily="34" charset="0"/>
              </a:rPr>
              <a:t>. [Accessed: Mar. 21, 2026].</a:t>
            </a: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[3] D. Everson and L. Cheng, “A Survey on Network Attack Surface Mapping,” </a:t>
            </a:r>
            <a:r>
              <a:rPr lang="en-GB" sz="1400" i="1" dirty="0">
                <a:latin typeface="Calibri" panose="020F0502020204030204" pitchFamily="34" charset="0"/>
                <a:ea typeface="Calibri" panose="020F0502020204030204" pitchFamily="34" charset="0"/>
                <a:cs typeface="Calibri" panose="020F0502020204030204" pitchFamily="34" charset="0"/>
              </a:rPr>
              <a:t>Digital threats</a:t>
            </a:r>
            <a:r>
              <a:rPr lang="en-GB" sz="1400" dirty="0">
                <a:latin typeface="Calibri" panose="020F0502020204030204" pitchFamily="34" charset="0"/>
                <a:ea typeface="Calibri" panose="020F0502020204030204" pitchFamily="34" charset="0"/>
                <a:cs typeface="Calibri" panose="020F0502020204030204" pitchFamily="34" charset="0"/>
              </a:rPr>
              <a:t>, Jan. 2024, </a:t>
            </a:r>
            <a:r>
              <a:rPr lang="en-GB" sz="1400" dirty="0" err="1">
                <a:latin typeface="Calibri" panose="020F0502020204030204" pitchFamily="34" charset="0"/>
                <a:ea typeface="Calibri" panose="020F0502020204030204" pitchFamily="34" charset="0"/>
                <a:cs typeface="Calibri" panose="020F0502020204030204" pitchFamily="34" charset="0"/>
              </a:rPr>
              <a:t>doi</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u="sng" dirty="0">
                <a:latin typeface="Calibri" panose="020F0502020204030204" pitchFamily="34" charset="0"/>
                <a:ea typeface="Calibri" panose="020F0502020204030204" pitchFamily="34" charset="0"/>
                <a:cs typeface="Calibri" panose="020F0502020204030204" pitchFamily="34" charset="0"/>
                <a:hlinkClick r:id="rId5"/>
              </a:rPr>
              <a:t>https://doi.org/10.1145/3640019</a:t>
            </a:r>
            <a:r>
              <a:rPr lang="en-GB" sz="1400" dirty="0">
                <a:latin typeface="Calibri" panose="020F0502020204030204" pitchFamily="34" charset="0"/>
                <a:ea typeface="Calibri" panose="020F0502020204030204" pitchFamily="34" charset="0"/>
                <a:cs typeface="Calibri" panose="020F0502020204030204" pitchFamily="34" charset="0"/>
              </a:rPr>
              <a:t>. [Accessed: Mar. 21, 2026].</a:t>
            </a: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[4] A. Singhal and X. Ou, “Security risk analysis of enterprise networks using attack graphs,” </a:t>
            </a:r>
            <a:r>
              <a:rPr lang="en-GB" sz="1400" i="1" dirty="0">
                <a:latin typeface="Calibri" panose="020F0502020204030204" pitchFamily="34" charset="0"/>
                <a:ea typeface="Calibri" panose="020F0502020204030204" pitchFamily="34" charset="0"/>
                <a:cs typeface="Calibri" panose="020F0502020204030204" pitchFamily="34" charset="0"/>
              </a:rPr>
              <a:t>IEEE Transactions on Network and Service Management</a:t>
            </a:r>
            <a:r>
              <a:rPr lang="en-GB" sz="1400" dirty="0">
                <a:latin typeface="Calibri" panose="020F0502020204030204" pitchFamily="34" charset="0"/>
                <a:ea typeface="Calibri" panose="020F0502020204030204" pitchFamily="34" charset="0"/>
                <a:cs typeface="Calibri" panose="020F0502020204030204" pitchFamily="34" charset="0"/>
              </a:rPr>
              <a:t>, vol. 18, no. 3, pp. 2785-2798, 2021. [Accessed: Mar. 21, 2026].</a:t>
            </a:r>
          </a:p>
          <a:p>
            <a:endParaRPr lang="en-GB" sz="1400" dirty="0">
              <a:latin typeface="Calibri" panose="020F0502020204030204" pitchFamily="34" charset="0"/>
              <a:ea typeface="Calibri" panose="020F0502020204030204" pitchFamily="34" charset="0"/>
              <a:cs typeface="Calibri" panose="020F0502020204030204" pitchFamily="34" charset="0"/>
            </a:endParaRP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[5] G. Sharma, S. </a:t>
            </a:r>
            <a:r>
              <a:rPr lang="en-GB" sz="1400" dirty="0" err="1">
                <a:latin typeface="Calibri" panose="020F0502020204030204" pitchFamily="34" charset="0"/>
                <a:ea typeface="Calibri" panose="020F0502020204030204" pitchFamily="34" charset="0"/>
                <a:cs typeface="Calibri" panose="020F0502020204030204" pitchFamily="34" charset="0"/>
              </a:rPr>
              <a:t>Vidalis</a:t>
            </a:r>
            <a:r>
              <a:rPr lang="en-GB" sz="1400" dirty="0">
                <a:latin typeface="Calibri" panose="020F0502020204030204" pitchFamily="34" charset="0"/>
                <a:ea typeface="Calibri" panose="020F0502020204030204" pitchFamily="34" charset="0"/>
                <a:cs typeface="Calibri" panose="020F0502020204030204" pitchFamily="34" charset="0"/>
              </a:rPr>
              <a:t>, C. Menon, and N. Anand, “Analysis and implementation of semi-automatic model for vulnerability exploitations of threat agents in NIST databases,” </a:t>
            </a:r>
            <a:r>
              <a:rPr lang="en-GB" sz="1400" i="1" dirty="0">
                <a:latin typeface="Calibri" panose="020F0502020204030204" pitchFamily="34" charset="0"/>
                <a:ea typeface="Calibri" panose="020F0502020204030204" pitchFamily="34" charset="0"/>
                <a:cs typeface="Calibri" panose="020F0502020204030204" pitchFamily="34" charset="0"/>
              </a:rPr>
              <a:t>Multimedia Tools and Applications</a:t>
            </a:r>
            <a:r>
              <a:rPr lang="en-GB" sz="1400" dirty="0">
                <a:latin typeface="Calibri" panose="020F0502020204030204" pitchFamily="34" charset="0"/>
                <a:ea typeface="Calibri" panose="020F0502020204030204" pitchFamily="34" charset="0"/>
                <a:cs typeface="Calibri" panose="020F0502020204030204" pitchFamily="34" charset="0"/>
              </a:rPr>
              <a:t>, Nov. 2022, </a:t>
            </a:r>
            <a:r>
              <a:rPr lang="en-GB" sz="1400" dirty="0" err="1">
                <a:latin typeface="Calibri" panose="020F0502020204030204" pitchFamily="34" charset="0"/>
                <a:ea typeface="Calibri" panose="020F0502020204030204" pitchFamily="34" charset="0"/>
                <a:cs typeface="Calibri" panose="020F0502020204030204" pitchFamily="34" charset="0"/>
              </a:rPr>
              <a:t>doi</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hlinkClick r:id="rId6"/>
              </a:rPr>
              <a:t>https://doi.org/10.1007/s11042-022-14036-y</a:t>
            </a:r>
            <a:r>
              <a:rPr lang="en-GB" sz="1400" dirty="0">
                <a:latin typeface="Calibri" panose="020F0502020204030204" pitchFamily="34" charset="0"/>
                <a:ea typeface="Calibri" panose="020F0502020204030204" pitchFamily="34" charset="0"/>
                <a:cs typeface="Calibri" panose="020F0502020204030204" pitchFamily="34" charset="0"/>
              </a:rPr>
              <a:t>. [Mar. 21. 2026].</a:t>
            </a:r>
          </a:p>
          <a:p>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E11C5BE-B4E7-F90F-1C36-E13782E563E8}"/>
              </a:ext>
            </a:extLst>
          </p:cNvPr>
          <p:cNvSpPr txBox="1"/>
          <p:nvPr/>
        </p:nvSpPr>
        <p:spPr>
          <a:xfrm>
            <a:off x="3344449" y="388307"/>
            <a:ext cx="4947781" cy="523220"/>
          </a:xfrm>
          <a:prstGeom prst="rect">
            <a:avLst/>
          </a:prstGeom>
          <a:noFill/>
        </p:spPr>
        <p:txBody>
          <a:bodyPr wrap="square" rtlCol="0">
            <a:spAutoFit/>
          </a:bodyPr>
          <a:lstStyle/>
          <a:p>
            <a:pPr algn="ctr"/>
            <a:r>
              <a:rPr lang="en-GB" sz="2800" b="1" dirty="0">
                <a:solidFill>
                  <a:schemeClr val="accent1"/>
                </a:solidFill>
                <a:latin typeface="Calibri" panose="020F0502020204030204" pitchFamily="34" charset="0"/>
                <a:ea typeface="Calibri" panose="020F0502020204030204" pitchFamily="34" charset="0"/>
                <a:cs typeface="Calibri" panose="020F0502020204030204" pitchFamily="34" charset="0"/>
              </a:rPr>
              <a:t>REFERENCES</a:t>
            </a:r>
          </a:p>
        </p:txBody>
      </p:sp>
    </p:spTree>
    <p:extLst>
      <p:ext uri="{BB962C8B-B14F-4D97-AF65-F5344CB8AC3E}">
        <p14:creationId xmlns:p14="http://schemas.microsoft.com/office/powerpoint/2010/main" val="35982329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20193-472B-185A-229D-888DBEEA22DF}"/>
            </a:ext>
          </a:extLst>
        </p:cNvPr>
        <p:cNvGrpSpPr/>
        <p:nvPr/>
      </p:nvGrpSpPr>
      <p:grpSpPr>
        <a:xfrm>
          <a:off x="0" y="0"/>
          <a:ext cx="0" cy="0"/>
          <a:chOff x="0" y="0"/>
          <a:chExt cx="0" cy="0"/>
        </a:xfrm>
      </p:grpSpPr>
      <p:pic>
        <p:nvPicPr>
          <p:cNvPr id="2" name="Picture 4" descr="5 advanced cybersecurity solutions for SMBs">
            <a:extLst>
              <a:ext uri="{FF2B5EF4-FFF2-40B4-BE49-F238E27FC236}">
                <a16:creationId xmlns:a16="http://schemas.microsoft.com/office/drawing/2014/main" id="{ACE19055-2EEE-6306-1D8E-4D050E231BFB}"/>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11836" r="12972" b="-1"/>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674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1973</TotalTime>
  <Words>2306</Words>
  <Application>Microsoft Office PowerPoint</Application>
  <PresentationFormat>Widescreen</PresentationFormat>
  <Paragraphs>91</Paragraphs>
  <Slides>39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Algerian</vt: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minottplummer</dc:creator>
  <cp:lastModifiedBy>nicola minottplummer</cp:lastModifiedBy>
  <cp:revision>3</cp:revision>
  <dcterms:created xsi:type="dcterms:W3CDTF">2026-02-23T19:19:25Z</dcterms:created>
  <dcterms:modified xsi:type="dcterms:W3CDTF">2026-03-23T19:42:15Z</dcterms:modified>
</cp:coreProperties>
</file>