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62" r:id="rId5"/>
    <p:sldId id="260" r:id="rId6"/>
    <p:sldId id="261" r:id="rId7"/>
    <p:sldId id="263" r:id="rId8"/>
    <p:sldId id="259"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C67889-6764-05FF-642F-F8925304F6A4}" v="300" dt="2022-10-08T23:19:45.467"/>
    <p1510:client id="{3D9686B7-2E85-4031-AE4F-1F14FC406930}" v="187" dt="2022-09-30T17:46:26.006"/>
    <p1510:client id="{3DD6995F-F506-4C3D-8405-0ADCFC5C8D7D}" v="1" dt="2022-10-07T16:58:20.151"/>
    <p1510:client id="{5FD08F3C-BB92-2C99-265F-CAFBA3756261}" v="3" dt="2022-10-07T16:40:53.509"/>
    <p1510:client id="{70B8B50A-A00C-6CB3-BFF3-260028756718}" v="470" dt="2022-10-07T16:20:56.626"/>
    <p1510:client id="{74B6E4C4-6B1D-C40A-C210-21AC6B487D71}" v="148" dt="2022-09-30T18:10:01.011"/>
    <p1510:client id="{7D2E8980-F7FC-2E3D-A5DC-158166072AFB}" v="269" dt="2022-10-07T19:18:49.262"/>
    <p1510:client id="{8E194DD7-A734-D59C-B3EC-E5C7B11E9F5D}" v="1" dt="2022-10-07T16:44:36.301"/>
    <p1510:client id="{9DA91505-3FA9-E23D-74E3-2D135E7E2588}" v="751" dt="2022-10-07T18:33:14.206"/>
    <p1510:client id="{C5C111C0-3C67-3DF8-BC88-96DAB4BF67C8}" v="658" dt="2022-09-30T20:30:27.359"/>
    <p1510:client id="{CA4B795A-5576-5BBE-B62F-7FD5E65514C7}" v="289" dt="2022-10-09T22:29:41.1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ter Nguty Acha (2018019)" userId="S::2018019@student.uwtsd.ac.uk::a6d22a6a-0d62-4089-86b6-9d212a615cc2" providerId="AD" clId="Web-{CA4B795A-5576-5BBE-B62F-7FD5E65514C7}"/>
    <pc:docChg chg="modSld sldOrd">
      <pc:chgData name="Peter Nguty Acha (2018019)" userId="S::2018019@student.uwtsd.ac.uk::a6d22a6a-0d62-4089-86b6-9d212a615cc2" providerId="AD" clId="Web-{CA4B795A-5576-5BBE-B62F-7FD5E65514C7}" dt="2022-10-09T22:29:41.167" v="292" actId="20577"/>
      <pc:docMkLst>
        <pc:docMk/>
      </pc:docMkLst>
      <pc:sldChg chg="ord">
        <pc:chgData name="Peter Nguty Acha (2018019)" userId="S::2018019@student.uwtsd.ac.uk::a6d22a6a-0d62-4089-86b6-9d212a615cc2" providerId="AD" clId="Web-{CA4B795A-5576-5BBE-B62F-7FD5E65514C7}" dt="2022-10-09T22:15:03.272" v="189"/>
        <pc:sldMkLst>
          <pc:docMk/>
          <pc:sldMk cId="2981378049" sldId="258"/>
        </pc:sldMkLst>
      </pc:sldChg>
      <pc:sldChg chg="modSp">
        <pc:chgData name="Peter Nguty Acha (2018019)" userId="S::2018019@student.uwtsd.ac.uk::a6d22a6a-0d62-4089-86b6-9d212a615cc2" providerId="AD" clId="Web-{CA4B795A-5576-5BBE-B62F-7FD5E65514C7}" dt="2022-10-09T22:25:08.284" v="248" actId="20577"/>
        <pc:sldMkLst>
          <pc:docMk/>
          <pc:sldMk cId="2548323585" sldId="259"/>
        </pc:sldMkLst>
        <pc:spChg chg="mod">
          <ac:chgData name="Peter Nguty Acha (2018019)" userId="S::2018019@student.uwtsd.ac.uk::a6d22a6a-0d62-4089-86b6-9d212a615cc2" providerId="AD" clId="Web-{CA4B795A-5576-5BBE-B62F-7FD5E65514C7}" dt="2022-10-09T22:25:08.284" v="248" actId="20577"/>
          <ac:spMkLst>
            <pc:docMk/>
            <pc:sldMk cId="2548323585" sldId="259"/>
            <ac:spMk id="3" creationId="{12890328-75D8-E7FB-D8BA-BF1DEF19DB9C}"/>
          </ac:spMkLst>
        </pc:spChg>
      </pc:sldChg>
      <pc:sldChg chg="modSp">
        <pc:chgData name="Peter Nguty Acha (2018019)" userId="S::2018019@student.uwtsd.ac.uk::a6d22a6a-0d62-4089-86b6-9d212a615cc2" providerId="AD" clId="Web-{CA4B795A-5576-5BBE-B62F-7FD5E65514C7}" dt="2022-10-09T22:29:41.167" v="292" actId="20577"/>
        <pc:sldMkLst>
          <pc:docMk/>
          <pc:sldMk cId="3592085699" sldId="261"/>
        </pc:sldMkLst>
        <pc:spChg chg="mod">
          <ac:chgData name="Peter Nguty Acha (2018019)" userId="S::2018019@student.uwtsd.ac.uk::a6d22a6a-0d62-4089-86b6-9d212a615cc2" providerId="AD" clId="Web-{CA4B795A-5576-5BBE-B62F-7FD5E65514C7}" dt="2022-10-09T22:29:41.167" v="292" actId="20577"/>
          <ac:spMkLst>
            <pc:docMk/>
            <pc:sldMk cId="3592085699" sldId="261"/>
            <ac:spMk id="3" creationId="{02F301CD-A341-218C-0825-BFB94B650A36}"/>
          </ac:spMkLst>
        </pc:spChg>
      </pc:sldChg>
      <pc:sldChg chg="addSp delSp modSp mod setBg setClrOvrMap">
        <pc:chgData name="Peter Nguty Acha (2018019)" userId="S::2018019@student.uwtsd.ac.uk::a6d22a6a-0d62-4089-86b6-9d212a615cc2" providerId="AD" clId="Web-{CA4B795A-5576-5BBE-B62F-7FD5E65514C7}" dt="2022-10-09T22:12:32.200" v="188"/>
        <pc:sldMkLst>
          <pc:docMk/>
          <pc:sldMk cId="3410217952" sldId="262"/>
        </pc:sldMkLst>
        <pc:spChg chg="mod">
          <ac:chgData name="Peter Nguty Acha (2018019)" userId="S::2018019@student.uwtsd.ac.uk::a6d22a6a-0d62-4089-86b6-9d212a615cc2" providerId="AD" clId="Web-{CA4B795A-5576-5BBE-B62F-7FD5E65514C7}" dt="2022-10-09T22:12:32.200" v="188"/>
          <ac:spMkLst>
            <pc:docMk/>
            <pc:sldMk cId="3410217952" sldId="262"/>
            <ac:spMk id="2" creationId="{92CCDEE4-C4DD-6D62-23FF-D583909241EB}"/>
          </ac:spMkLst>
        </pc:spChg>
        <pc:spChg chg="add del mod">
          <ac:chgData name="Peter Nguty Acha (2018019)" userId="S::2018019@student.uwtsd.ac.uk::a6d22a6a-0d62-4089-86b6-9d212a615cc2" providerId="AD" clId="Web-{CA4B795A-5576-5BBE-B62F-7FD5E65514C7}" dt="2022-10-09T22:12:32.200" v="188"/>
          <ac:spMkLst>
            <pc:docMk/>
            <pc:sldMk cId="3410217952" sldId="262"/>
            <ac:spMk id="3" creationId="{53308AB6-CB27-A71A-CC73-2B6C6B1DE5D3}"/>
          </ac:spMkLst>
        </pc:spChg>
        <pc:spChg chg="add del">
          <ac:chgData name="Peter Nguty Acha (2018019)" userId="S::2018019@student.uwtsd.ac.uk::a6d22a6a-0d62-4089-86b6-9d212a615cc2" providerId="AD" clId="Web-{CA4B795A-5576-5BBE-B62F-7FD5E65514C7}" dt="2022-10-09T22:12:32.200" v="188"/>
          <ac:spMkLst>
            <pc:docMk/>
            <pc:sldMk cId="3410217952" sldId="262"/>
            <ac:spMk id="21" creationId="{324E43EB-867C-4B35-9A5C-E435157C7297}"/>
          </ac:spMkLst>
        </pc:spChg>
        <pc:spChg chg="add del">
          <ac:chgData name="Peter Nguty Acha (2018019)" userId="S::2018019@student.uwtsd.ac.uk::a6d22a6a-0d62-4089-86b6-9d212a615cc2" providerId="AD" clId="Web-{CA4B795A-5576-5BBE-B62F-7FD5E65514C7}" dt="2022-10-09T22:12:32.200" v="188"/>
          <ac:spMkLst>
            <pc:docMk/>
            <pc:sldMk cId="3410217952" sldId="262"/>
            <ac:spMk id="23" creationId="{A7C0F5DA-B59F-4F13-8BB8-FFD8F2C572BC}"/>
          </ac:spMkLst>
        </pc:spChg>
        <pc:spChg chg="add del">
          <ac:chgData name="Peter Nguty Acha (2018019)" userId="S::2018019@student.uwtsd.ac.uk::a6d22a6a-0d62-4089-86b6-9d212a615cc2" providerId="AD" clId="Web-{CA4B795A-5576-5BBE-B62F-7FD5E65514C7}" dt="2022-10-09T22:12:32.200" v="188"/>
          <ac:spMkLst>
            <pc:docMk/>
            <pc:sldMk cId="3410217952" sldId="262"/>
            <ac:spMk id="25" creationId="{9CEA1DEC-CC9E-4776-9E08-048A15BFA6CA}"/>
          </ac:spMkLst>
        </pc:spChg>
        <pc:spChg chg="add del">
          <ac:chgData name="Peter Nguty Acha (2018019)" userId="S::2018019@student.uwtsd.ac.uk::a6d22a6a-0d62-4089-86b6-9d212a615cc2" providerId="AD" clId="Web-{CA4B795A-5576-5BBE-B62F-7FD5E65514C7}" dt="2022-10-09T22:12:32.200" v="188"/>
          <ac:spMkLst>
            <pc:docMk/>
            <pc:sldMk cId="3410217952" sldId="262"/>
            <ac:spMk id="27" creationId="{9CE399CF-F4B8-4832-A8CB-B93F6B1EF44B}"/>
          </ac:spMkLst>
        </pc:spChg>
        <pc:spChg chg="add del">
          <ac:chgData name="Peter Nguty Acha (2018019)" userId="S::2018019@student.uwtsd.ac.uk::a6d22a6a-0d62-4089-86b6-9d212a615cc2" providerId="AD" clId="Web-{CA4B795A-5576-5BBE-B62F-7FD5E65514C7}" dt="2022-10-09T22:12:32.200" v="188"/>
          <ac:spMkLst>
            <pc:docMk/>
            <pc:sldMk cId="3410217952" sldId="262"/>
            <ac:spMk id="29" creationId="{1F23E73A-FDC8-462C-83C1-3AA8961449CF}"/>
          </ac:spMkLst>
        </pc:spChg>
        <pc:spChg chg="add del">
          <ac:chgData name="Peter Nguty Acha (2018019)" userId="S::2018019@student.uwtsd.ac.uk::a6d22a6a-0d62-4089-86b6-9d212a615cc2" providerId="AD" clId="Web-{CA4B795A-5576-5BBE-B62F-7FD5E65514C7}" dt="2022-10-09T22:12:32.137" v="187"/>
          <ac:spMkLst>
            <pc:docMk/>
            <pc:sldMk cId="3410217952" sldId="262"/>
            <ac:spMk id="34" creationId="{01109B5D-BC35-4376-98A2-F53B03E4E1B4}"/>
          </ac:spMkLst>
        </pc:spChg>
        <pc:spChg chg="add del">
          <ac:chgData name="Peter Nguty Acha (2018019)" userId="S::2018019@student.uwtsd.ac.uk::a6d22a6a-0d62-4089-86b6-9d212a615cc2" providerId="AD" clId="Web-{CA4B795A-5576-5BBE-B62F-7FD5E65514C7}" dt="2022-10-09T22:12:32.137" v="187"/>
          <ac:spMkLst>
            <pc:docMk/>
            <pc:sldMk cId="3410217952" sldId="262"/>
            <ac:spMk id="36" creationId="{94D90C11-98A3-40E3-B04C-A3025D6458A3}"/>
          </ac:spMkLst>
        </pc:spChg>
        <pc:spChg chg="add del">
          <ac:chgData name="Peter Nguty Acha (2018019)" userId="S::2018019@student.uwtsd.ac.uk::a6d22a6a-0d62-4089-86b6-9d212a615cc2" providerId="AD" clId="Web-{CA4B795A-5576-5BBE-B62F-7FD5E65514C7}" dt="2022-10-09T22:12:32.137" v="187"/>
          <ac:spMkLst>
            <pc:docMk/>
            <pc:sldMk cId="3410217952" sldId="262"/>
            <ac:spMk id="38" creationId="{A3B28FB1-97C9-4A9E-A45B-356508C2C38B}"/>
          </ac:spMkLst>
        </pc:spChg>
        <pc:spChg chg="add del">
          <ac:chgData name="Peter Nguty Acha (2018019)" userId="S::2018019@student.uwtsd.ac.uk::a6d22a6a-0d62-4089-86b6-9d212a615cc2" providerId="AD" clId="Web-{CA4B795A-5576-5BBE-B62F-7FD5E65514C7}" dt="2022-10-09T22:12:26.856" v="185"/>
          <ac:spMkLst>
            <pc:docMk/>
            <pc:sldMk cId="3410217952" sldId="262"/>
            <ac:spMk id="39" creationId="{F9ED434F-8767-46CC-B26B-5AF62FF01E66}"/>
          </ac:spMkLst>
        </pc:spChg>
        <pc:spChg chg="add del">
          <ac:chgData name="Peter Nguty Acha (2018019)" userId="S::2018019@student.uwtsd.ac.uk::a6d22a6a-0d62-4089-86b6-9d212a615cc2" providerId="AD" clId="Web-{CA4B795A-5576-5BBE-B62F-7FD5E65514C7}" dt="2022-10-09T22:12:32.137" v="187"/>
          <ac:spMkLst>
            <pc:docMk/>
            <pc:sldMk cId="3410217952" sldId="262"/>
            <ac:spMk id="41" creationId="{53308AB6-CB27-A71A-CC73-2B6C6B1DE5D3}"/>
          </ac:spMkLst>
        </pc:spChg>
        <pc:spChg chg="add">
          <ac:chgData name="Peter Nguty Acha (2018019)" userId="S::2018019@student.uwtsd.ac.uk::a6d22a6a-0d62-4089-86b6-9d212a615cc2" providerId="AD" clId="Web-{CA4B795A-5576-5BBE-B62F-7FD5E65514C7}" dt="2022-10-09T22:12:32.200" v="188"/>
          <ac:spMkLst>
            <pc:docMk/>
            <pc:sldMk cId="3410217952" sldId="262"/>
            <ac:spMk id="44" creationId="{CC28BCC9-4093-4FD5-83EB-7EC297F51396}"/>
          </ac:spMkLst>
        </pc:spChg>
        <pc:grpChg chg="add del">
          <ac:chgData name="Peter Nguty Acha (2018019)" userId="S::2018019@student.uwtsd.ac.uk::a6d22a6a-0d62-4089-86b6-9d212a615cc2" providerId="AD" clId="Web-{CA4B795A-5576-5BBE-B62F-7FD5E65514C7}" dt="2022-10-09T22:12:26.856" v="185"/>
          <ac:grpSpMkLst>
            <pc:docMk/>
            <pc:sldMk cId="3410217952" sldId="262"/>
            <ac:grpSpMk id="35" creationId="{2F448CB3-7B4F-45D7-B7C0-DF553DF61453}"/>
          </ac:grpSpMkLst>
        </pc:grpChg>
        <pc:grpChg chg="add">
          <ac:chgData name="Peter Nguty Acha (2018019)" userId="S::2018019@student.uwtsd.ac.uk::a6d22a6a-0d62-4089-86b6-9d212a615cc2" providerId="AD" clId="Web-{CA4B795A-5576-5BBE-B62F-7FD5E65514C7}" dt="2022-10-09T22:12:32.200" v="188"/>
          <ac:grpSpMkLst>
            <pc:docMk/>
            <pc:sldMk cId="3410217952" sldId="262"/>
            <ac:grpSpMk id="43" creationId="{08BCF048-8940-4354-B9EC-5AD74E283CE3}"/>
          </ac:grpSpMkLst>
        </pc:grpChg>
        <pc:graphicFrameChg chg="add del">
          <ac:chgData name="Peter Nguty Acha (2018019)" userId="S::2018019@student.uwtsd.ac.uk::a6d22a6a-0d62-4089-86b6-9d212a615cc2" providerId="AD" clId="Web-{CA4B795A-5576-5BBE-B62F-7FD5E65514C7}" dt="2022-10-09T22:12:26.856" v="185"/>
          <ac:graphicFrameMkLst>
            <pc:docMk/>
            <pc:sldMk cId="3410217952" sldId="262"/>
            <ac:graphicFrameMk id="31" creationId="{76D5943C-80BA-BECC-C468-DF17EA476F18}"/>
          </ac:graphicFrameMkLst>
        </pc:graphicFrameChg>
        <pc:graphicFrameChg chg="add">
          <ac:chgData name="Peter Nguty Acha (2018019)" userId="S::2018019@student.uwtsd.ac.uk::a6d22a6a-0d62-4089-86b6-9d212a615cc2" providerId="AD" clId="Web-{CA4B795A-5576-5BBE-B62F-7FD5E65514C7}" dt="2022-10-09T22:12:32.200" v="188"/>
          <ac:graphicFrameMkLst>
            <pc:docMk/>
            <pc:sldMk cId="3410217952" sldId="262"/>
            <ac:graphicFrameMk id="49" creationId="{597A8A38-D230-0640-C453-A54E690132B6}"/>
          </ac:graphicFrameMkLst>
        </pc:graphicFrameChg>
      </pc:sldChg>
      <pc:sldChg chg="modSp">
        <pc:chgData name="Peter Nguty Acha (2018019)" userId="S::2018019@student.uwtsd.ac.uk::a6d22a6a-0d62-4089-86b6-9d212a615cc2" providerId="AD" clId="Web-{CA4B795A-5576-5BBE-B62F-7FD5E65514C7}" dt="2022-10-09T22:29:04.352" v="289" actId="20577"/>
        <pc:sldMkLst>
          <pc:docMk/>
          <pc:sldMk cId="3326718612" sldId="263"/>
        </pc:sldMkLst>
        <pc:spChg chg="mod">
          <ac:chgData name="Peter Nguty Acha (2018019)" userId="S::2018019@student.uwtsd.ac.uk::a6d22a6a-0d62-4089-86b6-9d212a615cc2" providerId="AD" clId="Web-{CA4B795A-5576-5BBE-B62F-7FD5E65514C7}" dt="2022-10-09T22:29:04.352" v="289" actId="20577"/>
          <ac:spMkLst>
            <pc:docMk/>
            <pc:sldMk cId="3326718612" sldId="263"/>
            <ac:spMk id="3" creationId="{1596DF6C-1634-93D4-AFE9-D39FCBFEB29D}"/>
          </ac:spMkLst>
        </pc:spChg>
      </pc:sldChg>
    </pc:docChg>
  </pc:docChgLst>
  <pc:docChgLst>
    <pc:chgData name="Peter Nguty Acha (2018019)" userId="S::2018019@student.uwtsd.ac.uk::a6d22a6a-0d62-4089-86b6-9d212a615cc2" providerId="AD" clId="Web-{3D9686B7-2E85-4031-AE4F-1F14FC406930}"/>
    <pc:docChg chg="addSld modSld addMainMaster delMainMaster">
      <pc:chgData name="Peter Nguty Acha (2018019)" userId="S::2018019@student.uwtsd.ac.uk::a6d22a6a-0d62-4089-86b6-9d212a615cc2" providerId="AD" clId="Web-{3D9686B7-2E85-4031-AE4F-1F14FC406930}" dt="2022-09-30T17:46:22.553" v="183" actId="20577"/>
      <pc:docMkLst>
        <pc:docMk/>
      </pc:docMkLst>
      <pc:sldChg chg="addSp modSp mod setBg modClrScheme addAnim chgLayout">
        <pc:chgData name="Peter Nguty Acha (2018019)" userId="S::2018019@student.uwtsd.ac.uk::a6d22a6a-0d62-4089-86b6-9d212a615cc2" providerId="AD" clId="Web-{3D9686B7-2E85-4031-AE4F-1F14FC406930}" dt="2022-09-30T17:15:47.876" v="54"/>
        <pc:sldMkLst>
          <pc:docMk/>
          <pc:sldMk cId="109857222" sldId="256"/>
        </pc:sldMkLst>
        <pc:spChg chg="mod ord">
          <ac:chgData name="Peter Nguty Acha (2018019)" userId="S::2018019@student.uwtsd.ac.uk::a6d22a6a-0d62-4089-86b6-9d212a615cc2" providerId="AD" clId="Web-{3D9686B7-2E85-4031-AE4F-1F14FC406930}" dt="2022-09-30T17:15:47.876" v="52"/>
          <ac:spMkLst>
            <pc:docMk/>
            <pc:sldMk cId="109857222" sldId="256"/>
            <ac:spMk id="2" creationId="{00000000-0000-0000-0000-000000000000}"/>
          </ac:spMkLst>
        </pc:spChg>
        <pc:spChg chg="mod ord">
          <ac:chgData name="Peter Nguty Acha (2018019)" userId="S::2018019@student.uwtsd.ac.uk::a6d22a6a-0d62-4089-86b6-9d212a615cc2" providerId="AD" clId="Web-{3D9686B7-2E85-4031-AE4F-1F14FC406930}" dt="2022-09-30T17:15:47.876" v="52"/>
          <ac:spMkLst>
            <pc:docMk/>
            <pc:sldMk cId="109857222" sldId="256"/>
            <ac:spMk id="3" creationId="{00000000-0000-0000-0000-000000000000}"/>
          </ac:spMkLst>
        </pc:spChg>
        <pc:spChg chg="add mod">
          <ac:chgData name="Peter Nguty Acha (2018019)" userId="S::2018019@student.uwtsd.ac.uk::a6d22a6a-0d62-4089-86b6-9d212a615cc2" providerId="AD" clId="Web-{3D9686B7-2E85-4031-AE4F-1F14FC406930}" dt="2022-09-30T17:15:47.876" v="52"/>
          <ac:spMkLst>
            <pc:docMk/>
            <pc:sldMk cId="109857222" sldId="256"/>
            <ac:spMk id="5" creationId="{710B9D2C-B642-8FC6-0A58-F2DA2DC659DC}"/>
          </ac:spMkLst>
        </pc:spChg>
        <pc:spChg chg="add">
          <ac:chgData name="Peter Nguty Acha (2018019)" userId="S::2018019@student.uwtsd.ac.uk::a6d22a6a-0d62-4089-86b6-9d212a615cc2" providerId="AD" clId="Web-{3D9686B7-2E85-4031-AE4F-1F14FC406930}" dt="2022-09-30T17:15:47.876" v="52"/>
          <ac:spMkLst>
            <pc:docMk/>
            <pc:sldMk cId="109857222" sldId="256"/>
            <ac:spMk id="10" creationId="{2D529E20-662F-4915-ACD7-970C026FDB7F}"/>
          </ac:spMkLst>
        </pc:spChg>
        <pc:spChg chg="add">
          <ac:chgData name="Peter Nguty Acha (2018019)" userId="S::2018019@student.uwtsd.ac.uk::a6d22a6a-0d62-4089-86b6-9d212a615cc2" providerId="AD" clId="Web-{3D9686B7-2E85-4031-AE4F-1F14FC406930}" dt="2022-09-30T17:15:47.876" v="52"/>
          <ac:spMkLst>
            <pc:docMk/>
            <pc:sldMk cId="109857222" sldId="256"/>
            <ac:spMk id="12" creationId="{1AD5EB79-7F9A-4BBC-92A5-188382CBA1B6}"/>
          </ac:spMkLst>
        </pc:spChg>
        <pc:spChg chg="add">
          <ac:chgData name="Peter Nguty Acha (2018019)" userId="S::2018019@student.uwtsd.ac.uk::a6d22a6a-0d62-4089-86b6-9d212a615cc2" providerId="AD" clId="Web-{3D9686B7-2E85-4031-AE4F-1F14FC406930}" dt="2022-09-30T17:15:47.876" v="52"/>
          <ac:spMkLst>
            <pc:docMk/>
            <pc:sldMk cId="109857222" sldId="256"/>
            <ac:spMk id="14" creationId="{B9B8A17F-DC3A-4D9A-AA53-9BFB894CD7BA}"/>
          </ac:spMkLst>
        </pc:spChg>
        <pc:picChg chg="add mod ord">
          <ac:chgData name="Peter Nguty Acha (2018019)" userId="S::2018019@student.uwtsd.ac.uk::a6d22a6a-0d62-4089-86b6-9d212a615cc2" providerId="AD" clId="Web-{3D9686B7-2E85-4031-AE4F-1F14FC406930}" dt="2022-09-30T17:15:47.876" v="52"/>
          <ac:picMkLst>
            <pc:docMk/>
            <pc:sldMk cId="109857222" sldId="256"/>
            <ac:picMk id="4" creationId="{53FC4E7D-F742-B526-0C6E-7C46CB50F296}"/>
          </ac:picMkLst>
        </pc:picChg>
      </pc:sldChg>
      <pc:sldChg chg="addSp modSp new mod setBg setClrOvrMap">
        <pc:chgData name="Peter Nguty Acha (2018019)" userId="S::2018019@student.uwtsd.ac.uk::a6d22a6a-0d62-4089-86b6-9d212a615cc2" providerId="AD" clId="Web-{3D9686B7-2E85-4031-AE4F-1F14FC406930}" dt="2022-09-30T17:22:10.340" v="117"/>
        <pc:sldMkLst>
          <pc:docMk/>
          <pc:sldMk cId="370267263" sldId="257"/>
        </pc:sldMkLst>
        <pc:spChg chg="mod">
          <ac:chgData name="Peter Nguty Acha (2018019)" userId="S::2018019@student.uwtsd.ac.uk::a6d22a6a-0d62-4089-86b6-9d212a615cc2" providerId="AD" clId="Web-{3D9686B7-2E85-4031-AE4F-1F14FC406930}" dt="2022-09-30T17:22:10.340" v="117"/>
          <ac:spMkLst>
            <pc:docMk/>
            <pc:sldMk cId="370267263" sldId="257"/>
            <ac:spMk id="2" creationId="{3C5EE245-22FF-3F13-D930-24A7AC721223}"/>
          </ac:spMkLst>
        </pc:spChg>
        <pc:spChg chg="mod ord">
          <ac:chgData name="Peter Nguty Acha (2018019)" userId="S::2018019@student.uwtsd.ac.uk::a6d22a6a-0d62-4089-86b6-9d212a615cc2" providerId="AD" clId="Web-{3D9686B7-2E85-4031-AE4F-1F14FC406930}" dt="2022-09-30T17:22:10.340" v="117"/>
          <ac:spMkLst>
            <pc:docMk/>
            <pc:sldMk cId="370267263" sldId="257"/>
            <ac:spMk id="3" creationId="{E2C6AA78-6DA7-76A5-F774-3D88B527A75D}"/>
          </ac:spMkLst>
        </pc:spChg>
        <pc:spChg chg="add mod">
          <ac:chgData name="Peter Nguty Acha (2018019)" userId="S::2018019@student.uwtsd.ac.uk::a6d22a6a-0d62-4089-86b6-9d212a615cc2" providerId="AD" clId="Web-{3D9686B7-2E85-4031-AE4F-1F14FC406930}" dt="2022-09-30T17:22:10.340" v="117"/>
          <ac:spMkLst>
            <pc:docMk/>
            <pc:sldMk cId="370267263" sldId="257"/>
            <ac:spMk id="5" creationId="{06C6695B-4F25-F846-F7CD-243813F90FCC}"/>
          </ac:spMkLst>
        </pc:spChg>
        <pc:spChg chg="add">
          <ac:chgData name="Peter Nguty Acha (2018019)" userId="S::2018019@student.uwtsd.ac.uk::a6d22a6a-0d62-4089-86b6-9d212a615cc2" providerId="AD" clId="Web-{3D9686B7-2E85-4031-AE4F-1F14FC406930}" dt="2022-09-30T17:22:10.340" v="117"/>
          <ac:spMkLst>
            <pc:docMk/>
            <pc:sldMk cId="370267263" sldId="257"/>
            <ac:spMk id="10" creationId="{89EA2611-DCBA-4E97-A2B2-9A466E76BDA4}"/>
          </ac:spMkLst>
        </pc:spChg>
        <pc:spChg chg="add">
          <ac:chgData name="Peter Nguty Acha (2018019)" userId="S::2018019@student.uwtsd.ac.uk::a6d22a6a-0d62-4089-86b6-9d212a615cc2" providerId="AD" clId="Web-{3D9686B7-2E85-4031-AE4F-1F14FC406930}" dt="2022-09-30T17:22:10.340" v="117"/>
          <ac:spMkLst>
            <pc:docMk/>
            <pc:sldMk cId="370267263" sldId="257"/>
            <ac:spMk id="12" creationId="{FD2669AB-35DB-41EC-BE9C-DA80B60A3280}"/>
          </ac:spMkLst>
        </pc:spChg>
        <pc:spChg chg="add">
          <ac:chgData name="Peter Nguty Acha (2018019)" userId="S::2018019@student.uwtsd.ac.uk::a6d22a6a-0d62-4089-86b6-9d212a615cc2" providerId="AD" clId="Web-{3D9686B7-2E85-4031-AE4F-1F14FC406930}" dt="2022-09-30T17:22:10.340" v="117"/>
          <ac:spMkLst>
            <pc:docMk/>
            <pc:sldMk cId="370267263" sldId="257"/>
            <ac:spMk id="14" creationId="{BBC615D1-6E12-40EF-915B-316CFDB550D5}"/>
          </ac:spMkLst>
        </pc:spChg>
        <pc:spChg chg="add">
          <ac:chgData name="Peter Nguty Acha (2018019)" userId="S::2018019@student.uwtsd.ac.uk::a6d22a6a-0d62-4089-86b6-9d212a615cc2" providerId="AD" clId="Web-{3D9686B7-2E85-4031-AE4F-1F14FC406930}" dt="2022-09-30T17:22:10.340" v="117"/>
          <ac:spMkLst>
            <pc:docMk/>
            <pc:sldMk cId="370267263" sldId="257"/>
            <ac:spMk id="16" creationId="{B9797D36-DE1E-47CD-881A-6C1F5828261B}"/>
          </ac:spMkLst>
        </pc:spChg>
        <pc:spChg chg="add">
          <ac:chgData name="Peter Nguty Acha (2018019)" userId="S::2018019@student.uwtsd.ac.uk::a6d22a6a-0d62-4089-86b6-9d212a615cc2" providerId="AD" clId="Web-{3D9686B7-2E85-4031-AE4F-1F14FC406930}" dt="2022-09-30T17:22:10.340" v="117"/>
          <ac:spMkLst>
            <pc:docMk/>
            <pc:sldMk cId="370267263" sldId="257"/>
            <ac:spMk id="18" creationId="{4A2FAF1F-F462-46AF-A9E6-CC93C4E2C359}"/>
          </ac:spMkLst>
        </pc:spChg>
        <pc:spChg chg="add">
          <ac:chgData name="Peter Nguty Acha (2018019)" userId="S::2018019@student.uwtsd.ac.uk::a6d22a6a-0d62-4089-86b6-9d212a615cc2" providerId="AD" clId="Web-{3D9686B7-2E85-4031-AE4F-1F14FC406930}" dt="2022-09-30T17:22:10.340" v="117"/>
          <ac:spMkLst>
            <pc:docMk/>
            <pc:sldMk cId="370267263" sldId="257"/>
            <ac:spMk id="20" creationId="{7146BED8-BAE9-42C5-A3DD-7B946445DB8C}"/>
          </ac:spMkLst>
        </pc:spChg>
        <pc:spChg chg="add">
          <ac:chgData name="Peter Nguty Acha (2018019)" userId="S::2018019@student.uwtsd.ac.uk::a6d22a6a-0d62-4089-86b6-9d212a615cc2" providerId="AD" clId="Web-{3D9686B7-2E85-4031-AE4F-1F14FC406930}" dt="2022-09-30T17:22:10.340" v="117"/>
          <ac:spMkLst>
            <pc:docMk/>
            <pc:sldMk cId="370267263" sldId="257"/>
            <ac:spMk id="22" creationId="{15765FE8-B62F-41E4-A73C-74C91A8FD945}"/>
          </ac:spMkLst>
        </pc:spChg>
        <pc:picChg chg="add mod">
          <ac:chgData name="Peter Nguty Acha (2018019)" userId="S::2018019@student.uwtsd.ac.uk::a6d22a6a-0d62-4089-86b6-9d212a615cc2" providerId="AD" clId="Web-{3D9686B7-2E85-4031-AE4F-1F14FC406930}" dt="2022-09-30T17:22:10.340" v="117"/>
          <ac:picMkLst>
            <pc:docMk/>
            <pc:sldMk cId="370267263" sldId="257"/>
            <ac:picMk id="4" creationId="{5E55177E-C55A-9688-C3E4-6871BF9EBC41}"/>
          </ac:picMkLst>
        </pc:picChg>
      </pc:sldChg>
      <pc:sldChg chg="addSp delSp modSp new">
        <pc:chgData name="Peter Nguty Acha (2018019)" userId="S::2018019@student.uwtsd.ac.uk::a6d22a6a-0d62-4089-86b6-9d212a615cc2" providerId="AD" clId="Web-{3D9686B7-2E85-4031-AE4F-1F14FC406930}" dt="2022-09-30T17:27:26.427" v="175"/>
        <pc:sldMkLst>
          <pc:docMk/>
          <pc:sldMk cId="2981378049" sldId="258"/>
        </pc:sldMkLst>
        <pc:spChg chg="mod">
          <ac:chgData name="Peter Nguty Acha (2018019)" userId="S::2018019@student.uwtsd.ac.uk::a6d22a6a-0d62-4089-86b6-9d212a615cc2" providerId="AD" clId="Web-{3D9686B7-2E85-4031-AE4F-1F14FC406930}" dt="2022-09-30T17:26:09.440" v="163" actId="20577"/>
          <ac:spMkLst>
            <pc:docMk/>
            <pc:sldMk cId="2981378049" sldId="258"/>
            <ac:spMk id="2" creationId="{3AABD8AA-95CA-B03B-823D-A2673920060D}"/>
          </ac:spMkLst>
        </pc:spChg>
        <pc:spChg chg="add del">
          <ac:chgData name="Peter Nguty Acha (2018019)" userId="S::2018019@student.uwtsd.ac.uk::a6d22a6a-0d62-4089-86b6-9d212a615cc2" providerId="AD" clId="Web-{3D9686B7-2E85-4031-AE4F-1F14FC406930}" dt="2022-09-30T17:27:26.427" v="175"/>
          <ac:spMkLst>
            <pc:docMk/>
            <pc:sldMk cId="2981378049" sldId="258"/>
            <ac:spMk id="3" creationId="{38F32224-0586-42F1-2BCA-10F7852EE1E0}"/>
          </ac:spMkLst>
        </pc:spChg>
        <pc:spChg chg="add del mod">
          <ac:chgData name="Peter Nguty Acha (2018019)" userId="S::2018019@student.uwtsd.ac.uk::a6d22a6a-0d62-4089-86b6-9d212a615cc2" providerId="AD" clId="Web-{3D9686B7-2E85-4031-AE4F-1F14FC406930}" dt="2022-09-30T17:27:26.427" v="174"/>
          <ac:spMkLst>
            <pc:docMk/>
            <pc:sldMk cId="2981378049" sldId="258"/>
            <ac:spMk id="5" creationId="{FCEBF8F1-E9BE-7501-8C9E-59705DDE4A89}"/>
          </ac:spMkLst>
        </pc:spChg>
        <pc:picChg chg="add del mod ord">
          <ac:chgData name="Peter Nguty Acha (2018019)" userId="S::2018019@student.uwtsd.ac.uk::a6d22a6a-0d62-4089-86b6-9d212a615cc2" providerId="AD" clId="Web-{3D9686B7-2E85-4031-AE4F-1F14FC406930}" dt="2022-09-30T17:27:26.427" v="175"/>
          <ac:picMkLst>
            <pc:docMk/>
            <pc:sldMk cId="2981378049" sldId="258"/>
            <ac:picMk id="4" creationId="{42B9F4A2-E211-F4DE-477C-CD5EAFDDE618}"/>
          </ac:picMkLst>
        </pc:picChg>
      </pc:sldChg>
      <pc:sldChg chg="modSp new">
        <pc:chgData name="Peter Nguty Acha (2018019)" userId="S::2018019@student.uwtsd.ac.uk::a6d22a6a-0d62-4089-86b6-9d212a615cc2" providerId="AD" clId="Web-{3D9686B7-2E85-4031-AE4F-1F14FC406930}" dt="2022-09-30T17:46:22.553" v="183" actId="20577"/>
        <pc:sldMkLst>
          <pc:docMk/>
          <pc:sldMk cId="2548323585" sldId="259"/>
        </pc:sldMkLst>
        <pc:spChg chg="mod">
          <ac:chgData name="Peter Nguty Acha (2018019)" userId="S::2018019@student.uwtsd.ac.uk::a6d22a6a-0d62-4089-86b6-9d212a615cc2" providerId="AD" clId="Web-{3D9686B7-2E85-4031-AE4F-1F14FC406930}" dt="2022-09-30T17:46:22.553" v="183" actId="20577"/>
          <ac:spMkLst>
            <pc:docMk/>
            <pc:sldMk cId="2548323585" sldId="259"/>
            <ac:spMk id="2" creationId="{99D0780C-1097-D342-B118-3A6B95519D72}"/>
          </ac:spMkLst>
        </pc:spChg>
      </pc:sldChg>
      <pc:sldMasterChg chg="del delSldLayout">
        <pc:chgData name="Peter Nguty Acha (2018019)" userId="S::2018019@student.uwtsd.ac.uk::a6d22a6a-0d62-4089-86b6-9d212a615cc2" providerId="AD" clId="Web-{3D9686B7-2E85-4031-AE4F-1F14FC406930}" dt="2022-09-30T17:13:52.967" v="47"/>
        <pc:sldMasterMkLst>
          <pc:docMk/>
          <pc:sldMasterMk cId="2460954070" sldId="2147483660"/>
        </pc:sldMasterMkLst>
        <pc:sldLayoutChg chg="del">
          <pc:chgData name="Peter Nguty Acha (2018019)" userId="S::2018019@student.uwtsd.ac.uk::a6d22a6a-0d62-4089-86b6-9d212a615cc2" providerId="AD" clId="Web-{3D9686B7-2E85-4031-AE4F-1F14FC406930}" dt="2022-09-30T17:13:52.967" v="47"/>
          <pc:sldLayoutMkLst>
            <pc:docMk/>
            <pc:sldMasterMk cId="2460954070" sldId="2147483660"/>
            <pc:sldLayoutMk cId="2385387890" sldId="2147483661"/>
          </pc:sldLayoutMkLst>
        </pc:sldLayoutChg>
        <pc:sldLayoutChg chg="del">
          <pc:chgData name="Peter Nguty Acha (2018019)" userId="S::2018019@student.uwtsd.ac.uk::a6d22a6a-0d62-4089-86b6-9d212a615cc2" providerId="AD" clId="Web-{3D9686B7-2E85-4031-AE4F-1F14FC406930}" dt="2022-09-30T17:13:52.967" v="47"/>
          <pc:sldLayoutMkLst>
            <pc:docMk/>
            <pc:sldMasterMk cId="2460954070" sldId="2147483660"/>
            <pc:sldLayoutMk cId="949138452" sldId="2147483662"/>
          </pc:sldLayoutMkLst>
        </pc:sldLayoutChg>
        <pc:sldLayoutChg chg="del">
          <pc:chgData name="Peter Nguty Acha (2018019)" userId="S::2018019@student.uwtsd.ac.uk::a6d22a6a-0d62-4089-86b6-9d212a615cc2" providerId="AD" clId="Web-{3D9686B7-2E85-4031-AE4F-1F14FC406930}" dt="2022-09-30T17:13:52.967" v="47"/>
          <pc:sldLayoutMkLst>
            <pc:docMk/>
            <pc:sldMasterMk cId="2460954070" sldId="2147483660"/>
            <pc:sldLayoutMk cId="2591524520" sldId="2147483663"/>
          </pc:sldLayoutMkLst>
        </pc:sldLayoutChg>
        <pc:sldLayoutChg chg="del">
          <pc:chgData name="Peter Nguty Acha (2018019)" userId="S::2018019@student.uwtsd.ac.uk::a6d22a6a-0d62-4089-86b6-9d212a615cc2" providerId="AD" clId="Web-{3D9686B7-2E85-4031-AE4F-1F14FC406930}" dt="2022-09-30T17:13:52.967" v="47"/>
          <pc:sldLayoutMkLst>
            <pc:docMk/>
            <pc:sldMasterMk cId="2460954070" sldId="2147483660"/>
            <pc:sldLayoutMk cId="1203092039" sldId="2147483664"/>
          </pc:sldLayoutMkLst>
        </pc:sldLayoutChg>
        <pc:sldLayoutChg chg="del">
          <pc:chgData name="Peter Nguty Acha (2018019)" userId="S::2018019@student.uwtsd.ac.uk::a6d22a6a-0d62-4089-86b6-9d212a615cc2" providerId="AD" clId="Web-{3D9686B7-2E85-4031-AE4F-1F14FC406930}" dt="2022-09-30T17:13:52.967" v="47"/>
          <pc:sldLayoutMkLst>
            <pc:docMk/>
            <pc:sldMasterMk cId="2460954070" sldId="2147483660"/>
            <pc:sldLayoutMk cId="3733172339" sldId="2147483665"/>
          </pc:sldLayoutMkLst>
        </pc:sldLayoutChg>
        <pc:sldLayoutChg chg="del">
          <pc:chgData name="Peter Nguty Acha (2018019)" userId="S::2018019@student.uwtsd.ac.uk::a6d22a6a-0d62-4089-86b6-9d212a615cc2" providerId="AD" clId="Web-{3D9686B7-2E85-4031-AE4F-1F14FC406930}" dt="2022-09-30T17:13:52.967" v="47"/>
          <pc:sldLayoutMkLst>
            <pc:docMk/>
            <pc:sldMasterMk cId="2460954070" sldId="2147483660"/>
            <pc:sldLayoutMk cId="3210312558" sldId="2147483666"/>
          </pc:sldLayoutMkLst>
        </pc:sldLayoutChg>
        <pc:sldLayoutChg chg="del">
          <pc:chgData name="Peter Nguty Acha (2018019)" userId="S::2018019@student.uwtsd.ac.uk::a6d22a6a-0d62-4089-86b6-9d212a615cc2" providerId="AD" clId="Web-{3D9686B7-2E85-4031-AE4F-1F14FC406930}" dt="2022-09-30T17:13:52.967" v="47"/>
          <pc:sldLayoutMkLst>
            <pc:docMk/>
            <pc:sldMasterMk cId="2460954070" sldId="2147483660"/>
            <pc:sldLayoutMk cId="3146388984" sldId="2147483667"/>
          </pc:sldLayoutMkLst>
        </pc:sldLayoutChg>
        <pc:sldLayoutChg chg="del">
          <pc:chgData name="Peter Nguty Acha (2018019)" userId="S::2018019@student.uwtsd.ac.uk::a6d22a6a-0d62-4089-86b6-9d212a615cc2" providerId="AD" clId="Web-{3D9686B7-2E85-4031-AE4F-1F14FC406930}" dt="2022-09-30T17:13:52.967" v="47"/>
          <pc:sldLayoutMkLst>
            <pc:docMk/>
            <pc:sldMasterMk cId="2460954070" sldId="2147483660"/>
            <pc:sldLayoutMk cId="3171841454" sldId="2147483668"/>
          </pc:sldLayoutMkLst>
        </pc:sldLayoutChg>
        <pc:sldLayoutChg chg="del">
          <pc:chgData name="Peter Nguty Acha (2018019)" userId="S::2018019@student.uwtsd.ac.uk::a6d22a6a-0d62-4089-86b6-9d212a615cc2" providerId="AD" clId="Web-{3D9686B7-2E85-4031-AE4F-1F14FC406930}" dt="2022-09-30T17:13:52.967" v="47"/>
          <pc:sldLayoutMkLst>
            <pc:docMk/>
            <pc:sldMasterMk cId="2460954070" sldId="2147483660"/>
            <pc:sldLayoutMk cId="1718958274" sldId="2147483669"/>
          </pc:sldLayoutMkLst>
        </pc:sldLayoutChg>
        <pc:sldLayoutChg chg="del">
          <pc:chgData name="Peter Nguty Acha (2018019)" userId="S::2018019@student.uwtsd.ac.uk::a6d22a6a-0d62-4089-86b6-9d212a615cc2" providerId="AD" clId="Web-{3D9686B7-2E85-4031-AE4F-1F14FC406930}" dt="2022-09-30T17:13:52.967" v="47"/>
          <pc:sldLayoutMkLst>
            <pc:docMk/>
            <pc:sldMasterMk cId="2460954070" sldId="2147483660"/>
            <pc:sldLayoutMk cId="2202905451" sldId="2147483670"/>
          </pc:sldLayoutMkLst>
        </pc:sldLayoutChg>
        <pc:sldLayoutChg chg="del">
          <pc:chgData name="Peter Nguty Acha (2018019)" userId="S::2018019@student.uwtsd.ac.uk::a6d22a6a-0d62-4089-86b6-9d212a615cc2" providerId="AD" clId="Web-{3D9686B7-2E85-4031-AE4F-1F14FC406930}" dt="2022-09-30T17:13:52.967" v="47"/>
          <pc:sldLayoutMkLst>
            <pc:docMk/>
            <pc:sldMasterMk cId="2460954070" sldId="2147483660"/>
            <pc:sldLayoutMk cId="3479445657" sldId="2147483671"/>
          </pc:sldLayoutMkLst>
        </pc:sldLayoutChg>
      </pc:sldMasterChg>
      <pc:sldMasterChg chg="add del addSldLayout delSldLayout modSldLayout">
        <pc:chgData name="Peter Nguty Acha (2018019)" userId="S::2018019@student.uwtsd.ac.uk::a6d22a6a-0d62-4089-86b6-9d212a615cc2" providerId="AD" clId="Web-{3D9686B7-2E85-4031-AE4F-1F14FC406930}" dt="2022-09-30T17:14:08.249" v="48"/>
        <pc:sldMasterMkLst>
          <pc:docMk/>
          <pc:sldMasterMk cId="793205978" sldId="2147483672"/>
        </pc:sldMasterMkLst>
        <pc:sldLayoutChg chg="add del mod replId">
          <pc:chgData name="Peter Nguty Acha (2018019)" userId="S::2018019@student.uwtsd.ac.uk::a6d22a6a-0d62-4089-86b6-9d212a615cc2" providerId="AD" clId="Web-{3D9686B7-2E85-4031-AE4F-1F14FC406930}" dt="2022-09-30T17:14:08.249" v="48"/>
          <pc:sldLayoutMkLst>
            <pc:docMk/>
            <pc:sldMasterMk cId="793205978" sldId="2147483672"/>
            <pc:sldLayoutMk cId="894575196" sldId="2147483673"/>
          </pc:sldLayoutMkLst>
        </pc:sldLayoutChg>
        <pc:sldLayoutChg chg="add del mod replId">
          <pc:chgData name="Peter Nguty Acha (2018019)" userId="S::2018019@student.uwtsd.ac.uk::a6d22a6a-0d62-4089-86b6-9d212a615cc2" providerId="AD" clId="Web-{3D9686B7-2E85-4031-AE4F-1F14FC406930}" dt="2022-09-30T17:14:08.249" v="48"/>
          <pc:sldLayoutMkLst>
            <pc:docMk/>
            <pc:sldMasterMk cId="793205978" sldId="2147483672"/>
            <pc:sldLayoutMk cId="3128945885" sldId="2147483674"/>
          </pc:sldLayoutMkLst>
        </pc:sldLayoutChg>
        <pc:sldLayoutChg chg="add del mod replId">
          <pc:chgData name="Peter Nguty Acha (2018019)" userId="S::2018019@student.uwtsd.ac.uk::a6d22a6a-0d62-4089-86b6-9d212a615cc2" providerId="AD" clId="Web-{3D9686B7-2E85-4031-AE4F-1F14FC406930}" dt="2022-09-30T17:14:08.249" v="48"/>
          <pc:sldLayoutMkLst>
            <pc:docMk/>
            <pc:sldMasterMk cId="793205978" sldId="2147483672"/>
            <pc:sldLayoutMk cId="4181603373" sldId="2147483675"/>
          </pc:sldLayoutMkLst>
        </pc:sldLayoutChg>
        <pc:sldLayoutChg chg="add del mod replId">
          <pc:chgData name="Peter Nguty Acha (2018019)" userId="S::2018019@student.uwtsd.ac.uk::a6d22a6a-0d62-4089-86b6-9d212a615cc2" providerId="AD" clId="Web-{3D9686B7-2E85-4031-AE4F-1F14FC406930}" dt="2022-09-30T17:14:08.249" v="48"/>
          <pc:sldLayoutMkLst>
            <pc:docMk/>
            <pc:sldMasterMk cId="793205978" sldId="2147483672"/>
            <pc:sldLayoutMk cId="499369113" sldId="2147483676"/>
          </pc:sldLayoutMkLst>
        </pc:sldLayoutChg>
        <pc:sldLayoutChg chg="add del mod replId">
          <pc:chgData name="Peter Nguty Acha (2018019)" userId="S::2018019@student.uwtsd.ac.uk::a6d22a6a-0d62-4089-86b6-9d212a615cc2" providerId="AD" clId="Web-{3D9686B7-2E85-4031-AE4F-1F14FC406930}" dt="2022-09-30T17:14:08.249" v="48"/>
          <pc:sldLayoutMkLst>
            <pc:docMk/>
            <pc:sldMasterMk cId="793205978" sldId="2147483672"/>
            <pc:sldLayoutMk cId="2864620887" sldId="2147483677"/>
          </pc:sldLayoutMkLst>
        </pc:sldLayoutChg>
        <pc:sldLayoutChg chg="add del mod replId">
          <pc:chgData name="Peter Nguty Acha (2018019)" userId="S::2018019@student.uwtsd.ac.uk::a6d22a6a-0d62-4089-86b6-9d212a615cc2" providerId="AD" clId="Web-{3D9686B7-2E85-4031-AE4F-1F14FC406930}" dt="2022-09-30T17:14:08.249" v="48"/>
          <pc:sldLayoutMkLst>
            <pc:docMk/>
            <pc:sldMasterMk cId="793205978" sldId="2147483672"/>
            <pc:sldLayoutMk cId="522346480" sldId="2147483678"/>
          </pc:sldLayoutMkLst>
        </pc:sldLayoutChg>
        <pc:sldLayoutChg chg="add del mod replId">
          <pc:chgData name="Peter Nguty Acha (2018019)" userId="S::2018019@student.uwtsd.ac.uk::a6d22a6a-0d62-4089-86b6-9d212a615cc2" providerId="AD" clId="Web-{3D9686B7-2E85-4031-AE4F-1F14FC406930}" dt="2022-09-30T17:14:08.249" v="48"/>
          <pc:sldLayoutMkLst>
            <pc:docMk/>
            <pc:sldMasterMk cId="793205978" sldId="2147483672"/>
            <pc:sldLayoutMk cId="215427757" sldId="2147483679"/>
          </pc:sldLayoutMkLst>
        </pc:sldLayoutChg>
        <pc:sldLayoutChg chg="add del mod replId">
          <pc:chgData name="Peter Nguty Acha (2018019)" userId="S::2018019@student.uwtsd.ac.uk::a6d22a6a-0d62-4089-86b6-9d212a615cc2" providerId="AD" clId="Web-{3D9686B7-2E85-4031-AE4F-1F14FC406930}" dt="2022-09-30T17:14:08.249" v="48"/>
          <pc:sldLayoutMkLst>
            <pc:docMk/>
            <pc:sldMasterMk cId="793205978" sldId="2147483672"/>
            <pc:sldLayoutMk cId="66239675" sldId="2147483680"/>
          </pc:sldLayoutMkLst>
        </pc:sldLayoutChg>
        <pc:sldLayoutChg chg="add del mod replId">
          <pc:chgData name="Peter Nguty Acha (2018019)" userId="S::2018019@student.uwtsd.ac.uk::a6d22a6a-0d62-4089-86b6-9d212a615cc2" providerId="AD" clId="Web-{3D9686B7-2E85-4031-AE4F-1F14FC406930}" dt="2022-09-30T17:14:08.249" v="48"/>
          <pc:sldLayoutMkLst>
            <pc:docMk/>
            <pc:sldMasterMk cId="793205978" sldId="2147483672"/>
            <pc:sldLayoutMk cId="1691314622" sldId="2147483681"/>
          </pc:sldLayoutMkLst>
        </pc:sldLayoutChg>
        <pc:sldLayoutChg chg="add del mod replId">
          <pc:chgData name="Peter Nguty Acha (2018019)" userId="S::2018019@student.uwtsd.ac.uk::a6d22a6a-0d62-4089-86b6-9d212a615cc2" providerId="AD" clId="Web-{3D9686B7-2E85-4031-AE4F-1F14FC406930}" dt="2022-09-30T17:14:08.249" v="48"/>
          <pc:sldLayoutMkLst>
            <pc:docMk/>
            <pc:sldMasterMk cId="793205978" sldId="2147483672"/>
            <pc:sldLayoutMk cId="3654529040" sldId="2147483682"/>
          </pc:sldLayoutMkLst>
        </pc:sldLayoutChg>
        <pc:sldLayoutChg chg="add del mod replId">
          <pc:chgData name="Peter Nguty Acha (2018019)" userId="S::2018019@student.uwtsd.ac.uk::a6d22a6a-0d62-4089-86b6-9d212a615cc2" providerId="AD" clId="Web-{3D9686B7-2E85-4031-AE4F-1F14FC406930}" dt="2022-09-30T17:14:08.249" v="48"/>
          <pc:sldLayoutMkLst>
            <pc:docMk/>
            <pc:sldMasterMk cId="793205978" sldId="2147483672"/>
            <pc:sldLayoutMk cId="3572044862" sldId="2147483683"/>
          </pc:sldLayoutMkLst>
        </pc:sldLayoutChg>
      </pc:sldMasterChg>
      <pc:sldMasterChg chg="add del addSldLayout delSldLayout modSldLayout">
        <pc:chgData name="Peter Nguty Acha (2018019)" userId="S::2018019@student.uwtsd.ac.uk::a6d22a6a-0d62-4089-86b6-9d212a615cc2" providerId="AD" clId="Web-{3D9686B7-2E85-4031-AE4F-1F14FC406930}" dt="2022-09-30T17:14:20.890" v="49"/>
        <pc:sldMasterMkLst>
          <pc:docMk/>
          <pc:sldMasterMk cId="3875544983" sldId="2147483684"/>
        </pc:sldMasterMkLst>
        <pc:sldLayoutChg chg="add del mod replId">
          <pc:chgData name="Peter Nguty Acha (2018019)" userId="S::2018019@student.uwtsd.ac.uk::a6d22a6a-0d62-4089-86b6-9d212a615cc2" providerId="AD" clId="Web-{3D9686B7-2E85-4031-AE4F-1F14FC406930}" dt="2022-09-30T17:14:20.890" v="49"/>
          <pc:sldLayoutMkLst>
            <pc:docMk/>
            <pc:sldMasterMk cId="3875544983" sldId="2147483684"/>
            <pc:sldLayoutMk cId="3057740747" sldId="2147483685"/>
          </pc:sldLayoutMkLst>
        </pc:sldLayoutChg>
        <pc:sldLayoutChg chg="add del mod replId">
          <pc:chgData name="Peter Nguty Acha (2018019)" userId="S::2018019@student.uwtsd.ac.uk::a6d22a6a-0d62-4089-86b6-9d212a615cc2" providerId="AD" clId="Web-{3D9686B7-2E85-4031-AE4F-1F14FC406930}" dt="2022-09-30T17:14:20.890" v="49"/>
          <pc:sldLayoutMkLst>
            <pc:docMk/>
            <pc:sldMasterMk cId="3875544983" sldId="2147483684"/>
            <pc:sldLayoutMk cId="827338929" sldId="2147483686"/>
          </pc:sldLayoutMkLst>
        </pc:sldLayoutChg>
        <pc:sldLayoutChg chg="add del mod replId">
          <pc:chgData name="Peter Nguty Acha (2018019)" userId="S::2018019@student.uwtsd.ac.uk::a6d22a6a-0d62-4089-86b6-9d212a615cc2" providerId="AD" clId="Web-{3D9686B7-2E85-4031-AE4F-1F14FC406930}" dt="2022-09-30T17:14:20.890" v="49"/>
          <pc:sldLayoutMkLst>
            <pc:docMk/>
            <pc:sldMasterMk cId="3875544983" sldId="2147483684"/>
            <pc:sldLayoutMk cId="4116556073" sldId="2147483687"/>
          </pc:sldLayoutMkLst>
        </pc:sldLayoutChg>
        <pc:sldLayoutChg chg="add del mod replId">
          <pc:chgData name="Peter Nguty Acha (2018019)" userId="S::2018019@student.uwtsd.ac.uk::a6d22a6a-0d62-4089-86b6-9d212a615cc2" providerId="AD" clId="Web-{3D9686B7-2E85-4031-AE4F-1F14FC406930}" dt="2022-09-30T17:14:20.890" v="49"/>
          <pc:sldLayoutMkLst>
            <pc:docMk/>
            <pc:sldMasterMk cId="3875544983" sldId="2147483684"/>
            <pc:sldLayoutMk cId="1059367255" sldId="2147483688"/>
          </pc:sldLayoutMkLst>
        </pc:sldLayoutChg>
        <pc:sldLayoutChg chg="add del mod replId">
          <pc:chgData name="Peter Nguty Acha (2018019)" userId="S::2018019@student.uwtsd.ac.uk::a6d22a6a-0d62-4089-86b6-9d212a615cc2" providerId="AD" clId="Web-{3D9686B7-2E85-4031-AE4F-1F14FC406930}" dt="2022-09-30T17:14:20.890" v="49"/>
          <pc:sldLayoutMkLst>
            <pc:docMk/>
            <pc:sldMasterMk cId="3875544983" sldId="2147483684"/>
            <pc:sldLayoutMk cId="2384156674" sldId="2147483689"/>
          </pc:sldLayoutMkLst>
        </pc:sldLayoutChg>
        <pc:sldLayoutChg chg="add del mod replId">
          <pc:chgData name="Peter Nguty Acha (2018019)" userId="S::2018019@student.uwtsd.ac.uk::a6d22a6a-0d62-4089-86b6-9d212a615cc2" providerId="AD" clId="Web-{3D9686B7-2E85-4031-AE4F-1F14FC406930}" dt="2022-09-30T17:14:20.890" v="49"/>
          <pc:sldLayoutMkLst>
            <pc:docMk/>
            <pc:sldMasterMk cId="3875544983" sldId="2147483684"/>
            <pc:sldLayoutMk cId="1796620142" sldId="2147483690"/>
          </pc:sldLayoutMkLst>
        </pc:sldLayoutChg>
        <pc:sldLayoutChg chg="add del mod replId">
          <pc:chgData name="Peter Nguty Acha (2018019)" userId="S::2018019@student.uwtsd.ac.uk::a6d22a6a-0d62-4089-86b6-9d212a615cc2" providerId="AD" clId="Web-{3D9686B7-2E85-4031-AE4F-1F14FC406930}" dt="2022-09-30T17:14:20.890" v="49"/>
          <pc:sldLayoutMkLst>
            <pc:docMk/>
            <pc:sldMasterMk cId="3875544983" sldId="2147483684"/>
            <pc:sldLayoutMk cId="52383644" sldId="2147483691"/>
          </pc:sldLayoutMkLst>
        </pc:sldLayoutChg>
        <pc:sldLayoutChg chg="add del mod replId">
          <pc:chgData name="Peter Nguty Acha (2018019)" userId="S::2018019@student.uwtsd.ac.uk::a6d22a6a-0d62-4089-86b6-9d212a615cc2" providerId="AD" clId="Web-{3D9686B7-2E85-4031-AE4F-1F14FC406930}" dt="2022-09-30T17:14:20.890" v="49"/>
          <pc:sldLayoutMkLst>
            <pc:docMk/>
            <pc:sldMasterMk cId="3875544983" sldId="2147483684"/>
            <pc:sldLayoutMk cId="2617878050" sldId="2147483692"/>
          </pc:sldLayoutMkLst>
        </pc:sldLayoutChg>
        <pc:sldLayoutChg chg="add del mod replId">
          <pc:chgData name="Peter Nguty Acha (2018019)" userId="S::2018019@student.uwtsd.ac.uk::a6d22a6a-0d62-4089-86b6-9d212a615cc2" providerId="AD" clId="Web-{3D9686B7-2E85-4031-AE4F-1F14FC406930}" dt="2022-09-30T17:14:20.890" v="49"/>
          <pc:sldLayoutMkLst>
            <pc:docMk/>
            <pc:sldMasterMk cId="3875544983" sldId="2147483684"/>
            <pc:sldLayoutMk cId="831191175" sldId="2147483693"/>
          </pc:sldLayoutMkLst>
        </pc:sldLayoutChg>
        <pc:sldLayoutChg chg="add del mod replId">
          <pc:chgData name="Peter Nguty Acha (2018019)" userId="S::2018019@student.uwtsd.ac.uk::a6d22a6a-0d62-4089-86b6-9d212a615cc2" providerId="AD" clId="Web-{3D9686B7-2E85-4031-AE4F-1F14FC406930}" dt="2022-09-30T17:14:20.890" v="49"/>
          <pc:sldLayoutMkLst>
            <pc:docMk/>
            <pc:sldMasterMk cId="3875544983" sldId="2147483684"/>
            <pc:sldLayoutMk cId="22432100" sldId="2147483694"/>
          </pc:sldLayoutMkLst>
        </pc:sldLayoutChg>
        <pc:sldLayoutChg chg="add del mod replId">
          <pc:chgData name="Peter Nguty Acha (2018019)" userId="S::2018019@student.uwtsd.ac.uk::a6d22a6a-0d62-4089-86b6-9d212a615cc2" providerId="AD" clId="Web-{3D9686B7-2E85-4031-AE4F-1F14FC406930}" dt="2022-09-30T17:14:20.890" v="49"/>
          <pc:sldLayoutMkLst>
            <pc:docMk/>
            <pc:sldMasterMk cId="3875544983" sldId="2147483684"/>
            <pc:sldLayoutMk cId="629510477" sldId="2147483695"/>
          </pc:sldLayoutMkLst>
        </pc:sldLayoutChg>
      </pc:sldMasterChg>
      <pc:sldMasterChg chg="add del addSldLayout delSldLayout modSldLayout">
        <pc:chgData name="Peter Nguty Acha (2018019)" userId="S::2018019@student.uwtsd.ac.uk::a6d22a6a-0d62-4089-86b6-9d212a615cc2" providerId="AD" clId="Web-{3D9686B7-2E85-4031-AE4F-1F14FC406930}" dt="2022-09-30T17:14:48.187" v="50"/>
        <pc:sldMasterMkLst>
          <pc:docMk/>
          <pc:sldMasterMk cId="274231752" sldId="2147483696"/>
        </pc:sldMasterMkLst>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862449710" sldId="2147483697"/>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3231387678" sldId="2147483698"/>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744415832" sldId="2147483699"/>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2303364670" sldId="2147483700"/>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1115425329" sldId="2147483701"/>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3444020949" sldId="2147483702"/>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351614499" sldId="2147483703"/>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2465136685" sldId="2147483704"/>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1153054922" sldId="2147483705"/>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191221683" sldId="2147483706"/>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3713667409" sldId="2147483707"/>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3512634863" sldId="2147483708"/>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116248137" sldId="2147483709"/>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577556166" sldId="2147483710"/>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3597534627" sldId="2147483711"/>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3366332585" sldId="2147483712"/>
          </pc:sldLayoutMkLst>
        </pc:sldLayoutChg>
        <pc:sldLayoutChg chg="add del mod replId">
          <pc:chgData name="Peter Nguty Acha (2018019)" userId="S::2018019@student.uwtsd.ac.uk::a6d22a6a-0d62-4089-86b6-9d212a615cc2" providerId="AD" clId="Web-{3D9686B7-2E85-4031-AE4F-1F14FC406930}" dt="2022-09-30T17:14:48.187" v="50"/>
          <pc:sldLayoutMkLst>
            <pc:docMk/>
            <pc:sldMasterMk cId="274231752" sldId="2147483696"/>
            <pc:sldLayoutMk cId="3117350014" sldId="2147483713"/>
          </pc:sldLayoutMkLst>
        </pc:sldLayoutChg>
      </pc:sldMasterChg>
      <pc:sldMasterChg chg="add addSldLayout modSldLayout">
        <pc:chgData name="Peter Nguty Acha (2018019)" userId="S::2018019@student.uwtsd.ac.uk::a6d22a6a-0d62-4089-86b6-9d212a615cc2" providerId="AD" clId="Web-{3D9686B7-2E85-4031-AE4F-1F14FC406930}" dt="2022-09-30T17:14:48.187" v="50"/>
        <pc:sldMasterMkLst>
          <pc:docMk/>
          <pc:sldMasterMk cId="3806991196" sldId="2147483714"/>
        </pc:sldMasterMkLst>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3827515655" sldId="2147483715"/>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3180787658" sldId="2147483716"/>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3563549324" sldId="2147483717"/>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588101204" sldId="2147483718"/>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3586256923" sldId="2147483719"/>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3804815002" sldId="2147483720"/>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2539983410" sldId="2147483721"/>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2776688162" sldId="2147483722"/>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2041976947" sldId="2147483723"/>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2102160577" sldId="2147483724"/>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894374905" sldId="2147483725"/>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2050329422" sldId="2147483726"/>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1002644717" sldId="2147483727"/>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708322927" sldId="2147483728"/>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3251307218" sldId="2147483729"/>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967535915" sldId="2147483730"/>
          </pc:sldLayoutMkLst>
        </pc:sldLayoutChg>
        <pc:sldLayoutChg chg="add mod replId">
          <pc:chgData name="Peter Nguty Acha (2018019)" userId="S::2018019@student.uwtsd.ac.uk::a6d22a6a-0d62-4089-86b6-9d212a615cc2" providerId="AD" clId="Web-{3D9686B7-2E85-4031-AE4F-1F14FC406930}" dt="2022-09-30T17:14:48.187" v="50"/>
          <pc:sldLayoutMkLst>
            <pc:docMk/>
            <pc:sldMasterMk cId="3806991196" sldId="2147483714"/>
            <pc:sldLayoutMk cId="1361459941" sldId="2147483731"/>
          </pc:sldLayoutMkLst>
        </pc:sldLayoutChg>
      </pc:sldMasterChg>
    </pc:docChg>
  </pc:docChgLst>
  <pc:docChgLst>
    <pc:chgData name="Peter Nguty Acha (2018019)" userId="S::2018019@student.uwtsd.ac.uk::a6d22a6a-0d62-4089-86b6-9d212a615cc2" providerId="AD" clId="Web-{5FD08F3C-BB92-2C99-265F-CAFBA3756261}"/>
    <pc:docChg chg="modSld">
      <pc:chgData name="Peter Nguty Acha (2018019)" userId="S::2018019@student.uwtsd.ac.uk::a6d22a6a-0d62-4089-86b6-9d212a615cc2" providerId="AD" clId="Web-{5FD08F3C-BB92-2C99-265F-CAFBA3756261}" dt="2022-10-07T16:40:53.509" v="2" actId="20577"/>
      <pc:docMkLst>
        <pc:docMk/>
      </pc:docMkLst>
      <pc:sldChg chg="modSp">
        <pc:chgData name="Peter Nguty Acha (2018019)" userId="S::2018019@student.uwtsd.ac.uk::a6d22a6a-0d62-4089-86b6-9d212a615cc2" providerId="AD" clId="Web-{5FD08F3C-BB92-2C99-265F-CAFBA3756261}" dt="2022-10-07T16:40:53.509" v="2" actId="20577"/>
        <pc:sldMkLst>
          <pc:docMk/>
          <pc:sldMk cId="2548323585" sldId="259"/>
        </pc:sldMkLst>
        <pc:spChg chg="mod">
          <ac:chgData name="Peter Nguty Acha (2018019)" userId="S::2018019@student.uwtsd.ac.uk::a6d22a6a-0d62-4089-86b6-9d212a615cc2" providerId="AD" clId="Web-{5FD08F3C-BB92-2C99-265F-CAFBA3756261}" dt="2022-10-07T16:40:53.509" v="2" actId="20577"/>
          <ac:spMkLst>
            <pc:docMk/>
            <pc:sldMk cId="2548323585" sldId="259"/>
            <ac:spMk id="3" creationId="{12890328-75D8-E7FB-D8BA-BF1DEF19DB9C}"/>
          </ac:spMkLst>
        </pc:spChg>
      </pc:sldChg>
    </pc:docChg>
  </pc:docChgLst>
  <pc:docChgLst>
    <pc:chgData name="Peter Nguty Acha (2018019)" userId="S::2018019@student.uwtsd.ac.uk::a6d22a6a-0d62-4089-86b6-9d212a615cc2" providerId="AD" clId="Web-{7D2E8980-F7FC-2E3D-A5DC-158166072AFB}"/>
    <pc:docChg chg="modSld">
      <pc:chgData name="Peter Nguty Acha (2018019)" userId="S::2018019@student.uwtsd.ac.uk::a6d22a6a-0d62-4089-86b6-9d212a615cc2" providerId="AD" clId="Web-{7D2E8980-F7FC-2E3D-A5DC-158166072AFB}" dt="2022-10-07T19:18:49.262" v="271" actId="20577"/>
      <pc:docMkLst>
        <pc:docMk/>
      </pc:docMkLst>
      <pc:sldChg chg="modSp">
        <pc:chgData name="Peter Nguty Acha (2018019)" userId="S::2018019@student.uwtsd.ac.uk::a6d22a6a-0d62-4089-86b6-9d212a615cc2" providerId="AD" clId="Web-{7D2E8980-F7FC-2E3D-A5DC-158166072AFB}" dt="2022-10-07T19:00:44.979" v="17" actId="20577"/>
        <pc:sldMkLst>
          <pc:docMk/>
          <pc:sldMk cId="2868530658" sldId="260"/>
        </pc:sldMkLst>
        <pc:spChg chg="mod">
          <ac:chgData name="Peter Nguty Acha (2018019)" userId="S::2018019@student.uwtsd.ac.uk::a6d22a6a-0d62-4089-86b6-9d212a615cc2" providerId="AD" clId="Web-{7D2E8980-F7FC-2E3D-A5DC-158166072AFB}" dt="2022-10-07T19:00:44.979" v="17" actId="20577"/>
          <ac:spMkLst>
            <pc:docMk/>
            <pc:sldMk cId="2868530658" sldId="260"/>
            <ac:spMk id="3" creationId="{C620B657-C84A-C88C-CCDE-87F4C18811C3}"/>
          </ac:spMkLst>
        </pc:spChg>
      </pc:sldChg>
      <pc:sldChg chg="modSp">
        <pc:chgData name="Peter Nguty Acha (2018019)" userId="S::2018019@student.uwtsd.ac.uk::a6d22a6a-0d62-4089-86b6-9d212a615cc2" providerId="AD" clId="Web-{7D2E8980-F7FC-2E3D-A5DC-158166072AFB}" dt="2022-10-07T19:18:49.262" v="271" actId="20577"/>
        <pc:sldMkLst>
          <pc:docMk/>
          <pc:sldMk cId="3410217952" sldId="262"/>
        </pc:sldMkLst>
        <pc:spChg chg="mod">
          <ac:chgData name="Peter Nguty Acha (2018019)" userId="S::2018019@student.uwtsd.ac.uk::a6d22a6a-0d62-4089-86b6-9d212a615cc2" providerId="AD" clId="Web-{7D2E8980-F7FC-2E3D-A5DC-158166072AFB}" dt="2022-10-07T19:02:51.279" v="30" actId="20577"/>
          <ac:spMkLst>
            <pc:docMk/>
            <pc:sldMk cId="3410217952" sldId="262"/>
            <ac:spMk id="2" creationId="{92CCDEE4-C4DD-6D62-23FF-D583909241EB}"/>
          </ac:spMkLst>
        </pc:spChg>
        <pc:spChg chg="mod">
          <ac:chgData name="Peter Nguty Acha (2018019)" userId="S::2018019@student.uwtsd.ac.uk::a6d22a6a-0d62-4089-86b6-9d212a615cc2" providerId="AD" clId="Web-{7D2E8980-F7FC-2E3D-A5DC-158166072AFB}" dt="2022-10-07T19:18:49.262" v="271" actId="20577"/>
          <ac:spMkLst>
            <pc:docMk/>
            <pc:sldMk cId="3410217952" sldId="262"/>
            <ac:spMk id="3" creationId="{53308AB6-CB27-A71A-CC73-2B6C6B1DE5D3}"/>
          </ac:spMkLst>
        </pc:spChg>
      </pc:sldChg>
    </pc:docChg>
  </pc:docChgLst>
  <pc:docChgLst>
    <pc:chgData name="Peter Nguty Acha (2018019)" userId="S::2018019@student.uwtsd.ac.uk::a6d22a6a-0d62-4089-86b6-9d212a615cc2" providerId="AD" clId="Web-{C5C111C0-3C67-3DF8-BC88-96DAB4BF67C8}"/>
    <pc:docChg chg="addSld modSld">
      <pc:chgData name="Peter Nguty Acha (2018019)" userId="S::2018019@student.uwtsd.ac.uk::a6d22a6a-0d62-4089-86b6-9d212a615cc2" providerId="AD" clId="Web-{C5C111C0-3C67-3DF8-BC88-96DAB4BF67C8}" dt="2022-09-30T20:30:34.485" v="651"/>
      <pc:docMkLst>
        <pc:docMk/>
      </pc:docMkLst>
      <pc:sldChg chg="modSp">
        <pc:chgData name="Peter Nguty Acha (2018019)" userId="S::2018019@student.uwtsd.ac.uk::a6d22a6a-0d62-4089-86b6-9d212a615cc2" providerId="AD" clId="Web-{C5C111C0-3C67-3DF8-BC88-96DAB4BF67C8}" dt="2022-09-30T19:36:11.823" v="292" actId="20577"/>
        <pc:sldMkLst>
          <pc:docMk/>
          <pc:sldMk cId="2548323585" sldId="259"/>
        </pc:sldMkLst>
        <pc:spChg chg="mod">
          <ac:chgData name="Peter Nguty Acha (2018019)" userId="S::2018019@student.uwtsd.ac.uk::a6d22a6a-0d62-4089-86b6-9d212a615cc2" providerId="AD" clId="Web-{C5C111C0-3C67-3DF8-BC88-96DAB4BF67C8}" dt="2022-09-30T19:36:11.823" v="292" actId="20577"/>
          <ac:spMkLst>
            <pc:docMk/>
            <pc:sldMk cId="2548323585" sldId="259"/>
            <ac:spMk id="3" creationId="{12890328-75D8-E7FB-D8BA-BF1DEF19DB9C}"/>
          </ac:spMkLst>
        </pc:spChg>
      </pc:sldChg>
      <pc:sldChg chg="addSp delSp modSp mod setBg setClrOvrMap">
        <pc:chgData name="Peter Nguty Acha (2018019)" userId="S::2018019@student.uwtsd.ac.uk::a6d22a6a-0d62-4089-86b6-9d212a615cc2" providerId="AD" clId="Web-{C5C111C0-3C67-3DF8-BC88-96DAB4BF67C8}" dt="2022-09-30T20:06:04.008" v="356" actId="20577"/>
        <pc:sldMkLst>
          <pc:docMk/>
          <pc:sldMk cId="2868530658" sldId="260"/>
        </pc:sldMkLst>
        <pc:spChg chg="del mod">
          <ac:chgData name="Peter Nguty Acha (2018019)" userId="S::2018019@student.uwtsd.ac.uk::a6d22a6a-0d62-4089-86b6-9d212a615cc2" providerId="AD" clId="Web-{C5C111C0-3C67-3DF8-BC88-96DAB4BF67C8}" dt="2022-09-30T19:15:15.950" v="34"/>
          <ac:spMkLst>
            <pc:docMk/>
            <pc:sldMk cId="2868530658" sldId="260"/>
            <ac:spMk id="2" creationId="{F72ACD48-0C47-EFCE-80D9-577FA1227A1E}"/>
          </ac:spMkLst>
        </pc:spChg>
        <pc:spChg chg="mod ord">
          <ac:chgData name="Peter Nguty Acha (2018019)" userId="S::2018019@student.uwtsd.ac.uk::a6d22a6a-0d62-4089-86b6-9d212a615cc2" providerId="AD" clId="Web-{C5C111C0-3C67-3DF8-BC88-96DAB4BF67C8}" dt="2022-09-30T19:48:26.869" v="346" actId="20577"/>
          <ac:spMkLst>
            <pc:docMk/>
            <pc:sldMk cId="2868530658" sldId="260"/>
            <ac:spMk id="3" creationId="{C620B657-C84A-C88C-CCDE-87F4C18811C3}"/>
          </ac:spMkLst>
        </pc:spChg>
        <pc:spChg chg="add mod">
          <ac:chgData name="Peter Nguty Acha (2018019)" userId="S::2018019@student.uwtsd.ac.uk::a6d22a6a-0d62-4089-86b6-9d212a615cc2" providerId="AD" clId="Web-{C5C111C0-3C67-3DF8-BC88-96DAB4BF67C8}" dt="2022-09-30T20:06:04.008" v="356" actId="20577"/>
          <ac:spMkLst>
            <pc:docMk/>
            <pc:sldMk cId="2868530658" sldId="260"/>
            <ac:spMk id="5" creationId="{EE2F5399-E701-9238-7184-EE94754BFA07}"/>
          </ac:spMkLst>
        </pc:spChg>
        <pc:spChg chg="add mod">
          <ac:chgData name="Peter Nguty Acha (2018019)" userId="S::2018019@student.uwtsd.ac.uk::a6d22a6a-0d62-4089-86b6-9d212a615cc2" providerId="AD" clId="Web-{C5C111C0-3C67-3DF8-BC88-96DAB4BF67C8}" dt="2022-09-30T19:45:24.222" v="323"/>
          <ac:spMkLst>
            <pc:docMk/>
            <pc:sldMk cId="2868530658" sldId="260"/>
            <ac:spMk id="7" creationId="{F49DFEE6-5CB6-E847-5864-12AB094481CB}"/>
          </ac:spMkLst>
        </pc:spChg>
        <pc:spChg chg="add">
          <ac:chgData name="Peter Nguty Acha (2018019)" userId="S::2018019@student.uwtsd.ac.uk::a6d22a6a-0d62-4089-86b6-9d212a615cc2" providerId="AD" clId="Web-{C5C111C0-3C67-3DF8-BC88-96DAB4BF67C8}" dt="2022-09-30T19:45:24.222" v="323"/>
          <ac:spMkLst>
            <pc:docMk/>
            <pc:sldMk cId="2868530658" sldId="260"/>
            <ac:spMk id="12" creationId="{510C9632-BB6F-48EE-AB65-501878BA5DB6}"/>
          </ac:spMkLst>
        </pc:spChg>
        <pc:spChg chg="add">
          <ac:chgData name="Peter Nguty Acha (2018019)" userId="S::2018019@student.uwtsd.ac.uk::a6d22a6a-0d62-4089-86b6-9d212a615cc2" providerId="AD" clId="Web-{C5C111C0-3C67-3DF8-BC88-96DAB4BF67C8}" dt="2022-09-30T19:45:24.222" v="323"/>
          <ac:spMkLst>
            <pc:docMk/>
            <pc:sldMk cId="2868530658" sldId="260"/>
            <ac:spMk id="14" creationId="{4EC8AAB6-953B-4D29-9967-3C44D06BB4E8}"/>
          </ac:spMkLst>
        </pc:spChg>
        <pc:spChg chg="add">
          <ac:chgData name="Peter Nguty Acha (2018019)" userId="S::2018019@student.uwtsd.ac.uk::a6d22a6a-0d62-4089-86b6-9d212a615cc2" providerId="AD" clId="Web-{C5C111C0-3C67-3DF8-BC88-96DAB4BF67C8}" dt="2022-09-30T19:45:24.222" v="323"/>
          <ac:spMkLst>
            <pc:docMk/>
            <pc:sldMk cId="2868530658" sldId="260"/>
            <ac:spMk id="16" creationId="{C89ED458-2326-40DC-9C7B-1A717B6551AD}"/>
          </ac:spMkLst>
        </pc:spChg>
        <pc:spChg chg="add">
          <ac:chgData name="Peter Nguty Acha (2018019)" userId="S::2018019@student.uwtsd.ac.uk::a6d22a6a-0d62-4089-86b6-9d212a615cc2" providerId="AD" clId="Web-{C5C111C0-3C67-3DF8-BC88-96DAB4BF67C8}" dt="2022-09-30T19:45:24.222" v="323"/>
          <ac:spMkLst>
            <pc:docMk/>
            <pc:sldMk cId="2868530658" sldId="260"/>
            <ac:spMk id="18" creationId="{6F9D1DE6-E368-4F07-85F9-D5B767477DDF}"/>
          </ac:spMkLst>
        </pc:spChg>
        <pc:spChg chg="add">
          <ac:chgData name="Peter Nguty Acha (2018019)" userId="S::2018019@student.uwtsd.ac.uk::a6d22a6a-0d62-4089-86b6-9d212a615cc2" providerId="AD" clId="Web-{C5C111C0-3C67-3DF8-BC88-96DAB4BF67C8}" dt="2022-09-30T19:45:24.222" v="323"/>
          <ac:spMkLst>
            <pc:docMk/>
            <pc:sldMk cId="2868530658" sldId="260"/>
            <ac:spMk id="20" creationId="{F63B1F66-4ACE-4A01-8ADF-F175A9C358B2}"/>
          </ac:spMkLst>
        </pc:spChg>
        <pc:spChg chg="add">
          <ac:chgData name="Peter Nguty Acha (2018019)" userId="S::2018019@student.uwtsd.ac.uk::a6d22a6a-0d62-4089-86b6-9d212a615cc2" providerId="AD" clId="Web-{C5C111C0-3C67-3DF8-BC88-96DAB4BF67C8}" dt="2022-09-30T19:45:24.222" v="323"/>
          <ac:spMkLst>
            <pc:docMk/>
            <pc:sldMk cId="2868530658" sldId="260"/>
            <ac:spMk id="22" creationId="{CF8448ED-9332-4A9B-8CAB-B1985E596E20}"/>
          </ac:spMkLst>
        </pc:spChg>
        <pc:spChg chg="add">
          <ac:chgData name="Peter Nguty Acha (2018019)" userId="S::2018019@student.uwtsd.ac.uk::a6d22a6a-0d62-4089-86b6-9d212a615cc2" providerId="AD" clId="Web-{C5C111C0-3C67-3DF8-BC88-96DAB4BF67C8}" dt="2022-09-30T19:45:24.222" v="323"/>
          <ac:spMkLst>
            <pc:docMk/>
            <pc:sldMk cId="2868530658" sldId="260"/>
            <ac:spMk id="24" creationId="{ED3A2261-1C75-40FF-8CD6-18C5900C1C8D}"/>
          </ac:spMkLst>
        </pc:spChg>
        <pc:picChg chg="add mod">
          <ac:chgData name="Peter Nguty Acha (2018019)" userId="S::2018019@student.uwtsd.ac.uk::a6d22a6a-0d62-4089-86b6-9d212a615cc2" providerId="AD" clId="Web-{C5C111C0-3C67-3DF8-BC88-96DAB4BF67C8}" dt="2022-09-30T19:45:24.222" v="323"/>
          <ac:picMkLst>
            <pc:docMk/>
            <pc:sldMk cId="2868530658" sldId="260"/>
            <ac:picMk id="6" creationId="{E17250E1-FC83-0779-159E-40BBD11CCF48}"/>
          </ac:picMkLst>
        </pc:picChg>
      </pc:sldChg>
      <pc:sldChg chg="addSp delSp modSp new mod setBg setClrOvrMap">
        <pc:chgData name="Peter Nguty Acha (2018019)" userId="S::2018019@student.uwtsd.ac.uk::a6d22a6a-0d62-4089-86b6-9d212a615cc2" providerId="AD" clId="Web-{C5C111C0-3C67-3DF8-BC88-96DAB4BF67C8}" dt="2022-09-30T20:30:34.485" v="651"/>
        <pc:sldMkLst>
          <pc:docMk/>
          <pc:sldMk cId="3592085699" sldId="261"/>
        </pc:sldMkLst>
        <pc:spChg chg="mod">
          <ac:chgData name="Peter Nguty Acha (2018019)" userId="S::2018019@student.uwtsd.ac.uk::a6d22a6a-0d62-4089-86b6-9d212a615cc2" providerId="AD" clId="Web-{C5C111C0-3C67-3DF8-BC88-96DAB4BF67C8}" dt="2022-09-30T20:30:34.485" v="651"/>
          <ac:spMkLst>
            <pc:docMk/>
            <pc:sldMk cId="3592085699" sldId="261"/>
            <ac:spMk id="2" creationId="{50EF783E-8AF0-6C8A-762B-80F0D4C57556}"/>
          </ac:spMkLst>
        </pc:spChg>
        <pc:spChg chg="mod ord">
          <ac:chgData name="Peter Nguty Acha (2018019)" userId="S::2018019@student.uwtsd.ac.uk::a6d22a6a-0d62-4089-86b6-9d212a615cc2" providerId="AD" clId="Web-{C5C111C0-3C67-3DF8-BC88-96DAB4BF67C8}" dt="2022-09-30T20:30:34.485" v="651"/>
          <ac:spMkLst>
            <pc:docMk/>
            <pc:sldMk cId="3592085699" sldId="261"/>
            <ac:spMk id="3" creationId="{02F301CD-A341-218C-0825-BFB94B650A36}"/>
          </ac:spMkLst>
        </pc:spChg>
        <pc:spChg chg="add del mod">
          <ac:chgData name="Peter Nguty Acha (2018019)" userId="S::2018019@student.uwtsd.ac.uk::a6d22a6a-0d62-4089-86b6-9d212a615cc2" providerId="AD" clId="Web-{C5C111C0-3C67-3DF8-BC88-96DAB4BF67C8}" dt="2022-09-30T20:23:15.257" v="601"/>
          <ac:spMkLst>
            <pc:docMk/>
            <pc:sldMk cId="3592085699" sldId="261"/>
            <ac:spMk id="5" creationId="{AC5CA5CB-CA39-0C41-B2F2-D8A230214835}"/>
          </ac:spMkLst>
        </pc:spChg>
        <pc:spChg chg="add del mod">
          <ac:chgData name="Peter Nguty Acha (2018019)" userId="S::2018019@student.uwtsd.ac.uk::a6d22a6a-0d62-4089-86b6-9d212a615cc2" providerId="AD" clId="Web-{C5C111C0-3C67-3DF8-BC88-96DAB4BF67C8}" dt="2022-09-30T20:26:24.705" v="623"/>
          <ac:spMkLst>
            <pc:docMk/>
            <pc:sldMk cId="3592085699" sldId="261"/>
            <ac:spMk id="8" creationId="{9FE93CC6-B989-150A-63B0-907AFBA864BD}"/>
          </ac:spMkLst>
        </pc:spChg>
        <pc:spChg chg="add del">
          <ac:chgData name="Peter Nguty Acha (2018019)" userId="S::2018019@student.uwtsd.ac.uk::a6d22a6a-0d62-4089-86b6-9d212a615cc2" providerId="AD" clId="Web-{C5C111C0-3C67-3DF8-BC88-96DAB4BF67C8}" dt="2022-09-30T20:23:10.897" v="594"/>
          <ac:spMkLst>
            <pc:docMk/>
            <pc:sldMk cId="3592085699" sldId="261"/>
            <ac:spMk id="10" creationId="{643780CE-2BE5-46F6-97B2-60DF30217ED3}"/>
          </ac:spMkLst>
        </pc:spChg>
        <pc:spChg chg="add del">
          <ac:chgData name="Peter Nguty Acha (2018019)" userId="S::2018019@student.uwtsd.ac.uk::a6d22a6a-0d62-4089-86b6-9d212a615cc2" providerId="AD" clId="Web-{C5C111C0-3C67-3DF8-BC88-96DAB4BF67C8}" dt="2022-09-30T20:23:10.897" v="594"/>
          <ac:spMkLst>
            <pc:docMk/>
            <pc:sldMk cId="3592085699" sldId="261"/>
            <ac:spMk id="12" creationId="{61A87A49-68E6-459E-A5A6-46229FF42125}"/>
          </ac:spMkLst>
        </pc:spChg>
        <pc:spChg chg="add del">
          <ac:chgData name="Peter Nguty Acha (2018019)" userId="S::2018019@student.uwtsd.ac.uk::a6d22a6a-0d62-4089-86b6-9d212a615cc2" providerId="AD" clId="Web-{C5C111C0-3C67-3DF8-BC88-96DAB4BF67C8}" dt="2022-09-30T20:26:22.626" v="620"/>
          <ac:spMkLst>
            <pc:docMk/>
            <pc:sldMk cId="3592085699" sldId="261"/>
            <ac:spMk id="13" creationId="{510C9632-BB6F-48EE-AB65-501878BA5DB6}"/>
          </ac:spMkLst>
        </pc:spChg>
        <pc:spChg chg="add del">
          <ac:chgData name="Peter Nguty Acha (2018019)" userId="S::2018019@student.uwtsd.ac.uk::a6d22a6a-0d62-4089-86b6-9d212a615cc2" providerId="AD" clId="Web-{C5C111C0-3C67-3DF8-BC88-96DAB4BF67C8}" dt="2022-09-30T20:23:10.897" v="594"/>
          <ac:spMkLst>
            <pc:docMk/>
            <pc:sldMk cId="3592085699" sldId="261"/>
            <ac:spMk id="14" creationId="{F6ACD5FC-CAFE-48EB-B765-60EED2E052F0}"/>
          </ac:spMkLst>
        </pc:spChg>
        <pc:spChg chg="add del">
          <ac:chgData name="Peter Nguty Acha (2018019)" userId="S::2018019@student.uwtsd.ac.uk::a6d22a6a-0d62-4089-86b6-9d212a615cc2" providerId="AD" clId="Web-{C5C111C0-3C67-3DF8-BC88-96DAB4BF67C8}" dt="2022-09-30T20:26:22.626" v="620"/>
          <ac:spMkLst>
            <pc:docMk/>
            <pc:sldMk cId="3592085699" sldId="261"/>
            <ac:spMk id="15" creationId="{4EC8AAB6-953B-4D29-9967-3C44D06BB4E8}"/>
          </ac:spMkLst>
        </pc:spChg>
        <pc:spChg chg="add del">
          <ac:chgData name="Peter Nguty Acha (2018019)" userId="S::2018019@student.uwtsd.ac.uk::a6d22a6a-0d62-4089-86b6-9d212a615cc2" providerId="AD" clId="Web-{C5C111C0-3C67-3DF8-BC88-96DAB4BF67C8}" dt="2022-09-30T20:23:10.897" v="594"/>
          <ac:spMkLst>
            <pc:docMk/>
            <pc:sldMk cId="3592085699" sldId="261"/>
            <ac:spMk id="16" creationId="{9F33B405-D785-4738-B1C0-6A0AA5E98286}"/>
          </ac:spMkLst>
        </pc:spChg>
        <pc:spChg chg="add del">
          <ac:chgData name="Peter Nguty Acha (2018019)" userId="S::2018019@student.uwtsd.ac.uk::a6d22a6a-0d62-4089-86b6-9d212a615cc2" providerId="AD" clId="Web-{C5C111C0-3C67-3DF8-BC88-96DAB4BF67C8}" dt="2022-09-30T20:26:22.626" v="620"/>
          <ac:spMkLst>
            <pc:docMk/>
            <pc:sldMk cId="3592085699" sldId="261"/>
            <ac:spMk id="17" creationId="{C89ED458-2326-40DC-9C7B-1A717B6551AD}"/>
          </ac:spMkLst>
        </pc:spChg>
        <pc:spChg chg="add del">
          <ac:chgData name="Peter Nguty Acha (2018019)" userId="S::2018019@student.uwtsd.ac.uk::a6d22a6a-0d62-4089-86b6-9d212a615cc2" providerId="AD" clId="Web-{C5C111C0-3C67-3DF8-BC88-96DAB4BF67C8}" dt="2022-09-30T20:23:10.897" v="594"/>
          <ac:spMkLst>
            <pc:docMk/>
            <pc:sldMk cId="3592085699" sldId="261"/>
            <ac:spMk id="18" creationId="{4233DC0E-DE6C-4FB6-A529-51B162641AB8}"/>
          </ac:spMkLst>
        </pc:spChg>
        <pc:spChg chg="add del">
          <ac:chgData name="Peter Nguty Acha (2018019)" userId="S::2018019@student.uwtsd.ac.uk::a6d22a6a-0d62-4089-86b6-9d212a615cc2" providerId="AD" clId="Web-{C5C111C0-3C67-3DF8-BC88-96DAB4BF67C8}" dt="2022-09-30T20:26:22.626" v="620"/>
          <ac:spMkLst>
            <pc:docMk/>
            <pc:sldMk cId="3592085699" sldId="261"/>
            <ac:spMk id="19" creationId="{6F9D1DE6-E368-4F07-85F9-D5B767477DDF}"/>
          </ac:spMkLst>
        </pc:spChg>
        <pc:spChg chg="add del">
          <ac:chgData name="Peter Nguty Acha (2018019)" userId="S::2018019@student.uwtsd.ac.uk::a6d22a6a-0d62-4089-86b6-9d212a615cc2" providerId="AD" clId="Web-{C5C111C0-3C67-3DF8-BC88-96DAB4BF67C8}" dt="2022-09-30T20:23:10.897" v="594"/>
          <ac:spMkLst>
            <pc:docMk/>
            <pc:sldMk cId="3592085699" sldId="261"/>
            <ac:spMk id="20" creationId="{3870477F-E451-4BC3-863F-0E2FC572884B}"/>
          </ac:spMkLst>
        </pc:spChg>
        <pc:spChg chg="add del">
          <ac:chgData name="Peter Nguty Acha (2018019)" userId="S::2018019@student.uwtsd.ac.uk::a6d22a6a-0d62-4089-86b6-9d212a615cc2" providerId="AD" clId="Web-{C5C111C0-3C67-3DF8-BC88-96DAB4BF67C8}" dt="2022-09-30T20:26:22.626" v="620"/>
          <ac:spMkLst>
            <pc:docMk/>
            <pc:sldMk cId="3592085699" sldId="261"/>
            <ac:spMk id="21" creationId="{F63B1F66-4ACE-4A01-8ADF-F175A9C358B2}"/>
          </ac:spMkLst>
        </pc:spChg>
        <pc:spChg chg="add del">
          <ac:chgData name="Peter Nguty Acha (2018019)" userId="S::2018019@student.uwtsd.ac.uk::a6d22a6a-0d62-4089-86b6-9d212a615cc2" providerId="AD" clId="Web-{C5C111C0-3C67-3DF8-BC88-96DAB4BF67C8}" dt="2022-09-30T20:23:10.897" v="594"/>
          <ac:spMkLst>
            <pc:docMk/>
            <pc:sldMk cId="3592085699" sldId="261"/>
            <ac:spMk id="22" creationId="{B4A81DE1-E2BC-4A31-99EE-71350421B0EA}"/>
          </ac:spMkLst>
        </pc:spChg>
        <pc:spChg chg="add del">
          <ac:chgData name="Peter Nguty Acha (2018019)" userId="S::2018019@student.uwtsd.ac.uk::a6d22a6a-0d62-4089-86b6-9d212a615cc2" providerId="AD" clId="Web-{C5C111C0-3C67-3DF8-BC88-96DAB4BF67C8}" dt="2022-09-30T20:26:22.626" v="620"/>
          <ac:spMkLst>
            <pc:docMk/>
            <pc:sldMk cId="3592085699" sldId="261"/>
            <ac:spMk id="23" creationId="{CF8448ED-9332-4A9B-8CAB-B1985E596E20}"/>
          </ac:spMkLst>
        </pc:spChg>
        <pc:spChg chg="add del mod">
          <ac:chgData name="Peter Nguty Acha (2018019)" userId="S::2018019@student.uwtsd.ac.uk::a6d22a6a-0d62-4089-86b6-9d212a615cc2" providerId="AD" clId="Web-{C5C111C0-3C67-3DF8-BC88-96DAB4BF67C8}" dt="2022-09-30T20:28:13.430" v="643"/>
          <ac:spMkLst>
            <pc:docMk/>
            <pc:sldMk cId="3592085699" sldId="261"/>
            <ac:spMk id="24" creationId="{78FDA230-A36C-71BA-A9B3-CC4728E27398}"/>
          </ac:spMkLst>
        </pc:spChg>
        <pc:spChg chg="add del">
          <ac:chgData name="Peter Nguty Acha (2018019)" userId="S::2018019@student.uwtsd.ac.uk::a6d22a6a-0d62-4089-86b6-9d212a615cc2" providerId="AD" clId="Web-{C5C111C0-3C67-3DF8-BC88-96DAB4BF67C8}" dt="2022-09-30T20:26:22.626" v="620"/>
          <ac:spMkLst>
            <pc:docMk/>
            <pc:sldMk cId="3592085699" sldId="261"/>
            <ac:spMk id="25" creationId="{ED3A2261-1C75-40FF-8CD6-18C5900C1C8D}"/>
          </ac:spMkLst>
        </pc:spChg>
        <pc:spChg chg="add mod">
          <ac:chgData name="Peter Nguty Acha (2018019)" userId="S::2018019@student.uwtsd.ac.uk::a6d22a6a-0d62-4089-86b6-9d212a615cc2" providerId="AD" clId="Web-{C5C111C0-3C67-3DF8-BC88-96DAB4BF67C8}" dt="2022-09-30T20:30:34.485" v="651"/>
          <ac:spMkLst>
            <pc:docMk/>
            <pc:sldMk cId="3592085699" sldId="261"/>
            <ac:spMk id="28" creationId="{AD9A0083-EBDC-3554-58F6-7B3C899982F6}"/>
          </ac:spMkLst>
        </pc:spChg>
        <pc:spChg chg="add del">
          <ac:chgData name="Peter Nguty Acha (2018019)" userId="S::2018019@student.uwtsd.ac.uk::a6d22a6a-0d62-4089-86b6-9d212a615cc2" providerId="AD" clId="Web-{C5C111C0-3C67-3DF8-BC88-96DAB4BF67C8}" dt="2022-09-30T20:28:06.227" v="635"/>
          <ac:spMkLst>
            <pc:docMk/>
            <pc:sldMk cId="3592085699" sldId="261"/>
            <ac:spMk id="29" creationId="{643780CE-2BE5-46F6-97B2-60DF30217ED3}"/>
          </ac:spMkLst>
        </pc:spChg>
        <pc:spChg chg="add del">
          <ac:chgData name="Peter Nguty Acha (2018019)" userId="S::2018019@student.uwtsd.ac.uk::a6d22a6a-0d62-4089-86b6-9d212a615cc2" providerId="AD" clId="Web-{C5C111C0-3C67-3DF8-BC88-96DAB4BF67C8}" dt="2022-09-30T20:30:34.469" v="650"/>
          <ac:spMkLst>
            <pc:docMk/>
            <pc:sldMk cId="3592085699" sldId="261"/>
            <ac:spMk id="30" creationId="{510C9632-BB6F-48EE-AB65-501878BA5DB6}"/>
          </ac:spMkLst>
        </pc:spChg>
        <pc:spChg chg="add del">
          <ac:chgData name="Peter Nguty Acha (2018019)" userId="S::2018019@student.uwtsd.ac.uk::a6d22a6a-0d62-4089-86b6-9d212a615cc2" providerId="AD" clId="Web-{C5C111C0-3C67-3DF8-BC88-96DAB4BF67C8}" dt="2022-09-30T20:28:06.227" v="635"/>
          <ac:spMkLst>
            <pc:docMk/>
            <pc:sldMk cId="3592085699" sldId="261"/>
            <ac:spMk id="31" creationId="{61A87A49-68E6-459E-A5A6-46229FF42125}"/>
          </ac:spMkLst>
        </pc:spChg>
        <pc:spChg chg="add del">
          <ac:chgData name="Peter Nguty Acha (2018019)" userId="S::2018019@student.uwtsd.ac.uk::a6d22a6a-0d62-4089-86b6-9d212a615cc2" providerId="AD" clId="Web-{C5C111C0-3C67-3DF8-BC88-96DAB4BF67C8}" dt="2022-09-30T20:30:34.469" v="650"/>
          <ac:spMkLst>
            <pc:docMk/>
            <pc:sldMk cId="3592085699" sldId="261"/>
            <ac:spMk id="32" creationId="{4EC8AAB6-953B-4D29-9967-3C44D06BB4E8}"/>
          </ac:spMkLst>
        </pc:spChg>
        <pc:spChg chg="add del">
          <ac:chgData name="Peter Nguty Acha (2018019)" userId="S::2018019@student.uwtsd.ac.uk::a6d22a6a-0d62-4089-86b6-9d212a615cc2" providerId="AD" clId="Web-{C5C111C0-3C67-3DF8-BC88-96DAB4BF67C8}" dt="2022-09-30T20:28:06.227" v="635"/>
          <ac:spMkLst>
            <pc:docMk/>
            <pc:sldMk cId="3592085699" sldId="261"/>
            <ac:spMk id="33" creationId="{F6ACD5FC-CAFE-48EB-B765-60EED2E052F0}"/>
          </ac:spMkLst>
        </pc:spChg>
        <pc:spChg chg="add del">
          <ac:chgData name="Peter Nguty Acha (2018019)" userId="S::2018019@student.uwtsd.ac.uk::a6d22a6a-0d62-4089-86b6-9d212a615cc2" providerId="AD" clId="Web-{C5C111C0-3C67-3DF8-BC88-96DAB4BF67C8}" dt="2022-09-30T20:30:34.469" v="650"/>
          <ac:spMkLst>
            <pc:docMk/>
            <pc:sldMk cId="3592085699" sldId="261"/>
            <ac:spMk id="34" creationId="{C89ED458-2326-40DC-9C7B-1A717B6551AD}"/>
          </ac:spMkLst>
        </pc:spChg>
        <pc:spChg chg="add del">
          <ac:chgData name="Peter Nguty Acha (2018019)" userId="S::2018019@student.uwtsd.ac.uk::a6d22a6a-0d62-4089-86b6-9d212a615cc2" providerId="AD" clId="Web-{C5C111C0-3C67-3DF8-BC88-96DAB4BF67C8}" dt="2022-09-30T20:28:06.227" v="635"/>
          <ac:spMkLst>
            <pc:docMk/>
            <pc:sldMk cId="3592085699" sldId="261"/>
            <ac:spMk id="35" creationId="{9F33B405-D785-4738-B1C0-6A0AA5E98286}"/>
          </ac:spMkLst>
        </pc:spChg>
        <pc:spChg chg="add del">
          <ac:chgData name="Peter Nguty Acha (2018019)" userId="S::2018019@student.uwtsd.ac.uk::a6d22a6a-0d62-4089-86b6-9d212a615cc2" providerId="AD" clId="Web-{C5C111C0-3C67-3DF8-BC88-96DAB4BF67C8}" dt="2022-09-30T20:30:34.469" v="650"/>
          <ac:spMkLst>
            <pc:docMk/>
            <pc:sldMk cId="3592085699" sldId="261"/>
            <ac:spMk id="36" creationId="{6F9D1DE6-E368-4F07-85F9-D5B767477DDF}"/>
          </ac:spMkLst>
        </pc:spChg>
        <pc:spChg chg="add del">
          <ac:chgData name="Peter Nguty Acha (2018019)" userId="S::2018019@student.uwtsd.ac.uk::a6d22a6a-0d62-4089-86b6-9d212a615cc2" providerId="AD" clId="Web-{C5C111C0-3C67-3DF8-BC88-96DAB4BF67C8}" dt="2022-09-30T20:28:06.227" v="635"/>
          <ac:spMkLst>
            <pc:docMk/>
            <pc:sldMk cId="3592085699" sldId="261"/>
            <ac:spMk id="37" creationId="{4233DC0E-DE6C-4FB6-A529-51B162641AB8}"/>
          </ac:spMkLst>
        </pc:spChg>
        <pc:spChg chg="add del">
          <ac:chgData name="Peter Nguty Acha (2018019)" userId="S::2018019@student.uwtsd.ac.uk::a6d22a6a-0d62-4089-86b6-9d212a615cc2" providerId="AD" clId="Web-{C5C111C0-3C67-3DF8-BC88-96DAB4BF67C8}" dt="2022-09-30T20:30:34.469" v="650"/>
          <ac:spMkLst>
            <pc:docMk/>
            <pc:sldMk cId="3592085699" sldId="261"/>
            <ac:spMk id="38" creationId="{F63B1F66-4ACE-4A01-8ADF-F175A9C358B2}"/>
          </ac:spMkLst>
        </pc:spChg>
        <pc:spChg chg="add del">
          <ac:chgData name="Peter Nguty Acha (2018019)" userId="S::2018019@student.uwtsd.ac.uk::a6d22a6a-0d62-4089-86b6-9d212a615cc2" providerId="AD" clId="Web-{C5C111C0-3C67-3DF8-BC88-96DAB4BF67C8}" dt="2022-09-30T20:28:06.227" v="635"/>
          <ac:spMkLst>
            <pc:docMk/>
            <pc:sldMk cId="3592085699" sldId="261"/>
            <ac:spMk id="39" creationId="{3870477F-E451-4BC3-863F-0E2FC572884B}"/>
          </ac:spMkLst>
        </pc:spChg>
        <pc:spChg chg="add del">
          <ac:chgData name="Peter Nguty Acha (2018019)" userId="S::2018019@student.uwtsd.ac.uk::a6d22a6a-0d62-4089-86b6-9d212a615cc2" providerId="AD" clId="Web-{C5C111C0-3C67-3DF8-BC88-96DAB4BF67C8}" dt="2022-09-30T20:28:06.227" v="635"/>
          <ac:spMkLst>
            <pc:docMk/>
            <pc:sldMk cId="3592085699" sldId="261"/>
            <ac:spMk id="41" creationId="{B4A81DE1-E2BC-4A31-99EE-71350421B0EA}"/>
          </ac:spMkLst>
        </pc:spChg>
        <pc:spChg chg="add del">
          <ac:chgData name="Peter Nguty Acha (2018019)" userId="S::2018019@student.uwtsd.ac.uk::a6d22a6a-0d62-4089-86b6-9d212a615cc2" providerId="AD" clId="Web-{C5C111C0-3C67-3DF8-BC88-96DAB4BF67C8}" dt="2022-09-30T20:30:34.469" v="650"/>
          <ac:spMkLst>
            <pc:docMk/>
            <pc:sldMk cId="3592085699" sldId="261"/>
            <ac:spMk id="43" creationId="{CF8448ED-9332-4A9B-8CAB-B1985E596E20}"/>
          </ac:spMkLst>
        </pc:spChg>
        <pc:spChg chg="add del">
          <ac:chgData name="Peter Nguty Acha (2018019)" userId="S::2018019@student.uwtsd.ac.uk::a6d22a6a-0d62-4089-86b6-9d212a615cc2" providerId="AD" clId="Web-{C5C111C0-3C67-3DF8-BC88-96DAB4BF67C8}" dt="2022-09-30T20:30:34.469" v="650"/>
          <ac:spMkLst>
            <pc:docMk/>
            <pc:sldMk cId="3592085699" sldId="261"/>
            <ac:spMk id="45" creationId="{ED3A2261-1C75-40FF-8CD6-18C5900C1C8D}"/>
          </ac:spMkLst>
        </pc:spChg>
        <pc:spChg chg="add">
          <ac:chgData name="Peter Nguty Acha (2018019)" userId="S::2018019@student.uwtsd.ac.uk::a6d22a6a-0d62-4089-86b6-9d212a615cc2" providerId="AD" clId="Web-{C5C111C0-3C67-3DF8-BC88-96DAB4BF67C8}" dt="2022-09-30T20:30:34.485" v="651"/>
          <ac:spMkLst>
            <pc:docMk/>
            <pc:sldMk cId="3592085699" sldId="261"/>
            <ac:spMk id="47" creationId="{643780CE-2BE5-46F6-97B2-60DF30217ED3}"/>
          </ac:spMkLst>
        </pc:spChg>
        <pc:spChg chg="add">
          <ac:chgData name="Peter Nguty Acha (2018019)" userId="S::2018019@student.uwtsd.ac.uk::a6d22a6a-0d62-4089-86b6-9d212a615cc2" providerId="AD" clId="Web-{C5C111C0-3C67-3DF8-BC88-96DAB4BF67C8}" dt="2022-09-30T20:30:34.485" v="651"/>
          <ac:spMkLst>
            <pc:docMk/>
            <pc:sldMk cId="3592085699" sldId="261"/>
            <ac:spMk id="48" creationId="{61A87A49-68E6-459E-A5A6-46229FF42125}"/>
          </ac:spMkLst>
        </pc:spChg>
        <pc:spChg chg="add">
          <ac:chgData name="Peter Nguty Acha (2018019)" userId="S::2018019@student.uwtsd.ac.uk::a6d22a6a-0d62-4089-86b6-9d212a615cc2" providerId="AD" clId="Web-{C5C111C0-3C67-3DF8-BC88-96DAB4BF67C8}" dt="2022-09-30T20:30:34.485" v="651"/>
          <ac:spMkLst>
            <pc:docMk/>
            <pc:sldMk cId="3592085699" sldId="261"/>
            <ac:spMk id="49" creationId="{F6ACD5FC-CAFE-48EB-B765-60EED2E052F0}"/>
          </ac:spMkLst>
        </pc:spChg>
        <pc:spChg chg="add">
          <ac:chgData name="Peter Nguty Acha (2018019)" userId="S::2018019@student.uwtsd.ac.uk::a6d22a6a-0d62-4089-86b6-9d212a615cc2" providerId="AD" clId="Web-{C5C111C0-3C67-3DF8-BC88-96DAB4BF67C8}" dt="2022-09-30T20:30:34.485" v="651"/>
          <ac:spMkLst>
            <pc:docMk/>
            <pc:sldMk cId="3592085699" sldId="261"/>
            <ac:spMk id="50" creationId="{9F33B405-D785-4738-B1C0-6A0AA5E98286}"/>
          </ac:spMkLst>
        </pc:spChg>
        <pc:spChg chg="add">
          <ac:chgData name="Peter Nguty Acha (2018019)" userId="S::2018019@student.uwtsd.ac.uk::a6d22a6a-0d62-4089-86b6-9d212a615cc2" providerId="AD" clId="Web-{C5C111C0-3C67-3DF8-BC88-96DAB4BF67C8}" dt="2022-09-30T20:30:34.485" v="651"/>
          <ac:spMkLst>
            <pc:docMk/>
            <pc:sldMk cId="3592085699" sldId="261"/>
            <ac:spMk id="51" creationId="{4233DC0E-DE6C-4FB6-A529-51B162641AB8}"/>
          </ac:spMkLst>
        </pc:spChg>
        <pc:spChg chg="add">
          <ac:chgData name="Peter Nguty Acha (2018019)" userId="S::2018019@student.uwtsd.ac.uk::a6d22a6a-0d62-4089-86b6-9d212a615cc2" providerId="AD" clId="Web-{C5C111C0-3C67-3DF8-BC88-96DAB4BF67C8}" dt="2022-09-30T20:30:34.485" v="651"/>
          <ac:spMkLst>
            <pc:docMk/>
            <pc:sldMk cId="3592085699" sldId="261"/>
            <ac:spMk id="52" creationId="{3870477F-E451-4BC3-863F-0E2FC572884B}"/>
          </ac:spMkLst>
        </pc:spChg>
        <pc:spChg chg="add">
          <ac:chgData name="Peter Nguty Acha (2018019)" userId="S::2018019@student.uwtsd.ac.uk::a6d22a6a-0d62-4089-86b6-9d212a615cc2" providerId="AD" clId="Web-{C5C111C0-3C67-3DF8-BC88-96DAB4BF67C8}" dt="2022-09-30T20:30:34.485" v="651"/>
          <ac:spMkLst>
            <pc:docMk/>
            <pc:sldMk cId="3592085699" sldId="261"/>
            <ac:spMk id="53" creationId="{B4A81DE1-E2BC-4A31-99EE-71350421B0EA}"/>
          </ac:spMkLst>
        </pc:spChg>
        <pc:picChg chg="add del mod">
          <ac:chgData name="Peter Nguty Acha (2018019)" userId="S::2018019@student.uwtsd.ac.uk::a6d22a6a-0d62-4089-86b6-9d212a615cc2" providerId="AD" clId="Web-{C5C111C0-3C67-3DF8-BC88-96DAB4BF67C8}" dt="2022-09-30T20:23:15.257" v="602"/>
          <ac:picMkLst>
            <pc:docMk/>
            <pc:sldMk cId="3592085699" sldId="261"/>
            <ac:picMk id="4" creationId="{6E4FAEE1-CD8E-A38C-987C-29A464E1489B}"/>
          </ac:picMkLst>
        </pc:picChg>
        <pc:picChg chg="add del mod">
          <ac:chgData name="Peter Nguty Acha (2018019)" userId="S::2018019@student.uwtsd.ac.uk::a6d22a6a-0d62-4089-86b6-9d212a615cc2" providerId="AD" clId="Web-{C5C111C0-3C67-3DF8-BC88-96DAB4BF67C8}" dt="2022-09-30T20:26:24.705" v="624"/>
          <ac:picMkLst>
            <pc:docMk/>
            <pc:sldMk cId="3592085699" sldId="261"/>
            <ac:picMk id="7" creationId="{E7772090-F69A-2016-8B3A-92FB30674521}"/>
          </ac:picMkLst>
        </pc:picChg>
        <pc:picChg chg="add del mod">
          <ac:chgData name="Peter Nguty Acha (2018019)" userId="S::2018019@student.uwtsd.ac.uk::a6d22a6a-0d62-4089-86b6-9d212a615cc2" providerId="AD" clId="Web-{C5C111C0-3C67-3DF8-BC88-96DAB4BF67C8}" dt="2022-09-30T20:28:13.430" v="644"/>
          <ac:picMkLst>
            <pc:docMk/>
            <pc:sldMk cId="3592085699" sldId="261"/>
            <ac:picMk id="11" creationId="{357D2977-D49F-302C-A6E9-33581D68D507}"/>
          </ac:picMkLst>
        </pc:picChg>
        <pc:picChg chg="add mod">
          <ac:chgData name="Peter Nguty Acha (2018019)" userId="S::2018019@student.uwtsd.ac.uk::a6d22a6a-0d62-4089-86b6-9d212a615cc2" providerId="AD" clId="Web-{C5C111C0-3C67-3DF8-BC88-96DAB4BF67C8}" dt="2022-09-30T20:30:34.485" v="651"/>
          <ac:picMkLst>
            <pc:docMk/>
            <pc:sldMk cId="3592085699" sldId="261"/>
            <ac:picMk id="27" creationId="{D3C0A710-BD80-3ADF-0487-901B78EC26EB}"/>
          </ac:picMkLst>
        </pc:picChg>
      </pc:sldChg>
    </pc:docChg>
  </pc:docChgLst>
  <pc:docChgLst>
    <pc:chgData name="Peter Nguty Acha (2018019)" userId="S::2018019@student.uwtsd.ac.uk::a6d22a6a-0d62-4089-86b6-9d212a615cc2" providerId="AD" clId="Web-{74B6E4C4-6B1D-C40A-C210-21AC6B487D71}"/>
    <pc:docChg chg="addSld delSld modSld">
      <pc:chgData name="Peter Nguty Acha (2018019)" userId="S::2018019@student.uwtsd.ac.uk::a6d22a6a-0d62-4089-86b6-9d212a615cc2" providerId="AD" clId="Web-{74B6E4C4-6B1D-C40A-C210-21AC6B487D71}" dt="2022-09-30T18:10:01.011" v="146"/>
      <pc:docMkLst>
        <pc:docMk/>
      </pc:docMkLst>
      <pc:sldChg chg="addSp delSp modSp mod setBg setClrOvrMap">
        <pc:chgData name="Peter Nguty Acha (2018019)" userId="S::2018019@student.uwtsd.ac.uk::a6d22a6a-0d62-4089-86b6-9d212a615cc2" providerId="AD" clId="Web-{74B6E4C4-6B1D-C40A-C210-21AC6B487D71}" dt="2022-09-30T18:09:01.212" v="143" actId="20577"/>
        <pc:sldMkLst>
          <pc:docMk/>
          <pc:sldMk cId="2981378049" sldId="258"/>
        </pc:sldMkLst>
        <pc:spChg chg="mod">
          <ac:chgData name="Peter Nguty Acha (2018019)" userId="S::2018019@student.uwtsd.ac.uk::a6d22a6a-0d62-4089-86b6-9d212a615cc2" providerId="AD" clId="Web-{74B6E4C4-6B1D-C40A-C210-21AC6B487D71}" dt="2022-09-30T18:07:49.258" v="140"/>
          <ac:spMkLst>
            <pc:docMk/>
            <pc:sldMk cId="2981378049" sldId="258"/>
            <ac:spMk id="2" creationId="{3AABD8AA-95CA-B03B-823D-A2673920060D}"/>
          </ac:spMkLst>
        </pc:spChg>
        <pc:spChg chg="mod ord">
          <ac:chgData name="Peter Nguty Acha (2018019)" userId="S::2018019@student.uwtsd.ac.uk::a6d22a6a-0d62-4089-86b6-9d212a615cc2" providerId="AD" clId="Web-{74B6E4C4-6B1D-C40A-C210-21AC6B487D71}" dt="2022-09-30T18:09:01.212" v="143" actId="20577"/>
          <ac:spMkLst>
            <pc:docMk/>
            <pc:sldMk cId="2981378049" sldId="258"/>
            <ac:spMk id="3" creationId="{38F32224-0586-42F1-2BCA-10F7852EE1E0}"/>
          </ac:spMkLst>
        </pc:spChg>
        <pc:spChg chg="add del mod">
          <ac:chgData name="Peter Nguty Acha (2018019)" userId="S::2018019@student.uwtsd.ac.uk::a6d22a6a-0d62-4089-86b6-9d212a615cc2" providerId="AD" clId="Web-{74B6E4C4-6B1D-C40A-C210-21AC6B487D71}" dt="2022-09-30T18:06:14.708" v="128"/>
          <ac:spMkLst>
            <pc:docMk/>
            <pc:sldMk cId="2981378049" sldId="258"/>
            <ac:spMk id="5" creationId="{AF0696C8-6D2C-0272-573B-E503490A88BF}"/>
          </ac:spMkLst>
        </pc:spChg>
        <pc:spChg chg="add mod">
          <ac:chgData name="Peter Nguty Acha (2018019)" userId="S::2018019@student.uwtsd.ac.uk::a6d22a6a-0d62-4089-86b6-9d212a615cc2" providerId="AD" clId="Web-{74B6E4C4-6B1D-C40A-C210-21AC6B487D71}" dt="2022-09-30T18:07:49.258" v="140"/>
          <ac:spMkLst>
            <pc:docMk/>
            <pc:sldMk cId="2981378049" sldId="258"/>
            <ac:spMk id="8" creationId="{FC501AF4-594A-27DB-9F35-F91C2B4F6B1F}"/>
          </ac:spMkLst>
        </pc:spChg>
        <pc:spChg chg="add del">
          <ac:chgData name="Peter Nguty Acha (2018019)" userId="S::2018019@student.uwtsd.ac.uk::a6d22a6a-0d62-4089-86b6-9d212a615cc2" providerId="AD" clId="Web-{74B6E4C4-6B1D-C40A-C210-21AC6B487D71}" dt="2022-09-30T18:06:10.177" v="123"/>
          <ac:spMkLst>
            <pc:docMk/>
            <pc:sldMk cId="2981378049" sldId="258"/>
            <ac:spMk id="10" creationId="{510C9632-BB6F-48EE-AB65-501878BA5DB6}"/>
          </ac:spMkLst>
        </pc:spChg>
        <pc:spChg chg="add del">
          <ac:chgData name="Peter Nguty Acha (2018019)" userId="S::2018019@student.uwtsd.ac.uk::a6d22a6a-0d62-4089-86b6-9d212a615cc2" providerId="AD" clId="Web-{74B6E4C4-6B1D-C40A-C210-21AC6B487D71}" dt="2022-09-30T18:06:10.177" v="123"/>
          <ac:spMkLst>
            <pc:docMk/>
            <pc:sldMk cId="2981378049" sldId="258"/>
            <ac:spMk id="12" creationId="{4EC8AAB6-953B-4D29-9967-3C44D06BB4E8}"/>
          </ac:spMkLst>
        </pc:spChg>
        <pc:spChg chg="add">
          <ac:chgData name="Peter Nguty Acha (2018019)" userId="S::2018019@student.uwtsd.ac.uk::a6d22a6a-0d62-4089-86b6-9d212a615cc2" providerId="AD" clId="Web-{74B6E4C4-6B1D-C40A-C210-21AC6B487D71}" dt="2022-09-30T18:07:49.258" v="140"/>
          <ac:spMkLst>
            <pc:docMk/>
            <pc:sldMk cId="2981378049" sldId="258"/>
            <ac:spMk id="13" creationId="{510C9632-BB6F-48EE-AB65-501878BA5DB6}"/>
          </ac:spMkLst>
        </pc:spChg>
        <pc:spChg chg="add del">
          <ac:chgData name="Peter Nguty Acha (2018019)" userId="S::2018019@student.uwtsd.ac.uk::a6d22a6a-0d62-4089-86b6-9d212a615cc2" providerId="AD" clId="Web-{74B6E4C4-6B1D-C40A-C210-21AC6B487D71}" dt="2022-09-30T18:06:10.177" v="123"/>
          <ac:spMkLst>
            <pc:docMk/>
            <pc:sldMk cId="2981378049" sldId="258"/>
            <ac:spMk id="14" creationId="{C89ED458-2326-40DC-9C7B-1A717B6551AD}"/>
          </ac:spMkLst>
        </pc:spChg>
        <pc:spChg chg="add">
          <ac:chgData name="Peter Nguty Acha (2018019)" userId="S::2018019@student.uwtsd.ac.uk::a6d22a6a-0d62-4089-86b6-9d212a615cc2" providerId="AD" clId="Web-{74B6E4C4-6B1D-C40A-C210-21AC6B487D71}" dt="2022-09-30T18:07:49.258" v="140"/>
          <ac:spMkLst>
            <pc:docMk/>
            <pc:sldMk cId="2981378049" sldId="258"/>
            <ac:spMk id="15" creationId="{4EC8AAB6-953B-4D29-9967-3C44D06BB4E8}"/>
          </ac:spMkLst>
        </pc:spChg>
        <pc:spChg chg="add del">
          <ac:chgData name="Peter Nguty Acha (2018019)" userId="S::2018019@student.uwtsd.ac.uk::a6d22a6a-0d62-4089-86b6-9d212a615cc2" providerId="AD" clId="Web-{74B6E4C4-6B1D-C40A-C210-21AC6B487D71}" dt="2022-09-30T18:06:10.177" v="123"/>
          <ac:spMkLst>
            <pc:docMk/>
            <pc:sldMk cId="2981378049" sldId="258"/>
            <ac:spMk id="16" creationId="{6F9D1DE6-E368-4F07-85F9-D5B767477DDF}"/>
          </ac:spMkLst>
        </pc:spChg>
        <pc:spChg chg="add">
          <ac:chgData name="Peter Nguty Acha (2018019)" userId="S::2018019@student.uwtsd.ac.uk::a6d22a6a-0d62-4089-86b6-9d212a615cc2" providerId="AD" clId="Web-{74B6E4C4-6B1D-C40A-C210-21AC6B487D71}" dt="2022-09-30T18:07:49.258" v="140"/>
          <ac:spMkLst>
            <pc:docMk/>
            <pc:sldMk cId="2981378049" sldId="258"/>
            <ac:spMk id="17" creationId="{C89ED458-2326-40DC-9C7B-1A717B6551AD}"/>
          </ac:spMkLst>
        </pc:spChg>
        <pc:spChg chg="add del">
          <ac:chgData name="Peter Nguty Acha (2018019)" userId="S::2018019@student.uwtsd.ac.uk::a6d22a6a-0d62-4089-86b6-9d212a615cc2" providerId="AD" clId="Web-{74B6E4C4-6B1D-C40A-C210-21AC6B487D71}" dt="2022-09-30T18:06:10.177" v="123"/>
          <ac:spMkLst>
            <pc:docMk/>
            <pc:sldMk cId="2981378049" sldId="258"/>
            <ac:spMk id="18" creationId="{F63B1F66-4ACE-4A01-8ADF-F175A9C358B2}"/>
          </ac:spMkLst>
        </pc:spChg>
        <pc:spChg chg="add">
          <ac:chgData name="Peter Nguty Acha (2018019)" userId="S::2018019@student.uwtsd.ac.uk::a6d22a6a-0d62-4089-86b6-9d212a615cc2" providerId="AD" clId="Web-{74B6E4C4-6B1D-C40A-C210-21AC6B487D71}" dt="2022-09-30T18:07:49.258" v="140"/>
          <ac:spMkLst>
            <pc:docMk/>
            <pc:sldMk cId="2981378049" sldId="258"/>
            <ac:spMk id="19" creationId="{6F9D1DE6-E368-4F07-85F9-D5B767477DDF}"/>
          </ac:spMkLst>
        </pc:spChg>
        <pc:spChg chg="add del">
          <ac:chgData name="Peter Nguty Acha (2018019)" userId="S::2018019@student.uwtsd.ac.uk::a6d22a6a-0d62-4089-86b6-9d212a615cc2" providerId="AD" clId="Web-{74B6E4C4-6B1D-C40A-C210-21AC6B487D71}" dt="2022-09-30T18:06:10.177" v="123"/>
          <ac:spMkLst>
            <pc:docMk/>
            <pc:sldMk cId="2981378049" sldId="258"/>
            <ac:spMk id="20" creationId="{CF8448ED-9332-4A9B-8CAB-B1985E596E20}"/>
          </ac:spMkLst>
        </pc:spChg>
        <pc:spChg chg="add">
          <ac:chgData name="Peter Nguty Acha (2018019)" userId="S::2018019@student.uwtsd.ac.uk::a6d22a6a-0d62-4089-86b6-9d212a615cc2" providerId="AD" clId="Web-{74B6E4C4-6B1D-C40A-C210-21AC6B487D71}" dt="2022-09-30T18:07:49.258" v="140"/>
          <ac:spMkLst>
            <pc:docMk/>
            <pc:sldMk cId="2981378049" sldId="258"/>
            <ac:spMk id="21" creationId="{F63B1F66-4ACE-4A01-8ADF-F175A9C358B2}"/>
          </ac:spMkLst>
        </pc:spChg>
        <pc:spChg chg="add del">
          <ac:chgData name="Peter Nguty Acha (2018019)" userId="S::2018019@student.uwtsd.ac.uk::a6d22a6a-0d62-4089-86b6-9d212a615cc2" providerId="AD" clId="Web-{74B6E4C4-6B1D-C40A-C210-21AC6B487D71}" dt="2022-09-30T18:06:10.177" v="123"/>
          <ac:spMkLst>
            <pc:docMk/>
            <pc:sldMk cId="2981378049" sldId="258"/>
            <ac:spMk id="22" creationId="{ED3A2261-1C75-40FF-8CD6-18C5900C1C8D}"/>
          </ac:spMkLst>
        </pc:spChg>
        <pc:spChg chg="add">
          <ac:chgData name="Peter Nguty Acha (2018019)" userId="S::2018019@student.uwtsd.ac.uk::a6d22a6a-0d62-4089-86b6-9d212a615cc2" providerId="AD" clId="Web-{74B6E4C4-6B1D-C40A-C210-21AC6B487D71}" dt="2022-09-30T18:07:49.258" v="140"/>
          <ac:spMkLst>
            <pc:docMk/>
            <pc:sldMk cId="2981378049" sldId="258"/>
            <ac:spMk id="23" creationId="{CF8448ED-9332-4A9B-8CAB-B1985E596E20}"/>
          </ac:spMkLst>
        </pc:spChg>
        <pc:spChg chg="add">
          <ac:chgData name="Peter Nguty Acha (2018019)" userId="S::2018019@student.uwtsd.ac.uk::a6d22a6a-0d62-4089-86b6-9d212a615cc2" providerId="AD" clId="Web-{74B6E4C4-6B1D-C40A-C210-21AC6B487D71}" dt="2022-09-30T18:07:49.258" v="140"/>
          <ac:spMkLst>
            <pc:docMk/>
            <pc:sldMk cId="2981378049" sldId="258"/>
            <ac:spMk id="25" creationId="{ED3A2261-1C75-40FF-8CD6-18C5900C1C8D}"/>
          </ac:spMkLst>
        </pc:spChg>
        <pc:picChg chg="add del mod">
          <ac:chgData name="Peter Nguty Acha (2018019)" userId="S::2018019@student.uwtsd.ac.uk::a6d22a6a-0d62-4089-86b6-9d212a615cc2" providerId="AD" clId="Web-{74B6E4C4-6B1D-C40A-C210-21AC6B487D71}" dt="2022-09-30T18:06:14.708" v="129"/>
          <ac:picMkLst>
            <pc:docMk/>
            <pc:sldMk cId="2981378049" sldId="258"/>
            <ac:picMk id="4" creationId="{2E6A7F30-6EDA-D82E-C450-BE2B01C24003}"/>
          </ac:picMkLst>
        </pc:picChg>
        <pc:picChg chg="add mod">
          <ac:chgData name="Peter Nguty Acha (2018019)" userId="S::2018019@student.uwtsd.ac.uk::a6d22a6a-0d62-4089-86b6-9d212a615cc2" providerId="AD" clId="Web-{74B6E4C4-6B1D-C40A-C210-21AC6B487D71}" dt="2022-09-30T18:07:49.258" v="140"/>
          <ac:picMkLst>
            <pc:docMk/>
            <pc:sldMk cId="2981378049" sldId="258"/>
            <ac:picMk id="7" creationId="{1A3AE752-FFB1-0E06-3EBC-31B2036B1237}"/>
          </ac:picMkLst>
        </pc:picChg>
      </pc:sldChg>
      <pc:sldChg chg="modSp">
        <pc:chgData name="Peter Nguty Acha (2018019)" userId="S::2018019@student.uwtsd.ac.uk::a6d22a6a-0d62-4089-86b6-9d212a615cc2" providerId="AD" clId="Web-{74B6E4C4-6B1D-C40A-C210-21AC6B487D71}" dt="2022-09-30T17:58:00.867" v="3" actId="20577"/>
        <pc:sldMkLst>
          <pc:docMk/>
          <pc:sldMk cId="2548323585" sldId="259"/>
        </pc:sldMkLst>
        <pc:spChg chg="mod">
          <ac:chgData name="Peter Nguty Acha (2018019)" userId="S::2018019@student.uwtsd.ac.uk::a6d22a6a-0d62-4089-86b6-9d212a615cc2" providerId="AD" clId="Web-{74B6E4C4-6B1D-C40A-C210-21AC6B487D71}" dt="2022-09-30T17:58:00.867" v="3" actId="20577"/>
          <ac:spMkLst>
            <pc:docMk/>
            <pc:sldMk cId="2548323585" sldId="259"/>
            <ac:spMk id="3" creationId="{12890328-75D8-E7FB-D8BA-BF1DEF19DB9C}"/>
          </ac:spMkLst>
        </pc:spChg>
      </pc:sldChg>
      <pc:sldChg chg="new del">
        <pc:chgData name="Peter Nguty Acha (2018019)" userId="S::2018019@student.uwtsd.ac.uk::a6d22a6a-0d62-4089-86b6-9d212a615cc2" providerId="AD" clId="Web-{74B6E4C4-6B1D-C40A-C210-21AC6B487D71}" dt="2022-09-30T18:09:51.057" v="145"/>
        <pc:sldMkLst>
          <pc:docMk/>
          <pc:sldMk cId="620581310" sldId="260"/>
        </pc:sldMkLst>
      </pc:sldChg>
      <pc:sldChg chg="new">
        <pc:chgData name="Peter Nguty Acha (2018019)" userId="S::2018019@student.uwtsd.ac.uk::a6d22a6a-0d62-4089-86b6-9d212a615cc2" providerId="AD" clId="Web-{74B6E4C4-6B1D-C40A-C210-21AC6B487D71}" dt="2022-09-30T18:10:01.011" v="146"/>
        <pc:sldMkLst>
          <pc:docMk/>
          <pc:sldMk cId="2868530658" sldId="260"/>
        </pc:sldMkLst>
      </pc:sldChg>
    </pc:docChg>
  </pc:docChgLst>
  <pc:docChgLst>
    <pc:chgData name="Peter Nguty Acha (2018019)" userId="S::2018019@student.uwtsd.ac.uk::a6d22a6a-0d62-4089-86b6-9d212a615cc2" providerId="AD" clId="Web-{9DA91505-3FA9-E23D-74E3-2D135E7E2588}"/>
    <pc:docChg chg="modSld">
      <pc:chgData name="Peter Nguty Acha (2018019)" userId="S::2018019@student.uwtsd.ac.uk::a6d22a6a-0d62-4089-86b6-9d212a615cc2" providerId="AD" clId="Web-{9DA91505-3FA9-E23D-74E3-2D135E7E2588}" dt="2022-10-07T18:33:14.206" v="766" actId="20577"/>
      <pc:docMkLst>
        <pc:docMk/>
      </pc:docMkLst>
      <pc:sldChg chg="addSp delSp modSp mod setBg">
        <pc:chgData name="Peter Nguty Acha (2018019)" userId="S::2018019@student.uwtsd.ac.uk::a6d22a6a-0d62-4089-86b6-9d212a615cc2" providerId="AD" clId="Web-{9DA91505-3FA9-E23D-74E3-2D135E7E2588}" dt="2022-10-07T17:46:00.639" v="422"/>
        <pc:sldMkLst>
          <pc:docMk/>
          <pc:sldMk cId="370267263" sldId="257"/>
        </pc:sldMkLst>
        <pc:spChg chg="mod">
          <ac:chgData name="Peter Nguty Acha (2018019)" userId="S::2018019@student.uwtsd.ac.uk::a6d22a6a-0d62-4089-86b6-9d212a615cc2" providerId="AD" clId="Web-{9DA91505-3FA9-E23D-74E3-2D135E7E2588}" dt="2022-10-07T17:46:00.639" v="422"/>
          <ac:spMkLst>
            <pc:docMk/>
            <pc:sldMk cId="370267263" sldId="257"/>
            <ac:spMk id="2" creationId="{3C5EE245-22FF-3F13-D930-24A7AC721223}"/>
          </ac:spMkLst>
        </pc:spChg>
        <pc:spChg chg="mod">
          <ac:chgData name="Peter Nguty Acha (2018019)" userId="S::2018019@student.uwtsd.ac.uk::a6d22a6a-0d62-4089-86b6-9d212a615cc2" providerId="AD" clId="Web-{9DA91505-3FA9-E23D-74E3-2D135E7E2588}" dt="2022-10-07T17:46:00.639" v="422"/>
          <ac:spMkLst>
            <pc:docMk/>
            <pc:sldMk cId="370267263" sldId="257"/>
            <ac:spMk id="3" creationId="{E2C6AA78-6DA7-76A5-F774-3D88B527A75D}"/>
          </ac:spMkLst>
        </pc:spChg>
        <pc:spChg chg="mod ord">
          <ac:chgData name="Peter Nguty Acha (2018019)" userId="S::2018019@student.uwtsd.ac.uk::a6d22a6a-0d62-4089-86b6-9d212a615cc2" providerId="AD" clId="Web-{9DA91505-3FA9-E23D-74E3-2D135E7E2588}" dt="2022-10-07T17:46:00.639" v="422"/>
          <ac:spMkLst>
            <pc:docMk/>
            <pc:sldMk cId="370267263" sldId="257"/>
            <ac:spMk id="5" creationId="{06C6695B-4F25-F846-F7CD-243813F90FCC}"/>
          </ac:spMkLst>
        </pc:spChg>
        <pc:spChg chg="del">
          <ac:chgData name="Peter Nguty Acha (2018019)" userId="S::2018019@student.uwtsd.ac.uk::a6d22a6a-0d62-4089-86b6-9d212a615cc2" providerId="AD" clId="Web-{9DA91505-3FA9-E23D-74E3-2D135E7E2588}" dt="2022-10-07T17:46:00.639" v="422"/>
          <ac:spMkLst>
            <pc:docMk/>
            <pc:sldMk cId="370267263" sldId="257"/>
            <ac:spMk id="10" creationId="{89EA2611-DCBA-4E97-A2B2-9A466E76BDA4}"/>
          </ac:spMkLst>
        </pc:spChg>
        <pc:spChg chg="del">
          <ac:chgData name="Peter Nguty Acha (2018019)" userId="S::2018019@student.uwtsd.ac.uk::a6d22a6a-0d62-4089-86b6-9d212a615cc2" providerId="AD" clId="Web-{9DA91505-3FA9-E23D-74E3-2D135E7E2588}" dt="2022-10-07T17:46:00.639" v="422"/>
          <ac:spMkLst>
            <pc:docMk/>
            <pc:sldMk cId="370267263" sldId="257"/>
            <ac:spMk id="12" creationId="{FD2669AB-35DB-41EC-BE9C-DA80B60A3280}"/>
          </ac:spMkLst>
        </pc:spChg>
        <pc:spChg chg="del">
          <ac:chgData name="Peter Nguty Acha (2018019)" userId="S::2018019@student.uwtsd.ac.uk::a6d22a6a-0d62-4089-86b6-9d212a615cc2" providerId="AD" clId="Web-{9DA91505-3FA9-E23D-74E3-2D135E7E2588}" dt="2022-10-07T17:46:00.639" v="422"/>
          <ac:spMkLst>
            <pc:docMk/>
            <pc:sldMk cId="370267263" sldId="257"/>
            <ac:spMk id="14" creationId="{BBC615D1-6E12-40EF-915B-316CFDB550D5}"/>
          </ac:spMkLst>
        </pc:spChg>
        <pc:spChg chg="del">
          <ac:chgData name="Peter Nguty Acha (2018019)" userId="S::2018019@student.uwtsd.ac.uk::a6d22a6a-0d62-4089-86b6-9d212a615cc2" providerId="AD" clId="Web-{9DA91505-3FA9-E23D-74E3-2D135E7E2588}" dt="2022-10-07T17:46:00.639" v="422"/>
          <ac:spMkLst>
            <pc:docMk/>
            <pc:sldMk cId="370267263" sldId="257"/>
            <ac:spMk id="16" creationId="{B9797D36-DE1E-47CD-881A-6C1F5828261B}"/>
          </ac:spMkLst>
        </pc:spChg>
        <pc:spChg chg="del">
          <ac:chgData name="Peter Nguty Acha (2018019)" userId="S::2018019@student.uwtsd.ac.uk::a6d22a6a-0d62-4089-86b6-9d212a615cc2" providerId="AD" clId="Web-{9DA91505-3FA9-E23D-74E3-2D135E7E2588}" dt="2022-10-07T17:46:00.639" v="422"/>
          <ac:spMkLst>
            <pc:docMk/>
            <pc:sldMk cId="370267263" sldId="257"/>
            <ac:spMk id="18" creationId="{4A2FAF1F-F462-46AF-A9E6-CC93C4E2C359}"/>
          </ac:spMkLst>
        </pc:spChg>
        <pc:spChg chg="del">
          <ac:chgData name="Peter Nguty Acha (2018019)" userId="S::2018019@student.uwtsd.ac.uk::a6d22a6a-0d62-4089-86b6-9d212a615cc2" providerId="AD" clId="Web-{9DA91505-3FA9-E23D-74E3-2D135E7E2588}" dt="2022-10-07T17:46:00.639" v="422"/>
          <ac:spMkLst>
            <pc:docMk/>
            <pc:sldMk cId="370267263" sldId="257"/>
            <ac:spMk id="20" creationId="{7146BED8-BAE9-42C5-A3DD-7B946445DB8C}"/>
          </ac:spMkLst>
        </pc:spChg>
        <pc:spChg chg="del">
          <ac:chgData name="Peter Nguty Acha (2018019)" userId="S::2018019@student.uwtsd.ac.uk::a6d22a6a-0d62-4089-86b6-9d212a615cc2" providerId="AD" clId="Web-{9DA91505-3FA9-E23D-74E3-2D135E7E2588}" dt="2022-10-07T17:46:00.639" v="422"/>
          <ac:spMkLst>
            <pc:docMk/>
            <pc:sldMk cId="370267263" sldId="257"/>
            <ac:spMk id="22" creationId="{15765FE8-B62F-41E4-A73C-74C91A8FD945}"/>
          </ac:spMkLst>
        </pc:spChg>
        <pc:spChg chg="add">
          <ac:chgData name="Peter Nguty Acha (2018019)" userId="S::2018019@student.uwtsd.ac.uk::a6d22a6a-0d62-4089-86b6-9d212a615cc2" providerId="AD" clId="Web-{9DA91505-3FA9-E23D-74E3-2D135E7E2588}" dt="2022-10-07T17:46:00.639" v="422"/>
          <ac:spMkLst>
            <pc:docMk/>
            <pc:sldMk cId="370267263" sldId="257"/>
            <ac:spMk id="27" creationId="{D1DE3271-DD99-4DEF-AF9F-84397884C8EF}"/>
          </ac:spMkLst>
        </pc:spChg>
        <pc:spChg chg="add">
          <ac:chgData name="Peter Nguty Acha (2018019)" userId="S::2018019@student.uwtsd.ac.uk::a6d22a6a-0d62-4089-86b6-9d212a615cc2" providerId="AD" clId="Web-{9DA91505-3FA9-E23D-74E3-2D135E7E2588}" dt="2022-10-07T17:46:00.639" v="422"/>
          <ac:spMkLst>
            <pc:docMk/>
            <pc:sldMk cId="370267263" sldId="257"/>
            <ac:spMk id="29" creationId="{E06A31CE-F9B6-4BA2-8685-60F3524D07DA}"/>
          </ac:spMkLst>
        </pc:spChg>
        <pc:spChg chg="add">
          <ac:chgData name="Peter Nguty Acha (2018019)" userId="S::2018019@student.uwtsd.ac.uk::a6d22a6a-0d62-4089-86b6-9d212a615cc2" providerId="AD" clId="Web-{9DA91505-3FA9-E23D-74E3-2D135E7E2588}" dt="2022-10-07T17:46:00.639" v="422"/>
          <ac:spMkLst>
            <pc:docMk/>
            <pc:sldMk cId="370267263" sldId="257"/>
            <ac:spMk id="31" creationId="{8ADF14A3-1454-4B74-8B4A-CB197D7A797F}"/>
          </ac:spMkLst>
        </pc:spChg>
        <pc:spChg chg="add">
          <ac:chgData name="Peter Nguty Acha (2018019)" userId="S::2018019@student.uwtsd.ac.uk::a6d22a6a-0d62-4089-86b6-9d212a615cc2" providerId="AD" clId="Web-{9DA91505-3FA9-E23D-74E3-2D135E7E2588}" dt="2022-10-07T17:46:00.639" v="422"/>
          <ac:spMkLst>
            <pc:docMk/>
            <pc:sldMk cId="370267263" sldId="257"/>
            <ac:spMk id="33" creationId="{EC19D556-0251-4E87-AE24-890965BAD5D9}"/>
          </ac:spMkLst>
        </pc:spChg>
        <pc:spChg chg="add">
          <ac:chgData name="Peter Nguty Acha (2018019)" userId="S::2018019@student.uwtsd.ac.uk::a6d22a6a-0d62-4089-86b6-9d212a615cc2" providerId="AD" clId="Web-{9DA91505-3FA9-E23D-74E3-2D135E7E2588}" dt="2022-10-07T17:46:00.639" v="422"/>
          <ac:spMkLst>
            <pc:docMk/>
            <pc:sldMk cId="370267263" sldId="257"/>
            <ac:spMk id="35" creationId="{CBC3C8C6-98E2-45EF-AEFC-30C0DBA0E958}"/>
          </ac:spMkLst>
        </pc:spChg>
        <pc:picChg chg="mod ord">
          <ac:chgData name="Peter Nguty Acha (2018019)" userId="S::2018019@student.uwtsd.ac.uk::a6d22a6a-0d62-4089-86b6-9d212a615cc2" providerId="AD" clId="Web-{9DA91505-3FA9-E23D-74E3-2D135E7E2588}" dt="2022-10-07T17:46:00.639" v="422"/>
          <ac:picMkLst>
            <pc:docMk/>
            <pc:sldMk cId="370267263" sldId="257"/>
            <ac:picMk id="4" creationId="{5E55177E-C55A-9688-C3E4-6871BF9EBC41}"/>
          </ac:picMkLst>
        </pc:picChg>
        <pc:picChg chg="add mod">
          <ac:chgData name="Peter Nguty Acha (2018019)" userId="S::2018019@student.uwtsd.ac.uk::a6d22a6a-0d62-4089-86b6-9d212a615cc2" providerId="AD" clId="Web-{9DA91505-3FA9-E23D-74E3-2D135E7E2588}" dt="2022-10-07T17:46:00.639" v="422"/>
          <ac:picMkLst>
            <pc:docMk/>
            <pc:sldMk cId="370267263" sldId="257"/>
            <ac:picMk id="6" creationId="{0702D279-EF1B-35E3-7816-ADC80613E9A5}"/>
          </ac:picMkLst>
        </pc:picChg>
      </pc:sldChg>
      <pc:sldChg chg="modSp">
        <pc:chgData name="Peter Nguty Acha (2018019)" userId="S::2018019@student.uwtsd.ac.uk::a6d22a6a-0d62-4089-86b6-9d212a615cc2" providerId="AD" clId="Web-{9DA91505-3FA9-E23D-74E3-2D135E7E2588}" dt="2022-10-07T17:42:39.760" v="420" actId="20577"/>
        <pc:sldMkLst>
          <pc:docMk/>
          <pc:sldMk cId="2981378049" sldId="258"/>
        </pc:sldMkLst>
        <pc:spChg chg="mod">
          <ac:chgData name="Peter Nguty Acha (2018019)" userId="S::2018019@student.uwtsd.ac.uk::a6d22a6a-0d62-4089-86b6-9d212a615cc2" providerId="AD" clId="Web-{9DA91505-3FA9-E23D-74E3-2D135E7E2588}" dt="2022-10-07T17:42:39.760" v="420" actId="20577"/>
          <ac:spMkLst>
            <pc:docMk/>
            <pc:sldMk cId="2981378049" sldId="258"/>
            <ac:spMk id="2" creationId="{3AABD8AA-95CA-B03B-823D-A2673920060D}"/>
          </ac:spMkLst>
        </pc:spChg>
        <pc:spChg chg="mod">
          <ac:chgData name="Peter Nguty Acha (2018019)" userId="S::2018019@student.uwtsd.ac.uk::a6d22a6a-0d62-4089-86b6-9d212a615cc2" providerId="AD" clId="Web-{9DA91505-3FA9-E23D-74E3-2D135E7E2588}" dt="2022-10-07T17:37:12.657" v="368" actId="20577"/>
          <ac:spMkLst>
            <pc:docMk/>
            <pc:sldMk cId="2981378049" sldId="258"/>
            <ac:spMk id="3" creationId="{38F32224-0586-42F1-2BCA-10F7852EE1E0}"/>
          </ac:spMkLst>
        </pc:spChg>
      </pc:sldChg>
      <pc:sldChg chg="modSp">
        <pc:chgData name="Peter Nguty Acha (2018019)" userId="S::2018019@student.uwtsd.ac.uk::a6d22a6a-0d62-4089-86b6-9d212a615cc2" providerId="AD" clId="Web-{9DA91505-3FA9-E23D-74E3-2D135E7E2588}" dt="2022-10-07T17:02:18.937" v="3" actId="20577"/>
        <pc:sldMkLst>
          <pc:docMk/>
          <pc:sldMk cId="2548323585" sldId="259"/>
        </pc:sldMkLst>
        <pc:spChg chg="mod">
          <ac:chgData name="Peter Nguty Acha (2018019)" userId="S::2018019@student.uwtsd.ac.uk::a6d22a6a-0d62-4089-86b6-9d212a615cc2" providerId="AD" clId="Web-{9DA91505-3FA9-E23D-74E3-2D135E7E2588}" dt="2022-10-07T17:02:18.937" v="3" actId="20577"/>
          <ac:spMkLst>
            <pc:docMk/>
            <pc:sldMk cId="2548323585" sldId="259"/>
            <ac:spMk id="3" creationId="{12890328-75D8-E7FB-D8BA-BF1DEF19DB9C}"/>
          </ac:spMkLst>
        </pc:spChg>
      </pc:sldChg>
      <pc:sldChg chg="modSp">
        <pc:chgData name="Peter Nguty Acha (2018019)" userId="S::2018019@student.uwtsd.ac.uk::a6d22a6a-0d62-4089-86b6-9d212a615cc2" providerId="AD" clId="Web-{9DA91505-3FA9-E23D-74E3-2D135E7E2588}" dt="2022-10-07T17:22:29.073" v="277" actId="20577"/>
        <pc:sldMkLst>
          <pc:docMk/>
          <pc:sldMk cId="2868530658" sldId="260"/>
        </pc:sldMkLst>
        <pc:spChg chg="mod">
          <ac:chgData name="Peter Nguty Acha (2018019)" userId="S::2018019@student.uwtsd.ac.uk::a6d22a6a-0d62-4089-86b6-9d212a615cc2" providerId="AD" clId="Web-{9DA91505-3FA9-E23D-74E3-2D135E7E2588}" dt="2022-10-07T17:22:29.073" v="277" actId="20577"/>
          <ac:spMkLst>
            <pc:docMk/>
            <pc:sldMk cId="2868530658" sldId="260"/>
            <ac:spMk id="3" creationId="{C620B657-C84A-C88C-CCDE-87F4C18811C3}"/>
          </ac:spMkLst>
        </pc:spChg>
      </pc:sldChg>
      <pc:sldChg chg="modSp">
        <pc:chgData name="Peter Nguty Acha (2018019)" userId="S::2018019@student.uwtsd.ac.uk::a6d22a6a-0d62-4089-86b6-9d212a615cc2" providerId="AD" clId="Web-{9DA91505-3FA9-E23D-74E3-2D135E7E2588}" dt="2022-10-07T18:33:14.206" v="766" actId="20577"/>
        <pc:sldMkLst>
          <pc:docMk/>
          <pc:sldMk cId="3592085699" sldId="261"/>
        </pc:sldMkLst>
        <pc:spChg chg="mod">
          <ac:chgData name="Peter Nguty Acha (2018019)" userId="S::2018019@student.uwtsd.ac.uk::a6d22a6a-0d62-4089-86b6-9d212a615cc2" providerId="AD" clId="Web-{9DA91505-3FA9-E23D-74E3-2D135E7E2588}" dt="2022-10-07T18:33:14.206" v="766" actId="20577"/>
          <ac:spMkLst>
            <pc:docMk/>
            <pc:sldMk cId="3592085699" sldId="261"/>
            <ac:spMk id="3" creationId="{02F301CD-A341-218C-0825-BFB94B650A36}"/>
          </ac:spMkLst>
        </pc:spChg>
      </pc:sldChg>
      <pc:sldChg chg="modSp">
        <pc:chgData name="Peter Nguty Acha (2018019)" userId="S::2018019@student.uwtsd.ac.uk::a6d22a6a-0d62-4089-86b6-9d212a615cc2" providerId="AD" clId="Web-{9DA91505-3FA9-E23D-74E3-2D135E7E2588}" dt="2022-10-07T17:14:54.796" v="83" actId="20577"/>
        <pc:sldMkLst>
          <pc:docMk/>
          <pc:sldMk cId="3410217952" sldId="262"/>
        </pc:sldMkLst>
        <pc:spChg chg="mod">
          <ac:chgData name="Peter Nguty Acha (2018019)" userId="S::2018019@student.uwtsd.ac.uk::a6d22a6a-0d62-4089-86b6-9d212a615cc2" providerId="AD" clId="Web-{9DA91505-3FA9-E23D-74E3-2D135E7E2588}" dt="2022-10-07T17:14:54.796" v="83" actId="20577"/>
          <ac:spMkLst>
            <pc:docMk/>
            <pc:sldMk cId="3410217952" sldId="262"/>
            <ac:spMk id="3" creationId="{53308AB6-CB27-A71A-CC73-2B6C6B1DE5D3}"/>
          </ac:spMkLst>
        </pc:spChg>
      </pc:sldChg>
    </pc:docChg>
  </pc:docChgLst>
  <pc:docChgLst>
    <pc:chgData name="Peter Nguty Acha (2018019)" userId="S::2018019@student.uwtsd.ac.uk::a6d22a6a-0d62-4089-86b6-9d212a615cc2" providerId="AD" clId="Web-{33C67889-6764-05FF-642F-F8925304F6A4}"/>
    <pc:docChg chg="addSld modSld sldOrd">
      <pc:chgData name="Peter Nguty Acha (2018019)" userId="S::2018019@student.uwtsd.ac.uk::a6d22a6a-0d62-4089-86b6-9d212a615cc2" providerId="AD" clId="Web-{33C67889-6764-05FF-642F-F8925304F6A4}" dt="2022-10-08T23:19:45.467" v="313" actId="20577"/>
      <pc:docMkLst>
        <pc:docMk/>
      </pc:docMkLst>
      <pc:sldChg chg="modSp">
        <pc:chgData name="Peter Nguty Acha (2018019)" userId="S::2018019@student.uwtsd.ac.uk::a6d22a6a-0d62-4089-86b6-9d212a615cc2" providerId="AD" clId="Web-{33C67889-6764-05FF-642F-F8925304F6A4}" dt="2022-10-08T23:01:28.726" v="256" actId="20577"/>
        <pc:sldMkLst>
          <pc:docMk/>
          <pc:sldMk cId="2981378049" sldId="258"/>
        </pc:sldMkLst>
        <pc:spChg chg="mod">
          <ac:chgData name="Peter Nguty Acha (2018019)" userId="S::2018019@student.uwtsd.ac.uk::a6d22a6a-0d62-4089-86b6-9d212a615cc2" providerId="AD" clId="Web-{33C67889-6764-05FF-642F-F8925304F6A4}" dt="2022-10-08T23:01:28.726" v="256" actId="20577"/>
          <ac:spMkLst>
            <pc:docMk/>
            <pc:sldMk cId="2981378049" sldId="258"/>
            <ac:spMk id="2" creationId="{3AABD8AA-95CA-B03B-823D-A2673920060D}"/>
          </ac:spMkLst>
        </pc:spChg>
      </pc:sldChg>
      <pc:sldChg chg="modSp">
        <pc:chgData name="Peter Nguty Acha (2018019)" userId="S::2018019@student.uwtsd.ac.uk::a6d22a6a-0d62-4089-86b6-9d212a615cc2" providerId="AD" clId="Web-{33C67889-6764-05FF-642F-F8925304F6A4}" dt="2022-10-08T22:51:36.535" v="177" actId="20577"/>
        <pc:sldMkLst>
          <pc:docMk/>
          <pc:sldMk cId="2548323585" sldId="259"/>
        </pc:sldMkLst>
        <pc:spChg chg="mod">
          <ac:chgData name="Peter Nguty Acha (2018019)" userId="S::2018019@student.uwtsd.ac.uk::a6d22a6a-0d62-4089-86b6-9d212a615cc2" providerId="AD" clId="Web-{33C67889-6764-05FF-642F-F8925304F6A4}" dt="2022-10-08T22:51:36.535" v="177" actId="20577"/>
          <ac:spMkLst>
            <pc:docMk/>
            <pc:sldMk cId="2548323585" sldId="259"/>
            <ac:spMk id="3" creationId="{12890328-75D8-E7FB-D8BA-BF1DEF19DB9C}"/>
          </ac:spMkLst>
        </pc:spChg>
      </pc:sldChg>
      <pc:sldChg chg="modSp">
        <pc:chgData name="Peter Nguty Acha (2018019)" userId="S::2018019@student.uwtsd.ac.uk::a6d22a6a-0d62-4089-86b6-9d212a615cc2" providerId="AD" clId="Web-{33C67889-6764-05FF-642F-F8925304F6A4}" dt="2022-10-08T22:32:35.121" v="98" actId="20577"/>
        <pc:sldMkLst>
          <pc:docMk/>
          <pc:sldMk cId="3592085699" sldId="261"/>
        </pc:sldMkLst>
        <pc:spChg chg="mod">
          <ac:chgData name="Peter Nguty Acha (2018019)" userId="S::2018019@student.uwtsd.ac.uk::a6d22a6a-0d62-4089-86b6-9d212a615cc2" providerId="AD" clId="Web-{33C67889-6764-05FF-642F-F8925304F6A4}" dt="2022-10-08T22:32:35.121" v="98" actId="20577"/>
          <ac:spMkLst>
            <pc:docMk/>
            <pc:sldMk cId="3592085699" sldId="261"/>
            <ac:spMk id="3" creationId="{02F301CD-A341-218C-0825-BFB94B650A36}"/>
          </ac:spMkLst>
        </pc:spChg>
      </pc:sldChg>
      <pc:sldChg chg="modSp ord">
        <pc:chgData name="Peter Nguty Acha (2018019)" userId="S::2018019@student.uwtsd.ac.uk::a6d22a6a-0d62-4089-86b6-9d212a615cc2" providerId="AD" clId="Web-{33C67889-6764-05FF-642F-F8925304F6A4}" dt="2022-10-08T23:19:45.467" v="313" actId="20577"/>
        <pc:sldMkLst>
          <pc:docMk/>
          <pc:sldMk cId="3410217952" sldId="262"/>
        </pc:sldMkLst>
        <pc:spChg chg="mod">
          <ac:chgData name="Peter Nguty Acha (2018019)" userId="S::2018019@student.uwtsd.ac.uk::a6d22a6a-0d62-4089-86b6-9d212a615cc2" providerId="AD" clId="Web-{33C67889-6764-05FF-642F-F8925304F6A4}" dt="2022-10-08T23:19:45.467" v="313" actId="20577"/>
          <ac:spMkLst>
            <pc:docMk/>
            <pc:sldMk cId="3410217952" sldId="262"/>
            <ac:spMk id="3" creationId="{53308AB6-CB27-A71A-CC73-2B6C6B1DE5D3}"/>
          </ac:spMkLst>
        </pc:spChg>
      </pc:sldChg>
      <pc:sldChg chg="addSp delSp modSp new mod setBg setClrOvrMap">
        <pc:chgData name="Peter Nguty Acha (2018019)" userId="S::2018019@student.uwtsd.ac.uk::a6d22a6a-0d62-4089-86b6-9d212a615cc2" providerId="AD" clId="Web-{33C67889-6764-05FF-642F-F8925304F6A4}" dt="2022-10-08T23:00:15.787" v="252" actId="20577"/>
        <pc:sldMkLst>
          <pc:docMk/>
          <pc:sldMk cId="3326718612" sldId="263"/>
        </pc:sldMkLst>
        <pc:spChg chg="del mod">
          <ac:chgData name="Peter Nguty Acha (2018019)" userId="S::2018019@student.uwtsd.ac.uk::a6d22a6a-0d62-4089-86b6-9d212a615cc2" providerId="AD" clId="Web-{33C67889-6764-05FF-642F-F8925304F6A4}" dt="2022-10-08T22:53:46.104" v="182"/>
          <ac:spMkLst>
            <pc:docMk/>
            <pc:sldMk cId="3326718612" sldId="263"/>
            <ac:spMk id="2" creationId="{BD5F52A8-851B-6E32-6D76-57A5BDC4C842}"/>
          </ac:spMkLst>
        </pc:spChg>
        <pc:spChg chg="mod ord">
          <ac:chgData name="Peter Nguty Acha (2018019)" userId="S::2018019@student.uwtsd.ac.uk::a6d22a6a-0d62-4089-86b6-9d212a615cc2" providerId="AD" clId="Web-{33C67889-6764-05FF-642F-F8925304F6A4}" dt="2022-10-08T23:00:15.787" v="252" actId="20577"/>
          <ac:spMkLst>
            <pc:docMk/>
            <pc:sldMk cId="3326718612" sldId="263"/>
            <ac:spMk id="3" creationId="{1596DF6C-1634-93D4-AFE9-D39FCBFEB29D}"/>
          </ac:spMkLst>
        </pc:spChg>
        <pc:spChg chg="add mod">
          <ac:chgData name="Peter Nguty Acha (2018019)" userId="S::2018019@student.uwtsd.ac.uk::a6d22a6a-0d62-4089-86b6-9d212a615cc2" providerId="AD" clId="Web-{33C67889-6764-05FF-642F-F8925304F6A4}" dt="2022-10-08T22:58:32.018" v="248"/>
          <ac:spMkLst>
            <pc:docMk/>
            <pc:sldMk cId="3326718612" sldId="263"/>
            <ac:spMk id="5" creationId="{108D4EB7-5697-DA75-5BE8-76D0898E9364}"/>
          </ac:spMkLst>
        </pc:spChg>
        <pc:spChg chg="add mod">
          <ac:chgData name="Peter Nguty Acha (2018019)" userId="S::2018019@student.uwtsd.ac.uk::a6d22a6a-0d62-4089-86b6-9d212a615cc2" providerId="AD" clId="Web-{33C67889-6764-05FF-642F-F8925304F6A4}" dt="2022-10-08T22:58:32.018" v="248"/>
          <ac:spMkLst>
            <pc:docMk/>
            <pc:sldMk cId="3326718612" sldId="263"/>
            <ac:spMk id="7" creationId="{33265CF9-AB41-8B22-3268-5A17A07E7DB3}"/>
          </ac:spMkLst>
        </pc:spChg>
        <pc:spChg chg="add del">
          <ac:chgData name="Peter Nguty Acha (2018019)" userId="S::2018019@student.uwtsd.ac.uk::a6d22a6a-0d62-4089-86b6-9d212a615cc2" providerId="AD" clId="Web-{33C67889-6764-05FF-642F-F8925304F6A4}" dt="2022-10-08T22:58:32.018" v="248"/>
          <ac:spMkLst>
            <pc:docMk/>
            <pc:sldMk cId="3326718612" sldId="263"/>
            <ac:spMk id="10" creationId="{324E43EB-867C-4B35-9A5C-E435157C7297}"/>
          </ac:spMkLst>
        </pc:spChg>
        <pc:spChg chg="add del">
          <ac:chgData name="Peter Nguty Acha (2018019)" userId="S::2018019@student.uwtsd.ac.uk::a6d22a6a-0d62-4089-86b6-9d212a615cc2" providerId="AD" clId="Web-{33C67889-6764-05FF-642F-F8925304F6A4}" dt="2022-10-08T22:58:32.018" v="248"/>
          <ac:spMkLst>
            <pc:docMk/>
            <pc:sldMk cId="3326718612" sldId="263"/>
            <ac:spMk id="12" creationId="{A7C0F5DA-B59F-4F13-8BB8-FFD8F2C572BC}"/>
          </ac:spMkLst>
        </pc:spChg>
        <pc:spChg chg="add del">
          <ac:chgData name="Peter Nguty Acha (2018019)" userId="S::2018019@student.uwtsd.ac.uk::a6d22a6a-0d62-4089-86b6-9d212a615cc2" providerId="AD" clId="Web-{33C67889-6764-05FF-642F-F8925304F6A4}" dt="2022-10-08T22:58:32.018" v="248"/>
          <ac:spMkLst>
            <pc:docMk/>
            <pc:sldMk cId="3326718612" sldId="263"/>
            <ac:spMk id="14" creationId="{9CEA1DEC-CC9E-4776-9E08-048A15BFA6CA}"/>
          </ac:spMkLst>
        </pc:spChg>
        <pc:spChg chg="add del">
          <ac:chgData name="Peter Nguty Acha (2018019)" userId="S::2018019@student.uwtsd.ac.uk::a6d22a6a-0d62-4089-86b6-9d212a615cc2" providerId="AD" clId="Web-{33C67889-6764-05FF-642F-F8925304F6A4}" dt="2022-10-08T22:58:32.018" v="248"/>
          <ac:spMkLst>
            <pc:docMk/>
            <pc:sldMk cId="3326718612" sldId="263"/>
            <ac:spMk id="16" creationId="{9CE399CF-F4B8-4832-A8CB-B93F6B1EF44B}"/>
          </ac:spMkLst>
        </pc:spChg>
        <pc:spChg chg="add del">
          <ac:chgData name="Peter Nguty Acha (2018019)" userId="S::2018019@student.uwtsd.ac.uk::a6d22a6a-0d62-4089-86b6-9d212a615cc2" providerId="AD" clId="Web-{33C67889-6764-05FF-642F-F8925304F6A4}" dt="2022-10-08T22:58:32.018" v="248"/>
          <ac:spMkLst>
            <pc:docMk/>
            <pc:sldMk cId="3326718612" sldId="263"/>
            <ac:spMk id="18" creationId="{1F23E73A-FDC8-462C-83C1-3AA8961449CF}"/>
          </ac:spMkLst>
        </pc:spChg>
        <pc:spChg chg="add del">
          <ac:chgData name="Peter Nguty Acha (2018019)" userId="S::2018019@student.uwtsd.ac.uk::a6d22a6a-0d62-4089-86b6-9d212a615cc2" providerId="AD" clId="Web-{33C67889-6764-05FF-642F-F8925304F6A4}" dt="2022-10-08T22:58:31.956" v="247"/>
          <ac:spMkLst>
            <pc:docMk/>
            <pc:sldMk cId="3326718612" sldId="263"/>
            <ac:spMk id="20" creationId="{F70C2B8F-6B1B-46D5-86E6-40F36C695FC2}"/>
          </ac:spMkLst>
        </pc:spChg>
        <pc:spChg chg="add del">
          <ac:chgData name="Peter Nguty Acha (2018019)" userId="S::2018019@student.uwtsd.ac.uk::a6d22a6a-0d62-4089-86b6-9d212a615cc2" providerId="AD" clId="Web-{33C67889-6764-05FF-642F-F8925304F6A4}" dt="2022-10-08T22:58:31.956" v="247"/>
          <ac:spMkLst>
            <pc:docMk/>
            <pc:sldMk cId="3326718612" sldId="263"/>
            <ac:spMk id="21" creationId="{DB521824-592C-476A-AB0A-CA0C6D1F3407}"/>
          </ac:spMkLst>
        </pc:spChg>
        <pc:spChg chg="add del">
          <ac:chgData name="Peter Nguty Acha (2018019)" userId="S::2018019@student.uwtsd.ac.uk::a6d22a6a-0d62-4089-86b6-9d212a615cc2" providerId="AD" clId="Web-{33C67889-6764-05FF-642F-F8925304F6A4}" dt="2022-10-08T22:58:31.956" v="247"/>
          <ac:spMkLst>
            <pc:docMk/>
            <pc:sldMk cId="3326718612" sldId="263"/>
            <ac:spMk id="22" creationId="{A2749EFA-8EE4-4EB8-9424-8E593B9320AD}"/>
          </ac:spMkLst>
        </pc:spChg>
        <pc:spChg chg="add del">
          <ac:chgData name="Peter Nguty Acha (2018019)" userId="S::2018019@student.uwtsd.ac.uk::a6d22a6a-0d62-4089-86b6-9d212a615cc2" providerId="AD" clId="Web-{33C67889-6764-05FF-642F-F8925304F6A4}" dt="2022-10-08T22:57:52.298" v="241"/>
          <ac:spMkLst>
            <pc:docMk/>
            <pc:sldMk cId="3326718612" sldId="263"/>
            <ac:spMk id="23" creationId="{89EA2611-DCBA-4E97-A2B2-9A466E76BDA4}"/>
          </ac:spMkLst>
        </pc:spChg>
        <pc:spChg chg="add del">
          <ac:chgData name="Peter Nguty Acha (2018019)" userId="S::2018019@student.uwtsd.ac.uk::a6d22a6a-0d62-4089-86b6-9d212a615cc2" providerId="AD" clId="Web-{33C67889-6764-05FF-642F-F8925304F6A4}" dt="2022-10-08T22:58:31.956" v="247"/>
          <ac:spMkLst>
            <pc:docMk/>
            <pc:sldMk cId="3326718612" sldId="263"/>
            <ac:spMk id="24" creationId="{B5C860C9-D4F9-4350-80DA-0D1CD36C7741}"/>
          </ac:spMkLst>
        </pc:spChg>
        <pc:spChg chg="add del">
          <ac:chgData name="Peter Nguty Acha (2018019)" userId="S::2018019@student.uwtsd.ac.uk::a6d22a6a-0d62-4089-86b6-9d212a615cc2" providerId="AD" clId="Web-{33C67889-6764-05FF-642F-F8925304F6A4}" dt="2022-10-08T22:57:52.298" v="241"/>
          <ac:spMkLst>
            <pc:docMk/>
            <pc:sldMk cId="3326718612" sldId="263"/>
            <ac:spMk id="25" creationId="{BBC615D1-6E12-40EF-915B-316CFDB550D5}"/>
          </ac:spMkLst>
        </pc:spChg>
        <pc:spChg chg="add del">
          <ac:chgData name="Peter Nguty Acha (2018019)" userId="S::2018019@student.uwtsd.ac.uk::a6d22a6a-0d62-4089-86b6-9d212a615cc2" providerId="AD" clId="Web-{33C67889-6764-05FF-642F-F8925304F6A4}" dt="2022-10-08T22:58:31.956" v="247"/>
          <ac:spMkLst>
            <pc:docMk/>
            <pc:sldMk cId="3326718612" sldId="263"/>
            <ac:spMk id="26" creationId="{538A90C8-AE0E-4EBA-9AF8-EEDB206020E0}"/>
          </ac:spMkLst>
        </pc:spChg>
        <pc:spChg chg="add del">
          <ac:chgData name="Peter Nguty Acha (2018019)" userId="S::2018019@student.uwtsd.ac.uk::a6d22a6a-0d62-4089-86b6-9d212a615cc2" providerId="AD" clId="Web-{33C67889-6764-05FF-642F-F8925304F6A4}" dt="2022-10-08T22:57:52.298" v="241"/>
          <ac:spMkLst>
            <pc:docMk/>
            <pc:sldMk cId="3326718612" sldId="263"/>
            <ac:spMk id="27" creationId="{B9797D36-DE1E-47CD-881A-6C1F5828261B}"/>
          </ac:spMkLst>
        </pc:spChg>
        <pc:spChg chg="add">
          <ac:chgData name="Peter Nguty Acha (2018019)" userId="S::2018019@student.uwtsd.ac.uk::a6d22a6a-0d62-4089-86b6-9d212a615cc2" providerId="AD" clId="Web-{33C67889-6764-05FF-642F-F8925304F6A4}" dt="2022-10-08T22:58:32.018" v="248"/>
          <ac:spMkLst>
            <pc:docMk/>
            <pc:sldMk cId="3326718612" sldId="263"/>
            <ac:spMk id="28" creationId="{89EA2611-DCBA-4E97-A2B2-9A466E76BDA4}"/>
          </ac:spMkLst>
        </pc:spChg>
        <pc:spChg chg="add del">
          <ac:chgData name="Peter Nguty Acha (2018019)" userId="S::2018019@student.uwtsd.ac.uk::a6d22a6a-0d62-4089-86b6-9d212a615cc2" providerId="AD" clId="Web-{33C67889-6764-05FF-642F-F8925304F6A4}" dt="2022-10-08T22:57:52.298" v="241"/>
          <ac:spMkLst>
            <pc:docMk/>
            <pc:sldMk cId="3326718612" sldId="263"/>
            <ac:spMk id="29" creationId="{4A2FAF1F-F462-46AF-A9E6-CC93C4E2C359}"/>
          </ac:spMkLst>
        </pc:spChg>
        <pc:spChg chg="add">
          <ac:chgData name="Peter Nguty Acha (2018019)" userId="S::2018019@student.uwtsd.ac.uk::a6d22a6a-0d62-4089-86b6-9d212a615cc2" providerId="AD" clId="Web-{33C67889-6764-05FF-642F-F8925304F6A4}" dt="2022-10-08T22:58:32.018" v="248"/>
          <ac:spMkLst>
            <pc:docMk/>
            <pc:sldMk cId="3326718612" sldId="263"/>
            <ac:spMk id="30" creationId="{FD2669AB-35DB-41EC-BE9C-DA80B60A3280}"/>
          </ac:spMkLst>
        </pc:spChg>
        <pc:spChg chg="add del">
          <ac:chgData name="Peter Nguty Acha (2018019)" userId="S::2018019@student.uwtsd.ac.uk::a6d22a6a-0d62-4089-86b6-9d212a615cc2" providerId="AD" clId="Web-{33C67889-6764-05FF-642F-F8925304F6A4}" dt="2022-10-08T22:57:52.298" v="241"/>
          <ac:spMkLst>
            <pc:docMk/>
            <pc:sldMk cId="3326718612" sldId="263"/>
            <ac:spMk id="31" creationId="{7146BED8-BAE9-42C5-A3DD-7B946445DB8C}"/>
          </ac:spMkLst>
        </pc:spChg>
        <pc:spChg chg="add">
          <ac:chgData name="Peter Nguty Acha (2018019)" userId="S::2018019@student.uwtsd.ac.uk::a6d22a6a-0d62-4089-86b6-9d212a615cc2" providerId="AD" clId="Web-{33C67889-6764-05FF-642F-F8925304F6A4}" dt="2022-10-08T22:58:32.018" v="248"/>
          <ac:spMkLst>
            <pc:docMk/>
            <pc:sldMk cId="3326718612" sldId="263"/>
            <ac:spMk id="32" creationId="{BBC615D1-6E12-40EF-915B-316CFDB550D5}"/>
          </ac:spMkLst>
        </pc:spChg>
        <pc:spChg chg="add del">
          <ac:chgData name="Peter Nguty Acha (2018019)" userId="S::2018019@student.uwtsd.ac.uk::a6d22a6a-0d62-4089-86b6-9d212a615cc2" providerId="AD" clId="Web-{33C67889-6764-05FF-642F-F8925304F6A4}" dt="2022-10-08T22:57:52.298" v="241"/>
          <ac:spMkLst>
            <pc:docMk/>
            <pc:sldMk cId="3326718612" sldId="263"/>
            <ac:spMk id="33" creationId="{15765FE8-B62F-41E4-A73C-74C91A8FD945}"/>
          </ac:spMkLst>
        </pc:spChg>
        <pc:spChg chg="add">
          <ac:chgData name="Peter Nguty Acha (2018019)" userId="S::2018019@student.uwtsd.ac.uk::a6d22a6a-0d62-4089-86b6-9d212a615cc2" providerId="AD" clId="Web-{33C67889-6764-05FF-642F-F8925304F6A4}" dt="2022-10-08T22:58:32.018" v="248"/>
          <ac:spMkLst>
            <pc:docMk/>
            <pc:sldMk cId="3326718612" sldId="263"/>
            <ac:spMk id="34" creationId="{B9797D36-DE1E-47CD-881A-6C1F5828261B}"/>
          </ac:spMkLst>
        </pc:spChg>
        <pc:spChg chg="add del">
          <ac:chgData name="Peter Nguty Acha (2018019)" userId="S::2018019@student.uwtsd.ac.uk::a6d22a6a-0d62-4089-86b6-9d212a615cc2" providerId="AD" clId="Web-{33C67889-6764-05FF-642F-F8925304F6A4}" dt="2022-10-08T22:58:06.408" v="243"/>
          <ac:spMkLst>
            <pc:docMk/>
            <pc:sldMk cId="3326718612" sldId="263"/>
            <ac:spMk id="35" creationId="{B92F2E3C-66CD-4DEB-BA14-2A5912B65A21}"/>
          </ac:spMkLst>
        </pc:spChg>
        <pc:spChg chg="add del">
          <ac:chgData name="Peter Nguty Acha (2018019)" userId="S::2018019@student.uwtsd.ac.uk::a6d22a6a-0d62-4089-86b6-9d212a615cc2" providerId="AD" clId="Web-{33C67889-6764-05FF-642F-F8925304F6A4}" dt="2022-10-08T22:58:06.408" v="243"/>
          <ac:spMkLst>
            <pc:docMk/>
            <pc:sldMk cId="3326718612" sldId="263"/>
            <ac:spMk id="36" creationId="{38ABDB68-E3D5-448E-97D3-06FFEF680193}"/>
          </ac:spMkLst>
        </pc:spChg>
        <pc:spChg chg="add del">
          <ac:chgData name="Peter Nguty Acha (2018019)" userId="S::2018019@student.uwtsd.ac.uk::a6d22a6a-0d62-4089-86b6-9d212a615cc2" providerId="AD" clId="Web-{33C67889-6764-05FF-642F-F8925304F6A4}" dt="2022-10-08T22:58:06.408" v="243"/>
          <ac:spMkLst>
            <pc:docMk/>
            <pc:sldMk cId="3326718612" sldId="263"/>
            <ac:spMk id="37" creationId="{B8DD7FEB-D9F3-4F5B-982C-36B0664D0205}"/>
          </ac:spMkLst>
        </pc:spChg>
        <pc:spChg chg="add del">
          <ac:chgData name="Peter Nguty Acha (2018019)" userId="S::2018019@student.uwtsd.ac.uk::a6d22a6a-0d62-4089-86b6-9d212a615cc2" providerId="AD" clId="Web-{33C67889-6764-05FF-642F-F8925304F6A4}" dt="2022-10-08T22:58:06.408" v="243"/>
          <ac:spMkLst>
            <pc:docMk/>
            <pc:sldMk cId="3326718612" sldId="263"/>
            <ac:spMk id="38" creationId="{96BA11E4-0636-4FA9-A836-2A4FB176449A}"/>
          </ac:spMkLst>
        </pc:spChg>
        <pc:spChg chg="add del">
          <ac:chgData name="Peter Nguty Acha (2018019)" userId="S::2018019@student.uwtsd.ac.uk::a6d22a6a-0d62-4089-86b6-9d212a615cc2" providerId="AD" clId="Web-{33C67889-6764-05FF-642F-F8925304F6A4}" dt="2022-10-08T22:58:06.408" v="243"/>
          <ac:spMkLst>
            <pc:docMk/>
            <pc:sldMk cId="3326718612" sldId="263"/>
            <ac:spMk id="39" creationId="{5681882E-BDD0-4311-AF62-E8019628524D}"/>
          </ac:spMkLst>
        </pc:spChg>
        <pc:spChg chg="add del">
          <ac:chgData name="Peter Nguty Acha (2018019)" userId="S::2018019@student.uwtsd.ac.uk::a6d22a6a-0d62-4089-86b6-9d212a615cc2" providerId="AD" clId="Web-{33C67889-6764-05FF-642F-F8925304F6A4}" dt="2022-10-08T22:58:06.408" v="243"/>
          <ac:spMkLst>
            <pc:docMk/>
            <pc:sldMk cId="3326718612" sldId="263"/>
            <ac:spMk id="40" creationId="{EADD3260-4BDA-459B-A162-5E1B897E38FC}"/>
          </ac:spMkLst>
        </pc:spChg>
        <pc:spChg chg="add del">
          <ac:chgData name="Peter Nguty Acha (2018019)" userId="S::2018019@student.uwtsd.ac.uk::a6d22a6a-0d62-4089-86b6-9d212a615cc2" providerId="AD" clId="Web-{33C67889-6764-05FF-642F-F8925304F6A4}" dt="2022-10-08T22:58:06.408" v="243"/>
          <ac:spMkLst>
            <pc:docMk/>
            <pc:sldMk cId="3326718612" sldId="263"/>
            <ac:spMk id="41" creationId="{283DA7DD-CA37-4ED7-8710-48E56B063BA4}"/>
          </ac:spMkLst>
        </pc:spChg>
        <pc:spChg chg="add">
          <ac:chgData name="Peter Nguty Acha (2018019)" userId="S::2018019@student.uwtsd.ac.uk::a6d22a6a-0d62-4089-86b6-9d212a615cc2" providerId="AD" clId="Web-{33C67889-6764-05FF-642F-F8925304F6A4}" dt="2022-10-08T22:58:32.018" v="248"/>
          <ac:spMkLst>
            <pc:docMk/>
            <pc:sldMk cId="3326718612" sldId="263"/>
            <ac:spMk id="42" creationId="{4A2FAF1F-F462-46AF-A9E6-CC93C4E2C359}"/>
          </ac:spMkLst>
        </pc:spChg>
        <pc:spChg chg="add">
          <ac:chgData name="Peter Nguty Acha (2018019)" userId="S::2018019@student.uwtsd.ac.uk::a6d22a6a-0d62-4089-86b6-9d212a615cc2" providerId="AD" clId="Web-{33C67889-6764-05FF-642F-F8925304F6A4}" dt="2022-10-08T22:58:32.018" v="248"/>
          <ac:spMkLst>
            <pc:docMk/>
            <pc:sldMk cId="3326718612" sldId="263"/>
            <ac:spMk id="43" creationId="{7146BED8-BAE9-42C5-A3DD-7B946445DB8C}"/>
          </ac:spMkLst>
        </pc:spChg>
        <pc:spChg chg="add">
          <ac:chgData name="Peter Nguty Acha (2018019)" userId="S::2018019@student.uwtsd.ac.uk::a6d22a6a-0d62-4089-86b6-9d212a615cc2" providerId="AD" clId="Web-{33C67889-6764-05FF-642F-F8925304F6A4}" dt="2022-10-08T22:58:32.018" v="248"/>
          <ac:spMkLst>
            <pc:docMk/>
            <pc:sldMk cId="3326718612" sldId="263"/>
            <ac:spMk id="44" creationId="{15765FE8-B62F-41E4-A73C-74C91A8FD945}"/>
          </ac:spMkLst>
        </pc:spChg>
        <pc:picChg chg="add mod">
          <ac:chgData name="Peter Nguty Acha (2018019)" userId="S::2018019@student.uwtsd.ac.uk::a6d22a6a-0d62-4089-86b6-9d212a615cc2" providerId="AD" clId="Web-{33C67889-6764-05FF-642F-F8925304F6A4}" dt="2022-10-08T22:58:32.018" v="248"/>
          <ac:picMkLst>
            <pc:docMk/>
            <pc:sldMk cId="3326718612" sldId="263"/>
            <ac:picMk id="6" creationId="{3032E86A-6504-8BBF-931E-2B2400246F18}"/>
          </ac:picMkLst>
        </pc:picChg>
      </pc:sldChg>
    </pc:docChg>
  </pc:docChgLst>
  <pc:docChgLst>
    <pc:chgData name="Peter Nguty Acha (2018019)" userId="S::2018019@student.uwtsd.ac.uk::a6d22a6a-0d62-4089-86b6-9d212a615cc2" providerId="AD" clId="Web-{70B8B50A-A00C-6CB3-BFF3-260028756718}"/>
    <pc:docChg chg="addSld modSld">
      <pc:chgData name="Peter Nguty Acha (2018019)" userId="S::2018019@student.uwtsd.ac.uk::a6d22a6a-0d62-4089-86b6-9d212a615cc2" providerId="AD" clId="Web-{70B8B50A-A00C-6CB3-BFF3-260028756718}" dt="2022-10-07T16:20:56.626" v="471" actId="20577"/>
      <pc:docMkLst>
        <pc:docMk/>
      </pc:docMkLst>
      <pc:sldChg chg="modSp">
        <pc:chgData name="Peter Nguty Acha (2018019)" userId="S::2018019@student.uwtsd.ac.uk::a6d22a6a-0d62-4089-86b6-9d212a615cc2" providerId="AD" clId="Web-{70B8B50A-A00C-6CB3-BFF3-260028756718}" dt="2022-10-07T16:20:56.626" v="471" actId="20577"/>
        <pc:sldMkLst>
          <pc:docMk/>
          <pc:sldMk cId="2548323585" sldId="259"/>
        </pc:sldMkLst>
        <pc:spChg chg="mod">
          <ac:chgData name="Peter Nguty Acha (2018019)" userId="S::2018019@student.uwtsd.ac.uk::a6d22a6a-0d62-4089-86b6-9d212a615cc2" providerId="AD" clId="Web-{70B8B50A-A00C-6CB3-BFF3-260028756718}" dt="2022-10-07T16:20:56.626" v="471" actId="20577"/>
          <ac:spMkLst>
            <pc:docMk/>
            <pc:sldMk cId="2548323585" sldId="259"/>
            <ac:spMk id="3" creationId="{12890328-75D8-E7FB-D8BA-BF1DEF19DB9C}"/>
          </ac:spMkLst>
        </pc:spChg>
      </pc:sldChg>
      <pc:sldChg chg="addSp delSp modSp new mod setBg">
        <pc:chgData name="Peter Nguty Acha (2018019)" userId="S::2018019@student.uwtsd.ac.uk::a6d22a6a-0d62-4089-86b6-9d212a615cc2" providerId="AD" clId="Web-{70B8B50A-A00C-6CB3-BFF3-260028756718}" dt="2022-10-07T16:17:39.760" v="465" actId="20577"/>
        <pc:sldMkLst>
          <pc:docMk/>
          <pc:sldMk cId="3410217952" sldId="262"/>
        </pc:sldMkLst>
        <pc:spChg chg="mod">
          <ac:chgData name="Peter Nguty Acha (2018019)" userId="S::2018019@student.uwtsd.ac.uk::a6d22a6a-0d62-4089-86b6-9d212a615cc2" providerId="AD" clId="Web-{70B8B50A-A00C-6CB3-BFF3-260028756718}" dt="2022-10-07T15:48:39.313" v="188" actId="20577"/>
          <ac:spMkLst>
            <pc:docMk/>
            <pc:sldMk cId="3410217952" sldId="262"/>
            <ac:spMk id="2" creationId="{92CCDEE4-C4DD-6D62-23FF-D583909241EB}"/>
          </ac:spMkLst>
        </pc:spChg>
        <pc:spChg chg="mod">
          <ac:chgData name="Peter Nguty Acha (2018019)" userId="S::2018019@student.uwtsd.ac.uk::a6d22a6a-0d62-4089-86b6-9d212a615cc2" providerId="AD" clId="Web-{70B8B50A-A00C-6CB3-BFF3-260028756718}" dt="2022-10-07T16:17:39.760" v="465" actId="20577"/>
          <ac:spMkLst>
            <pc:docMk/>
            <pc:sldMk cId="3410217952" sldId="262"/>
            <ac:spMk id="3" creationId="{53308AB6-CB27-A71A-CC73-2B6C6B1DE5D3}"/>
          </ac:spMkLst>
        </pc:spChg>
        <pc:spChg chg="add del">
          <ac:chgData name="Peter Nguty Acha (2018019)" userId="S::2018019@student.uwtsd.ac.uk::a6d22a6a-0d62-4089-86b6-9d212a615cc2" providerId="AD" clId="Web-{70B8B50A-A00C-6CB3-BFF3-260028756718}" dt="2022-10-07T15:47:40.764" v="177"/>
          <ac:spMkLst>
            <pc:docMk/>
            <pc:sldMk cId="3410217952" sldId="262"/>
            <ac:spMk id="8" creationId="{B219AE65-9B94-44EA-BEF3-EF4BFA169C81}"/>
          </ac:spMkLst>
        </pc:spChg>
        <pc:spChg chg="add del">
          <ac:chgData name="Peter Nguty Acha (2018019)" userId="S::2018019@student.uwtsd.ac.uk::a6d22a6a-0d62-4089-86b6-9d212a615cc2" providerId="AD" clId="Web-{70B8B50A-A00C-6CB3-BFF3-260028756718}" dt="2022-10-07T15:47:40.764" v="177"/>
          <ac:spMkLst>
            <pc:docMk/>
            <pc:sldMk cId="3410217952" sldId="262"/>
            <ac:spMk id="10" creationId="{F0C81A57-9CD5-461B-8FFE-4A8CB6CFBE01}"/>
          </ac:spMkLst>
        </pc:spChg>
        <pc:spChg chg="add">
          <ac:chgData name="Peter Nguty Acha (2018019)" userId="S::2018019@student.uwtsd.ac.uk::a6d22a6a-0d62-4089-86b6-9d212a615cc2" providerId="AD" clId="Web-{70B8B50A-A00C-6CB3-BFF3-260028756718}" dt="2022-10-07T15:47:40.764" v="177"/>
          <ac:spMkLst>
            <pc:docMk/>
            <pc:sldMk cId="3410217952" sldId="262"/>
            <ac:spMk id="21" creationId="{324E43EB-867C-4B35-9A5C-E435157C7297}"/>
          </ac:spMkLst>
        </pc:spChg>
        <pc:spChg chg="add">
          <ac:chgData name="Peter Nguty Acha (2018019)" userId="S::2018019@student.uwtsd.ac.uk::a6d22a6a-0d62-4089-86b6-9d212a615cc2" providerId="AD" clId="Web-{70B8B50A-A00C-6CB3-BFF3-260028756718}" dt="2022-10-07T15:47:40.764" v="177"/>
          <ac:spMkLst>
            <pc:docMk/>
            <pc:sldMk cId="3410217952" sldId="262"/>
            <ac:spMk id="23" creationId="{A7C0F5DA-B59F-4F13-8BB8-FFD8F2C572BC}"/>
          </ac:spMkLst>
        </pc:spChg>
        <pc:spChg chg="add">
          <ac:chgData name="Peter Nguty Acha (2018019)" userId="S::2018019@student.uwtsd.ac.uk::a6d22a6a-0d62-4089-86b6-9d212a615cc2" providerId="AD" clId="Web-{70B8B50A-A00C-6CB3-BFF3-260028756718}" dt="2022-10-07T15:47:40.764" v="177"/>
          <ac:spMkLst>
            <pc:docMk/>
            <pc:sldMk cId="3410217952" sldId="262"/>
            <ac:spMk id="25" creationId="{9CEA1DEC-CC9E-4776-9E08-048A15BFA6CA}"/>
          </ac:spMkLst>
        </pc:spChg>
        <pc:spChg chg="add">
          <ac:chgData name="Peter Nguty Acha (2018019)" userId="S::2018019@student.uwtsd.ac.uk::a6d22a6a-0d62-4089-86b6-9d212a615cc2" providerId="AD" clId="Web-{70B8B50A-A00C-6CB3-BFF3-260028756718}" dt="2022-10-07T15:47:40.764" v="177"/>
          <ac:spMkLst>
            <pc:docMk/>
            <pc:sldMk cId="3410217952" sldId="262"/>
            <ac:spMk id="27" creationId="{9CE399CF-F4B8-4832-A8CB-B93F6B1EF44B}"/>
          </ac:spMkLst>
        </pc:spChg>
        <pc:spChg chg="add">
          <ac:chgData name="Peter Nguty Acha (2018019)" userId="S::2018019@student.uwtsd.ac.uk::a6d22a6a-0d62-4089-86b6-9d212a615cc2" providerId="AD" clId="Web-{70B8B50A-A00C-6CB3-BFF3-260028756718}" dt="2022-10-07T15:47:40.764" v="177"/>
          <ac:spMkLst>
            <pc:docMk/>
            <pc:sldMk cId="3410217952" sldId="262"/>
            <ac:spMk id="29" creationId="{1F23E73A-FDC8-462C-83C1-3AA8961449CF}"/>
          </ac:spMkLst>
        </pc:spChg>
        <pc:grpChg chg="add del">
          <ac:chgData name="Peter Nguty Acha (2018019)" userId="S::2018019@student.uwtsd.ac.uk::a6d22a6a-0d62-4089-86b6-9d212a615cc2" providerId="AD" clId="Web-{70B8B50A-A00C-6CB3-BFF3-260028756718}" dt="2022-10-07T15:47:40.764" v="177"/>
          <ac:grpSpMkLst>
            <pc:docMk/>
            <pc:sldMk cId="3410217952" sldId="262"/>
            <ac:grpSpMk id="12" creationId="{3086C462-37F4-494D-8292-CCB95221CC1A}"/>
          </ac:grpSpMkLst>
        </pc:grpChg>
        <pc:cxnChg chg="add del">
          <ac:chgData name="Peter Nguty Acha (2018019)" userId="S::2018019@student.uwtsd.ac.uk::a6d22a6a-0d62-4089-86b6-9d212a615cc2" providerId="AD" clId="Web-{70B8B50A-A00C-6CB3-BFF3-260028756718}" dt="2022-10-07T15:47:40.764" v="177"/>
          <ac:cxnSpMkLst>
            <pc:docMk/>
            <pc:sldMk cId="3410217952" sldId="262"/>
            <ac:cxnSpMk id="16" creationId="{AD23B2CD-009B-425A-9616-1E1AD1D5AB46}"/>
          </ac:cxnSpMkLst>
        </pc:cxnChg>
      </pc:sldChg>
    </pc:docChg>
  </pc:docChgLst>
  <pc:docChgLst>
    <pc:chgData name="Peter Nguty Acha (2018019)" userId="S::2018019@student.uwtsd.ac.uk::a6d22a6a-0d62-4089-86b6-9d212a615cc2" providerId="AD" clId="Web-{3DD6995F-F506-4C3D-8405-0ADCFC5C8D7D}"/>
    <pc:docChg chg="modSld">
      <pc:chgData name="Peter Nguty Acha (2018019)" userId="S::2018019@student.uwtsd.ac.uk::a6d22a6a-0d62-4089-86b6-9d212a615cc2" providerId="AD" clId="Web-{3DD6995F-F506-4C3D-8405-0ADCFC5C8D7D}" dt="2022-10-07T16:58:20.151" v="0" actId="20577"/>
      <pc:docMkLst>
        <pc:docMk/>
      </pc:docMkLst>
      <pc:sldChg chg="modSp">
        <pc:chgData name="Peter Nguty Acha (2018019)" userId="S::2018019@student.uwtsd.ac.uk::a6d22a6a-0d62-4089-86b6-9d212a615cc2" providerId="AD" clId="Web-{3DD6995F-F506-4C3D-8405-0ADCFC5C8D7D}" dt="2022-10-07T16:58:20.151" v="0" actId="20577"/>
        <pc:sldMkLst>
          <pc:docMk/>
          <pc:sldMk cId="2548323585" sldId="259"/>
        </pc:sldMkLst>
        <pc:spChg chg="mod">
          <ac:chgData name="Peter Nguty Acha (2018019)" userId="S::2018019@student.uwtsd.ac.uk::a6d22a6a-0d62-4089-86b6-9d212a615cc2" providerId="AD" clId="Web-{3DD6995F-F506-4C3D-8405-0ADCFC5C8D7D}" dt="2022-10-07T16:58:20.151" v="0" actId="20577"/>
          <ac:spMkLst>
            <pc:docMk/>
            <pc:sldMk cId="2548323585" sldId="259"/>
            <ac:spMk id="3" creationId="{12890328-75D8-E7FB-D8BA-BF1DEF19DB9C}"/>
          </ac:spMkLst>
        </pc:spChg>
      </pc:sldChg>
    </pc:docChg>
  </pc:docChgLst>
  <pc:docChgLst>
    <pc:chgData name="Peter Nguty Acha (2018019)" userId="S::2018019@student.uwtsd.ac.uk::a6d22a6a-0d62-4089-86b6-9d212a615cc2" providerId="AD" clId="Web-{8E194DD7-A734-D59C-B3EC-E5C7B11E9F5D}"/>
    <pc:docChg chg="modSld">
      <pc:chgData name="Peter Nguty Acha (2018019)" userId="S::2018019@student.uwtsd.ac.uk::a6d22a6a-0d62-4089-86b6-9d212a615cc2" providerId="AD" clId="Web-{8E194DD7-A734-D59C-B3EC-E5C7B11E9F5D}" dt="2022-10-07T16:44:36.301" v="0" actId="20577"/>
      <pc:docMkLst>
        <pc:docMk/>
      </pc:docMkLst>
      <pc:sldChg chg="modSp">
        <pc:chgData name="Peter Nguty Acha (2018019)" userId="S::2018019@student.uwtsd.ac.uk::a6d22a6a-0d62-4089-86b6-9d212a615cc2" providerId="AD" clId="Web-{8E194DD7-A734-D59C-B3EC-E5C7B11E9F5D}" dt="2022-10-07T16:44:36.301" v="0" actId="20577"/>
        <pc:sldMkLst>
          <pc:docMk/>
          <pc:sldMk cId="2548323585" sldId="259"/>
        </pc:sldMkLst>
        <pc:spChg chg="mod">
          <ac:chgData name="Peter Nguty Acha (2018019)" userId="S::2018019@student.uwtsd.ac.uk::a6d22a6a-0d62-4089-86b6-9d212a615cc2" providerId="AD" clId="Web-{8E194DD7-A734-D59C-B3EC-E5C7B11E9F5D}" dt="2022-10-07T16:44:36.301" v="0" actId="20577"/>
          <ac:spMkLst>
            <pc:docMk/>
            <pc:sldMk cId="2548323585" sldId="259"/>
            <ac:spMk id="3" creationId="{12890328-75D8-E7FB-D8BA-BF1DEF19DB9C}"/>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25911F-2737-4680-94E4-3D4F92FBE17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DF308588-1E94-4426-AD8A-C03D8ED43F8A}">
      <dgm:prSet/>
      <dgm:spPr/>
      <dgm:t>
        <a:bodyPr/>
        <a:lstStyle/>
        <a:p>
          <a:r>
            <a:rPr lang="en-GB"/>
            <a:t>According to Albert Bandura (1997) behaviour is learn from the environment through the process of observational learning. Applying this theory as a domiciliary carer working with older people it would enable me to learn good ideas and practices from others and even from the service users .</a:t>
          </a:r>
          <a:endParaRPr lang="en-US"/>
        </a:p>
      </dgm:t>
    </dgm:pt>
    <dgm:pt modelId="{7787AE74-C0C4-4EB1-A1F4-9D715734C3C4}" type="parTrans" cxnId="{3F5AB14C-CF5C-4178-8A28-65004D0ECAE5}">
      <dgm:prSet/>
      <dgm:spPr/>
      <dgm:t>
        <a:bodyPr/>
        <a:lstStyle/>
        <a:p>
          <a:endParaRPr lang="en-US"/>
        </a:p>
      </dgm:t>
    </dgm:pt>
    <dgm:pt modelId="{E241F5AA-24A6-46F3-9E19-A5996D38D6D6}" type="sibTrans" cxnId="{3F5AB14C-CF5C-4178-8A28-65004D0ECAE5}">
      <dgm:prSet/>
      <dgm:spPr/>
      <dgm:t>
        <a:bodyPr/>
        <a:lstStyle/>
        <a:p>
          <a:endParaRPr lang="en-US"/>
        </a:p>
      </dgm:t>
    </dgm:pt>
    <dgm:pt modelId="{8522637E-1B06-4FA0-A533-3C196C5EEEE6}">
      <dgm:prSet/>
      <dgm:spPr/>
      <dgm:t>
        <a:bodyPr/>
        <a:lstStyle/>
        <a:p>
          <a:r>
            <a:rPr lang="en-GB"/>
            <a:t>Psychology will help me for counselling</a:t>
          </a:r>
          <a:endParaRPr lang="en-US"/>
        </a:p>
      </dgm:t>
    </dgm:pt>
    <dgm:pt modelId="{CD1D3B38-57C8-4A7D-8ED4-1FF5C09D594A}" type="parTrans" cxnId="{70A110E8-4D17-47EE-8FE0-F2C6B3464186}">
      <dgm:prSet/>
      <dgm:spPr/>
      <dgm:t>
        <a:bodyPr/>
        <a:lstStyle/>
        <a:p>
          <a:endParaRPr lang="en-US"/>
        </a:p>
      </dgm:t>
    </dgm:pt>
    <dgm:pt modelId="{DA35918A-FCFD-4F14-B8D4-D8A539917A5B}" type="sibTrans" cxnId="{70A110E8-4D17-47EE-8FE0-F2C6B3464186}">
      <dgm:prSet/>
      <dgm:spPr/>
      <dgm:t>
        <a:bodyPr/>
        <a:lstStyle/>
        <a:p>
          <a:endParaRPr lang="en-US"/>
        </a:p>
      </dgm:t>
    </dgm:pt>
    <dgm:pt modelId="{9584119C-34CB-4BB8-9C9B-3E96B68AE72A}">
      <dgm:prSet/>
      <dgm:spPr/>
      <dgm:t>
        <a:bodyPr/>
        <a:lstStyle/>
        <a:p>
          <a:r>
            <a:rPr lang="en-GB"/>
            <a:t>It appreciates the way how we can understand the behavior of the service user.</a:t>
          </a:r>
          <a:endParaRPr lang="en-US"/>
        </a:p>
      </dgm:t>
    </dgm:pt>
    <dgm:pt modelId="{842A516B-EC27-4696-A2A1-5FA4B5B13164}" type="parTrans" cxnId="{F50C92D3-53F0-4CC1-AB10-8933A0716C81}">
      <dgm:prSet/>
      <dgm:spPr/>
      <dgm:t>
        <a:bodyPr/>
        <a:lstStyle/>
        <a:p>
          <a:endParaRPr lang="en-US"/>
        </a:p>
      </dgm:t>
    </dgm:pt>
    <dgm:pt modelId="{139A4E43-7D8F-4541-AF8C-80DA3026355F}" type="sibTrans" cxnId="{F50C92D3-53F0-4CC1-AB10-8933A0716C81}">
      <dgm:prSet/>
      <dgm:spPr/>
      <dgm:t>
        <a:bodyPr/>
        <a:lstStyle/>
        <a:p>
          <a:endParaRPr lang="en-US"/>
        </a:p>
      </dgm:t>
    </dgm:pt>
    <dgm:pt modelId="{F1D0C71F-7E5C-41A2-83C6-55FA53B5138F}">
      <dgm:prSet/>
      <dgm:spPr/>
      <dgm:t>
        <a:bodyPr/>
        <a:lstStyle/>
        <a:p>
          <a:r>
            <a:rPr lang="en-GB"/>
            <a:t>It informs the relationship of behavior and its influence of the well-being of the service user.</a:t>
          </a:r>
          <a:endParaRPr lang="en-US"/>
        </a:p>
      </dgm:t>
    </dgm:pt>
    <dgm:pt modelId="{1B8B7862-946F-4BDC-8DBE-AAED283AE5E3}" type="parTrans" cxnId="{A5E18144-1242-443E-8C6C-9BDD1D384557}">
      <dgm:prSet/>
      <dgm:spPr/>
      <dgm:t>
        <a:bodyPr/>
        <a:lstStyle/>
        <a:p>
          <a:endParaRPr lang="en-US"/>
        </a:p>
      </dgm:t>
    </dgm:pt>
    <dgm:pt modelId="{7E632647-1690-4179-9C78-7466C48FABF7}" type="sibTrans" cxnId="{A5E18144-1242-443E-8C6C-9BDD1D384557}">
      <dgm:prSet/>
      <dgm:spPr/>
      <dgm:t>
        <a:bodyPr/>
        <a:lstStyle/>
        <a:p>
          <a:endParaRPr lang="en-US"/>
        </a:p>
      </dgm:t>
    </dgm:pt>
    <dgm:pt modelId="{FDB88425-3840-4342-B399-668850AD1546}" type="pres">
      <dgm:prSet presAssocID="{E625911F-2737-4680-94E4-3D4F92FBE17D}" presName="linear" presStyleCnt="0">
        <dgm:presLayoutVars>
          <dgm:animLvl val="lvl"/>
          <dgm:resizeHandles val="exact"/>
        </dgm:presLayoutVars>
      </dgm:prSet>
      <dgm:spPr/>
    </dgm:pt>
    <dgm:pt modelId="{E2D44CB4-253D-4C5C-8528-6F2BD277A199}" type="pres">
      <dgm:prSet presAssocID="{DF308588-1E94-4426-AD8A-C03D8ED43F8A}" presName="parentText" presStyleLbl="node1" presStyleIdx="0" presStyleCnt="1">
        <dgm:presLayoutVars>
          <dgm:chMax val="0"/>
          <dgm:bulletEnabled val="1"/>
        </dgm:presLayoutVars>
      </dgm:prSet>
      <dgm:spPr/>
    </dgm:pt>
    <dgm:pt modelId="{AFCB0E57-82DC-4E68-AAD4-C80C84D1FC3B}" type="pres">
      <dgm:prSet presAssocID="{DF308588-1E94-4426-AD8A-C03D8ED43F8A}" presName="childText" presStyleLbl="revTx" presStyleIdx="0" presStyleCnt="1">
        <dgm:presLayoutVars>
          <dgm:bulletEnabled val="1"/>
        </dgm:presLayoutVars>
      </dgm:prSet>
      <dgm:spPr/>
    </dgm:pt>
  </dgm:ptLst>
  <dgm:cxnLst>
    <dgm:cxn modelId="{D473D038-8F7D-4B25-BD3E-857FEA5981F1}" type="presOf" srcId="{9584119C-34CB-4BB8-9C9B-3E96B68AE72A}" destId="{AFCB0E57-82DC-4E68-AAD4-C80C84D1FC3B}" srcOrd="0" destOrd="1" presId="urn:microsoft.com/office/officeart/2005/8/layout/vList2"/>
    <dgm:cxn modelId="{A5E18144-1242-443E-8C6C-9BDD1D384557}" srcId="{DF308588-1E94-4426-AD8A-C03D8ED43F8A}" destId="{F1D0C71F-7E5C-41A2-83C6-55FA53B5138F}" srcOrd="2" destOrd="0" parTransId="{1B8B7862-946F-4BDC-8DBE-AAED283AE5E3}" sibTransId="{7E632647-1690-4179-9C78-7466C48FABF7}"/>
    <dgm:cxn modelId="{3F5AB14C-CF5C-4178-8A28-65004D0ECAE5}" srcId="{E625911F-2737-4680-94E4-3D4F92FBE17D}" destId="{DF308588-1E94-4426-AD8A-C03D8ED43F8A}" srcOrd="0" destOrd="0" parTransId="{7787AE74-C0C4-4EB1-A1F4-9D715734C3C4}" sibTransId="{E241F5AA-24A6-46F3-9E19-A5996D38D6D6}"/>
    <dgm:cxn modelId="{4CFDDC71-DD77-4452-ADEA-C0F67954D35F}" type="presOf" srcId="{8522637E-1B06-4FA0-A533-3C196C5EEEE6}" destId="{AFCB0E57-82DC-4E68-AAD4-C80C84D1FC3B}" srcOrd="0" destOrd="0" presId="urn:microsoft.com/office/officeart/2005/8/layout/vList2"/>
    <dgm:cxn modelId="{065E9C7F-FC93-4E80-903E-35DFBFF0EFCC}" type="presOf" srcId="{E625911F-2737-4680-94E4-3D4F92FBE17D}" destId="{FDB88425-3840-4342-B399-668850AD1546}" srcOrd="0" destOrd="0" presId="urn:microsoft.com/office/officeart/2005/8/layout/vList2"/>
    <dgm:cxn modelId="{BC1B999A-D2E6-4C30-A30A-884A682B38E9}" type="presOf" srcId="{DF308588-1E94-4426-AD8A-C03D8ED43F8A}" destId="{E2D44CB4-253D-4C5C-8528-6F2BD277A199}" srcOrd="0" destOrd="0" presId="urn:microsoft.com/office/officeart/2005/8/layout/vList2"/>
    <dgm:cxn modelId="{F50C92D3-53F0-4CC1-AB10-8933A0716C81}" srcId="{DF308588-1E94-4426-AD8A-C03D8ED43F8A}" destId="{9584119C-34CB-4BB8-9C9B-3E96B68AE72A}" srcOrd="1" destOrd="0" parTransId="{842A516B-EC27-4696-A2A1-5FA4B5B13164}" sibTransId="{139A4E43-7D8F-4541-AF8C-80DA3026355F}"/>
    <dgm:cxn modelId="{70A110E8-4D17-47EE-8FE0-F2C6B3464186}" srcId="{DF308588-1E94-4426-AD8A-C03D8ED43F8A}" destId="{8522637E-1B06-4FA0-A533-3C196C5EEEE6}" srcOrd="0" destOrd="0" parTransId="{CD1D3B38-57C8-4A7D-8ED4-1FF5C09D594A}" sibTransId="{DA35918A-FCFD-4F14-B8D4-D8A539917A5B}"/>
    <dgm:cxn modelId="{77244FF4-DA0F-4A3E-A99D-7D8641FED8F8}" type="presOf" srcId="{F1D0C71F-7E5C-41A2-83C6-55FA53B5138F}" destId="{AFCB0E57-82DC-4E68-AAD4-C80C84D1FC3B}" srcOrd="0" destOrd="2" presId="urn:microsoft.com/office/officeart/2005/8/layout/vList2"/>
    <dgm:cxn modelId="{BD83F4ED-91A5-424E-9DF0-1EFE144E6749}" type="presParOf" srcId="{FDB88425-3840-4342-B399-668850AD1546}" destId="{E2D44CB4-253D-4C5C-8528-6F2BD277A199}" srcOrd="0" destOrd="0" presId="urn:microsoft.com/office/officeart/2005/8/layout/vList2"/>
    <dgm:cxn modelId="{63B96902-EAC8-454E-9651-7FB5885EEA0D}" type="presParOf" srcId="{FDB88425-3840-4342-B399-668850AD1546}" destId="{AFCB0E57-82DC-4E68-AAD4-C80C84D1FC3B}"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D44CB4-253D-4C5C-8528-6F2BD277A199}">
      <dsp:nvSpPr>
        <dsp:cNvPr id="0" name=""/>
        <dsp:cNvSpPr/>
      </dsp:nvSpPr>
      <dsp:spPr>
        <a:xfrm>
          <a:off x="0" y="33593"/>
          <a:ext cx="6391275" cy="362700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According to Albert Bandura (1997) behaviour is learn from the environment through the process of observational learning. Applying this theory as a domiciliary carer working with older people it would enable me to learn good ideas and practices from others and even from the service users .</a:t>
          </a:r>
          <a:endParaRPr lang="en-US" sz="2500" kern="1200"/>
        </a:p>
      </dsp:txBody>
      <dsp:txXfrm>
        <a:off x="177056" y="210649"/>
        <a:ext cx="6037163" cy="3272888"/>
      </dsp:txXfrm>
    </dsp:sp>
    <dsp:sp modelId="{AFCB0E57-82DC-4E68-AAD4-C80C84D1FC3B}">
      <dsp:nvSpPr>
        <dsp:cNvPr id="0" name=""/>
        <dsp:cNvSpPr/>
      </dsp:nvSpPr>
      <dsp:spPr>
        <a:xfrm>
          <a:off x="0" y="3660593"/>
          <a:ext cx="6391275" cy="155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2923" tIns="31750" rIns="177800" bIns="31750" numCol="1" spcCol="1270" anchor="t" anchorCtr="0">
          <a:noAutofit/>
        </a:bodyPr>
        <a:lstStyle/>
        <a:p>
          <a:pPr marL="228600" lvl="1" indent="-228600" algn="l" defTabSz="889000">
            <a:lnSpc>
              <a:spcPct val="90000"/>
            </a:lnSpc>
            <a:spcBef>
              <a:spcPct val="0"/>
            </a:spcBef>
            <a:spcAft>
              <a:spcPct val="20000"/>
            </a:spcAft>
            <a:buChar char="•"/>
          </a:pPr>
          <a:r>
            <a:rPr lang="en-GB" sz="2000" kern="1200"/>
            <a:t>Psychology will help me for counselling</a:t>
          </a:r>
          <a:endParaRPr lang="en-US" sz="2000" kern="1200"/>
        </a:p>
        <a:p>
          <a:pPr marL="228600" lvl="1" indent="-228600" algn="l" defTabSz="889000">
            <a:lnSpc>
              <a:spcPct val="90000"/>
            </a:lnSpc>
            <a:spcBef>
              <a:spcPct val="0"/>
            </a:spcBef>
            <a:spcAft>
              <a:spcPct val="20000"/>
            </a:spcAft>
            <a:buChar char="•"/>
          </a:pPr>
          <a:r>
            <a:rPr lang="en-GB" sz="2000" kern="1200"/>
            <a:t>It appreciates the way how we can understand the behavior of the service user.</a:t>
          </a:r>
          <a:endParaRPr lang="en-US" sz="2000" kern="1200"/>
        </a:p>
        <a:p>
          <a:pPr marL="228600" lvl="1" indent="-228600" algn="l" defTabSz="889000">
            <a:lnSpc>
              <a:spcPct val="90000"/>
            </a:lnSpc>
            <a:spcBef>
              <a:spcPct val="0"/>
            </a:spcBef>
            <a:spcAft>
              <a:spcPct val="20000"/>
            </a:spcAft>
            <a:buChar char="•"/>
          </a:pPr>
          <a:r>
            <a:rPr lang="en-GB" sz="2000" kern="1200"/>
            <a:t>It informs the relationship of behavior and its influence of the well-being of the service user.</a:t>
          </a:r>
          <a:endParaRPr lang="en-US" sz="2000" kern="1200"/>
        </a:p>
      </dsp:txBody>
      <dsp:txXfrm>
        <a:off x="0" y="3660593"/>
        <a:ext cx="6391275" cy="155250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10/9/2022</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27515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9C9CA7B-DFD4-44B5-8C60-D14B8CD1FB59}" type="datetimeFigureOut">
              <a:rPr lang="en-US" dirty="0"/>
              <a:t>10/9/2022</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807876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10/9/2022</a:t>
            </a:fld>
            <a:endParaRPr lang="en-US"/>
          </a:p>
        </p:txBody>
      </p:sp>
      <p:sp>
        <p:nvSpPr>
          <p:cNvPr id="5" name="Footer Placeholder 4"/>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63549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BDB8791-F1B0-41E7-B7FD-A781E65C4266}" type="datetimeFigureOut">
              <a:rPr lang="en-US" dirty="0"/>
              <a:t>10/9/2022</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588101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FDD63B2-E120-4ED8-B27B-C685F510A5FE}" type="datetimeFigureOut">
              <a:rPr lang="en-US" dirty="0"/>
              <a:t>10/9/2022</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86256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p>
        </p:txBody>
      </p:sp>
      <p:sp>
        <p:nvSpPr>
          <p:cNvPr id="3" name="Date Placeholder 2"/>
          <p:cNvSpPr>
            <a:spLocks noGrp="1"/>
          </p:cNvSpPr>
          <p:nvPr>
            <p:ph type="dt" sz="half" idx="10"/>
          </p:nvPr>
        </p:nvSpPr>
        <p:spPr/>
        <p:txBody>
          <a:bodyPr/>
          <a:lstStyle/>
          <a:p>
            <a:fld id="{7AA18ACC-A947-437B-A130-35BD54FDF1E9}" type="datetimeFigureOut">
              <a:rPr lang="en-US" dirty="0"/>
              <a:t>10/9/2022</a:t>
            </a:fld>
            <a:endParaRPr lang="en-US"/>
          </a:p>
        </p:txBody>
      </p:sp>
      <p:sp>
        <p:nvSpPr>
          <p:cNvPr id="4" name="Footer Placeholder 3"/>
          <p:cNvSpPr>
            <a:spLocks noGrp="1"/>
          </p:cNvSpPr>
          <p:nvPr>
            <p:ph type="ftr" sz="quarter" idx="11"/>
          </p:nvPr>
        </p:nvSpPr>
        <p:spPr/>
        <p:txBody>
          <a:bodyPr/>
          <a:lstStyle/>
          <a:p>
            <a:r>
              <a:rPr lang="en-US"/>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804815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10/9/2022</a:t>
            </a:fld>
            <a:endParaRPr lang="en-US"/>
          </a:p>
        </p:txBody>
      </p:sp>
      <p:sp>
        <p:nvSpPr>
          <p:cNvPr id="3" name="Footer Placeholder 2"/>
          <p:cNvSpPr>
            <a:spLocks noGrp="1"/>
          </p:cNvSpPr>
          <p:nvPr>
            <p:ph type="ftr" sz="quarter" idx="11"/>
          </p:nvPr>
        </p:nvSpPr>
        <p:spPr/>
        <p:txBody>
          <a:bodyPr/>
          <a:lstStyle/>
          <a:p>
            <a:r>
              <a:rPr lang="en-US"/>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539983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10/9/2022</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766881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endParaRPr lang="en-US"/>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10/9/2022</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041976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10/9/2022</a:t>
            </a:fld>
            <a:endParaRPr lang="en-US"/>
          </a:p>
        </p:txBody>
      </p:sp>
      <p:sp>
        <p:nvSpPr>
          <p:cNvPr id="6" name="Footer Placeholder 5"/>
          <p:cNvSpPr>
            <a:spLocks noGrp="1"/>
          </p:cNvSpPr>
          <p:nvPr>
            <p:ph type="ftr" sz="quarter" idx="11"/>
          </p:nvPr>
        </p:nvSpPr>
        <p:spPr/>
        <p:txBody>
          <a:bodyPr/>
          <a:lstStyle/>
          <a:p>
            <a:r>
              <a:rPr lang="en-US"/>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0216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10/9/2022</a:t>
            </a:fld>
            <a:endParaRPr lang="en-US"/>
          </a:p>
        </p:txBody>
      </p:sp>
      <p:sp>
        <p:nvSpPr>
          <p:cNvPr id="5" name="Footer Placeholder 4"/>
          <p:cNvSpPr>
            <a:spLocks noGrp="1"/>
          </p:cNvSpPr>
          <p:nvPr>
            <p:ph type="ftr" sz="quarter" idx="11"/>
          </p:nvPr>
        </p:nvSpPr>
        <p:spPr/>
        <p:txBody>
          <a:bodyPr/>
          <a:lstStyle/>
          <a:p>
            <a:r>
              <a:rPr lang="en-US"/>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943749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10/9/2022</a:t>
            </a:fld>
            <a:endParaRPr lang="en-US"/>
          </a:p>
        </p:txBody>
      </p:sp>
      <p:sp>
        <p:nvSpPr>
          <p:cNvPr id="5" name="Footer Placeholder 4"/>
          <p:cNvSpPr>
            <a:spLocks noGrp="1"/>
          </p:cNvSpPr>
          <p:nvPr>
            <p:ph type="ftr" sz="quarter" idx="11"/>
          </p:nvPr>
        </p:nvSpPr>
        <p:spPr/>
        <p:txBody>
          <a:bodyPr/>
          <a:lstStyle/>
          <a:p>
            <a:r>
              <a:rPr lang="en-US"/>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050329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10/9/2022</a:t>
            </a:fld>
            <a:endParaRPr lang="en-US"/>
          </a:p>
        </p:txBody>
      </p:sp>
      <p:sp>
        <p:nvSpPr>
          <p:cNvPr id="5" name="Footer Placeholder 4"/>
          <p:cNvSpPr>
            <a:spLocks noGrp="1"/>
          </p:cNvSpPr>
          <p:nvPr>
            <p:ph type="ftr" sz="quarter" idx="11"/>
          </p:nvPr>
        </p:nvSpPr>
        <p:spPr/>
        <p:txBody>
          <a:bodyPr/>
          <a:lstStyle/>
          <a:p>
            <a:r>
              <a:rPr lang="en-US"/>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0026447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10/9/2022</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7083229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10/9/2022</a:t>
            </a:fld>
            <a:endParaRPr lang="en-US"/>
          </a:p>
        </p:txBody>
      </p:sp>
      <p:sp>
        <p:nvSpPr>
          <p:cNvPr id="8" name="Footer Placeholder 7"/>
          <p:cNvSpPr>
            <a:spLocks noGrp="1"/>
          </p:cNvSpPr>
          <p:nvPr>
            <p:ph type="ftr" sz="quarter" idx="11"/>
          </p:nvPr>
        </p:nvSpPr>
        <p:spPr>
          <a:xfrm>
            <a:off x="561111" y="6391838"/>
            <a:ext cx="3644282" cy="304801"/>
          </a:xfrm>
        </p:spPr>
        <p:txBody>
          <a:bodyPr/>
          <a:lstStyle/>
          <a:p>
            <a:r>
              <a:rPr lang="en-US"/>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251307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10/9/2022</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675359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10/9/2022</a:t>
            </a:fld>
            <a:endParaRPr lang="en-US"/>
          </a:p>
        </p:txBody>
      </p:sp>
      <p:sp>
        <p:nvSpPr>
          <p:cNvPr id="5" name="Footer Placeholder 4"/>
          <p:cNvSpPr>
            <a:spLocks noGrp="1"/>
          </p:cNvSpPr>
          <p:nvPr>
            <p:ph type="ftr" sz="quarter" idx="11"/>
          </p:nvPr>
        </p:nvSpPr>
        <p:spPr/>
        <p:txBody>
          <a:bodyPr/>
          <a:lstStyle/>
          <a:p>
            <a:r>
              <a:rPr lang="en-US"/>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61459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10/9/2022</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380699119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ichaelmilton.org/2015/11/02/four-necessary-features-of-nurturing-community-in-online-learning/" TargetMode="External"/><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hyperlink" Target="https://creativecommons.org/licenses/by-nc-sa/3.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hyperlink" Target="https://creativecommons.org/licenses/by-sa/3.0/" TargetMode="External"/><Relationship Id="rId4" Type="http://schemas.openxmlformats.org/officeDocument/2006/relationships/hyperlink" Target="https://blog.geographydirections.com/2020/09/21/covid-19s-silver-lining-creating-a-caregiver-friendly-work-cultur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brewminate.com/seeking-a-predominant-theory-of-mind-dualism-versus-materialism/" TargetMode="External"/><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upcyclededucation.blogspot.com/2011/02/erik-erikson-lessons-learned.html" TargetMode="Externa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hyperlink" Target="https://creativecommons.org/licenses/by-nc-sa/3.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lopesca.blogspot.com/2019/10/psicologia-8-idades-segundoerik-erikson.html" TargetMode="External"/><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hyperlink" Target="https://creativecommons.org/licenses/by-nc/3.0/" TargetMode="External"/><Relationship Id="rId4" Type="http://schemas.openxmlformats.org/officeDocument/2006/relationships/hyperlink" Target="https://www.medpulse.in/Psychology/index.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www.simplypsychology.org/Erik-Erikson.html" TargetMode="External"/><Relationship Id="rId2" Type="http://schemas.openxmlformats.org/officeDocument/2006/relationships/hyperlink" Target="https://www.simplypsychology.org/whatispsychology.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5">
            <a:extLst>
              <a:ext uri="{FF2B5EF4-FFF2-40B4-BE49-F238E27FC236}">
                <a16:creationId xmlns:a16="http://schemas.microsoft.com/office/drawing/2014/main" id="{2D529E20-662F-4915-ACD7-970C026F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677511" flipH="1">
            <a:off x="3527283" y="1857885"/>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pic>
        <p:nvPicPr>
          <p:cNvPr id="4" name="Picture 4" descr="A picture containing outdoor, grass, building, green&#10;&#10;Description automatically generated">
            <a:extLst>
              <a:ext uri="{FF2B5EF4-FFF2-40B4-BE49-F238E27FC236}">
                <a16:creationId xmlns:a16="http://schemas.microsoft.com/office/drawing/2014/main" id="{53FC4E7D-F742-B526-0C6E-7C46CB50F29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32348" r="32205" b="-1"/>
          <a:stretch/>
        </p:blipFill>
        <p:spPr>
          <a:xfrm>
            <a:off x="423337" y="402166"/>
            <a:ext cx="4932951" cy="6053670"/>
          </a:xfrm>
          <a:custGeom>
            <a:avLst/>
            <a:gdLst/>
            <a:ahLst/>
            <a:cxnLst/>
            <a:rect l="l" t="t" r="r" b="b"/>
            <a:pathLst>
              <a:path w="4932951" h="6053670">
                <a:moveTo>
                  <a:pt x="0" y="0"/>
                </a:moveTo>
                <a:lnTo>
                  <a:pt x="3678393" y="0"/>
                </a:lnTo>
                <a:lnTo>
                  <a:pt x="4478865" y="0"/>
                </a:lnTo>
                <a:lnTo>
                  <a:pt x="4931853" y="0"/>
                </a:lnTo>
                <a:lnTo>
                  <a:pt x="4908487" y="137419"/>
                </a:lnTo>
                <a:lnTo>
                  <a:pt x="4886218" y="274232"/>
                </a:lnTo>
                <a:lnTo>
                  <a:pt x="4864421" y="411650"/>
                </a:lnTo>
                <a:lnTo>
                  <a:pt x="4845759" y="549673"/>
                </a:lnTo>
                <a:lnTo>
                  <a:pt x="4826941" y="687092"/>
                </a:lnTo>
                <a:lnTo>
                  <a:pt x="4809377" y="825115"/>
                </a:lnTo>
                <a:lnTo>
                  <a:pt x="4794322" y="961323"/>
                </a:lnTo>
                <a:lnTo>
                  <a:pt x="4780052" y="1099347"/>
                </a:lnTo>
                <a:lnTo>
                  <a:pt x="4767035" y="1236765"/>
                </a:lnTo>
                <a:lnTo>
                  <a:pt x="4755744" y="1371761"/>
                </a:lnTo>
                <a:lnTo>
                  <a:pt x="4744453" y="1508574"/>
                </a:lnTo>
                <a:lnTo>
                  <a:pt x="4735044" y="1643572"/>
                </a:lnTo>
                <a:lnTo>
                  <a:pt x="4727674" y="1778568"/>
                </a:lnTo>
                <a:lnTo>
                  <a:pt x="4719990" y="1912960"/>
                </a:lnTo>
                <a:lnTo>
                  <a:pt x="4713560" y="2046141"/>
                </a:lnTo>
                <a:lnTo>
                  <a:pt x="4709012" y="2178111"/>
                </a:lnTo>
                <a:lnTo>
                  <a:pt x="4705092" y="2310081"/>
                </a:lnTo>
                <a:lnTo>
                  <a:pt x="4701328" y="2440840"/>
                </a:lnTo>
                <a:lnTo>
                  <a:pt x="4699603" y="2569783"/>
                </a:lnTo>
                <a:lnTo>
                  <a:pt x="4697721" y="2698726"/>
                </a:lnTo>
                <a:lnTo>
                  <a:pt x="4696780" y="2825853"/>
                </a:lnTo>
                <a:lnTo>
                  <a:pt x="4697721" y="2951770"/>
                </a:lnTo>
                <a:lnTo>
                  <a:pt x="4697721" y="3076475"/>
                </a:lnTo>
                <a:lnTo>
                  <a:pt x="4699603" y="3199970"/>
                </a:lnTo>
                <a:lnTo>
                  <a:pt x="4702426" y="3321043"/>
                </a:lnTo>
                <a:lnTo>
                  <a:pt x="4705092" y="3440906"/>
                </a:lnTo>
                <a:lnTo>
                  <a:pt x="4708071" y="3558347"/>
                </a:lnTo>
                <a:lnTo>
                  <a:pt x="4712619" y="3675183"/>
                </a:lnTo>
                <a:lnTo>
                  <a:pt x="4717480" y="3790203"/>
                </a:lnTo>
                <a:lnTo>
                  <a:pt x="4721871" y="3902801"/>
                </a:lnTo>
                <a:lnTo>
                  <a:pt x="4734260" y="4122549"/>
                </a:lnTo>
                <a:lnTo>
                  <a:pt x="4747433" y="4333217"/>
                </a:lnTo>
                <a:lnTo>
                  <a:pt x="4761233" y="4535409"/>
                </a:lnTo>
                <a:lnTo>
                  <a:pt x="4776445" y="4726705"/>
                </a:lnTo>
                <a:lnTo>
                  <a:pt x="4792283" y="4909526"/>
                </a:lnTo>
                <a:lnTo>
                  <a:pt x="4809377" y="5079029"/>
                </a:lnTo>
                <a:lnTo>
                  <a:pt x="4826157" y="5238240"/>
                </a:lnTo>
                <a:lnTo>
                  <a:pt x="4842936" y="5384739"/>
                </a:lnTo>
                <a:lnTo>
                  <a:pt x="4858775" y="5519131"/>
                </a:lnTo>
                <a:lnTo>
                  <a:pt x="4873830" y="5638388"/>
                </a:lnTo>
                <a:lnTo>
                  <a:pt x="4888100" y="5746143"/>
                </a:lnTo>
                <a:lnTo>
                  <a:pt x="4900019" y="5836948"/>
                </a:lnTo>
                <a:lnTo>
                  <a:pt x="4911310" y="5913225"/>
                </a:lnTo>
                <a:lnTo>
                  <a:pt x="4927462" y="6017953"/>
                </a:lnTo>
                <a:lnTo>
                  <a:pt x="4932951" y="6053670"/>
                </a:lnTo>
                <a:lnTo>
                  <a:pt x="4478865" y="6053670"/>
                </a:lnTo>
                <a:lnTo>
                  <a:pt x="3683097" y="6053670"/>
                </a:lnTo>
                <a:lnTo>
                  <a:pt x="0" y="6053670"/>
                </a:lnTo>
                <a:close/>
              </a:path>
            </a:pathLst>
          </a:custGeom>
        </p:spPr>
      </p:pic>
      <p:sp>
        <p:nvSpPr>
          <p:cNvPr id="12" name="Freeform 5">
            <a:extLst>
              <a:ext uri="{FF2B5EF4-FFF2-40B4-BE49-F238E27FC236}">
                <a16:creationId xmlns:a16="http://schemas.microsoft.com/office/drawing/2014/main" id="{1AD5EB79-7F9A-4BBC-92A5-188382CBA1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 name="Title 1"/>
          <p:cNvSpPr>
            <a:spLocks noGrp="1"/>
          </p:cNvSpPr>
          <p:nvPr>
            <p:ph type="ctrTitle"/>
          </p:nvPr>
        </p:nvSpPr>
        <p:spPr>
          <a:xfrm>
            <a:off x="5695061" y="1241266"/>
            <a:ext cx="5428551" cy="3153753"/>
          </a:xfrm>
        </p:spPr>
        <p:txBody>
          <a:bodyPr>
            <a:normAutofit/>
          </a:bodyPr>
          <a:lstStyle/>
          <a:p>
            <a:pPr>
              <a:lnSpc>
                <a:spcPct val="90000"/>
              </a:lnSpc>
            </a:pPr>
            <a:r>
              <a:rPr lang="en-GB">
                <a:cs typeface="Calibri Light"/>
              </a:rPr>
              <a:t>PETER NGUTY ACHA</a:t>
            </a:r>
            <a:br>
              <a:rPr lang="en-GB">
                <a:cs typeface="Calibri Light"/>
              </a:rPr>
            </a:br>
            <a:r>
              <a:rPr lang="en-GB">
                <a:cs typeface="Calibri Light"/>
              </a:rPr>
              <a:t>2018019</a:t>
            </a:r>
            <a:br>
              <a:rPr lang="en-GB">
                <a:cs typeface="Calibri Light"/>
              </a:rPr>
            </a:br>
            <a:r>
              <a:rPr lang="en-GB">
                <a:cs typeface="Calibri Light"/>
              </a:rPr>
              <a:t>BMHP4003</a:t>
            </a:r>
            <a:endParaRPr lang="en-GB"/>
          </a:p>
        </p:txBody>
      </p:sp>
      <p:sp>
        <p:nvSpPr>
          <p:cNvPr id="3" name="Subtitle 2"/>
          <p:cNvSpPr>
            <a:spLocks noGrp="1"/>
          </p:cNvSpPr>
          <p:nvPr>
            <p:ph type="subTitle" idx="1"/>
          </p:nvPr>
        </p:nvSpPr>
        <p:spPr>
          <a:xfrm>
            <a:off x="5695061" y="4591665"/>
            <a:ext cx="5428551" cy="1622322"/>
          </a:xfrm>
        </p:spPr>
        <p:txBody>
          <a:bodyPr vert="horz" lIns="91440" tIns="45720" rIns="91440" bIns="45720" rtlCol="0">
            <a:normAutofit/>
          </a:bodyPr>
          <a:lstStyle/>
          <a:p>
            <a:r>
              <a:rPr lang="en-GB">
                <a:cs typeface="Calibri"/>
              </a:rPr>
              <a:t>LECTURER REBECCA KAVANAGH</a:t>
            </a:r>
            <a:endParaRPr lang="en-GB"/>
          </a:p>
        </p:txBody>
      </p:sp>
      <p:sp>
        <p:nvSpPr>
          <p:cNvPr id="14" name="Rectangle 13">
            <a:extLst>
              <a:ext uri="{FF2B5EF4-FFF2-40B4-BE49-F238E27FC236}">
                <a16:creationId xmlns:a16="http://schemas.microsoft.com/office/drawing/2014/main" id="{B9B8A17F-DC3A-4D9A-AA53-9BFB894CD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TextBox 4">
            <a:extLst>
              <a:ext uri="{FF2B5EF4-FFF2-40B4-BE49-F238E27FC236}">
                <a16:creationId xmlns:a16="http://schemas.microsoft.com/office/drawing/2014/main" id="{710B9D2C-B642-8FC6-0A58-F2DA2DC659DC}"/>
              </a:ext>
            </a:extLst>
          </p:cNvPr>
          <p:cNvSpPr txBox="1"/>
          <p:nvPr/>
        </p:nvSpPr>
        <p:spPr>
          <a:xfrm>
            <a:off x="9320701" y="6657945"/>
            <a:ext cx="287129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D1DE3271-DD99-4DEF-AF9F-84397884C8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29" name="Freeform: Shape 28">
            <a:extLst>
              <a:ext uri="{FF2B5EF4-FFF2-40B4-BE49-F238E27FC236}">
                <a16:creationId xmlns:a16="http://schemas.microsoft.com/office/drawing/2014/main" id="{E06A31CE-F9B6-4BA2-8685-60F3524D0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50898" y="638067"/>
            <a:ext cx="6053670" cy="5581866"/>
          </a:xfrm>
          <a:custGeom>
            <a:avLst/>
            <a:gdLst>
              <a:gd name="connsiteX0" fmla="*/ 6053670 w 6053670"/>
              <a:gd name="connsiteY0" fmla="*/ 1098 h 5581866"/>
              <a:gd name="connsiteX1" fmla="*/ 6053670 w 6053670"/>
              <a:gd name="connsiteY1" fmla="*/ 514028 h 5581866"/>
              <a:gd name="connsiteX2" fmla="*/ 6053670 w 6053670"/>
              <a:gd name="connsiteY2" fmla="*/ 1254558 h 5581866"/>
              <a:gd name="connsiteX3" fmla="*/ 6053670 w 6053670"/>
              <a:gd name="connsiteY3" fmla="*/ 5581866 h 5581866"/>
              <a:gd name="connsiteX4" fmla="*/ 0 w 6053670"/>
              <a:gd name="connsiteY4" fmla="*/ 5581866 h 5581866"/>
              <a:gd name="connsiteX5" fmla="*/ 0 w 6053670"/>
              <a:gd name="connsiteY5" fmla="*/ 1249853 h 5581866"/>
              <a:gd name="connsiteX6" fmla="*/ 0 w 6053670"/>
              <a:gd name="connsiteY6" fmla="*/ 514028 h 5581866"/>
              <a:gd name="connsiteX7" fmla="*/ 0 w 6053670"/>
              <a:gd name="connsiteY7" fmla="*/ 0 h 5581866"/>
              <a:gd name="connsiteX8" fmla="*/ 35717 w 6053670"/>
              <a:gd name="connsiteY8" fmla="*/ 5488 h 5581866"/>
              <a:gd name="connsiteX9" fmla="*/ 140445 w 6053670"/>
              <a:gd name="connsiteY9" fmla="*/ 21641 h 5581866"/>
              <a:gd name="connsiteX10" fmla="*/ 216722 w 6053670"/>
              <a:gd name="connsiteY10" fmla="*/ 32932 h 5581866"/>
              <a:gd name="connsiteX11" fmla="*/ 307527 w 6053670"/>
              <a:gd name="connsiteY11" fmla="*/ 44850 h 5581866"/>
              <a:gd name="connsiteX12" fmla="*/ 415282 w 6053670"/>
              <a:gd name="connsiteY12" fmla="*/ 59121 h 5581866"/>
              <a:gd name="connsiteX13" fmla="*/ 534539 w 6053670"/>
              <a:gd name="connsiteY13" fmla="*/ 74175 h 5581866"/>
              <a:gd name="connsiteX14" fmla="*/ 668931 w 6053670"/>
              <a:gd name="connsiteY14" fmla="*/ 90014 h 5581866"/>
              <a:gd name="connsiteX15" fmla="*/ 815430 w 6053670"/>
              <a:gd name="connsiteY15" fmla="*/ 106794 h 5581866"/>
              <a:gd name="connsiteX16" fmla="*/ 974641 w 6053670"/>
              <a:gd name="connsiteY16" fmla="*/ 123574 h 5581866"/>
              <a:gd name="connsiteX17" fmla="*/ 1144144 w 6053670"/>
              <a:gd name="connsiteY17" fmla="*/ 140667 h 5581866"/>
              <a:gd name="connsiteX18" fmla="*/ 1326965 w 6053670"/>
              <a:gd name="connsiteY18" fmla="*/ 156506 h 5581866"/>
              <a:gd name="connsiteX19" fmla="*/ 1518261 w 6053670"/>
              <a:gd name="connsiteY19" fmla="*/ 171717 h 5581866"/>
              <a:gd name="connsiteX20" fmla="*/ 1720453 w 6053670"/>
              <a:gd name="connsiteY20" fmla="*/ 185518 h 5581866"/>
              <a:gd name="connsiteX21" fmla="*/ 1931121 w 6053670"/>
              <a:gd name="connsiteY21" fmla="*/ 198690 h 5581866"/>
              <a:gd name="connsiteX22" fmla="*/ 2150869 w 6053670"/>
              <a:gd name="connsiteY22" fmla="*/ 211079 h 5581866"/>
              <a:gd name="connsiteX23" fmla="*/ 2263467 w 6053670"/>
              <a:gd name="connsiteY23" fmla="*/ 215470 h 5581866"/>
              <a:gd name="connsiteX24" fmla="*/ 2378487 w 6053670"/>
              <a:gd name="connsiteY24" fmla="*/ 220332 h 5581866"/>
              <a:gd name="connsiteX25" fmla="*/ 2495323 w 6053670"/>
              <a:gd name="connsiteY25" fmla="*/ 224879 h 5581866"/>
              <a:gd name="connsiteX26" fmla="*/ 2612764 w 6053670"/>
              <a:gd name="connsiteY26" fmla="*/ 227859 h 5581866"/>
              <a:gd name="connsiteX27" fmla="*/ 2732627 w 6053670"/>
              <a:gd name="connsiteY27" fmla="*/ 230525 h 5581866"/>
              <a:gd name="connsiteX28" fmla="*/ 2853700 w 6053670"/>
              <a:gd name="connsiteY28" fmla="*/ 233348 h 5581866"/>
              <a:gd name="connsiteX29" fmla="*/ 2977195 w 6053670"/>
              <a:gd name="connsiteY29" fmla="*/ 235229 h 5581866"/>
              <a:gd name="connsiteX30" fmla="*/ 3101900 w 6053670"/>
              <a:gd name="connsiteY30" fmla="*/ 235229 h 5581866"/>
              <a:gd name="connsiteX31" fmla="*/ 3227817 w 6053670"/>
              <a:gd name="connsiteY31" fmla="*/ 236170 h 5581866"/>
              <a:gd name="connsiteX32" fmla="*/ 3354944 w 6053670"/>
              <a:gd name="connsiteY32" fmla="*/ 235229 h 5581866"/>
              <a:gd name="connsiteX33" fmla="*/ 3483887 w 6053670"/>
              <a:gd name="connsiteY33" fmla="*/ 233348 h 5581866"/>
              <a:gd name="connsiteX34" fmla="*/ 3612830 w 6053670"/>
              <a:gd name="connsiteY34" fmla="*/ 231623 h 5581866"/>
              <a:gd name="connsiteX35" fmla="*/ 3743589 w 6053670"/>
              <a:gd name="connsiteY35" fmla="*/ 227859 h 5581866"/>
              <a:gd name="connsiteX36" fmla="*/ 3875559 w 6053670"/>
              <a:gd name="connsiteY36" fmla="*/ 223938 h 5581866"/>
              <a:gd name="connsiteX37" fmla="*/ 4007529 w 6053670"/>
              <a:gd name="connsiteY37" fmla="*/ 219391 h 5581866"/>
              <a:gd name="connsiteX38" fmla="*/ 4140710 w 6053670"/>
              <a:gd name="connsiteY38" fmla="*/ 212961 h 5581866"/>
              <a:gd name="connsiteX39" fmla="*/ 4275102 w 6053670"/>
              <a:gd name="connsiteY39" fmla="*/ 205277 h 5581866"/>
              <a:gd name="connsiteX40" fmla="*/ 4410098 w 6053670"/>
              <a:gd name="connsiteY40" fmla="*/ 197907 h 5581866"/>
              <a:gd name="connsiteX41" fmla="*/ 4545096 w 6053670"/>
              <a:gd name="connsiteY41" fmla="*/ 188498 h 5581866"/>
              <a:gd name="connsiteX42" fmla="*/ 4681909 w 6053670"/>
              <a:gd name="connsiteY42" fmla="*/ 177207 h 5581866"/>
              <a:gd name="connsiteX43" fmla="*/ 4816905 w 6053670"/>
              <a:gd name="connsiteY43" fmla="*/ 165916 h 5581866"/>
              <a:gd name="connsiteX44" fmla="*/ 4954323 w 6053670"/>
              <a:gd name="connsiteY44" fmla="*/ 152899 h 5581866"/>
              <a:gd name="connsiteX45" fmla="*/ 5092347 w 6053670"/>
              <a:gd name="connsiteY45" fmla="*/ 138629 h 5581866"/>
              <a:gd name="connsiteX46" fmla="*/ 5228555 w 6053670"/>
              <a:gd name="connsiteY46" fmla="*/ 123574 h 5581866"/>
              <a:gd name="connsiteX47" fmla="*/ 5366578 w 6053670"/>
              <a:gd name="connsiteY47" fmla="*/ 106010 h 5581866"/>
              <a:gd name="connsiteX48" fmla="*/ 5503997 w 6053670"/>
              <a:gd name="connsiteY48" fmla="*/ 87192 h 5581866"/>
              <a:gd name="connsiteX49" fmla="*/ 5642020 w 6053670"/>
              <a:gd name="connsiteY49" fmla="*/ 68530 h 5581866"/>
              <a:gd name="connsiteX50" fmla="*/ 5779438 w 6053670"/>
              <a:gd name="connsiteY50" fmla="*/ 46733 h 5581866"/>
              <a:gd name="connsiteX51" fmla="*/ 5916251 w 6053670"/>
              <a:gd name="connsiteY51" fmla="*/ 24464 h 5581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5581866">
                <a:moveTo>
                  <a:pt x="6053670" y="1098"/>
                </a:moveTo>
                <a:lnTo>
                  <a:pt x="6053670" y="514028"/>
                </a:lnTo>
                <a:lnTo>
                  <a:pt x="6053670" y="1254558"/>
                </a:lnTo>
                <a:lnTo>
                  <a:pt x="6053670" y="5581866"/>
                </a:lnTo>
                <a:lnTo>
                  <a:pt x="0" y="5581866"/>
                </a:lnTo>
                <a:lnTo>
                  <a:pt x="0" y="1249853"/>
                </a:lnTo>
                <a:lnTo>
                  <a:pt x="0" y="514028"/>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31" name="Freeform 5">
            <a:extLst>
              <a:ext uri="{FF2B5EF4-FFF2-40B4-BE49-F238E27FC236}">
                <a16:creationId xmlns:a16="http://schemas.microsoft.com/office/drawing/2014/main" id="{8ADF14A3-1454-4B74-8B4A-CB197D7A79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33" name="Freeform 5">
            <a:extLst>
              <a:ext uri="{FF2B5EF4-FFF2-40B4-BE49-F238E27FC236}">
                <a16:creationId xmlns:a16="http://schemas.microsoft.com/office/drawing/2014/main" id="{EC19D556-0251-4E87-AE24-890965BAD5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3C5EE245-22FF-3F13-D930-24A7AC721223}"/>
              </a:ext>
            </a:extLst>
          </p:cNvPr>
          <p:cNvSpPr>
            <a:spLocks noGrp="1"/>
          </p:cNvSpPr>
          <p:nvPr>
            <p:ph type="title"/>
          </p:nvPr>
        </p:nvSpPr>
        <p:spPr>
          <a:xfrm>
            <a:off x="639098" y="629265"/>
            <a:ext cx="5132438" cy="1622322"/>
          </a:xfrm>
        </p:spPr>
        <p:txBody>
          <a:bodyPr>
            <a:normAutofit/>
          </a:bodyPr>
          <a:lstStyle/>
          <a:p>
            <a:r>
              <a:rPr lang="en-GB">
                <a:solidFill>
                  <a:schemeClr val="tx1"/>
                </a:solidFill>
              </a:rPr>
              <a:t>THE TASK</a:t>
            </a:r>
          </a:p>
        </p:txBody>
      </p:sp>
      <p:sp>
        <p:nvSpPr>
          <p:cNvPr id="35" name="Rectangle 34">
            <a:extLst>
              <a:ext uri="{FF2B5EF4-FFF2-40B4-BE49-F238E27FC236}">
                <a16:creationId xmlns:a16="http://schemas.microsoft.com/office/drawing/2014/main" id="{CBC3C8C6-98E2-45EF-AEFC-30C0DBA0E9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E2C6AA78-6DA7-76A5-F774-3D88B527A75D}"/>
              </a:ext>
            </a:extLst>
          </p:cNvPr>
          <p:cNvSpPr>
            <a:spLocks noGrp="1"/>
          </p:cNvSpPr>
          <p:nvPr>
            <p:ph idx="1"/>
          </p:nvPr>
        </p:nvSpPr>
        <p:spPr>
          <a:xfrm>
            <a:off x="639098" y="2418735"/>
            <a:ext cx="5132439" cy="3811742"/>
          </a:xfrm>
        </p:spPr>
        <p:txBody>
          <a:bodyPr vert="horz" lIns="91440" tIns="45720" rIns="91440" bIns="45720" rtlCol="0" anchor="ctr">
            <a:normAutofit/>
          </a:bodyPr>
          <a:lstStyle/>
          <a:p>
            <a:r>
              <a:rPr lang="en-GB">
                <a:solidFill>
                  <a:schemeClr val="tx1"/>
                </a:solidFill>
              </a:rPr>
              <a:t>WHY IS PSYCHOLOGY IMPORTANT WHEN WORKING AS A DOMICILIARY CARER WORKING WITH ADULTS.</a:t>
            </a:r>
          </a:p>
          <a:p>
            <a:endParaRPr lang="en-GB">
              <a:solidFill>
                <a:schemeClr val="tx1"/>
              </a:solidFill>
            </a:endParaRPr>
          </a:p>
          <a:p>
            <a:endParaRPr lang="en-GB">
              <a:solidFill>
                <a:schemeClr val="tx1"/>
              </a:solidFill>
            </a:endParaRPr>
          </a:p>
          <a:p>
            <a:endParaRPr lang="en-GB">
              <a:solidFill>
                <a:schemeClr val="tx1"/>
              </a:solidFill>
            </a:endParaRPr>
          </a:p>
          <a:p>
            <a:endParaRPr lang="en-GB">
              <a:solidFill>
                <a:schemeClr val="tx1"/>
              </a:solidFill>
            </a:endParaRPr>
          </a:p>
        </p:txBody>
      </p:sp>
      <p:pic>
        <p:nvPicPr>
          <p:cNvPr id="6" name="Picture 6" descr="Frustrated black man sharing problems with attentive female ...">
            <a:extLst>
              <a:ext uri="{FF2B5EF4-FFF2-40B4-BE49-F238E27FC236}">
                <a16:creationId xmlns:a16="http://schemas.microsoft.com/office/drawing/2014/main" id="{0702D279-EF1B-35E3-7816-ADC80613E9A5}"/>
              </a:ext>
            </a:extLst>
          </p:cNvPr>
          <p:cNvPicPr>
            <a:picLocks noChangeAspect="1"/>
          </p:cNvPicPr>
          <p:nvPr/>
        </p:nvPicPr>
        <p:blipFill>
          <a:blip r:embed="rId2"/>
          <a:stretch>
            <a:fillRect/>
          </a:stretch>
        </p:blipFill>
        <p:spPr>
          <a:xfrm>
            <a:off x="7098936" y="645107"/>
            <a:ext cx="4060506" cy="2710388"/>
          </a:xfrm>
          <a:prstGeom prst="rect">
            <a:avLst/>
          </a:prstGeom>
        </p:spPr>
      </p:pic>
      <p:pic>
        <p:nvPicPr>
          <p:cNvPr id="4" name="Picture 4" descr="A picture containing person&#10;&#10;Description automatically generated">
            <a:extLst>
              <a:ext uri="{FF2B5EF4-FFF2-40B4-BE49-F238E27FC236}">
                <a16:creationId xmlns:a16="http://schemas.microsoft.com/office/drawing/2014/main" id="{5E55177E-C55A-9688-C3E4-6871BF9EBC41}"/>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l="1521" r="-3" b="-3"/>
          <a:stretch/>
        </p:blipFill>
        <p:spPr>
          <a:xfrm>
            <a:off x="8126326" y="3520086"/>
            <a:ext cx="2001873" cy="2710389"/>
          </a:xfrm>
          <a:prstGeom prst="rect">
            <a:avLst/>
          </a:prstGeom>
        </p:spPr>
      </p:pic>
      <p:sp>
        <p:nvSpPr>
          <p:cNvPr id="5" name="TextBox 4">
            <a:extLst>
              <a:ext uri="{FF2B5EF4-FFF2-40B4-BE49-F238E27FC236}">
                <a16:creationId xmlns:a16="http://schemas.microsoft.com/office/drawing/2014/main" id="{06C6695B-4F25-F846-F7CD-243813F90FCC}"/>
              </a:ext>
            </a:extLst>
          </p:cNvPr>
          <p:cNvSpPr txBox="1"/>
          <p:nvPr/>
        </p:nvSpPr>
        <p:spPr>
          <a:xfrm>
            <a:off x="9490619" y="6657945"/>
            <a:ext cx="270138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370267263"/>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10C9632-BB6F-48EE-AB65-501878BA5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5" name="Freeform: Shape 14">
            <a:extLst>
              <a:ext uri="{FF2B5EF4-FFF2-40B4-BE49-F238E27FC236}">
                <a16:creationId xmlns:a16="http://schemas.microsoft.com/office/drawing/2014/main" id="{4EC8AAB6-953B-4D29-9967-3C44D06BB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17" name="Freeform 5">
            <a:extLst>
              <a:ext uri="{FF2B5EF4-FFF2-40B4-BE49-F238E27FC236}">
                <a16:creationId xmlns:a16="http://schemas.microsoft.com/office/drawing/2014/main" id="{C89ED458-2326-40DC-9C7B-1A717B655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3AABD8AA-95CA-B03B-823D-A2673920060D}"/>
              </a:ext>
            </a:extLst>
          </p:cNvPr>
          <p:cNvSpPr>
            <a:spLocks noGrp="1"/>
          </p:cNvSpPr>
          <p:nvPr>
            <p:ph type="title"/>
          </p:nvPr>
        </p:nvSpPr>
        <p:spPr>
          <a:xfrm>
            <a:off x="1154955" y="973668"/>
            <a:ext cx="2942210" cy="1020232"/>
          </a:xfrm>
        </p:spPr>
        <p:txBody>
          <a:bodyPr>
            <a:normAutofit fontScale="90000"/>
          </a:bodyPr>
          <a:lstStyle/>
          <a:p>
            <a:pPr>
              <a:lnSpc>
                <a:spcPct val="90000"/>
              </a:lnSpc>
            </a:pPr>
            <a:r>
              <a:rPr lang="en-GB" sz="1400">
                <a:solidFill>
                  <a:schemeClr val="tx1"/>
                </a:solidFill>
              </a:rPr>
              <a:t>Before I  proceed I would like to see the meaning of the two key words here.</a:t>
            </a:r>
            <a:br>
              <a:rPr lang="en-GB" sz="1400"/>
            </a:br>
            <a:r>
              <a:rPr lang="en-GB" sz="1400">
                <a:solidFill>
                  <a:schemeClr val="tx1"/>
                </a:solidFill>
              </a:rPr>
              <a:t>(Psychology and Domiciliary carer)</a:t>
            </a:r>
          </a:p>
        </p:txBody>
      </p:sp>
      <p:pic>
        <p:nvPicPr>
          <p:cNvPr id="7" name="Picture 7" descr="Background pattern&#10;&#10;Description automatically generated">
            <a:extLst>
              <a:ext uri="{FF2B5EF4-FFF2-40B4-BE49-F238E27FC236}">
                <a16:creationId xmlns:a16="http://schemas.microsoft.com/office/drawing/2014/main" id="{1A3AE752-FFB1-0E06-3EBC-31B2036B1237}"/>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029" r="38409" b="-2"/>
          <a:stretch/>
        </p:blipFill>
        <p:spPr>
          <a:xfrm>
            <a:off x="5194607" y="803751"/>
            <a:ext cx="6391533" cy="5250498"/>
          </a:xfrm>
          <a:prstGeom prst="rect">
            <a:avLst/>
          </a:prstGeom>
        </p:spPr>
      </p:pic>
      <p:sp>
        <p:nvSpPr>
          <p:cNvPr id="19" name="Rectangle 18">
            <a:extLst>
              <a:ext uri="{FF2B5EF4-FFF2-40B4-BE49-F238E27FC236}">
                <a16:creationId xmlns:a16="http://schemas.microsoft.com/office/drawing/2014/main" id="{6F9D1DE6-E368-4F07-85F9-D5B767477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Oval 20">
            <a:extLst>
              <a:ext uri="{FF2B5EF4-FFF2-40B4-BE49-F238E27FC236}">
                <a16:creationId xmlns:a16="http://schemas.microsoft.com/office/drawing/2014/main" id="{F63B1F66-4ACE-4A01-8ADF-F175A9C35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a:extLst>
              <a:ext uri="{FF2B5EF4-FFF2-40B4-BE49-F238E27FC236}">
                <a16:creationId xmlns:a16="http://schemas.microsoft.com/office/drawing/2014/main" id="{CF8448ED-9332-4A9B-8CAB-B1985E596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38F32224-0586-42F1-2BCA-10F7852EE1E0}"/>
              </a:ext>
            </a:extLst>
          </p:cNvPr>
          <p:cNvSpPr>
            <a:spLocks noGrp="1"/>
          </p:cNvSpPr>
          <p:nvPr>
            <p:ph idx="1"/>
          </p:nvPr>
        </p:nvSpPr>
        <p:spPr>
          <a:xfrm>
            <a:off x="1154955" y="2120900"/>
            <a:ext cx="3133726" cy="3898900"/>
          </a:xfrm>
        </p:spPr>
        <p:txBody>
          <a:bodyPr vert="horz" lIns="91440" tIns="45720" rIns="91440" bIns="45720" rtlCol="0" anchor="t">
            <a:normAutofit fontScale="92500"/>
          </a:bodyPr>
          <a:lstStyle/>
          <a:p>
            <a:r>
              <a:rPr lang="en-GB">
                <a:solidFill>
                  <a:schemeClr val="tx1"/>
                </a:solidFill>
              </a:rPr>
              <a:t>As maintained by  S, Mcleod (2019) Psychology is the study of the mind and </a:t>
            </a:r>
            <a:r>
              <a:rPr lang="en-GB" err="1">
                <a:solidFill>
                  <a:schemeClr val="tx1"/>
                </a:solidFill>
              </a:rPr>
              <a:t>behavior</a:t>
            </a:r>
            <a:r>
              <a:rPr lang="en-GB">
                <a:solidFill>
                  <a:schemeClr val="tx1"/>
                </a:solidFill>
              </a:rPr>
              <a:t>. according to American psychological Association.</a:t>
            </a:r>
          </a:p>
          <a:p>
            <a:r>
              <a:rPr lang="en-GB">
                <a:solidFill>
                  <a:schemeClr val="tx1"/>
                </a:solidFill>
              </a:rPr>
              <a:t>A domiciliary carer is a paid care professional who visits people in their own homes,  helping them to continue living on their own.</a:t>
            </a:r>
          </a:p>
          <a:p>
            <a:endParaRPr lang="en-GB">
              <a:solidFill>
                <a:schemeClr val="tx1"/>
              </a:solidFill>
            </a:endParaRPr>
          </a:p>
          <a:p>
            <a:endParaRPr lang="en-GB">
              <a:solidFill>
                <a:schemeClr val="tx1"/>
              </a:solidFill>
            </a:endParaRPr>
          </a:p>
          <a:p>
            <a:endParaRPr lang="en-GB">
              <a:solidFill>
                <a:schemeClr val="tx1"/>
              </a:solidFill>
            </a:endParaRPr>
          </a:p>
          <a:p>
            <a:endParaRPr lang="en-GB">
              <a:solidFill>
                <a:schemeClr val="tx1"/>
              </a:solidFill>
            </a:endParaRPr>
          </a:p>
        </p:txBody>
      </p:sp>
      <p:sp>
        <p:nvSpPr>
          <p:cNvPr id="25" name="Freeform 5">
            <a:extLst>
              <a:ext uri="{FF2B5EF4-FFF2-40B4-BE49-F238E27FC236}">
                <a16:creationId xmlns:a16="http://schemas.microsoft.com/office/drawing/2014/main" id="{ED3A2261-1C75-40FF-8CD6-18C5900C1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8" name="TextBox 7">
            <a:extLst>
              <a:ext uri="{FF2B5EF4-FFF2-40B4-BE49-F238E27FC236}">
                <a16:creationId xmlns:a16="http://schemas.microsoft.com/office/drawing/2014/main" id="{FC501AF4-594A-27DB-9F35-F91C2B4F6B1F}"/>
              </a:ext>
            </a:extLst>
          </p:cNvPr>
          <p:cNvSpPr txBox="1"/>
          <p:nvPr/>
        </p:nvSpPr>
        <p:spPr>
          <a:xfrm>
            <a:off x="8714841" y="5854194"/>
            <a:ext cx="287129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2981378049"/>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3" name="Group 34">
            <a:extLst>
              <a:ext uri="{FF2B5EF4-FFF2-40B4-BE49-F238E27FC236}">
                <a16:creationId xmlns:a16="http://schemas.microsoft.com/office/drawing/2014/main" id="{08BCF048-8940-4354-B9EC-5AD74E283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45" name="Rectangle 35">
              <a:extLst>
                <a:ext uri="{FF2B5EF4-FFF2-40B4-BE49-F238E27FC236}">
                  <a16:creationId xmlns:a16="http://schemas.microsoft.com/office/drawing/2014/main" id="{D024C14A-78BD-44B0-82BE-6A0D0A2706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Oval 36">
              <a:extLst>
                <a:ext uri="{FF2B5EF4-FFF2-40B4-BE49-F238E27FC236}">
                  <a16:creationId xmlns:a16="http://schemas.microsoft.com/office/drawing/2014/main" id="{809F3D29-EDB1-4F1C-A0E0-36F28CE17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6" name="Oval 37">
              <a:extLst>
                <a:ext uri="{FF2B5EF4-FFF2-40B4-BE49-F238E27FC236}">
                  <a16:creationId xmlns:a16="http://schemas.microsoft.com/office/drawing/2014/main" id="{5282F4AB-C7B8-4A86-9927-AA106AA27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7" name="Rectangle 38">
              <a:extLst>
                <a:ext uri="{FF2B5EF4-FFF2-40B4-BE49-F238E27FC236}">
                  <a16:creationId xmlns:a16="http://schemas.microsoft.com/office/drawing/2014/main" id="{60B26874-5AFA-4D1E-94A9-53AF9790D7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40" name="Freeform 5">
              <a:extLst>
                <a:ext uri="{FF2B5EF4-FFF2-40B4-BE49-F238E27FC236}">
                  <a16:creationId xmlns:a16="http://schemas.microsoft.com/office/drawing/2014/main" id="{A1DA6C95-40F8-4305-89F6-17F6167C0B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48" name="Freeform 5">
              <a:extLst>
                <a:ext uri="{FF2B5EF4-FFF2-40B4-BE49-F238E27FC236}">
                  <a16:creationId xmlns:a16="http://schemas.microsoft.com/office/drawing/2014/main" id="{A2FA2D29-AEEE-4FFA-B233-94FBE84C9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42" name="Freeform 5">
              <a:extLst>
                <a:ext uri="{FF2B5EF4-FFF2-40B4-BE49-F238E27FC236}">
                  <a16:creationId xmlns:a16="http://schemas.microsoft.com/office/drawing/2014/main" id="{6DA5143E-FA8E-4EC1-99F7-35AE5AD4E37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a:extLst>
              <a:ext uri="{FF2B5EF4-FFF2-40B4-BE49-F238E27FC236}">
                <a16:creationId xmlns:a16="http://schemas.microsoft.com/office/drawing/2014/main" id="{92CCDEE4-C4DD-6D62-23FF-D583909241EB}"/>
              </a:ext>
            </a:extLst>
          </p:cNvPr>
          <p:cNvSpPr>
            <a:spLocks noGrp="1"/>
          </p:cNvSpPr>
          <p:nvPr>
            <p:ph type="title"/>
          </p:nvPr>
        </p:nvSpPr>
        <p:spPr>
          <a:xfrm>
            <a:off x="1154955" y="973667"/>
            <a:ext cx="2942210" cy="4833745"/>
          </a:xfrm>
        </p:spPr>
        <p:txBody>
          <a:bodyPr>
            <a:normAutofit/>
          </a:bodyPr>
          <a:lstStyle/>
          <a:p>
            <a:pPr>
              <a:lnSpc>
                <a:spcPct val="90000"/>
              </a:lnSpc>
            </a:pPr>
            <a:r>
              <a:rPr lang="en-GB" sz="2000">
                <a:solidFill>
                  <a:srgbClr val="EBEBEB"/>
                </a:solidFill>
              </a:rPr>
              <a:t>In my presentation I am going to use the Erik Erikson theory and Albert Bandura Behaviour theory to best explain why psychology is important when working as domiciliary carer working with older people because  both theories are very important in this domain of care. </a:t>
            </a:r>
          </a:p>
        </p:txBody>
      </p:sp>
      <p:sp>
        <p:nvSpPr>
          <p:cNvPr id="44" name="Rectangle 43">
            <a:extLst>
              <a:ext uri="{FF2B5EF4-FFF2-40B4-BE49-F238E27FC236}">
                <a16:creationId xmlns:a16="http://schemas.microsoft.com/office/drawing/2014/main" id="{CC28BCC9-4093-4FD5-83EB-7EC297F51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49" name="Content Placeholder 2">
            <a:extLst>
              <a:ext uri="{FF2B5EF4-FFF2-40B4-BE49-F238E27FC236}">
                <a16:creationId xmlns:a16="http://schemas.microsoft.com/office/drawing/2014/main" id="{597A8A38-D230-0640-C453-A54E690132B6}"/>
              </a:ext>
            </a:extLst>
          </p:cNvPr>
          <p:cNvGraphicFramePr>
            <a:graphicFrameLocks noGrp="1"/>
          </p:cNvGraphicFramePr>
          <p:nvPr>
            <p:ph idx="1"/>
            <p:extLst>
              <p:ext uri="{D42A27DB-BD31-4B8C-83A1-F6EECF244321}">
                <p14:modId xmlns:p14="http://schemas.microsoft.com/office/powerpoint/2010/main" val="2219470967"/>
              </p:ext>
            </p:extLst>
          </p:nvPr>
        </p:nvGraphicFramePr>
        <p:xfrm>
          <a:off x="5194300" y="808038"/>
          <a:ext cx="6391275" cy="5246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0217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10C9632-BB6F-48EE-AB65-501878BA5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7"/>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14" name="Freeform: Shape 13">
            <a:extLst>
              <a:ext uri="{FF2B5EF4-FFF2-40B4-BE49-F238E27FC236}">
                <a16:creationId xmlns:a16="http://schemas.microsoft.com/office/drawing/2014/main" id="{4EC8AAB6-953B-4D29-9967-3C44D06BB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16" name="Freeform 5">
            <a:extLst>
              <a:ext uri="{FF2B5EF4-FFF2-40B4-BE49-F238E27FC236}">
                <a16:creationId xmlns:a16="http://schemas.microsoft.com/office/drawing/2014/main" id="{C89ED458-2326-40DC-9C7B-1A717B6551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5" name="Title 4">
            <a:extLst>
              <a:ext uri="{FF2B5EF4-FFF2-40B4-BE49-F238E27FC236}">
                <a16:creationId xmlns:a16="http://schemas.microsoft.com/office/drawing/2014/main" id="{EE2F5399-E701-9238-7184-EE94754BFA07}"/>
              </a:ext>
            </a:extLst>
          </p:cNvPr>
          <p:cNvSpPr>
            <a:spLocks noGrp="1"/>
          </p:cNvSpPr>
          <p:nvPr>
            <p:ph type="title"/>
          </p:nvPr>
        </p:nvSpPr>
        <p:spPr>
          <a:xfrm>
            <a:off x="1154955" y="973668"/>
            <a:ext cx="2942210" cy="1020232"/>
          </a:xfrm>
        </p:spPr>
        <p:txBody>
          <a:bodyPr>
            <a:normAutofit/>
          </a:bodyPr>
          <a:lstStyle/>
          <a:p>
            <a:pPr>
              <a:lnSpc>
                <a:spcPct val="90000"/>
              </a:lnSpc>
            </a:pPr>
            <a:r>
              <a:rPr lang="en-GB" sz="1400">
                <a:solidFill>
                  <a:schemeClr val="tx1"/>
                </a:solidFill>
              </a:rPr>
              <a:t>(A) Why is psychology important when working as a domiciliary carer working with older adults?</a:t>
            </a:r>
          </a:p>
        </p:txBody>
      </p:sp>
      <p:pic>
        <p:nvPicPr>
          <p:cNvPr id="6" name="Picture 6">
            <a:extLst>
              <a:ext uri="{FF2B5EF4-FFF2-40B4-BE49-F238E27FC236}">
                <a16:creationId xmlns:a16="http://schemas.microsoft.com/office/drawing/2014/main" id="{E17250E1-FC83-0779-159E-40BBD11CCF48}"/>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14527" b="31050"/>
          <a:stretch/>
        </p:blipFill>
        <p:spPr>
          <a:xfrm>
            <a:off x="5194607" y="803751"/>
            <a:ext cx="6391533" cy="5250498"/>
          </a:xfrm>
          <a:prstGeom prst="rect">
            <a:avLst/>
          </a:prstGeom>
        </p:spPr>
      </p:pic>
      <p:sp>
        <p:nvSpPr>
          <p:cNvPr id="18" name="Rectangle 17">
            <a:extLst>
              <a:ext uri="{FF2B5EF4-FFF2-40B4-BE49-F238E27FC236}">
                <a16:creationId xmlns:a16="http://schemas.microsoft.com/office/drawing/2014/main" id="{6F9D1DE6-E368-4F07-85F9-D5B767477D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 name="Oval 19">
            <a:extLst>
              <a:ext uri="{FF2B5EF4-FFF2-40B4-BE49-F238E27FC236}">
                <a16:creationId xmlns:a16="http://schemas.microsoft.com/office/drawing/2014/main" id="{F63B1F66-4ACE-4A01-8ADF-F175A9C358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a:extLst>
              <a:ext uri="{FF2B5EF4-FFF2-40B4-BE49-F238E27FC236}">
                <a16:creationId xmlns:a16="http://schemas.microsoft.com/office/drawing/2014/main" id="{CF8448ED-9332-4A9B-8CAB-B1985E596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C620B657-C84A-C88C-CCDE-87F4C18811C3}"/>
              </a:ext>
            </a:extLst>
          </p:cNvPr>
          <p:cNvSpPr>
            <a:spLocks noGrp="1"/>
          </p:cNvSpPr>
          <p:nvPr>
            <p:ph idx="1"/>
          </p:nvPr>
        </p:nvSpPr>
        <p:spPr>
          <a:xfrm>
            <a:off x="1154955" y="2120900"/>
            <a:ext cx="3133726" cy="3898900"/>
          </a:xfrm>
        </p:spPr>
        <p:txBody>
          <a:bodyPr vert="horz" lIns="91440" tIns="45720" rIns="91440" bIns="45720" rtlCol="0" anchor="t">
            <a:normAutofit fontScale="92500" lnSpcReduction="10000"/>
          </a:bodyPr>
          <a:lstStyle/>
          <a:p>
            <a:pPr>
              <a:lnSpc>
                <a:spcPct val="90000"/>
              </a:lnSpc>
            </a:pPr>
            <a:r>
              <a:rPr lang="en-GB">
                <a:solidFill>
                  <a:schemeClr val="tx1"/>
                </a:solidFill>
              </a:rPr>
              <a:t>According to Erikson theory of psychosocial development there are eight stages in life, but I will be talking only about the eight stage because as a domiciliary care worker working with older people, I will be working with people at this stage</a:t>
            </a:r>
          </a:p>
          <a:p>
            <a:pPr marL="0" indent="0">
              <a:lnSpc>
                <a:spcPct val="90000"/>
              </a:lnSpc>
              <a:buNone/>
            </a:pPr>
            <a:r>
              <a:rPr lang="en-GB">
                <a:solidFill>
                  <a:schemeClr val="tx1"/>
                </a:solidFill>
              </a:rPr>
              <a:t> As maintained by Erikson (1950, p268) ego integrity is acceptance of one's one and only life cycle as something that had to be.</a:t>
            </a:r>
          </a:p>
          <a:p>
            <a:pPr marL="0" indent="0">
              <a:lnSpc>
                <a:spcPct val="90000"/>
              </a:lnSpc>
              <a:buNone/>
            </a:pPr>
            <a:endParaRPr lang="en-GB">
              <a:solidFill>
                <a:schemeClr val="tx1"/>
              </a:solidFill>
            </a:endParaRPr>
          </a:p>
          <a:p>
            <a:pPr marL="0" indent="0">
              <a:lnSpc>
                <a:spcPct val="90000"/>
              </a:lnSpc>
              <a:buNone/>
            </a:pPr>
            <a:endParaRPr lang="en-GB">
              <a:solidFill>
                <a:schemeClr val="tx1"/>
              </a:solidFill>
            </a:endParaRPr>
          </a:p>
        </p:txBody>
      </p:sp>
      <p:sp>
        <p:nvSpPr>
          <p:cNvPr id="24" name="Freeform 5">
            <a:extLst>
              <a:ext uri="{FF2B5EF4-FFF2-40B4-BE49-F238E27FC236}">
                <a16:creationId xmlns:a16="http://schemas.microsoft.com/office/drawing/2014/main" id="{ED3A2261-1C75-40FF-8CD6-18C5900C1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7" name="TextBox 6">
            <a:extLst>
              <a:ext uri="{FF2B5EF4-FFF2-40B4-BE49-F238E27FC236}">
                <a16:creationId xmlns:a16="http://schemas.microsoft.com/office/drawing/2014/main" id="{F49DFEE6-5CB6-E847-5864-12AB094481CB}"/>
              </a:ext>
            </a:extLst>
          </p:cNvPr>
          <p:cNvSpPr txBox="1"/>
          <p:nvPr/>
        </p:nvSpPr>
        <p:spPr>
          <a:xfrm>
            <a:off x="8714841" y="5854194"/>
            <a:ext cx="2871299"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BY-SA-NC</a:t>
            </a:r>
            <a:r>
              <a:rPr lang="en-US" sz="700">
                <a:solidFill>
                  <a:srgbClr val="FFFFFF"/>
                </a:solidFill>
              </a:rPr>
              <a:t>.</a:t>
            </a:r>
          </a:p>
        </p:txBody>
      </p:sp>
    </p:spTree>
    <p:extLst>
      <p:ext uri="{BB962C8B-B14F-4D97-AF65-F5344CB8AC3E}">
        <p14:creationId xmlns:p14="http://schemas.microsoft.com/office/powerpoint/2010/main" val="286853065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 name="Rectangle 32">
            <a:extLst>
              <a:ext uri="{FF2B5EF4-FFF2-40B4-BE49-F238E27FC236}">
                <a16:creationId xmlns:a16="http://schemas.microsoft.com/office/drawing/2014/main" id="{643780CE-2BE5-46F6-97B2-60DF30217E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48" name="Freeform: Shape 34">
            <a:extLst>
              <a:ext uri="{FF2B5EF4-FFF2-40B4-BE49-F238E27FC236}">
                <a16:creationId xmlns:a16="http://schemas.microsoft.com/office/drawing/2014/main" id="{61A87A49-68E6-459E-A5A6-46229FF42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49" name="Freeform 5">
            <a:extLst>
              <a:ext uri="{FF2B5EF4-FFF2-40B4-BE49-F238E27FC236}">
                <a16:creationId xmlns:a16="http://schemas.microsoft.com/office/drawing/2014/main" id="{F6ACD5FC-CAFE-48EB-B765-60EED2E0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50EF783E-8AF0-6C8A-762B-80F0D4C57556}"/>
              </a:ext>
            </a:extLst>
          </p:cNvPr>
          <p:cNvSpPr>
            <a:spLocks noGrp="1"/>
          </p:cNvSpPr>
          <p:nvPr>
            <p:ph type="title"/>
          </p:nvPr>
        </p:nvSpPr>
        <p:spPr>
          <a:xfrm>
            <a:off x="1154955" y="973668"/>
            <a:ext cx="2942210" cy="1020232"/>
          </a:xfrm>
        </p:spPr>
        <p:txBody>
          <a:bodyPr>
            <a:normAutofit/>
          </a:bodyPr>
          <a:lstStyle/>
          <a:p>
            <a:pPr>
              <a:lnSpc>
                <a:spcPct val="90000"/>
              </a:lnSpc>
            </a:pPr>
            <a:r>
              <a:rPr lang="en-GB" sz="1400">
                <a:solidFill>
                  <a:srgbClr val="EBEBEB"/>
                </a:solidFill>
              </a:rPr>
              <a:t>(B) Why is psychology important to work as a domiciliary carer working with older people</a:t>
            </a:r>
          </a:p>
        </p:txBody>
      </p:sp>
      <p:pic>
        <p:nvPicPr>
          <p:cNvPr id="27" name="Picture 27">
            <a:extLst>
              <a:ext uri="{FF2B5EF4-FFF2-40B4-BE49-F238E27FC236}">
                <a16:creationId xmlns:a16="http://schemas.microsoft.com/office/drawing/2014/main" id="{D3C0A710-BD80-3ADF-0487-901B78EC26E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5194607" y="1751223"/>
            <a:ext cx="6391533" cy="3355554"/>
          </a:xfrm>
          <a:prstGeom prst="rect">
            <a:avLst/>
          </a:prstGeom>
        </p:spPr>
      </p:pic>
      <p:sp>
        <p:nvSpPr>
          <p:cNvPr id="50" name="Rectangle 38">
            <a:extLst>
              <a:ext uri="{FF2B5EF4-FFF2-40B4-BE49-F238E27FC236}">
                <a16:creationId xmlns:a16="http://schemas.microsoft.com/office/drawing/2014/main" id="{9F33B405-D785-4738-B1C0-6A0AA5E982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1" name="Oval 40">
            <a:extLst>
              <a:ext uri="{FF2B5EF4-FFF2-40B4-BE49-F238E27FC236}">
                <a16:creationId xmlns:a16="http://schemas.microsoft.com/office/drawing/2014/main" id="{4233DC0E-DE6C-4FB6-A529-51B162641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52" name="Oval 42">
            <a:extLst>
              <a:ext uri="{FF2B5EF4-FFF2-40B4-BE49-F238E27FC236}">
                <a16:creationId xmlns:a16="http://schemas.microsoft.com/office/drawing/2014/main" id="{3870477F-E451-4BC3-863F-0E2FC57288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02F301CD-A341-218C-0825-BFB94B650A36}"/>
              </a:ext>
            </a:extLst>
          </p:cNvPr>
          <p:cNvSpPr>
            <a:spLocks noGrp="1"/>
          </p:cNvSpPr>
          <p:nvPr>
            <p:ph idx="1"/>
          </p:nvPr>
        </p:nvSpPr>
        <p:spPr>
          <a:xfrm>
            <a:off x="1154955" y="2120900"/>
            <a:ext cx="3133726" cy="3898900"/>
          </a:xfrm>
        </p:spPr>
        <p:txBody>
          <a:bodyPr vert="horz" lIns="91440" tIns="45720" rIns="91440" bIns="45720" rtlCol="0" anchor="t">
            <a:normAutofit/>
          </a:bodyPr>
          <a:lstStyle/>
          <a:p>
            <a:pPr marL="0" indent="0">
              <a:buNone/>
            </a:pPr>
            <a:endParaRPr lang="en-GB">
              <a:solidFill>
                <a:srgbClr val="FFFFFF"/>
              </a:solidFill>
            </a:endParaRPr>
          </a:p>
          <a:p>
            <a:r>
              <a:rPr lang="en-GB">
                <a:solidFill>
                  <a:srgbClr val="FFFFFF"/>
                </a:solidFill>
              </a:rPr>
              <a:t>As a domiciliary carer working with older people psychology is important because with the knowledge of psychology, I will be able to know the different stages of life and how to relate  with the service users correctly</a:t>
            </a:r>
          </a:p>
          <a:p>
            <a:endParaRPr lang="en-GB">
              <a:solidFill>
                <a:srgbClr val="FFFFFF"/>
              </a:solidFill>
            </a:endParaRPr>
          </a:p>
          <a:p>
            <a:endParaRPr lang="en-GB">
              <a:solidFill>
                <a:srgbClr val="FFFFFF"/>
              </a:solidFill>
            </a:endParaRPr>
          </a:p>
          <a:p>
            <a:endParaRPr lang="en-GB">
              <a:solidFill>
                <a:srgbClr val="FFFFFF"/>
              </a:solidFill>
            </a:endParaRPr>
          </a:p>
        </p:txBody>
      </p:sp>
      <p:sp>
        <p:nvSpPr>
          <p:cNvPr id="53" name="Freeform 5">
            <a:extLst>
              <a:ext uri="{FF2B5EF4-FFF2-40B4-BE49-F238E27FC236}">
                <a16:creationId xmlns:a16="http://schemas.microsoft.com/office/drawing/2014/main" id="{B4A81DE1-E2BC-4A31-99EE-71350421B0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8" name="TextBox 27">
            <a:extLst>
              <a:ext uri="{FF2B5EF4-FFF2-40B4-BE49-F238E27FC236}">
                <a16:creationId xmlns:a16="http://schemas.microsoft.com/office/drawing/2014/main" id="{AD9A0083-EBDC-3554-58F6-7B3C899982F6}"/>
              </a:ext>
            </a:extLst>
          </p:cNvPr>
          <p:cNvSpPr txBox="1"/>
          <p:nvPr/>
        </p:nvSpPr>
        <p:spPr>
          <a:xfrm>
            <a:off x="8692399" y="4906722"/>
            <a:ext cx="2893741"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BY-NC-ND</a:t>
            </a:r>
            <a:r>
              <a:rPr lang="en-US" sz="700">
                <a:solidFill>
                  <a:srgbClr val="FFFFFF"/>
                </a:solidFill>
              </a:rPr>
              <a:t>.</a:t>
            </a:r>
          </a:p>
        </p:txBody>
      </p:sp>
    </p:spTree>
    <p:extLst>
      <p:ext uri="{BB962C8B-B14F-4D97-AF65-F5344CB8AC3E}">
        <p14:creationId xmlns:p14="http://schemas.microsoft.com/office/powerpoint/2010/main" val="3592085699"/>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useBgFill="1">
        <p:nvSpPr>
          <p:cNvPr id="28" name="Rectangle 22">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30" name="Freeform: Shape 24">
            <a:extLst>
              <a:ext uri="{FF2B5EF4-FFF2-40B4-BE49-F238E27FC236}">
                <a16:creationId xmlns:a16="http://schemas.microsoft.com/office/drawing/2014/main" id="{FD2669AB-35DB-41EC-BE9C-DA80B60A32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6290102" y="977273"/>
            <a:ext cx="6053670" cy="4903455"/>
          </a:xfrm>
          <a:custGeom>
            <a:avLst/>
            <a:gdLst>
              <a:gd name="connsiteX0" fmla="*/ 6053670 w 6053670"/>
              <a:gd name="connsiteY0" fmla="*/ 1098 h 4903455"/>
              <a:gd name="connsiteX1" fmla="*/ 6053670 w 6053670"/>
              <a:gd name="connsiteY1" fmla="*/ 424590 h 4903455"/>
              <a:gd name="connsiteX2" fmla="*/ 6053670 w 6053670"/>
              <a:gd name="connsiteY2" fmla="*/ 1254558 h 4903455"/>
              <a:gd name="connsiteX3" fmla="*/ 6053670 w 6053670"/>
              <a:gd name="connsiteY3" fmla="*/ 4903455 h 4903455"/>
              <a:gd name="connsiteX4" fmla="*/ 0 w 6053670"/>
              <a:gd name="connsiteY4" fmla="*/ 4903455 h 4903455"/>
              <a:gd name="connsiteX5" fmla="*/ 0 w 6053670"/>
              <a:gd name="connsiteY5" fmla="*/ 1249853 h 4903455"/>
              <a:gd name="connsiteX6" fmla="*/ 0 w 6053670"/>
              <a:gd name="connsiteY6" fmla="*/ 424590 h 4903455"/>
              <a:gd name="connsiteX7" fmla="*/ 0 w 6053670"/>
              <a:gd name="connsiteY7" fmla="*/ 0 h 4903455"/>
              <a:gd name="connsiteX8" fmla="*/ 35717 w 6053670"/>
              <a:gd name="connsiteY8" fmla="*/ 5488 h 4903455"/>
              <a:gd name="connsiteX9" fmla="*/ 140445 w 6053670"/>
              <a:gd name="connsiteY9" fmla="*/ 21641 h 4903455"/>
              <a:gd name="connsiteX10" fmla="*/ 216722 w 6053670"/>
              <a:gd name="connsiteY10" fmla="*/ 32932 h 4903455"/>
              <a:gd name="connsiteX11" fmla="*/ 307527 w 6053670"/>
              <a:gd name="connsiteY11" fmla="*/ 44850 h 4903455"/>
              <a:gd name="connsiteX12" fmla="*/ 415282 w 6053670"/>
              <a:gd name="connsiteY12" fmla="*/ 59121 h 4903455"/>
              <a:gd name="connsiteX13" fmla="*/ 534539 w 6053670"/>
              <a:gd name="connsiteY13" fmla="*/ 74175 h 4903455"/>
              <a:gd name="connsiteX14" fmla="*/ 668931 w 6053670"/>
              <a:gd name="connsiteY14" fmla="*/ 90014 h 4903455"/>
              <a:gd name="connsiteX15" fmla="*/ 815430 w 6053670"/>
              <a:gd name="connsiteY15" fmla="*/ 106794 h 4903455"/>
              <a:gd name="connsiteX16" fmla="*/ 974641 w 6053670"/>
              <a:gd name="connsiteY16" fmla="*/ 123574 h 4903455"/>
              <a:gd name="connsiteX17" fmla="*/ 1144144 w 6053670"/>
              <a:gd name="connsiteY17" fmla="*/ 140667 h 4903455"/>
              <a:gd name="connsiteX18" fmla="*/ 1326965 w 6053670"/>
              <a:gd name="connsiteY18" fmla="*/ 156506 h 4903455"/>
              <a:gd name="connsiteX19" fmla="*/ 1518261 w 6053670"/>
              <a:gd name="connsiteY19" fmla="*/ 171717 h 4903455"/>
              <a:gd name="connsiteX20" fmla="*/ 1720453 w 6053670"/>
              <a:gd name="connsiteY20" fmla="*/ 185518 h 4903455"/>
              <a:gd name="connsiteX21" fmla="*/ 1931121 w 6053670"/>
              <a:gd name="connsiteY21" fmla="*/ 198690 h 4903455"/>
              <a:gd name="connsiteX22" fmla="*/ 2150869 w 6053670"/>
              <a:gd name="connsiteY22" fmla="*/ 211079 h 4903455"/>
              <a:gd name="connsiteX23" fmla="*/ 2263467 w 6053670"/>
              <a:gd name="connsiteY23" fmla="*/ 215470 h 4903455"/>
              <a:gd name="connsiteX24" fmla="*/ 2378487 w 6053670"/>
              <a:gd name="connsiteY24" fmla="*/ 220332 h 4903455"/>
              <a:gd name="connsiteX25" fmla="*/ 2495323 w 6053670"/>
              <a:gd name="connsiteY25" fmla="*/ 224879 h 4903455"/>
              <a:gd name="connsiteX26" fmla="*/ 2612764 w 6053670"/>
              <a:gd name="connsiteY26" fmla="*/ 227859 h 4903455"/>
              <a:gd name="connsiteX27" fmla="*/ 2732627 w 6053670"/>
              <a:gd name="connsiteY27" fmla="*/ 230525 h 4903455"/>
              <a:gd name="connsiteX28" fmla="*/ 2853700 w 6053670"/>
              <a:gd name="connsiteY28" fmla="*/ 233348 h 4903455"/>
              <a:gd name="connsiteX29" fmla="*/ 2977195 w 6053670"/>
              <a:gd name="connsiteY29" fmla="*/ 235229 h 4903455"/>
              <a:gd name="connsiteX30" fmla="*/ 3101900 w 6053670"/>
              <a:gd name="connsiteY30" fmla="*/ 235229 h 4903455"/>
              <a:gd name="connsiteX31" fmla="*/ 3227817 w 6053670"/>
              <a:gd name="connsiteY31" fmla="*/ 236170 h 4903455"/>
              <a:gd name="connsiteX32" fmla="*/ 3354944 w 6053670"/>
              <a:gd name="connsiteY32" fmla="*/ 235229 h 4903455"/>
              <a:gd name="connsiteX33" fmla="*/ 3483887 w 6053670"/>
              <a:gd name="connsiteY33" fmla="*/ 233348 h 4903455"/>
              <a:gd name="connsiteX34" fmla="*/ 3612830 w 6053670"/>
              <a:gd name="connsiteY34" fmla="*/ 231623 h 4903455"/>
              <a:gd name="connsiteX35" fmla="*/ 3743589 w 6053670"/>
              <a:gd name="connsiteY35" fmla="*/ 227859 h 4903455"/>
              <a:gd name="connsiteX36" fmla="*/ 3875559 w 6053670"/>
              <a:gd name="connsiteY36" fmla="*/ 223938 h 4903455"/>
              <a:gd name="connsiteX37" fmla="*/ 4007529 w 6053670"/>
              <a:gd name="connsiteY37" fmla="*/ 219391 h 4903455"/>
              <a:gd name="connsiteX38" fmla="*/ 4140710 w 6053670"/>
              <a:gd name="connsiteY38" fmla="*/ 212961 h 4903455"/>
              <a:gd name="connsiteX39" fmla="*/ 4275102 w 6053670"/>
              <a:gd name="connsiteY39" fmla="*/ 205277 h 4903455"/>
              <a:gd name="connsiteX40" fmla="*/ 4410098 w 6053670"/>
              <a:gd name="connsiteY40" fmla="*/ 197907 h 4903455"/>
              <a:gd name="connsiteX41" fmla="*/ 4545096 w 6053670"/>
              <a:gd name="connsiteY41" fmla="*/ 188498 h 4903455"/>
              <a:gd name="connsiteX42" fmla="*/ 4681909 w 6053670"/>
              <a:gd name="connsiteY42" fmla="*/ 177207 h 4903455"/>
              <a:gd name="connsiteX43" fmla="*/ 4816905 w 6053670"/>
              <a:gd name="connsiteY43" fmla="*/ 165916 h 4903455"/>
              <a:gd name="connsiteX44" fmla="*/ 4954323 w 6053670"/>
              <a:gd name="connsiteY44" fmla="*/ 152899 h 4903455"/>
              <a:gd name="connsiteX45" fmla="*/ 5092347 w 6053670"/>
              <a:gd name="connsiteY45" fmla="*/ 138629 h 4903455"/>
              <a:gd name="connsiteX46" fmla="*/ 5228555 w 6053670"/>
              <a:gd name="connsiteY46" fmla="*/ 123574 h 4903455"/>
              <a:gd name="connsiteX47" fmla="*/ 5366578 w 6053670"/>
              <a:gd name="connsiteY47" fmla="*/ 106010 h 4903455"/>
              <a:gd name="connsiteX48" fmla="*/ 5503997 w 6053670"/>
              <a:gd name="connsiteY48" fmla="*/ 87192 h 4903455"/>
              <a:gd name="connsiteX49" fmla="*/ 5642020 w 6053670"/>
              <a:gd name="connsiteY49" fmla="*/ 68530 h 4903455"/>
              <a:gd name="connsiteX50" fmla="*/ 5779438 w 6053670"/>
              <a:gd name="connsiteY50" fmla="*/ 46733 h 4903455"/>
              <a:gd name="connsiteX51" fmla="*/ 5916251 w 6053670"/>
              <a:gd name="connsiteY51" fmla="*/ 24464 h 4903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4903455">
                <a:moveTo>
                  <a:pt x="6053670" y="1098"/>
                </a:moveTo>
                <a:lnTo>
                  <a:pt x="6053670" y="424590"/>
                </a:lnTo>
                <a:lnTo>
                  <a:pt x="6053670" y="1254558"/>
                </a:lnTo>
                <a:lnTo>
                  <a:pt x="6053670" y="4903455"/>
                </a:lnTo>
                <a:lnTo>
                  <a:pt x="0" y="4903455"/>
                </a:lnTo>
                <a:lnTo>
                  <a:pt x="0" y="1249853"/>
                </a:lnTo>
                <a:lnTo>
                  <a:pt x="0" y="424590"/>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0" y="235229"/>
                </a:lnTo>
                <a:lnTo>
                  <a:pt x="3227817" y="236170"/>
                </a:lnTo>
                <a:lnTo>
                  <a:pt x="3354944" y="235229"/>
                </a:lnTo>
                <a:lnTo>
                  <a:pt x="3483887" y="233348"/>
                </a:lnTo>
                <a:lnTo>
                  <a:pt x="3612830" y="231623"/>
                </a:lnTo>
                <a:lnTo>
                  <a:pt x="3743589" y="227859"/>
                </a:lnTo>
                <a:lnTo>
                  <a:pt x="3875559" y="223938"/>
                </a:lnTo>
                <a:lnTo>
                  <a:pt x="4007529"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32"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1069"/>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34"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49246"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txBody>
          <a:bodyPr/>
          <a:lstStyle/>
          <a:p>
            <a:endParaRPr lang="en-US"/>
          </a:p>
        </p:txBody>
      </p:sp>
      <p:sp>
        <p:nvSpPr>
          <p:cNvPr id="5" name="Title 4">
            <a:extLst>
              <a:ext uri="{FF2B5EF4-FFF2-40B4-BE49-F238E27FC236}">
                <a16:creationId xmlns:a16="http://schemas.microsoft.com/office/drawing/2014/main" id="{108D4EB7-5697-DA75-5BE8-76D0898E9364}"/>
              </a:ext>
            </a:extLst>
          </p:cNvPr>
          <p:cNvSpPr>
            <a:spLocks noGrp="1"/>
          </p:cNvSpPr>
          <p:nvPr>
            <p:ph type="title"/>
          </p:nvPr>
        </p:nvSpPr>
        <p:spPr>
          <a:xfrm>
            <a:off x="639098" y="629265"/>
            <a:ext cx="6072776" cy="1622322"/>
          </a:xfrm>
        </p:spPr>
        <p:txBody>
          <a:bodyPr>
            <a:normAutofit/>
          </a:bodyPr>
          <a:lstStyle/>
          <a:p>
            <a:pPr>
              <a:lnSpc>
                <a:spcPct val="90000"/>
              </a:lnSpc>
            </a:pPr>
            <a:r>
              <a:rPr lang="en-GB" sz="2800">
                <a:solidFill>
                  <a:schemeClr val="tx1"/>
                </a:solidFill>
              </a:rPr>
              <a:t>Why psychology is important when working as a domiciliary health care working with adults</a:t>
            </a:r>
          </a:p>
        </p:txBody>
      </p:sp>
      <p:pic>
        <p:nvPicPr>
          <p:cNvPr id="6" name="Picture 6" descr="A picture containing text, clipart&#10;&#10;Description automatically generated">
            <a:extLst>
              <a:ext uri="{FF2B5EF4-FFF2-40B4-BE49-F238E27FC236}">
                <a16:creationId xmlns:a16="http://schemas.microsoft.com/office/drawing/2014/main" id="{3032E86A-6504-8BBF-931E-2B2400246F18}"/>
              </a:ext>
            </a:extLst>
          </p:cNvPr>
          <p:cNvPicPr>
            <a:picLocks noChangeAspect="1"/>
          </p:cNvPicPr>
          <p:nvPr/>
        </p:nvPicPr>
        <p:blipFill rotWithShape="1">
          <a:blip r:embed="rId3">
            <a:extLst>
              <a:ext uri="{837473B0-CC2E-450A-ABE3-18F120FF3D39}">
                <a1611:picAttrSrcUrl xmlns:a1611="http://schemas.microsoft.com/office/drawing/2016/11/main" r:id="rId4"/>
              </a:ext>
            </a:extLst>
          </a:blip>
          <a:srcRect r="1" b="4049"/>
          <a:stretch/>
        </p:blipFill>
        <p:spPr>
          <a:xfrm>
            <a:off x="7418226" y="645106"/>
            <a:ext cx="4125317" cy="5585369"/>
          </a:xfrm>
          <a:prstGeom prst="rect">
            <a:avLst/>
          </a:prstGeom>
        </p:spPr>
      </p:pic>
      <p:sp>
        <p:nvSpPr>
          <p:cNvPr id="42" name="Rectangle 30">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3" name="Oval 32">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4" name="Oval 34">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1596DF6C-1634-93D4-AFE9-D39FCBFEB29D}"/>
              </a:ext>
            </a:extLst>
          </p:cNvPr>
          <p:cNvSpPr>
            <a:spLocks noGrp="1"/>
          </p:cNvSpPr>
          <p:nvPr>
            <p:ph idx="1"/>
          </p:nvPr>
        </p:nvSpPr>
        <p:spPr>
          <a:xfrm>
            <a:off x="639098" y="2418735"/>
            <a:ext cx="6072776" cy="3811740"/>
          </a:xfrm>
        </p:spPr>
        <p:txBody>
          <a:bodyPr vert="horz" lIns="91440" tIns="45720" rIns="91440" bIns="45720" rtlCol="0" anchor="ctr">
            <a:normAutofit/>
          </a:bodyPr>
          <a:lstStyle/>
          <a:p>
            <a:pPr>
              <a:lnSpc>
                <a:spcPct val="90000"/>
              </a:lnSpc>
            </a:pPr>
            <a:r>
              <a:rPr lang="en-GB">
                <a:solidFill>
                  <a:schemeClr val="tx1"/>
                </a:solidFill>
              </a:rPr>
              <a:t>According to the World Health Organisation, health is ‘a state of complete physical, mental and social well-being and not merely the absence of disease or infirmity. (Wyatt et al, 2017). Due to this definition, it becomes inevitable that psychology has a big role in health and social care. This definition highlights the importance of emotional well-being, which is why psychological perspectives are important in Health and Social Care. Examples of how psychology fits into health and social care including helping people cope with their situations lor helping people sort out solutions to deal with anger issues or relationship problems or things they cannot change.</a:t>
            </a:r>
          </a:p>
        </p:txBody>
      </p:sp>
      <p:sp>
        <p:nvSpPr>
          <p:cNvPr id="7" name="TextBox 6">
            <a:extLst>
              <a:ext uri="{FF2B5EF4-FFF2-40B4-BE49-F238E27FC236}">
                <a16:creationId xmlns:a16="http://schemas.microsoft.com/office/drawing/2014/main" id="{33265CF9-AB41-8B22-3268-5A17A07E7DB3}"/>
              </a:ext>
            </a:extLst>
          </p:cNvPr>
          <p:cNvSpPr txBox="1"/>
          <p:nvPr/>
        </p:nvSpPr>
        <p:spPr>
          <a:xfrm>
            <a:off x="8813308" y="6030420"/>
            <a:ext cx="2730235"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4">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5">
                  <a:extLst>
                    <a:ext uri="{A12FA001-AC4F-418D-AE19-62706E023703}">
                      <ahyp:hlinkClr xmlns:ahyp="http://schemas.microsoft.com/office/drawing/2018/hyperlinkcolor" val="tx"/>
                    </a:ext>
                  </a:extLst>
                </a:hlinkClick>
              </a:rPr>
              <a:t>CC BY-NC</a:t>
            </a:r>
            <a:r>
              <a:rPr lang="en-US" sz="700">
                <a:solidFill>
                  <a:srgbClr val="FFFFFF"/>
                </a:solidFill>
              </a:rPr>
              <a:t>.</a:t>
            </a:r>
          </a:p>
        </p:txBody>
      </p:sp>
    </p:spTree>
    <p:extLst>
      <p:ext uri="{BB962C8B-B14F-4D97-AF65-F5344CB8AC3E}">
        <p14:creationId xmlns:p14="http://schemas.microsoft.com/office/powerpoint/2010/main" val="3326718612"/>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0780C-1097-D342-B118-3A6B95519D72}"/>
              </a:ext>
            </a:extLst>
          </p:cNvPr>
          <p:cNvSpPr>
            <a:spLocks noGrp="1"/>
          </p:cNvSpPr>
          <p:nvPr>
            <p:ph type="title"/>
          </p:nvPr>
        </p:nvSpPr>
        <p:spPr/>
        <p:txBody>
          <a:bodyPr/>
          <a:lstStyle/>
          <a:p>
            <a:r>
              <a:rPr lang="en-GB"/>
              <a:t>REFERENCE LIST</a:t>
            </a:r>
          </a:p>
        </p:txBody>
      </p:sp>
      <p:sp>
        <p:nvSpPr>
          <p:cNvPr id="3" name="Content Placeholder 2">
            <a:extLst>
              <a:ext uri="{FF2B5EF4-FFF2-40B4-BE49-F238E27FC236}">
                <a16:creationId xmlns:a16="http://schemas.microsoft.com/office/drawing/2014/main" id="{12890328-75D8-E7FB-D8BA-BF1DEF19DB9C}"/>
              </a:ext>
            </a:extLst>
          </p:cNvPr>
          <p:cNvSpPr>
            <a:spLocks noGrp="1"/>
          </p:cNvSpPr>
          <p:nvPr>
            <p:ph idx="1"/>
          </p:nvPr>
        </p:nvSpPr>
        <p:spPr>
          <a:xfrm>
            <a:off x="1154954" y="2603500"/>
            <a:ext cx="8825659" cy="4048903"/>
          </a:xfrm>
        </p:spPr>
        <p:txBody>
          <a:bodyPr vert="horz" lIns="91440" tIns="45720" rIns="91440" bIns="45720" rtlCol="0" anchor="t">
            <a:normAutofit lnSpcReduction="10000"/>
          </a:bodyPr>
          <a:lstStyle/>
          <a:p>
            <a:pPr>
              <a:buAutoNum type="arabicPeriod"/>
            </a:pPr>
            <a:r>
              <a:rPr lang="en-GB">
                <a:ea typeface="+mn-lt"/>
                <a:cs typeface="+mn-lt"/>
              </a:rPr>
              <a:t>McLeod, S. A. (2019). What is psychology? Retrieved from </a:t>
            </a:r>
            <a:r>
              <a:rPr lang="en-GB">
                <a:ea typeface="+mn-lt"/>
                <a:cs typeface="+mn-lt"/>
                <a:hlinkClick r:id="rId2"/>
              </a:rPr>
              <a:t>https://www.simplypsychology.org/whatispsychology.html</a:t>
            </a:r>
            <a:endParaRPr lang="en-GB">
              <a:ea typeface="+mn-lt"/>
              <a:cs typeface="+mn-lt"/>
            </a:endParaRPr>
          </a:p>
          <a:p>
            <a:pPr>
              <a:buAutoNum type="arabicPeriod"/>
            </a:pPr>
            <a:r>
              <a:rPr lang="en-GB">
                <a:ea typeface="+mn-lt"/>
                <a:cs typeface="+mn-lt"/>
              </a:rPr>
              <a:t>McLeod, S. A. (2018, May 03). </a:t>
            </a:r>
            <a:r>
              <a:rPr lang="en-GB" i="1">
                <a:ea typeface="+mn-lt"/>
                <a:cs typeface="+mn-lt"/>
              </a:rPr>
              <a:t>Erik </a:t>
            </a:r>
            <a:r>
              <a:rPr lang="en-GB" i="1" err="1">
                <a:ea typeface="+mn-lt"/>
                <a:cs typeface="+mn-lt"/>
              </a:rPr>
              <a:t>erikson's</a:t>
            </a:r>
            <a:r>
              <a:rPr lang="en-GB" i="1">
                <a:ea typeface="+mn-lt"/>
                <a:cs typeface="+mn-lt"/>
              </a:rPr>
              <a:t> stages of psychosocial development</a:t>
            </a:r>
            <a:r>
              <a:rPr lang="en-GB">
                <a:ea typeface="+mn-lt"/>
                <a:cs typeface="+mn-lt"/>
              </a:rPr>
              <a:t>. Simply Psychology. </a:t>
            </a:r>
            <a:r>
              <a:rPr lang="en-GB">
                <a:ea typeface="+mn-lt"/>
                <a:cs typeface="+mn-lt"/>
                <a:hlinkClick r:id="rId3"/>
              </a:rPr>
              <a:t>www.simplypsychology.org/Erik-Erikson.html</a:t>
            </a:r>
            <a:endParaRPr lang="en-GB">
              <a:ea typeface="+mn-lt"/>
              <a:cs typeface="+mn-lt"/>
            </a:endParaRPr>
          </a:p>
          <a:p>
            <a:pPr>
              <a:buAutoNum type="arabicPeriod"/>
            </a:pPr>
            <a:r>
              <a:rPr lang="en-GB">
                <a:ea typeface="+mn-lt"/>
                <a:cs typeface="+mn-lt"/>
                <a:hlinkClick r:id="rId3"/>
              </a:rPr>
              <a:t>Bandura, A. (1977). Social learning theory. Englewood Cliffs, NJ: Prentice Hall.</a:t>
            </a:r>
            <a:endParaRPr lang="en-GB"/>
          </a:p>
          <a:p>
            <a:pPr>
              <a:buAutoNum type="arabicPeriod"/>
            </a:pPr>
            <a:r>
              <a:rPr lang="en-GB"/>
              <a:t>Page 123. CACHE Technical Level 3 Extended Diploma in Health and Social Care (2017). Linda Wyatt, Pete Wedlake, Maria Ferreiro Peteiro, Elizabeth Rasheed. Hodder Education- London.</a:t>
            </a:r>
          </a:p>
          <a:p>
            <a:pPr>
              <a:buAutoNum type="arabicPeriod"/>
            </a:pPr>
            <a:r>
              <a:rPr lang="en-GB"/>
              <a:t>Counselling psychology is a specialty within professional psychology that maintains a focus on facilitating personal and interpersonal functioning across the life span</a:t>
            </a:r>
          </a:p>
          <a:p>
            <a:pPr>
              <a:buAutoNum type="arabicPeriod"/>
            </a:pPr>
            <a:endParaRPr lang="en-GB"/>
          </a:p>
          <a:p>
            <a:pPr>
              <a:buAutoNum type="arabicPeriod"/>
            </a:pPr>
            <a:endParaRPr lang="en-GB"/>
          </a:p>
          <a:p>
            <a:pPr>
              <a:buAutoNum type="arabicPeriod"/>
            </a:pPr>
            <a:endParaRPr lang="en-GB"/>
          </a:p>
          <a:p>
            <a:pPr>
              <a:buAutoNum type="arabicPeriod"/>
            </a:pPr>
            <a:endParaRPr lang="en-GB"/>
          </a:p>
          <a:p>
            <a:pPr>
              <a:buAutoNum type="arabicPeriod"/>
            </a:pPr>
            <a:endParaRPr lang="en-GB"/>
          </a:p>
          <a:p>
            <a:pPr>
              <a:buAutoNum type="arabicPeriod"/>
            </a:pPr>
            <a:endParaRPr lang="en-GB"/>
          </a:p>
          <a:p>
            <a:pPr>
              <a:buAutoNum type="arabicPeriod"/>
            </a:pPr>
            <a:endParaRPr lang="en-GB"/>
          </a:p>
          <a:p>
            <a:pPr>
              <a:buAutoNum type="arabicPeriod"/>
            </a:pPr>
            <a:endParaRPr lang="en-GB"/>
          </a:p>
          <a:p>
            <a:pPr>
              <a:buAutoNum type="arabicPeriod"/>
            </a:pPr>
            <a:endParaRPr lang="en-GB"/>
          </a:p>
          <a:p>
            <a:pPr>
              <a:buAutoNum type="arabicPeriod"/>
            </a:pPr>
            <a:endParaRPr lang="en-GB"/>
          </a:p>
          <a:p>
            <a:pPr marL="0" indent="0">
              <a:buNone/>
            </a:pPr>
            <a:endParaRPr lang="en-GB"/>
          </a:p>
          <a:p>
            <a:pPr>
              <a:buAutoNum type="arabicPeriod"/>
            </a:pPr>
            <a:endParaRPr lang="en-GB"/>
          </a:p>
          <a:p>
            <a:pPr>
              <a:buAutoNum type="arabicPeriod"/>
            </a:pPr>
            <a:endParaRPr lang="en-GB"/>
          </a:p>
          <a:p>
            <a:pPr>
              <a:buAutoNum type="arabicPeriod"/>
            </a:pPr>
            <a:endParaRPr lang="en-GB"/>
          </a:p>
          <a:p>
            <a:pPr>
              <a:buAutoNum type="arabicPeriod"/>
            </a:pPr>
            <a:endParaRPr lang="en-GB"/>
          </a:p>
          <a:p>
            <a:pPr>
              <a:buAutoNum type="arabicPeriod"/>
            </a:pPr>
            <a:endParaRPr lang="en-GB"/>
          </a:p>
          <a:p>
            <a:pPr>
              <a:buAutoNum type="arabicPeriod"/>
            </a:pPr>
            <a:endParaRPr lang="en-GB"/>
          </a:p>
        </p:txBody>
      </p:sp>
    </p:spTree>
    <p:extLst>
      <p:ext uri="{BB962C8B-B14F-4D97-AF65-F5344CB8AC3E}">
        <p14:creationId xmlns:p14="http://schemas.microsoft.com/office/powerpoint/2010/main" val="254832358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8</Slides>
  <Notes>0</Notes>
  <HiddenSlides>0</HiddenSlide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Ion Boardroom</vt:lpstr>
      <vt:lpstr>PETER NGUTY ACHA 2018019 BMHP4003</vt:lpstr>
      <vt:lpstr>THE TASK</vt:lpstr>
      <vt:lpstr>Before I  proceed I would like to see the meaning of the two key words here. (Psychology and Domiciliary carer)</vt:lpstr>
      <vt:lpstr>In my presentation I am going to use the Erik Erikson theory and Albert Bandura Behaviour theory to best explain why psychology is important when working as domiciliary carer working with older people because  both theories are very important in this domain of care. </vt:lpstr>
      <vt:lpstr>(A) Why is psychology important when working as a domiciliary carer working with older adults?</vt:lpstr>
      <vt:lpstr>(B) Why is psychology important to work as a domiciliary carer working with older people</vt:lpstr>
      <vt:lpstr>Why psychology is important when working as a domiciliary health care working with adults</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2022-09-30T17:09:41Z</dcterms:created>
  <dcterms:modified xsi:type="dcterms:W3CDTF">2022-10-09T22:30:13Z</dcterms:modified>
</cp:coreProperties>
</file>