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648" r:id="rId2"/>
    <p:sldMasterId id="2147483747" r:id="rId3"/>
  </p:sldMasterIdLst>
  <p:sldIdLst>
    <p:sldId id="257" r:id="rId4"/>
    <p:sldId id="258" r:id="rId5"/>
    <p:sldId id="259" r:id="rId6"/>
    <p:sldId id="260" r:id="rId7"/>
    <p:sldId id="261" r:id="rId8"/>
    <p:sldId id="262" r:id="rId9"/>
    <p:sldId id="263" r:id="rId10"/>
    <p:sldId id="276" r:id="rId11"/>
    <p:sldId id="275" r:id="rId12"/>
    <p:sldId id="256" r:id="rId13"/>
    <p:sldId id="277" r:id="rId14"/>
    <p:sldId id="278" r:id="rId15"/>
    <p:sldId id="279" r:id="rId16"/>
    <p:sldId id="264"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C11B5-6E00-3544-60BF-284461176993}" v="191" dt="2026-03-10T22:36:33.908"/>
    <p1510:client id="{31B47429-AC7E-E7D0-F1F0-72CE3785E55E}" v="5" dt="2026-03-11T20:47:02.896"/>
    <p1510:client id="{4C527369-9B7B-0818-E91D-C3EFCFB3E2B8}" v="28" dt="2026-03-09T23:10:36.149"/>
    <p1510:client id="{4E906A7D-2C08-964A-45E8-57BB0D0677A1}" v="33" dt="2026-03-10T17:08:00.195"/>
    <p1510:client id="{68BFF335-063D-4918-CD80-488B19ECD722}" v="208" dt="2026-03-09T21:39:22.333"/>
    <p1510:client id="{6E0E4C30-936A-B1C8-4C77-2968F266E7A9}" v="64" dt="2026-03-09T21:58:32.783"/>
    <p1510:client id="{959B3EDB-0F8E-F9D6-86DE-D5D7016C5406}" v="41" dt="2026-03-10T15:54:55.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eta Kozlowiecka (2438990)" userId="S::2438990@student.uwtsd.ac.uk::ca6683cc-ab35-48a1-b302-6690f863f82c" providerId="AD" clId="Web-{68BFF335-063D-4918-CD80-488B19ECD722}"/>
    <pc:docChg chg="addSld modSld">
      <pc:chgData name="Aneta Kozlowiecka (2438990)" userId="S::2438990@student.uwtsd.ac.uk::ca6683cc-ab35-48a1-b302-6690f863f82c" providerId="AD" clId="Web-{68BFF335-063D-4918-CD80-488B19ECD722}" dt="2026-03-09T21:39:22.333" v="175" actId="1076"/>
      <pc:docMkLst>
        <pc:docMk/>
      </pc:docMkLst>
      <pc:sldChg chg="modSp">
        <pc:chgData name="Aneta Kozlowiecka (2438990)" userId="S::2438990@student.uwtsd.ac.uk::ca6683cc-ab35-48a1-b302-6690f863f82c" providerId="AD" clId="Web-{68BFF335-063D-4918-CD80-488B19ECD722}" dt="2026-03-09T21:32:57.491" v="122" actId="20577"/>
        <pc:sldMkLst>
          <pc:docMk/>
          <pc:sldMk cId="2517874187" sldId="257"/>
        </pc:sldMkLst>
        <pc:spChg chg="mod">
          <ac:chgData name="Aneta Kozlowiecka (2438990)" userId="S::2438990@student.uwtsd.ac.uk::ca6683cc-ab35-48a1-b302-6690f863f82c" providerId="AD" clId="Web-{68BFF335-063D-4918-CD80-488B19ECD722}" dt="2026-03-09T21:32:57.491" v="122" actId="20577"/>
          <ac:spMkLst>
            <pc:docMk/>
            <pc:sldMk cId="2517874187" sldId="257"/>
            <ac:spMk id="2" creationId="{DA525089-CADF-74EC-3DC1-FB36E27906A1}"/>
          </ac:spMkLst>
        </pc:spChg>
      </pc:sldChg>
      <pc:sldChg chg="modSp">
        <pc:chgData name="Aneta Kozlowiecka (2438990)" userId="S::2438990@student.uwtsd.ac.uk::ca6683cc-ab35-48a1-b302-6690f863f82c" providerId="AD" clId="Web-{68BFF335-063D-4918-CD80-488B19ECD722}" dt="2026-03-09T21:28:22.112" v="88" actId="20577"/>
        <pc:sldMkLst>
          <pc:docMk/>
          <pc:sldMk cId="2050695842" sldId="260"/>
        </pc:sldMkLst>
        <pc:spChg chg="mod">
          <ac:chgData name="Aneta Kozlowiecka (2438990)" userId="S::2438990@student.uwtsd.ac.uk::ca6683cc-ab35-48a1-b302-6690f863f82c" providerId="AD" clId="Web-{68BFF335-063D-4918-CD80-488B19ECD722}" dt="2026-03-09T21:28:22.112" v="88" actId="20577"/>
          <ac:spMkLst>
            <pc:docMk/>
            <pc:sldMk cId="2050695842" sldId="260"/>
            <ac:spMk id="5" creationId="{ED20C1B0-88FF-5234-B2E2-B477582C5FA5}"/>
          </ac:spMkLst>
        </pc:spChg>
      </pc:sldChg>
      <pc:sldChg chg="addAnim">
        <pc:chgData name="Aneta Kozlowiecka (2438990)" userId="S::2438990@student.uwtsd.ac.uk::ca6683cc-ab35-48a1-b302-6690f863f82c" providerId="AD" clId="Web-{68BFF335-063D-4918-CD80-488B19ECD722}" dt="2026-03-09T21:11:40.335" v="46"/>
        <pc:sldMkLst>
          <pc:docMk/>
          <pc:sldMk cId="3238416817" sldId="261"/>
        </pc:sldMkLst>
      </pc:sldChg>
      <pc:sldChg chg="modSp">
        <pc:chgData name="Aneta Kozlowiecka (2438990)" userId="S::2438990@student.uwtsd.ac.uk::ca6683cc-ab35-48a1-b302-6690f863f82c" providerId="AD" clId="Web-{68BFF335-063D-4918-CD80-488B19ECD722}" dt="2026-03-09T21:31:00.177" v="105" actId="1076"/>
        <pc:sldMkLst>
          <pc:docMk/>
          <pc:sldMk cId="2428918949" sldId="262"/>
        </pc:sldMkLst>
        <pc:spChg chg="mod">
          <ac:chgData name="Aneta Kozlowiecka (2438990)" userId="S::2438990@student.uwtsd.ac.uk::ca6683cc-ab35-48a1-b302-6690f863f82c" providerId="AD" clId="Web-{68BFF335-063D-4918-CD80-488B19ECD722}" dt="2026-03-09T21:30:29.864" v="104" actId="20577"/>
          <ac:spMkLst>
            <pc:docMk/>
            <pc:sldMk cId="2428918949" sldId="262"/>
            <ac:spMk id="2292" creationId="{67E642BC-6D07-04BC-CB7D-208A83246A7D}"/>
          </ac:spMkLst>
        </pc:spChg>
        <pc:graphicFrameChg chg="mod">
          <ac:chgData name="Aneta Kozlowiecka (2438990)" userId="S::2438990@student.uwtsd.ac.uk::ca6683cc-ab35-48a1-b302-6690f863f82c" providerId="AD" clId="Web-{68BFF335-063D-4918-CD80-488B19ECD722}" dt="2026-03-09T21:31:00.177" v="105" actId="1076"/>
          <ac:graphicFrameMkLst>
            <pc:docMk/>
            <pc:sldMk cId="2428918949" sldId="262"/>
            <ac:graphicFrameMk id="11" creationId="{364244EF-FC2B-BBC7-7314-BC50DD01ADD8}"/>
          </ac:graphicFrameMkLst>
        </pc:graphicFrameChg>
      </pc:sldChg>
      <pc:sldChg chg="modSp addAnim">
        <pc:chgData name="Aneta Kozlowiecka (2438990)" userId="S::2438990@student.uwtsd.ac.uk::ca6683cc-ab35-48a1-b302-6690f863f82c" providerId="AD" clId="Web-{68BFF335-063D-4918-CD80-488B19ECD722}" dt="2026-03-09T21:11:09.348" v="45"/>
        <pc:sldMkLst>
          <pc:docMk/>
          <pc:sldMk cId="3182156067" sldId="263"/>
        </pc:sldMkLst>
        <pc:spChg chg="mod">
          <ac:chgData name="Aneta Kozlowiecka (2438990)" userId="S::2438990@student.uwtsd.ac.uk::ca6683cc-ab35-48a1-b302-6690f863f82c" providerId="AD" clId="Web-{68BFF335-063D-4918-CD80-488B19ECD722}" dt="2026-03-09T21:09:15.887" v="44" actId="20577"/>
          <ac:spMkLst>
            <pc:docMk/>
            <pc:sldMk cId="3182156067" sldId="263"/>
            <ac:spMk id="14" creationId="{5C8E8C0E-0068-3094-5639-DE4C9E9A4631}"/>
          </ac:spMkLst>
        </pc:spChg>
      </pc:sldChg>
      <pc:sldChg chg="addSp delSp modSp new mod setBg">
        <pc:chgData name="Aneta Kozlowiecka (2438990)" userId="S::2438990@student.uwtsd.ac.uk::ca6683cc-ab35-48a1-b302-6690f863f82c" providerId="AD" clId="Web-{68BFF335-063D-4918-CD80-488B19ECD722}" dt="2026-03-09T21:36:20.382" v="128" actId="20577"/>
        <pc:sldMkLst>
          <pc:docMk/>
          <pc:sldMk cId="18977928" sldId="264"/>
        </pc:sldMkLst>
        <pc:spChg chg="add mod">
          <ac:chgData name="Aneta Kozlowiecka (2438990)" userId="S::2438990@student.uwtsd.ac.uk::ca6683cc-ab35-48a1-b302-6690f863f82c" providerId="AD" clId="Web-{68BFF335-063D-4918-CD80-488B19ECD722}" dt="2026-03-09T21:28:35.378" v="90"/>
          <ac:spMkLst>
            <pc:docMk/>
            <pc:sldMk cId="18977928" sldId="264"/>
            <ac:spMk id="5" creationId="{6CB880FC-74DB-A273-76DD-D6C1B82CF789}"/>
          </ac:spMkLst>
        </pc:spChg>
        <pc:spChg chg="add mod">
          <ac:chgData name="Aneta Kozlowiecka (2438990)" userId="S::2438990@student.uwtsd.ac.uk::ca6683cc-ab35-48a1-b302-6690f863f82c" providerId="AD" clId="Web-{68BFF335-063D-4918-CD80-488B19ECD722}" dt="2026-03-09T21:36:20.382" v="128" actId="20577"/>
          <ac:spMkLst>
            <pc:docMk/>
            <pc:sldMk cId="18977928" sldId="264"/>
            <ac:spMk id="8" creationId="{FFC60FAC-4039-9787-D38F-4D8B53989691}"/>
          </ac:spMkLst>
        </pc:spChg>
        <pc:spChg chg="add">
          <ac:chgData name="Aneta Kozlowiecka (2438990)" userId="S::2438990@student.uwtsd.ac.uk::ca6683cc-ab35-48a1-b302-6690f863f82c" providerId="AD" clId="Web-{68BFF335-063D-4918-CD80-488B19ECD722}" dt="2026-03-09T21:27:15.189" v="49"/>
          <ac:spMkLst>
            <pc:docMk/>
            <pc:sldMk cId="18977928" sldId="264"/>
            <ac:spMk id="11" creationId="{660EB578-C970-4186-B93C-45851BBC6E34}"/>
          </ac:spMkLst>
        </pc:spChg>
        <pc:picChg chg="add mod ord">
          <ac:chgData name="Aneta Kozlowiecka (2438990)" userId="S::2438990@student.uwtsd.ac.uk::ca6683cc-ab35-48a1-b302-6690f863f82c" providerId="AD" clId="Web-{68BFF335-063D-4918-CD80-488B19ECD722}" dt="2026-03-09T21:28:04.675" v="86" actId="1076"/>
          <ac:picMkLst>
            <pc:docMk/>
            <pc:sldMk cId="18977928" sldId="264"/>
            <ac:picMk id="4" creationId="{EE5FF9A1-AFA5-1277-DC4B-77CF0B3657AC}"/>
          </ac:picMkLst>
        </pc:picChg>
        <pc:cxnChg chg="add">
          <ac:chgData name="Aneta Kozlowiecka (2438990)" userId="S::2438990@student.uwtsd.ac.uk::ca6683cc-ab35-48a1-b302-6690f863f82c" providerId="AD" clId="Web-{68BFF335-063D-4918-CD80-488B19ECD722}" dt="2026-03-09T21:27:15.189" v="49"/>
          <ac:cxnSpMkLst>
            <pc:docMk/>
            <pc:sldMk cId="18977928" sldId="264"/>
            <ac:cxnSpMk id="13" creationId="{CDF57B02-07BB-407B-BB36-06D9C64A673E}"/>
          </ac:cxnSpMkLst>
        </pc:cxnChg>
        <pc:cxnChg chg="add">
          <ac:chgData name="Aneta Kozlowiecka (2438990)" userId="S::2438990@student.uwtsd.ac.uk::ca6683cc-ab35-48a1-b302-6690f863f82c" providerId="AD" clId="Web-{68BFF335-063D-4918-CD80-488B19ECD722}" dt="2026-03-09T21:27:15.189" v="49"/>
          <ac:cxnSpMkLst>
            <pc:docMk/>
            <pc:sldMk cId="18977928" sldId="264"/>
            <ac:cxnSpMk id="15" creationId="{C6855964-C920-48EB-8804-74291211C8A9}"/>
          </ac:cxnSpMkLst>
        </pc:cxnChg>
      </pc:sldChg>
      <pc:sldChg chg="addSp delSp modSp new mod setBg">
        <pc:chgData name="Aneta Kozlowiecka (2438990)" userId="S::2438990@student.uwtsd.ac.uk::ca6683cc-ab35-48a1-b302-6690f863f82c" providerId="AD" clId="Web-{68BFF335-063D-4918-CD80-488B19ECD722}" dt="2026-03-09T21:39:22.333" v="175" actId="1076"/>
        <pc:sldMkLst>
          <pc:docMk/>
          <pc:sldMk cId="2352383865" sldId="265"/>
        </pc:sldMkLst>
        <pc:spChg chg="add mod">
          <ac:chgData name="Aneta Kozlowiecka (2438990)" userId="S::2438990@student.uwtsd.ac.uk::ca6683cc-ab35-48a1-b302-6690f863f82c" providerId="AD" clId="Web-{68BFF335-063D-4918-CD80-488B19ECD722}" dt="2026-03-09T21:39:07.519" v="174" actId="1076"/>
          <ac:spMkLst>
            <pc:docMk/>
            <pc:sldMk cId="2352383865" sldId="265"/>
            <ac:spMk id="5" creationId="{2CCAE979-62B4-74E1-1B2B-7A4D51176A60}"/>
          </ac:spMkLst>
        </pc:spChg>
        <pc:spChg chg="add">
          <ac:chgData name="Aneta Kozlowiecka (2438990)" userId="S::2438990@student.uwtsd.ac.uk::ca6683cc-ab35-48a1-b302-6690f863f82c" providerId="AD" clId="Web-{68BFF335-063D-4918-CD80-488B19ECD722}" dt="2026-03-09T21:37:42.050" v="131"/>
          <ac:spMkLst>
            <pc:docMk/>
            <pc:sldMk cId="2352383865" sldId="265"/>
            <ac:spMk id="8" creationId="{3BA9B9FC-59EA-7456-F5B0-C1A0C9EF1759}"/>
          </ac:spMkLst>
        </pc:spChg>
        <pc:spChg chg="add">
          <ac:chgData name="Aneta Kozlowiecka (2438990)" userId="S::2438990@student.uwtsd.ac.uk::ca6683cc-ab35-48a1-b302-6690f863f82c" providerId="AD" clId="Web-{68BFF335-063D-4918-CD80-488B19ECD722}" dt="2026-03-09T21:37:42.050" v="131"/>
          <ac:spMkLst>
            <pc:docMk/>
            <pc:sldMk cId="2352383865" sldId="265"/>
            <ac:spMk id="11" creationId="{660EB578-C970-4186-B93C-45851BBC6E34}"/>
          </ac:spMkLst>
        </pc:spChg>
        <pc:picChg chg="add mod ord">
          <ac:chgData name="Aneta Kozlowiecka (2438990)" userId="S::2438990@student.uwtsd.ac.uk::ca6683cc-ab35-48a1-b302-6690f863f82c" providerId="AD" clId="Web-{68BFF335-063D-4918-CD80-488B19ECD722}" dt="2026-03-09T21:39:22.333" v="175" actId="1076"/>
          <ac:picMkLst>
            <pc:docMk/>
            <pc:sldMk cId="2352383865" sldId="265"/>
            <ac:picMk id="4" creationId="{0AB04424-CBA6-E7A6-CB8A-F7D025BEF3DA}"/>
          </ac:picMkLst>
        </pc:picChg>
        <pc:cxnChg chg="add">
          <ac:chgData name="Aneta Kozlowiecka (2438990)" userId="S::2438990@student.uwtsd.ac.uk::ca6683cc-ab35-48a1-b302-6690f863f82c" providerId="AD" clId="Web-{68BFF335-063D-4918-CD80-488B19ECD722}" dt="2026-03-09T21:37:42.050" v="131"/>
          <ac:cxnSpMkLst>
            <pc:docMk/>
            <pc:sldMk cId="2352383865" sldId="265"/>
            <ac:cxnSpMk id="13" creationId="{CDF57B02-07BB-407B-BB36-06D9C64A673E}"/>
          </ac:cxnSpMkLst>
        </pc:cxnChg>
        <pc:cxnChg chg="add">
          <ac:chgData name="Aneta Kozlowiecka (2438990)" userId="S::2438990@student.uwtsd.ac.uk::ca6683cc-ab35-48a1-b302-6690f863f82c" providerId="AD" clId="Web-{68BFF335-063D-4918-CD80-488B19ECD722}" dt="2026-03-09T21:37:42.050" v="131"/>
          <ac:cxnSpMkLst>
            <pc:docMk/>
            <pc:sldMk cId="2352383865" sldId="265"/>
            <ac:cxnSpMk id="15" creationId="{C6855964-C920-48EB-8804-74291211C8A9}"/>
          </ac:cxnSpMkLst>
        </pc:cxnChg>
      </pc:sldChg>
    </pc:docChg>
  </pc:docChgLst>
  <pc:docChgLst>
    <pc:chgData name="Aneta Kozlowiecka (2438990)" userId="S::2438990@student.uwtsd.ac.uk::ca6683cc-ab35-48a1-b302-6690f863f82c" providerId="AD" clId="Web-{FEC17F9C-807E-8B1A-408B-4EB825391550}"/>
    <pc:docChg chg="addSld modSld">
      <pc:chgData name="Aneta Kozlowiecka (2438990)" userId="S::2438990@student.uwtsd.ac.uk::ca6683cc-ab35-48a1-b302-6690f863f82c" providerId="AD" clId="Web-{FEC17F9C-807E-8B1A-408B-4EB825391550}" dt="2026-03-07T23:39:15.973" v="510"/>
      <pc:docMkLst>
        <pc:docMk/>
      </pc:docMkLst>
      <pc:sldChg chg="delAnim">
        <pc:chgData name="Aneta Kozlowiecka (2438990)" userId="S::2438990@student.uwtsd.ac.uk::ca6683cc-ab35-48a1-b302-6690f863f82c" providerId="AD" clId="Web-{FEC17F9C-807E-8B1A-408B-4EB825391550}" dt="2026-03-07T23:39:15.973" v="510"/>
        <pc:sldMkLst>
          <pc:docMk/>
          <pc:sldMk cId="2050695842" sldId="260"/>
        </pc:sldMkLst>
      </pc:sldChg>
      <pc:sldChg chg="modSp">
        <pc:chgData name="Aneta Kozlowiecka (2438990)" userId="S::2438990@student.uwtsd.ac.uk::ca6683cc-ab35-48a1-b302-6690f863f82c" providerId="AD" clId="Web-{FEC17F9C-807E-8B1A-408B-4EB825391550}" dt="2026-03-07T23:38:05.736" v="509" actId="1076"/>
        <pc:sldMkLst>
          <pc:docMk/>
          <pc:sldMk cId="3238416817" sldId="261"/>
        </pc:sldMkLst>
        <pc:spChg chg="mod">
          <ac:chgData name="Aneta Kozlowiecka (2438990)" userId="S::2438990@student.uwtsd.ac.uk::ca6683cc-ab35-48a1-b302-6690f863f82c" providerId="AD" clId="Web-{FEC17F9C-807E-8B1A-408B-4EB825391550}" dt="2026-03-07T23:38:05.736" v="509" actId="1076"/>
          <ac:spMkLst>
            <pc:docMk/>
            <pc:sldMk cId="3238416817" sldId="261"/>
            <ac:spMk id="5" creationId="{C2247854-D5D1-F5B5-0F3C-B95877E1A9D9}"/>
          </ac:spMkLst>
        </pc:spChg>
      </pc:sldChg>
      <pc:sldChg chg="addSp delSp modSp mod setBg addAnim delAnim modAnim">
        <pc:chgData name="Aneta Kozlowiecka (2438990)" userId="S::2438990@student.uwtsd.ac.uk::ca6683cc-ab35-48a1-b302-6690f863f82c" providerId="AD" clId="Web-{FEC17F9C-807E-8B1A-408B-4EB825391550}" dt="2026-03-07T23:24:05.747" v="479" actId="20577"/>
        <pc:sldMkLst>
          <pc:docMk/>
          <pc:sldMk cId="2428918949" sldId="262"/>
        </pc:sldMkLst>
        <pc:spChg chg="mod">
          <ac:chgData name="Aneta Kozlowiecka (2438990)" userId="S::2438990@student.uwtsd.ac.uk::ca6683cc-ab35-48a1-b302-6690f863f82c" providerId="AD" clId="Web-{FEC17F9C-807E-8B1A-408B-4EB825391550}" dt="2026-03-07T23:02:54.401" v="413" actId="1076"/>
          <ac:spMkLst>
            <pc:docMk/>
            <pc:sldMk cId="2428918949" sldId="262"/>
            <ac:spMk id="5" creationId="{4B0EA784-D89A-EBC0-8673-1E33704DFE13}"/>
          </ac:spMkLst>
        </pc:spChg>
        <pc:spChg chg="add mod">
          <ac:chgData name="Aneta Kozlowiecka (2438990)" userId="S::2438990@student.uwtsd.ac.uk::ca6683cc-ab35-48a1-b302-6690f863f82c" providerId="AD" clId="Web-{FEC17F9C-807E-8B1A-408B-4EB825391550}" dt="2026-03-07T23:24:05.747" v="479" actId="20577"/>
          <ac:spMkLst>
            <pc:docMk/>
            <pc:sldMk cId="2428918949" sldId="262"/>
            <ac:spMk id="2292" creationId="{67E642BC-6D07-04BC-CB7D-208A83246A7D}"/>
          </ac:spMkLst>
        </pc:spChg>
        <pc:graphicFrameChg chg="add mod modGraphic">
          <ac:chgData name="Aneta Kozlowiecka (2438990)" userId="S::2438990@student.uwtsd.ac.uk::ca6683cc-ab35-48a1-b302-6690f863f82c" providerId="AD" clId="Web-{FEC17F9C-807E-8B1A-408B-4EB825391550}" dt="2026-03-07T23:03:51.044" v="418"/>
          <ac:graphicFrameMkLst>
            <pc:docMk/>
            <pc:sldMk cId="2428918949" sldId="262"/>
            <ac:graphicFrameMk id="11" creationId="{364244EF-FC2B-BBC7-7314-BC50DD01ADD8}"/>
          </ac:graphicFrameMkLst>
        </pc:graphicFrameChg>
      </pc:sldChg>
      <pc:sldChg chg="addSp delSp modSp new mod setBg">
        <pc:chgData name="Aneta Kozlowiecka (2438990)" userId="S::2438990@student.uwtsd.ac.uk::ca6683cc-ab35-48a1-b302-6690f863f82c" providerId="AD" clId="Web-{FEC17F9C-807E-8B1A-408B-4EB825391550}" dt="2026-03-07T22:45:59.920" v="367" actId="20577"/>
        <pc:sldMkLst>
          <pc:docMk/>
          <pc:sldMk cId="3182156067" sldId="263"/>
        </pc:sldMkLst>
        <pc:spChg chg="add">
          <ac:chgData name="Aneta Kozlowiecka (2438990)" userId="S::2438990@student.uwtsd.ac.uk::ca6683cc-ab35-48a1-b302-6690f863f82c" providerId="AD" clId="Web-{FEC17F9C-807E-8B1A-408B-4EB825391550}" dt="2026-03-07T22:41:14.225" v="295"/>
          <ac:spMkLst>
            <pc:docMk/>
            <pc:sldMk cId="3182156067" sldId="263"/>
            <ac:spMk id="11" creationId="{6D62F069-8C31-88D2-1609-1C3783B42EE1}"/>
          </ac:spMkLst>
        </pc:spChg>
        <pc:spChg chg="add mod">
          <ac:chgData name="Aneta Kozlowiecka (2438990)" userId="S::2438990@student.uwtsd.ac.uk::ca6683cc-ab35-48a1-b302-6690f863f82c" providerId="AD" clId="Web-{FEC17F9C-807E-8B1A-408B-4EB825391550}" dt="2026-03-07T22:42:27.889" v="328" actId="1076"/>
          <ac:spMkLst>
            <pc:docMk/>
            <pc:sldMk cId="3182156067" sldId="263"/>
            <ac:spMk id="12" creationId="{FA2DED47-B2F8-7006-9376-D5296FD0DCC6}"/>
          </ac:spMkLst>
        </pc:spChg>
        <pc:spChg chg="add mod">
          <ac:chgData name="Aneta Kozlowiecka (2438990)" userId="S::2438990@student.uwtsd.ac.uk::ca6683cc-ab35-48a1-b302-6690f863f82c" providerId="AD" clId="Web-{FEC17F9C-807E-8B1A-408B-4EB825391550}" dt="2026-03-07T22:45:59.920" v="367" actId="20577"/>
          <ac:spMkLst>
            <pc:docMk/>
            <pc:sldMk cId="3182156067" sldId="263"/>
            <ac:spMk id="14" creationId="{5C8E8C0E-0068-3094-5639-DE4C9E9A4631}"/>
          </ac:spMkLst>
        </pc:spChg>
        <pc:spChg chg="add">
          <ac:chgData name="Aneta Kozlowiecka (2438990)" userId="S::2438990@student.uwtsd.ac.uk::ca6683cc-ab35-48a1-b302-6690f863f82c" providerId="AD" clId="Web-{FEC17F9C-807E-8B1A-408B-4EB825391550}" dt="2026-03-07T22:41:04.162" v="294"/>
          <ac:spMkLst>
            <pc:docMk/>
            <pc:sldMk cId="3182156067" sldId="263"/>
            <ac:spMk id="19" creationId="{479833C7-FDE4-4657-B0B1-32BE833C2489}"/>
          </ac:spMkLst>
        </pc:spChg>
        <pc:spChg chg="add">
          <ac:chgData name="Aneta Kozlowiecka (2438990)" userId="S::2438990@student.uwtsd.ac.uk::ca6683cc-ab35-48a1-b302-6690f863f82c" providerId="AD" clId="Web-{FEC17F9C-807E-8B1A-408B-4EB825391550}" dt="2026-03-07T22:41:04.162" v="294"/>
          <ac:spMkLst>
            <pc:docMk/>
            <pc:sldMk cId="3182156067" sldId="263"/>
            <ac:spMk id="21" creationId="{0ABE7C0B-A2D9-4202-A524-532DA2E2D582}"/>
          </ac:spMkLst>
        </pc:spChg>
        <pc:picChg chg="add mod ord">
          <ac:chgData name="Aneta Kozlowiecka (2438990)" userId="S::2438990@student.uwtsd.ac.uk::ca6683cc-ab35-48a1-b302-6690f863f82c" providerId="AD" clId="Web-{FEC17F9C-807E-8B1A-408B-4EB825391550}" dt="2026-03-07T22:41:04.162" v="294"/>
          <ac:picMkLst>
            <pc:docMk/>
            <pc:sldMk cId="3182156067" sldId="263"/>
            <ac:picMk id="10" creationId="{00C0679D-8E44-E050-4791-EF179C3A7528}"/>
          </ac:picMkLst>
        </pc:picChg>
        <pc:cxnChg chg="add">
          <ac:chgData name="Aneta Kozlowiecka (2438990)" userId="S::2438990@student.uwtsd.ac.uk::ca6683cc-ab35-48a1-b302-6690f863f82c" providerId="AD" clId="Web-{FEC17F9C-807E-8B1A-408B-4EB825391550}" dt="2026-03-07T22:41:04.162" v="294"/>
          <ac:cxnSpMkLst>
            <pc:docMk/>
            <pc:sldMk cId="3182156067" sldId="263"/>
            <ac:cxnSpMk id="15" creationId="{F64F9B95-9045-48D2-B9F3-2927E98F54AA}"/>
          </ac:cxnSpMkLst>
        </pc:cxnChg>
        <pc:cxnChg chg="add">
          <ac:chgData name="Aneta Kozlowiecka (2438990)" userId="S::2438990@student.uwtsd.ac.uk::ca6683cc-ab35-48a1-b302-6690f863f82c" providerId="AD" clId="Web-{FEC17F9C-807E-8B1A-408B-4EB825391550}" dt="2026-03-07T22:41:04.162" v="294"/>
          <ac:cxnSpMkLst>
            <pc:docMk/>
            <pc:sldMk cId="3182156067" sldId="263"/>
            <ac:cxnSpMk id="17" creationId="{085AA86F-6A4D-4BCB-A045-D992CDC2959B}"/>
          </ac:cxnSpMkLst>
        </pc:cxnChg>
      </pc:sldChg>
    </pc:docChg>
  </pc:docChgLst>
  <pc:docChgLst>
    <pc:chgData name="Aneta Kozlowiecka (2438990)" userId="S::2438990@student.uwtsd.ac.uk::ca6683cc-ab35-48a1-b302-6690f863f82c" providerId="AD" clId="Web-{959B3EDB-0F8E-F9D6-86DE-D5D7016C5406}"/>
    <pc:docChg chg="addSld delSld modSld sldOrd addSection delSection">
      <pc:chgData name="Aneta Kozlowiecka (2438990)" userId="S::2438990@student.uwtsd.ac.uk::ca6683cc-ab35-48a1-b302-6690f863f82c" providerId="AD" clId="Web-{959B3EDB-0F8E-F9D6-86DE-D5D7016C5406}" dt="2026-03-10T15:54:55.959" v="37" actId="1076"/>
      <pc:docMkLst>
        <pc:docMk/>
      </pc:docMkLst>
      <pc:sldChg chg="addSp delSp modSp add del">
        <pc:chgData name="Aneta Kozlowiecka (2438990)" userId="S::2438990@student.uwtsd.ac.uk::ca6683cc-ab35-48a1-b302-6690f863f82c" providerId="AD" clId="Web-{959B3EDB-0F8E-F9D6-86DE-D5D7016C5406}" dt="2026-03-10T15:49:13.602" v="7"/>
        <pc:sldMkLst>
          <pc:docMk/>
          <pc:sldMk cId="3182156067" sldId="263"/>
        </pc:sldMkLst>
        <pc:picChg chg="add del mod">
          <ac:chgData name="Aneta Kozlowiecka (2438990)" userId="S::2438990@student.uwtsd.ac.uk::ca6683cc-ab35-48a1-b302-6690f863f82c" providerId="AD" clId="Web-{959B3EDB-0F8E-F9D6-86DE-D5D7016C5406}" dt="2026-03-10T15:49:13.602" v="7"/>
          <ac:picMkLst>
            <pc:docMk/>
            <pc:sldMk cId="3182156067" sldId="263"/>
            <ac:picMk id="2" creationId="{1EBB34B5-494D-A567-76BA-7EFEFCEB8DF0}"/>
          </ac:picMkLst>
        </pc:picChg>
        <pc:picChg chg="add del mod">
          <ac:chgData name="Aneta Kozlowiecka (2438990)" userId="S::2438990@student.uwtsd.ac.uk::ca6683cc-ab35-48a1-b302-6690f863f82c" providerId="AD" clId="Web-{959B3EDB-0F8E-F9D6-86DE-D5D7016C5406}" dt="2026-03-10T15:48:28.286" v="2"/>
          <ac:picMkLst>
            <pc:docMk/>
            <pc:sldMk cId="3182156067" sldId="263"/>
            <ac:picMk id="3" creationId="{8BE23A74-6491-44A1-062C-E20ECE1A130D}"/>
          </ac:picMkLst>
        </pc:picChg>
        <pc:picChg chg="add del mod">
          <ac:chgData name="Aneta Kozlowiecka (2438990)" userId="S::2438990@student.uwtsd.ac.uk::ca6683cc-ab35-48a1-b302-6690f863f82c" providerId="AD" clId="Web-{959B3EDB-0F8E-F9D6-86DE-D5D7016C5406}" dt="2026-03-10T15:48:40.115" v="4"/>
          <ac:picMkLst>
            <pc:docMk/>
            <pc:sldMk cId="3182156067" sldId="263"/>
            <ac:picMk id="4" creationId="{EE810301-D8FE-5B56-1F99-DD04C782BF60}"/>
          </ac:picMkLst>
        </pc:picChg>
      </pc:sldChg>
      <pc:sldChg chg="addSp delSp modSp new mod ord setBg">
        <pc:chgData name="Aneta Kozlowiecka (2438990)" userId="S::2438990@student.uwtsd.ac.uk::ca6683cc-ab35-48a1-b302-6690f863f82c" providerId="AD" clId="Web-{959B3EDB-0F8E-F9D6-86DE-D5D7016C5406}" dt="2026-03-10T15:50:57.763" v="21"/>
        <pc:sldMkLst>
          <pc:docMk/>
          <pc:sldMk cId="2271928497" sldId="266"/>
        </pc:sldMkLst>
        <pc:spChg chg="del">
          <ac:chgData name="Aneta Kozlowiecka (2438990)" userId="S::2438990@student.uwtsd.ac.uk::ca6683cc-ab35-48a1-b302-6690f863f82c" providerId="AD" clId="Web-{959B3EDB-0F8E-F9D6-86DE-D5D7016C5406}" dt="2026-03-10T15:50:28.512" v="18"/>
          <ac:spMkLst>
            <pc:docMk/>
            <pc:sldMk cId="2271928497" sldId="266"/>
            <ac:spMk id="2" creationId="{2AE978AA-66DE-E5B8-F2BB-8EE23BF300AD}"/>
          </ac:spMkLst>
        </pc:spChg>
        <pc:spChg chg="del">
          <ac:chgData name="Aneta Kozlowiecka (2438990)" userId="S::2438990@student.uwtsd.ac.uk::ca6683cc-ab35-48a1-b302-6690f863f82c" providerId="AD" clId="Web-{959B3EDB-0F8E-F9D6-86DE-D5D7016C5406}" dt="2026-03-10T15:49:36.790" v="11"/>
          <ac:spMkLst>
            <pc:docMk/>
            <pc:sldMk cId="2271928497" sldId="266"/>
            <ac:spMk id="3" creationId="{C53AF0BD-D68E-FB20-1542-B2EC6754D49C}"/>
          </ac:spMkLst>
        </pc:spChg>
        <pc:spChg chg="add">
          <ac:chgData name="Aneta Kozlowiecka (2438990)" userId="S::2438990@student.uwtsd.ac.uk::ca6683cc-ab35-48a1-b302-6690f863f82c" providerId="AD" clId="Web-{959B3EDB-0F8E-F9D6-86DE-D5D7016C5406}" dt="2026-03-10T15:50:28.512" v="18"/>
          <ac:spMkLst>
            <pc:docMk/>
            <pc:sldMk cId="2271928497" sldId="266"/>
            <ac:spMk id="13" creationId="{8C048611-791A-466A-A5C1-B0415D43DD81}"/>
          </ac:spMkLst>
        </pc:spChg>
        <pc:spChg chg="add">
          <ac:chgData name="Aneta Kozlowiecka (2438990)" userId="S::2438990@student.uwtsd.ac.uk::ca6683cc-ab35-48a1-b302-6690f863f82c" providerId="AD" clId="Web-{959B3EDB-0F8E-F9D6-86DE-D5D7016C5406}" dt="2026-03-10T15:50:28.512" v="18"/>
          <ac:spMkLst>
            <pc:docMk/>
            <pc:sldMk cId="2271928497" sldId="266"/>
            <ac:spMk id="15" creationId="{0ABE7C0B-A2D9-4202-A524-532DA2E2D582}"/>
          </ac:spMkLst>
        </pc:spChg>
        <pc:picChg chg="add mod ord">
          <ac:chgData name="Aneta Kozlowiecka (2438990)" userId="S::2438990@student.uwtsd.ac.uk::ca6683cc-ab35-48a1-b302-6690f863f82c" providerId="AD" clId="Web-{959B3EDB-0F8E-F9D6-86DE-D5D7016C5406}" dt="2026-03-10T15:50:28.512" v="18"/>
          <ac:picMkLst>
            <pc:docMk/>
            <pc:sldMk cId="2271928497" sldId="266"/>
            <ac:picMk id="4" creationId="{B6002C49-7526-BFFC-C864-ACA445315E82}"/>
          </ac:picMkLst>
        </pc:picChg>
        <pc:cxnChg chg="add">
          <ac:chgData name="Aneta Kozlowiecka (2438990)" userId="S::2438990@student.uwtsd.ac.uk::ca6683cc-ab35-48a1-b302-6690f863f82c" providerId="AD" clId="Web-{959B3EDB-0F8E-F9D6-86DE-D5D7016C5406}" dt="2026-03-10T15:50:28.512" v="18"/>
          <ac:cxnSpMkLst>
            <pc:docMk/>
            <pc:sldMk cId="2271928497" sldId="266"/>
            <ac:cxnSpMk id="9" creationId="{F64F9B95-9045-48D2-B9F3-2927E98F54AA}"/>
          </ac:cxnSpMkLst>
        </pc:cxnChg>
        <pc:cxnChg chg="add">
          <ac:chgData name="Aneta Kozlowiecka (2438990)" userId="S::2438990@student.uwtsd.ac.uk::ca6683cc-ab35-48a1-b302-6690f863f82c" providerId="AD" clId="Web-{959B3EDB-0F8E-F9D6-86DE-D5D7016C5406}" dt="2026-03-10T15:50:28.512" v="18"/>
          <ac:cxnSpMkLst>
            <pc:docMk/>
            <pc:sldMk cId="2271928497" sldId="266"/>
            <ac:cxnSpMk id="11" creationId="{085AA86F-6A4D-4BCB-A045-D992CDC2959B}"/>
          </ac:cxnSpMkLst>
        </pc:cxnChg>
        <pc:cxnChg chg="add">
          <ac:chgData name="Aneta Kozlowiecka (2438990)" userId="S::2438990@student.uwtsd.ac.uk::ca6683cc-ab35-48a1-b302-6690f863f82c" providerId="AD" clId="Web-{959B3EDB-0F8E-F9D6-86DE-D5D7016C5406}" dt="2026-03-10T15:50:28.512" v="18"/>
          <ac:cxnSpMkLst>
            <pc:docMk/>
            <pc:sldMk cId="2271928497" sldId="266"/>
            <ac:cxnSpMk id="17" creationId="{DD0E884A-93C9-44E4-842F-5B6C251F8C7A}"/>
          </ac:cxnSpMkLst>
        </pc:cxnChg>
        <pc:cxnChg chg="add">
          <ac:chgData name="Aneta Kozlowiecka (2438990)" userId="S::2438990@student.uwtsd.ac.uk::ca6683cc-ab35-48a1-b302-6690f863f82c" providerId="AD" clId="Web-{959B3EDB-0F8E-F9D6-86DE-D5D7016C5406}" dt="2026-03-10T15:50:28.512" v="18"/>
          <ac:cxnSpMkLst>
            <pc:docMk/>
            <pc:sldMk cId="2271928497" sldId="266"/>
            <ac:cxnSpMk id="19" creationId="{D10EB31C-CD53-48C2-A9BE-DFB0681AE311}"/>
          </ac:cxnSpMkLst>
        </pc:cxnChg>
      </pc:sldChg>
      <pc:sldChg chg="addSp delSp modSp new mod ord setBg setClrOvrMap">
        <pc:chgData name="Aneta Kozlowiecka (2438990)" userId="S::2438990@student.uwtsd.ac.uk::ca6683cc-ab35-48a1-b302-6690f863f82c" providerId="AD" clId="Web-{959B3EDB-0F8E-F9D6-86DE-D5D7016C5406}" dt="2026-03-10T15:54:55.959" v="37" actId="1076"/>
        <pc:sldMkLst>
          <pc:docMk/>
          <pc:sldMk cId="3512579685" sldId="267"/>
        </pc:sldMkLst>
        <pc:spChg chg="del mod ord">
          <ac:chgData name="Aneta Kozlowiecka (2438990)" userId="S::2438990@student.uwtsd.ac.uk::ca6683cc-ab35-48a1-b302-6690f863f82c" providerId="AD" clId="Web-{959B3EDB-0F8E-F9D6-86DE-D5D7016C5406}" dt="2026-03-10T15:52:18.376" v="27"/>
          <ac:spMkLst>
            <pc:docMk/>
            <pc:sldMk cId="3512579685" sldId="267"/>
            <ac:spMk id="2" creationId="{8A8ADD33-897B-D06C-6FDB-4E171BB632D7}"/>
          </ac:spMkLst>
        </pc:spChg>
        <pc:spChg chg="del">
          <ac:chgData name="Aneta Kozlowiecka (2438990)" userId="S::2438990@student.uwtsd.ac.uk::ca6683cc-ab35-48a1-b302-6690f863f82c" providerId="AD" clId="Web-{959B3EDB-0F8E-F9D6-86DE-D5D7016C5406}" dt="2026-03-10T15:50:02.839" v="13"/>
          <ac:spMkLst>
            <pc:docMk/>
            <pc:sldMk cId="3512579685" sldId="267"/>
            <ac:spMk id="3" creationId="{24644B93-722F-C719-238D-3EA07C48400C}"/>
          </ac:spMkLst>
        </pc:spChg>
        <pc:spChg chg="add">
          <ac:chgData name="Aneta Kozlowiecka (2438990)" userId="S::2438990@student.uwtsd.ac.uk::ca6683cc-ab35-48a1-b302-6690f863f82c" providerId="AD" clId="Web-{959B3EDB-0F8E-F9D6-86DE-D5D7016C5406}" dt="2026-03-10T15:50:32.575" v="19"/>
          <ac:spMkLst>
            <pc:docMk/>
            <pc:sldMk cId="3512579685" sldId="267"/>
            <ac:spMk id="13" creationId="{33E93247-6229-44AB-A550-739E971E690B}"/>
          </ac:spMkLst>
        </pc:spChg>
        <pc:spChg chg="add">
          <ac:chgData name="Aneta Kozlowiecka (2438990)" userId="S::2438990@student.uwtsd.ac.uk::ca6683cc-ab35-48a1-b302-6690f863f82c" providerId="AD" clId="Web-{959B3EDB-0F8E-F9D6-86DE-D5D7016C5406}" dt="2026-03-10T15:50:32.575" v="19"/>
          <ac:spMkLst>
            <pc:docMk/>
            <pc:sldMk cId="3512579685" sldId="267"/>
            <ac:spMk id="15" creationId="{6BB6B482-ACCA-4938-8AEA-49D525C17221}"/>
          </ac:spMkLst>
        </pc:spChg>
        <pc:picChg chg="add mod ord">
          <ac:chgData name="Aneta Kozlowiecka (2438990)" userId="S::2438990@student.uwtsd.ac.uk::ca6683cc-ab35-48a1-b302-6690f863f82c" providerId="AD" clId="Web-{959B3EDB-0F8E-F9D6-86DE-D5D7016C5406}" dt="2026-03-10T15:54:55.959" v="37" actId="1076"/>
          <ac:picMkLst>
            <pc:docMk/>
            <pc:sldMk cId="3512579685" sldId="267"/>
            <ac:picMk id="4" creationId="{1D979BFB-62DC-BF10-4BCD-616D4C9ACB24}"/>
          </ac:picMkLst>
        </pc:picChg>
        <pc:cxnChg chg="add">
          <ac:chgData name="Aneta Kozlowiecka (2438990)" userId="S::2438990@student.uwtsd.ac.uk::ca6683cc-ab35-48a1-b302-6690f863f82c" providerId="AD" clId="Web-{959B3EDB-0F8E-F9D6-86DE-D5D7016C5406}" dt="2026-03-10T15:50:32.575" v="19"/>
          <ac:cxnSpMkLst>
            <pc:docMk/>
            <pc:sldMk cId="3512579685" sldId="267"/>
            <ac:cxnSpMk id="9" creationId="{F64F9B95-9045-48D2-B9F3-2927E98F54AA}"/>
          </ac:cxnSpMkLst>
        </pc:cxnChg>
        <pc:cxnChg chg="add">
          <ac:chgData name="Aneta Kozlowiecka (2438990)" userId="S::2438990@student.uwtsd.ac.uk::ca6683cc-ab35-48a1-b302-6690f863f82c" providerId="AD" clId="Web-{959B3EDB-0F8E-F9D6-86DE-D5D7016C5406}" dt="2026-03-10T15:50:32.575" v="19"/>
          <ac:cxnSpMkLst>
            <pc:docMk/>
            <pc:sldMk cId="3512579685" sldId="267"/>
            <ac:cxnSpMk id="11" creationId="{085AA86F-6A4D-4BCB-A045-D992CDC2959B}"/>
          </ac:cxnSpMkLst>
        </pc:cxnChg>
        <pc:cxnChg chg="add">
          <ac:chgData name="Aneta Kozlowiecka (2438990)" userId="S::2438990@student.uwtsd.ac.uk::ca6683cc-ab35-48a1-b302-6690f863f82c" providerId="AD" clId="Web-{959B3EDB-0F8E-F9D6-86DE-D5D7016C5406}" dt="2026-03-10T15:50:32.575" v="19"/>
          <ac:cxnSpMkLst>
            <pc:docMk/>
            <pc:sldMk cId="3512579685" sldId="267"/>
            <ac:cxnSpMk id="17" creationId="{EE2E603F-4A95-4FE8-BB06-211DFD75DBEF}"/>
          </ac:cxnSpMkLst>
        </pc:cxnChg>
      </pc:sldChg>
      <pc:sldChg chg="new">
        <pc:chgData name="Aneta Kozlowiecka (2438990)" userId="S::2438990@student.uwtsd.ac.uk::ca6683cc-ab35-48a1-b302-6690f863f82c" providerId="AD" clId="Web-{959B3EDB-0F8E-F9D6-86DE-D5D7016C5406}" dt="2026-03-10T15:50:39.231" v="20"/>
        <pc:sldMkLst>
          <pc:docMk/>
          <pc:sldMk cId="3011225328" sldId="268"/>
        </pc:sldMkLst>
      </pc:sldChg>
    </pc:docChg>
  </pc:docChgLst>
  <pc:docChgLst>
    <pc:chgData name="Aneta Kozlowiecka (2438990)" userId="S::2438990@student.uwtsd.ac.uk::ca6683cc-ab35-48a1-b302-6690f863f82c" providerId="AD" clId="Web-{6E0E4C30-936A-B1C8-4C77-2968F266E7A9}"/>
    <pc:docChg chg="modSld">
      <pc:chgData name="Aneta Kozlowiecka (2438990)" userId="S::2438990@student.uwtsd.ac.uk::ca6683cc-ab35-48a1-b302-6690f863f82c" providerId="AD" clId="Web-{6E0E4C30-936A-B1C8-4C77-2968F266E7A9}" dt="2026-03-09T21:58:32.783" v="48" actId="20577"/>
      <pc:docMkLst>
        <pc:docMk/>
      </pc:docMkLst>
      <pc:sldChg chg="modSp">
        <pc:chgData name="Aneta Kozlowiecka (2438990)" userId="S::2438990@student.uwtsd.ac.uk::ca6683cc-ab35-48a1-b302-6690f863f82c" providerId="AD" clId="Web-{6E0E4C30-936A-B1C8-4C77-2968F266E7A9}" dt="2026-03-09T21:50:21.711" v="39" actId="20577"/>
        <pc:sldMkLst>
          <pc:docMk/>
          <pc:sldMk cId="3238416817" sldId="261"/>
        </pc:sldMkLst>
        <pc:spChg chg="mod">
          <ac:chgData name="Aneta Kozlowiecka (2438990)" userId="S::2438990@student.uwtsd.ac.uk::ca6683cc-ab35-48a1-b302-6690f863f82c" providerId="AD" clId="Web-{6E0E4C30-936A-B1C8-4C77-2968F266E7A9}" dt="2026-03-09T21:50:21.711" v="39" actId="20577"/>
          <ac:spMkLst>
            <pc:docMk/>
            <pc:sldMk cId="3238416817" sldId="261"/>
            <ac:spMk id="5" creationId="{C2247854-D5D1-F5B5-0F3C-B95877E1A9D9}"/>
          </ac:spMkLst>
        </pc:spChg>
      </pc:sldChg>
      <pc:sldChg chg="modSp">
        <pc:chgData name="Aneta Kozlowiecka (2438990)" userId="S::2438990@student.uwtsd.ac.uk::ca6683cc-ab35-48a1-b302-6690f863f82c" providerId="AD" clId="Web-{6E0E4C30-936A-B1C8-4C77-2968F266E7A9}" dt="2026-03-09T21:50:29.054" v="40" actId="20577"/>
        <pc:sldMkLst>
          <pc:docMk/>
          <pc:sldMk cId="2428918949" sldId="262"/>
        </pc:sldMkLst>
        <pc:spChg chg="mod">
          <ac:chgData name="Aneta Kozlowiecka (2438990)" userId="S::2438990@student.uwtsd.ac.uk::ca6683cc-ab35-48a1-b302-6690f863f82c" providerId="AD" clId="Web-{6E0E4C30-936A-B1C8-4C77-2968F266E7A9}" dt="2026-03-09T21:50:29.054" v="40" actId="20577"/>
          <ac:spMkLst>
            <pc:docMk/>
            <pc:sldMk cId="2428918949" sldId="262"/>
            <ac:spMk id="5" creationId="{4B0EA784-D89A-EBC0-8673-1E33704DFE13}"/>
          </ac:spMkLst>
        </pc:spChg>
        <pc:graphicFrameChg chg="mod">
          <ac:chgData name="Aneta Kozlowiecka (2438990)" userId="S::2438990@student.uwtsd.ac.uk::ca6683cc-ab35-48a1-b302-6690f863f82c" providerId="AD" clId="Web-{6E0E4C30-936A-B1C8-4C77-2968F266E7A9}" dt="2026-03-09T21:48:22.443" v="37" actId="1076"/>
          <ac:graphicFrameMkLst>
            <pc:docMk/>
            <pc:sldMk cId="2428918949" sldId="262"/>
            <ac:graphicFrameMk id="11" creationId="{364244EF-FC2B-BBC7-7314-BC50DD01ADD8}"/>
          </ac:graphicFrameMkLst>
        </pc:graphicFrameChg>
      </pc:sldChg>
      <pc:sldChg chg="modSp">
        <pc:chgData name="Aneta Kozlowiecka (2438990)" userId="S::2438990@student.uwtsd.ac.uk::ca6683cc-ab35-48a1-b302-6690f863f82c" providerId="AD" clId="Web-{6E0E4C30-936A-B1C8-4C77-2968F266E7A9}" dt="2026-03-09T21:50:59.711" v="45" actId="1076"/>
        <pc:sldMkLst>
          <pc:docMk/>
          <pc:sldMk cId="3182156067" sldId="263"/>
        </pc:sldMkLst>
        <pc:spChg chg="mod">
          <ac:chgData name="Aneta Kozlowiecka (2438990)" userId="S::2438990@student.uwtsd.ac.uk::ca6683cc-ab35-48a1-b302-6690f863f82c" providerId="AD" clId="Web-{6E0E4C30-936A-B1C8-4C77-2968F266E7A9}" dt="2026-03-09T21:50:59.711" v="45" actId="1076"/>
          <ac:spMkLst>
            <pc:docMk/>
            <pc:sldMk cId="3182156067" sldId="263"/>
            <ac:spMk id="14" creationId="{5C8E8C0E-0068-3094-5639-DE4C9E9A4631}"/>
          </ac:spMkLst>
        </pc:spChg>
      </pc:sldChg>
      <pc:sldChg chg="addSp delSp modSp">
        <pc:chgData name="Aneta Kozlowiecka (2438990)" userId="S::2438990@student.uwtsd.ac.uk::ca6683cc-ab35-48a1-b302-6690f863f82c" providerId="AD" clId="Web-{6E0E4C30-936A-B1C8-4C77-2968F266E7A9}" dt="2026-03-09T21:58:32.783" v="48" actId="20577"/>
        <pc:sldMkLst>
          <pc:docMk/>
          <pc:sldMk cId="2352383865" sldId="265"/>
        </pc:sldMkLst>
        <pc:spChg chg="add mod">
          <ac:chgData name="Aneta Kozlowiecka (2438990)" userId="S::2438990@student.uwtsd.ac.uk::ca6683cc-ab35-48a1-b302-6690f863f82c" providerId="AD" clId="Web-{6E0E4C30-936A-B1C8-4C77-2968F266E7A9}" dt="2026-03-09T21:40:52.625" v="22" actId="20577"/>
          <ac:spMkLst>
            <pc:docMk/>
            <pc:sldMk cId="2352383865" sldId="265"/>
            <ac:spMk id="3" creationId="{3CB27038-04D2-B511-26CB-0BC6A82BBFD6}"/>
          </ac:spMkLst>
        </pc:spChg>
        <pc:spChg chg="mod">
          <ac:chgData name="Aneta Kozlowiecka (2438990)" userId="S::2438990@student.uwtsd.ac.uk::ca6683cc-ab35-48a1-b302-6690f863f82c" providerId="AD" clId="Web-{6E0E4C30-936A-B1C8-4C77-2968F266E7A9}" dt="2026-03-09T21:40:59.235" v="24" actId="20577"/>
          <ac:spMkLst>
            <pc:docMk/>
            <pc:sldMk cId="2352383865" sldId="265"/>
            <ac:spMk id="5" creationId="{2CCAE979-62B4-74E1-1B2B-7A4D51176A60}"/>
          </ac:spMkLst>
        </pc:spChg>
        <pc:spChg chg="mod">
          <ac:chgData name="Aneta Kozlowiecka (2438990)" userId="S::2438990@student.uwtsd.ac.uk::ca6683cc-ab35-48a1-b302-6690f863f82c" providerId="AD" clId="Web-{6E0E4C30-936A-B1C8-4C77-2968F266E7A9}" dt="2026-03-09T21:58:32.783" v="48" actId="20577"/>
          <ac:spMkLst>
            <pc:docMk/>
            <pc:sldMk cId="2352383865" sldId="265"/>
            <ac:spMk id="8" creationId="{3BA9B9FC-59EA-7456-F5B0-C1A0C9EF1759}"/>
          </ac:spMkLst>
        </pc:spChg>
      </pc:sldChg>
    </pc:docChg>
  </pc:docChgLst>
  <pc:docChgLst>
    <pc:chgData name="Aneta Kozlowiecka (2438990)" userId="S::2438990@student.uwtsd.ac.uk::ca6683cc-ab35-48a1-b302-6690f863f82c" providerId="AD" clId="Web-{270C11B5-6E00-3544-60BF-284461176993}"/>
    <pc:docChg chg="addSld modSld addMainMaster">
      <pc:chgData name="Aneta Kozlowiecka (2438990)" userId="S::2438990@student.uwtsd.ac.uk::ca6683cc-ab35-48a1-b302-6690f863f82c" providerId="AD" clId="Web-{270C11B5-6E00-3544-60BF-284461176993}" dt="2026-03-10T22:36:33.908" v="172" actId="20577"/>
      <pc:docMkLst>
        <pc:docMk/>
      </pc:docMkLst>
      <pc:sldChg chg="modSp add">
        <pc:chgData name="Aneta Kozlowiecka (2438990)" userId="S::2438990@student.uwtsd.ac.uk::ca6683cc-ab35-48a1-b302-6690f863f82c" providerId="AD" clId="Web-{270C11B5-6E00-3544-60BF-284461176993}" dt="2026-03-10T22:31:27.080" v="151" actId="20577"/>
        <pc:sldMkLst>
          <pc:docMk/>
          <pc:sldMk cId="109857222" sldId="256"/>
        </pc:sldMkLst>
        <pc:spChg chg="mod">
          <ac:chgData name="Aneta Kozlowiecka (2438990)" userId="S::2438990@student.uwtsd.ac.uk::ca6683cc-ab35-48a1-b302-6690f863f82c" providerId="AD" clId="Web-{270C11B5-6E00-3544-60BF-284461176993}" dt="2026-03-10T22:31:27.080" v="151" actId="20577"/>
          <ac:spMkLst>
            <pc:docMk/>
            <pc:sldMk cId="109857222" sldId="256"/>
            <ac:spMk id="7" creationId="{F3C3F603-F79A-DEE8-DDEB-5972A3E5572E}"/>
          </ac:spMkLst>
        </pc:spChg>
      </pc:sldChg>
      <pc:sldChg chg="modSp">
        <pc:chgData name="Aneta Kozlowiecka (2438990)" userId="S::2438990@student.uwtsd.ac.uk::ca6683cc-ab35-48a1-b302-6690f863f82c" providerId="AD" clId="Web-{270C11B5-6E00-3544-60BF-284461176993}" dt="2026-03-10T22:19:24.357" v="128"/>
        <pc:sldMkLst>
          <pc:docMk/>
          <pc:sldMk cId="2517874187" sldId="257"/>
        </pc:sldMkLst>
        <pc:picChg chg="mod">
          <ac:chgData name="Aneta Kozlowiecka (2438990)" userId="S::2438990@student.uwtsd.ac.uk::ca6683cc-ab35-48a1-b302-6690f863f82c" providerId="AD" clId="Web-{270C11B5-6E00-3544-60BF-284461176993}" dt="2026-03-10T22:19:24.357" v="128"/>
          <ac:picMkLst>
            <pc:docMk/>
            <pc:sldMk cId="2517874187" sldId="257"/>
            <ac:picMk id="4" creationId="{31F22A7A-1C6E-FDF6-99FA-5756CB27C4F0}"/>
          </ac:picMkLst>
        </pc:picChg>
      </pc:sldChg>
      <pc:sldChg chg="modSp">
        <pc:chgData name="Aneta Kozlowiecka (2438990)" userId="S::2438990@student.uwtsd.ac.uk::ca6683cc-ab35-48a1-b302-6690f863f82c" providerId="AD" clId="Web-{270C11B5-6E00-3544-60BF-284461176993}" dt="2026-03-10T22:22:51.106" v="131" actId="20577"/>
        <pc:sldMkLst>
          <pc:docMk/>
          <pc:sldMk cId="2050695842" sldId="260"/>
        </pc:sldMkLst>
        <pc:spChg chg="mod">
          <ac:chgData name="Aneta Kozlowiecka (2438990)" userId="S::2438990@student.uwtsd.ac.uk::ca6683cc-ab35-48a1-b302-6690f863f82c" providerId="AD" clId="Web-{270C11B5-6E00-3544-60BF-284461176993}" dt="2026-03-10T22:22:51.106" v="131" actId="20577"/>
          <ac:spMkLst>
            <pc:docMk/>
            <pc:sldMk cId="2050695842" sldId="260"/>
            <ac:spMk id="19" creationId="{0567FB76-38A1-1E03-C437-E35E36A91B71}"/>
          </ac:spMkLst>
        </pc:spChg>
      </pc:sldChg>
      <pc:sldChg chg="modSp">
        <pc:chgData name="Aneta Kozlowiecka (2438990)" userId="S::2438990@student.uwtsd.ac.uk::ca6683cc-ab35-48a1-b302-6690f863f82c" providerId="AD" clId="Web-{270C11B5-6E00-3544-60BF-284461176993}" dt="2026-03-10T22:25:52.832" v="140" actId="20577"/>
        <pc:sldMkLst>
          <pc:docMk/>
          <pc:sldMk cId="2428918949" sldId="262"/>
        </pc:sldMkLst>
        <pc:spChg chg="mod">
          <ac:chgData name="Aneta Kozlowiecka (2438990)" userId="S::2438990@student.uwtsd.ac.uk::ca6683cc-ab35-48a1-b302-6690f863f82c" providerId="AD" clId="Web-{270C11B5-6E00-3544-60BF-284461176993}" dt="2026-03-10T22:25:52.832" v="140" actId="20577"/>
          <ac:spMkLst>
            <pc:docMk/>
            <pc:sldMk cId="2428918949" sldId="262"/>
            <ac:spMk id="2292" creationId="{67E642BC-6D07-04BC-CB7D-208A83246A7D}"/>
          </ac:spMkLst>
        </pc:spChg>
      </pc:sldChg>
      <pc:sldChg chg="modSp">
        <pc:chgData name="Aneta Kozlowiecka (2438990)" userId="S::2438990@student.uwtsd.ac.uk::ca6683cc-ab35-48a1-b302-6690f863f82c" providerId="AD" clId="Web-{270C11B5-6E00-3544-60BF-284461176993}" dt="2026-03-10T22:29:20.615" v="147" actId="20577"/>
        <pc:sldMkLst>
          <pc:docMk/>
          <pc:sldMk cId="3182156067" sldId="263"/>
        </pc:sldMkLst>
        <pc:spChg chg="mod">
          <ac:chgData name="Aneta Kozlowiecka (2438990)" userId="S::2438990@student.uwtsd.ac.uk::ca6683cc-ab35-48a1-b302-6690f863f82c" providerId="AD" clId="Web-{270C11B5-6E00-3544-60BF-284461176993}" dt="2026-03-10T22:29:20.615" v="147" actId="20577"/>
          <ac:spMkLst>
            <pc:docMk/>
            <pc:sldMk cId="3182156067" sldId="263"/>
            <ac:spMk id="14" creationId="{5C8E8C0E-0068-3094-5639-DE4C9E9A4631}"/>
          </ac:spMkLst>
        </pc:spChg>
      </pc:sldChg>
      <pc:sldChg chg="modSp">
        <pc:chgData name="Aneta Kozlowiecka (2438990)" userId="S::2438990@student.uwtsd.ac.uk::ca6683cc-ab35-48a1-b302-6690f863f82c" providerId="AD" clId="Web-{270C11B5-6E00-3544-60BF-284461176993}" dt="2026-03-10T22:36:33.908" v="172" actId="20577"/>
        <pc:sldMkLst>
          <pc:docMk/>
          <pc:sldMk cId="18977928" sldId="264"/>
        </pc:sldMkLst>
        <pc:spChg chg="mod">
          <ac:chgData name="Aneta Kozlowiecka (2438990)" userId="S::2438990@student.uwtsd.ac.uk::ca6683cc-ab35-48a1-b302-6690f863f82c" providerId="AD" clId="Web-{270C11B5-6E00-3544-60BF-284461176993}" dt="2026-03-10T22:36:33.908" v="172" actId="20577"/>
          <ac:spMkLst>
            <pc:docMk/>
            <pc:sldMk cId="18977928" sldId="264"/>
            <ac:spMk id="8" creationId="{FFC60FAC-4039-9787-D38F-4D8B53989691}"/>
          </ac:spMkLst>
        </pc:spChg>
      </pc:sldChg>
      <pc:sldChg chg="modSp">
        <pc:chgData name="Aneta Kozlowiecka (2438990)" userId="S::2438990@student.uwtsd.ac.uk::ca6683cc-ab35-48a1-b302-6690f863f82c" providerId="AD" clId="Web-{270C11B5-6E00-3544-60BF-284461176993}" dt="2026-03-10T21:51:41.760" v="49" actId="20577"/>
        <pc:sldMkLst>
          <pc:docMk/>
          <pc:sldMk cId="2352383865" sldId="265"/>
        </pc:sldMkLst>
        <pc:spChg chg="mod">
          <ac:chgData name="Aneta Kozlowiecka (2438990)" userId="S::2438990@student.uwtsd.ac.uk::ca6683cc-ab35-48a1-b302-6690f863f82c" providerId="AD" clId="Web-{270C11B5-6E00-3544-60BF-284461176993}" dt="2026-03-10T21:51:41.760" v="49" actId="20577"/>
          <ac:spMkLst>
            <pc:docMk/>
            <pc:sldMk cId="2352383865" sldId="265"/>
            <ac:spMk id="8" creationId="{3BA9B9FC-59EA-7456-F5B0-C1A0C9EF1759}"/>
          </ac:spMkLst>
        </pc:spChg>
      </pc:sldChg>
      <pc:sldChg chg="modSp">
        <pc:chgData name="Aneta Kozlowiecka (2438990)" userId="S::2438990@student.uwtsd.ac.uk::ca6683cc-ab35-48a1-b302-6690f863f82c" providerId="AD" clId="Web-{270C11B5-6E00-3544-60BF-284461176993}" dt="2026-03-10T21:37:56.295" v="36" actId="14100"/>
        <pc:sldMkLst>
          <pc:docMk/>
          <pc:sldMk cId="3884355896" sldId="275"/>
        </pc:sldMkLst>
        <pc:spChg chg="mod">
          <ac:chgData name="Aneta Kozlowiecka (2438990)" userId="S::2438990@student.uwtsd.ac.uk::ca6683cc-ab35-48a1-b302-6690f863f82c" providerId="AD" clId="Web-{270C11B5-6E00-3544-60BF-284461176993}" dt="2026-03-10T21:37:56.295" v="36" actId="14100"/>
          <ac:spMkLst>
            <pc:docMk/>
            <pc:sldMk cId="3884355896" sldId="275"/>
            <ac:spMk id="3" creationId="{AA348AAA-8C69-EC46-AA56-E481D8113DF9}"/>
          </ac:spMkLst>
        </pc:spChg>
      </pc:sldChg>
      <pc:sldChg chg="modSp add">
        <pc:chgData name="Aneta Kozlowiecka (2438990)" userId="S::2438990@student.uwtsd.ac.uk::ca6683cc-ab35-48a1-b302-6690f863f82c" providerId="AD" clId="Web-{270C11B5-6E00-3544-60BF-284461176993}" dt="2026-03-10T22:32:29.068" v="153" actId="20577"/>
        <pc:sldMkLst>
          <pc:docMk/>
          <pc:sldMk cId="2583970393" sldId="277"/>
        </pc:sldMkLst>
        <pc:spChg chg="mod">
          <ac:chgData name="Aneta Kozlowiecka (2438990)" userId="S::2438990@student.uwtsd.ac.uk::ca6683cc-ab35-48a1-b302-6690f863f82c" providerId="AD" clId="Web-{270C11B5-6E00-3544-60BF-284461176993}" dt="2026-03-10T22:32:29.068" v="153" actId="20577"/>
          <ac:spMkLst>
            <pc:docMk/>
            <pc:sldMk cId="2583970393" sldId="277"/>
            <ac:spMk id="6" creationId="{2DB691C7-6A96-4C7D-C6D2-407C805FA02C}"/>
          </ac:spMkLst>
        </pc:spChg>
      </pc:sldChg>
      <pc:sldChg chg="add">
        <pc:chgData name="Aneta Kozlowiecka (2438990)" userId="S::2438990@student.uwtsd.ac.uk::ca6683cc-ab35-48a1-b302-6690f863f82c" providerId="AD" clId="Web-{270C11B5-6E00-3544-60BF-284461176993}" dt="2026-03-10T21:50:20.244" v="39"/>
        <pc:sldMkLst>
          <pc:docMk/>
          <pc:sldMk cId="4029659340" sldId="278"/>
        </pc:sldMkLst>
      </pc:sldChg>
      <pc:sldChg chg="add">
        <pc:chgData name="Aneta Kozlowiecka (2438990)" userId="S::2438990@student.uwtsd.ac.uk::ca6683cc-ab35-48a1-b302-6690f863f82c" providerId="AD" clId="Web-{270C11B5-6E00-3544-60BF-284461176993}" dt="2026-03-10T21:50:36.150" v="40"/>
        <pc:sldMkLst>
          <pc:docMk/>
          <pc:sldMk cId="224897092" sldId="279"/>
        </pc:sldMkLst>
      </pc:sldChg>
      <pc:sldMasterChg chg="add addSldLayout">
        <pc:chgData name="Aneta Kozlowiecka (2438990)" userId="S::2438990@student.uwtsd.ac.uk::ca6683cc-ab35-48a1-b302-6690f863f82c" providerId="AD" clId="Web-{270C11B5-6E00-3544-60BF-284461176993}" dt="2026-03-10T21:49:50.118" v="37"/>
        <pc:sldMasterMkLst>
          <pc:docMk/>
          <pc:sldMasterMk cId="3924447933" sldId="2147483747"/>
        </pc:sldMasterMkLst>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427334993" sldId="2147483736"/>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3256663607" sldId="2147483737"/>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1896671252" sldId="2147483738"/>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1984853780" sldId="2147483739"/>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1590780431" sldId="2147483740"/>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2305313351" sldId="2147483741"/>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1347279264" sldId="2147483742"/>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3060743622" sldId="2147483743"/>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3847430700" sldId="2147483744"/>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559788630" sldId="2147483745"/>
          </pc:sldLayoutMkLst>
        </pc:sldLayoutChg>
        <pc:sldLayoutChg chg="add">
          <pc:chgData name="Aneta Kozlowiecka (2438990)" userId="S::2438990@student.uwtsd.ac.uk::ca6683cc-ab35-48a1-b302-6690f863f82c" providerId="AD" clId="Web-{270C11B5-6E00-3544-60BF-284461176993}" dt="2026-03-10T21:49:50.118" v="37"/>
          <pc:sldLayoutMkLst>
            <pc:docMk/>
            <pc:sldMasterMk cId="3924447933" sldId="2147483747"/>
            <pc:sldLayoutMk cId="267146213" sldId="2147483746"/>
          </pc:sldLayoutMkLst>
        </pc:sldLayoutChg>
      </pc:sldMasterChg>
    </pc:docChg>
  </pc:docChgLst>
  <pc:docChgLst>
    <pc:chgData name="Aneta Kozlowiecka (2438990)" userId="S::2438990@student.uwtsd.ac.uk::ca6683cc-ab35-48a1-b302-6690f863f82c" providerId="AD" clId="Web-{8689D5F4-107D-5078-76B7-FDF9CCF950C6}"/>
    <pc:docChg chg="addSld delSld modSld addMainMaster delMainMaster">
      <pc:chgData name="Aneta Kozlowiecka (2438990)" userId="S::2438990@student.uwtsd.ac.uk::ca6683cc-ab35-48a1-b302-6690f863f82c" providerId="AD" clId="Web-{8689D5F4-107D-5078-76B7-FDF9CCF950C6}" dt="2026-03-03T23:18:36.185" v="510"/>
      <pc:docMkLst>
        <pc:docMk/>
      </pc:docMkLst>
      <pc:sldChg chg="addSp delSp modSp new mod setBg setClrOvrMap">
        <pc:chgData name="Aneta Kozlowiecka (2438990)" userId="S::2438990@student.uwtsd.ac.uk::ca6683cc-ab35-48a1-b302-6690f863f82c" providerId="AD" clId="Web-{8689D5F4-107D-5078-76B7-FDF9CCF950C6}" dt="2026-03-03T21:39:22.458" v="226" actId="20577"/>
        <pc:sldMkLst>
          <pc:docMk/>
          <pc:sldMk cId="2517874187" sldId="257"/>
        </pc:sldMkLst>
        <pc:spChg chg="mod ord">
          <ac:chgData name="Aneta Kozlowiecka (2438990)" userId="S::2438990@student.uwtsd.ac.uk::ca6683cc-ab35-48a1-b302-6690f863f82c" providerId="AD" clId="Web-{8689D5F4-107D-5078-76B7-FDF9CCF950C6}" dt="2026-03-03T21:39:22.458" v="226" actId="20577"/>
          <ac:spMkLst>
            <pc:docMk/>
            <pc:sldMk cId="2517874187" sldId="257"/>
            <ac:spMk id="2" creationId="{DA525089-CADF-74EC-3DC1-FB36E27906A1}"/>
          </ac:spMkLst>
        </pc:spChg>
        <pc:spChg chg="add mod">
          <ac:chgData name="Aneta Kozlowiecka (2438990)" userId="S::2438990@student.uwtsd.ac.uk::ca6683cc-ab35-48a1-b302-6690f863f82c" providerId="AD" clId="Web-{8689D5F4-107D-5078-76B7-FDF9CCF950C6}" dt="2026-03-03T21:39:10.067" v="224" actId="20577"/>
          <ac:spMkLst>
            <pc:docMk/>
            <pc:sldMk cId="2517874187" sldId="257"/>
            <ac:spMk id="5" creationId="{3F73F5FC-FB44-8B2F-6ECD-1C556A780DA7}"/>
          </ac:spMkLst>
        </pc:spChg>
        <pc:spChg chg="add">
          <ac:chgData name="Aneta Kozlowiecka (2438990)" userId="S::2438990@student.uwtsd.ac.uk::ca6683cc-ab35-48a1-b302-6690f863f82c" providerId="AD" clId="Web-{8689D5F4-107D-5078-76B7-FDF9CCF950C6}" dt="2026-03-03T21:33:51.452" v="125"/>
          <ac:spMkLst>
            <pc:docMk/>
            <pc:sldMk cId="2517874187" sldId="257"/>
            <ac:spMk id="13" creationId="{85CB65D0-496F-4797-A015-C85839E35D1A}"/>
          </ac:spMkLst>
        </pc:spChg>
        <pc:spChg chg="add">
          <ac:chgData name="Aneta Kozlowiecka (2438990)" userId="S::2438990@student.uwtsd.ac.uk::ca6683cc-ab35-48a1-b302-6690f863f82c" providerId="AD" clId="Web-{8689D5F4-107D-5078-76B7-FDF9CCF950C6}" dt="2026-03-03T21:33:51.452" v="125"/>
          <ac:spMkLst>
            <pc:docMk/>
            <pc:sldMk cId="2517874187" sldId="257"/>
            <ac:spMk id="15" creationId="{95D2C779-8883-4E5F-A170-0F464918C1B7}"/>
          </ac:spMkLst>
        </pc:spChg>
        <pc:picChg chg="add mod ord">
          <ac:chgData name="Aneta Kozlowiecka (2438990)" userId="S::2438990@student.uwtsd.ac.uk::ca6683cc-ab35-48a1-b302-6690f863f82c" providerId="AD" clId="Web-{8689D5F4-107D-5078-76B7-FDF9CCF950C6}" dt="2026-03-03T21:33:51.452" v="125"/>
          <ac:picMkLst>
            <pc:docMk/>
            <pc:sldMk cId="2517874187" sldId="257"/>
            <ac:picMk id="4" creationId="{31F22A7A-1C6E-FDF6-99FA-5756CB27C4F0}"/>
          </ac:picMkLst>
        </pc:picChg>
        <pc:cxnChg chg="add">
          <ac:chgData name="Aneta Kozlowiecka (2438990)" userId="S::2438990@student.uwtsd.ac.uk::ca6683cc-ab35-48a1-b302-6690f863f82c" providerId="AD" clId="Web-{8689D5F4-107D-5078-76B7-FDF9CCF950C6}" dt="2026-03-03T21:33:51.452" v="125"/>
          <ac:cxnSpMkLst>
            <pc:docMk/>
            <pc:sldMk cId="2517874187" sldId="257"/>
            <ac:cxnSpMk id="9" creationId="{F64F9B95-9045-48D2-B9F3-2927E98F54AA}"/>
          </ac:cxnSpMkLst>
        </pc:cxnChg>
        <pc:cxnChg chg="add">
          <ac:chgData name="Aneta Kozlowiecka (2438990)" userId="S::2438990@student.uwtsd.ac.uk::ca6683cc-ab35-48a1-b302-6690f863f82c" providerId="AD" clId="Web-{8689D5F4-107D-5078-76B7-FDF9CCF950C6}" dt="2026-03-03T21:33:51.452" v="125"/>
          <ac:cxnSpMkLst>
            <pc:docMk/>
            <pc:sldMk cId="2517874187" sldId="257"/>
            <ac:cxnSpMk id="11" creationId="{085AA86F-6A4D-4BCB-A045-D992CDC2959B}"/>
          </ac:cxnSpMkLst>
        </pc:cxnChg>
        <pc:cxnChg chg="add">
          <ac:chgData name="Aneta Kozlowiecka (2438990)" userId="S::2438990@student.uwtsd.ac.uk::ca6683cc-ab35-48a1-b302-6690f863f82c" providerId="AD" clId="Web-{8689D5F4-107D-5078-76B7-FDF9CCF950C6}" dt="2026-03-03T21:33:51.452" v="125"/>
          <ac:cxnSpMkLst>
            <pc:docMk/>
            <pc:sldMk cId="2517874187" sldId="257"/>
            <ac:cxnSpMk id="17" creationId="{BD96A694-258D-4418-A83C-B9BA72FD44B8}"/>
          </ac:cxnSpMkLst>
        </pc:cxnChg>
      </pc:sldChg>
      <pc:sldChg chg="addSp delSp modSp new mod setBg addAnim delAnim modAnim setClrOvrMap">
        <pc:chgData name="Aneta Kozlowiecka (2438990)" userId="S::2438990@student.uwtsd.ac.uk::ca6683cc-ab35-48a1-b302-6690f863f82c" providerId="AD" clId="Web-{8689D5F4-107D-5078-76B7-FDF9CCF950C6}" dt="2026-03-03T21:59:07.416" v="311"/>
        <pc:sldMkLst>
          <pc:docMk/>
          <pc:sldMk cId="638421744" sldId="258"/>
        </pc:sldMkLst>
        <pc:spChg chg="mod ord">
          <ac:chgData name="Aneta Kozlowiecka (2438990)" userId="S::2438990@student.uwtsd.ac.uk::ca6683cc-ab35-48a1-b302-6690f863f82c" providerId="AD" clId="Web-{8689D5F4-107D-5078-76B7-FDF9CCF950C6}" dt="2026-03-03T21:44:09.750" v="240" actId="14100"/>
          <ac:spMkLst>
            <pc:docMk/>
            <pc:sldMk cId="638421744" sldId="258"/>
            <ac:spMk id="2" creationId="{CCE0C44E-F723-36ED-57B1-AD7646A07851}"/>
          </ac:spMkLst>
        </pc:spChg>
        <pc:spChg chg="add">
          <ac:chgData name="Aneta Kozlowiecka (2438990)" userId="S::2438990@student.uwtsd.ac.uk::ca6683cc-ab35-48a1-b302-6690f863f82c" providerId="AD" clId="Web-{8689D5F4-107D-5078-76B7-FDF9CCF950C6}" dt="2026-03-03T21:43:03.921" v="232"/>
          <ac:spMkLst>
            <pc:docMk/>
            <pc:sldMk cId="638421744" sldId="258"/>
            <ac:spMk id="24" creationId="{33E93247-6229-44AB-A550-739E971E690B}"/>
          </ac:spMkLst>
        </pc:spChg>
        <pc:spChg chg="add">
          <ac:chgData name="Aneta Kozlowiecka (2438990)" userId="S::2438990@student.uwtsd.ac.uk::ca6683cc-ab35-48a1-b302-6690f863f82c" providerId="AD" clId="Web-{8689D5F4-107D-5078-76B7-FDF9CCF950C6}" dt="2026-03-03T21:43:03.921" v="232"/>
          <ac:spMkLst>
            <pc:docMk/>
            <pc:sldMk cId="638421744" sldId="258"/>
            <ac:spMk id="25" creationId="{6BB6B482-ACCA-4938-8AEA-49D525C17221}"/>
          </ac:spMkLst>
        </pc:spChg>
        <pc:spChg chg="add">
          <ac:chgData name="Aneta Kozlowiecka (2438990)" userId="S::2438990@student.uwtsd.ac.uk::ca6683cc-ab35-48a1-b302-6690f863f82c" providerId="AD" clId="Web-{8689D5F4-107D-5078-76B7-FDF9CCF950C6}" dt="2026-03-03T21:43:03.921" v="232"/>
          <ac:spMkLst>
            <pc:docMk/>
            <pc:sldMk cId="638421744" sldId="258"/>
            <ac:spMk id="27" creationId="{612349FF-7742-42ED-ADF3-238B5DDD176C}"/>
          </ac:spMkLst>
        </pc:spChg>
        <pc:spChg chg="add mod">
          <ac:chgData name="Aneta Kozlowiecka (2438990)" userId="S::2438990@student.uwtsd.ac.uk::ca6683cc-ab35-48a1-b302-6690f863f82c" providerId="AD" clId="Web-{8689D5F4-107D-5078-76B7-FDF9CCF950C6}" dt="2026-03-03T21:58:36.697" v="306"/>
          <ac:spMkLst>
            <pc:docMk/>
            <pc:sldMk cId="638421744" sldId="258"/>
            <ac:spMk id="88" creationId="{3191F543-9992-9C75-4B3D-CA1899F9162C}"/>
          </ac:spMkLst>
        </pc:spChg>
        <pc:spChg chg="add mod">
          <ac:chgData name="Aneta Kozlowiecka (2438990)" userId="S::2438990@student.uwtsd.ac.uk::ca6683cc-ab35-48a1-b302-6690f863f82c" providerId="AD" clId="Web-{8689D5F4-107D-5078-76B7-FDF9CCF950C6}" dt="2026-03-03T21:58:51.088" v="307"/>
          <ac:spMkLst>
            <pc:docMk/>
            <pc:sldMk cId="638421744" sldId="258"/>
            <ac:spMk id="89" creationId="{FAFE7C45-05C2-0D85-7751-BEC8DAEEAC08}"/>
          </ac:spMkLst>
        </pc:spChg>
        <pc:spChg chg="add mod">
          <ac:chgData name="Aneta Kozlowiecka (2438990)" userId="S::2438990@student.uwtsd.ac.uk::ca6683cc-ab35-48a1-b302-6690f863f82c" providerId="AD" clId="Web-{8689D5F4-107D-5078-76B7-FDF9CCF950C6}" dt="2026-03-03T21:58:56.181" v="308"/>
          <ac:spMkLst>
            <pc:docMk/>
            <pc:sldMk cId="638421744" sldId="258"/>
            <ac:spMk id="90" creationId="{B19F45EA-16BD-FFA5-490C-3B1352FABD4C}"/>
          </ac:spMkLst>
        </pc:spChg>
        <pc:spChg chg="add mod">
          <ac:chgData name="Aneta Kozlowiecka (2438990)" userId="S::2438990@student.uwtsd.ac.uk::ca6683cc-ab35-48a1-b302-6690f863f82c" providerId="AD" clId="Web-{8689D5F4-107D-5078-76B7-FDF9CCF950C6}" dt="2026-03-03T21:59:00.572" v="309"/>
          <ac:spMkLst>
            <pc:docMk/>
            <pc:sldMk cId="638421744" sldId="258"/>
            <ac:spMk id="91" creationId="{5CB6E018-6F37-116A-C796-2C4D2C52192A}"/>
          </ac:spMkLst>
        </pc:spChg>
        <pc:spChg chg="add mod">
          <ac:chgData name="Aneta Kozlowiecka (2438990)" userId="S::2438990@student.uwtsd.ac.uk::ca6683cc-ab35-48a1-b302-6690f863f82c" providerId="AD" clId="Web-{8689D5F4-107D-5078-76B7-FDF9CCF950C6}" dt="2026-03-03T21:59:04.838" v="310"/>
          <ac:spMkLst>
            <pc:docMk/>
            <pc:sldMk cId="638421744" sldId="258"/>
            <ac:spMk id="92" creationId="{A67C6D6D-0F53-31CE-1D90-AB499A1F2ECD}"/>
          </ac:spMkLst>
        </pc:spChg>
        <pc:spChg chg="add mod">
          <ac:chgData name="Aneta Kozlowiecka (2438990)" userId="S::2438990@student.uwtsd.ac.uk::ca6683cc-ab35-48a1-b302-6690f863f82c" providerId="AD" clId="Web-{8689D5F4-107D-5078-76B7-FDF9CCF950C6}" dt="2026-03-03T21:59:07.416" v="311"/>
          <ac:spMkLst>
            <pc:docMk/>
            <pc:sldMk cId="638421744" sldId="258"/>
            <ac:spMk id="93" creationId="{F925D47D-69EC-E34E-6DC8-A84732582545}"/>
          </ac:spMkLst>
        </pc:spChg>
        <pc:picChg chg="add mod ord">
          <ac:chgData name="Aneta Kozlowiecka (2438990)" userId="S::2438990@student.uwtsd.ac.uk::ca6683cc-ab35-48a1-b302-6690f863f82c" providerId="AD" clId="Web-{8689D5F4-107D-5078-76B7-FDF9CCF950C6}" dt="2026-03-03T21:43:03.921" v="232"/>
          <ac:picMkLst>
            <pc:docMk/>
            <pc:sldMk cId="638421744" sldId="258"/>
            <ac:picMk id="4" creationId="{AB7E49E9-7734-12C3-1DA5-621F5E9F47B2}"/>
          </ac:picMkLst>
        </pc:picChg>
        <pc:cxnChg chg="add">
          <ac:chgData name="Aneta Kozlowiecka (2438990)" userId="S::2438990@student.uwtsd.ac.uk::ca6683cc-ab35-48a1-b302-6690f863f82c" providerId="AD" clId="Web-{8689D5F4-107D-5078-76B7-FDF9CCF950C6}" dt="2026-03-03T21:43:03.921" v="232"/>
          <ac:cxnSpMkLst>
            <pc:docMk/>
            <pc:sldMk cId="638421744" sldId="258"/>
            <ac:cxnSpMk id="21" creationId="{2CF06E40-3ECB-4820-95B5-8A70B07D4B47}"/>
          </ac:cxnSpMkLst>
        </pc:cxnChg>
        <pc:cxnChg chg="add">
          <ac:chgData name="Aneta Kozlowiecka (2438990)" userId="S::2438990@student.uwtsd.ac.uk::ca6683cc-ab35-48a1-b302-6690f863f82c" providerId="AD" clId="Web-{8689D5F4-107D-5078-76B7-FDF9CCF950C6}" dt="2026-03-03T21:43:03.921" v="232"/>
          <ac:cxnSpMkLst>
            <pc:docMk/>
            <pc:sldMk cId="638421744" sldId="258"/>
            <ac:cxnSpMk id="22" creationId="{F64F9B95-9045-48D2-B9F3-2927E98F54AA}"/>
          </ac:cxnSpMkLst>
        </pc:cxnChg>
        <pc:cxnChg chg="add">
          <ac:chgData name="Aneta Kozlowiecka (2438990)" userId="S::2438990@student.uwtsd.ac.uk::ca6683cc-ab35-48a1-b302-6690f863f82c" providerId="AD" clId="Web-{8689D5F4-107D-5078-76B7-FDF9CCF950C6}" dt="2026-03-03T21:43:03.921" v="232"/>
          <ac:cxnSpMkLst>
            <pc:docMk/>
            <pc:sldMk cId="638421744" sldId="258"/>
            <ac:cxnSpMk id="23" creationId="{085AA86F-6A4D-4BCB-A045-D992CDC2959B}"/>
          </ac:cxnSpMkLst>
        </pc:cxnChg>
        <pc:cxnChg chg="add">
          <ac:chgData name="Aneta Kozlowiecka (2438990)" userId="S::2438990@student.uwtsd.ac.uk::ca6683cc-ab35-48a1-b302-6690f863f82c" providerId="AD" clId="Web-{8689D5F4-107D-5078-76B7-FDF9CCF950C6}" dt="2026-03-03T21:43:03.921" v="232"/>
          <ac:cxnSpMkLst>
            <pc:docMk/>
            <pc:sldMk cId="638421744" sldId="258"/>
            <ac:cxnSpMk id="26" creationId="{EE2E603F-4A95-4FE8-BB06-211DFD75DBEF}"/>
          </ac:cxnSpMkLst>
        </pc:cxnChg>
      </pc:sldChg>
      <pc:sldChg chg="addSp delSp modSp new mod setBg">
        <pc:chgData name="Aneta Kozlowiecka (2438990)" userId="S::2438990@student.uwtsd.ac.uk::ca6683cc-ab35-48a1-b302-6690f863f82c" providerId="AD" clId="Web-{8689D5F4-107D-5078-76B7-FDF9CCF950C6}" dt="2026-03-03T23:05:20.666" v="411" actId="20577"/>
        <pc:sldMkLst>
          <pc:docMk/>
          <pc:sldMk cId="933999966" sldId="259"/>
        </pc:sldMkLst>
        <pc:spChg chg="add del">
          <ac:chgData name="Aneta Kozlowiecka (2438990)" userId="S::2438990@student.uwtsd.ac.uk::ca6683cc-ab35-48a1-b302-6690f863f82c" providerId="AD" clId="Web-{8689D5F4-107D-5078-76B7-FDF9CCF950C6}" dt="2026-03-03T22:57:57.157" v="317"/>
          <ac:spMkLst>
            <pc:docMk/>
            <pc:sldMk cId="933999966" sldId="259"/>
            <ac:spMk id="3" creationId="{40C81991-645F-9763-A302-38FC6C28EEDA}"/>
          </ac:spMkLst>
        </pc:spChg>
        <pc:spChg chg="add mod">
          <ac:chgData name="Aneta Kozlowiecka (2438990)" userId="S::2438990@student.uwtsd.ac.uk::ca6683cc-ab35-48a1-b302-6690f863f82c" providerId="AD" clId="Web-{8689D5F4-107D-5078-76B7-FDF9CCF950C6}" dt="2026-03-03T23:05:20.666" v="411" actId="20577"/>
          <ac:spMkLst>
            <pc:docMk/>
            <pc:sldMk cId="933999966" sldId="259"/>
            <ac:spMk id="5" creationId="{D8C25DF5-7FB6-C8AF-039C-ED8FCC6CEE08}"/>
          </ac:spMkLst>
        </pc:spChg>
        <pc:spChg chg="add mod">
          <ac:chgData name="Aneta Kozlowiecka (2438990)" userId="S::2438990@student.uwtsd.ac.uk::ca6683cc-ab35-48a1-b302-6690f863f82c" providerId="AD" clId="Web-{8689D5F4-107D-5078-76B7-FDF9CCF950C6}" dt="2026-03-03T23:04:28.601" v="409" actId="20577"/>
          <ac:spMkLst>
            <pc:docMk/>
            <pc:sldMk cId="933999966" sldId="259"/>
            <ac:spMk id="7" creationId="{F0F3EA82-83FC-2CF8-02B1-A61D409BEBF4}"/>
          </ac:spMkLst>
        </pc:spChg>
        <pc:spChg chg="add">
          <ac:chgData name="Aneta Kozlowiecka (2438990)" userId="S::2438990@student.uwtsd.ac.uk::ca6683cc-ab35-48a1-b302-6690f863f82c" providerId="AD" clId="Web-{8689D5F4-107D-5078-76B7-FDF9CCF950C6}" dt="2026-03-03T22:57:40.688" v="314"/>
          <ac:spMkLst>
            <pc:docMk/>
            <pc:sldMk cId="933999966" sldId="259"/>
            <ac:spMk id="11" creationId="{660EB578-C970-4186-B93C-45851BBC6E34}"/>
          </ac:spMkLst>
        </pc:spChg>
        <pc:picChg chg="add mod ord">
          <ac:chgData name="Aneta Kozlowiecka (2438990)" userId="S::2438990@student.uwtsd.ac.uk::ca6683cc-ab35-48a1-b302-6690f863f82c" providerId="AD" clId="Web-{8689D5F4-107D-5078-76B7-FDF9CCF950C6}" dt="2026-03-03T22:59:28.362" v="337" actId="1076"/>
          <ac:picMkLst>
            <pc:docMk/>
            <pc:sldMk cId="933999966" sldId="259"/>
            <ac:picMk id="4" creationId="{06FC0C2E-94D9-4E6B-E3BD-41392FF6E4AC}"/>
          </ac:picMkLst>
        </pc:picChg>
        <pc:cxnChg chg="add">
          <ac:chgData name="Aneta Kozlowiecka (2438990)" userId="S::2438990@student.uwtsd.ac.uk::ca6683cc-ab35-48a1-b302-6690f863f82c" providerId="AD" clId="Web-{8689D5F4-107D-5078-76B7-FDF9CCF950C6}" dt="2026-03-03T22:57:40.688" v="314"/>
          <ac:cxnSpMkLst>
            <pc:docMk/>
            <pc:sldMk cId="933999966" sldId="259"/>
            <ac:cxnSpMk id="13" creationId="{CDF57B02-07BB-407B-BB36-06D9C64A673E}"/>
          </ac:cxnSpMkLst>
        </pc:cxnChg>
        <pc:cxnChg chg="add">
          <ac:chgData name="Aneta Kozlowiecka (2438990)" userId="S::2438990@student.uwtsd.ac.uk::ca6683cc-ab35-48a1-b302-6690f863f82c" providerId="AD" clId="Web-{8689D5F4-107D-5078-76B7-FDF9CCF950C6}" dt="2026-03-03T22:57:40.688" v="314"/>
          <ac:cxnSpMkLst>
            <pc:docMk/>
            <pc:sldMk cId="933999966" sldId="259"/>
            <ac:cxnSpMk id="15" creationId="{C6855964-C920-48EB-8804-74291211C8A9}"/>
          </ac:cxnSpMkLst>
        </pc:cxnChg>
      </pc:sldChg>
      <pc:sldChg chg="addSp delSp modSp new mod setBg addAnim delAnim modAnim">
        <pc:chgData name="Aneta Kozlowiecka (2438990)" userId="S::2438990@student.uwtsd.ac.uk::ca6683cc-ab35-48a1-b302-6690f863f82c" providerId="AD" clId="Web-{8689D5F4-107D-5078-76B7-FDF9CCF950C6}" dt="2026-03-03T23:18:36.185" v="510"/>
        <pc:sldMkLst>
          <pc:docMk/>
          <pc:sldMk cId="2050695842" sldId="260"/>
        </pc:sldMkLst>
        <pc:spChg chg="add mod">
          <ac:chgData name="Aneta Kozlowiecka (2438990)" userId="S::2438990@student.uwtsd.ac.uk::ca6683cc-ab35-48a1-b302-6690f863f82c" providerId="AD" clId="Web-{8689D5F4-107D-5078-76B7-FDF9CCF950C6}" dt="2026-03-03T23:10:36.120" v="458" actId="20577"/>
          <ac:spMkLst>
            <pc:docMk/>
            <pc:sldMk cId="2050695842" sldId="260"/>
            <ac:spMk id="5" creationId="{ED20C1B0-88FF-5234-B2E2-B477582C5FA5}"/>
          </ac:spMkLst>
        </pc:spChg>
        <pc:spChg chg="add">
          <ac:chgData name="Aneta Kozlowiecka (2438990)" userId="S::2438990@student.uwtsd.ac.uk::ca6683cc-ab35-48a1-b302-6690f863f82c" providerId="AD" clId="Web-{8689D5F4-107D-5078-76B7-FDF9CCF950C6}" dt="2026-03-03T23:08:50.292" v="416"/>
          <ac:spMkLst>
            <pc:docMk/>
            <pc:sldMk cId="2050695842" sldId="260"/>
            <ac:spMk id="17" creationId="{660EB578-C970-4186-B93C-45851BBC6E34}"/>
          </ac:spMkLst>
        </pc:spChg>
        <pc:spChg chg="add mod">
          <ac:chgData name="Aneta Kozlowiecka (2438990)" userId="S::2438990@student.uwtsd.ac.uk::ca6683cc-ab35-48a1-b302-6690f863f82c" providerId="AD" clId="Web-{8689D5F4-107D-5078-76B7-FDF9CCF950C6}" dt="2026-03-03T23:16:59.872" v="507" actId="20577"/>
          <ac:spMkLst>
            <pc:docMk/>
            <pc:sldMk cId="2050695842" sldId="260"/>
            <ac:spMk id="19" creationId="{0567FB76-38A1-1E03-C437-E35E36A91B71}"/>
          </ac:spMkLst>
        </pc:spChg>
        <pc:picChg chg="add mod ord">
          <ac:chgData name="Aneta Kozlowiecka (2438990)" userId="S::2438990@student.uwtsd.ac.uk::ca6683cc-ab35-48a1-b302-6690f863f82c" providerId="AD" clId="Web-{8689D5F4-107D-5078-76B7-FDF9CCF950C6}" dt="2026-03-03T23:10:00.605" v="452" actId="1076"/>
          <ac:picMkLst>
            <pc:docMk/>
            <pc:sldMk cId="2050695842" sldId="260"/>
            <ac:picMk id="4" creationId="{7E84707F-350A-1A2F-31E8-E4A0FBC39120}"/>
          </ac:picMkLst>
        </pc:picChg>
        <pc:cxnChg chg="add">
          <ac:chgData name="Aneta Kozlowiecka (2438990)" userId="S::2438990@student.uwtsd.ac.uk::ca6683cc-ab35-48a1-b302-6690f863f82c" providerId="AD" clId="Web-{8689D5F4-107D-5078-76B7-FDF9CCF950C6}" dt="2026-03-03T23:08:50.292" v="416"/>
          <ac:cxnSpMkLst>
            <pc:docMk/>
            <pc:sldMk cId="2050695842" sldId="260"/>
            <ac:cxnSpMk id="18" creationId="{CDF57B02-07BB-407B-BB36-06D9C64A673E}"/>
          </ac:cxnSpMkLst>
        </pc:cxnChg>
        <pc:cxnChg chg="add">
          <ac:chgData name="Aneta Kozlowiecka (2438990)" userId="S::2438990@student.uwtsd.ac.uk::ca6683cc-ab35-48a1-b302-6690f863f82c" providerId="AD" clId="Web-{8689D5F4-107D-5078-76B7-FDF9CCF950C6}" dt="2026-03-03T23:08:50.292" v="416"/>
          <ac:cxnSpMkLst>
            <pc:docMk/>
            <pc:sldMk cId="2050695842" sldId="260"/>
            <ac:cxnSpMk id="20" creationId="{C6855964-C920-48EB-8804-74291211C8A9}"/>
          </ac:cxnSpMkLst>
        </pc:cxnChg>
      </pc:sldChg>
      <pc:sldMasterChg chg="add addSldLayout">
        <pc:chgData name="Aneta Kozlowiecka (2438990)" userId="S::2438990@student.uwtsd.ac.uk::ca6683cc-ab35-48a1-b302-6690f863f82c" providerId="AD" clId="Web-{8689D5F4-107D-5078-76B7-FDF9CCF950C6}" dt="2026-03-03T21:22:38.274" v="31"/>
        <pc:sldMasterMkLst>
          <pc:docMk/>
          <pc:sldMasterMk cId="3131197016" sldId="2147483774"/>
        </pc:sldMasterMkLst>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1832348100" sldId="2147483775"/>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2545828130" sldId="2147483776"/>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4114302798" sldId="2147483777"/>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1131404988" sldId="2147483778"/>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3741457975" sldId="2147483779"/>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1092223490" sldId="2147483780"/>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367693032" sldId="2147483781"/>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4097265883" sldId="2147483782"/>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2814769751" sldId="2147483783"/>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3885455650" sldId="2147483784"/>
          </pc:sldLayoutMkLst>
        </pc:sldLayoutChg>
        <pc:sldLayoutChg chg="add">
          <pc:chgData name="Aneta Kozlowiecka (2438990)" userId="S::2438990@student.uwtsd.ac.uk::ca6683cc-ab35-48a1-b302-6690f863f82c" providerId="AD" clId="Web-{8689D5F4-107D-5078-76B7-FDF9CCF950C6}" dt="2026-03-03T21:22:38.274" v="31"/>
          <pc:sldLayoutMkLst>
            <pc:docMk/>
            <pc:sldMasterMk cId="3131197016" sldId="2147483774"/>
            <pc:sldLayoutMk cId="241958896" sldId="2147483785"/>
          </pc:sldLayoutMkLst>
        </pc:sldLayoutChg>
      </pc:sldMasterChg>
    </pc:docChg>
  </pc:docChgLst>
  <pc:docChgLst>
    <pc:chgData name="Aneta Kozlowiecka (2438990)" userId="S::2438990@student.uwtsd.ac.uk::ca6683cc-ab35-48a1-b302-6690f863f82c" providerId="AD" clId="Web-{7F00A43C-87A3-A013-4E40-46D407721E05}"/>
    <pc:docChg chg="addSld delSld modSld">
      <pc:chgData name="Aneta Kozlowiecka (2438990)" userId="S::2438990@student.uwtsd.ac.uk::ca6683cc-ab35-48a1-b302-6690f863f82c" providerId="AD" clId="Web-{7F00A43C-87A3-A013-4E40-46D407721E05}" dt="2026-03-06T23:51:07.852" v="482" actId="20577"/>
      <pc:docMkLst>
        <pc:docMk/>
      </pc:docMkLst>
      <pc:sldChg chg="modSp">
        <pc:chgData name="Aneta Kozlowiecka (2438990)" userId="S::2438990@student.uwtsd.ac.uk::ca6683cc-ab35-48a1-b302-6690f863f82c" providerId="AD" clId="Web-{7F00A43C-87A3-A013-4E40-46D407721E05}" dt="2026-03-06T23:20:22.880" v="401" actId="20577"/>
        <pc:sldMkLst>
          <pc:docMk/>
          <pc:sldMk cId="2517874187" sldId="257"/>
        </pc:sldMkLst>
        <pc:spChg chg="mod">
          <ac:chgData name="Aneta Kozlowiecka (2438990)" userId="S::2438990@student.uwtsd.ac.uk::ca6683cc-ab35-48a1-b302-6690f863f82c" providerId="AD" clId="Web-{7F00A43C-87A3-A013-4E40-46D407721E05}" dt="2026-03-06T23:20:22.880" v="401" actId="20577"/>
          <ac:spMkLst>
            <pc:docMk/>
            <pc:sldMk cId="2517874187" sldId="257"/>
            <ac:spMk id="5" creationId="{3F73F5FC-FB44-8B2F-6ECD-1C556A780DA7}"/>
          </ac:spMkLst>
        </pc:spChg>
      </pc:sldChg>
      <pc:sldChg chg="addSp delSp modSp">
        <pc:chgData name="Aneta Kozlowiecka (2438990)" userId="S::2438990@student.uwtsd.ac.uk::ca6683cc-ab35-48a1-b302-6690f863f82c" providerId="AD" clId="Web-{7F00A43C-87A3-A013-4E40-46D407721E05}" dt="2026-03-06T23:00:13.072" v="269" actId="20577"/>
        <pc:sldMkLst>
          <pc:docMk/>
          <pc:sldMk cId="933999966" sldId="259"/>
        </pc:sldMkLst>
        <pc:spChg chg="add del mod">
          <ac:chgData name="Aneta Kozlowiecka (2438990)" userId="S::2438990@student.uwtsd.ac.uk::ca6683cc-ab35-48a1-b302-6690f863f82c" providerId="AD" clId="Web-{7F00A43C-87A3-A013-4E40-46D407721E05}" dt="2026-03-06T23:00:13.072" v="269" actId="20577"/>
          <ac:spMkLst>
            <pc:docMk/>
            <pc:sldMk cId="933999966" sldId="259"/>
            <ac:spMk id="7" creationId="{F0F3EA82-83FC-2CF8-02B1-A61D409BEBF4}"/>
          </ac:spMkLst>
        </pc:spChg>
      </pc:sldChg>
      <pc:sldChg chg="modSp">
        <pc:chgData name="Aneta Kozlowiecka (2438990)" userId="S::2438990@student.uwtsd.ac.uk::ca6683cc-ab35-48a1-b302-6690f863f82c" providerId="AD" clId="Web-{7F00A43C-87A3-A013-4E40-46D407721E05}" dt="2026-03-06T23:01:03.855" v="274" actId="20577"/>
        <pc:sldMkLst>
          <pc:docMk/>
          <pc:sldMk cId="2050695842" sldId="260"/>
        </pc:sldMkLst>
        <pc:spChg chg="mod">
          <ac:chgData name="Aneta Kozlowiecka (2438990)" userId="S::2438990@student.uwtsd.ac.uk::ca6683cc-ab35-48a1-b302-6690f863f82c" providerId="AD" clId="Web-{7F00A43C-87A3-A013-4E40-46D407721E05}" dt="2026-03-06T23:01:03.855" v="274" actId="20577"/>
          <ac:spMkLst>
            <pc:docMk/>
            <pc:sldMk cId="2050695842" sldId="260"/>
            <ac:spMk id="19" creationId="{0567FB76-38A1-1E03-C437-E35E36A91B71}"/>
          </ac:spMkLst>
        </pc:spChg>
      </pc:sldChg>
      <pc:sldChg chg="addSp delSp modSp new mod setBg setClrOvrMap">
        <pc:chgData name="Aneta Kozlowiecka (2438990)" userId="S::2438990@student.uwtsd.ac.uk::ca6683cc-ab35-48a1-b302-6690f863f82c" providerId="AD" clId="Web-{7F00A43C-87A3-A013-4E40-46D407721E05}" dt="2026-03-06T23:51:07.852" v="482" actId="20577"/>
        <pc:sldMkLst>
          <pc:docMk/>
          <pc:sldMk cId="3238416817" sldId="261"/>
        </pc:sldMkLst>
        <pc:spChg chg="add mod">
          <ac:chgData name="Aneta Kozlowiecka (2438990)" userId="S::2438990@student.uwtsd.ac.uk::ca6683cc-ab35-48a1-b302-6690f863f82c" providerId="AD" clId="Web-{7F00A43C-87A3-A013-4E40-46D407721E05}" dt="2026-03-06T23:14:28.763" v="394" actId="20577"/>
          <ac:spMkLst>
            <pc:docMk/>
            <pc:sldMk cId="3238416817" sldId="261"/>
            <ac:spMk id="2" creationId="{16A215CE-9DDC-B06F-2D0D-7FD1805FD916}"/>
          </ac:spMkLst>
        </pc:spChg>
        <pc:spChg chg="add mod">
          <ac:chgData name="Aneta Kozlowiecka (2438990)" userId="S::2438990@student.uwtsd.ac.uk::ca6683cc-ab35-48a1-b302-6690f863f82c" providerId="AD" clId="Web-{7F00A43C-87A3-A013-4E40-46D407721E05}" dt="2026-03-06T23:13:46.402" v="369" actId="20577"/>
          <ac:spMkLst>
            <pc:docMk/>
            <pc:sldMk cId="3238416817" sldId="261"/>
            <ac:spMk id="3" creationId="{13769A9B-4309-A967-6E88-068F154439E6}"/>
          </ac:spMkLst>
        </pc:spChg>
        <pc:spChg chg="add mod">
          <ac:chgData name="Aneta Kozlowiecka (2438990)" userId="S::2438990@student.uwtsd.ac.uk::ca6683cc-ab35-48a1-b302-6690f863f82c" providerId="AD" clId="Web-{7F00A43C-87A3-A013-4E40-46D407721E05}" dt="2026-03-06T23:51:07.852" v="482" actId="20577"/>
          <ac:spMkLst>
            <pc:docMk/>
            <pc:sldMk cId="3238416817" sldId="261"/>
            <ac:spMk id="5" creationId="{C2247854-D5D1-F5B5-0F3C-B95877E1A9D9}"/>
          </ac:spMkLst>
        </pc:spChg>
        <pc:spChg chg="add">
          <ac:chgData name="Aneta Kozlowiecka (2438990)" userId="S::2438990@student.uwtsd.ac.uk::ca6683cc-ab35-48a1-b302-6690f863f82c" providerId="AD" clId="Web-{7F00A43C-87A3-A013-4E40-46D407721E05}" dt="2026-03-06T21:59:08.423" v="187"/>
          <ac:spMkLst>
            <pc:docMk/>
            <pc:sldMk cId="3238416817" sldId="261"/>
            <ac:spMk id="24" creationId="{33E93247-6229-44AB-A550-739E971E690B}"/>
          </ac:spMkLst>
        </pc:spChg>
        <pc:spChg chg="add">
          <ac:chgData name="Aneta Kozlowiecka (2438990)" userId="S::2438990@student.uwtsd.ac.uk::ca6683cc-ab35-48a1-b302-6690f863f82c" providerId="AD" clId="Web-{7F00A43C-87A3-A013-4E40-46D407721E05}" dt="2026-03-06T21:59:08.423" v="187"/>
          <ac:spMkLst>
            <pc:docMk/>
            <pc:sldMk cId="3238416817" sldId="261"/>
            <ac:spMk id="28" creationId="{EFBAAD93-7DE6-47D1-3609-446AE138A223}"/>
          </ac:spMkLst>
        </pc:spChg>
        <pc:picChg chg="add mod ord">
          <ac:chgData name="Aneta Kozlowiecka (2438990)" userId="S::2438990@student.uwtsd.ac.uk::ca6683cc-ab35-48a1-b302-6690f863f82c" providerId="AD" clId="Web-{7F00A43C-87A3-A013-4E40-46D407721E05}" dt="2026-03-06T23:42:26.839" v="469" actId="1076"/>
          <ac:picMkLst>
            <pc:docMk/>
            <pc:sldMk cId="3238416817" sldId="261"/>
            <ac:picMk id="4" creationId="{1C1F1DB5-4712-B940-79D5-E14C3D6C084D}"/>
          </ac:picMkLst>
        </pc:picChg>
        <pc:cxnChg chg="add">
          <ac:chgData name="Aneta Kozlowiecka (2438990)" userId="S::2438990@student.uwtsd.ac.uk::ca6683cc-ab35-48a1-b302-6690f863f82c" providerId="AD" clId="Web-{7F00A43C-87A3-A013-4E40-46D407721E05}" dt="2026-03-06T21:59:08.423" v="187"/>
          <ac:cxnSpMkLst>
            <pc:docMk/>
            <pc:sldMk cId="3238416817" sldId="261"/>
            <ac:cxnSpMk id="20" creationId="{F64F9B95-9045-48D2-B9F3-2927E98F54AA}"/>
          </ac:cxnSpMkLst>
        </pc:cxnChg>
        <pc:cxnChg chg="add">
          <ac:chgData name="Aneta Kozlowiecka (2438990)" userId="S::2438990@student.uwtsd.ac.uk::ca6683cc-ab35-48a1-b302-6690f863f82c" providerId="AD" clId="Web-{7F00A43C-87A3-A013-4E40-46D407721E05}" dt="2026-03-06T21:59:08.423" v="187"/>
          <ac:cxnSpMkLst>
            <pc:docMk/>
            <pc:sldMk cId="3238416817" sldId="261"/>
            <ac:cxnSpMk id="22" creationId="{085AA86F-6A4D-4BCB-A045-D992CDC2959B}"/>
          </ac:cxnSpMkLst>
        </pc:cxnChg>
        <pc:cxnChg chg="add">
          <ac:chgData name="Aneta Kozlowiecka (2438990)" userId="S::2438990@student.uwtsd.ac.uk::ca6683cc-ab35-48a1-b302-6690f863f82c" providerId="AD" clId="Web-{7F00A43C-87A3-A013-4E40-46D407721E05}" dt="2026-03-06T21:59:08.423" v="187"/>
          <ac:cxnSpMkLst>
            <pc:docMk/>
            <pc:sldMk cId="3238416817" sldId="261"/>
            <ac:cxnSpMk id="30" creationId="{90236859-7780-1451-40B8-74A77E2715DD}"/>
          </ac:cxnSpMkLst>
        </pc:cxnChg>
      </pc:sldChg>
      <pc:sldChg chg="addSp delSp modSp new mod setBg setClrOvrMap">
        <pc:chgData name="Aneta Kozlowiecka (2438990)" userId="S::2438990@student.uwtsd.ac.uk::ca6683cc-ab35-48a1-b302-6690f863f82c" providerId="AD" clId="Web-{7F00A43C-87A3-A013-4E40-46D407721E05}" dt="2026-03-06T23:42:45.624" v="470" actId="1076"/>
        <pc:sldMkLst>
          <pc:docMk/>
          <pc:sldMk cId="2428918949" sldId="262"/>
        </pc:sldMkLst>
        <pc:spChg chg="add mod">
          <ac:chgData name="Aneta Kozlowiecka (2438990)" userId="S::2438990@student.uwtsd.ac.uk::ca6683cc-ab35-48a1-b302-6690f863f82c" providerId="AD" clId="Web-{7F00A43C-87A3-A013-4E40-46D407721E05}" dt="2026-03-06T23:42:45.624" v="470" actId="1076"/>
          <ac:spMkLst>
            <pc:docMk/>
            <pc:sldMk cId="2428918949" sldId="262"/>
            <ac:spMk id="5" creationId="{4B0EA784-D89A-EBC0-8673-1E33704DFE13}"/>
          </ac:spMkLst>
        </pc:spChg>
        <pc:spChg chg="add">
          <ac:chgData name="Aneta Kozlowiecka (2438990)" userId="S::2438990@student.uwtsd.ac.uk::ca6683cc-ab35-48a1-b302-6690f863f82c" providerId="AD" clId="Web-{7F00A43C-87A3-A013-4E40-46D407721E05}" dt="2026-03-06T23:23:36.437" v="426"/>
          <ac:spMkLst>
            <pc:docMk/>
            <pc:sldMk cId="2428918949" sldId="262"/>
            <ac:spMk id="35" creationId="{33E93247-6229-44AB-A550-739E971E690B}"/>
          </ac:spMkLst>
        </pc:spChg>
        <pc:spChg chg="add">
          <ac:chgData name="Aneta Kozlowiecka (2438990)" userId="S::2438990@student.uwtsd.ac.uk::ca6683cc-ab35-48a1-b302-6690f863f82c" providerId="AD" clId="Web-{7F00A43C-87A3-A013-4E40-46D407721E05}" dt="2026-03-06T23:23:36.437" v="426"/>
          <ac:spMkLst>
            <pc:docMk/>
            <pc:sldMk cId="2428918949" sldId="262"/>
            <ac:spMk id="39" creationId="{EFBAAD93-7DE6-47D1-3609-446AE138A223}"/>
          </ac:spMkLst>
        </pc:spChg>
        <pc:cxnChg chg="add">
          <ac:chgData name="Aneta Kozlowiecka (2438990)" userId="S::2438990@student.uwtsd.ac.uk::ca6683cc-ab35-48a1-b302-6690f863f82c" providerId="AD" clId="Web-{7F00A43C-87A3-A013-4E40-46D407721E05}" dt="2026-03-06T23:23:36.437" v="426"/>
          <ac:cxnSpMkLst>
            <pc:docMk/>
            <pc:sldMk cId="2428918949" sldId="262"/>
            <ac:cxnSpMk id="31" creationId="{F64F9B95-9045-48D2-B9F3-2927E98F54AA}"/>
          </ac:cxnSpMkLst>
        </pc:cxnChg>
        <pc:cxnChg chg="add">
          <ac:chgData name="Aneta Kozlowiecka (2438990)" userId="S::2438990@student.uwtsd.ac.uk::ca6683cc-ab35-48a1-b302-6690f863f82c" providerId="AD" clId="Web-{7F00A43C-87A3-A013-4E40-46D407721E05}" dt="2026-03-06T23:23:36.437" v="426"/>
          <ac:cxnSpMkLst>
            <pc:docMk/>
            <pc:sldMk cId="2428918949" sldId="262"/>
            <ac:cxnSpMk id="37" creationId="{EE2E603F-4A95-4FE8-BB06-211DFD75DBEF}"/>
          </ac:cxnSpMkLst>
        </pc:cxnChg>
        <pc:cxnChg chg="add">
          <ac:chgData name="Aneta Kozlowiecka (2438990)" userId="S::2438990@student.uwtsd.ac.uk::ca6683cc-ab35-48a1-b302-6690f863f82c" providerId="AD" clId="Web-{7F00A43C-87A3-A013-4E40-46D407721E05}" dt="2026-03-06T23:23:36.437" v="426"/>
          <ac:cxnSpMkLst>
            <pc:docMk/>
            <pc:sldMk cId="2428918949" sldId="262"/>
            <ac:cxnSpMk id="41" creationId="{90236859-7780-1451-40B8-74A77E2715DD}"/>
          </ac:cxnSpMkLst>
        </pc:cxnChg>
      </pc:sldChg>
    </pc:docChg>
  </pc:docChgLst>
  <pc:docChgLst>
    <pc:chgData name="Aneta Kozlowiecka (2438990)" userId="S::2438990@student.uwtsd.ac.uk::ca6683cc-ab35-48a1-b302-6690f863f82c" providerId="AD" clId="Web-{4C527369-9B7B-0818-E91D-C3EFCFB3E2B8}"/>
    <pc:docChg chg="modSld sldOrd">
      <pc:chgData name="Aneta Kozlowiecka (2438990)" userId="S::2438990@student.uwtsd.ac.uk::ca6683cc-ab35-48a1-b302-6690f863f82c" providerId="AD" clId="Web-{4C527369-9B7B-0818-E91D-C3EFCFB3E2B8}" dt="2026-03-09T23:10:36.149" v="17" actId="20577"/>
      <pc:docMkLst>
        <pc:docMk/>
      </pc:docMkLst>
      <pc:sldChg chg="modSp">
        <pc:chgData name="Aneta Kozlowiecka (2438990)" userId="S::2438990@student.uwtsd.ac.uk::ca6683cc-ab35-48a1-b302-6690f863f82c" providerId="AD" clId="Web-{4C527369-9B7B-0818-E91D-C3EFCFB3E2B8}" dt="2026-03-09T22:19:34.391" v="4" actId="20577"/>
        <pc:sldMkLst>
          <pc:docMk/>
          <pc:sldMk cId="933999966" sldId="259"/>
        </pc:sldMkLst>
        <pc:spChg chg="mod">
          <ac:chgData name="Aneta Kozlowiecka (2438990)" userId="S::2438990@student.uwtsd.ac.uk::ca6683cc-ab35-48a1-b302-6690f863f82c" providerId="AD" clId="Web-{4C527369-9B7B-0818-E91D-C3EFCFB3E2B8}" dt="2026-03-09T22:19:34.391" v="4" actId="20577"/>
          <ac:spMkLst>
            <pc:docMk/>
            <pc:sldMk cId="933999966" sldId="259"/>
            <ac:spMk id="7" creationId="{F0F3EA82-83FC-2CF8-02B1-A61D409BEBF4}"/>
          </ac:spMkLst>
        </pc:spChg>
      </pc:sldChg>
      <pc:sldChg chg="modSp ord">
        <pc:chgData name="Aneta Kozlowiecka (2438990)" userId="S::2438990@student.uwtsd.ac.uk::ca6683cc-ab35-48a1-b302-6690f863f82c" providerId="AD" clId="Web-{4C527369-9B7B-0818-E91D-C3EFCFB3E2B8}" dt="2026-03-09T22:38:11.374" v="13" actId="20577"/>
        <pc:sldMkLst>
          <pc:docMk/>
          <pc:sldMk cId="2050695842" sldId="260"/>
        </pc:sldMkLst>
        <pc:spChg chg="mod">
          <ac:chgData name="Aneta Kozlowiecka (2438990)" userId="S::2438990@student.uwtsd.ac.uk::ca6683cc-ab35-48a1-b302-6690f863f82c" providerId="AD" clId="Web-{4C527369-9B7B-0818-E91D-C3EFCFB3E2B8}" dt="2026-03-09T22:36:31.792" v="12" actId="1076"/>
          <ac:spMkLst>
            <pc:docMk/>
            <pc:sldMk cId="2050695842" sldId="260"/>
            <ac:spMk id="5" creationId="{ED20C1B0-88FF-5234-B2E2-B477582C5FA5}"/>
          </ac:spMkLst>
        </pc:spChg>
        <pc:spChg chg="mod">
          <ac:chgData name="Aneta Kozlowiecka (2438990)" userId="S::2438990@student.uwtsd.ac.uk::ca6683cc-ab35-48a1-b302-6690f863f82c" providerId="AD" clId="Web-{4C527369-9B7B-0818-E91D-C3EFCFB3E2B8}" dt="2026-03-09T22:38:11.374" v="13" actId="20577"/>
          <ac:spMkLst>
            <pc:docMk/>
            <pc:sldMk cId="2050695842" sldId="260"/>
            <ac:spMk id="19" creationId="{0567FB76-38A1-1E03-C437-E35E36A91B71}"/>
          </ac:spMkLst>
        </pc:spChg>
      </pc:sldChg>
      <pc:sldChg chg="modSp">
        <pc:chgData name="Aneta Kozlowiecka (2438990)" userId="S::2438990@student.uwtsd.ac.uk::ca6683cc-ab35-48a1-b302-6690f863f82c" providerId="AD" clId="Web-{4C527369-9B7B-0818-E91D-C3EFCFB3E2B8}" dt="2026-03-09T22:58:13.338" v="16" actId="20577"/>
        <pc:sldMkLst>
          <pc:docMk/>
          <pc:sldMk cId="2428918949" sldId="262"/>
        </pc:sldMkLst>
        <pc:spChg chg="mod">
          <ac:chgData name="Aneta Kozlowiecka (2438990)" userId="S::2438990@student.uwtsd.ac.uk::ca6683cc-ab35-48a1-b302-6690f863f82c" providerId="AD" clId="Web-{4C527369-9B7B-0818-E91D-C3EFCFB3E2B8}" dt="2026-03-09T22:58:13.338" v="16" actId="20577"/>
          <ac:spMkLst>
            <pc:docMk/>
            <pc:sldMk cId="2428918949" sldId="262"/>
            <ac:spMk id="2292" creationId="{67E642BC-6D07-04BC-CB7D-208A83246A7D}"/>
          </ac:spMkLst>
        </pc:spChg>
      </pc:sldChg>
      <pc:sldChg chg="modSp">
        <pc:chgData name="Aneta Kozlowiecka (2438990)" userId="S::2438990@student.uwtsd.ac.uk::ca6683cc-ab35-48a1-b302-6690f863f82c" providerId="AD" clId="Web-{4C527369-9B7B-0818-E91D-C3EFCFB3E2B8}" dt="2026-03-09T23:10:36.149" v="17" actId="20577"/>
        <pc:sldMkLst>
          <pc:docMk/>
          <pc:sldMk cId="18977928" sldId="264"/>
        </pc:sldMkLst>
        <pc:spChg chg="mod">
          <ac:chgData name="Aneta Kozlowiecka (2438990)" userId="S::2438990@student.uwtsd.ac.uk::ca6683cc-ab35-48a1-b302-6690f863f82c" providerId="AD" clId="Web-{4C527369-9B7B-0818-E91D-C3EFCFB3E2B8}" dt="2026-03-09T23:10:36.149" v="17" actId="20577"/>
          <ac:spMkLst>
            <pc:docMk/>
            <pc:sldMk cId="18977928" sldId="264"/>
            <ac:spMk id="8" creationId="{FFC60FAC-4039-9787-D38F-4D8B53989691}"/>
          </ac:spMkLst>
        </pc:spChg>
      </pc:sldChg>
    </pc:docChg>
  </pc:docChgLst>
  <pc:docChgLst>
    <pc:chgData name="Aneta Kozlowiecka (2438990)" userId="S::2438990@student.uwtsd.ac.uk::ca6683cc-ab35-48a1-b302-6690f863f82c" providerId="AD" clId="Web-{9A14E91C-F0B3-E64D-8007-931B80059392}"/>
    <pc:docChg chg="modSld">
      <pc:chgData name="Aneta Kozlowiecka (2438990)" userId="S::2438990@student.uwtsd.ac.uk::ca6683cc-ab35-48a1-b302-6690f863f82c" providerId="AD" clId="Web-{9A14E91C-F0B3-E64D-8007-931B80059392}" dt="2026-03-09T16:27:55.858" v="9" actId="20577"/>
      <pc:docMkLst>
        <pc:docMk/>
      </pc:docMkLst>
      <pc:sldChg chg="modSp">
        <pc:chgData name="Aneta Kozlowiecka (2438990)" userId="S::2438990@student.uwtsd.ac.uk::ca6683cc-ab35-48a1-b302-6690f863f82c" providerId="AD" clId="Web-{9A14E91C-F0B3-E64D-8007-931B80059392}" dt="2026-03-09T16:27:55.858" v="9" actId="20577"/>
        <pc:sldMkLst>
          <pc:docMk/>
          <pc:sldMk cId="2517874187" sldId="257"/>
        </pc:sldMkLst>
        <pc:spChg chg="mod">
          <ac:chgData name="Aneta Kozlowiecka (2438990)" userId="S::2438990@student.uwtsd.ac.uk::ca6683cc-ab35-48a1-b302-6690f863f82c" providerId="AD" clId="Web-{9A14E91C-F0B3-E64D-8007-931B80059392}" dt="2026-03-09T16:27:55.858" v="9" actId="20577"/>
          <ac:spMkLst>
            <pc:docMk/>
            <pc:sldMk cId="2517874187" sldId="257"/>
            <ac:spMk id="5" creationId="{3F73F5FC-FB44-8B2F-6ECD-1C556A780DA7}"/>
          </ac:spMkLst>
        </pc:spChg>
      </pc:sldChg>
    </pc:docChg>
  </pc:docChgLst>
  <pc:docChgLst>
    <pc:chgData name="Aneta Kozlowiecka (2438990)" userId="S::2438990@student.uwtsd.ac.uk::ca6683cc-ab35-48a1-b302-6690f863f82c" providerId="AD" clId="Web-{4E906A7D-2C08-964A-45E8-57BB0D0677A1}"/>
    <pc:docChg chg="addSld delSld modSld sldOrd addMainMaster">
      <pc:chgData name="Aneta Kozlowiecka (2438990)" userId="S::2438990@student.uwtsd.ac.uk::ca6683cc-ab35-48a1-b302-6690f863f82c" providerId="AD" clId="Web-{4E906A7D-2C08-964A-45E8-57BB0D0677A1}" dt="2026-03-10T17:08:00.195" v="33"/>
      <pc:docMkLst>
        <pc:docMk/>
      </pc:docMkLst>
      <pc:sldChg chg="modSp">
        <pc:chgData name="Aneta Kozlowiecka (2438990)" userId="S::2438990@student.uwtsd.ac.uk::ca6683cc-ab35-48a1-b302-6690f863f82c" providerId="AD" clId="Web-{4E906A7D-2C08-964A-45E8-57BB0D0677A1}" dt="2026-03-10T16:35:37.326" v="10" actId="1076"/>
        <pc:sldMkLst>
          <pc:docMk/>
          <pc:sldMk cId="2352383865" sldId="265"/>
        </pc:sldMkLst>
        <pc:spChg chg="mod">
          <ac:chgData name="Aneta Kozlowiecka (2438990)" userId="S::2438990@student.uwtsd.ac.uk::ca6683cc-ab35-48a1-b302-6690f863f82c" providerId="AD" clId="Web-{4E906A7D-2C08-964A-45E8-57BB0D0677A1}" dt="2026-03-10T16:35:37.326" v="10" actId="1076"/>
          <ac:spMkLst>
            <pc:docMk/>
            <pc:sldMk cId="2352383865" sldId="265"/>
            <ac:spMk id="8" creationId="{3BA9B9FC-59EA-7456-F5B0-C1A0C9EF1759}"/>
          </ac:spMkLst>
        </pc:spChg>
      </pc:sldChg>
      <pc:sldChg chg="modSp del">
        <pc:chgData name="Aneta Kozlowiecka (2438990)" userId="S::2438990@student.uwtsd.ac.uk::ca6683cc-ab35-48a1-b302-6690f863f82c" providerId="AD" clId="Web-{4E906A7D-2C08-964A-45E8-57BB0D0677A1}" dt="2026-03-10T17:07:32.835" v="31"/>
        <pc:sldMkLst>
          <pc:docMk/>
          <pc:sldMk cId="2271928497" sldId="266"/>
        </pc:sldMkLst>
        <pc:picChg chg="mod">
          <ac:chgData name="Aneta Kozlowiecka (2438990)" userId="S::2438990@student.uwtsd.ac.uk::ca6683cc-ab35-48a1-b302-6690f863f82c" providerId="AD" clId="Web-{4E906A7D-2C08-964A-45E8-57BB0D0677A1}" dt="2026-03-10T17:07:30.538" v="30" actId="1076"/>
          <ac:picMkLst>
            <pc:docMk/>
            <pc:sldMk cId="2271928497" sldId="266"/>
            <ac:picMk id="4" creationId="{B6002C49-7526-BFFC-C864-ACA445315E82}"/>
          </ac:picMkLst>
        </pc:picChg>
      </pc:sldChg>
      <pc:sldChg chg="del">
        <pc:chgData name="Aneta Kozlowiecka (2438990)" userId="S::2438990@student.uwtsd.ac.uk::ca6683cc-ab35-48a1-b302-6690f863f82c" providerId="AD" clId="Web-{4E906A7D-2C08-964A-45E8-57BB0D0677A1}" dt="2026-03-10T16:51:25.291" v="11"/>
        <pc:sldMkLst>
          <pc:docMk/>
          <pc:sldMk cId="3512579685" sldId="267"/>
        </pc:sldMkLst>
      </pc:sldChg>
      <pc:sldChg chg="del">
        <pc:chgData name="Aneta Kozlowiecka (2438990)" userId="S::2438990@student.uwtsd.ac.uk::ca6683cc-ab35-48a1-b302-6690f863f82c" providerId="AD" clId="Web-{4E906A7D-2C08-964A-45E8-57BB0D0677A1}" dt="2026-03-10T16:54:54.529" v="21"/>
        <pc:sldMkLst>
          <pc:docMk/>
          <pc:sldMk cId="3011225328" sldId="268"/>
        </pc:sldMkLst>
      </pc:sldChg>
      <pc:sldChg chg="add del">
        <pc:chgData name="Aneta Kozlowiecka (2438990)" userId="S::2438990@student.uwtsd.ac.uk::ca6683cc-ab35-48a1-b302-6690f863f82c" providerId="AD" clId="Web-{4E906A7D-2C08-964A-45E8-57BB0D0677A1}" dt="2026-03-10T16:54:38.810" v="18"/>
        <pc:sldMkLst>
          <pc:docMk/>
          <pc:sldMk cId="3884355896" sldId="269"/>
        </pc:sldMkLst>
      </pc:sldChg>
      <pc:sldChg chg="add del">
        <pc:chgData name="Aneta Kozlowiecka (2438990)" userId="S::2438990@student.uwtsd.ac.uk::ca6683cc-ab35-48a1-b302-6690f863f82c" providerId="AD" clId="Web-{4E906A7D-2C08-964A-45E8-57BB0D0677A1}" dt="2026-03-10T16:54:35.061" v="17"/>
        <pc:sldMkLst>
          <pc:docMk/>
          <pc:sldMk cId="2205366669" sldId="270"/>
        </pc:sldMkLst>
      </pc:sldChg>
      <pc:sldChg chg="add del">
        <pc:chgData name="Aneta Kozlowiecka (2438990)" userId="S::2438990@student.uwtsd.ac.uk::ca6683cc-ab35-48a1-b302-6690f863f82c" providerId="AD" clId="Web-{4E906A7D-2C08-964A-45E8-57BB0D0677A1}" dt="2026-03-10T16:54:31.248" v="16"/>
        <pc:sldMkLst>
          <pc:docMk/>
          <pc:sldMk cId="806873056" sldId="271"/>
        </pc:sldMkLst>
      </pc:sldChg>
      <pc:sldChg chg="add del ord">
        <pc:chgData name="Aneta Kozlowiecka (2438990)" userId="S::2438990@student.uwtsd.ac.uk::ca6683cc-ab35-48a1-b302-6690f863f82c" providerId="AD" clId="Web-{4E906A7D-2C08-964A-45E8-57BB0D0677A1}" dt="2026-03-10T17:04:12.418" v="28"/>
        <pc:sldMkLst>
          <pc:docMk/>
          <pc:sldMk cId="253464529" sldId="272"/>
        </pc:sldMkLst>
      </pc:sldChg>
      <pc:sldChg chg="new del ord">
        <pc:chgData name="Aneta Kozlowiecka (2438990)" userId="S::2438990@student.uwtsd.ac.uk::ca6683cc-ab35-48a1-b302-6690f863f82c" providerId="AD" clId="Web-{4E906A7D-2C08-964A-45E8-57BB0D0677A1}" dt="2026-03-10T17:08:00.195" v="33"/>
        <pc:sldMkLst>
          <pc:docMk/>
          <pc:sldMk cId="1283709975" sldId="273"/>
        </pc:sldMkLst>
      </pc:sldChg>
      <pc:sldChg chg="new del">
        <pc:chgData name="Aneta Kozlowiecka (2438990)" userId="S::2438990@student.uwtsd.ac.uk::ca6683cc-ab35-48a1-b302-6690f863f82c" providerId="AD" clId="Web-{4E906A7D-2C08-964A-45E8-57BB0D0677A1}" dt="2026-03-10T17:07:58.055" v="32"/>
        <pc:sldMkLst>
          <pc:docMk/>
          <pc:sldMk cId="1157408356" sldId="274"/>
        </pc:sldMkLst>
      </pc:sldChg>
      <pc:sldChg chg="add ord">
        <pc:chgData name="Aneta Kozlowiecka (2438990)" userId="S::2438990@student.uwtsd.ac.uk::ca6683cc-ab35-48a1-b302-6690f863f82c" providerId="AD" clId="Web-{4E906A7D-2C08-964A-45E8-57BB0D0677A1}" dt="2026-03-10T17:04:06.496" v="27"/>
        <pc:sldMkLst>
          <pc:docMk/>
          <pc:sldMk cId="3884355896" sldId="275"/>
        </pc:sldMkLst>
      </pc:sldChg>
      <pc:sldChg chg="add">
        <pc:chgData name="Aneta Kozlowiecka (2438990)" userId="S::2438990@student.uwtsd.ac.uk::ca6683cc-ab35-48a1-b302-6690f863f82c" providerId="AD" clId="Web-{4E906A7D-2C08-964A-45E8-57BB0D0677A1}" dt="2026-03-10T17:07:18.725" v="29"/>
        <pc:sldMkLst>
          <pc:docMk/>
          <pc:sldMk cId="441730795" sldId="276"/>
        </pc:sldMkLst>
      </pc:sldChg>
      <pc:sldMasterChg chg="add addSldLayout">
        <pc:chgData name="Aneta Kozlowiecka (2438990)" userId="S::2438990@student.uwtsd.ac.uk::ca6683cc-ab35-48a1-b302-6690f863f82c" providerId="AD" clId="Web-{4E906A7D-2C08-964A-45E8-57BB0D0677A1}" dt="2026-03-10T17:03:46.824" v="26"/>
        <pc:sldMasterMkLst>
          <pc:docMk/>
          <pc:sldMasterMk cId="2134754258" sldId="2147483648"/>
        </pc:sldMasterMkLst>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4025203019" sldId="2147483649"/>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166541471" sldId="2147483650"/>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1696528229" sldId="2147483651"/>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1344352662" sldId="2147483652"/>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3502531637" sldId="2147483653"/>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273288268" sldId="2147483654"/>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2810756139" sldId="2147483655"/>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750093130" sldId="2147483656"/>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700633819" sldId="2147483657"/>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3492234689" sldId="2147483658"/>
          </pc:sldLayoutMkLst>
        </pc:sldLayoutChg>
        <pc:sldLayoutChg chg="add">
          <pc:chgData name="Aneta Kozlowiecka (2438990)" userId="S::2438990@student.uwtsd.ac.uk::ca6683cc-ab35-48a1-b302-6690f863f82c" providerId="AD" clId="Web-{4E906A7D-2C08-964A-45E8-57BB0D0677A1}" dt="2026-03-10T17:03:46.824" v="26"/>
          <pc:sldLayoutMkLst>
            <pc:docMk/>
            <pc:sldMasterMk cId="2134754258" sldId="2147483648"/>
            <pc:sldLayoutMk cId="776146144" sldId="2147483659"/>
          </pc:sldLayoutMkLst>
        </pc:sldLayoutChg>
      </pc:sldMasterChg>
    </pc:docChg>
  </pc:docChgLst>
  <pc:docChgLst>
    <pc:chgData name="Aneta Kozlowiecka (2438990)" userId="S::2438990@student.uwtsd.ac.uk::ca6683cc-ab35-48a1-b302-6690f863f82c" providerId="AD" clId="Web-{31B47429-AC7E-E7D0-F1F0-72CE3785E55E}"/>
    <pc:docChg chg="modSld">
      <pc:chgData name="Aneta Kozlowiecka (2438990)" userId="S::2438990@student.uwtsd.ac.uk::ca6683cc-ab35-48a1-b302-6690f863f82c" providerId="AD" clId="Web-{31B47429-AC7E-E7D0-F1F0-72CE3785E55E}" dt="2026-03-11T20:47:02.896" v="4" actId="1076"/>
      <pc:docMkLst>
        <pc:docMk/>
      </pc:docMkLst>
      <pc:sldChg chg="modSp">
        <pc:chgData name="Aneta Kozlowiecka (2438990)" userId="S::2438990@student.uwtsd.ac.uk::ca6683cc-ab35-48a1-b302-6690f863f82c" providerId="AD" clId="Web-{31B47429-AC7E-E7D0-F1F0-72CE3785E55E}" dt="2026-03-11T20:47:02.896" v="4" actId="1076"/>
        <pc:sldMkLst>
          <pc:docMk/>
          <pc:sldMk cId="2352383865" sldId="265"/>
        </pc:sldMkLst>
        <pc:spChg chg="mod">
          <ac:chgData name="Aneta Kozlowiecka (2438990)" userId="S::2438990@student.uwtsd.ac.uk::ca6683cc-ab35-48a1-b302-6690f863f82c" providerId="AD" clId="Web-{31B47429-AC7E-E7D0-F1F0-72CE3785E55E}" dt="2026-03-11T20:47:02.896" v="4" actId="1076"/>
          <ac:spMkLst>
            <pc:docMk/>
            <pc:sldMk cId="2352383865" sldId="265"/>
            <ac:spMk id="8" creationId="{3BA9B9FC-59EA-7456-F5B0-C1A0C9EF1759}"/>
          </ac:spMkLst>
        </pc:spChg>
      </pc:sldChg>
      <pc:sldChg chg="modSp">
        <pc:chgData name="Aneta Kozlowiecka (2438990)" userId="S::2438990@student.uwtsd.ac.uk::ca6683cc-ab35-48a1-b302-6690f863f82c" providerId="AD" clId="Web-{31B47429-AC7E-E7D0-F1F0-72CE3785E55E}" dt="2026-03-11T20:46:14.254" v="2" actId="20577"/>
        <pc:sldMkLst>
          <pc:docMk/>
          <pc:sldMk cId="2583970393" sldId="277"/>
        </pc:sldMkLst>
        <pc:spChg chg="mod">
          <ac:chgData name="Aneta Kozlowiecka (2438990)" userId="S::2438990@student.uwtsd.ac.uk::ca6683cc-ab35-48a1-b302-6690f863f82c" providerId="AD" clId="Web-{31B47429-AC7E-E7D0-F1F0-72CE3785E55E}" dt="2026-03-11T20:46:14.254" v="2" actId="20577"/>
          <ac:spMkLst>
            <pc:docMk/>
            <pc:sldMk cId="2583970393" sldId="277"/>
            <ac:spMk id="6" creationId="{2DB691C7-6A96-4C7D-C6D2-407C805FA0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3B594E-BD75-4B5E-A81A-3CC4B71184CD}" type="doc">
      <dgm:prSet loTypeId="urn:microsoft.com/office/officeart/2005/8/layout/hProcess4" loCatId="process" qsTypeId="urn:microsoft.com/office/officeart/2005/8/quickstyle/simple1" qsCatId="simple" csTypeId="urn:microsoft.com/office/officeart/2005/8/colors/accent6_1" csCatId="accent6" phldr="1"/>
      <dgm:spPr/>
      <dgm:t>
        <a:bodyPr/>
        <a:lstStyle/>
        <a:p>
          <a:endParaRPr lang="en-US"/>
        </a:p>
      </dgm:t>
    </dgm:pt>
    <dgm:pt modelId="{EEA1168A-180E-4002-979C-AF4ECFA36C4C}">
      <dgm:prSet phldrT="[Text]" phldr="0" custT="1"/>
      <dgm:spPr/>
      <dgm:t>
        <a:bodyPr/>
        <a:lstStyle/>
        <a:p>
          <a:r>
            <a:rPr lang="en-US" sz="1600">
              <a:latin typeface="Arial"/>
              <a:cs typeface="Arial"/>
            </a:rPr>
            <a:t>S</a:t>
          </a:r>
          <a:r>
            <a:rPr lang="en-US" sz="1600" b="0">
              <a:latin typeface="Arial"/>
              <a:cs typeface="Arial"/>
            </a:rPr>
            <a:t>OURCE</a:t>
          </a:r>
        </a:p>
      </dgm:t>
    </dgm:pt>
    <dgm:pt modelId="{DBA5C81C-598D-41BD-98FE-98C641ACDE86}" type="parTrans" cxnId="{7A884FC4-DA34-46E4-AF92-43F903F6DA82}">
      <dgm:prSet/>
      <dgm:spPr/>
      <dgm:t>
        <a:bodyPr/>
        <a:lstStyle/>
        <a:p>
          <a:endParaRPr lang="en-US"/>
        </a:p>
      </dgm:t>
    </dgm:pt>
    <dgm:pt modelId="{85510D0B-7B61-4750-9858-04F2EECB5870}" type="sibTrans" cxnId="{7A884FC4-DA34-46E4-AF92-43F903F6DA82}">
      <dgm:prSet/>
      <dgm:spPr/>
      <dgm:t>
        <a:bodyPr/>
        <a:lstStyle/>
        <a:p>
          <a:endParaRPr lang="en-US"/>
        </a:p>
      </dgm:t>
    </dgm:pt>
    <dgm:pt modelId="{6F6D8573-38FF-4EF3-A95D-2970D1D098EE}">
      <dgm:prSet phldrT="[Text]" phldr="0"/>
      <dgm:spPr/>
      <dgm:t>
        <a:bodyPr/>
        <a:lstStyle/>
        <a:p>
          <a:pPr rtl="0"/>
          <a:r>
            <a:rPr lang="en-US" sz="2000" b="0">
              <a:latin typeface="Arial"/>
              <a:cs typeface="Arial"/>
            </a:rPr>
            <a:t>Gary – the floor manager who gives instructions</a:t>
          </a:r>
        </a:p>
      </dgm:t>
    </dgm:pt>
    <dgm:pt modelId="{218A8D38-3FD2-4F26-BA20-99BE001DD12A}" type="parTrans" cxnId="{181B4404-745E-46C3-A50B-94672808A350}">
      <dgm:prSet/>
      <dgm:spPr/>
      <dgm:t>
        <a:bodyPr/>
        <a:lstStyle/>
        <a:p>
          <a:endParaRPr lang="en-US"/>
        </a:p>
      </dgm:t>
    </dgm:pt>
    <dgm:pt modelId="{E5CA5316-0F7A-44A3-9142-6FCF26A13058}" type="sibTrans" cxnId="{181B4404-745E-46C3-A50B-94672808A350}">
      <dgm:prSet/>
      <dgm:spPr/>
      <dgm:t>
        <a:bodyPr/>
        <a:lstStyle/>
        <a:p>
          <a:endParaRPr lang="en-US"/>
        </a:p>
      </dgm:t>
    </dgm:pt>
    <dgm:pt modelId="{776C7EF4-30A4-4C75-9CD6-5F700028E43C}">
      <dgm:prSet phldrT="[Text]" phldr="0" custT="1"/>
      <dgm:spPr/>
      <dgm:t>
        <a:bodyPr/>
        <a:lstStyle/>
        <a:p>
          <a:r>
            <a:rPr lang="en-US" sz="1600" b="0">
              <a:latin typeface="Arial"/>
              <a:cs typeface="Arial"/>
            </a:rPr>
            <a:t>MESSAGE</a:t>
          </a:r>
        </a:p>
      </dgm:t>
    </dgm:pt>
    <dgm:pt modelId="{0CF8B191-1672-4E9A-8118-CEC4069E47C0}" type="parTrans" cxnId="{2F6E07A7-850B-4CD9-A3DD-B9009DE69FE9}">
      <dgm:prSet/>
      <dgm:spPr/>
      <dgm:t>
        <a:bodyPr/>
        <a:lstStyle/>
        <a:p>
          <a:endParaRPr lang="en-US"/>
        </a:p>
      </dgm:t>
    </dgm:pt>
    <dgm:pt modelId="{FE5FD90B-B66D-4C57-A142-011600D7E963}" type="sibTrans" cxnId="{2F6E07A7-850B-4CD9-A3DD-B9009DE69FE9}">
      <dgm:prSet/>
      <dgm:spPr/>
      <dgm:t>
        <a:bodyPr/>
        <a:lstStyle/>
        <a:p>
          <a:endParaRPr lang="en-US"/>
        </a:p>
      </dgm:t>
    </dgm:pt>
    <dgm:pt modelId="{35CF63B0-EC03-4949-ADC1-E7CFBDC78EC5}">
      <dgm:prSet phldrT="[Text]" phldr="0"/>
      <dgm:spPr/>
      <dgm:t>
        <a:bodyPr/>
        <a:lstStyle/>
        <a:p>
          <a:pPr rtl="0"/>
          <a:r>
            <a:rPr lang="en-US" sz="2000" b="0">
              <a:latin typeface="Arial"/>
              <a:cs typeface="Arial"/>
            </a:rPr>
            <a:t>Food safety rules and production instructions.</a:t>
          </a:r>
        </a:p>
      </dgm:t>
    </dgm:pt>
    <dgm:pt modelId="{FC6745E0-7217-443D-BE62-99C2D06BEF07}" type="parTrans" cxnId="{2EF6A70E-8738-4004-BFB7-4D07FDADB296}">
      <dgm:prSet/>
      <dgm:spPr/>
      <dgm:t>
        <a:bodyPr/>
        <a:lstStyle/>
        <a:p>
          <a:endParaRPr lang="en-US"/>
        </a:p>
      </dgm:t>
    </dgm:pt>
    <dgm:pt modelId="{4F6CE9D1-775B-4D8B-8702-6D93FA66BF9A}" type="sibTrans" cxnId="{2EF6A70E-8738-4004-BFB7-4D07FDADB296}">
      <dgm:prSet/>
      <dgm:spPr/>
      <dgm:t>
        <a:bodyPr/>
        <a:lstStyle/>
        <a:p>
          <a:endParaRPr lang="en-US"/>
        </a:p>
      </dgm:t>
    </dgm:pt>
    <dgm:pt modelId="{429D32ED-E1D1-4CF7-9F4B-54ABFBE6B519}">
      <dgm:prSet phldrT="[Text]" phldr="0" custT="1"/>
      <dgm:spPr/>
      <dgm:t>
        <a:bodyPr/>
        <a:lstStyle/>
        <a:p>
          <a:r>
            <a:rPr lang="en-US" sz="1600" b="0">
              <a:latin typeface="Arial"/>
              <a:cs typeface="Arial"/>
            </a:rPr>
            <a:t>CHANNEL</a:t>
          </a:r>
        </a:p>
      </dgm:t>
    </dgm:pt>
    <dgm:pt modelId="{29DF06A7-48E7-46E8-9261-BB336B9E5488}" type="parTrans" cxnId="{0BA058E2-4D81-4356-880E-32CDD3EBFB7B}">
      <dgm:prSet/>
      <dgm:spPr/>
      <dgm:t>
        <a:bodyPr/>
        <a:lstStyle/>
        <a:p>
          <a:endParaRPr lang="en-US"/>
        </a:p>
      </dgm:t>
    </dgm:pt>
    <dgm:pt modelId="{972D2D9C-EAAF-431F-BEBF-461035DF1F76}" type="sibTrans" cxnId="{0BA058E2-4D81-4356-880E-32CDD3EBFB7B}">
      <dgm:prSet/>
      <dgm:spPr/>
      <dgm:t>
        <a:bodyPr/>
        <a:lstStyle/>
        <a:p>
          <a:endParaRPr lang="en-US"/>
        </a:p>
      </dgm:t>
    </dgm:pt>
    <dgm:pt modelId="{A10D75A7-7251-4675-BF4D-78B296DBAB16}">
      <dgm:prSet phldrT="[Text]" phldr="0"/>
      <dgm:spPr/>
      <dgm:t>
        <a:bodyPr/>
        <a:lstStyle/>
        <a:p>
          <a:pPr rtl="0"/>
          <a:r>
            <a:rPr lang="en-US" sz="2000" b="0">
              <a:latin typeface="Arial"/>
              <a:cs typeface="Arial"/>
            </a:rPr>
            <a:t>Mainly verbal communication in a noisy factory environment.</a:t>
          </a:r>
        </a:p>
      </dgm:t>
    </dgm:pt>
    <dgm:pt modelId="{EA8112CE-7AAA-47FA-9B92-4D1BC4EF95E3}" type="parTrans" cxnId="{0062B9D4-6550-47E3-985B-C0769385A791}">
      <dgm:prSet/>
      <dgm:spPr/>
      <dgm:t>
        <a:bodyPr/>
        <a:lstStyle/>
        <a:p>
          <a:endParaRPr lang="en-US"/>
        </a:p>
      </dgm:t>
    </dgm:pt>
    <dgm:pt modelId="{13CF8584-F8EB-40B5-9D93-2BB461BB8CAD}" type="sibTrans" cxnId="{0062B9D4-6550-47E3-985B-C0769385A791}">
      <dgm:prSet/>
      <dgm:spPr/>
      <dgm:t>
        <a:bodyPr/>
        <a:lstStyle/>
        <a:p>
          <a:endParaRPr lang="en-US"/>
        </a:p>
      </dgm:t>
    </dgm:pt>
    <dgm:pt modelId="{17F290CB-300B-4C54-A11C-CD73D1B8A2D7}">
      <dgm:prSet phldr="0"/>
      <dgm:spPr/>
      <dgm:t>
        <a:bodyPr/>
        <a:lstStyle/>
        <a:p>
          <a:pPr rtl="0"/>
          <a:r>
            <a:rPr lang="en-US" sz="2000" b="0">
              <a:latin typeface="Arial"/>
              <a:cs typeface="Arial"/>
            </a:rPr>
            <a:t>Workers from different cultures</a:t>
          </a:r>
          <a:r>
            <a:rPr lang="en-US" sz="2200"/>
            <a:t> </a:t>
          </a:r>
          <a:r>
            <a:rPr lang="en-US" sz="2200">
              <a:latin typeface="Univers Condensed"/>
            </a:rPr>
            <a:t>                                       </a:t>
          </a:r>
          <a:endParaRPr lang="en-US" sz="1800">
            <a:latin typeface="Univers Condensed"/>
          </a:endParaRPr>
        </a:p>
      </dgm:t>
    </dgm:pt>
    <dgm:pt modelId="{2D66630F-F499-408B-8428-72623E97F707}" type="parTrans" cxnId="{71CDF7D8-BE48-422E-96B5-33775A3EDEAA}">
      <dgm:prSet/>
      <dgm:spPr/>
    </dgm:pt>
    <dgm:pt modelId="{7F3D84E1-A4BC-4FD4-9670-A90098DA6AFC}" type="sibTrans" cxnId="{71CDF7D8-BE48-422E-96B5-33775A3EDEAA}">
      <dgm:prSet/>
      <dgm:spPr/>
    </dgm:pt>
    <dgm:pt modelId="{47538F77-0155-4368-A73C-021967539313}">
      <dgm:prSet phldr="0" custT="1"/>
      <dgm:spPr/>
      <dgm:t>
        <a:bodyPr/>
        <a:lstStyle/>
        <a:p>
          <a:r>
            <a:rPr lang="en-US" sz="1600" b="0">
              <a:latin typeface="Arial"/>
              <a:cs typeface="Arial"/>
            </a:rPr>
            <a:t>RECEIVER</a:t>
          </a:r>
        </a:p>
      </dgm:t>
    </dgm:pt>
    <dgm:pt modelId="{3E3C2730-D713-46F5-875B-B7A49D9FCB70}" type="parTrans" cxnId="{AB661B17-46C4-4622-BECD-D1784A97E40E}">
      <dgm:prSet/>
      <dgm:spPr/>
    </dgm:pt>
    <dgm:pt modelId="{F139BA42-3B8D-4BAD-AED1-3C34B5987907}" type="sibTrans" cxnId="{AB661B17-46C4-4622-BECD-D1784A97E40E}">
      <dgm:prSet/>
      <dgm:spPr/>
    </dgm:pt>
    <dgm:pt modelId="{F322D535-97CD-468B-8D08-3F6F09CBB0A3}" type="pres">
      <dgm:prSet presAssocID="{853B594E-BD75-4B5E-A81A-3CC4B71184CD}" presName="Name0" presStyleCnt="0">
        <dgm:presLayoutVars>
          <dgm:dir/>
          <dgm:animLvl val="lvl"/>
          <dgm:resizeHandles val="exact"/>
        </dgm:presLayoutVars>
      </dgm:prSet>
      <dgm:spPr/>
    </dgm:pt>
    <dgm:pt modelId="{6097890D-4A81-47D0-8E82-FDBD4692749C}" type="pres">
      <dgm:prSet presAssocID="{853B594E-BD75-4B5E-A81A-3CC4B71184CD}" presName="tSp" presStyleCnt="0"/>
      <dgm:spPr/>
    </dgm:pt>
    <dgm:pt modelId="{9E5B4178-11B2-4A72-83CA-59B93B31F73C}" type="pres">
      <dgm:prSet presAssocID="{853B594E-BD75-4B5E-A81A-3CC4B71184CD}" presName="bSp" presStyleCnt="0"/>
      <dgm:spPr/>
    </dgm:pt>
    <dgm:pt modelId="{CF8B7E84-24C4-41C0-B1DB-42B4390C1E7A}" type="pres">
      <dgm:prSet presAssocID="{853B594E-BD75-4B5E-A81A-3CC4B71184CD}" presName="process" presStyleCnt="0"/>
      <dgm:spPr/>
    </dgm:pt>
    <dgm:pt modelId="{79F5859E-ABCE-43B9-AD2E-AFB996DF065C}" type="pres">
      <dgm:prSet presAssocID="{EEA1168A-180E-4002-979C-AF4ECFA36C4C}" presName="composite1" presStyleCnt="0"/>
      <dgm:spPr/>
    </dgm:pt>
    <dgm:pt modelId="{1A10198D-C85D-4C59-96CE-61F934A97B6B}" type="pres">
      <dgm:prSet presAssocID="{EEA1168A-180E-4002-979C-AF4ECFA36C4C}" presName="dummyNode1" presStyleLbl="node1" presStyleIdx="0" presStyleCnt="4"/>
      <dgm:spPr/>
    </dgm:pt>
    <dgm:pt modelId="{A9DBDCB5-8659-43C6-9DFF-125A1FEA53DD}" type="pres">
      <dgm:prSet presAssocID="{EEA1168A-180E-4002-979C-AF4ECFA36C4C}" presName="childNode1" presStyleLbl="bgAcc1" presStyleIdx="0" presStyleCnt="4">
        <dgm:presLayoutVars>
          <dgm:bulletEnabled val="1"/>
        </dgm:presLayoutVars>
      </dgm:prSet>
      <dgm:spPr/>
    </dgm:pt>
    <dgm:pt modelId="{DB427910-655E-4219-88A8-061CC1E7D37B}" type="pres">
      <dgm:prSet presAssocID="{EEA1168A-180E-4002-979C-AF4ECFA36C4C}" presName="childNode1tx" presStyleLbl="bgAcc1" presStyleIdx="0" presStyleCnt="4">
        <dgm:presLayoutVars>
          <dgm:bulletEnabled val="1"/>
        </dgm:presLayoutVars>
      </dgm:prSet>
      <dgm:spPr/>
    </dgm:pt>
    <dgm:pt modelId="{00AAEC56-DE5D-46B7-BA49-EA4A691B0D59}" type="pres">
      <dgm:prSet presAssocID="{EEA1168A-180E-4002-979C-AF4ECFA36C4C}" presName="parentNode1" presStyleLbl="node1" presStyleIdx="0" presStyleCnt="4">
        <dgm:presLayoutVars>
          <dgm:chMax val="1"/>
          <dgm:bulletEnabled val="1"/>
        </dgm:presLayoutVars>
      </dgm:prSet>
      <dgm:spPr/>
    </dgm:pt>
    <dgm:pt modelId="{60F93566-6E01-4C29-99A1-562ACA77869A}" type="pres">
      <dgm:prSet presAssocID="{EEA1168A-180E-4002-979C-AF4ECFA36C4C}" presName="connSite1" presStyleCnt="0"/>
      <dgm:spPr/>
    </dgm:pt>
    <dgm:pt modelId="{4F4E9E7E-FF51-436B-B9FE-3DD51B605FF2}" type="pres">
      <dgm:prSet presAssocID="{85510D0B-7B61-4750-9858-04F2EECB5870}" presName="Name9" presStyleLbl="sibTrans2D1" presStyleIdx="0" presStyleCnt="3"/>
      <dgm:spPr/>
    </dgm:pt>
    <dgm:pt modelId="{E959127E-5511-4DCA-9440-1C1762AC904F}" type="pres">
      <dgm:prSet presAssocID="{776C7EF4-30A4-4C75-9CD6-5F700028E43C}" presName="composite2" presStyleCnt="0"/>
      <dgm:spPr/>
    </dgm:pt>
    <dgm:pt modelId="{9A60C30E-906E-4D90-B283-AEBBA5F05F0D}" type="pres">
      <dgm:prSet presAssocID="{776C7EF4-30A4-4C75-9CD6-5F700028E43C}" presName="dummyNode2" presStyleLbl="node1" presStyleIdx="0" presStyleCnt="4"/>
      <dgm:spPr/>
    </dgm:pt>
    <dgm:pt modelId="{F2A17E9E-D4F0-4168-BB91-F92557019B76}" type="pres">
      <dgm:prSet presAssocID="{776C7EF4-30A4-4C75-9CD6-5F700028E43C}" presName="childNode2" presStyleLbl="bgAcc1" presStyleIdx="1" presStyleCnt="4">
        <dgm:presLayoutVars>
          <dgm:bulletEnabled val="1"/>
        </dgm:presLayoutVars>
      </dgm:prSet>
      <dgm:spPr/>
    </dgm:pt>
    <dgm:pt modelId="{263AC30F-F371-4630-803D-97F34A500A8D}" type="pres">
      <dgm:prSet presAssocID="{776C7EF4-30A4-4C75-9CD6-5F700028E43C}" presName="childNode2tx" presStyleLbl="bgAcc1" presStyleIdx="1" presStyleCnt="4">
        <dgm:presLayoutVars>
          <dgm:bulletEnabled val="1"/>
        </dgm:presLayoutVars>
      </dgm:prSet>
      <dgm:spPr/>
    </dgm:pt>
    <dgm:pt modelId="{A112984F-5F27-4F8F-9735-8583A35FD57E}" type="pres">
      <dgm:prSet presAssocID="{776C7EF4-30A4-4C75-9CD6-5F700028E43C}" presName="parentNode2" presStyleLbl="node1" presStyleIdx="1" presStyleCnt="4">
        <dgm:presLayoutVars>
          <dgm:chMax val="0"/>
          <dgm:bulletEnabled val="1"/>
        </dgm:presLayoutVars>
      </dgm:prSet>
      <dgm:spPr/>
    </dgm:pt>
    <dgm:pt modelId="{5298A89F-1520-46E5-8993-CD2791D2F3F1}" type="pres">
      <dgm:prSet presAssocID="{776C7EF4-30A4-4C75-9CD6-5F700028E43C}" presName="connSite2" presStyleCnt="0"/>
      <dgm:spPr/>
    </dgm:pt>
    <dgm:pt modelId="{6C440E16-820D-4437-9D9A-8901E1D2CB71}" type="pres">
      <dgm:prSet presAssocID="{FE5FD90B-B66D-4C57-A142-011600D7E963}" presName="Name18" presStyleLbl="sibTrans2D1" presStyleIdx="1" presStyleCnt="3"/>
      <dgm:spPr/>
    </dgm:pt>
    <dgm:pt modelId="{1B3D170B-D731-4BD8-B216-183EFE792049}" type="pres">
      <dgm:prSet presAssocID="{429D32ED-E1D1-4CF7-9F4B-54ABFBE6B519}" presName="composite1" presStyleCnt="0"/>
      <dgm:spPr/>
    </dgm:pt>
    <dgm:pt modelId="{9FC8F780-B21D-44B8-8375-057F2E5BAF9B}" type="pres">
      <dgm:prSet presAssocID="{429D32ED-E1D1-4CF7-9F4B-54ABFBE6B519}" presName="dummyNode1" presStyleLbl="node1" presStyleIdx="1" presStyleCnt="4"/>
      <dgm:spPr/>
    </dgm:pt>
    <dgm:pt modelId="{9AD54A6C-25A2-43B5-8D4B-A7C14C2FAAC7}" type="pres">
      <dgm:prSet presAssocID="{429D32ED-E1D1-4CF7-9F4B-54ABFBE6B519}" presName="childNode1" presStyleLbl="bgAcc1" presStyleIdx="2" presStyleCnt="4">
        <dgm:presLayoutVars>
          <dgm:bulletEnabled val="1"/>
        </dgm:presLayoutVars>
      </dgm:prSet>
      <dgm:spPr/>
    </dgm:pt>
    <dgm:pt modelId="{5EF1B3E5-4E79-4CF6-91A3-A48F7DE853A4}" type="pres">
      <dgm:prSet presAssocID="{429D32ED-E1D1-4CF7-9F4B-54ABFBE6B519}" presName="childNode1tx" presStyleLbl="bgAcc1" presStyleIdx="2" presStyleCnt="4">
        <dgm:presLayoutVars>
          <dgm:bulletEnabled val="1"/>
        </dgm:presLayoutVars>
      </dgm:prSet>
      <dgm:spPr/>
    </dgm:pt>
    <dgm:pt modelId="{E338D553-F902-4CAE-9C54-23347C46FE84}" type="pres">
      <dgm:prSet presAssocID="{429D32ED-E1D1-4CF7-9F4B-54ABFBE6B519}" presName="parentNode1" presStyleLbl="node1" presStyleIdx="2" presStyleCnt="4">
        <dgm:presLayoutVars>
          <dgm:chMax val="1"/>
          <dgm:bulletEnabled val="1"/>
        </dgm:presLayoutVars>
      </dgm:prSet>
      <dgm:spPr/>
    </dgm:pt>
    <dgm:pt modelId="{E836273F-7614-40D6-BB69-D648161D31FD}" type="pres">
      <dgm:prSet presAssocID="{429D32ED-E1D1-4CF7-9F4B-54ABFBE6B519}" presName="connSite1" presStyleCnt="0"/>
      <dgm:spPr/>
    </dgm:pt>
    <dgm:pt modelId="{CC715413-FBA9-4EAA-99AF-29FCF8C96F9F}" type="pres">
      <dgm:prSet presAssocID="{972D2D9C-EAAF-431F-BEBF-461035DF1F76}" presName="Name9" presStyleLbl="sibTrans2D1" presStyleIdx="2" presStyleCnt="3"/>
      <dgm:spPr/>
    </dgm:pt>
    <dgm:pt modelId="{65B4DE7B-410E-4827-8DAC-73FB5F31DA11}" type="pres">
      <dgm:prSet presAssocID="{47538F77-0155-4368-A73C-021967539313}" presName="composite2" presStyleCnt="0"/>
      <dgm:spPr/>
    </dgm:pt>
    <dgm:pt modelId="{445D59AB-619A-4BCE-842F-A4DAFFAD1CE2}" type="pres">
      <dgm:prSet presAssocID="{47538F77-0155-4368-A73C-021967539313}" presName="dummyNode2" presStyleLbl="node1" presStyleIdx="2" presStyleCnt="4"/>
      <dgm:spPr/>
    </dgm:pt>
    <dgm:pt modelId="{DDF6E90B-CF36-4F53-BFA2-FC868F5E2594}" type="pres">
      <dgm:prSet presAssocID="{47538F77-0155-4368-A73C-021967539313}" presName="childNode2" presStyleLbl="bgAcc1" presStyleIdx="3" presStyleCnt="4">
        <dgm:presLayoutVars>
          <dgm:bulletEnabled val="1"/>
        </dgm:presLayoutVars>
      </dgm:prSet>
      <dgm:spPr/>
    </dgm:pt>
    <dgm:pt modelId="{924C9B1D-F190-4AD9-B73E-6EC0F9D0B61A}" type="pres">
      <dgm:prSet presAssocID="{47538F77-0155-4368-A73C-021967539313}" presName="childNode2tx" presStyleLbl="bgAcc1" presStyleIdx="3" presStyleCnt="4">
        <dgm:presLayoutVars>
          <dgm:bulletEnabled val="1"/>
        </dgm:presLayoutVars>
      </dgm:prSet>
      <dgm:spPr/>
    </dgm:pt>
    <dgm:pt modelId="{9F076A60-FDDB-40DE-929B-03CD48FF9A6C}" type="pres">
      <dgm:prSet presAssocID="{47538F77-0155-4368-A73C-021967539313}" presName="parentNode2" presStyleLbl="node1" presStyleIdx="3" presStyleCnt="4">
        <dgm:presLayoutVars>
          <dgm:chMax val="0"/>
          <dgm:bulletEnabled val="1"/>
        </dgm:presLayoutVars>
      </dgm:prSet>
      <dgm:spPr/>
    </dgm:pt>
    <dgm:pt modelId="{1D75F31F-1DF9-4B9A-9D82-F8F8AF8CB6B9}" type="pres">
      <dgm:prSet presAssocID="{47538F77-0155-4368-A73C-021967539313}" presName="connSite2" presStyleCnt="0"/>
      <dgm:spPr/>
    </dgm:pt>
  </dgm:ptLst>
  <dgm:cxnLst>
    <dgm:cxn modelId="{181B4404-745E-46C3-A50B-94672808A350}" srcId="{EEA1168A-180E-4002-979C-AF4ECFA36C4C}" destId="{6F6D8573-38FF-4EF3-A95D-2970D1D098EE}" srcOrd="0" destOrd="0" parTransId="{218A8D38-3FD2-4F26-BA20-99BE001DD12A}" sibTransId="{E5CA5316-0F7A-44A3-9142-6FCF26A13058}"/>
    <dgm:cxn modelId="{C4907F06-2A94-4B0E-BFE4-88EBFF563E41}" type="presOf" srcId="{85510D0B-7B61-4750-9858-04F2EECB5870}" destId="{4F4E9E7E-FF51-436B-B9FE-3DD51B605FF2}" srcOrd="0" destOrd="0" presId="urn:microsoft.com/office/officeart/2005/8/layout/hProcess4"/>
    <dgm:cxn modelId="{2EF6A70E-8738-4004-BFB7-4D07FDADB296}" srcId="{776C7EF4-30A4-4C75-9CD6-5F700028E43C}" destId="{35CF63B0-EC03-4949-ADC1-E7CFBDC78EC5}" srcOrd="0" destOrd="0" parTransId="{FC6745E0-7217-443D-BE62-99C2D06BEF07}" sibTransId="{4F6CE9D1-775B-4D8B-8702-6D93FA66BF9A}"/>
    <dgm:cxn modelId="{AB661B17-46C4-4622-BECD-D1784A97E40E}" srcId="{853B594E-BD75-4B5E-A81A-3CC4B71184CD}" destId="{47538F77-0155-4368-A73C-021967539313}" srcOrd="3" destOrd="0" parTransId="{3E3C2730-D713-46F5-875B-B7A49D9FCB70}" sibTransId="{F139BA42-3B8D-4BAD-AED1-3C34B5987907}"/>
    <dgm:cxn modelId="{435D5C22-3397-49DD-9DFF-885D1F8D0EE4}" type="presOf" srcId="{776C7EF4-30A4-4C75-9CD6-5F700028E43C}" destId="{A112984F-5F27-4F8F-9735-8583A35FD57E}" srcOrd="0" destOrd="0" presId="urn:microsoft.com/office/officeart/2005/8/layout/hProcess4"/>
    <dgm:cxn modelId="{6F799433-054F-4A2E-8E79-95C92BBC1888}" type="presOf" srcId="{35CF63B0-EC03-4949-ADC1-E7CFBDC78EC5}" destId="{F2A17E9E-D4F0-4168-BB91-F92557019B76}" srcOrd="0" destOrd="0" presId="urn:microsoft.com/office/officeart/2005/8/layout/hProcess4"/>
    <dgm:cxn modelId="{FF220236-624F-4C7E-8C24-11E6A96704EE}" type="presOf" srcId="{429D32ED-E1D1-4CF7-9F4B-54ABFBE6B519}" destId="{E338D553-F902-4CAE-9C54-23347C46FE84}" srcOrd="0" destOrd="0" presId="urn:microsoft.com/office/officeart/2005/8/layout/hProcess4"/>
    <dgm:cxn modelId="{650ADA40-EC68-4CF3-87B0-C13A59BC2957}" type="presOf" srcId="{A10D75A7-7251-4675-BF4D-78B296DBAB16}" destId="{5EF1B3E5-4E79-4CF6-91A3-A48F7DE853A4}" srcOrd="1" destOrd="0" presId="urn:microsoft.com/office/officeart/2005/8/layout/hProcess4"/>
    <dgm:cxn modelId="{397CC467-9478-44B7-9361-5FA80858661B}" type="presOf" srcId="{6F6D8573-38FF-4EF3-A95D-2970D1D098EE}" destId="{A9DBDCB5-8659-43C6-9DFF-125A1FEA53DD}" srcOrd="0" destOrd="0" presId="urn:microsoft.com/office/officeart/2005/8/layout/hProcess4"/>
    <dgm:cxn modelId="{672D0C52-7FB5-4D38-852F-0B6990BD28B9}" type="presOf" srcId="{17F290CB-300B-4C54-A11C-CD73D1B8A2D7}" destId="{924C9B1D-F190-4AD9-B73E-6EC0F9D0B61A}" srcOrd="1" destOrd="0" presId="urn:microsoft.com/office/officeart/2005/8/layout/hProcess4"/>
    <dgm:cxn modelId="{52A4ED74-A148-4868-B7B3-D985541D58D9}" type="presOf" srcId="{35CF63B0-EC03-4949-ADC1-E7CFBDC78EC5}" destId="{263AC30F-F371-4630-803D-97F34A500A8D}" srcOrd="1" destOrd="0" presId="urn:microsoft.com/office/officeart/2005/8/layout/hProcess4"/>
    <dgm:cxn modelId="{6BF7B35A-0335-4F50-97E6-2E782D0E1976}" type="presOf" srcId="{FE5FD90B-B66D-4C57-A142-011600D7E963}" destId="{6C440E16-820D-4437-9D9A-8901E1D2CB71}" srcOrd="0" destOrd="0" presId="urn:microsoft.com/office/officeart/2005/8/layout/hProcess4"/>
    <dgm:cxn modelId="{F7F60D87-D9EB-4827-BFFE-04C46C4CC4D0}" type="presOf" srcId="{853B594E-BD75-4B5E-A81A-3CC4B71184CD}" destId="{F322D535-97CD-468B-8D08-3F6F09CBB0A3}" srcOrd="0" destOrd="0" presId="urn:microsoft.com/office/officeart/2005/8/layout/hProcess4"/>
    <dgm:cxn modelId="{0C063D95-A3F6-45E2-9DDC-A4DCF2D71D51}" type="presOf" srcId="{6F6D8573-38FF-4EF3-A95D-2970D1D098EE}" destId="{DB427910-655E-4219-88A8-061CC1E7D37B}" srcOrd="1" destOrd="0" presId="urn:microsoft.com/office/officeart/2005/8/layout/hProcess4"/>
    <dgm:cxn modelId="{475C2CA1-B93E-40C5-A4BB-35D5FC46518F}" type="presOf" srcId="{EEA1168A-180E-4002-979C-AF4ECFA36C4C}" destId="{00AAEC56-DE5D-46B7-BA49-EA4A691B0D59}" srcOrd="0" destOrd="0" presId="urn:microsoft.com/office/officeart/2005/8/layout/hProcess4"/>
    <dgm:cxn modelId="{2F6E07A7-850B-4CD9-A3DD-B9009DE69FE9}" srcId="{853B594E-BD75-4B5E-A81A-3CC4B71184CD}" destId="{776C7EF4-30A4-4C75-9CD6-5F700028E43C}" srcOrd="1" destOrd="0" parTransId="{0CF8B191-1672-4E9A-8118-CEC4069E47C0}" sibTransId="{FE5FD90B-B66D-4C57-A142-011600D7E963}"/>
    <dgm:cxn modelId="{1AE7C1A8-1227-4E19-BDB5-F619F2141ED6}" type="presOf" srcId="{47538F77-0155-4368-A73C-021967539313}" destId="{9F076A60-FDDB-40DE-929B-03CD48FF9A6C}" srcOrd="0" destOrd="0" presId="urn:microsoft.com/office/officeart/2005/8/layout/hProcess4"/>
    <dgm:cxn modelId="{07D7F9B0-A33A-44B2-B8D1-9B3F32FB0639}" type="presOf" srcId="{17F290CB-300B-4C54-A11C-CD73D1B8A2D7}" destId="{DDF6E90B-CF36-4F53-BFA2-FC868F5E2594}" srcOrd="0" destOrd="0" presId="urn:microsoft.com/office/officeart/2005/8/layout/hProcess4"/>
    <dgm:cxn modelId="{7A884FC4-DA34-46E4-AF92-43F903F6DA82}" srcId="{853B594E-BD75-4B5E-A81A-3CC4B71184CD}" destId="{EEA1168A-180E-4002-979C-AF4ECFA36C4C}" srcOrd="0" destOrd="0" parTransId="{DBA5C81C-598D-41BD-98FE-98C641ACDE86}" sibTransId="{85510D0B-7B61-4750-9858-04F2EECB5870}"/>
    <dgm:cxn modelId="{0062B9D4-6550-47E3-985B-C0769385A791}" srcId="{429D32ED-E1D1-4CF7-9F4B-54ABFBE6B519}" destId="{A10D75A7-7251-4675-BF4D-78B296DBAB16}" srcOrd="0" destOrd="0" parTransId="{EA8112CE-7AAA-47FA-9B92-4D1BC4EF95E3}" sibTransId="{13CF8584-F8EB-40B5-9D93-2BB461BB8CAD}"/>
    <dgm:cxn modelId="{71CDF7D8-BE48-422E-96B5-33775A3EDEAA}" srcId="{47538F77-0155-4368-A73C-021967539313}" destId="{17F290CB-300B-4C54-A11C-CD73D1B8A2D7}" srcOrd="0" destOrd="0" parTransId="{2D66630F-F499-408B-8428-72623E97F707}" sibTransId="{7F3D84E1-A4BC-4FD4-9670-A90098DA6AFC}"/>
    <dgm:cxn modelId="{0BA058E2-4D81-4356-880E-32CDD3EBFB7B}" srcId="{853B594E-BD75-4B5E-A81A-3CC4B71184CD}" destId="{429D32ED-E1D1-4CF7-9F4B-54ABFBE6B519}" srcOrd="2" destOrd="0" parTransId="{29DF06A7-48E7-46E8-9261-BB336B9E5488}" sibTransId="{972D2D9C-EAAF-431F-BEBF-461035DF1F76}"/>
    <dgm:cxn modelId="{27178BEC-13BC-4B19-8C76-92161637F3A1}" type="presOf" srcId="{A10D75A7-7251-4675-BF4D-78B296DBAB16}" destId="{9AD54A6C-25A2-43B5-8D4B-A7C14C2FAAC7}" srcOrd="0" destOrd="0" presId="urn:microsoft.com/office/officeart/2005/8/layout/hProcess4"/>
    <dgm:cxn modelId="{ECF399EE-35F5-4B1B-A06B-437EB2F3CD4E}" type="presOf" srcId="{972D2D9C-EAAF-431F-BEBF-461035DF1F76}" destId="{CC715413-FBA9-4EAA-99AF-29FCF8C96F9F}" srcOrd="0" destOrd="0" presId="urn:microsoft.com/office/officeart/2005/8/layout/hProcess4"/>
    <dgm:cxn modelId="{FAB8B8DD-A668-41F8-A276-8DF0A6C57D0C}" type="presParOf" srcId="{F322D535-97CD-468B-8D08-3F6F09CBB0A3}" destId="{6097890D-4A81-47D0-8E82-FDBD4692749C}" srcOrd="0" destOrd="0" presId="urn:microsoft.com/office/officeart/2005/8/layout/hProcess4"/>
    <dgm:cxn modelId="{3475DEBA-8088-4346-9065-7E7F8F89502B}" type="presParOf" srcId="{F322D535-97CD-468B-8D08-3F6F09CBB0A3}" destId="{9E5B4178-11B2-4A72-83CA-59B93B31F73C}" srcOrd="1" destOrd="0" presId="urn:microsoft.com/office/officeart/2005/8/layout/hProcess4"/>
    <dgm:cxn modelId="{F3181DC3-6349-4F84-A6AD-C055623A7AF3}" type="presParOf" srcId="{F322D535-97CD-468B-8D08-3F6F09CBB0A3}" destId="{CF8B7E84-24C4-41C0-B1DB-42B4390C1E7A}" srcOrd="2" destOrd="0" presId="urn:microsoft.com/office/officeart/2005/8/layout/hProcess4"/>
    <dgm:cxn modelId="{23ED33D1-4DC5-448C-AF65-668FEF799AF6}" type="presParOf" srcId="{CF8B7E84-24C4-41C0-B1DB-42B4390C1E7A}" destId="{79F5859E-ABCE-43B9-AD2E-AFB996DF065C}" srcOrd="0" destOrd="0" presId="urn:microsoft.com/office/officeart/2005/8/layout/hProcess4"/>
    <dgm:cxn modelId="{AC3D9801-F3A2-47AD-BAE3-C2C913BC7EA4}" type="presParOf" srcId="{79F5859E-ABCE-43B9-AD2E-AFB996DF065C}" destId="{1A10198D-C85D-4C59-96CE-61F934A97B6B}" srcOrd="0" destOrd="0" presId="urn:microsoft.com/office/officeart/2005/8/layout/hProcess4"/>
    <dgm:cxn modelId="{53F1F16A-67C9-4D7A-8C4B-72DF88EE42A6}" type="presParOf" srcId="{79F5859E-ABCE-43B9-AD2E-AFB996DF065C}" destId="{A9DBDCB5-8659-43C6-9DFF-125A1FEA53DD}" srcOrd="1" destOrd="0" presId="urn:microsoft.com/office/officeart/2005/8/layout/hProcess4"/>
    <dgm:cxn modelId="{B3CF29E1-B8BC-464B-AF1C-88701483DD3E}" type="presParOf" srcId="{79F5859E-ABCE-43B9-AD2E-AFB996DF065C}" destId="{DB427910-655E-4219-88A8-061CC1E7D37B}" srcOrd="2" destOrd="0" presId="urn:microsoft.com/office/officeart/2005/8/layout/hProcess4"/>
    <dgm:cxn modelId="{E98D43B7-A8A3-4A6B-8D0B-CF4E0D561FAC}" type="presParOf" srcId="{79F5859E-ABCE-43B9-AD2E-AFB996DF065C}" destId="{00AAEC56-DE5D-46B7-BA49-EA4A691B0D59}" srcOrd="3" destOrd="0" presId="urn:microsoft.com/office/officeart/2005/8/layout/hProcess4"/>
    <dgm:cxn modelId="{C7DD9D25-D4BC-4A7C-B796-B2F48E27738C}" type="presParOf" srcId="{79F5859E-ABCE-43B9-AD2E-AFB996DF065C}" destId="{60F93566-6E01-4C29-99A1-562ACA77869A}" srcOrd="4" destOrd="0" presId="urn:microsoft.com/office/officeart/2005/8/layout/hProcess4"/>
    <dgm:cxn modelId="{153949DA-8BBE-46C7-930B-992DD78EBBF3}" type="presParOf" srcId="{CF8B7E84-24C4-41C0-B1DB-42B4390C1E7A}" destId="{4F4E9E7E-FF51-436B-B9FE-3DD51B605FF2}" srcOrd="1" destOrd="0" presId="urn:microsoft.com/office/officeart/2005/8/layout/hProcess4"/>
    <dgm:cxn modelId="{71F8FD22-C4FA-494C-8823-53297C538BB5}" type="presParOf" srcId="{CF8B7E84-24C4-41C0-B1DB-42B4390C1E7A}" destId="{E959127E-5511-4DCA-9440-1C1762AC904F}" srcOrd="2" destOrd="0" presId="urn:microsoft.com/office/officeart/2005/8/layout/hProcess4"/>
    <dgm:cxn modelId="{6402FA9F-40D3-4970-BDFC-C4610DBDBCF5}" type="presParOf" srcId="{E959127E-5511-4DCA-9440-1C1762AC904F}" destId="{9A60C30E-906E-4D90-B283-AEBBA5F05F0D}" srcOrd="0" destOrd="0" presId="urn:microsoft.com/office/officeart/2005/8/layout/hProcess4"/>
    <dgm:cxn modelId="{C4CC402C-CB2C-41B1-BA85-3E280F20D232}" type="presParOf" srcId="{E959127E-5511-4DCA-9440-1C1762AC904F}" destId="{F2A17E9E-D4F0-4168-BB91-F92557019B76}" srcOrd="1" destOrd="0" presId="urn:microsoft.com/office/officeart/2005/8/layout/hProcess4"/>
    <dgm:cxn modelId="{B5675F9A-9F88-4802-8B3B-D3E50AE0013C}" type="presParOf" srcId="{E959127E-5511-4DCA-9440-1C1762AC904F}" destId="{263AC30F-F371-4630-803D-97F34A500A8D}" srcOrd="2" destOrd="0" presId="urn:microsoft.com/office/officeart/2005/8/layout/hProcess4"/>
    <dgm:cxn modelId="{770E6429-E6B3-427E-9013-A9F3C21A9786}" type="presParOf" srcId="{E959127E-5511-4DCA-9440-1C1762AC904F}" destId="{A112984F-5F27-4F8F-9735-8583A35FD57E}" srcOrd="3" destOrd="0" presId="urn:microsoft.com/office/officeart/2005/8/layout/hProcess4"/>
    <dgm:cxn modelId="{C879DF7B-C8ED-49F8-BB76-7ECF20851B30}" type="presParOf" srcId="{E959127E-5511-4DCA-9440-1C1762AC904F}" destId="{5298A89F-1520-46E5-8993-CD2791D2F3F1}" srcOrd="4" destOrd="0" presId="urn:microsoft.com/office/officeart/2005/8/layout/hProcess4"/>
    <dgm:cxn modelId="{535E7086-B876-46B1-BFF1-329A5689F7A7}" type="presParOf" srcId="{CF8B7E84-24C4-41C0-B1DB-42B4390C1E7A}" destId="{6C440E16-820D-4437-9D9A-8901E1D2CB71}" srcOrd="3" destOrd="0" presId="urn:microsoft.com/office/officeart/2005/8/layout/hProcess4"/>
    <dgm:cxn modelId="{05C78F4D-730B-4DF7-8C64-7E7369BC03E2}" type="presParOf" srcId="{CF8B7E84-24C4-41C0-B1DB-42B4390C1E7A}" destId="{1B3D170B-D731-4BD8-B216-183EFE792049}" srcOrd="4" destOrd="0" presId="urn:microsoft.com/office/officeart/2005/8/layout/hProcess4"/>
    <dgm:cxn modelId="{FECF3031-6BC7-40E5-92B8-957D0C5B4B10}" type="presParOf" srcId="{1B3D170B-D731-4BD8-B216-183EFE792049}" destId="{9FC8F780-B21D-44B8-8375-057F2E5BAF9B}" srcOrd="0" destOrd="0" presId="urn:microsoft.com/office/officeart/2005/8/layout/hProcess4"/>
    <dgm:cxn modelId="{6B25329B-A30D-4805-ADC3-BEA32084114D}" type="presParOf" srcId="{1B3D170B-D731-4BD8-B216-183EFE792049}" destId="{9AD54A6C-25A2-43B5-8D4B-A7C14C2FAAC7}" srcOrd="1" destOrd="0" presId="urn:microsoft.com/office/officeart/2005/8/layout/hProcess4"/>
    <dgm:cxn modelId="{924497B6-4276-4BF9-9526-D8AEE9E381D2}" type="presParOf" srcId="{1B3D170B-D731-4BD8-B216-183EFE792049}" destId="{5EF1B3E5-4E79-4CF6-91A3-A48F7DE853A4}" srcOrd="2" destOrd="0" presId="urn:microsoft.com/office/officeart/2005/8/layout/hProcess4"/>
    <dgm:cxn modelId="{FDBE6A6F-461F-4FB1-9C0E-62350A2F26BE}" type="presParOf" srcId="{1B3D170B-D731-4BD8-B216-183EFE792049}" destId="{E338D553-F902-4CAE-9C54-23347C46FE84}" srcOrd="3" destOrd="0" presId="urn:microsoft.com/office/officeart/2005/8/layout/hProcess4"/>
    <dgm:cxn modelId="{C83532FF-3F67-49DF-A5ED-E0D566B30C91}" type="presParOf" srcId="{1B3D170B-D731-4BD8-B216-183EFE792049}" destId="{E836273F-7614-40D6-BB69-D648161D31FD}" srcOrd="4" destOrd="0" presId="urn:microsoft.com/office/officeart/2005/8/layout/hProcess4"/>
    <dgm:cxn modelId="{2A85D33F-4E5C-485F-A29A-04D2D9FA1746}" type="presParOf" srcId="{CF8B7E84-24C4-41C0-B1DB-42B4390C1E7A}" destId="{CC715413-FBA9-4EAA-99AF-29FCF8C96F9F}" srcOrd="5" destOrd="0" presId="urn:microsoft.com/office/officeart/2005/8/layout/hProcess4"/>
    <dgm:cxn modelId="{9AB31E94-C95A-4A5F-B237-CE25D7274342}" type="presParOf" srcId="{CF8B7E84-24C4-41C0-B1DB-42B4390C1E7A}" destId="{65B4DE7B-410E-4827-8DAC-73FB5F31DA11}" srcOrd="6" destOrd="0" presId="urn:microsoft.com/office/officeart/2005/8/layout/hProcess4"/>
    <dgm:cxn modelId="{44CF026F-F2D9-48CC-9F9C-0FBB380096A0}" type="presParOf" srcId="{65B4DE7B-410E-4827-8DAC-73FB5F31DA11}" destId="{445D59AB-619A-4BCE-842F-A4DAFFAD1CE2}" srcOrd="0" destOrd="0" presId="urn:microsoft.com/office/officeart/2005/8/layout/hProcess4"/>
    <dgm:cxn modelId="{2D57C083-35CA-4B5E-8CA3-C24ED07C093E}" type="presParOf" srcId="{65B4DE7B-410E-4827-8DAC-73FB5F31DA11}" destId="{DDF6E90B-CF36-4F53-BFA2-FC868F5E2594}" srcOrd="1" destOrd="0" presId="urn:microsoft.com/office/officeart/2005/8/layout/hProcess4"/>
    <dgm:cxn modelId="{B79D1141-93D4-40A2-B365-380A9206208D}" type="presParOf" srcId="{65B4DE7B-410E-4827-8DAC-73FB5F31DA11}" destId="{924C9B1D-F190-4AD9-B73E-6EC0F9D0B61A}" srcOrd="2" destOrd="0" presId="urn:microsoft.com/office/officeart/2005/8/layout/hProcess4"/>
    <dgm:cxn modelId="{F84B660A-9307-45E8-8F29-2EF120B0D0A6}" type="presParOf" srcId="{65B4DE7B-410E-4827-8DAC-73FB5F31DA11}" destId="{9F076A60-FDDB-40DE-929B-03CD48FF9A6C}" srcOrd="3" destOrd="0" presId="urn:microsoft.com/office/officeart/2005/8/layout/hProcess4"/>
    <dgm:cxn modelId="{F2F79A77-9C84-40C8-A705-B90C7D48BD6B}" type="presParOf" srcId="{65B4DE7B-410E-4827-8DAC-73FB5F31DA11}" destId="{1D75F31F-1DF9-4B9A-9D82-F8F8AF8CB6B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BDCB5-8659-43C6-9DFF-125A1FEA53DD}">
      <dsp:nvSpPr>
        <dsp:cNvPr id="0" name=""/>
        <dsp:cNvSpPr/>
      </dsp:nvSpPr>
      <dsp:spPr>
        <a:xfrm>
          <a:off x="2923"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Gary – the floor manager who gives instructions</a:t>
          </a:r>
        </a:p>
      </dsp:txBody>
      <dsp:txXfrm>
        <a:off x="27418" y="1618869"/>
        <a:ext cx="1241532" cy="787333"/>
      </dsp:txXfrm>
    </dsp:sp>
    <dsp:sp modelId="{4F4E9E7E-FF51-436B-B9FE-3DD51B605FF2}">
      <dsp:nvSpPr>
        <dsp:cNvPr id="0" name=""/>
        <dsp:cNvSpPr/>
      </dsp:nvSpPr>
      <dsp:spPr>
        <a:xfrm>
          <a:off x="744797" y="1907627"/>
          <a:ext cx="1334947" cy="1334947"/>
        </a:xfrm>
        <a:prstGeom prst="leftCircularArrow">
          <a:avLst>
            <a:gd name="adj1" fmla="val 2498"/>
            <a:gd name="adj2" fmla="val 302709"/>
            <a:gd name="adj3" fmla="val 2078219"/>
            <a:gd name="adj4" fmla="val 9024489"/>
            <a:gd name="adj5" fmla="val 291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AAEC56-DE5D-46B7-BA49-EA4A691B0D59}">
      <dsp:nvSpPr>
        <dsp:cNvPr id="0" name=""/>
        <dsp:cNvSpPr/>
      </dsp:nvSpPr>
      <dsp:spPr>
        <a:xfrm>
          <a:off x="289705" y="2430697"/>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a:cs typeface="Arial"/>
            </a:rPr>
            <a:t>S</a:t>
          </a:r>
          <a:r>
            <a:rPr lang="en-US" sz="1600" b="0" kern="1200">
              <a:latin typeface="Arial"/>
              <a:cs typeface="Arial"/>
            </a:rPr>
            <a:t>OURCE</a:t>
          </a:r>
        </a:p>
      </dsp:txBody>
      <dsp:txXfrm>
        <a:off x="303066" y="2444058"/>
        <a:ext cx="1120409" cy="429454"/>
      </dsp:txXfrm>
    </dsp:sp>
    <dsp:sp modelId="{F2A17E9E-D4F0-4168-BB91-F92557019B76}">
      <dsp:nvSpPr>
        <dsp:cNvPr id="0" name=""/>
        <dsp:cNvSpPr/>
      </dsp:nvSpPr>
      <dsp:spPr>
        <a:xfrm>
          <a:off x="1595623"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Food safety rules and production instructions.</a:t>
          </a:r>
        </a:p>
      </dsp:txBody>
      <dsp:txXfrm>
        <a:off x="1620118" y="1846957"/>
        <a:ext cx="1241532" cy="787333"/>
      </dsp:txXfrm>
    </dsp:sp>
    <dsp:sp modelId="{6C440E16-820D-4437-9D9A-8901E1D2CB71}">
      <dsp:nvSpPr>
        <dsp:cNvPr id="0" name=""/>
        <dsp:cNvSpPr/>
      </dsp:nvSpPr>
      <dsp:spPr>
        <a:xfrm>
          <a:off x="2326743" y="968849"/>
          <a:ext cx="1499847" cy="1499847"/>
        </a:xfrm>
        <a:prstGeom prst="circularArrow">
          <a:avLst>
            <a:gd name="adj1" fmla="val 2223"/>
            <a:gd name="adj2" fmla="val 267724"/>
            <a:gd name="adj3" fmla="val 19556765"/>
            <a:gd name="adj4" fmla="val 12575511"/>
            <a:gd name="adj5" fmla="val 259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12984F-5F27-4F8F-9735-8583A35FD57E}">
      <dsp:nvSpPr>
        <dsp:cNvPr id="0" name=""/>
        <dsp:cNvSpPr/>
      </dsp:nvSpPr>
      <dsp:spPr>
        <a:xfrm>
          <a:off x="1882406" y="1366286"/>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MESSAGE</a:t>
          </a:r>
        </a:p>
      </dsp:txBody>
      <dsp:txXfrm>
        <a:off x="1895767" y="1379647"/>
        <a:ext cx="1120409" cy="429454"/>
      </dsp:txXfrm>
    </dsp:sp>
    <dsp:sp modelId="{9AD54A6C-25A2-43B5-8D4B-A7C14C2FAAC7}">
      <dsp:nvSpPr>
        <dsp:cNvPr id="0" name=""/>
        <dsp:cNvSpPr/>
      </dsp:nvSpPr>
      <dsp:spPr>
        <a:xfrm>
          <a:off x="3188324"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Mainly verbal communication in a noisy factory environment.</a:t>
          </a:r>
        </a:p>
      </dsp:txBody>
      <dsp:txXfrm>
        <a:off x="3212819" y="1618869"/>
        <a:ext cx="1241532" cy="787333"/>
      </dsp:txXfrm>
    </dsp:sp>
    <dsp:sp modelId="{CC715413-FBA9-4EAA-99AF-29FCF8C96F9F}">
      <dsp:nvSpPr>
        <dsp:cNvPr id="0" name=""/>
        <dsp:cNvSpPr/>
      </dsp:nvSpPr>
      <dsp:spPr>
        <a:xfrm>
          <a:off x="3930198" y="1907627"/>
          <a:ext cx="1334947" cy="1334947"/>
        </a:xfrm>
        <a:prstGeom prst="leftCircularArrow">
          <a:avLst>
            <a:gd name="adj1" fmla="val 2498"/>
            <a:gd name="adj2" fmla="val 302709"/>
            <a:gd name="adj3" fmla="val 2078219"/>
            <a:gd name="adj4" fmla="val 9024489"/>
            <a:gd name="adj5" fmla="val 2914"/>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38D553-F902-4CAE-9C54-23347C46FE84}">
      <dsp:nvSpPr>
        <dsp:cNvPr id="0" name=""/>
        <dsp:cNvSpPr/>
      </dsp:nvSpPr>
      <dsp:spPr>
        <a:xfrm>
          <a:off x="3475106" y="2430697"/>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CHANNEL</a:t>
          </a:r>
        </a:p>
      </dsp:txBody>
      <dsp:txXfrm>
        <a:off x="3488467" y="2444058"/>
        <a:ext cx="1120409" cy="429454"/>
      </dsp:txXfrm>
    </dsp:sp>
    <dsp:sp modelId="{DDF6E90B-CF36-4F53-BFA2-FC868F5E2594}">
      <dsp:nvSpPr>
        <dsp:cNvPr id="0" name=""/>
        <dsp:cNvSpPr/>
      </dsp:nvSpPr>
      <dsp:spPr>
        <a:xfrm>
          <a:off x="4781024" y="1594374"/>
          <a:ext cx="1290522" cy="1064411"/>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rtl="0">
            <a:lnSpc>
              <a:spcPct val="90000"/>
            </a:lnSpc>
            <a:spcBef>
              <a:spcPct val="0"/>
            </a:spcBef>
            <a:spcAft>
              <a:spcPct val="15000"/>
            </a:spcAft>
            <a:buChar char="•"/>
          </a:pPr>
          <a:r>
            <a:rPr lang="en-US" sz="1100" b="0" kern="1200">
              <a:latin typeface="Arial"/>
              <a:cs typeface="Arial"/>
            </a:rPr>
            <a:t>Workers from different cultures</a:t>
          </a:r>
          <a:r>
            <a:rPr lang="en-US" sz="1100" kern="1200"/>
            <a:t> </a:t>
          </a:r>
          <a:r>
            <a:rPr lang="en-US" sz="1100" kern="1200">
              <a:latin typeface="Univers Condensed"/>
            </a:rPr>
            <a:t>                                       </a:t>
          </a:r>
        </a:p>
      </dsp:txBody>
      <dsp:txXfrm>
        <a:off x="4805519" y="1846957"/>
        <a:ext cx="1241532" cy="787333"/>
      </dsp:txXfrm>
    </dsp:sp>
    <dsp:sp modelId="{9F076A60-FDDB-40DE-929B-03CD48FF9A6C}">
      <dsp:nvSpPr>
        <dsp:cNvPr id="0" name=""/>
        <dsp:cNvSpPr/>
      </dsp:nvSpPr>
      <dsp:spPr>
        <a:xfrm>
          <a:off x="5067807" y="1366286"/>
          <a:ext cx="1147131" cy="456176"/>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b="0" kern="1200">
              <a:latin typeface="Arial"/>
              <a:cs typeface="Arial"/>
            </a:rPr>
            <a:t>RECEIVER</a:t>
          </a:r>
        </a:p>
      </dsp:txBody>
      <dsp:txXfrm>
        <a:off x="5081168" y="1379647"/>
        <a:ext cx="1120409" cy="42945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3/11/2026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348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3/11/2026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4582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3/11/2026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430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3/11/2026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1404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3/11/2026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145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3/11/2026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2223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3/11/2026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7693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3/11/2026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97265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3/11/2026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14769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3/11/2026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5455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3/11/2026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958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767D-7688-1D46-BF77-DED260FFEC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7B184E2-F482-6C44-886E-362D608E5E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593058-089D-0140-B4A0-480388C057F9}"/>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56F05A22-78B7-9F43-9166-DC9A407412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787587-C0AD-4B4A-A301-1EDC635EFAF5}"/>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4025203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EE509-F79B-504C-B9FD-8E83A034BD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E47371-364C-D042-A27F-6277A8C9FBF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0905B9-7F55-3D4F-BF82-DBED80E2E711}"/>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85FD3D54-6673-9146-9338-FCE5D0245E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325A2C-03A4-1D41-88AA-5F7B65112251}"/>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66541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76D4F-B82E-CC42-8F36-B456AFE011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EBDEC2-E8B7-9249-B8F8-302DAC1120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38DF813-F513-B349-8837-99923BCFD942}"/>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A8B41F9B-E0F2-CA4E-B469-44E2453BB7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A0263F-E8CF-DD47-8754-3CBADD61C6F0}"/>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696528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0C37-CF0A-C94D-8AD0-342B27F3F2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CED4574-71E1-5C4E-A637-71F95D1B51F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96447FC-288E-5840-A459-D5DBA4BCD0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21D2337-8DAD-8547-9763-C31015FBDF0F}"/>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6" name="Footer Placeholder 5">
            <a:extLst>
              <a:ext uri="{FF2B5EF4-FFF2-40B4-BE49-F238E27FC236}">
                <a16:creationId xmlns:a16="http://schemas.microsoft.com/office/drawing/2014/main" id="{14226F50-9B8F-9A46-ACC9-AC41896396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7AC86A-FAE6-0A48-8109-64E90D0BB6C9}"/>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13443526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DEB3-3341-D040-8EC4-FAB9DC914D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FC540E1-418A-0647-989A-7C3B6159AF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0076E2-6FEC-8F4B-99B5-00701FB1267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BDA0AE-A647-8944-86BC-03825423A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D52AED8-5540-D541-8FD0-DB732C7070D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2744134-D023-D64A-98FE-85992C656CC5}"/>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8" name="Footer Placeholder 7">
            <a:extLst>
              <a:ext uri="{FF2B5EF4-FFF2-40B4-BE49-F238E27FC236}">
                <a16:creationId xmlns:a16="http://schemas.microsoft.com/office/drawing/2014/main" id="{16A7F858-BE0C-4F45-A4BD-CD04EFC754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7F3771-E355-C243-8B46-F5A5AFABB7BE}"/>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3502531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0FFDE-7479-C74F-B8D1-A27B4DA429C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75D78C6-C348-0440-B8BD-76A05D406769}"/>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4" name="Footer Placeholder 3">
            <a:extLst>
              <a:ext uri="{FF2B5EF4-FFF2-40B4-BE49-F238E27FC236}">
                <a16:creationId xmlns:a16="http://schemas.microsoft.com/office/drawing/2014/main" id="{93478A15-0E11-B84F-8021-EEF54C36BF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FB9A9-67A8-8F46-BE07-112F3FFF776B}"/>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273288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991E4F-1717-9D4B-8133-5E0BDE68FE1C}"/>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3" name="Footer Placeholder 2">
            <a:extLst>
              <a:ext uri="{FF2B5EF4-FFF2-40B4-BE49-F238E27FC236}">
                <a16:creationId xmlns:a16="http://schemas.microsoft.com/office/drawing/2014/main" id="{FB671DDE-D623-1C44-9BF3-8BF8092093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798D09-D2F3-BC46-8412-0845CC84A253}"/>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2810756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13952-DA55-4945-B146-12727D285D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FD11E19-5EE9-2E43-ABDA-7AE324C38E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E328B3-03F8-9441-8748-2075503A56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7F27BDF-8AC8-7B47-901A-7DB449D3FE17}"/>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6" name="Footer Placeholder 5">
            <a:extLst>
              <a:ext uri="{FF2B5EF4-FFF2-40B4-BE49-F238E27FC236}">
                <a16:creationId xmlns:a16="http://schemas.microsoft.com/office/drawing/2014/main" id="{2CBEE4FA-AD75-6E44-9D47-CE916E99DD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2A739C-D68A-AE43-97E0-8AE7B2707BAF}"/>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500931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CF83-2B5F-F54F-B209-8D441372DF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5D9B816-402F-A447-A6A1-10728CECD9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165A62-5E04-DC41-9D66-D948D299C4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484562-AA4A-A143-8223-9BFA6198BA44}"/>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6" name="Footer Placeholder 5">
            <a:extLst>
              <a:ext uri="{FF2B5EF4-FFF2-40B4-BE49-F238E27FC236}">
                <a16:creationId xmlns:a16="http://schemas.microsoft.com/office/drawing/2014/main" id="{1DEBBF05-CF82-4642-86DE-80F8934B1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633A42-5547-EB48-8EF1-5953EC559582}"/>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006338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29ECC-0462-4246-9CC4-B48E5575F6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C46E0BB-1653-9140-88D7-87486ADAE5A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985A6D-3404-4943-8D9B-4D058D4EB72F}"/>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467A6013-DE8D-BF44-AD27-ED87F60C99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5B2668-5FD6-7E44-B5A7-5514B3E0FC8D}"/>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34922346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E8C7E3-0C51-3F49-A1A4-9DE55441942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04B6FD-A031-C748-866E-C684AB633D2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49702D-B971-3640-A060-69E8383B359C}"/>
              </a:ext>
            </a:extLst>
          </p:cNvPr>
          <p:cNvSpPr>
            <a:spLocks noGrp="1"/>
          </p:cNvSpPr>
          <p:nvPr>
            <p:ph type="dt" sz="half" idx="10"/>
          </p:nvPr>
        </p:nvSpPr>
        <p:spPr/>
        <p:txBody>
          <a:body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F5E88A68-519D-F047-B903-B05DE2AEE6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C4F3FD-C536-D046-9974-CD58C3A31C87}"/>
              </a:ext>
            </a:extLst>
          </p:cNvPr>
          <p:cNvSpPr>
            <a:spLocks noGrp="1"/>
          </p:cNvSpPr>
          <p:nvPr>
            <p:ph type="sldNum" sz="quarter" idx="12"/>
          </p:nvPr>
        </p:nvSpPr>
        <p:spPr/>
        <p:txBody>
          <a:bodyPr/>
          <a:lstStyle/>
          <a:p>
            <a:fld id="{2B99FE65-0B14-7443-A038-30792D363D4C}" type="slidenum">
              <a:rPr lang="en-US" smtClean="0"/>
              <a:t>‹#›</a:t>
            </a:fld>
            <a:endParaRPr lang="en-US"/>
          </a:p>
        </p:txBody>
      </p:sp>
    </p:spTree>
    <p:extLst>
      <p:ext uri="{BB962C8B-B14F-4D97-AF65-F5344CB8AC3E}">
        <p14:creationId xmlns:p14="http://schemas.microsoft.com/office/powerpoint/2010/main" val="776146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2792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607436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474307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59788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1462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907804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73349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566636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966712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848537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3/11/2026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3053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3/11/2026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119701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354CE9-01AF-5345-9C1A-90E852F275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261432-531A-6A4F-A143-16ED494B40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B4AA2F-DF2E-2E41-9C32-DFB6212CB4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66F9-5084-5F42-812F-302F7C2C4C67}" type="datetimeFigureOut">
              <a:rPr lang="en-US" smtClean="0"/>
              <a:t>3/11/2026</a:t>
            </a:fld>
            <a:endParaRPr lang="en-US"/>
          </a:p>
        </p:txBody>
      </p:sp>
      <p:sp>
        <p:nvSpPr>
          <p:cNvPr id="5" name="Footer Placeholder 4">
            <a:extLst>
              <a:ext uri="{FF2B5EF4-FFF2-40B4-BE49-F238E27FC236}">
                <a16:creationId xmlns:a16="http://schemas.microsoft.com/office/drawing/2014/main" id="{1D668CD7-54CE-7A44-8170-1DDCB83162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97FA84-03BC-ED42-B4C3-3AC4E1D6A0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99FE65-0B14-7443-A038-30792D363D4C}" type="slidenum">
              <a:rPr lang="en-US" smtClean="0"/>
              <a:t>‹#›</a:t>
            </a:fld>
            <a:endParaRPr lang="en-US"/>
          </a:p>
        </p:txBody>
      </p:sp>
    </p:spTree>
    <p:extLst>
      <p:ext uri="{BB962C8B-B14F-4D97-AF65-F5344CB8AC3E}">
        <p14:creationId xmlns:p14="http://schemas.microsoft.com/office/powerpoint/2010/main" val="2134754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3/11/2026</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924447933"/>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www.mentefilosofica.com/2015/08/el-secuestro-emocional.html" TargetMode="External"/><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4.xml"/><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31F22A7A-1C6E-FDF6-99FA-5756CB27C4F0}"/>
              </a:ext>
            </a:extLst>
          </p:cNvPr>
          <p:cNvPicPr>
            <a:picLocks noGrp="1" noChangeAspect="1"/>
          </p:cNvPicPr>
          <p:nvPr>
            <p:ph idx="1"/>
          </p:nvPr>
        </p:nvPicPr>
        <p:blipFill>
          <a:blip r:embed="rId2"/>
          <a:srcRect r="4000"/>
          <a:stretch>
            <a:fillRect/>
          </a:stretch>
        </p:blipFill>
        <p:spPr>
          <a:xfrm>
            <a:off x="1" y="10"/>
            <a:ext cx="12192000" cy="6857989"/>
          </a:xfrm>
          <a:prstGeom prst="rect">
            <a:avLst/>
          </a:prstGeom>
          <a:ln>
            <a:solidFill>
              <a:srgbClr val="4472C4"/>
            </a:solidFill>
          </a:ln>
        </p:spPr>
      </p:pic>
      <p:sp>
        <p:nvSpPr>
          <p:cNvPr id="15" name="Rectangle 14">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25089-CADF-74EC-3DC1-FB36E27906A1}"/>
              </a:ext>
            </a:extLst>
          </p:cNvPr>
          <p:cNvSpPr>
            <a:spLocks noGrp="1"/>
          </p:cNvSpPr>
          <p:nvPr>
            <p:ph type="title"/>
          </p:nvPr>
        </p:nvSpPr>
        <p:spPr>
          <a:xfrm>
            <a:off x="948638" y="990599"/>
            <a:ext cx="6503957" cy="4787640"/>
          </a:xfrm>
        </p:spPr>
        <p:txBody>
          <a:bodyPr vert="horz" lIns="91440" tIns="45720" rIns="91440" bIns="45720" rtlCol="0" anchor="ctr">
            <a:normAutofit/>
          </a:bodyPr>
          <a:lstStyle/>
          <a:p>
            <a:pPr algn="ctr">
              <a:lnSpc>
                <a:spcPct val="150000"/>
              </a:lnSpc>
            </a:pPr>
            <a:r>
              <a:rPr lang="en-US" sz="3600" b="1">
                <a:latin typeface="Arial"/>
                <a:cs typeface="Arial"/>
              </a:rPr>
              <a:t>Communication problems at Flight Foods Ltd </a:t>
            </a:r>
            <a:endParaRPr lang="en-US"/>
          </a:p>
        </p:txBody>
      </p:sp>
      <p:cxnSp>
        <p:nvCxnSpPr>
          <p:cNvPr id="17" name="Straight Connector 16">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F73F5FC-FB44-8B2F-6ECD-1C556A780DA7}"/>
              </a:ext>
            </a:extLst>
          </p:cNvPr>
          <p:cNvSpPr txBox="1"/>
          <p:nvPr/>
        </p:nvSpPr>
        <p:spPr>
          <a:xfrm>
            <a:off x="8328583" y="2438876"/>
            <a:ext cx="3691614" cy="17030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a:latin typeface="Arial"/>
                <a:cs typeface="Arial"/>
              </a:rPr>
              <a:t>PRESENTED BY:</a:t>
            </a:r>
          </a:p>
          <a:p>
            <a:pPr>
              <a:lnSpc>
                <a:spcPct val="150000"/>
              </a:lnSpc>
            </a:pPr>
            <a:r>
              <a:rPr lang="en-US">
                <a:latin typeface="Arial"/>
                <a:cs typeface="Arial"/>
              </a:rPr>
              <a:t>Aneta </a:t>
            </a:r>
            <a:r>
              <a:rPr lang="en-US" err="1">
                <a:latin typeface="Arial"/>
                <a:cs typeface="Arial"/>
              </a:rPr>
              <a:t>Kozlowiecka</a:t>
            </a:r>
            <a:r>
              <a:rPr lang="en-US">
                <a:latin typeface="Arial"/>
                <a:cs typeface="Arial"/>
              </a:rPr>
              <a:t> 2438990</a:t>
            </a:r>
          </a:p>
          <a:p>
            <a:pPr>
              <a:lnSpc>
                <a:spcPct val="150000"/>
              </a:lnSpc>
            </a:pPr>
            <a:r>
              <a:rPr lang="en-US">
                <a:latin typeface="Arial"/>
                <a:cs typeface="Arial"/>
              </a:rPr>
              <a:t>Edwin Akaolisa 2508937</a:t>
            </a:r>
          </a:p>
          <a:p>
            <a:pPr>
              <a:lnSpc>
                <a:spcPct val="150000"/>
              </a:lnSpc>
            </a:pPr>
            <a:r>
              <a:rPr lang="en-US">
                <a:latin typeface="Arial"/>
                <a:cs typeface="Arial"/>
              </a:rPr>
              <a:t>Waldemar </a:t>
            </a:r>
            <a:r>
              <a:rPr lang="en-US" err="1">
                <a:latin typeface="Arial"/>
                <a:cs typeface="Arial"/>
              </a:rPr>
              <a:t>Kozlowiecki</a:t>
            </a:r>
            <a:r>
              <a:rPr lang="en-US">
                <a:latin typeface="Arial"/>
                <a:cs typeface="Arial"/>
              </a:rPr>
              <a:t> 2512379</a:t>
            </a:r>
          </a:p>
        </p:txBody>
      </p:sp>
    </p:spTree>
    <p:extLst>
      <p:ext uri="{BB962C8B-B14F-4D97-AF65-F5344CB8AC3E}">
        <p14:creationId xmlns:p14="http://schemas.microsoft.com/office/powerpoint/2010/main" val="25178741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10;&#10;AI-generated content may be incorrect.">
            <a:extLst>
              <a:ext uri="{FF2B5EF4-FFF2-40B4-BE49-F238E27FC236}">
                <a16:creationId xmlns:a16="http://schemas.microsoft.com/office/drawing/2014/main" id="{AB7E49E9-7734-12C3-1DA5-621F5E9F47B2}"/>
              </a:ext>
            </a:extLst>
          </p:cNvPr>
          <p:cNvPicPr>
            <a:picLocks noGrp="1" noChangeAspect="1"/>
          </p:cNvPicPr>
          <p:nvPr>
            <p:ph idx="1"/>
          </p:nvPr>
        </p:nvPicPr>
        <p:blipFill>
          <a:blip r:embed="rId2"/>
          <a:srcRect r="4000"/>
          <a:stretch>
            <a:fillRect/>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0C44E-F723-36ED-57B1-AD7646A07851}"/>
              </a:ext>
            </a:extLst>
          </p:cNvPr>
          <p:cNvSpPr>
            <a:spLocks noGrp="1"/>
          </p:cNvSpPr>
          <p:nvPr>
            <p:ph type="title"/>
          </p:nvPr>
        </p:nvSpPr>
        <p:spPr>
          <a:xfrm>
            <a:off x="790119" y="798017"/>
            <a:ext cx="10409904" cy="5075593"/>
          </a:xfrm>
        </p:spPr>
        <p:txBody>
          <a:bodyPr vert="horz" lIns="91440" tIns="45720" rIns="91440" bIns="45720" rtlCol="0" anchor="t">
            <a:normAutofit/>
          </a:bodyPr>
          <a:lstStyle/>
          <a:p>
            <a:pPr algn="ctr"/>
            <a:r>
              <a:rPr lang="en-US" sz="3200" b="1">
                <a:solidFill>
                  <a:srgbClr val="FFFFFF"/>
                </a:solidFill>
                <a:latin typeface="Arial"/>
                <a:ea typeface="+mj-lt"/>
                <a:cs typeface="Arial"/>
              </a:rPr>
              <a:t>Overview of the key components</a:t>
            </a:r>
            <a:endParaRPr lang="en-US" sz="3200" b="1">
              <a:latin typeface="Arial"/>
              <a:cs typeface="Arial"/>
            </a:endParaRP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88" name="Rectangle: Rounded Corners 87">
            <a:extLst>
              <a:ext uri="{FF2B5EF4-FFF2-40B4-BE49-F238E27FC236}">
                <a16:creationId xmlns:a16="http://schemas.microsoft.com/office/drawing/2014/main" id="{3191F543-9992-9C75-4B3D-CA1899F9162C}"/>
              </a:ext>
            </a:extLst>
          </p:cNvPr>
          <p:cNvSpPr/>
          <p:nvPr/>
        </p:nvSpPr>
        <p:spPr>
          <a:xfrm>
            <a:off x="5147187" y="1718186"/>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latin typeface="Arial"/>
                <a:ea typeface="+mn-lt"/>
                <a:cs typeface="Arial"/>
              </a:rPr>
              <a:t>Introduction</a:t>
            </a:r>
            <a:endParaRPr lang="en-US" sz="2000">
              <a:latin typeface="Arial"/>
              <a:cs typeface="Arial"/>
            </a:endParaRPr>
          </a:p>
        </p:txBody>
      </p:sp>
      <p:sp>
        <p:nvSpPr>
          <p:cNvPr id="89" name="Rectangle: Rounded Corners 88">
            <a:extLst>
              <a:ext uri="{FF2B5EF4-FFF2-40B4-BE49-F238E27FC236}">
                <a16:creationId xmlns:a16="http://schemas.microsoft.com/office/drawing/2014/main" id="{FAFE7C45-05C2-0D85-7751-BEC8DAEEAC08}"/>
              </a:ext>
            </a:extLst>
          </p:cNvPr>
          <p:cNvSpPr/>
          <p:nvPr/>
        </p:nvSpPr>
        <p:spPr>
          <a:xfrm>
            <a:off x="7089057" y="2431023"/>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Key Barriers</a:t>
            </a:r>
            <a:endParaRPr lang="en-US" sz="2000">
              <a:latin typeface="Arial"/>
              <a:cs typeface="Arial"/>
            </a:endParaRPr>
          </a:p>
        </p:txBody>
      </p:sp>
      <p:sp>
        <p:nvSpPr>
          <p:cNvPr id="90" name="Rectangle: Rounded Corners 89">
            <a:extLst>
              <a:ext uri="{FF2B5EF4-FFF2-40B4-BE49-F238E27FC236}">
                <a16:creationId xmlns:a16="http://schemas.microsoft.com/office/drawing/2014/main" id="{B19F45EA-16BD-FFA5-490C-3B1352FABD4C}"/>
              </a:ext>
            </a:extLst>
          </p:cNvPr>
          <p:cNvSpPr/>
          <p:nvPr/>
        </p:nvSpPr>
        <p:spPr>
          <a:xfrm>
            <a:off x="7089056" y="4077925"/>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Theoretical Models</a:t>
            </a:r>
            <a:endParaRPr lang="en-US" sz="2000">
              <a:latin typeface="Arial"/>
              <a:cs typeface="Arial"/>
            </a:endParaRPr>
          </a:p>
        </p:txBody>
      </p:sp>
      <p:sp>
        <p:nvSpPr>
          <p:cNvPr id="91" name="Rectangle: Rounded Corners 90">
            <a:extLst>
              <a:ext uri="{FF2B5EF4-FFF2-40B4-BE49-F238E27FC236}">
                <a16:creationId xmlns:a16="http://schemas.microsoft.com/office/drawing/2014/main" id="{5CB6E018-6F37-116A-C796-2C4D2C52192A}"/>
              </a:ext>
            </a:extLst>
          </p:cNvPr>
          <p:cNvSpPr/>
          <p:nvPr/>
        </p:nvSpPr>
        <p:spPr>
          <a:xfrm>
            <a:off x="5147184" y="4889085"/>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0" i="0" u="none" strike="noStrike" baseline="0">
                <a:solidFill>
                  <a:srgbClr val="FFFFFF"/>
                </a:solidFill>
                <a:latin typeface="Arial"/>
                <a:cs typeface="Arial"/>
              </a:rPr>
              <a:t>Solutions</a:t>
            </a:r>
            <a:endParaRPr lang="en-US" sz="2000">
              <a:latin typeface="Arial"/>
              <a:cs typeface="Arial"/>
            </a:endParaRPr>
          </a:p>
        </p:txBody>
      </p:sp>
      <p:sp>
        <p:nvSpPr>
          <p:cNvPr id="92" name="Rectangle: Rounded Corners 91">
            <a:extLst>
              <a:ext uri="{FF2B5EF4-FFF2-40B4-BE49-F238E27FC236}">
                <a16:creationId xmlns:a16="http://schemas.microsoft.com/office/drawing/2014/main" id="{A67C6D6D-0F53-31CE-1D90-AB499A1F2ECD}"/>
              </a:ext>
            </a:extLst>
          </p:cNvPr>
          <p:cNvSpPr/>
          <p:nvPr/>
        </p:nvSpPr>
        <p:spPr>
          <a:xfrm>
            <a:off x="3254473" y="4077923"/>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cs typeface="Arial"/>
              </a:rPr>
              <a:t>Conclusion</a:t>
            </a:r>
          </a:p>
        </p:txBody>
      </p:sp>
      <p:sp>
        <p:nvSpPr>
          <p:cNvPr id="93" name="Rectangle: Rounded Corners 92">
            <a:extLst>
              <a:ext uri="{FF2B5EF4-FFF2-40B4-BE49-F238E27FC236}">
                <a16:creationId xmlns:a16="http://schemas.microsoft.com/office/drawing/2014/main" id="{F925D47D-69EC-E34E-6DC8-A84732582545}"/>
              </a:ext>
            </a:extLst>
          </p:cNvPr>
          <p:cNvSpPr/>
          <p:nvPr/>
        </p:nvSpPr>
        <p:spPr>
          <a:xfrm>
            <a:off x="3254472" y="2431019"/>
            <a:ext cx="1688690" cy="1000432"/>
          </a:xfrm>
          <a:prstGeom prst="roundRect">
            <a:avLst/>
          </a:prstGeom>
          <a:solidFill>
            <a:schemeClr val="accent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latin typeface="Arial"/>
                <a:ea typeface="+mn-lt"/>
                <a:cs typeface="Arial"/>
              </a:rPr>
              <a:t>References</a:t>
            </a:r>
            <a:endParaRPr lang="en-US" sz="2000">
              <a:latin typeface="Arial"/>
              <a:cs typeface="Arial"/>
            </a:endParaRPr>
          </a:p>
        </p:txBody>
      </p:sp>
    </p:spTree>
    <p:extLst>
      <p:ext uri="{BB962C8B-B14F-4D97-AF65-F5344CB8AC3E}">
        <p14:creationId xmlns:p14="http://schemas.microsoft.com/office/powerpoint/2010/main" val="6384217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animBg="1"/>
      <p:bldP spid="89" grpId="0" animBg="1"/>
      <p:bldP spid="90" grpId="0" animBg="1"/>
      <p:bldP spid="91" grpId="0" animBg="1"/>
      <p:bldP spid="92" grpId="0" animBg="1"/>
      <p:bldP spid="9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06FC0C2E-94D9-4E6B-E3BD-41392FF6E4AC}"/>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0C81991-645F-9763-A302-38FC6C28EEDA}"/>
              </a:ext>
            </a:extLst>
          </p:cNvPr>
          <p:cNvSpPr txBox="1"/>
          <p:nvPr/>
        </p:nvSpPr>
        <p:spPr>
          <a:xfrm>
            <a:off x="407986" y="367187"/>
            <a:ext cx="2264324" cy="5956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D8C25DF5-7FB6-C8AF-039C-ED8FCC6CEE08}"/>
              </a:ext>
            </a:extLst>
          </p:cNvPr>
          <p:cNvSpPr txBox="1"/>
          <p:nvPr/>
        </p:nvSpPr>
        <p:spPr>
          <a:xfrm>
            <a:off x="432424" y="154818"/>
            <a:ext cx="3349733"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I</a:t>
            </a:r>
            <a:endParaRPr lang="en-US" sz="3600">
              <a:solidFill>
                <a:schemeClr val="bg1"/>
              </a:solidFill>
              <a:latin typeface="Arial"/>
              <a:cs typeface="Arial"/>
            </a:endParaRPr>
          </a:p>
          <a:p>
            <a:pPr algn="ctr"/>
            <a:r>
              <a:rPr lang="en-US" sz="3600" b="1">
                <a:solidFill>
                  <a:schemeClr val="bg1"/>
                </a:solidFill>
                <a:latin typeface="Arial"/>
                <a:cs typeface="Arial"/>
              </a:rPr>
              <a:t>N</a:t>
            </a:r>
          </a:p>
          <a:p>
            <a:pPr algn="ctr"/>
            <a:r>
              <a:rPr lang="en-US" sz="3600" b="1">
                <a:solidFill>
                  <a:schemeClr val="bg1"/>
                </a:solidFill>
                <a:latin typeface="Arial"/>
                <a:cs typeface="Arial"/>
              </a:rPr>
              <a:t>T</a:t>
            </a:r>
          </a:p>
          <a:p>
            <a:pPr algn="ctr"/>
            <a:r>
              <a:rPr lang="en-US" sz="3600" b="1">
                <a:solidFill>
                  <a:schemeClr val="bg1"/>
                </a:solidFill>
                <a:latin typeface="Arial"/>
                <a:cs typeface="Arial"/>
              </a:rPr>
              <a:t>R</a:t>
            </a:r>
          </a:p>
          <a:p>
            <a:pPr algn="ctr"/>
            <a:r>
              <a:rPr lang="en-US" sz="3600" b="1">
                <a:solidFill>
                  <a:schemeClr val="bg1"/>
                </a:solidFill>
                <a:latin typeface="Arial"/>
                <a:cs typeface="Arial"/>
              </a:rPr>
              <a:t>O</a:t>
            </a:r>
          </a:p>
          <a:p>
            <a:pPr algn="ctr"/>
            <a:r>
              <a:rPr lang="en-US" sz="3600" b="1">
                <a:solidFill>
                  <a:schemeClr val="bg1"/>
                </a:solidFill>
                <a:latin typeface="Arial"/>
                <a:cs typeface="Arial"/>
              </a:rPr>
              <a:t>D</a:t>
            </a:r>
          </a:p>
          <a:p>
            <a:pPr algn="ctr"/>
            <a:r>
              <a:rPr lang="en-US" sz="3600" b="1">
                <a:solidFill>
                  <a:schemeClr val="bg1"/>
                </a:solidFill>
                <a:latin typeface="Arial"/>
                <a:cs typeface="Arial"/>
              </a:rPr>
              <a:t>U</a:t>
            </a:r>
          </a:p>
          <a:p>
            <a:pPr algn="ctr"/>
            <a:r>
              <a:rPr lang="en-US" sz="3600" b="1">
                <a:solidFill>
                  <a:schemeClr val="bg1"/>
                </a:solidFill>
                <a:latin typeface="Arial"/>
                <a:cs typeface="Arial"/>
              </a:rPr>
              <a:t>C</a:t>
            </a:r>
          </a:p>
          <a:p>
            <a:pPr algn="ctr"/>
            <a:r>
              <a:rPr lang="en-US" sz="3600" b="1">
                <a:solidFill>
                  <a:schemeClr val="bg1"/>
                </a:solidFill>
                <a:latin typeface="Arial"/>
                <a:cs typeface="Arial"/>
              </a:rPr>
              <a:t>T</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br>
              <a:rPr lang="en-US" sz="3600" b="1">
                <a:latin typeface="Arial"/>
                <a:cs typeface="Arial"/>
              </a:rPr>
            </a:br>
            <a:r>
              <a:rPr lang="en-US" sz="3600" b="1">
                <a:solidFill>
                  <a:schemeClr val="bg1"/>
                </a:solidFill>
                <a:latin typeface="Arial"/>
                <a:cs typeface="Arial"/>
              </a:rPr>
              <a:t>N</a:t>
            </a:r>
          </a:p>
          <a:p>
            <a:endParaRPr lang="en-US"/>
          </a:p>
        </p:txBody>
      </p:sp>
      <p:sp>
        <p:nvSpPr>
          <p:cNvPr id="7" name="TextBox 6">
            <a:extLst>
              <a:ext uri="{FF2B5EF4-FFF2-40B4-BE49-F238E27FC236}">
                <a16:creationId xmlns:a16="http://schemas.microsoft.com/office/drawing/2014/main" id="{F0F3EA82-83FC-2CF8-02B1-A61D409BEBF4}"/>
              </a:ext>
            </a:extLst>
          </p:cNvPr>
          <p:cNvSpPr txBox="1"/>
          <p:nvPr/>
        </p:nvSpPr>
        <p:spPr>
          <a:xfrm>
            <a:off x="4998203" y="975102"/>
            <a:ext cx="6096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000">
                <a:solidFill>
                  <a:srgbClr val="000000"/>
                </a:solidFill>
                <a:latin typeface="Arial"/>
                <a:ea typeface="+mn-lt"/>
                <a:cs typeface="Arial"/>
              </a:rPr>
              <a:t>Communication is when one person shares information or ideas with another so they both understand each other, solve problems, motivate others, and build good relationships within the team (Keyton, 2011).</a:t>
            </a:r>
            <a:endParaRPr lang="en-US" sz="2000">
              <a:latin typeface="Arial"/>
              <a:cs typeface="Arial"/>
            </a:endParaRPr>
          </a:p>
          <a:p>
            <a:pPr>
              <a:lnSpc>
                <a:spcPct val="150000"/>
              </a:lnSpc>
            </a:pPr>
            <a:r>
              <a:rPr lang="en-US" sz="2000" b="0" i="0">
                <a:solidFill>
                  <a:srgbClr val="000000"/>
                </a:solidFill>
                <a:latin typeface="Arial"/>
              </a:rPr>
              <a:t>However, communication can sometimes lead to misunderstandings and conflicts.</a:t>
            </a:r>
            <a:r>
              <a:rPr lang="en-US" sz="2000" b="1" i="0">
                <a:solidFill>
                  <a:srgbClr val="000000"/>
                </a:solidFill>
                <a:latin typeface="Arial"/>
              </a:rPr>
              <a:t> </a:t>
            </a:r>
            <a:r>
              <a:rPr lang="en-US" sz="2000">
                <a:solidFill>
                  <a:srgbClr val="000000"/>
                </a:solidFill>
                <a:latin typeface="Arial"/>
              </a:rPr>
              <a:t>This presentation will look at communication barriers, show them in a case study, and explain them using simple theory.</a:t>
            </a:r>
            <a:endParaRPr lang="en-US" sz="2000">
              <a:latin typeface="Arial"/>
              <a:cs typeface="Arial"/>
            </a:endParaRPr>
          </a:p>
          <a:p>
            <a:pPr algn="ctr"/>
            <a:endParaRPr lang="en-US"/>
          </a:p>
        </p:txBody>
      </p:sp>
    </p:spTree>
    <p:extLst>
      <p:ext uri="{BB962C8B-B14F-4D97-AF65-F5344CB8AC3E}">
        <p14:creationId xmlns:p14="http://schemas.microsoft.com/office/powerpoint/2010/main" val="933999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7E84707F-350A-1A2F-31E8-E4A0FBC39120}"/>
              </a:ext>
            </a:extLst>
          </p:cNvPr>
          <p:cNvPicPr>
            <a:picLocks noChangeAspect="1"/>
          </p:cNvPicPr>
          <p:nvPr/>
        </p:nvPicPr>
        <p:blipFill>
          <a:blip r:embed="rId2"/>
          <a:srcRect l="28266" r="38701"/>
          <a:stretch>
            <a:fillRect/>
          </a:stretch>
        </p:blipFill>
        <p:spPr>
          <a:xfrm>
            <a:off x="20" y="-4322"/>
            <a:ext cx="4206220" cy="6875929"/>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67FB76-38A1-1E03-C437-E35E36A91B71}"/>
              </a:ext>
            </a:extLst>
          </p:cNvPr>
          <p:cNvSpPr>
            <a:spLocks noGrp="1"/>
          </p:cNvSpPr>
          <p:nvPr>
            <p:ph idx="1"/>
          </p:nvPr>
        </p:nvSpPr>
        <p:spPr>
          <a:xfrm>
            <a:off x="5125273" y="1059619"/>
            <a:ext cx="6421280" cy="4993508"/>
          </a:xfrm>
        </p:spPr>
        <p:txBody>
          <a:bodyPr vert="horz" lIns="91440" tIns="45720" rIns="91440" bIns="45720" rtlCol="0" anchor="t">
            <a:noAutofit/>
          </a:bodyPr>
          <a:lstStyle/>
          <a:p>
            <a:pPr marL="0" indent="0">
              <a:lnSpc>
                <a:spcPct val="150000"/>
              </a:lnSpc>
              <a:buNone/>
            </a:pPr>
            <a:r>
              <a:rPr lang="en-US" dirty="0">
                <a:latin typeface="Arial"/>
                <a:ea typeface="+mn-lt"/>
                <a:cs typeface="Arial"/>
              </a:rPr>
              <a:t>According to Rink (2024), a communication barrier is anything that makes communication difficult to </a:t>
            </a:r>
            <a:r>
              <a:rPr lang="en-US">
                <a:latin typeface="Arial"/>
                <a:ea typeface="+mn-lt"/>
                <a:cs typeface="Arial"/>
              </a:rPr>
              <a:t>understand. There are five types of barriers to effective </a:t>
            </a:r>
            <a:r>
              <a:rPr lang="en-US" dirty="0">
                <a:latin typeface="Arial"/>
                <a:ea typeface="+mn-lt"/>
                <a:cs typeface="Arial"/>
              </a:rPr>
              <a:t>communication, including:</a:t>
            </a:r>
            <a:endParaRPr lang="en-US" dirty="0">
              <a:latin typeface="Arial"/>
              <a:cs typeface="Arial"/>
            </a:endParaRPr>
          </a:p>
          <a:p>
            <a:pPr>
              <a:lnSpc>
                <a:spcPct val="150000"/>
              </a:lnSpc>
              <a:buFont typeface="Wingdings"/>
              <a:buChar char="ü"/>
            </a:pPr>
            <a:r>
              <a:rPr lang="en-US">
                <a:latin typeface="Arial"/>
                <a:ea typeface="+mn-lt"/>
                <a:cs typeface="Arial"/>
              </a:rPr>
              <a:t>Environmental noise</a:t>
            </a:r>
            <a:endParaRPr lang="en-US">
              <a:latin typeface="Arial"/>
              <a:cs typeface="Arial"/>
            </a:endParaRPr>
          </a:p>
          <a:p>
            <a:pPr>
              <a:lnSpc>
                <a:spcPct val="150000"/>
              </a:lnSpc>
              <a:buFont typeface="Wingdings"/>
              <a:buChar char="ü"/>
            </a:pPr>
            <a:r>
              <a:rPr lang="en-US">
                <a:latin typeface="Arial"/>
                <a:ea typeface="+mn-lt"/>
                <a:cs typeface="Arial"/>
              </a:rPr>
              <a:t>Language</a:t>
            </a:r>
            <a:endParaRPr lang="en-US">
              <a:latin typeface="Arial"/>
              <a:cs typeface="Arial"/>
            </a:endParaRPr>
          </a:p>
          <a:p>
            <a:pPr>
              <a:lnSpc>
                <a:spcPct val="150000"/>
              </a:lnSpc>
              <a:buFont typeface="Wingdings"/>
              <a:buChar char="ü"/>
            </a:pPr>
            <a:r>
              <a:rPr lang="en-US">
                <a:latin typeface="Arial"/>
                <a:ea typeface="+mn-lt"/>
                <a:cs typeface="Arial"/>
              </a:rPr>
              <a:t>Age</a:t>
            </a:r>
            <a:endParaRPr lang="en-US">
              <a:latin typeface="Arial"/>
              <a:cs typeface="Arial"/>
            </a:endParaRPr>
          </a:p>
          <a:p>
            <a:pPr>
              <a:lnSpc>
                <a:spcPct val="150000"/>
              </a:lnSpc>
              <a:buFont typeface="Wingdings"/>
              <a:buChar char="ü"/>
            </a:pPr>
            <a:r>
              <a:rPr lang="en-US">
                <a:latin typeface="Arial"/>
                <a:ea typeface="+mn-lt"/>
                <a:cs typeface="Arial"/>
              </a:rPr>
              <a:t>Cultural </a:t>
            </a:r>
            <a:endParaRPr lang="en-US">
              <a:latin typeface="Arial"/>
              <a:cs typeface="Arial"/>
            </a:endParaRPr>
          </a:p>
          <a:p>
            <a:pPr>
              <a:lnSpc>
                <a:spcPct val="150000"/>
              </a:lnSpc>
              <a:buFont typeface="Wingdings"/>
              <a:buChar char="ü"/>
            </a:pPr>
            <a:r>
              <a:rPr lang="en-US">
                <a:latin typeface="Arial"/>
                <a:ea typeface="+mn-lt"/>
                <a:cs typeface="Arial"/>
              </a:rPr>
              <a:t>Emotional</a:t>
            </a:r>
            <a:endParaRPr lang="en-US">
              <a:latin typeface="Arial"/>
              <a:cs typeface="Arial"/>
            </a:endParaRPr>
          </a:p>
          <a:p>
            <a:pPr marL="0" indent="0">
              <a:lnSpc>
                <a:spcPct val="150000"/>
              </a:lnSpc>
              <a:buNone/>
            </a:pPr>
            <a:endParaRPr lang="en-US">
              <a:latin typeface="Arial"/>
              <a:ea typeface="+mn-lt"/>
              <a:cs typeface="Arial"/>
            </a:endParaRPr>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D20C1B0-88FF-5234-B2E2-B477582C5FA5}"/>
              </a:ext>
            </a:extLst>
          </p:cNvPr>
          <p:cNvSpPr txBox="1"/>
          <p:nvPr/>
        </p:nvSpPr>
        <p:spPr>
          <a:xfrm>
            <a:off x="286283" y="194785"/>
            <a:ext cx="3325089"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K</a:t>
            </a:r>
          </a:p>
          <a:p>
            <a:pPr algn="ctr"/>
            <a:r>
              <a:rPr lang="en-US" sz="3600" b="1">
                <a:solidFill>
                  <a:schemeClr val="bg1"/>
                </a:solidFill>
                <a:latin typeface="Arial"/>
                <a:cs typeface="Arial"/>
              </a:rPr>
              <a:t>E</a:t>
            </a:r>
          </a:p>
          <a:p>
            <a:pPr algn="ctr"/>
            <a:r>
              <a:rPr lang="en-US" sz="3600" b="1">
                <a:solidFill>
                  <a:schemeClr val="bg1"/>
                </a:solidFill>
                <a:latin typeface="Arial"/>
                <a:cs typeface="Arial"/>
              </a:rPr>
              <a:t> Y </a:t>
            </a:r>
          </a:p>
          <a:p>
            <a:pPr algn="ctr"/>
            <a:endParaRPr lang="en-US" sz="3600" b="1">
              <a:solidFill>
                <a:schemeClr val="bg1"/>
              </a:solidFill>
              <a:latin typeface="Arial"/>
              <a:cs typeface="Arial"/>
            </a:endParaRPr>
          </a:p>
          <a:p>
            <a:pPr algn="ctr"/>
            <a:r>
              <a:rPr lang="en-US" sz="3600" b="1">
                <a:solidFill>
                  <a:schemeClr val="bg1"/>
                </a:solidFill>
                <a:latin typeface="Arial"/>
                <a:cs typeface="Arial"/>
              </a:rPr>
              <a:t>B</a:t>
            </a:r>
          </a:p>
          <a:p>
            <a:pPr algn="ctr"/>
            <a:r>
              <a:rPr lang="en-US" sz="3600" b="1">
                <a:solidFill>
                  <a:schemeClr val="bg1"/>
                </a:solidFill>
                <a:latin typeface="Arial"/>
                <a:cs typeface="Arial"/>
              </a:rPr>
              <a:t>A</a:t>
            </a:r>
          </a:p>
          <a:p>
            <a:pPr algn="ctr"/>
            <a:r>
              <a:rPr lang="en-US" sz="3600" b="1">
                <a:solidFill>
                  <a:schemeClr val="bg1"/>
                </a:solidFill>
                <a:latin typeface="Arial"/>
                <a:cs typeface="Arial"/>
              </a:rPr>
              <a:t>R</a:t>
            </a:r>
          </a:p>
          <a:p>
            <a:pPr algn="ctr"/>
            <a:r>
              <a:rPr lang="en-US" sz="3600" b="1">
                <a:solidFill>
                  <a:schemeClr val="bg1"/>
                </a:solidFill>
                <a:latin typeface="Arial"/>
                <a:cs typeface="Arial"/>
              </a:rPr>
              <a:t>R</a:t>
            </a:r>
          </a:p>
          <a:p>
            <a:pPr algn="ctr"/>
            <a:r>
              <a:rPr lang="en-US" sz="3600" b="1">
                <a:solidFill>
                  <a:schemeClr val="bg1"/>
                </a:solidFill>
                <a:latin typeface="Arial"/>
                <a:cs typeface="Arial"/>
              </a:rPr>
              <a:t>I</a:t>
            </a:r>
          </a:p>
          <a:p>
            <a:pPr algn="ctr"/>
            <a:r>
              <a:rPr lang="en-US" sz="3600" b="1">
                <a:solidFill>
                  <a:schemeClr val="bg1"/>
                </a:solidFill>
                <a:latin typeface="Arial"/>
                <a:cs typeface="Arial"/>
              </a:rPr>
              <a:t>E</a:t>
            </a:r>
          </a:p>
          <a:p>
            <a:pPr algn="ctr"/>
            <a:r>
              <a:rPr lang="en-US" sz="3600" b="1">
                <a:solidFill>
                  <a:schemeClr val="bg1"/>
                </a:solidFill>
                <a:latin typeface="Arial"/>
                <a:cs typeface="Arial"/>
              </a:rPr>
              <a:t>R</a:t>
            </a:r>
          </a:p>
          <a:p>
            <a:pPr algn="ctr"/>
            <a:r>
              <a:rPr lang="en-US" sz="3600" b="1">
                <a:solidFill>
                  <a:schemeClr val="bg1"/>
                </a:solidFill>
                <a:latin typeface="Arial"/>
                <a:cs typeface="Arial"/>
              </a:rPr>
              <a:t>S</a:t>
            </a:r>
          </a:p>
        </p:txBody>
      </p:sp>
    </p:spTree>
    <p:extLst>
      <p:ext uri="{BB962C8B-B14F-4D97-AF65-F5344CB8AC3E}">
        <p14:creationId xmlns:p14="http://schemas.microsoft.com/office/powerpoint/2010/main" val="205069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 calcmode="lin" valueType="num">
                                      <p:cBhvr additive="base">
                                        <p:cTn id="7" dur="500"/>
                                        <p:tgtEl>
                                          <p:spTgt spid="19">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19">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19">
                                            <p:txEl>
                                              <p:pRg st="2" end="2"/>
                                            </p:txEl>
                                          </p:spTgt>
                                        </p:tgtEl>
                                        <p:attrNameLst>
                                          <p:attrName>style.visibility</p:attrName>
                                        </p:attrNameLst>
                                      </p:cBhvr>
                                      <p:to>
                                        <p:strVal val="visible"/>
                                      </p:to>
                                    </p:set>
                                    <p:anim calcmode="lin" valueType="num">
                                      <p:cBhvr additive="base">
                                        <p:cTn id="13" dur="500"/>
                                        <p:tgtEl>
                                          <p:spTgt spid="1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9">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19">
                                            <p:txEl>
                                              <p:pRg st="3" end="3"/>
                                            </p:txEl>
                                          </p:spTgt>
                                        </p:tgtEl>
                                        <p:attrNameLst>
                                          <p:attrName>style.visibility</p:attrName>
                                        </p:attrNameLst>
                                      </p:cBhvr>
                                      <p:to>
                                        <p:strVal val="visible"/>
                                      </p:to>
                                    </p:set>
                                    <p:anim calcmode="lin" valueType="num">
                                      <p:cBhvr additive="base">
                                        <p:cTn id="19" dur="500"/>
                                        <p:tgtEl>
                                          <p:spTgt spid="1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9">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9">
                                            <p:txEl>
                                              <p:pRg st="4" end="4"/>
                                            </p:txEl>
                                          </p:spTgt>
                                        </p:tgtEl>
                                        <p:attrNameLst>
                                          <p:attrName>style.visibility</p:attrName>
                                        </p:attrNameLst>
                                      </p:cBhvr>
                                      <p:to>
                                        <p:strVal val="visible"/>
                                      </p:to>
                                    </p:set>
                                    <p:anim calcmode="lin" valueType="num">
                                      <p:cBhvr additive="base">
                                        <p:cTn id="25" dur="500"/>
                                        <p:tgtEl>
                                          <p:spTgt spid="1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9">
                                            <p:txEl>
                                              <p:pRg st="5" end="5"/>
                                            </p:txEl>
                                          </p:spTgt>
                                        </p:tgtEl>
                                        <p:attrNameLst>
                                          <p:attrName>style.visibility</p:attrName>
                                        </p:attrNameLst>
                                      </p:cBhvr>
                                      <p:to>
                                        <p:strVal val="visible"/>
                                      </p:to>
                                    </p:set>
                                    <p:anim calcmode="lin" valueType="num">
                                      <p:cBhvr additive="base">
                                        <p:cTn id="31" dur="500"/>
                                        <p:tgtEl>
                                          <p:spTgt spid="1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pink and white megaphone&#10;&#10;AI-generated content may be incorrect.">
            <a:extLst>
              <a:ext uri="{FF2B5EF4-FFF2-40B4-BE49-F238E27FC236}">
                <a16:creationId xmlns:a16="http://schemas.microsoft.com/office/drawing/2014/main" id="{1C1F1DB5-4712-B940-79D5-E14C3D6C084D}"/>
              </a:ext>
            </a:extLst>
          </p:cNvPr>
          <p:cNvPicPr>
            <a:picLocks noGrp="1" noChangeAspect="1"/>
          </p:cNvPicPr>
          <p:nvPr>
            <p:ph idx="1"/>
          </p:nvPr>
        </p:nvPicPr>
        <p:blipFill>
          <a:blip r:embed="rId2"/>
          <a:srcRect l="9091" t="14773"/>
          <a:stretch>
            <a:fillRect/>
          </a:stretch>
        </p:blipFill>
        <p:spPr>
          <a:xfrm>
            <a:off x="20" y="10"/>
            <a:ext cx="12191979" cy="6857990"/>
          </a:xfrm>
          <a:prstGeom prst="rect">
            <a:avLst/>
          </a:prstGeom>
        </p:spPr>
      </p:pic>
      <p:sp>
        <p:nvSpPr>
          <p:cNvPr id="28" name="Rectangle 27">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cxnSp>
        <p:nvCxnSpPr>
          <p:cNvPr id="30" name="Straight Connector 29">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2247854-D5D1-F5B5-0F3C-B95877E1A9D9}"/>
              </a:ext>
            </a:extLst>
          </p:cNvPr>
          <p:cNvSpPr txBox="1"/>
          <p:nvPr/>
        </p:nvSpPr>
        <p:spPr>
          <a:xfrm>
            <a:off x="3990101" y="1309074"/>
            <a:ext cx="791984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cs typeface="Arial"/>
              </a:rPr>
              <a:t>ENVIRONMENTAL NOISE </a:t>
            </a:r>
            <a:endParaRPr lang="en-US" sz="2000" b="1">
              <a:solidFill>
                <a:schemeClr val="bg1"/>
              </a:solidFill>
              <a:latin typeface="Arial"/>
              <a:ea typeface="+mn-lt"/>
              <a:cs typeface="Arial"/>
            </a:endParaRPr>
          </a:p>
          <a:p>
            <a:r>
              <a:rPr lang="en-US" sz="2000">
                <a:solidFill>
                  <a:schemeClr val="bg1"/>
                </a:solidFill>
                <a:latin typeface="Arial"/>
                <a:ea typeface="+mn-lt"/>
                <a:cs typeface="Arial"/>
              </a:rPr>
              <a:t>is anything around us that makes it harder to hear or understand a message (Lunenburg, 2010).</a:t>
            </a:r>
          </a:p>
          <a:p>
            <a:endParaRPr lang="en-US" sz="2000">
              <a:solidFill>
                <a:schemeClr val="bg1"/>
              </a:solidFill>
              <a:latin typeface="Arial"/>
              <a:ea typeface="+mn-lt"/>
              <a:cs typeface="Arial"/>
            </a:endParaRPr>
          </a:p>
          <a:p>
            <a:r>
              <a:rPr lang="en-US" sz="2000">
                <a:solidFill>
                  <a:schemeClr val="bg1"/>
                </a:solidFill>
                <a:latin typeface="Arial"/>
                <a:ea typeface="+mn-lt"/>
                <a:cs typeface="Arial"/>
              </a:rPr>
              <a:t>In the case study, environmental noise is caused by:</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old and very noisy machines</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constant clanking and banging sounds</a:t>
            </a:r>
            <a:endParaRPr lang="en-US" sz="2000">
              <a:solidFill>
                <a:schemeClr val="bg1"/>
              </a:solidFill>
              <a:latin typeface="Arial"/>
              <a:cs typeface="Arial"/>
            </a:endParaRPr>
          </a:p>
          <a:p>
            <a:pPr marL="285750" indent="-285750">
              <a:buFont typeface="Arial"/>
              <a:buChar char="•"/>
            </a:pPr>
            <a:r>
              <a:rPr lang="en-US" sz="2000">
                <a:solidFill>
                  <a:schemeClr val="bg1"/>
                </a:solidFill>
                <a:latin typeface="Arial"/>
                <a:ea typeface="+mn-lt"/>
                <a:cs typeface="Arial"/>
              </a:rPr>
              <a:t>communication taking place during machine operation</a:t>
            </a:r>
            <a:endParaRPr lang="en-US" sz="2000">
              <a:solidFill>
                <a:schemeClr val="bg1"/>
              </a:solidFill>
              <a:latin typeface="Arial"/>
              <a:cs typeface="Arial"/>
            </a:endParaRPr>
          </a:p>
          <a:p>
            <a:endParaRPr lang="en-US" sz="2000">
              <a:solidFill>
                <a:schemeClr val="bg1"/>
              </a:solidFill>
              <a:latin typeface="Arial"/>
              <a:ea typeface="+mn-lt"/>
              <a:cs typeface="Arial"/>
            </a:endParaRPr>
          </a:p>
          <a:p>
            <a:r>
              <a:rPr lang="en-US" sz="2000">
                <a:solidFill>
                  <a:schemeClr val="bg1"/>
                </a:solidFill>
                <a:latin typeface="Arial"/>
                <a:cs typeface="Arial"/>
              </a:rPr>
              <a:t>As a result:</a:t>
            </a:r>
          </a:p>
          <a:p>
            <a:pPr marL="285750" indent="-285750">
              <a:buFont typeface="Arial"/>
              <a:buChar char="•"/>
            </a:pPr>
            <a:r>
              <a:rPr lang="en-US" sz="2000">
                <a:solidFill>
                  <a:schemeClr val="bg1"/>
                </a:solidFill>
                <a:latin typeface="Arial"/>
                <a:cs typeface="Arial"/>
              </a:rPr>
              <a:t>workers may not hear instructions clearly</a:t>
            </a:r>
          </a:p>
          <a:p>
            <a:pPr marL="285750" indent="-285750">
              <a:buFont typeface="Arial"/>
              <a:buChar char="•"/>
            </a:pPr>
            <a:r>
              <a:rPr lang="en-US" sz="2000">
                <a:solidFill>
                  <a:schemeClr val="bg1"/>
                </a:solidFill>
                <a:latin typeface="Arial"/>
                <a:cs typeface="Arial"/>
              </a:rPr>
              <a:t>important food safety messages can be misunderstood</a:t>
            </a:r>
          </a:p>
          <a:p>
            <a:pPr marL="285750" indent="-285750">
              <a:buFont typeface="Arial"/>
              <a:buChar char="•"/>
            </a:pPr>
            <a:r>
              <a:rPr lang="en-US" sz="2000">
                <a:solidFill>
                  <a:schemeClr val="bg1"/>
                </a:solidFill>
                <a:latin typeface="Arial"/>
                <a:cs typeface="Arial"/>
              </a:rPr>
              <a:t>mistakes in food preparation may happen</a:t>
            </a:r>
          </a:p>
          <a:p>
            <a:pPr marL="285750" indent="-285750">
              <a:buFont typeface="Arial"/>
              <a:buChar char="•"/>
            </a:pPr>
            <a:endParaRPr lang="en-US" sz="2000">
              <a:solidFill>
                <a:schemeClr val="bg1"/>
              </a:solidFill>
              <a:latin typeface="Arial"/>
              <a:cs typeface="Arial"/>
            </a:endParaRPr>
          </a:p>
          <a:p>
            <a:endParaRPr lang="en-US" sz="2000">
              <a:solidFill>
                <a:schemeClr val="bg1">
                  <a:lumMod val="95000"/>
                  <a:lumOff val="5000"/>
                </a:schemeClr>
              </a:solidFill>
              <a:latin typeface="Arial"/>
              <a:cs typeface="Arial"/>
            </a:endParaRPr>
          </a:p>
        </p:txBody>
      </p:sp>
      <p:sp>
        <p:nvSpPr>
          <p:cNvPr id="2" name="TextBox 1">
            <a:extLst>
              <a:ext uri="{FF2B5EF4-FFF2-40B4-BE49-F238E27FC236}">
                <a16:creationId xmlns:a16="http://schemas.microsoft.com/office/drawing/2014/main" id="{16A215CE-9DDC-B06F-2D0D-7FD1805FD916}"/>
              </a:ext>
            </a:extLst>
          </p:cNvPr>
          <p:cNvSpPr txBox="1"/>
          <p:nvPr/>
        </p:nvSpPr>
        <p:spPr>
          <a:xfrm>
            <a:off x="340696" y="479080"/>
            <a:ext cx="4418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accent5">
                    <a:lumMod val="20000"/>
                    <a:lumOff val="80000"/>
                  </a:schemeClr>
                </a:solidFill>
                <a:latin typeface="Arial"/>
                <a:cs typeface="Arial"/>
              </a:rPr>
              <a:t>T</a:t>
            </a:r>
          </a:p>
          <a:p>
            <a:pPr algn="ctr"/>
            <a:r>
              <a:rPr lang="en-US" sz="3600" b="1">
                <a:solidFill>
                  <a:schemeClr val="accent5">
                    <a:lumMod val="20000"/>
                    <a:lumOff val="80000"/>
                  </a:schemeClr>
                </a:solidFill>
                <a:latin typeface="Arial"/>
                <a:cs typeface="Arial"/>
              </a:rPr>
              <a:t>H</a:t>
            </a:r>
          </a:p>
          <a:p>
            <a:pPr algn="ctr"/>
            <a:r>
              <a:rPr lang="en-US" sz="3600" b="1">
                <a:solidFill>
                  <a:schemeClr val="accent5">
                    <a:lumMod val="20000"/>
                    <a:lumOff val="80000"/>
                  </a:schemeClr>
                </a:solidFill>
                <a:latin typeface="Arial"/>
                <a:cs typeface="Arial"/>
              </a:rPr>
              <a:t>E</a:t>
            </a:r>
          </a:p>
          <a:p>
            <a:pPr algn="ctr"/>
            <a:r>
              <a:rPr lang="en-US" sz="3600" b="1">
                <a:solidFill>
                  <a:schemeClr val="accent5">
                    <a:lumMod val="20000"/>
                    <a:lumOff val="80000"/>
                  </a:schemeClr>
                </a:solidFill>
                <a:latin typeface="Arial"/>
                <a:cs typeface="Arial"/>
              </a:rPr>
              <a:t>O</a:t>
            </a:r>
          </a:p>
          <a:p>
            <a:pPr algn="ctr"/>
            <a:r>
              <a:rPr lang="en-US" sz="3600" b="1">
                <a:solidFill>
                  <a:schemeClr val="accent5">
                    <a:lumMod val="20000"/>
                    <a:lumOff val="80000"/>
                  </a:schemeClr>
                </a:solidFill>
                <a:latin typeface="Arial"/>
                <a:cs typeface="Arial"/>
              </a:rPr>
              <a:t>R</a:t>
            </a:r>
          </a:p>
          <a:p>
            <a:pPr algn="ctr"/>
            <a:r>
              <a:rPr lang="en-US" sz="3600" b="1">
                <a:solidFill>
                  <a:schemeClr val="accent5">
                    <a:lumMod val="20000"/>
                    <a:lumOff val="80000"/>
                  </a:schemeClr>
                </a:solidFill>
                <a:latin typeface="Arial"/>
                <a:cs typeface="Arial"/>
              </a:rPr>
              <a:t>E</a:t>
            </a:r>
          </a:p>
          <a:p>
            <a:pPr algn="ctr"/>
            <a:r>
              <a:rPr lang="en-US" sz="3600" b="1">
                <a:solidFill>
                  <a:schemeClr val="accent5">
                    <a:lumMod val="20000"/>
                    <a:lumOff val="80000"/>
                  </a:schemeClr>
                </a:solidFill>
                <a:latin typeface="Arial"/>
                <a:cs typeface="Arial"/>
              </a:rPr>
              <a:t>T</a:t>
            </a:r>
          </a:p>
          <a:p>
            <a:pPr algn="ctr"/>
            <a:r>
              <a:rPr lang="en-US" sz="3600" b="1">
                <a:solidFill>
                  <a:schemeClr val="accent5">
                    <a:lumMod val="20000"/>
                    <a:lumOff val="80000"/>
                  </a:schemeClr>
                </a:solidFill>
                <a:latin typeface="Arial"/>
                <a:cs typeface="Arial"/>
              </a:rPr>
              <a:t>I</a:t>
            </a:r>
          </a:p>
          <a:p>
            <a:pPr algn="ctr"/>
            <a:r>
              <a:rPr lang="en-US" sz="3600" b="1">
                <a:solidFill>
                  <a:schemeClr val="accent5">
                    <a:lumMod val="20000"/>
                    <a:lumOff val="80000"/>
                  </a:schemeClr>
                </a:solidFill>
                <a:latin typeface="Arial"/>
                <a:cs typeface="Arial"/>
              </a:rPr>
              <a:t>C</a:t>
            </a:r>
          </a:p>
          <a:p>
            <a:pPr algn="ctr"/>
            <a:r>
              <a:rPr lang="en-US" sz="3600" b="1">
                <a:solidFill>
                  <a:schemeClr val="accent5">
                    <a:lumMod val="20000"/>
                    <a:lumOff val="80000"/>
                  </a:schemeClr>
                </a:solidFill>
                <a:latin typeface="Arial"/>
                <a:cs typeface="Arial"/>
              </a:rPr>
              <a:t>A</a:t>
            </a:r>
          </a:p>
          <a:p>
            <a:pPr algn="ctr"/>
            <a:r>
              <a:rPr lang="en-US" sz="3600" b="1">
                <a:solidFill>
                  <a:schemeClr val="accent5">
                    <a:lumMod val="20000"/>
                    <a:lumOff val="80000"/>
                  </a:schemeClr>
                </a:solidFill>
                <a:latin typeface="Arial"/>
                <a:cs typeface="Arial"/>
              </a:rPr>
              <a:t>L</a:t>
            </a:r>
          </a:p>
        </p:txBody>
      </p:sp>
      <p:sp>
        <p:nvSpPr>
          <p:cNvPr id="3" name="TextBox 2">
            <a:extLst>
              <a:ext uri="{FF2B5EF4-FFF2-40B4-BE49-F238E27FC236}">
                <a16:creationId xmlns:a16="http://schemas.microsoft.com/office/drawing/2014/main" id="{13769A9B-4309-A967-6E88-068F154439E6}"/>
              </a:ext>
            </a:extLst>
          </p:cNvPr>
          <p:cNvSpPr txBox="1"/>
          <p:nvPr/>
        </p:nvSpPr>
        <p:spPr>
          <a:xfrm>
            <a:off x="1291281" y="477633"/>
            <a:ext cx="95816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5">
                    <a:lumMod val="20000"/>
                    <a:lumOff val="80000"/>
                  </a:schemeClr>
                </a:solidFill>
                <a:latin typeface="Arial"/>
                <a:cs typeface="Arial"/>
              </a:rPr>
              <a:t>M</a:t>
            </a:r>
          </a:p>
          <a:p>
            <a:r>
              <a:rPr lang="en-US" sz="3600" b="1">
                <a:solidFill>
                  <a:schemeClr val="accent5">
                    <a:lumMod val="20000"/>
                    <a:lumOff val="80000"/>
                  </a:schemeClr>
                </a:solidFill>
                <a:latin typeface="Arial"/>
                <a:cs typeface="Arial"/>
              </a:rPr>
              <a:t>O</a:t>
            </a:r>
          </a:p>
          <a:p>
            <a:r>
              <a:rPr lang="en-US" sz="3600" b="1">
                <a:solidFill>
                  <a:schemeClr val="accent5">
                    <a:lumMod val="20000"/>
                    <a:lumOff val="80000"/>
                  </a:schemeClr>
                </a:solidFill>
                <a:latin typeface="Arial"/>
                <a:cs typeface="Arial"/>
              </a:rPr>
              <a:t>D</a:t>
            </a:r>
          </a:p>
          <a:p>
            <a:r>
              <a:rPr lang="en-US" sz="3600" b="1">
                <a:solidFill>
                  <a:schemeClr val="accent5">
                    <a:lumMod val="20000"/>
                    <a:lumOff val="80000"/>
                  </a:schemeClr>
                </a:solidFill>
                <a:latin typeface="Arial"/>
                <a:cs typeface="Arial"/>
              </a:rPr>
              <a:t>E</a:t>
            </a:r>
          </a:p>
          <a:p>
            <a:pPr algn="l"/>
            <a:r>
              <a:rPr lang="en-US" sz="3600" b="1">
                <a:solidFill>
                  <a:schemeClr val="accent5">
                    <a:lumMod val="20000"/>
                    <a:lumOff val="80000"/>
                  </a:schemeClr>
                </a:solidFill>
                <a:latin typeface="Arial"/>
                <a:cs typeface="Arial"/>
              </a:rPr>
              <a:t>L</a:t>
            </a:r>
            <a:endParaRPr lang="en-US" sz="3600">
              <a:solidFill>
                <a:schemeClr val="accent5">
                  <a:lumMod val="20000"/>
                  <a:lumOff val="80000"/>
                </a:schemeClr>
              </a:solidFill>
              <a:latin typeface="Arial"/>
              <a:cs typeface="Arial"/>
            </a:endParaRPr>
          </a:p>
        </p:txBody>
      </p:sp>
    </p:spTree>
    <p:extLst>
      <p:ext uri="{BB962C8B-B14F-4D97-AF65-F5344CB8AC3E}">
        <p14:creationId xmlns:p14="http://schemas.microsoft.com/office/powerpoint/2010/main" val="32384168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37" name="Straight Connector 3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cxnSp>
        <p:nvCxnSpPr>
          <p:cNvPr id="41" name="Straight Connector 40">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B0EA784-D89A-EBC0-8673-1E33704DFE13}"/>
              </a:ext>
            </a:extLst>
          </p:cNvPr>
          <p:cNvSpPr txBox="1"/>
          <p:nvPr/>
        </p:nvSpPr>
        <p:spPr>
          <a:xfrm>
            <a:off x="427258" y="781922"/>
            <a:ext cx="7319069"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Arial"/>
                <a:ea typeface="+mn-lt"/>
                <a:cs typeface="Arial"/>
              </a:rPr>
              <a:t>BEROL'S SMCR MODEL</a:t>
            </a:r>
            <a:endParaRPr lang="en-US" b="1">
              <a:latin typeface="Arial"/>
              <a:cs typeface="Arial"/>
            </a:endParaRPr>
          </a:p>
          <a:p>
            <a:r>
              <a:rPr lang="en-US" sz="2000">
                <a:latin typeface="Arial"/>
                <a:ea typeface="+mn-lt"/>
                <a:cs typeface="Arial"/>
              </a:rPr>
              <a:t>Berlo’s Model explains communication as a process in four parts: source, message, channel, and receiver.</a:t>
            </a:r>
            <a:endParaRPr lang="en-US" sz="2000">
              <a:latin typeface="Arial"/>
              <a:cs typeface="Arial"/>
            </a:endParaRPr>
          </a:p>
        </p:txBody>
      </p:sp>
      <p:graphicFrame>
        <p:nvGraphicFramePr>
          <p:cNvPr id="11" name="Diagram 10">
            <a:extLst>
              <a:ext uri="{FF2B5EF4-FFF2-40B4-BE49-F238E27FC236}">
                <a16:creationId xmlns:a16="http://schemas.microsoft.com/office/drawing/2014/main" id="{364244EF-FC2B-BBC7-7314-BC50DD01ADD8}"/>
              </a:ext>
            </a:extLst>
          </p:cNvPr>
          <p:cNvGraphicFramePr/>
          <p:nvPr>
            <p:extLst>
              <p:ext uri="{D42A27DB-BD31-4B8C-83A1-F6EECF244321}">
                <p14:modId xmlns:p14="http://schemas.microsoft.com/office/powerpoint/2010/main" val="1801019671"/>
              </p:ext>
            </p:extLst>
          </p:nvPr>
        </p:nvGraphicFramePr>
        <p:xfrm>
          <a:off x="3171943" y="1154621"/>
          <a:ext cx="6217862" cy="4253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92" name="TextBox 2291">
            <a:extLst>
              <a:ext uri="{FF2B5EF4-FFF2-40B4-BE49-F238E27FC236}">
                <a16:creationId xmlns:a16="http://schemas.microsoft.com/office/drawing/2014/main" id="{67E642BC-6D07-04BC-CB7D-208A83246A7D}"/>
              </a:ext>
            </a:extLst>
          </p:cNvPr>
          <p:cNvSpPr txBox="1"/>
          <p:nvPr/>
        </p:nvSpPr>
        <p:spPr>
          <a:xfrm>
            <a:off x="266543" y="5247168"/>
            <a:ext cx="748103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mn-lt"/>
                <a:cs typeface="Arial"/>
              </a:rPr>
              <a:t>Environmental noise from machinery disturbs the communication channel, meaning that workers may not hear or understand instructions correctly. This can </a:t>
            </a:r>
            <a:r>
              <a:rPr lang="en-US" sz="2000">
                <a:latin typeface="Arial"/>
                <a:ea typeface="+mn-lt"/>
                <a:cs typeface="Arial"/>
              </a:rPr>
              <a:t>lead</a:t>
            </a:r>
            <a:r>
              <a:rPr lang="en-US" sz="2000" dirty="0">
                <a:latin typeface="Arial"/>
                <a:ea typeface="+mn-lt"/>
                <a:cs typeface="Arial"/>
              </a:rPr>
              <a:t> to mistakes in food preparation, hygiene problems, and quality issues.</a:t>
            </a:r>
            <a:endParaRPr lang="en-US" dirty="0">
              <a:latin typeface="Arial"/>
              <a:cs typeface="Arial"/>
            </a:endParaRPr>
          </a:p>
          <a:p>
            <a:endParaRPr lang="en-US" sz="2000">
              <a:latin typeface="Arial"/>
              <a:cs typeface="Arial"/>
            </a:endParaRPr>
          </a:p>
          <a:p>
            <a:endParaRPr lang="en-US"/>
          </a:p>
        </p:txBody>
      </p:sp>
    </p:spTree>
    <p:extLst>
      <p:ext uri="{BB962C8B-B14F-4D97-AF65-F5344CB8AC3E}">
        <p14:creationId xmlns:p14="http://schemas.microsoft.com/office/powerpoint/2010/main" val="24289189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3"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p:tgtEl>
                                          <p:spTgt spid="11"/>
                                        </p:tgtEl>
                                        <p:attrNameLst>
                                          <p:attrName>ppt_y</p:attrName>
                                        </p:attrNameLst>
                                      </p:cBhvr>
                                      <p:tavLst>
                                        <p:tav tm="0">
                                          <p:val>
                                            <p:strVal val="#ppt_y+#ppt_h*1.125000"/>
                                          </p:val>
                                        </p:tav>
                                        <p:tav tm="100000">
                                          <p:val>
                                            <p:strVal val="#ppt_y"/>
                                          </p:val>
                                        </p:tav>
                                      </p:tavLst>
                                    </p:anim>
                                    <p:animEffect transition="in" filter="wipe(up)">
                                      <p:cBhvr>
                                        <p:cTn id="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3">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light bulb with a wire&#10;&#10;AI-generated content may be incorrect.">
            <a:extLst>
              <a:ext uri="{FF2B5EF4-FFF2-40B4-BE49-F238E27FC236}">
                <a16:creationId xmlns:a16="http://schemas.microsoft.com/office/drawing/2014/main" id="{00C0679D-8E44-E050-4791-EF179C3A7528}"/>
              </a:ext>
            </a:extLst>
          </p:cNvPr>
          <p:cNvPicPr>
            <a:picLocks noGrp="1" noChangeAspect="1"/>
          </p:cNvPicPr>
          <p:nvPr>
            <p:ph idx="1"/>
          </p:nvPr>
        </p:nvPicPr>
        <p:blipFill>
          <a:blip r:embed="rId2"/>
          <a:srcRect t="14327" b="6447"/>
          <a:stretch>
            <a:fillRect/>
          </a:stretch>
        </p:blipFill>
        <p:spPr>
          <a:xfrm>
            <a:off x="20" y="10"/>
            <a:ext cx="12191979" cy="6857989"/>
          </a:xfrm>
          <a:prstGeom prst="rect">
            <a:avLst/>
          </a:prstGeom>
        </p:spPr>
      </p:pic>
      <p:sp>
        <p:nvSpPr>
          <p:cNvPr id="11" name="TextBox 10">
            <a:extLst>
              <a:ext uri="{FF2B5EF4-FFF2-40B4-BE49-F238E27FC236}">
                <a16:creationId xmlns:a16="http://schemas.microsoft.com/office/drawing/2014/main" id="{6D62F069-8C31-88D2-1609-1C3783B42EE1}"/>
              </a:ext>
            </a:extLst>
          </p:cNvPr>
          <p:cNvSpPr txBox="1"/>
          <p:nvPr/>
        </p:nvSpPr>
        <p:spPr>
          <a:xfrm>
            <a:off x="774504" y="232351"/>
            <a:ext cx="77450" cy="774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2DED47-B2F8-7006-9376-D5296FD0DCC6}"/>
              </a:ext>
            </a:extLst>
          </p:cNvPr>
          <p:cNvSpPr txBox="1"/>
          <p:nvPr/>
        </p:nvSpPr>
        <p:spPr>
          <a:xfrm>
            <a:off x="10554137" y="786104"/>
            <a:ext cx="98749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S</a:t>
            </a:r>
            <a:endParaRPr lang="en-US"/>
          </a:p>
          <a:p>
            <a:pPr algn="ctr"/>
            <a:r>
              <a:rPr lang="en-US" sz="3600" b="1">
                <a:solidFill>
                  <a:schemeClr val="bg1"/>
                </a:solidFill>
                <a:latin typeface="Arial"/>
                <a:cs typeface="Arial"/>
              </a:rPr>
              <a:t>O</a:t>
            </a:r>
          </a:p>
          <a:p>
            <a:pPr algn="ctr"/>
            <a:r>
              <a:rPr lang="en-US" sz="3600" b="1">
                <a:solidFill>
                  <a:schemeClr val="bg1"/>
                </a:solidFill>
                <a:latin typeface="Arial"/>
                <a:cs typeface="Arial"/>
              </a:rPr>
              <a:t>L</a:t>
            </a:r>
          </a:p>
          <a:p>
            <a:pPr algn="ctr"/>
            <a:r>
              <a:rPr lang="en-US" sz="3600" b="1">
                <a:solidFill>
                  <a:schemeClr val="bg1"/>
                </a:solidFill>
                <a:latin typeface="Arial"/>
                <a:cs typeface="Arial"/>
              </a:rPr>
              <a:t>U</a:t>
            </a:r>
          </a:p>
          <a:p>
            <a:pPr algn="ctr"/>
            <a:r>
              <a:rPr lang="en-US" sz="3600" b="1">
                <a:solidFill>
                  <a:schemeClr val="bg1"/>
                </a:solidFill>
                <a:latin typeface="Arial"/>
                <a:cs typeface="Arial"/>
              </a:rPr>
              <a:t>T</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r>
              <a:rPr lang="en-US" sz="3600" b="1">
                <a:solidFill>
                  <a:schemeClr val="bg1"/>
                </a:solidFill>
                <a:latin typeface="Arial"/>
                <a:cs typeface="Arial"/>
              </a:rPr>
              <a:t>S</a:t>
            </a:r>
          </a:p>
        </p:txBody>
      </p:sp>
      <p:sp>
        <p:nvSpPr>
          <p:cNvPr id="14" name="TextBox 13">
            <a:extLst>
              <a:ext uri="{FF2B5EF4-FFF2-40B4-BE49-F238E27FC236}">
                <a16:creationId xmlns:a16="http://schemas.microsoft.com/office/drawing/2014/main" id="{5C8E8C0E-0068-3094-5639-DE4C9E9A4631}"/>
              </a:ext>
            </a:extLst>
          </p:cNvPr>
          <p:cNvSpPr txBox="1"/>
          <p:nvPr/>
        </p:nvSpPr>
        <p:spPr>
          <a:xfrm>
            <a:off x="779568" y="722688"/>
            <a:ext cx="7426218"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ea typeface="+mn-lt"/>
                <a:cs typeface="Arial"/>
              </a:rPr>
              <a:t>Gary can make communication easier by:</a:t>
            </a:r>
            <a:endParaRPr lang="en-US" sz="2800" b="1">
              <a:solidFill>
                <a:schemeClr val="bg1"/>
              </a:solidFill>
              <a:latin typeface="Arial"/>
              <a:cs typeface="Arial"/>
            </a:endParaRPr>
          </a:p>
          <a:p>
            <a:r>
              <a:rPr lang="en-US" sz="2000">
                <a:solidFill>
                  <a:schemeClr val="bg1"/>
                </a:solidFill>
                <a:latin typeface="Arial"/>
                <a:ea typeface="+mn-lt"/>
                <a:cs typeface="Arial"/>
              </a:rPr>
              <a:t>Use pictures and signs</a:t>
            </a:r>
            <a:endParaRPr lang="en-US" sz="2000">
              <a:solidFill>
                <a:schemeClr val="bg1"/>
              </a:solidFill>
              <a:latin typeface="Arial"/>
              <a:cs typeface="Arial"/>
            </a:endParaRPr>
          </a:p>
          <a:p>
            <a:pPr marL="342900" indent="-342900">
              <a:buFont typeface="Wingdings"/>
              <a:buChar char="ü"/>
            </a:pPr>
            <a:r>
              <a:rPr lang="en-US" sz="2000" dirty="0">
                <a:solidFill>
                  <a:schemeClr val="bg1"/>
                </a:solidFill>
                <a:latin typeface="Arial"/>
                <a:ea typeface="+mn-lt"/>
                <a:cs typeface="Arial"/>
              </a:rPr>
              <a:t>posters, symbols, </a:t>
            </a:r>
            <a:r>
              <a:rPr lang="en-US" sz="2000" dirty="0" err="1">
                <a:solidFill>
                  <a:schemeClr val="bg1"/>
                </a:solidFill>
                <a:latin typeface="Arial"/>
                <a:ea typeface="+mn-lt"/>
                <a:cs typeface="Arial"/>
              </a:rPr>
              <a:t>colours</a:t>
            </a:r>
            <a:endParaRPr lang="en-US" sz="2000" dirty="0" err="1">
              <a:solidFill>
                <a:schemeClr val="bg1"/>
              </a:solidFill>
              <a:latin typeface="Arial"/>
              <a:cs typeface="Arial"/>
            </a:endParaRPr>
          </a:p>
          <a:p>
            <a:pPr marL="342900" indent="-34290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Short team talks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explain tasks before machines start</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Written instructions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simple sheets in different languages</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Quiet areas</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 Quiet zones to explain tasks without noise</a:t>
            </a:r>
            <a:endParaRPr lang="en-US" sz="2000">
              <a:solidFill>
                <a:schemeClr val="bg1"/>
              </a:solidFill>
              <a:latin typeface="Arial"/>
              <a:cs typeface="Arial"/>
            </a:endParaRPr>
          </a:p>
          <a:p>
            <a:pPr marL="285750" indent="-285750">
              <a:buFont typeface="Wingdings"/>
              <a:buChar char="ü"/>
            </a:pPr>
            <a:endParaRPr lang="en-US" sz="2000">
              <a:solidFill>
                <a:schemeClr val="bg1"/>
              </a:solidFill>
              <a:latin typeface="Arial"/>
              <a:ea typeface="+mn-lt"/>
              <a:cs typeface="Arial"/>
            </a:endParaRPr>
          </a:p>
          <a:p>
            <a:r>
              <a:rPr lang="en-US" sz="2000">
                <a:solidFill>
                  <a:schemeClr val="bg1"/>
                </a:solidFill>
                <a:latin typeface="Arial"/>
                <a:ea typeface="+mn-lt"/>
                <a:cs typeface="Arial"/>
              </a:rPr>
              <a:t>Communication training</a:t>
            </a:r>
            <a:endParaRPr lang="en-US" sz="2000">
              <a:solidFill>
                <a:schemeClr val="bg1"/>
              </a:solidFill>
              <a:latin typeface="Arial"/>
              <a:cs typeface="Arial"/>
            </a:endParaRPr>
          </a:p>
          <a:p>
            <a:pPr marL="285750" indent="-285750">
              <a:buFont typeface="Wingdings"/>
              <a:buChar char="ü"/>
            </a:pPr>
            <a:r>
              <a:rPr lang="en-US" sz="2000">
                <a:solidFill>
                  <a:schemeClr val="bg1"/>
                </a:solidFill>
                <a:latin typeface="Arial"/>
                <a:ea typeface="+mn-lt"/>
                <a:cs typeface="Arial"/>
              </a:rPr>
              <a:t>teach workers and supervisors to understand each other better</a:t>
            </a:r>
            <a:endParaRPr lang="en-US" sz="2000">
              <a:solidFill>
                <a:schemeClr val="bg1"/>
              </a:solidFill>
              <a:latin typeface="Arial"/>
              <a:cs typeface="Arial"/>
            </a:endParaRPr>
          </a:p>
          <a:p>
            <a:pPr algn="l"/>
            <a:endParaRPr lang="en-US"/>
          </a:p>
        </p:txBody>
      </p:sp>
    </p:spTree>
    <p:extLst>
      <p:ext uri="{BB962C8B-B14F-4D97-AF65-F5344CB8AC3E}">
        <p14:creationId xmlns:p14="http://schemas.microsoft.com/office/powerpoint/2010/main" val="318215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BEB5-6604-4B41-BB0C-6BC28384B39E}"/>
              </a:ext>
            </a:extLst>
          </p:cNvPr>
          <p:cNvSpPr>
            <a:spLocks noGrp="1"/>
          </p:cNvSpPr>
          <p:nvPr>
            <p:ph type="title"/>
          </p:nvPr>
        </p:nvSpPr>
        <p:spPr>
          <a:xfrm>
            <a:off x="1063832" y="320633"/>
            <a:ext cx="10515600" cy="683168"/>
          </a:xfrm>
        </p:spPr>
        <p:txBody>
          <a:bodyPr>
            <a:normAutofit fontScale="90000"/>
          </a:bodyPr>
          <a:lstStyle/>
          <a:p>
            <a:r>
              <a:rPr lang="en-GB" sz="2400" b="1" dirty="0">
                <a:latin typeface="Arial"/>
                <a:cs typeface="Arial"/>
              </a:rPr>
              <a:t>Emotional Barriers in Communication – Berlo’s SMCR Model (Berlo, 1960)</a:t>
            </a:r>
            <a:br>
              <a:rPr lang="en-GB" sz="2800" dirty="0"/>
            </a:br>
            <a:endParaRPr lang="en-US" sz="2800">
              <a:latin typeface="Arial"/>
              <a:cs typeface="Arial"/>
            </a:endParaRPr>
          </a:p>
        </p:txBody>
      </p:sp>
      <p:sp>
        <p:nvSpPr>
          <p:cNvPr id="3" name="Content Placeholder 2">
            <a:extLst>
              <a:ext uri="{FF2B5EF4-FFF2-40B4-BE49-F238E27FC236}">
                <a16:creationId xmlns:a16="http://schemas.microsoft.com/office/drawing/2014/main" id="{CA983DC8-20AE-6644-8B12-819C80E440EB}"/>
              </a:ext>
            </a:extLst>
          </p:cNvPr>
          <p:cNvSpPr>
            <a:spLocks noGrp="1"/>
          </p:cNvSpPr>
          <p:nvPr>
            <p:ph idx="1"/>
          </p:nvPr>
        </p:nvSpPr>
        <p:spPr>
          <a:xfrm>
            <a:off x="636917" y="831234"/>
            <a:ext cx="10515600" cy="5533901"/>
          </a:xfrm>
        </p:spPr>
        <p:txBody>
          <a:bodyPr vert="horz" lIns="91440" tIns="45720" rIns="91440" bIns="45720" rtlCol="0" anchor="t">
            <a:noAutofit/>
          </a:bodyPr>
          <a:lstStyle/>
          <a:p>
            <a:r>
              <a:rPr lang="en-GB" sz="1400" b="1" dirty="0">
                <a:latin typeface="Arial"/>
                <a:cs typeface="Arial"/>
              </a:rPr>
              <a:t>Source (Gary)</a:t>
            </a:r>
            <a:endParaRPr lang="en-GB" sz="1400" dirty="0">
              <a:latin typeface="Arial"/>
              <a:cs typeface="Arial"/>
            </a:endParaRPr>
          </a:p>
          <a:p>
            <a:r>
              <a:rPr lang="en-GB" sz="1400" dirty="0">
                <a:latin typeface="Arial"/>
                <a:cs typeface="Arial"/>
              </a:rPr>
              <a:t>Gary is tired, stressed, and frustrated after a bad morning.</a:t>
            </a:r>
          </a:p>
          <a:p>
            <a:r>
              <a:rPr lang="en-GB" sz="1400" dirty="0">
                <a:latin typeface="Arial"/>
                <a:cs typeface="Arial"/>
              </a:rPr>
              <a:t>His emotional state affects how he communicates with staff.</a:t>
            </a:r>
          </a:p>
          <a:p>
            <a:r>
              <a:rPr lang="en-GB" sz="1400" b="1" dirty="0">
                <a:latin typeface="Arial"/>
                <a:cs typeface="Arial"/>
              </a:rPr>
              <a:t>Theory:</a:t>
            </a:r>
            <a:r>
              <a:rPr lang="en-GB" sz="1400" dirty="0">
                <a:latin typeface="Arial"/>
                <a:cs typeface="Arial"/>
              </a:rPr>
              <a:t> Source’s Attitude (Encoding failure)</a:t>
            </a:r>
          </a:p>
          <a:p>
            <a:r>
              <a:rPr lang="en-GB" sz="1400" b="1" dirty="0">
                <a:latin typeface="Arial"/>
                <a:cs typeface="Arial"/>
              </a:rPr>
              <a:t>Message</a:t>
            </a:r>
            <a:endParaRPr lang="en-GB" sz="1400" dirty="0">
              <a:latin typeface="Arial"/>
              <a:cs typeface="Arial"/>
            </a:endParaRPr>
          </a:p>
          <a:p>
            <a:r>
              <a:rPr lang="en-GB" sz="1400" dirty="0">
                <a:latin typeface="Arial"/>
                <a:cs typeface="Arial"/>
              </a:rPr>
              <a:t>Warning signs are written in English.</a:t>
            </a:r>
          </a:p>
          <a:p>
            <a:r>
              <a:rPr lang="en-GB" sz="1400" dirty="0">
                <a:latin typeface="Arial"/>
                <a:cs typeface="Arial"/>
              </a:rPr>
              <a:t>Some staff have limited English skills, causing misunderstanding.</a:t>
            </a:r>
          </a:p>
          <a:p>
            <a:r>
              <a:rPr lang="en-GB" sz="1400" b="1" dirty="0">
                <a:latin typeface="Arial"/>
                <a:cs typeface="Arial"/>
              </a:rPr>
              <a:t>Theory:</a:t>
            </a:r>
            <a:r>
              <a:rPr lang="en-GB" sz="1400" dirty="0">
                <a:latin typeface="Arial"/>
                <a:cs typeface="Arial"/>
              </a:rPr>
              <a:t> Message Code</a:t>
            </a:r>
          </a:p>
          <a:p>
            <a:r>
              <a:rPr lang="en-GB" sz="1400" b="1" dirty="0">
                <a:latin typeface="Arial"/>
                <a:cs typeface="Arial"/>
              </a:rPr>
              <a:t>Channel</a:t>
            </a:r>
            <a:endParaRPr lang="en-GB" sz="1400" dirty="0">
              <a:latin typeface="Arial"/>
              <a:cs typeface="Arial"/>
            </a:endParaRPr>
          </a:p>
          <a:p>
            <a:r>
              <a:rPr lang="en-GB" sz="1400" dirty="0">
                <a:latin typeface="Arial"/>
                <a:cs typeface="Arial"/>
              </a:rPr>
              <a:t>Loud kitchen machines create noise during communication.</a:t>
            </a:r>
          </a:p>
          <a:p>
            <a:r>
              <a:rPr lang="en-GB" sz="1400" dirty="0">
                <a:latin typeface="Arial"/>
                <a:cs typeface="Arial"/>
              </a:rPr>
              <a:t>This makes instructions difficult to hear.</a:t>
            </a:r>
          </a:p>
          <a:p>
            <a:r>
              <a:rPr lang="en-GB" sz="1400" b="1" dirty="0">
                <a:latin typeface="Arial"/>
                <a:cs typeface="Arial"/>
              </a:rPr>
              <a:t>Theory:</a:t>
            </a:r>
            <a:r>
              <a:rPr lang="en-GB" sz="1400" dirty="0">
                <a:latin typeface="Arial"/>
                <a:cs typeface="Arial"/>
              </a:rPr>
              <a:t> Channel Interference</a:t>
            </a:r>
          </a:p>
          <a:p>
            <a:r>
              <a:rPr lang="en-GB" sz="1400" b="1" dirty="0">
                <a:latin typeface="Arial"/>
                <a:cs typeface="Arial"/>
              </a:rPr>
              <a:t>Receiver (Staff / Gary’s reaction)</a:t>
            </a:r>
            <a:endParaRPr lang="en-GB" sz="1400" dirty="0">
              <a:latin typeface="Arial"/>
              <a:cs typeface="Arial"/>
            </a:endParaRPr>
          </a:p>
          <a:p>
            <a:r>
              <a:rPr lang="en-GB" sz="1400" dirty="0">
                <a:latin typeface="Arial"/>
                <a:cs typeface="Arial"/>
              </a:rPr>
              <a:t>Gary reacts emotionally when he sees chicken left out.</a:t>
            </a:r>
          </a:p>
          <a:p>
            <a:r>
              <a:rPr lang="en-GB" sz="1400" dirty="0">
                <a:latin typeface="Arial"/>
                <a:cs typeface="Arial"/>
              </a:rPr>
              <a:t>His frustration affects how he interprets the situation.</a:t>
            </a:r>
          </a:p>
          <a:p>
            <a:r>
              <a:rPr lang="en-GB" sz="1400" b="1" dirty="0">
                <a:latin typeface="Arial"/>
                <a:cs typeface="Arial"/>
              </a:rPr>
              <a:t>Theory:</a:t>
            </a:r>
            <a:r>
              <a:rPr lang="en-GB" sz="1400" dirty="0">
                <a:latin typeface="Arial"/>
                <a:cs typeface="Arial"/>
              </a:rPr>
              <a:t> Semantic Noise</a:t>
            </a:r>
          </a:p>
          <a:p>
            <a:r>
              <a:rPr lang="en-GB" sz="1400" b="1" dirty="0">
                <a:latin typeface="Arial"/>
                <a:cs typeface="Arial"/>
              </a:rPr>
              <a:t>Social System</a:t>
            </a:r>
            <a:endParaRPr lang="en-GB" sz="1400" dirty="0">
              <a:latin typeface="Arial"/>
              <a:cs typeface="Arial"/>
            </a:endParaRPr>
          </a:p>
          <a:p>
            <a:r>
              <a:rPr lang="en-GB" sz="1400" dirty="0">
                <a:latin typeface="Arial"/>
                <a:cs typeface="Arial"/>
              </a:rPr>
              <a:t>Cultural differences/age gaps between Gary and immigrant staff influence understanding.</a:t>
            </a:r>
          </a:p>
        </p:txBody>
      </p:sp>
      <p:pic>
        <p:nvPicPr>
          <p:cNvPr id="5" name="Picture 4">
            <a:extLst>
              <a:ext uri="{FF2B5EF4-FFF2-40B4-BE49-F238E27FC236}">
                <a16:creationId xmlns:a16="http://schemas.microsoft.com/office/drawing/2014/main" id="{00093A7E-92DA-814D-81DA-B9B195FBAF30}"/>
              </a:ext>
            </a:extLst>
          </p:cNvPr>
          <p:cNvPicPr>
            <a:picLocks noChangeAspect="1"/>
          </p:cNvPicPr>
          <p:nvPr/>
        </p:nvPicPr>
        <p:blipFill>
          <a:blip r:embed="rId2"/>
          <a:stretch>
            <a:fillRect/>
          </a:stretch>
        </p:blipFill>
        <p:spPr>
          <a:xfrm>
            <a:off x="6472051" y="997527"/>
            <a:ext cx="5480297" cy="4655127"/>
          </a:xfrm>
          <a:prstGeom prst="rect">
            <a:avLst/>
          </a:prstGeom>
        </p:spPr>
      </p:pic>
    </p:spTree>
    <p:extLst>
      <p:ext uri="{BB962C8B-B14F-4D97-AF65-F5344CB8AC3E}">
        <p14:creationId xmlns:p14="http://schemas.microsoft.com/office/powerpoint/2010/main" val="441730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Rectangle 7">
            <a:extLst>
              <a:ext uri="{FF2B5EF4-FFF2-40B4-BE49-F238E27FC236}">
                <a16:creationId xmlns:a16="http://schemas.microsoft.com/office/drawing/2014/main" id="{56CEC36B-7718-5547-874C-0F7F59D29FFD}"/>
              </a:ext>
            </a:extLst>
          </p:cNvPr>
          <p:cNvSpPr/>
          <p:nvPr/>
        </p:nvSpPr>
        <p:spPr>
          <a:xfrm>
            <a:off x="838199" y="1068891"/>
            <a:ext cx="4259731" cy="1985085"/>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3200">
                <a:latin typeface="Arial"/>
                <a:ea typeface="+mj-ea"/>
                <a:cs typeface="Arial"/>
              </a:rPr>
              <a:t>Solutions to Emotional Barriers – </a:t>
            </a:r>
            <a:r>
              <a:rPr lang="en-US" sz="3200" err="1">
                <a:latin typeface="Arial"/>
                <a:ea typeface="+mj-ea"/>
                <a:cs typeface="Arial"/>
              </a:rPr>
              <a:t>Berlo’s</a:t>
            </a:r>
            <a:r>
              <a:rPr lang="en-US" sz="3200" dirty="0">
                <a:latin typeface="Arial"/>
                <a:ea typeface="+mj-ea"/>
                <a:cs typeface="Arial"/>
              </a:rPr>
              <a:t> </a:t>
            </a:r>
            <a:r>
              <a:rPr lang="en-US" sz="3200">
                <a:latin typeface="Arial"/>
                <a:ea typeface="+mj-ea"/>
                <a:cs typeface="Arial"/>
              </a:rPr>
              <a:t>SMCR Mode (</a:t>
            </a:r>
            <a:r>
              <a:rPr lang="en-US" sz="3200" err="1">
                <a:latin typeface="Arial"/>
                <a:ea typeface="+mj-ea"/>
                <a:cs typeface="Arial"/>
              </a:rPr>
              <a:t>Berlo</a:t>
            </a:r>
            <a:r>
              <a:rPr lang="en-US" sz="3200">
                <a:latin typeface="Arial"/>
                <a:ea typeface="+mj-ea"/>
                <a:cs typeface="Arial"/>
              </a:rPr>
              <a:t>, 1960)</a:t>
            </a:r>
          </a:p>
        </p:txBody>
      </p:sp>
      <p:sp>
        <p:nvSpPr>
          <p:cNvPr id="33" name="Freeform: Shape 3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erson in a suit with steam coming out his ears&#10;&#10;AI-generated content may be incorrect.">
            <a:extLst>
              <a:ext uri="{FF2B5EF4-FFF2-40B4-BE49-F238E27FC236}">
                <a16:creationId xmlns:a16="http://schemas.microsoft.com/office/drawing/2014/main" id="{0D361BFE-BDF5-5B4B-BC98-0EAEC6428C7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072387" y="3604531"/>
            <a:ext cx="3778439" cy="2443163"/>
          </a:xfrm>
          <a:prstGeom prst="rect">
            <a:avLst/>
          </a:prstGeom>
        </p:spPr>
      </p:pic>
      <p:sp>
        <p:nvSpPr>
          <p:cNvPr id="34"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A348AAA-8C69-EC46-AA56-E481D8113DF9}"/>
              </a:ext>
            </a:extLst>
          </p:cNvPr>
          <p:cNvSpPr/>
          <p:nvPr/>
        </p:nvSpPr>
        <p:spPr>
          <a:xfrm>
            <a:off x="6519573" y="816731"/>
            <a:ext cx="4662729" cy="5325640"/>
          </a:xfrm>
          <a:prstGeom prst="rect">
            <a:avLst/>
          </a:prstGeom>
        </p:spPr>
        <p:txBody>
          <a:bodyPr vert="horz" lIns="91440" tIns="45720" rIns="91440" bIns="45720" rtlCol="0" anchor="ctr">
            <a:noAutofit/>
          </a:bodyPr>
          <a:lstStyle/>
          <a:p>
            <a:pPr>
              <a:lnSpc>
                <a:spcPct val="90000"/>
              </a:lnSpc>
              <a:spcAft>
                <a:spcPts val="600"/>
              </a:spcAft>
            </a:pPr>
            <a:r>
              <a:rPr lang="en-US" sz="1100" b="1">
                <a:latin typeface="Arial"/>
                <a:cs typeface="Arial"/>
              </a:rPr>
              <a:t>Source (Gary – Emotional Stress)</a:t>
            </a:r>
            <a:endParaRPr lang="en-US">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r>
              <a:rPr lang="en-US" sz="1100">
                <a:latin typeface="Arial"/>
                <a:cs typeface="Arial"/>
              </a:rPr>
              <a:t>The solution to this would be Gary getting management support and getting training on how to communicate with multicultural staff.</a:t>
            </a:r>
            <a:endParaRPr lang="en-US" sz="1100" dirty="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 Gary’s workload should also be reduced so that he can encode/understand messages more patiently.</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Message (Language Barrier)</a:t>
            </a:r>
          </a:p>
          <a:p>
            <a:pPr indent="-228600">
              <a:lnSpc>
                <a:spcPct val="90000"/>
              </a:lnSpc>
              <a:spcAft>
                <a:spcPts val="600"/>
              </a:spcAft>
              <a:buFont typeface="Arial" panose="020B0604020202020204" pitchFamily="34" charset="0"/>
              <a:buChar char="•"/>
            </a:pPr>
            <a:r>
              <a:rPr lang="en-US" sz="1100">
                <a:latin typeface="Arial"/>
                <a:cs typeface="Arial"/>
              </a:rPr>
              <a:t>The solution to this would be to use pictures/symbols and simple English translation to deliver the message.</a:t>
            </a:r>
            <a:endParaRPr lang="en-US" sz="1100" dirty="0">
              <a:latin typeface="Arial"/>
              <a:cs typeface="Arial"/>
            </a:endParaRPr>
          </a:p>
          <a:p>
            <a:pPr indent="-228600">
              <a:lnSpc>
                <a:spcPct val="90000"/>
              </a:lnSpc>
              <a:spcAft>
                <a:spcPts val="600"/>
              </a:spcAft>
              <a:buFont typeface="Arial" panose="020B0604020202020204" pitchFamily="34" charset="0"/>
              <a:buChar char="•"/>
            </a:pPr>
            <a:r>
              <a:rPr lang="en-US" sz="1100" dirty="0">
                <a:latin typeface="Arial"/>
                <a:cs typeface="Arial"/>
              </a:rPr>
              <a:t> Gary can also demonstrate tasks practically, it is better seeing, than just following written instructions.</a:t>
            </a: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Channel (Noise in Workplace)</a:t>
            </a:r>
          </a:p>
          <a:p>
            <a:pPr indent="-228600">
              <a:lnSpc>
                <a:spcPct val="90000"/>
              </a:lnSpc>
              <a:spcAft>
                <a:spcPts val="600"/>
              </a:spcAft>
              <a:buFont typeface="Arial" panose="020B0604020202020204" pitchFamily="34" charset="0"/>
              <a:buChar char="•"/>
            </a:pPr>
            <a:r>
              <a:rPr lang="en-US" sz="1100">
                <a:latin typeface="Arial"/>
                <a:cs typeface="Arial"/>
              </a:rPr>
              <a:t>The solution to this is Gary to arrange an alternative quiet hall or during quieter moments at the factory.</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Receiver (Staff Emotional State)</a:t>
            </a:r>
          </a:p>
          <a:p>
            <a:pPr indent="-228600">
              <a:lnSpc>
                <a:spcPct val="90000"/>
              </a:lnSpc>
              <a:spcAft>
                <a:spcPts val="600"/>
              </a:spcAft>
              <a:buFont typeface="Arial" panose="020B0604020202020204" pitchFamily="34" charset="0"/>
              <a:buChar char="•"/>
            </a:pPr>
            <a:r>
              <a:rPr lang="en-US" sz="1100" dirty="0">
                <a:latin typeface="Arial"/>
                <a:cs typeface="Arial"/>
              </a:rPr>
              <a:t>The solution to this would be to improve how shifts are scheduled and how handovers are done so staff can begin their shift in a calm and </a:t>
            </a:r>
            <a:r>
              <a:rPr lang="en-US" sz="1100" dirty="0" err="1">
                <a:latin typeface="Arial"/>
                <a:cs typeface="Arial"/>
              </a:rPr>
              <a:t>organised</a:t>
            </a:r>
            <a:r>
              <a:rPr lang="en-US" sz="1100" dirty="0">
                <a:latin typeface="Arial"/>
                <a:cs typeface="Arial"/>
              </a:rPr>
              <a:t> way. </a:t>
            </a:r>
          </a:p>
          <a:p>
            <a:pPr indent="-228600">
              <a:lnSpc>
                <a:spcPct val="90000"/>
              </a:lnSpc>
              <a:spcAft>
                <a:spcPts val="600"/>
              </a:spcAft>
              <a:buFont typeface="Arial" panose="020B0604020202020204" pitchFamily="34" charset="0"/>
              <a:buChar char="•"/>
            </a:pPr>
            <a:r>
              <a:rPr lang="en-US" sz="1100">
                <a:latin typeface="Arial"/>
                <a:cs typeface="Arial"/>
              </a:rPr>
              <a:t>Encourage a no blame culture, where staff feel safe to report problems and mistakes without fear of being blamed. </a:t>
            </a:r>
            <a:endParaRPr lang="en-US" sz="1100" dirty="0">
              <a:latin typeface="Arial"/>
              <a:cs typeface="Arial"/>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r>
              <a:rPr lang="en-US" sz="1100" b="1">
                <a:latin typeface="Arial"/>
                <a:cs typeface="Arial"/>
              </a:rPr>
              <a:t>Social System (Cultural Differences)</a:t>
            </a:r>
          </a:p>
          <a:p>
            <a:pPr marL="171450" indent="-171450">
              <a:lnSpc>
                <a:spcPct val="90000"/>
              </a:lnSpc>
              <a:spcAft>
                <a:spcPts val="600"/>
              </a:spcAft>
              <a:buFont typeface="Arial"/>
              <a:buChar char="•"/>
            </a:pPr>
            <a:r>
              <a:rPr lang="en-US" sz="1100" dirty="0">
                <a:latin typeface="Arial"/>
                <a:cs typeface="Arial"/>
              </a:rPr>
              <a:t>The solution to this would be for Gary to learn simple phrases in the staffs languages and to demonstrate tasks so that everyone can see it and copy.</a:t>
            </a:r>
            <a:endParaRPr lang="en-US" sz="1100" b="1" dirty="0">
              <a:latin typeface="Arial"/>
              <a:cs typeface="Arial"/>
            </a:endParaRPr>
          </a:p>
          <a:p>
            <a:pPr indent="-228600">
              <a:lnSpc>
                <a:spcPct val="90000"/>
              </a:lnSpc>
              <a:spcAft>
                <a:spcPts val="600"/>
              </a:spcAft>
              <a:buFont typeface="Arial" panose="020B0604020202020204" pitchFamily="34" charset="0"/>
              <a:buChar char="•"/>
            </a:pPr>
            <a:r>
              <a:rPr lang="en-US" sz="1100" dirty="0">
                <a:latin typeface="Arial"/>
                <a:cs typeface="Arial"/>
              </a:rPr>
              <a:t>According to Quintanilla &amp; Wahl (2017), emotional barrier can negatively effect communication by causing misunderstanding and reducing the ability to listen effectively. Managing emotions, practicing empathy, and remaining calm during conversations can help overcome these barriers and improve interpersonal communication.</a:t>
            </a:r>
          </a:p>
        </p:txBody>
      </p:sp>
    </p:spTree>
    <p:extLst>
      <p:ext uri="{BB962C8B-B14F-4D97-AF65-F5344CB8AC3E}">
        <p14:creationId xmlns:p14="http://schemas.microsoft.com/office/powerpoint/2010/main" val="3884355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5BE1F7E-8D81-425E-A546-F57DADBDB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amp;#39;s heads with speech bubbles&#10;&#10;AI-generated content may be incorrect.">
            <a:extLst>
              <a:ext uri="{FF2B5EF4-FFF2-40B4-BE49-F238E27FC236}">
                <a16:creationId xmlns:a16="http://schemas.microsoft.com/office/drawing/2014/main" id="{013A9E16-395C-59FA-2D8F-924C3DA3C29D}"/>
              </a:ext>
            </a:extLst>
          </p:cNvPr>
          <p:cNvPicPr>
            <a:picLocks noChangeAspect="1"/>
          </p:cNvPicPr>
          <p:nvPr/>
        </p:nvPicPr>
        <p:blipFill>
          <a:blip r:embed="rId2"/>
          <a:srcRect r="1" b="1"/>
          <a:stretch>
            <a:fillRect/>
          </a:stretch>
        </p:blipFill>
        <p:spPr>
          <a:xfrm>
            <a:off x="281816" y="601480"/>
            <a:ext cx="6280767" cy="5906452"/>
          </a:xfrm>
          <a:custGeom>
            <a:avLst/>
            <a:gdLst/>
            <a:ahLst/>
            <a:cxnLst/>
            <a:rect l="l" t="t" r="r" b="b"/>
            <a:pathLst>
              <a:path w="5518768" h="5518768">
                <a:moveTo>
                  <a:pt x="2759384" y="0"/>
                </a:moveTo>
                <a:cubicBezTo>
                  <a:pt x="4283350" y="0"/>
                  <a:pt x="5518768" y="1235418"/>
                  <a:pt x="5518768" y="2759384"/>
                </a:cubicBezTo>
                <a:cubicBezTo>
                  <a:pt x="5518768" y="4283350"/>
                  <a:pt x="4283350" y="5518768"/>
                  <a:pt x="2759384" y="5518768"/>
                </a:cubicBezTo>
                <a:cubicBezTo>
                  <a:pt x="1235418" y="5518768"/>
                  <a:pt x="0" y="4283350"/>
                  <a:pt x="0" y="2759384"/>
                </a:cubicBezTo>
                <a:cubicBezTo>
                  <a:pt x="0" y="1235418"/>
                  <a:pt x="1235418" y="0"/>
                  <a:pt x="2759384" y="0"/>
                </a:cubicBezTo>
                <a:close/>
              </a:path>
            </a:pathLst>
          </a:custGeom>
        </p:spPr>
      </p:pic>
      <p:sp>
        <p:nvSpPr>
          <p:cNvPr id="6" name="TextBox 5">
            <a:extLst>
              <a:ext uri="{FF2B5EF4-FFF2-40B4-BE49-F238E27FC236}">
                <a16:creationId xmlns:a16="http://schemas.microsoft.com/office/drawing/2014/main" id="{66673E2A-C9B7-5607-542A-364730385ADD}"/>
              </a:ext>
            </a:extLst>
          </p:cNvPr>
          <p:cNvSpPr txBox="1"/>
          <p:nvPr/>
        </p:nvSpPr>
        <p:spPr>
          <a:xfrm>
            <a:off x="4653272" y="199149"/>
            <a:ext cx="753947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Communication Problems in the Workplace</a:t>
            </a:r>
          </a:p>
        </p:txBody>
      </p:sp>
      <p:sp>
        <p:nvSpPr>
          <p:cNvPr id="7" name="TextBox 6">
            <a:extLst>
              <a:ext uri="{FF2B5EF4-FFF2-40B4-BE49-F238E27FC236}">
                <a16:creationId xmlns:a16="http://schemas.microsoft.com/office/drawing/2014/main" id="{F3C3F603-F79A-DEE8-DDEB-5972A3E5572E}"/>
              </a:ext>
            </a:extLst>
          </p:cNvPr>
          <p:cNvSpPr txBox="1"/>
          <p:nvPr/>
        </p:nvSpPr>
        <p:spPr>
          <a:xfrm>
            <a:off x="6842271" y="1935271"/>
            <a:ext cx="480923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solidFill>
                  <a:schemeClr val="bg2">
                    <a:lumMod val="25000"/>
                    <a:lumOff val="75000"/>
                  </a:schemeClr>
                </a:solidFill>
                <a:latin typeface="Arial"/>
                <a:cs typeface="Arial"/>
              </a:rPr>
              <a:t>Language Barrier</a:t>
            </a:r>
            <a:r>
              <a:rPr lang="en-GB" dirty="0">
                <a:solidFill>
                  <a:schemeClr val="bg2">
                    <a:lumMod val="25000"/>
                    <a:lumOff val="75000"/>
                  </a:schemeClr>
                </a:solidFill>
                <a:latin typeface="Arial"/>
                <a:cs typeface="Arial"/>
              </a:rPr>
              <a:t> </a:t>
            </a:r>
            <a:r>
              <a:rPr lang="en-GB" dirty="0">
                <a:latin typeface="Arial"/>
                <a:cs typeface="Arial"/>
              </a:rPr>
              <a:t>– The manager only </a:t>
            </a:r>
            <a:r>
              <a:rPr lang="en-GB">
                <a:latin typeface="Arial"/>
                <a:cs typeface="Arial"/>
              </a:rPr>
              <a:t>uses written signs. This is ineffective if employees do not speak the language well.</a:t>
            </a:r>
            <a:endParaRPr lang="en-GB" dirty="0">
              <a:latin typeface="Arial"/>
              <a:cs typeface="Arial"/>
            </a:endParaRPr>
          </a:p>
          <a:p>
            <a:pPr marL="285750" indent="-285750">
              <a:buFont typeface="Arial"/>
              <a:buChar char="•"/>
            </a:pPr>
            <a:endParaRPr lang="en-GB" sz="2000" dirty="0">
              <a:latin typeface="Arial"/>
              <a:cs typeface="Arial"/>
            </a:endParaRPr>
          </a:p>
          <a:p>
            <a:pPr marL="285750" indent="-285750">
              <a:buFont typeface="Arial"/>
              <a:buChar char="•"/>
            </a:pPr>
            <a:r>
              <a:rPr lang="en-GB" b="1" dirty="0">
                <a:solidFill>
                  <a:schemeClr val="bg2">
                    <a:lumMod val="25000"/>
                    <a:lumOff val="75000"/>
                  </a:schemeClr>
                </a:solidFill>
                <a:latin typeface="Arial"/>
                <a:cs typeface="Arial"/>
              </a:rPr>
              <a:t>One way Communication</a:t>
            </a:r>
            <a:r>
              <a:rPr lang="en-GB" dirty="0">
                <a:solidFill>
                  <a:schemeClr val="bg2">
                    <a:lumMod val="25000"/>
                    <a:lumOff val="75000"/>
                  </a:schemeClr>
                </a:solidFill>
                <a:latin typeface="Arial"/>
                <a:cs typeface="Arial"/>
              </a:rPr>
              <a:t> </a:t>
            </a:r>
            <a:r>
              <a:rPr lang="en-GB" dirty="0">
                <a:latin typeface="Arial"/>
                <a:cs typeface="Arial"/>
              </a:rPr>
              <a:t>– The manager just gives orders (walls with signs) without checking if employees actually understand the rules.</a:t>
            </a:r>
          </a:p>
          <a:p>
            <a:pPr marL="285750" indent="-285750">
              <a:buFont typeface="Arial"/>
              <a:buChar char="•"/>
            </a:pPr>
            <a:endParaRPr lang="en-GB" sz="2000" dirty="0">
              <a:latin typeface="Arial"/>
              <a:cs typeface="Arial"/>
            </a:endParaRPr>
          </a:p>
          <a:p>
            <a:pPr marL="285750" indent="-285750">
              <a:buFont typeface="Arial"/>
              <a:buChar char="•"/>
            </a:pPr>
            <a:r>
              <a:rPr lang="en-GB" b="1" dirty="0">
                <a:solidFill>
                  <a:schemeClr val="bg2">
                    <a:lumMod val="25000"/>
                    <a:lumOff val="75000"/>
                  </a:schemeClr>
                </a:solidFill>
                <a:latin typeface="Arial"/>
                <a:cs typeface="Arial"/>
              </a:rPr>
              <a:t>Lack of feedback</a:t>
            </a:r>
            <a:r>
              <a:rPr lang="en-GB" b="1" dirty="0">
                <a:latin typeface="Arial"/>
                <a:cs typeface="Arial"/>
              </a:rPr>
              <a:t> </a:t>
            </a:r>
            <a:r>
              <a:rPr lang="en-GB" dirty="0">
                <a:latin typeface="Arial"/>
                <a:cs typeface="Arial"/>
              </a:rPr>
              <a:t>– there is no conversation </a:t>
            </a:r>
            <a:r>
              <a:rPr lang="en-GB">
                <a:latin typeface="Arial"/>
                <a:cs typeface="Arial"/>
              </a:rPr>
              <a:t>or training to ensure everyone knows the food safety standards.</a:t>
            </a:r>
          </a:p>
        </p:txBody>
      </p:sp>
      <p:sp>
        <p:nvSpPr>
          <p:cNvPr id="2" name="TextBox 1">
            <a:extLst>
              <a:ext uri="{FF2B5EF4-FFF2-40B4-BE49-F238E27FC236}">
                <a16:creationId xmlns:a16="http://schemas.microsoft.com/office/drawing/2014/main" id="{C1E7B44F-FE0E-A601-1826-7BE21D28C800}"/>
              </a:ext>
            </a:extLst>
          </p:cNvPr>
          <p:cNvSpPr txBox="1"/>
          <p:nvPr/>
        </p:nvSpPr>
        <p:spPr>
          <a:xfrm>
            <a:off x="5951659" y="810752"/>
            <a:ext cx="589638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solidFill>
                  <a:schemeClr val="accent3">
                    <a:lumMod val="60000"/>
                    <a:lumOff val="40000"/>
                  </a:schemeClr>
                </a:solidFill>
                <a:latin typeface="Arial"/>
                <a:cs typeface="Arial"/>
              </a:rPr>
              <a:t>According to</a:t>
            </a:r>
            <a:r>
              <a:rPr lang="en-GB" sz="1600" dirty="0">
                <a:solidFill>
                  <a:schemeClr val="bg2">
                    <a:lumMod val="49000"/>
                    <a:lumOff val="51000"/>
                  </a:schemeClr>
                </a:solidFill>
                <a:latin typeface="Arial"/>
                <a:cs typeface="Arial"/>
              </a:rPr>
              <a:t> </a:t>
            </a:r>
            <a:r>
              <a:rPr lang="en-GB" sz="1600" dirty="0">
                <a:latin typeface="Arial"/>
                <a:cs typeface="Arial"/>
              </a:rPr>
              <a:t>Robbins and Judge (2017), cultural differences and language barriers are primary sources of misinterpretation in </a:t>
            </a:r>
            <a:r>
              <a:rPr lang="en-GB" sz="1600">
                <a:latin typeface="Arial"/>
                <a:cs typeface="Arial"/>
              </a:rPr>
              <a:t>organizational communication.</a:t>
            </a:r>
            <a:endParaRPr lang="en-GB" sz="1600" dirty="0">
              <a:latin typeface="Arial"/>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blinds(horizontal)">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709097-1D5E-461B-A75A-2CB4E0B19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8E7CE3D-756A-41A4-9B20-2A2FC3A1E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with one light in the middle&#10;&#10;AI-generated content may be incorrect.">
            <a:extLst>
              <a:ext uri="{FF2B5EF4-FFF2-40B4-BE49-F238E27FC236}">
                <a16:creationId xmlns:a16="http://schemas.microsoft.com/office/drawing/2014/main" id="{02478716-CDA1-6E25-DAA0-49579A475A25}"/>
              </a:ext>
            </a:extLst>
          </p:cNvPr>
          <p:cNvPicPr>
            <a:picLocks noChangeAspect="1"/>
          </p:cNvPicPr>
          <p:nvPr/>
        </p:nvPicPr>
        <p:blipFill>
          <a:blip r:embed="rId2">
            <a:alphaModFix amt="50000"/>
          </a:blip>
          <a:srcRect t="12513" b="12514"/>
          <a:stretch>
            <a:fillRect/>
          </a:stretch>
        </p:blipFill>
        <p:spPr>
          <a:xfrm>
            <a:off x="20" y="2520"/>
            <a:ext cx="12191980" cy="6855480"/>
          </a:xfrm>
          <a:prstGeom prst="rect">
            <a:avLst/>
          </a:prstGeom>
        </p:spPr>
      </p:pic>
      <p:sp>
        <p:nvSpPr>
          <p:cNvPr id="5" name="TextBox 4">
            <a:extLst>
              <a:ext uri="{FF2B5EF4-FFF2-40B4-BE49-F238E27FC236}">
                <a16:creationId xmlns:a16="http://schemas.microsoft.com/office/drawing/2014/main" id="{CF95E2A1-A311-230C-1571-07F4C1B4296E}"/>
              </a:ext>
            </a:extLst>
          </p:cNvPr>
          <p:cNvSpPr txBox="1"/>
          <p:nvPr/>
        </p:nvSpPr>
        <p:spPr>
          <a:xfrm>
            <a:off x="630695" y="143"/>
            <a:ext cx="11364658" cy="163247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20000"/>
              </a:lnSpc>
              <a:spcBef>
                <a:spcPct val="0"/>
              </a:spcBef>
              <a:spcAft>
                <a:spcPts val="600"/>
              </a:spcAft>
            </a:pPr>
            <a:r>
              <a:rPr lang="en-US" sz="2800" b="1" i="0" u="none" strike="noStrike" cap="all" spc="600">
                <a:solidFill>
                  <a:srgbClr val="FFFFFF"/>
                </a:solidFill>
                <a:latin typeface="Arial"/>
                <a:ea typeface="+mj-ea"/>
                <a:cs typeface="Arial"/>
              </a:rPr>
              <a:t>The impact of Negative Body Language </a:t>
            </a:r>
            <a:endParaRPr lang="en-US" sz="2800" b="1" cap="all" spc="600">
              <a:solidFill>
                <a:srgbClr val="FFFFFF"/>
              </a:solidFill>
              <a:latin typeface="Arial"/>
              <a:ea typeface="+mj-ea"/>
              <a:cs typeface="Arial"/>
            </a:endParaRPr>
          </a:p>
          <a:p>
            <a:pPr>
              <a:lnSpc>
                <a:spcPct val="120000"/>
              </a:lnSpc>
              <a:spcBef>
                <a:spcPct val="0"/>
              </a:spcBef>
              <a:spcAft>
                <a:spcPts val="600"/>
              </a:spcAft>
            </a:pPr>
            <a:endParaRPr lang="en-US" sz="2800" b="1" cap="all" spc="600">
              <a:solidFill>
                <a:srgbClr val="FFFFFF"/>
              </a:solidFill>
              <a:latin typeface="+mj-lt"/>
              <a:ea typeface="+mj-ea"/>
              <a:cs typeface="+mj-cs"/>
            </a:endParaRPr>
          </a:p>
        </p:txBody>
      </p:sp>
      <p:cxnSp>
        <p:nvCxnSpPr>
          <p:cNvPr id="18" name="Straight Connector 17">
            <a:extLst>
              <a:ext uri="{FF2B5EF4-FFF2-40B4-BE49-F238E27FC236}">
                <a16:creationId xmlns:a16="http://schemas.microsoft.com/office/drawing/2014/main" id="{837CF948-9F12-4674-98E3-7A7FE57A19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DB691C7-6A96-4C7D-C6D2-407C805FA02C}"/>
              </a:ext>
            </a:extLst>
          </p:cNvPr>
          <p:cNvSpPr txBox="1"/>
          <p:nvPr/>
        </p:nvSpPr>
        <p:spPr>
          <a:xfrm>
            <a:off x="1162709" y="2514475"/>
            <a:ext cx="7955077" cy="37092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lvl="0" indent="-285750">
              <a:lnSpc>
                <a:spcPct val="130000"/>
              </a:lnSpc>
              <a:spcAft>
                <a:spcPts val="600"/>
              </a:spcAft>
              <a:buSzPct val="85000"/>
              <a:buFont typeface="Arial,Sans-Serif"/>
              <a:buChar char="•"/>
            </a:pPr>
            <a:r>
              <a:rPr lang="en-US" sz="2400" b="1" i="0" u="none" strike="noStrike" baseline="0" dirty="0">
                <a:solidFill>
                  <a:srgbClr val="FFFFFF"/>
                </a:solidFill>
                <a:latin typeface="Arial"/>
                <a:cs typeface="Arial"/>
              </a:rPr>
              <a:t>Aggressive </a:t>
            </a:r>
            <a:r>
              <a:rPr lang="en-AU" sz="2400" b="1">
                <a:solidFill>
                  <a:srgbClr val="FFFFFF"/>
                </a:solidFill>
                <a:latin typeface="Arial"/>
                <a:cs typeface="Arial"/>
              </a:rPr>
              <a:t>Behaviour</a:t>
            </a:r>
            <a:r>
              <a:rPr lang="en-US" b="0" i="0" u="none" strike="noStrike" baseline="0" dirty="0">
                <a:solidFill>
                  <a:srgbClr val="FFFFFF"/>
                </a:solidFill>
              </a:rPr>
              <a:t> – </a:t>
            </a:r>
            <a:r>
              <a:rPr lang="en-US" sz="2000" b="0" i="0" u="none" strike="noStrike" baseline="0" dirty="0">
                <a:solidFill>
                  <a:srgbClr val="FFFFFF"/>
                </a:solidFill>
                <a:latin typeface="Arial"/>
                <a:cs typeface="Arial"/>
              </a:rPr>
              <a:t>Yelling </a:t>
            </a:r>
            <a:r>
              <a:rPr lang="en-US" sz="2000" b="0" i="0" u="none" strike="noStrike" baseline="0" dirty="0">
                <a:latin typeface="Arial"/>
                <a:cs typeface="Arial"/>
              </a:rPr>
              <a:t>idiots</a:t>
            </a:r>
            <a:r>
              <a:rPr lang="en-US" sz="2000" b="0" i="0" u="none" strike="noStrike" baseline="0" dirty="0">
                <a:solidFill>
                  <a:srgbClr val="FFFFFF"/>
                </a:solidFill>
                <a:latin typeface="Arial"/>
                <a:cs typeface="Arial"/>
              </a:rPr>
              <a:t> and pulling hair are examples of negative body language.</a:t>
            </a:r>
            <a:r>
              <a:rPr lang="en-US" sz="2000" b="0" i="0" dirty="0">
                <a:solidFill>
                  <a:srgbClr val="FFFFFF"/>
                </a:solidFill>
                <a:latin typeface="Arial"/>
                <a:cs typeface="Arial"/>
              </a:rPr>
              <a:t>​</a:t>
            </a:r>
          </a:p>
          <a:p>
            <a:pPr marL="285750" lvl="0" indent="-285750">
              <a:lnSpc>
                <a:spcPct val="130000"/>
              </a:lnSpc>
              <a:spcAft>
                <a:spcPts val="600"/>
              </a:spcAft>
              <a:buSzPct val="85000"/>
              <a:buFont typeface="Arial,Sans-Serif"/>
              <a:buChar char="•"/>
            </a:pPr>
            <a:endParaRPr lang="en-US" b="0" i="0">
              <a:solidFill>
                <a:srgbClr val="FFFFFF"/>
              </a:solidFill>
            </a:endParaRPr>
          </a:p>
          <a:p>
            <a:pPr marL="285750" lvl="0" indent="-285750">
              <a:lnSpc>
                <a:spcPct val="130000"/>
              </a:lnSpc>
              <a:spcAft>
                <a:spcPts val="600"/>
              </a:spcAft>
              <a:buSzPct val="85000"/>
              <a:buFont typeface="Arial,Sans-Serif"/>
              <a:buChar char="•"/>
            </a:pPr>
            <a:r>
              <a:rPr lang="en-US" sz="2400" b="1" i="0" u="none" strike="noStrike" baseline="0">
                <a:solidFill>
                  <a:srgbClr val="FFFFFF"/>
                </a:solidFill>
                <a:latin typeface="Arial"/>
                <a:cs typeface="Arial"/>
              </a:rPr>
              <a:t>Creating fear</a:t>
            </a:r>
            <a:r>
              <a:rPr lang="en-US" sz="2400" b="0" i="0" u="none" strike="noStrike" baseline="0" dirty="0">
                <a:solidFill>
                  <a:srgbClr val="FFFFFF"/>
                </a:solidFill>
                <a:latin typeface="Arial"/>
                <a:cs typeface="Arial"/>
              </a:rPr>
              <a:t> </a:t>
            </a:r>
            <a:r>
              <a:rPr lang="en-US" b="0" i="0" u="none" strike="noStrike" baseline="0">
                <a:solidFill>
                  <a:srgbClr val="FFFFFF"/>
                </a:solidFill>
              </a:rPr>
              <a:t>– </a:t>
            </a:r>
            <a:r>
              <a:rPr lang="en-US" sz="2000" b="0" i="0" u="none" strike="noStrike" baseline="0">
                <a:solidFill>
                  <a:srgbClr val="FFFFFF"/>
                </a:solidFill>
                <a:latin typeface="Arial"/>
                <a:cs typeface="Arial"/>
              </a:rPr>
              <a:t>This creates a toxic environment where employees are afraid of the manager.</a:t>
            </a:r>
            <a:r>
              <a:rPr lang="en-US" sz="2000" b="0" i="0">
                <a:solidFill>
                  <a:srgbClr val="FFFFFF"/>
                </a:solidFill>
                <a:latin typeface="Arial"/>
                <a:cs typeface="Arial"/>
              </a:rPr>
              <a:t>​</a:t>
            </a:r>
          </a:p>
          <a:p>
            <a:pPr marL="285750" lvl="0" indent="-285750">
              <a:lnSpc>
                <a:spcPct val="130000"/>
              </a:lnSpc>
              <a:spcAft>
                <a:spcPts val="600"/>
              </a:spcAft>
              <a:buSzPct val="85000"/>
              <a:buFont typeface="Arial,Sans-Serif"/>
              <a:buChar char="•"/>
            </a:pPr>
            <a:endParaRPr lang="en-US" b="0" i="0">
              <a:solidFill>
                <a:srgbClr val="FFFFFF"/>
              </a:solidFill>
            </a:endParaRPr>
          </a:p>
          <a:p>
            <a:pPr marL="285750" lvl="0" indent="-285750">
              <a:lnSpc>
                <a:spcPct val="130000"/>
              </a:lnSpc>
              <a:spcAft>
                <a:spcPts val="600"/>
              </a:spcAft>
              <a:buSzPct val="85000"/>
              <a:buFont typeface="Arial,Sans-Serif"/>
              <a:buChar char="•"/>
            </a:pPr>
            <a:r>
              <a:rPr lang="en-US" sz="2400" b="1" i="0" u="none" strike="noStrike" baseline="0">
                <a:solidFill>
                  <a:srgbClr val="FFFFFF"/>
                </a:solidFill>
                <a:latin typeface="Arial"/>
                <a:cs typeface="Arial"/>
              </a:rPr>
              <a:t>Consequences</a:t>
            </a:r>
            <a:r>
              <a:rPr lang="en-US" b="0" i="0" u="none" strike="noStrike" baseline="0">
                <a:solidFill>
                  <a:srgbClr val="FFFFFF"/>
                </a:solidFill>
              </a:rPr>
              <a:t> - </a:t>
            </a:r>
            <a:r>
              <a:rPr lang="en-US" sz="2000" b="0" i="0" u="none" strike="noStrike" baseline="0">
                <a:solidFill>
                  <a:srgbClr val="FFFFFF"/>
                </a:solidFill>
                <a:latin typeface="Arial"/>
                <a:cs typeface="Arial"/>
              </a:rPr>
              <a:t>When employees are afraid, they hide their mistakes.</a:t>
            </a:r>
            <a:r>
              <a:rPr lang="en-US" sz="2000" b="0" i="0">
                <a:solidFill>
                  <a:srgbClr val="FFFFFF"/>
                </a:solidFill>
                <a:latin typeface="Arial"/>
                <a:cs typeface="Arial"/>
              </a:rPr>
              <a:t>​</a:t>
            </a:r>
          </a:p>
          <a:p>
            <a:pPr>
              <a:lnSpc>
                <a:spcPct val="130000"/>
              </a:lnSpc>
              <a:spcAft>
                <a:spcPts val="600"/>
              </a:spcAft>
              <a:buSzPct val="85000"/>
            </a:pPr>
            <a:endParaRPr lang="en-US">
              <a:solidFill>
                <a:srgbClr val="FFFFFF"/>
              </a:solidFill>
            </a:endParaRPr>
          </a:p>
        </p:txBody>
      </p:sp>
      <p:pic>
        <p:nvPicPr>
          <p:cNvPr id="7" name="Graphic 6" descr="A concerned face">
            <a:extLst>
              <a:ext uri="{FF2B5EF4-FFF2-40B4-BE49-F238E27FC236}">
                <a16:creationId xmlns:a16="http://schemas.microsoft.com/office/drawing/2014/main" id="{CE40792A-E716-963B-2026-E940AEA7A4D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17407" y="1369602"/>
            <a:ext cx="796412" cy="911020"/>
          </a:xfrm>
          <a:prstGeom prst="rect">
            <a:avLst/>
          </a:prstGeom>
        </p:spPr>
      </p:pic>
    </p:spTree>
    <p:extLst>
      <p:ext uri="{BB962C8B-B14F-4D97-AF65-F5344CB8AC3E}">
        <p14:creationId xmlns:p14="http://schemas.microsoft.com/office/powerpoint/2010/main" val="258397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8E9D7B4-B303-418D-82A2-7990FD75E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ight shining in the middle of several arrows&#10;&#10;AI-generated content may be incorrect.">
            <a:extLst>
              <a:ext uri="{FF2B5EF4-FFF2-40B4-BE49-F238E27FC236}">
                <a16:creationId xmlns:a16="http://schemas.microsoft.com/office/drawing/2014/main" id="{1369BE8D-46FA-32FF-809D-C7F7AD2EE595}"/>
              </a:ext>
            </a:extLst>
          </p:cNvPr>
          <p:cNvPicPr>
            <a:picLocks noChangeAspect="1"/>
          </p:cNvPicPr>
          <p:nvPr/>
        </p:nvPicPr>
        <p:blipFill>
          <a:blip r:embed="rId2"/>
          <a:srcRect t="25000"/>
          <a:stretch>
            <a:fillRect/>
          </a:stretch>
        </p:blipFill>
        <p:spPr>
          <a:xfrm>
            <a:off x="20" y="10"/>
            <a:ext cx="12191980" cy="6857990"/>
          </a:xfrm>
          <a:prstGeom prst="rect">
            <a:avLst/>
          </a:prstGeom>
        </p:spPr>
      </p:pic>
      <p:sp>
        <p:nvSpPr>
          <p:cNvPr id="7" name="TextBox 6">
            <a:extLst>
              <a:ext uri="{FF2B5EF4-FFF2-40B4-BE49-F238E27FC236}">
                <a16:creationId xmlns:a16="http://schemas.microsoft.com/office/drawing/2014/main" id="{28A53939-338C-A988-9813-B4109250927C}"/>
              </a:ext>
            </a:extLst>
          </p:cNvPr>
          <p:cNvSpPr txBox="1"/>
          <p:nvPr/>
        </p:nvSpPr>
        <p:spPr>
          <a:xfrm>
            <a:off x="374177" y="165761"/>
            <a:ext cx="309392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Berlo's Analysis</a:t>
            </a:r>
          </a:p>
        </p:txBody>
      </p:sp>
      <p:sp>
        <p:nvSpPr>
          <p:cNvPr id="8" name="TextBox 7">
            <a:extLst>
              <a:ext uri="{FF2B5EF4-FFF2-40B4-BE49-F238E27FC236}">
                <a16:creationId xmlns:a16="http://schemas.microsoft.com/office/drawing/2014/main" id="{FF9F25E3-83EB-2FBB-EF73-656370D2A5E8}"/>
              </a:ext>
            </a:extLst>
          </p:cNvPr>
          <p:cNvSpPr txBox="1"/>
          <p:nvPr/>
        </p:nvSpPr>
        <p:spPr>
          <a:xfrm>
            <a:off x="815086" y="1719827"/>
            <a:ext cx="13324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Source</a:t>
            </a:r>
          </a:p>
        </p:txBody>
      </p:sp>
      <p:sp>
        <p:nvSpPr>
          <p:cNvPr id="9" name="TextBox 8">
            <a:extLst>
              <a:ext uri="{FF2B5EF4-FFF2-40B4-BE49-F238E27FC236}">
                <a16:creationId xmlns:a16="http://schemas.microsoft.com/office/drawing/2014/main" id="{BC8B169A-63AD-B3FF-82E7-E9AB768945B6}"/>
              </a:ext>
            </a:extLst>
          </p:cNvPr>
          <p:cNvSpPr txBox="1"/>
          <p:nvPr/>
        </p:nvSpPr>
        <p:spPr>
          <a:xfrm>
            <a:off x="3046513" y="1719753"/>
            <a:ext cx="182419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Message</a:t>
            </a:r>
          </a:p>
        </p:txBody>
      </p:sp>
      <p:sp>
        <p:nvSpPr>
          <p:cNvPr id="11" name="TextBox 10">
            <a:extLst>
              <a:ext uri="{FF2B5EF4-FFF2-40B4-BE49-F238E27FC236}">
                <a16:creationId xmlns:a16="http://schemas.microsoft.com/office/drawing/2014/main" id="{89576234-7398-FE54-0561-CAB69599EF6E}"/>
              </a:ext>
            </a:extLst>
          </p:cNvPr>
          <p:cNvSpPr txBox="1"/>
          <p:nvPr/>
        </p:nvSpPr>
        <p:spPr>
          <a:xfrm>
            <a:off x="5368175" y="1713580"/>
            <a:ext cx="184261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Channel</a:t>
            </a:r>
          </a:p>
        </p:txBody>
      </p:sp>
      <p:sp>
        <p:nvSpPr>
          <p:cNvPr id="12" name="TextBox 11">
            <a:extLst>
              <a:ext uri="{FF2B5EF4-FFF2-40B4-BE49-F238E27FC236}">
                <a16:creationId xmlns:a16="http://schemas.microsoft.com/office/drawing/2014/main" id="{67CAE673-2D77-1925-FBCF-E67FB6CE7716}"/>
              </a:ext>
            </a:extLst>
          </p:cNvPr>
          <p:cNvSpPr txBox="1"/>
          <p:nvPr/>
        </p:nvSpPr>
        <p:spPr>
          <a:xfrm>
            <a:off x="9937963" y="1707537"/>
            <a:ext cx="210058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Arial"/>
                <a:cs typeface="Arial"/>
              </a:rPr>
              <a:t>Receiver</a:t>
            </a:r>
          </a:p>
        </p:txBody>
      </p:sp>
      <p:sp>
        <p:nvSpPr>
          <p:cNvPr id="13" name="TextBox 12">
            <a:extLst>
              <a:ext uri="{FF2B5EF4-FFF2-40B4-BE49-F238E27FC236}">
                <a16:creationId xmlns:a16="http://schemas.microsoft.com/office/drawing/2014/main" id="{634406EE-B33B-BA82-5462-3F56A9B10058}"/>
              </a:ext>
            </a:extLst>
          </p:cNvPr>
          <p:cNvSpPr txBox="1"/>
          <p:nvPr/>
        </p:nvSpPr>
        <p:spPr>
          <a:xfrm>
            <a:off x="374716" y="4712214"/>
            <a:ext cx="253675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Poor attitude (angry, </a:t>
            </a:r>
            <a:r>
              <a:rPr lang="en-GB" sz="2000">
                <a:solidFill>
                  <a:schemeClr val="bg1"/>
                </a:solidFill>
                <a:latin typeface="Arial"/>
                <a:cs typeface="Arial"/>
              </a:rPr>
              <a:t>frustrated) and lack of effective communication skills.</a:t>
            </a:r>
            <a:endParaRPr lang="en-GB" sz="2000" dirty="0">
              <a:solidFill>
                <a:schemeClr val="bg1"/>
              </a:solidFill>
              <a:latin typeface="Arial"/>
              <a:cs typeface="Arial"/>
            </a:endParaRPr>
          </a:p>
        </p:txBody>
      </p:sp>
      <p:sp>
        <p:nvSpPr>
          <p:cNvPr id="14" name="TextBox 13">
            <a:extLst>
              <a:ext uri="{FF2B5EF4-FFF2-40B4-BE49-F238E27FC236}">
                <a16:creationId xmlns:a16="http://schemas.microsoft.com/office/drawing/2014/main" id="{945EF3C8-D608-2B6C-7E32-2ABC21CF0474}"/>
              </a:ext>
            </a:extLst>
          </p:cNvPr>
          <p:cNvSpPr txBox="1"/>
          <p:nvPr/>
        </p:nvSpPr>
        <p:spPr>
          <a:xfrm>
            <a:off x="2886665" y="4710931"/>
            <a:ext cx="215586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The treatment and structure of the </a:t>
            </a:r>
            <a:r>
              <a:rPr lang="en-GB" sz="2000">
                <a:solidFill>
                  <a:schemeClr val="bg1"/>
                </a:solidFill>
                <a:latin typeface="Arial"/>
                <a:cs typeface="Arial"/>
              </a:rPr>
              <a:t>message were poor.</a:t>
            </a:r>
          </a:p>
        </p:txBody>
      </p:sp>
      <p:sp>
        <p:nvSpPr>
          <p:cNvPr id="16" name="TextBox 15">
            <a:extLst>
              <a:ext uri="{FF2B5EF4-FFF2-40B4-BE49-F238E27FC236}">
                <a16:creationId xmlns:a16="http://schemas.microsoft.com/office/drawing/2014/main" id="{21FB7EE2-7C93-EA44-2748-D3737984E5E4}"/>
              </a:ext>
            </a:extLst>
          </p:cNvPr>
          <p:cNvSpPr txBox="1"/>
          <p:nvPr/>
        </p:nvSpPr>
        <p:spPr>
          <a:xfrm>
            <a:off x="5036485" y="4710912"/>
            <a:ext cx="22664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Only using physical signs on the walls. This is a </a:t>
            </a:r>
            <a:r>
              <a:rPr lang="en-GB" sz="2000">
                <a:solidFill>
                  <a:schemeClr val="bg1"/>
                </a:solidFill>
                <a:latin typeface="Arial"/>
                <a:cs typeface="Arial"/>
              </a:rPr>
              <a:t>one-way</a:t>
            </a:r>
            <a:r>
              <a:rPr lang="en-GB" sz="2000" dirty="0">
                <a:solidFill>
                  <a:schemeClr val="bg1"/>
                </a:solidFill>
                <a:latin typeface="Arial"/>
                <a:cs typeface="Arial"/>
              </a:rPr>
              <a:t> channel.</a:t>
            </a:r>
          </a:p>
        </p:txBody>
      </p:sp>
      <p:sp>
        <p:nvSpPr>
          <p:cNvPr id="17" name="TextBox 16">
            <a:extLst>
              <a:ext uri="{FF2B5EF4-FFF2-40B4-BE49-F238E27FC236}">
                <a16:creationId xmlns:a16="http://schemas.microsoft.com/office/drawing/2014/main" id="{F15FA21C-7086-DBF5-06AE-0A54DE501383}"/>
              </a:ext>
            </a:extLst>
          </p:cNvPr>
          <p:cNvSpPr txBox="1"/>
          <p:nvPr/>
        </p:nvSpPr>
        <p:spPr>
          <a:xfrm>
            <a:off x="9673731" y="4710912"/>
            <a:ext cx="211901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The manager </a:t>
            </a:r>
            <a:r>
              <a:rPr lang="en-GB" sz="2000">
                <a:solidFill>
                  <a:schemeClr val="bg1"/>
                </a:solidFill>
                <a:latin typeface="Arial"/>
                <a:cs typeface="Arial"/>
              </a:rPr>
              <a:t>failed</a:t>
            </a:r>
            <a:r>
              <a:rPr lang="en-GB" sz="2000" dirty="0">
                <a:solidFill>
                  <a:schemeClr val="bg1"/>
                </a:solidFill>
                <a:latin typeface="Arial"/>
                <a:cs typeface="Arial"/>
              </a:rPr>
              <a:t> consider the receivers knowledge level, culture, and social system.</a:t>
            </a:r>
          </a:p>
        </p:txBody>
      </p:sp>
      <p:sp>
        <p:nvSpPr>
          <p:cNvPr id="19" name="TextBox 18">
            <a:extLst>
              <a:ext uri="{FF2B5EF4-FFF2-40B4-BE49-F238E27FC236}">
                <a16:creationId xmlns:a16="http://schemas.microsoft.com/office/drawing/2014/main" id="{5408DAF7-B766-3184-4F5D-67B4E7395029}"/>
              </a:ext>
            </a:extLst>
          </p:cNvPr>
          <p:cNvSpPr txBox="1"/>
          <p:nvPr/>
        </p:nvSpPr>
        <p:spPr>
          <a:xfrm>
            <a:off x="8175147" y="2365572"/>
            <a:ext cx="386560" cy="23513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solidFill>
                  <a:schemeClr val="bg1"/>
                </a:solidFill>
                <a:latin typeface="Arial"/>
                <a:cs typeface="Arial"/>
              </a:rPr>
              <a:t>B</a:t>
            </a:r>
          </a:p>
          <a:p>
            <a:r>
              <a:rPr lang="en-GB" sz="1600" b="1">
                <a:solidFill>
                  <a:schemeClr val="bg1"/>
                </a:solidFill>
                <a:latin typeface="Arial"/>
                <a:cs typeface="Arial"/>
              </a:rPr>
              <a:t>R</a:t>
            </a:r>
          </a:p>
          <a:p>
            <a:r>
              <a:rPr lang="en-GB" sz="1600" b="1">
                <a:solidFill>
                  <a:schemeClr val="bg1"/>
                </a:solidFill>
                <a:latin typeface="Arial"/>
                <a:cs typeface="Arial"/>
              </a:rPr>
              <a:t>E</a:t>
            </a:r>
          </a:p>
          <a:p>
            <a:r>
              <a:rPr lang="en-GB" sz="1600" b="1">
                <a:solidFill>
                  <a:schemeClr val="bg1"/>
                </a:solidFill>
                <a:latin typeface="Arial"/>
                <a:cs typeface="Arial"/>
              </a:rPr>
              <a:t>A</a:t>
            </a:r>
          </a:p>
          <a:p>
            <a:r>
              <a:rPr lang="en-GB" sz="1600" b="1">
                <a:solidFill>
                  <a:schemeClr val="bg1"/>
                </a:solidFill>
                <a:latin typeface="Arial"/>
                <a:cs typeface="Arial"/>
              </a:rPr>
              <a:t>K</a:t>
            </a:r>
          </a:p>
          <a:p>
            <a:r>
              <a:rPr lang="en-GB" sz="1600" b="1">
                <a:solidFill>
                  <a:schemeClr val="bg1"/>
                </a:solidFill>
                <a:latin typeface="Arial"/>
                <a:cs typeface="Arial"/>
              </a:rPr>
              <a:t>D</a:t>
            </a:r>
          </a:p>
          <a:p>
            <a:r>
              <a:rPr lang="en-GB" sz="1600" b="1">
                <a:solidFill>
                  <a:schemeClr val="bg1"/>
                </a:solidFill>
                <a:latin typeface="Arial"/>
                <a:cs typeface="Arial"/>
              </a:rPr>
              <a:t>O</a:t>
            </a:r>
          </a:p>
          <a:p>
            <a:r>
              <a:rPr lang="en-GB" sz="1600" b="1">
                <a:solidFill>
                  <a:schemeClr val="bg1"/>
                </a:solidFill>
                <a:latin typeface="Arial"/>
                <a:cs typeface="Arial"/>
              </a:rPr>
              <a:t>W</a:t>
            </a:r>
          </a:p>
          <a:p>
            <a:r>
              <a:rPr lang="en-GB" sz="1600" b="1">
                <a:solidFill>
                  <a:schemeClr val="bg1"/>
                </a:solidFill>
                <a:latin typeface="Arial"/>
                <a:cs typeface="Arial"/>
              </a:rPr>
              <a:t>N</a:t>
            </a:r>
          </a:p>
        </p:txBody>
      </p:sp>
    </p:spTree>
    <p:extLst>
      <p:ext uri="{BB962C8B-B14F-4D97-AF65-F5344CB8AC3E}">
        <p14:creationId xmlns:p14="http://schemas.microsoft.com/office/powerpoint/2010/main" val="402965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900" decel="100000" fill="hold"/>
                                        <p:tgtEl>
                                          <p:spTgt spid="1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down)">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p:cTn id="25" dur="1000" fill="hold"/>
                                        <p:tgtEl>
                                          <p:spTgt spid="17"/>
                                        </p:tgtEl>
                                        <p:attrNameLst>
                                          <p:attrName>ppt_w</p:attrName>
                                        </p:attrNameLst>
                                      </p:cBhvr>
                                      <p:tavLst>
                                        <p:tav tm="0">
                                          <p:val>
                                            <p:fltVal val="0"/>
                                          </p:val>
                                        </p:tav>
                                        <p:tav tm="100000">
                                          <p:val>
                                            <p:strVal val="#ppt_w"/>
                                          </p:val>
                                        </p:tav>
                                      </p:tavLst>
                                    </p:anim>
                                    <p:anim calcmode="lin" valueType="num">
                                      <p:cBhvr>
                                        <p:cTn id="26" dur="1000" fill="hold"/>
                                        <p:tgtEl>
                                          <p:spTgt spid="17"/>
                                        </p:tgtEl>
                                        <p:attrNameLst>
                                          <p:attrName>ppt_h</p:attrName>
                                        </p:attrNameLst>
                                      </p:cBhvr>
                                      <p:tavLst>
                                        <p:tav tm="0">
                                          <p:val>
                                            <p:fltVal val="0"/>
                                          </p:val>
                                        </p:tav>
                                        <p:tav tm="100000">
                                          <p:val>
                                            <p:strVal val="#ppt_h"/>
                                          </p:val>
                                        </p:tav>
                                      </p:tavLst>
                                    </p:anim>
                                    <p:anim calcmode="lin" valueType="num">
                                      <p:cBhvr>
                                        <p:cTn id="27" dur="1000" fill="hold"/>
                                        <p:tgtEl>
                                          <p:spTgt spid="17"/>
                                        </p:tgtEl>
                                        <p:attrNameLst>
                                          <p:attrName>style.rotation</p:attrName>
                                        </p:attrNameLst>
                                      </p:cBhvr>
                                      <p:tavLst>
                                        <p:tav tm="0">
                                          <p:val>
                                            <p:fltVal val="90"/>
                                          </p:val>
                                        </p:tav>
                                        <p:tav tm="100000">
                                          <p:val>
                                            <p:fltVal val="0"/>
                                          </p:val>
                                        </p:tav>
                                      </p:tavLst>
                                    </p:anim>
                                    <p:animEffect transition="in" filter="fade">
                                      <p:cBhvr>
                                        <p:cTn id="28" dur="1000"/>
                                        <p:tgtEl>
                                          <p:spTgt spid="17"/>
                                        </p:tgtEl>
                                      </p:cBhvr>
                                    </p:animEffect>
                                  </p:childTnLst>
                                </p:cTn>
                              </p:par>
                            </p:childTnLst>
                          </p:cTn>
                        </p:par>
                      </p:childTnLst>
                    </p:cTn>
                  </p:par>
                  <p:par>
                    <p:cTn id="29" fill="hold">
                      <p:stCondLst>
                        <p:cond delay="indefinite"/>
                      </p:stCondLst>
                      <p:childTnLst>
                        <p:par>
                          <p:cTn id="30" fill="hold">
                            <p:stCondLst>
                              <p:cond delay="0"/>
                            </p:stCondLst>
                            <p:childTnLst>
                              <p:par>
                                <p:cTn id="31" presetID="23" presetClass="entr" presetSubtype="16"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 calcmode="lin" valueType="num">
                                      <p:cBhvr>
                                        <p:cTn id="33" dur="500" fill="hold"/>
                                        <p:tgtEl>
                                          <p:spTgt spid="19"/>
                                        </p:tgtEl>
                                        <p:attrNameLst>
                                          <p:attrName>ppt_w</p:attrName>
                                        </p:attrNameLst>
                                      </p:cBhvr>
                                      <p:tavLst>
                                        <p:tav tm="0">
                                          <p:val>
                                            <p:fltVal val="0"/>
                                          </p:val>
                                        </p:tav>
                                        <p:tav tm="100000">
                                          <p:val>
                                            <p:strVal val="#ppt_w"/>
                                          </p:val>
                                        </p:tav>
                                      </p:tavLst>
                                    </p:anim>
                                    <p:anim calcmode="lin" valueType="num">
                                      <p:cBhvr>
                                        <p:cTn id="34" dur="500" fill="hold"/>
                                        <p:tgtEl>
                                          <p:spTgt spid="19"/>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6" grpId="0"/>
      <p:bldP spid="17"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6" name="Picture 5" descr="A football players and coach talking to each other&#10;&#10;AI-generated content may be incorrect.">
            <a:extLst>
              <a:ext uri="{FF2B5EF4-FFF2-40B4-BE49-F238E27FC236}">
                <a16:creationId xmlns:a16="http://schemas.microsoft.com/office/drawing/2014/main" id="{78C727D0-230B-D5D4-E3E1-752DA8B2A9EE}"/>
              </a:ext>
            </a:extLst>
          </p:cNvPr>
          <p:cNvPicPr>
            <a:picLocks noChangeAspect="1"/>
          </p:cNvPicPr>
          <p:nvPr/>
        </p:nvPicPr>
        <p:blipFill>
          <a:blip r:embed="rId3"/>
          <a:srcRect l="2015" r="21701" b="2"/>
          <a:stretch>
            <a:fillRect/>
          </a:stretch>
        </p:blipFill>
        <p:spPr>
          <a:xfrm>
            <a:off x="6070169" y="1"/>
            <a:ext cx="6121831" cy="6857998"/>
          </a:xfrm>
          <a:prstGeom prst="rect">
            <a:avLst/>
          </a:prstGeom>
        </p:spPr>
      </p:pic>
      <p:sp>
        <p:nvSpPr>
          <p:cNvPr id="8" name="TextBox 7">
            <a:extLst>
              <a:ext uri="{FF2B5EF4-FFF2-40B4-BE49-F238E27FC236}">
                <a16:creationId xmlns:a16="http://schemas.microsoft.com/office/drawing/2014/main" id="{951A3307-9934-A685-E459-6B0660F24F8B}"/>
              </a:ext>
            </a:extLst>
          </p:cNvPr>
          <p:cNvSpPr txBox="1"/>
          <p:nvPr/>
        </p:nvSpPr>
        <p:spPr>
          <a:xfrm>
            <a:off x="747725" y="264349"/>
            <a:ext cx="50149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Arial"/>
                <a:cs typeface="Arial"/>
              </a:rPr>
              <a:t>Recommended Solution</a:t>
            </a:r>
          </a:p>
        </p:txBody>
      </p:sp>
      <p:sp>
        <p:nvSpPr>
          <p:cNvPr id="10" name="TextBox 9">
            <a:extLst>
              <a:ext uri="{FF2B5EF4-FFF2-40B4-BE49-F238E27FC236}">
                <a16:creationId xmlns:a16="http://schemas.microsoft.com/office/drawing/2014/main" id="{191DB644-6DAA-0681-5BBA-85D1C0BB5293}"/>
              </a:ext>
            </a:extLst>
          </p:cNvPr>
          <p:cNvSpPr txBox="1"/>
          <p:nvPr/>
        </p:nvSpPr>
        <p:spPr>
          <a:xfrm>
            <a:off x="417628" y="1382113"/>
            <a:ext cx="527024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2400" b="1" dirty="0">
                <a:solidFill>
                  <a:schemeClr val="bg1"/>
                </a:solidFill>
                <a:latin typeface="Arial"/>
                <a:cs typeface="Arial"/>
              </a:rPr>
              <a:t>Visual Training</a:t>
            </a:r>
            <a:r>
              <a:rPr lang="en-GB" dirty="0">
                <a:solidFill>
                  <a:schemeClr val="bg1"/>
                </a:solidFill>
              </a:rPr>
              <a:t> </a:t>
            </a:r>
            <a:r>
              <a:rPr lang="en-GB" sz="2000" dirty="0">
                <a:solidFill>
                  <a:schemeClr val="bg1"/>
                </a:solidFill>
                <a:latin typeface="Arial"/>
                <a:cs typeface="Arial"/>
              </a:rPr>
              <a:t>– Use pictures and diagrams </a:t>
            </a:r>
            <a:r>
              <a:rPr lang="en-GB" sz="2000">
                <a:solidFill>
                  <a:schemeClr val="bg1"/>
                </a:solidFill>
                <a:latin typeface="Arial"/>
                <a:cs typeface="Arial"/>
              </a:rPr>
              <a:t>instead of long written texts</a:t>
            </a:r>
            <a:r>
              <a:rPr lang="en-GB">
                <a:solidFill>
                  <a:schemeClr val="bg1"/>
                </a:solidFill>
                <a:latin typeface="Arial"/>
                <a:cs typeface="Arial"/>
              </a:rPr>
              <a:t>.</a:t>
            </a:r>
          </a:p>
          <a:p>
            <a:pPr marL="285750" indent="-285750">
              <a:buFont typeface="Wingdings"/>
              <a:buChar char="ü"/>
            </a:pPr>
            <a:endParaRPr lang="en-GB" dirty="0">
              <a:solidFill>
                <a:schemeClr val="bg1"/>
              </a:solidFill>
              <a:latin typeface="Arial"/>
              <a:cs typeface="Arial"/>
            </a:endParaRPr>
          </a:p>
          <a:p>
            <a:pPr marL="285750" indent="-285750">
              <a:buFont typeface="Wingdings"/>
              <a:buChar char="ü"/>
            </a:pPr>
            <a:endParaRPr lang="en-GB" dirty="0">
              <a:solidFill>
                <a:schemeClr val="bg1"/>
              </a:solidFill>
              <a:latin typeface="Arial"/>
              <a:cs typeface="Arial"/>
            </a:endParaRPr>
          </a:p>
          <a:p>
            <a:pPr marL="285750" indent="-285750">
              <a:buFont typeface="Wingdings"/>
              <a:buChar char="ü"/>
            </a:pPr>
            <a:r>
              <a:rPr lang="en-GB" sz="2400" b="1" dirty="0">
                <a:solidFill>
                  <a:schemeClr val="bg1"/>
                </a:solidFill>
                <a:latin typeface="Arial"/>
                <a:cs typeface="Arial"/>
              </a:rPr>
              <a:t>Daily Briefings</a:t>
            </a:r>
            <a:r>
              <a:rPr lang="en-GB" sz="2000" dirty="0">
                <a:solidFill>
                  <a:schemeClr val="bg1"/>
                </a:solidFill>
                <a:latin typeface="Arial"/>
                <a:cs typeface="Arial"/>
              </a:rPr>
              <a:t> - Hold short team meetings before shifts to talk about </a:t>
            </a:r>
            <a:r>
              <a:rPr lang="en-GB" sz="2000">
                <a:solidFill>
                  <a:schemeClr val="bg1"/>
                </a:solidFill>
                <a:latin typeface="Arial"/>
                <a:cs typeface="Arial"/>
              </a:rPr>
              <a:t>rules.</a:t>
            </a:r>
            <a:endParaRPr lang="en-GB" sz="2000" dirty="0">
              <a:solidFill>
                <a:schemeClr val="bg1"/>
              </a:solidFill>
              <a:latin typeface="Arial"/>
              <a:cs typeface="Arial"/>
            </a:endParaRPr>
          </a:p>
          <a:p>
            <a:pPr marL="285750" indent="-285750">
              <a:buFont typeface="Wingdings"/>
              <a:buChar char="ü"/>
            </a:pPr>
            <a:endParaRPr lang="en-GB" sz="2000" dirty="0">
              <a:solidFill>
                <a:schemeClr val="bg1"/>
              </a:solidFill>
              <a:latin typeface="Arial"/>
              <a:cs typeface="Arial"/>
            </a:endParaRPr>
          </a:p>
          <a:p>
            <a:pPr marL="285750" indent="-285750">
              <a:buFont typeface="Wingdings"/>
              <a:buChar char="ü"/>
            </a:pPr>
            <a:endParaRPr lang="en-GB" sz="2000" dirty="0">
              <a:solidFill>
                <a:schemeClr val="bg1"/>
              </a:solidFill>
              <a:latin typeface="Arial"/>
              <a:cs typeface="Arial"/>
            </a:endParaRPr>
          </a:p>
          <a:p>
            <a:pPr marL="285750" indent="-285750">
              <a:buFont typeface="Wingdings"/>
              <a:buChar char="ü"/>
            </a:pPr>
            <a:r>
              <a:rPr lang="en-GB" sz="2400" b="1" dirty="0">
                <a:solidFill>
                  <a:schemeClr val="bg1"/>
                </a:solidFill>
                <a:latin typeface="Arial"/>
                <a:cs typeface="Arial"/>
              </a:rPr>
              <a:t>Supportive Leadership</a:t>
            </a:r>
            <a:r>
              <a:rPr lang="en-GB" sz="2000" b="1" dirty="0">
                <a:solidFill>
                  <a:schemeClr val="bg1"/>
                </a:solidFill>
                <a:latin typeface="Arial"/>
                <a:cs typeface="Arial"/>
              </a:rPr>
              <a:t> </a:t>
            </a:r>
            <a:r>
              <a:rPr lang="en-GB" sz="2000" dirty="0">
                <a:solidFill>
                  <a:schemeClr val="bg1"/>
                </a:solidFill>
                <a:latin typeface="Arial"/>
                <a:cs typeface="Arial"/>
              </a:rPr>
              <a:t>– Replace shouting with constructive </a:t>
            </a:r>
            <a:r>
              <a:rPr lang="en-GB" sz="2000">
                <a:solidFill>
                  <a:schemeClr val="bg1"/>
                </a:solidFill>
                <a:latin typeface="Arial"/>
                <a:cs typeface="Arial"/>
              </a:rPr>
              <a:t>feedback to build trust.</a:t>
            </a:r>
            <a:endParaRPr lang="en-GB" sz="2000" dirty="0">
              <a:solidFill>
                <a:schemeClr val="bg1"/>
              </a:solidFill>
              <a:latin typeface="Arial"/>
              <a:cs typeface="Arial"/>
            </a:endParaRPr>
          </a:p>
        </p:txBody>
      </p:sp>
    </p:spTree>
    <p:extLst>
      <p:ext uri="{BB962C8B-B14F-4D97-AF65-F5344CB8AC3E}">
        <p14:creationId xmlns:p14="http://schemas.microsoft.com/office/powerpoint/2010/main" val="224897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1000" fill="hold"/>
                                        <p:tgtEl>
                                          <p:spTgt spid="10"/>
                                        </p:tgtEl>
                                        <p:attrNameLst>
                                          <p:attrName>ppt_w</p:attrName>
                                        </p:attrNameLst>
                                      </p:cBhvr>
                                      <p:tavLst>
                                        <p:tav tm="0">
                                          <p:val>
                                            <p:strVal val="#ppt_w*0.70"/>
                                          </p:val>
                                        </p:tav>
                                        <p:tav tm="100000">
                                          <p:val>
                                            <p:strVal val="#ppt_w"/>
                                          </p:val>
                                        </p:tav>
                                      </p:tavLst>
                                    </p:anim>
                                    <p:anim calcmode="lin" valueType="num">
                                      <p:cBhvr>
                                        <p:cTn id="15" dur="1000" fill="hold"/>
                                        <p:tgtEl>
                                          <p:spTgt spid="10"/>
                                        </p:tgtEl>
                                        <p:attrNameLst>
                                          <p:attrName>ppt_h</p:attrName>
                                        </p:attrNameLst>
                                      </p:cBhvr>
                                      <p:tavLst>
                                        <p:tav tm="0">
                                          <p:val>
                                            <p:strVal val="#ppt_h"/>
                                          </p:val>
                                        </p:tav>
                                        <p:tav tm="100000">
                                          <p:val>
                                            <p:strVal val="#ppt_h"/>
                                          </p:val>
                                        </p:tav>
                                      </p:tavLst>
                                    </p:anim>
                                    <p:animEffect transition="in" filter="fade">
                                      <p:cBhvr>
                                        <p:cTn id="16"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EE5FF9A1-AFA5-1277-DC4B-77CF0B3657AC}"/>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FC60FAC-4039-9787-D38F-4D8B53989691}"/>
              </a:ext>
            </a:extLst>
          </p:cNvPr>
          <p:cNvSpPr>
            <a:spLocks noGrp="1"/>
          </p:cNvSpPr>
          <p:nvPr>
            <p:ph idx="1"/>
          </p:nvPr>
        </p:nvSpPr>
        <p:spPr>
          <a:xfrm>
            <a:off x="4843678" y="1102176"/>
            <a:ext cx="6627924" cy="5925960"/>
          </a:xfrm>
        </p:spPr>
        <p:txBody>
          <a:bodyPr vert="horz" lIns="91440" tIns="45720" rIns="91440" bIns="45720" rtlCol="0" anchor="t">
            <a:noAutofit/>
          </a:bodyPr>
          <a:lstStyle/>
          <a:p>
            <a:pPr>
              <a:lnSpc>
                <a:spcPct val="150000"/>
              </a:lnSpc>
              <a:buNone/>
            </a:pPr>
            <a:r>
              <a:rPr lang="en-US" dirty="0">
                <a:latin typeface="Arial"/>
                <a:ea typeface="+mn-lt"/>
                <a:cs typeface="Arial"/>
              </a:rPr>
              <a:t>   In conclusion, effective communication is essential for good teamwork and for a business to run properly. In Flight Foods Ltd, communication failed because language barriers, aggressive body language, environmental </a:t>
            </a:r>
            <a:r>
              <a:rPr lang="en-AU" dirty="0">
                <a:latin typeface="Arial"/>
                <a:ea typeface="+mn-lt"/>
                <a:cs typeface="Arial"/>
              </a:rPr>
              <a:t>noise </a:t>
            </a:r>
            <a:r>
              <a:rPr lang="en-US" dirty="0">
                <a:latin typeface="Arial"/>
                <a:ea typeface="+mn-lt"/>
                <a:cs typeface="Arial"/>
              </a:rPr>
              <a:t>and strong emotions prevented the team from understanding and following safety rules and leading to misunderstandings among employees.</a:t>
            </a:r>
            <a:r>
              <a:rPr lang="en-AU" dirty="0">
                <a:latin typeface="Arial"/>
                <a:ea typeface="+mn-lt"/>
                <a:cs typeface="Arial"/>
              </a:rPr>
              <a:t> Recognising</a:t>
            </a:r>
            <a:r>
              <a:rPr lang="en-US" dirty="0">
                <a:latin typeface="Arial"/>
                <a:ea typeface="+mn-lt"/>
                <a:cs typeface="Arial"/>
              </a:rPr>
              <a:t> these barriers and introducing simple solutions can help improve communication and prevent problems in the future.</a:t>
            </a:r>
            <a:endParaRPr lang="en-US" dirty="0">
              <a:latin typeface="Arial"/>
              <a:cs typeface="Arial"/>
            </a:endParaRPr>
          </a:p>
          <a:p>
            <a:pPr marL="0" indent="0">
              <a:lnSpc>
                <a:spcPct val="150000"/>
              </a:lnSpc>
              <a:buNone/>
            </a:pPr>
            <a:endParaRPr lang="en-US" dirty="0">
              <a:latin typeface="Arial"/>
              <a:cs typeface="Arial"/>
            </a:endParaRPr>
          </a:p>
        </p:txBody>
      </p: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B880FC-74DB-A273-76DD-D6C1B82CF789}"/>
              </a:ext>
            </a:extLst>
          </p:cNvPr>
          <p:cNvSpPr txBox="1"/>
          <p:nvPr/>
        </p:nvSpPr>
        <p:spPr>
          <a:xfrm>
            <a:off x="985326" y="656027"/>
            <a:ext cx="179514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C</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r>
              <a:rPr lang="en-US" sz="3600" b="1">
                <a:solidFill>
                  <a:schemeClr val="bg1"/>
                </a:solidFill>
                <a:latin typeface="Arial"/>
                <a:cs typeface="Arial"/>
              </a:rPr>
              <a:t>C</a:t>
            </a:r>
          </a:p>
          <a:p>
            <a:pPr algn="ctr"/>
            <a:r>
              <a:rPr lang="en-US" sz="3600" b="1">
                <a:solidFill>
                  <a:schemeClr val="bg1"/>
                </a:solidFill>
                <a:latin typeface="Arial"/>
                <a:cs typeface="Arial"/>
              </a:rPr>
              <a:t>L</a:t>
            </a:r>
          </a:p>
          <a:p>
            <a:pPr algn="ctr"/>
            <a:r>
              <a:rPr lang="en-US" sz="3600" b="1">
                <a:solidFill>
                  <a:schemeClr val="bg1"/>
                </a:solidFill>
                <a:latin typeface="Arial"/>
                <a:cs typeface="Arial"/>
              </a:rPr>
              <a:t>U</a:t>
            </a:r>
          </a:p>
          <a:p>
            <a:pPr algn="ctr"/>
            <a:r>
              <a:rPr lang="en-US" sz="3600" b="1">
                <a:solidFill>
                  <a:schemeClr val="bg1"/>
                </a:solidFill>
                <a:latin typeface="Arial"/>
                <a:cs typeface="Arial"/>
              </a:rPr>
              <a:t>S</a:t>
            </a:r>
          </a:p>
          <a:p>
            <a:pPr algn="ctr"/>
            <a:r>
              <a:rPr lang="en-US" sz="3600" b="1">
                <a:solidFill>
                  <a:schemeClr val="bg1"/>
                </a:solidFill>
                <a:latin typeface="Arial"/>
                <a:cs typeface="Arial"/>
              </a:rPr>
              <a:t>I</a:t>
            </a:r>
          </a:p>
          <a:p>
            <a:pPr algn="ctr"/>
            <a:r>
              <a:rPr lang="en-US" sz="3600" b="1">
                <a:solidFill>
                  <a:schemeClr val="bg1"/>
                </a:solidFill>
                <a:latin typeface="Arial"/>
                <a:cs typeface="Arial"/>
              </a:rPr>
              <a:t>O</a:t>
            </a:r>
          </a:p>
          <a:p>
            <a:pPr algn="ctr"/>
            <a:r>
              <a:rPr lang="en-US" sz="3600" b="1">
                <a:solidFill>
                  <a:schemeClr val="bg1"/>
                </a:solidFill>
                <a:latin typeface="Arial"/>
                <a:cs typeface="Arial"/>
              </a:rPr>
              <a:t>N</a:t>
            </a:r>
          </a:p>
          <a:p>
            <a:pPr algn="ctr"/>
            <a:endParaRPr lang="en-US"/>
          </a:p>
        </p:txBody>
      </p:sp>
    </p:spTree>
    <p:extLst>
      <p:ext uri="{BB962C8B-B14F-4D97-AF65-F5344CB8AC3E}">
        <p14:creationId xmlns:p14="http://schemas.microsoft.com/office/powerpoint/2010/main" val="18977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ack and white image of a wave of white dots&#10;&#10;AI-generated content may be incorrect.">
            <a:extLst>
              <a:ext uri="{FF2B5EF4-FFF2-40B4-BE49-F238E27FC236}">
                <a16:creationId xmlns:a16="http://schemas.microsoft.com/office/drawing/2014/main" id="{0AB04424-CBA6-E7A6-CB8A-F7D025BEF3DA}"/>
              </a:ext>
            </a:extLst>
          </p:cNvPr>
          <p:cNvPicPr>
            <a:picLocks noChangeAspect="1"/>
          </p:cNvPicPr>
          <p:nvPr/>
        </p:nvPicPr>
        <p:blipFill>
          <a:blip r:embed="rId2"/>
          <a:srcRect l="28266" r="38701"/>
          <a:stretch>
            <a:fillRect/>
          </a:stretch>
        </p:blipFill>
        <p:spPr>
          <a:xfrm>
            <a:off x="20" y="-5014"/>
            <a:ext cx="4206220" cy="6875929"/>
          </a:xfrm>
          <a:prstGeom prst="rect">
            <a:avLst/>
          </a:prstGeom>
        </p:spPr>
      </p:pic>
      <p:cxnSp>
        <p:nvCxnSpPr>
          <p:cNvPr id="13" name="Straight Connector 12">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BA9B9FC-59EA-7456-F5B0-C1A0C9EF1759}"/>
              </a:ext>
            </a:extLst>
          </p:cNvPr>
          <p:cNvSpPr>
            <a:spLocks noGrp="1"/>
          </p:cNvSpPr>
          <p:nvPr>
            <p:ph idx="1"/>
          </p:nvPr>
        </p:nvSpPr>
        <p:spPr>
          <a:xfrm>
            <a:off x="4529092" y="787934"/>
            <a:ext cx="7269608" cy="5459600"/>
          </a:xfrm>
        </p:spPr>
        <p:txBody>
          <a:bodyPr vert="horz" lIns="91440" tIns="45720" rIns="91440" bIns="45720" rtlCol="0" anchor="t">
            <a:normAutofit/>
          </a:bodyPr>
          <a:lstStyle/>
          <a:p>
            <a:r>
              <a:rPr lang="en-US">
                <a:highlight>
                  <a:srgbClr val="FFFFFF"/>
                </a:highlight>
                <a:latin typeface="Arial"/>
                <a:ea typeface="+mn-lt"/>
                <a:cs typeface="Arial"/>
              </a:rPr>
              <a:t>Keyton, J. (2011) </a:t>
            </a:r>
            <a:r>
              <a:rPr lang="en-US" i="1">
                <a:highlight>
                  <a:srgbClr val="FFFFFF"/>
                </a:highlight>
                <a:latin typeface="Arial"/>
                <a:ea typeface="+mn-lt"/>
                <a:cs typeface="Arial"/>
              </a:rPr>
              <a:t>Communication and organizational culture: A key to understanding work experience</a:t>
            </a:r>
            <a:r>
              <a:rPr lang="en-US">
                <a:highlight>
                  <a:srgbClr val="FFFFFF"/>
                </a:highlight>
                <a:latin typeface="Arial"/>
                <a:ea typeface="+mn-lt"/>
                <a:cs typeface="Arial"/>
              </a:rPr>
              <a:t>. Thousand Oaks, CA: Sage.</a:t>
            </a:r>
            <a:endParaRPr lang="en-US">
              <a:highlight>
                <a:srgbClr val="FFFFFF"/>
              </a:highlight>
              <a:latin typeface="Arial"/>
              <a:cs typeface="Arial"/>
            </a:endParaRPr>
          </a:p>
          <a:p>
            <a:r>
              <a:rPr lang="en-US">
                <a:highlight>
                  <a:srgbClr val="FFFFFF"/>
                </a:highlight>
                <a:latin typeface="Arial"/>
                <a:cs typeface="Arial"/>
              </a:rPr>
              <a:t>Rink, I. (2024) ‘Communication barriers’, in </a:t>
            </a:r>
            <a:r>
              <a:rPr lang="en-US" i="1">
                <a:highlight>
                  <a:srgbClr val="FFFFFF"/>
                </a:highlight>
                <a:latin typeface="Arial"/>
                <a:cs typeface="Arial"/>
              </a:rPr>
              <a:t>Handbook of accessible communication</a:t>
            </a:r>
            <a:r>
              <a:rPr lang="en-US">
                <a:highlight>
                  <a:srgbClr val="FFFFFF"/>
                </a:highlight>
                <a:latin typeface="Arial"/>
                <a:cs typeface="Arial"/>
              </a:rPr>
              <a:t>. Berlin: Frank &amp; Timme, pp. 33–68.</a:t>
            </a:r>
          </a:p>
          <a:p>
            <a:r>
              <a:rPr lang="en-US">
                <a:highlight>
                  <a:srgbClr val="FFFFFF"/>
                </a:highlight>
                <a:latin typeface="Arial"/>
                <a:cs typeface="Arial"/>
              </a:rPr>
              <a:t>Lunenburg, F.C. (2010) ‘Communication: The process, barriers, and improving effectiveness’, </a:t>
            </a:r>
            <a:r>
              <a:rPr lang="en-US" i="1">
                <a:highlight>
                  <a:srgbClr val="FFFFFF"/>
                </a:highlight>
                <a:latin typeface="Arial"/>
                <a:cs typeface="Arial"/>
              </a:rPr>
              <a:t>Schooling</a:t>
            </a:r>
            <a:r>
              <a:rPr lang="en-US">
                <a:highlight>
                  <a:srgbClr val="FFFFFF"/>
                </a:highlight>
                <a:latin typeface="Arial"/>
                <a:cs typeface="Arial"/>
              </a:rPr>
              <a:t>, 1(1), pp. 1–11.</a:t>
            </a:r>
          </a:p>
          <a:p>
            <a:r>
              <a:rPr lang="en-US">
                <a:highlight>
                  <a:srgbClr val="FFFFFF"/>
                </a:highlight>
                <a:latin typeface="Arial"/>
                <a:ea typeface="+mn-lt"/>
                <a:cs typeface="Arial"/>
              </a:rPr>
              <a:t>Quintanilla, K.M. and Wahl, S.T. (2017) </a:t>
            </a:r>
            <a:r>
              <a:rPr lang="en-US" i="1">
                <a:highlight>
                  <a:srgbClr val="FFFFFF"/>
                </a:highlight>
                <a:latin typeface="Arial"/>
                <a:ea typeface="+mn-lt"/>
                <a:cs typeface="Arial"/>
              </a:rPr>
              <a:t>Business and professional communication: Keys for workplace excellence</a:t>
            </a:r>
            <a:r>
              <a:rPr lang="en-US">
                <a:highlight>
                  <a:srgbClr val="FFFFFF"/>
                </a:highlight>
                <a:latin typeface="Arial"/>
                <a:ea typeface="+mn-lt"/>
                <a:cs typeface="Arial"/>
              </a:rPr>
              <a:t>. Thousand Oaks, CA: SAGE Publications.</a:t>
            </a:r>
            <a:endParaRPr lang="en-US" dirty="0">
              <a:highlight>
                <a:srgbClr val="FFFFFF"/>
              </a:highlight>
              <a:latin typeface="Arial"/>
              <a:ea typeface="+mn-lt"/>
              <a:cs typeface="Arial"/>
            </a:endParaRPr>
          </a:p>
          <a:p>
            <a:r>
              <a:rPr lang="en-GB" dirty="0">
                <a:highlight>
                  <a:srgbClr val="FFFFFF"/>
                </a:highlight>
                <a:latin typeface="Arial"/>
                <a:cs typeface="Arial"/>
              </a:rPr>
              <a:t>Robbins, S.P. I Judge, T.A. (2017) </a:t>
            </a:r>
            <a:r>
              <a:rPr lang="en-GB" i="1" dirty="0">
                <a:highlight>
                  <a:srgbClr val="FFFFFF"/>
                </a:highlight>
                <a:latin typeface="Arial"/>
                <a:cs typeface="Arial"/>
              </a:rPr>
              <a:t>Organizational </a:t>
            </a:r>
            <a:r>
              <a:rPr lang="en-GB" i="1" dirty="0" err="1">
                <a:highlight>
                  <a:srgbClr val="FFFFFF"/>
                </a:highlight>
                <a:latin typeface="Arial"/>
                <a:cs typeface="Arial"/>
              </a:rPr>
              <a:t>Behavior</a:t>
            </a:r>
            <a:r>
              <a:rPr lang="en-GB" i="1" dirty="0">
                <a:highlight>
                  <a:srgbClr val="FFFFFF"/>
                </a:highlight>
                <a:latin typeface="Arial"/>
                <a:cs typeface="Arial"/>
              </a:rPr>
              <a:t>.</a:t>
            </a:r>
            <a:r>
              <a:rPr lang="en-GB" dirty="0">
                <a:highlight>
                  <a:srgbClr val="FFFFFF"/>
                </a:highlight>
                <a:latin typeface="Arial"/>
                <a:cs typeface="Arial"/>
              </a:rPr>
              <a:t> 17th </a:t>
            </a:r>
            <a:r>
              <a:rPr lang="en-GB" dirty="0" err="1">
                <a:highlight>
                  <a:srgbClr val="FFFFFF"/>
                </a:highlight>
                <a:latin typeface="Arial"/>
                <a:cs typeface="Arial"/>
              </a:rPr>
              <a:t>edn</a:t>
            </a:r>
            <a:r>
              <a:rPr lang="en-GB" dirty="0">
                <a:highlight>
                  <a:srgbClr val="FFFFFF"/>
                </a:highlight>
                <a:latin typeface="Arial"/>
                <a:cs typeface="Arial"/>
              </a:rPr>
              <a:t>. Harlow: Pearson.</a:t>
            </a:r>
            <a:endParaRPr lang="en-US" dirty="0">
              <a:highlight>
                <a:srgbClr val="FFFFFF"/>
              </a:highlight>
              <a:latin typeface="Arial"/>
              <a:cs typeface="Arial"/>
            </a:endParaRPr>
          </a:p>
          <a:p>
            <a:endParaRPr lang="en-US" dirty="0">
              <a:highlight>
                <a:srgbClr val="FFFFFF"/>
              </a:highlight>
              <a:latin typeface="Arial"/>
              <a:cs typeface="Arial"/>
            </a:endParaRPr>
          </a:p>
          <a:p>
            <a:endParaRPr lang="en-US" dirty="0">
              <a:highlight>
                <a:srgbClr val="FFFFFF"/>
              </a:highlight>
              <a:latin typeface="Arial"/>
              <a:cs typeface="Arial"/>
            </a:endParaRPr>
          </a:p>
        </p:txBody>
      </p:sp>
      <p:cxnSp>
        <p:nvCxnSpPr>
          <p:cNvPr id="15" name="Straight Connector 14">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CCAE979-62B4-74E1-1B2B-7A4D51176A60}"/>
              </a:ext>
            </a:extLst>
          </p:cNvPr>
          <p:cNvSpPr txBox="1"/>
          <p:nvPr/>
        </p:nvSpPr>
        <p:spPr>
          <a:xfrm>
            <a:off x="997047" y="660860"/>
            <a:ext cx="78172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R</a:t>
            </a:r>
            <a:endParaRPr lang="en-US"/>
          </a:p>
          <a:p>
            <a:pPr algn="ctr"/>
            <a:r>
              <a:rPr lang="en-US" sz="3600" b="1">
                <a:solidFill>
                  <a:schemeClr val="bg1"/>
                </a:solidFill>
                <a:latin typeface="Arial"/>
                <a:cs typeface="Arial"/>
              </a:rPr>
              <a:t>E</a:t>
            </a:r>
          </a:p>
          <a:p>
            <a:pPr algn="ctr"/>
            <a:r>
              <a:rPr lang="en-US" sz="3600" b="1">
                <a:solidFill>
                  <a:schemeClr val="bg1"/>
                </a:solidFill>
                <a:latin typeface="Arial"/>
                <a:cs typeface="Arial"/>
              </a:rPr>
              <a:t>F</a:t>
            </a:r>
          </a:p>
          <a:p>
            <a:pPr algn="ctr"/>
            <a:r>
              <a:rPr lang="en-US" sz="3600" b="1">
                <a:solidFill>
                  <a:schemeClr val="bg1"/>
                </a:solidFill>
                <a:latin typeface="Arial"/>
                <a:cs typeface="Arial"/>
              </a:rPr>
              <a:t>E</a:t>
            </a:r>
          </a:p>
          <a:p>
            <a:pPr algn="ctr"/>
            <a:r>
              <a:rPr lang="en-US" sz="3600" b="1">
                <a:solidFill>
                  <a:schemeClr val="bg1"/>
                </a:solidFill>
                <a:latin typeface="Arial"/>
                <a:cs typeface="Arial"/>
              </a:rPr>
              <a:t>R</a:t>
            </a:r>
          </a:p>
          <a:p>
            <a:pPr algn="ctr"/>
            <a:r>
              <a:rPr lang="en-US" sz="3600" b="1">
                <a:solidFill>
                  <a:schemeClr val="bg1"/>
                </a:solidFill>
                <a:latin typeface="Arial"/>
                <a:cs typeface="Arial"/>
              </a:rPr>
              <a:t>E</a:t>
            </a:r>
          </a:p>
          <a:p>
            <a:pPr algn="ctr"/>
            <a:r>
              <a:rPr lang="en-US" sz="3600" b="1">
                <a:solidFill>
                  <a:schemeClr val="bg1"/>
                </a:solidFill>
                <a:latin typeface="Arial"/>
                <a:cs typeface="Arial"/>
              </a:rPr>
              <a:t>N</a:t>
            </a:r>
          </a:p>
          <a:p>
            <a:pPr algn="ctr"/>
            <a:r>
              <a:rPr lang="en-US" sz="3600" b="1">
                <a:solidFill>
                  <a:schemeClr val="bg1"/>
                </a:solidFill>
                <a:latin typeface="Arial"/>
                <a:cs typeface="Arial"/>
              </a:rPr>
              <a:t>C</a:t>
            </a:r>
          </a:p>
          <a:p>
            <a:pPr algn="ctr"/>
            <a:r>
              <a:rPr lang="en-US" sz="3600" b="1">
                <a:solidFill>
                  <a:schemeClr val="bg1"/>
                </a:solidFill>
                <a:latin typeface="Arial"/>
                <a:cs typeface="Arial"/>
              </a:rPr>
              <a:t>E</a:t>
            </a:r>
          </a:p>
          <a:p>
            <a:endParaRPr lang="en-US" sz="3600" b="1">
              <a:solidFill>
                <a:schemeClr val="bg1"/>
              </a:solidFill>
              <a:latin typeface="Arial"/>
              <a:cs typeface="Arial"/>
            </a:endParaRPr>
          </a:p>
          <a:p>
            <a:endParaRPr lang="en-US" sz="3600" b="1">
              <a:solidFill>
                <a:schemeClr val="bg1"/>
              </a:solidFill>
              <a:latin typeface="Arial"/>
              <a:cs typeface="Arial"/>
            </a:endParaRPr>
          </a:p>
        </p:txBody>
      </p:sp>
      <p:sp>
        <p:nvSpPr>
          <p:cNvPr id="3" name="TextBox 2">
            <a:extLst>
              <a:ext uri="{FF2B5EF4-FFF2-40B4-BE49-F238E27FC236}">
                <a16:creationId xmlns:a16="http://schemas.microsoft.com/office/drawing/2014/main" id="{3CB27038-04D2-B511-26CB-0BC6A82BBFD6}"/>
              </a:ext>
            </a:extLst>
          </p:cNvPr>
          <p:cNvSpPr txBox="1"/>
          <p:nvPr/>
        </p:nvSpPr>
        <p:spPr>
          <a:xfrm>
            <a:off x="1929691" y="658642"/>
            <a:ext cx="7739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latin typeface="Arial"/>
                <a:cs typeface="Arial"/>
              </a:rPr>
              <a:t>L</a:t>
            </a:r>
            <a:endParaRPr lang="en-US"/>
          </a:p>
          <a:p>
            <a:pPr algn="ctr"/>
            <a:r>
              <a:rPr lang="en-US" sz="3600" b="1">
                <a:solidFill>
                  <a:schemeClr val="bg1"/>
                </a:solidFill>
                <a:latin typeface="Arial"/>
                <a:cs typeface="Arial"/>
              </a:rPr>
              <a:t>I</a:t>
            </a:r>
          </a:p>
          <a:p>
            <a:pPr algn="ctr"/>
            <a:r>
              <a:rPr lang="en-US" sz="3600" b="1">
                <a:solidFill>
                  <a:schemeClr val="bg1"/>
                </a:solidFill>
                <a:latin typeface="Arial"/>
                <a:cs typeface="Arial"/>
              </a:rPr>
              <a:t>S</a:t>
            </a:r>
          </a:p>
          <a:p>
            <a:pPr algn="ctr"/>
            <a:r>
              <a:rPr lang="en-US" sz="3600" b="1">
                <a:solidFill>
                  <a:schemeClr val="bg1"/>
                </a:solidFill>
                <a:latin typeface="Arial"/>
                <a:cs typeface="Arial"/>
              </a:rPr>
              <a:t>T</a:t>
            </a:r>
            <a:endParaRPr lang="en-US" sz="3600">
              <a:solidFill>
                <a:schemeClr val="bg1"/>
              </a:solidFill>
              <a:latin typeface="Calisto MT"/>
              <a:cs typeface="Arial"/>
            </a:endParaRPr>
          </a:p>
          <a:p>
            <a:endParaRPr lang="en-US"/>
          </a:p>
        </p:txBody>
      </p:sp>
    </p:spTree>
    <p:extLst>
      <p:ext uri="{BB962C8B-B14F-4D97-AF65-F5344CB8AC3E}">
        <p14:creationId xmlns:p14="http://schemas.microsoft.com/office/powerpoint/2010/main" val="235238386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3</vt:i4>
      </vt:variant>
      <vt:variant>
        <vt:lpstr>Slide Titles</vt:lpstr>
      </vt:variant>
      <vt:variant>
        <vt:i4>15</vt:i4>
      </vt:variant>
    </vt:vector>
  </HeadingPairs>
  <TitlesOfParts>
    <vt:vector size="18" baseType="lpstr">
      <vt:lpstr>ChronicleVTI</vt:lpstr>
      <vt:lpstr>Office Theme</vt:lpstr>
      <vt:lpstr>PortalVTI</vt:lpstr>
      <vt:lpstr>Communication problems at Flight Foods Ltd </vt:lpstr>
      <vt:lpstr>Overview of the key components</vt:lpstr>
      <vt:lpstr>PowerPoint Presentation</vt:lpstr>
      <vt:lpstr>PowerPoint Presentation</vt:lpstr>
      <vt:lpstr>PowerPoint Presentation</vt:lpstr>
      <vt:lpstr>PowerPoint Presentation</vt:lpstr>
      <vt:lpstr>PowerPoint Presentation</vt:lpstr>
      <vt:lpstr>Emotional Barriers in Communication – Berlo’s SMCR Model (Berlo, 1960)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199</cp:revision>
  <dcterms:created xsi:type="dcterms:W3CDTF">2026-03-03T21:13:38Z</dcterms:created>
  <dcterms:modified xsi:type="dcterms:W3CDTF">2026-03-11T20:47:06Z</dcterms:modified>
</cp:coreProperties>
</file>