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5" r:id="rId4"/>
    <p:sldId id="270" r:id="rId5"/>
    <p:sldId id="267" r:id="rId6"/>
    <p:sldId id="268" r:id="rId7"/>
    <p:sldId id="266" r:id="rId8"/>
    <p:sldId id="27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E4"/>
    <a:srgbClr val="7778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BB009B-BB15-D34A-9212-9B0756CB7E7C}" v="27" dt="2025-01-14T16:48:39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53" autoAdjust="0"/>
    <p:restoredTop sz="94638"/>
  </p:normalViewPr>
  <p:slideViewPr>
    <p:cSldViewPr snapToGrid="0">
      <p:cViewPr varScale="1">
        <p:scale>
          <a:sx n="118" d="100"/>
          <a:sy n="118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Doyle (2305596)" userId="10d010bb-d350-4d13-a896-37c552b93d02" providerId="ADAL" clId="{57BB009B-BB15-D34A-9212-9B0756CB7E7C}"/>
    <pc:docChg chg="undo custSel modSld">
      <pc:chgData name="Caitlin Doyle (2305596)" userId="10d010bb-d350-4d13-a896-37c552b93d02" providerId="ADAL" clId="{57BB009B-BB15-D34A-9212-9B0756CB7E7C}" dt="2025-01-14T16:48:39.277" v="339" actId="1076"/>
      <pc:docMkLst>
        <pc:docMk/>
      </pc:docMkLst>
      <pc:sldChg chg="addSp delSp modSp mod">
        <pc:chgData name="Caitlin Doyle (2305596)" userId="10d010bb-d350-4d13-a896-37c552b93d02" providerId="ADAL" clId="{57BB009B-BB15-D34A-9212-9B0756CB7E7C}" dt="2025-01-14T14:40:44.188" v="9" actId="1076"/>
        <pc:sldMkLst>
          <pc:docMk/>
          <pc:sldMk cId="1234169784" sldId="256"/>
        </pc:sldMkLst>
        <pc:spChg chg="del">
          <ac:chgData name="Caitlin Doyle (2305596)" userId="10d010bb-d350-4d13-a896-37c552b93d02" providerId="ADAL" clId="{57BB009B-BB15-D34A-9212-9B0756CB7E7C}" dt="2025-01-14T14:40:19.830" v="3" actId="21"/>
          <ac:spMkLst>
            <pc:docMk/>
            <pc:sldMk cId="1234169784" sldId="256"/>
            <ac:spMk id="3" creationId="{2D3F0B08-4695-6D62-9344-14DF138AC26E}"/>
          </ac:spMkLst>
        </pc:spChg>
        <pc:spChg chg="add del mod">
          <ac:chgData name="Caitlin Doyle (2305596)" userId="10d010bb-d350-4d13-a896-37c552b93d02" providerId="ADAL" clId="{57BB009B-BB15-D34A-9212-9B0756CB7E7C}" dt="2025-01-14T14:40:34.978" v="6" actId="21"/>
          <ac:spMkLst>
            <pc:docMk/>
            <pc:sldMk cId="1234169784" sldId="256"/>
            <ac:spMk id="4" creationId="{40500649-2B3B-C302-4215-A3611E64F664}"/>
          </ac:spMkLst>
        </pc:spChg>
        <pc:picChg chg="add mod">
          <ac:chgData name="Caitlin Doyle (2305596)" userId="10d010bb-d350-4d13-a896-37c552b93d02" providerId="ADAL" clId="{57BB009B-BB15-D34A-9212-9B0756CB7E7C}" dt="2025-01-14T14:40:44.188" v="9" actId="1076"/>
          <ac:picMkLst>
            <pc:docMk/>
            <pc:sldMk cId="1234169784" sldId="256"/>
            <ac:picMk id="5" creationId="{15573DFA-D257-C7A9-A1D2-C35078DC2AFE}"/>
          </ac:picMkLst>
        </pc:picChg>
      </pc:sldChg>
      <pc:sldChg chg="addSp delSp modSp mod">
        <pc:chgData name="Caitlin Doyle (2305596)" userId="10d010bb-d350-4d13-a896-37c552b93d02" providerId="ADAL" clId="{57BB009B-BB15-D34A-9212-9B0756CB7E7C}" dt="2025-01-14T14:41:34.060" v="12" actId="1076"/>
        <pc:sldMkLst>
          <pc:docMk/>
          <pc:sldMk cId="1508888008" sldId="265"/>
        </pc:sldMkLst>
        <pc:spChg chg="del">
          <ac:chgData name="Caitlin Doyle (2305596)" userId="10d010bb-d350-4d13-a896-37c552b93d02" providerId="ADAL" clId="{57BB009B-BB15-D34A-9212-9B0756CB7E7C}" dt="2025-01-14T14:41:28.604" v="11" actId="21"/>
          <ac:spMkLst>
            <pc:docMk/>
            <pc:sldMk cId="1508888008" sldId="265"/>
            <ac:spMk id="5" creationId="{D0B9AED8-EE83-C528-9483-050BD132B67C}"/>
          </ac:spMkLst>
        </pc:spChg>
        <pc:picChg chg="add mod">
          <ac:chgData name="Caitlin Doyle (2305596)" userId="10d010bb-d350-4d13-a896-37c552b93d02" providerId="ADAL" clId="{57BB009B-BB15-D34A-9212-9B0756CB7E7C}" dt="2025-01-14T14:41:34.060" v="12" actId="1076"/>
          <ac:picMkLst>
            <pc:docMk/>
            <pc:sldMk cId="1508888008" sldId="265"/>
            <ac:picMk id="4" creationId="{7D854A9C-1B28-32F3-5BB0-C829113812BB}"/>
          </ac:picMkLst>
        </pc:picChg>
      </pc:sldChg>
      <pc:sldChg chg="modSp">
        <pc:chgData name="Caitlin Doyle (2305596)" userId="10d010bb-d350-4d13-a896-37c552b93d02" providerId="ADAL" clId="{57BB009B-BB15-D34A-9212-9B0756CB7E7C}" dt="2025-01-14T14:39:27.048" v="2" actId="1076"/>
        <pc:sldMkLst>
          <pc:docMk/>
          <pc:sldMk cId="2025222914" sldId="267"/>
        </pc:sldMkLst>
        <pc:picChg chg="mod">
          <ac:chgData name="Caitlin Doyle (2305596)" userId="10d010bb-d350-4d13-a896-37c552b93d02" providerId="ADAL" clId="{57BB009B-BB15-D34A-9212-9B0756CB7E7C}" dt="2025-01-14T14:39:27.048" v="2" actId="1076"/>
          <ac:picMkLst>
            <pc:docMk/>
            <pc:sldMk cId="2025222914" sldId="267"/>
            <ac:picMk id="4" creationId="{559058DA-1CE3-206D-C81F-99C9214B03BF}"/>
          </ac:picMkLst>
        </pc:picChg>
      </pc:sldChg>
      <pc:sldChg chg="addSp modSp mod">
        <pc:chgData name="Caitlin Doyle (2305596)" userId="10d010bb-d350-4d13-a896-37c552b93d02" providerId="ADAL" clId="{57BB009B-BB15-D34A-9212-9B0756CB7E7C}" dt="2025-01-14T16:48:39.277" v="339" actId="1076"/>
        <pc:sldMkLst>
          <pc:docMk/>
          <pc:sldMk cId="1800833268" sldId="271"/>
        </pc:sldMkLst>
        <pc:spChg chg="mod">
          <ac:chgData name="Caitlin Doyle (2305596)" userId="10d010bb-d350-4d13-a896-37c552b93d02" providerId="ADAL" clId="{57BB009B-BB15-D34A-9212-9B0756CB7E7C}" dt="2025-01-14T14:46:09.161" v="14" actId="20577"/>
          <ac:spMkLst>
            <pc:docMk/>
            <pc:sldMk cId="1800833268" sldId="271"/>
            <ac:spMk id="2" creationId="{5CE593BB-B8EB-A9F1-7883-B4E66278FD57}"/>
          </ac:spMkLst>
        </pc:spChg>
        <pc:spChg chg="mod">
          <ac:chgData name="Caitlin Doyle (2305596)" userId="10d010bb-d350-4d13-a896-37c552b93d02" providerId="ADAL" clId="{57BB009B-BB15-D34A-9212-9B0756CB7E7C}" dt="2025-01-14T16:47:06.562" v="327" actId="20577"/>
          <ac:spMkLst>
            <pc:docMk/>
            <pc:sldMk cId="1800833268" sldId="271"/>
            <ac:spMk id="3" creationId="{E3AA11A9-09DA-8E9E-7A0C-765CCAD3FE9E}"/>
          </ac:spMkLst>
        </pc:spChg>
        <pc:spChg chg="add mod">
          <ac:chgData name="Caitlin Doyle (2305596)" userId="10d010bb-d350-4d13-a896-37c552b93d02" providerId="ADAL" clId="{57BB009B-BB15-D34A-9212-9B0756CB7E7C}" dt="2025-01-14T16:48:39.277" v="339" actId="1076"/>
          <ac:spMkLst>
            <pc:docMk/>
            <pc:sldMk cId="1800833268" sldId="271"/>
            <ac:spMk id="7" creationId="{F10DBB81-48C2-EC58-1C82-F772AB533577}"/>
          </ac:spMkLst>
        </pc:spChg>
        <pc:picChg chg="mod">
          <ac:chgData name="Caitlin Doyle (2305596)" userId="10d010bb-d350-4d13-a896-37c552b93d02" providerId="ADAL" clId="{57BB009B-BB15-D34A-9212-9B0756CB7E7C}" dt="2025-01-14T14:39:23.052" v="1" actId="1076"/>
          <ac:picMkLst>
            <pc:docMk/>
            <pc:sldMk cId="1800833268" sldId="271"/>
            <ac:picMk id="4" creationId="{39CD3404-FEA7-F314-2B96-242C32C4B2DC}"/>
          </ac:picMkLst>
        </pc:picChg>
        <pc:picChg chg="add mod">
          <ac:chgData name="Caitlin Doyle (2305596)" userId="10d010bb-d350-4d13-a896-37c552b93d02" providerId="ADAL" clId="{57BB009B-BB15-D34A-9212-9B0756CB7E7C}" dt="2025-01-14T16:36:25.825" v="15" actId="571"/>
          <ac:picMkLst>
            <pc:docMk/>
            <pc:sldMk cId="1800833268" sldId="271"/>
            <ac:picMk id="6" creationId="{D2DE2245-67C9-89E8-021B-14D7DA7C0BB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FF0B-C21F-AEF2-1CDB-E81F22ADF0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FE6DD-CEC6-A9D4-1536-3CED9DE356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E9D0A-FF21-11EF-9F4C-5FB3088B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177FD-1625-768D-4550-3B849842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D554C-1333-CEC6-45BB-CC60F187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1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8DBDD-B939-5CBE-3355-F032B9E2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755C-4C14-D67C-CC50-B404D36F4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F0037-842A-D4AC-673F-C47E35026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41BDD-8E1B-E69D-3C69-61E2F654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A4BDD-1AE1-C7BD-DB4A-703866D97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78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56AA9-D2D3-24BB-0E3A-22A88E20E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D87CD-7C90-D9D0-C476-D25F6A2CAB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AE895-28AE-9C41-E92C-04A510587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343A8-0768-70E8-B6AD-84C489465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77C2D-F1D4-813F-784A-EE9BFB904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5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BB0B8-4DB7-268C-00B0-150306687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A1DC-00AD-50F1-4B93-02503F940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E2BD16-E8BB-4F0C-D74E-237A845B4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6C7DE-99BB-7E70-313C-A3EA6D0BD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E470B8-2740-2F6B-D76C-E653E86EA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39E37-0AC2-9D38-371D-9744E0C3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62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1353-ACFB-9A67-6AA3-7A727DA9F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9352A-6AE6-F453-91A0-F5603597F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3F3A3F-771B-76A3-17DA-61D7A058A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8D0DB-4921-9590-E752-8C7910DEC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4D95AE-6870-412E-07C6-2605E27694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79D0E2-392B-9C8A-9DC0-503601FC3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BBE4F1-0DE2-DFAD-85BD-93A173307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0ED23-46DB-1DC4-5C56-49448F80F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2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A242F-8736-05A7-C582-46C117348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880547-EF1C-3D3A-1293-EB49252E8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453591-5741-5EA8-27D3-8CA4FAAEE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5F7FF-28AE-A5E2-9712-D5877E8A3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6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A7AC25-D9FB-11B2-B027-CF594B636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EBF134-734D-AB91-FA82-DC8577E91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7B54A-8437-91F4-EC31-9BD970FBB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9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6B27-C1A3-E139-EF08-E5D7C1D94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66777-390C-F66C-4E11-103C5FF96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F53033-0253-1038-0F0C-C883A9FD1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3F746-6F34-F8E3-3EB9-E0852C61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F94288-1BD0-1659-1EA0-774B066AF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7132C-5CE3-0852-2A41-9C8337503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755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803B-8935-C9D4-F4C1-C0FFD5DEC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CFDA01-0328-82D9-0B4F-467DFFC780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34BE9-0AB0-886C-558C-0011AAEDE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29D8E-3523-14D2-65A4-6C2522E23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0D7C0A-FE15-2578-8D31-CE4ACCFE2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84D49-BA0A-1957-6385-15D3AEEA8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4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9AC7F-59EA-F426-21CB-26C2B0E2A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AF26AF-ABBB-C586-9239-F6EB3605B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8837B-AE23-E783-2E14-EA0B0E061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CD25F-5AC2-DE78-2EEC-FAF832384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1D428-B8C1-EBAC-295D-8FAB8828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7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814AB8-B4E0-AEAC-06D2-CBF103DAF4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CE2CD-D0CC-5F78-F2FD-E1A22AB08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73856-0807-0747-8B69-A368D1007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22D5D-0048-E4FE-65C1-494C661D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3FFFE-DAE5-AFC2-52C6-33F54F1EB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5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2BB6E5-5BE5-431F-14EF-D7892600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8D82A-AC9B-03C6-E4A4-DBEA26F09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4AD5E-4DF9-47B2-499B-3891DEE532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D5E0-948E-7DBD-CB42-FE72D4123F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33456-7442-2062-7FA9-CD475F420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8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57F5A-1499-7420-74BC-952C60E6C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4845" y="145472"/>
            <a:ext cx="10162309" cy="1647702"/>
          </a:xfrm>
          <a:solidFill>
            <a:srgbClr val="FFD5E4"/>
          </a:solidFill>
        </p:spPr>
        <p:txBody>
          <a:bodyPr lIns="72000" tIns="144000" rIns="72000" bIns="72000" anchor="ctr">
            <a:normAutofit fontScale="90000"/>
          </a:bodyPr>
          <a:lstStyle/>
          <a:p>
            <a:r>
              <a:rPr lang="en-GB" dirty="0">
                <a:latin typeface="Futura" pitchFamily="50" charset="0"/>
              </a:rPr>
              <a:t>IMAGE ANALYSIS 3 - CONTEXT</a:t>
            </a:r>
          </a:p>
        </p:txBody>
      </p:sp>
      <p:pic>
        <p:nvPicPr>
          <p:cNvPr id="5" name="Picture 4" descr="The Ambassadors (Holbein) - Wikipedia">
            <a:extLst>
              <a:ext uri="{FF2B5EF4-FFF2-40B4-BE49-F238E27FC236}">
                <a16:creationId xmlns:a16="http://schemas.microsoft.com/office/drawing/2014/main" id="{15573DFA-D257-C7A9-A1D2-C35078DC2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089" y="2069464"/>
            <a:ext cx="4655821" cy="4585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416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0DB78-DE17-DC9E-1D92-60C86D573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5"/>
            <a:ext cx="5257800" cy="1325563"/>
          </a:xfrm>
        </p:spPr>
        <p:txBody>
          <a:bodyPr/>
          <a:lstStyle/>
          <a:p>
            <a:pPr algn="r"/>
            <a:r>
              <a:rPr lang="en-GB" dirty="0">
                <a:latin typeface="Futura" pitchFamily="50" charset="0"/>
              </a:rPr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F7A26-15CB-10AA-E228-6EA3E58D7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397" y="1532586"/>
            <a:ext cx="4818583" cy="4657256"/>
          </a:xfrm>
        </p:spPr>
        <p:txBody>
          <a:bodyPr numCol="1">
            <a:normAutofit/>
          </a:bodyPr>
          <a:lstStyle/>
          <a:p>
            <a:r>
              <a:rPr lang="en-GB" sz="1800" dirty="0"/>
              <a:t>Complete the following slides.</a:t>
            </a:r>
          </a:p>
          <a:p>
            <a:endParaRPr lang="en-GB" sz="1800" dirty="0"/>
          </a:p>
          <a:p>
            <a:r>
              <a:rPr lang="en-GB" sz="1800" dirty="0"/>
              <a:t>Start with a broad definition of context including how it can impact an image.</a:t>
            </a:r>
          </a:p>
          <a:p>
            <a:r>
              <a:rPr lang="en-GB" sz="1800" dirty="0"/>
              <a:t>Then use the following slides to recount the 4 contexts</a:t>
            </a:r>
          </a:p>
          <a:p>
            <a:r>
              <a:rPr lang="en-GB" sz="1800" dirty="0"/>
              <a:t>Briefly discuss the Death of The Author and how it changes meaning in an image.</a:t>
            </a:r>
          </a:p>
          <a:p>
            <a:r>
              <a:rPr lang="en-GB" sz="1800" dirty="0"/>
              <a:t>Then complete your full description of the Content and Composition of either the Trevor </a:t>
            </a:r>
            <a:r>
              <a:rPr lang="en-GB" sz="1800" dirty="0" err="1"/>
              <a:t>Paglen</a:t>
            </a:r>
            <a:r>
              <a:rPr lang="en-GB" sz="1800" dirty="0"/>
              <a:t> or LaToya Ruby Frazer image.</a:t>
            </a:r>
          </a:p>
          <a:p>
            <a:r>
              <a:rPr lang="en-GB" sz="1800" dirty="0"/>
              <a:t>Finally finish with researching the context of the image by researching using the resources.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4A4E5EE-8E8D-5F0D-7F7D-7C3D0243D7E7}"/>
              </a:ext>
            </a:extLst>
          </p:cNvPr>
          <p:cNvSpPr txBox="1">
            <a:spLocks/>
          </p:cNvSpPr>
          <p:nvPr/>
        </p:nvSpPr>
        <p:spPr>
          <a:xfrm>
            <a:off x="8132064" y="6333046"/>
            <a:ext cx="4059936" cy="5249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0000"/>
                </a:solidFill>
              </a:rPr>
              <a:t>Don’t include this slide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400A60-9E3E-8EC6-70F4-C46E1A2A59D6}"/>
              </a:ext>
            </a:extLst>
          </p:cNvPr>
          <p:cNvSpPr txBox="1">
            <a:spLocks/>
          </p:cNvSpPr>
          <p:nvPr/>
        </p:nvSpPr>
        <p:spPr>
          <a:xfrm>
            <a:off x="489397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Futura" pitchFamily="50" charset="0"/>
              </a:rPr>
              <a:t>Task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191372-1EFC-A070-5037-741D89463753}"/>
              </a:ext>
            </a:extLst>
          </p:cNvPr>
          <p:cNvSpPr txBox="1"/>
          <p:nvPr/>
        </p:nvSpPr>
        <p:spPr>
          <a:xfrm>
            <a:off x="6690732" y="1532586"/>
            <a:ext cx="5081238" cy="309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When defining context go beyond the dictionary definition – use examples/ideas from the PowerPoint to create a fuller definition.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/>
              <a:t>Use the links provided to start researching the deeper context of the image you chose.</a:t>
            </a:r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/>
              <a:t>Extension- do your own research to deepen your knowledge and find other perspectives on this work.</a:t>
            </a:r>
            <a:endParaRPr lang="en-GB" sz="1800" dirty="0"/>
          </a:p>
          <a:p>
            <a:pPr marL="285750" indent="-285750"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12839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Context -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what context is and how it affects photography.</a:t>
            </a:r>
          </a:p>
          <a:p>
            <a:pPr marL="0" indent="0">
              <a:buNone/>
            </a:pPr>
            <a:r>
              <a:rPr lang="en-GB" sz="1300" dirty="0"/>
              <a:t>Discuss content and composition and how context can be seen in the image.</a:t>
            </a:r>
          </a:p>
          <a:p>
            <a:pPr marL="0" indent="0">
              <a:buNone/>
            </a:pPr>
            <a:r>
              <a:rPr lang="en-GB" sz="1300" dirty="0"/>
              <a:t>Discuss the ways which our contexts as the viewer can impact how we read an image</a:t>
            </a:r>
          </a:p>
          <a:p>
            <a:pPr marL="0" indent="0">
              <a:buNone/>
            </a:pPr>
            <a:r>
              <a:rPr lang="en-GB" sz="1300" dirty="0"/>
              <a:t>Discuss the various other contexts that impact how a work can be interpreted (time, religious, social, racial, personal, presentation, method)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854A9C-1B28-32F3-5BB0-C82911381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1699" y="1089924"/>
            <a:ext cx="3535653" cy="5310108"/>
          </a:xfrm>
          <a:prstGeom prst="rect">
            <a:avLst/>
          </a:prstGeom>
          <a:ln>
            <a:solidFill>
              <a:srgbClr val="FF93BA"/>
            </a:solidFill>
          </a:ln>
        </p:spPr>
      </p:pic>
    </p:spTree>
    <p:extLst>
      <p:ext uri="{BB962C8B-B14F-4D97-AF65-F5344CB8AC3E}">
        <p14:creationId xmlns:p14="http://schemas.microsoft.com/office/powerpoint/2010/main" val="1508888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The Ambassadors</a:t>
            </a:r>
            <a:r>
              <a:rPr lang="en-GB" sz="4000" dirty="0">
                <a:latin typeface="Futura" pitchFamily="50" charset="0"/>
              </a:rPr>
              <a:t>. Hans </a:t>
            </a:r>
            <a:r>
              <a:rPr lang="en-GB" sz="4000" dirty="0" err="1">
                <a:latin typeface="Futura" pitchFamily="50" charset="0"/>
              </a:rPr>
              <a:t>Holbien</a:t>
            </a:r>
            <a:r>
              <a:rPr lang="en-GB" sz="4000" dirty="0">
                <a:latin typeface="Futura" pitchFamily="50" charset="0"/>
              </a:rPr>
              <a:t>. 1533.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37D2352-9647-BBFE-BF36-BDEFD58F807D}"/>
              </a:ext>
            </a:extLst>
          </p:cNvPr>
          <p:cNvSpPr txBox="1">
            <a:spLocks/>
          </p:cNvSpPr>
          <p:nvPr/>
        </p:nvSpPr>
        <p:spPr>
          <a:xfrm>
            <a:off x="388233" y="1016004"/>
            <a:ext cx="5501640" cy="545794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00" dirty="0"/>
              <a:t>100-300 words on what visible contexts are.</a:t>
            </a:r>
          </a:p>
          <a:p>
            <a:pPr marL="0" indent="0">
              <a:buNone/>
            </a:pPr>
            <a:r>
              <a:rPr lang="en-GB" sz="1300" dirty="0"/>
              <a:t>Discuss content and composition.</a:t>
            </a:r>
          </a:p>
          <a:p>
            <a:pPr marL="0" indent="0">
              <a:buNone/>
            </a:pPr>
            <a:r>
              <a:rPr lang="en-GB" sz="1300" dirty="0"/>
              <a:t>Connect this with symbolism.</a:t>
            </a:r>
          </a:p>
        </p:txBody>
      </p:sp>
      <p:pic>
        <p:nvPicPr>
          <p:cNvPr id="3" name="Picture 4" descr="The Ambassadors (Holbein) - Wikipedia">
            <a:extLst>
              <a:ext uri="{FF2B5EF4-FFF2-40B4-BE49-F238E27FC236}">
                <a16:creationId xmlns:a16="http://schemas.microsoft.com/office/drawing/2014/main" id="{A2411762-C2B7-9913-A6C5-E21F0EFF86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087" y="1055097"/>
            <a:ext cx="5501640" cy="541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806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Experimental Relationships</a:t>
            </a:r>
            <a:r>
              <a:rPr lang="en-GB" sz="4000" dirty="0">
                <a:latin typeface="Futura" pitchFamily="50" charset="0"/>
              </a:rPr>
              <a:t>. Pixy Liao. 2007.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what invisible contexts are.</a:t>
            </a:r>
          </a:p>
          <a:p>
            <a:pPr marL="0" indent="0">
              <a:buNone/>
            </a:pPr>
            <a:r>
              <a:rPr lang="en-GB" sz="1300" dirty="0"/>
              <a:t>Discuss personal contexts of the author.</a:t>
            </a:r>
          </a:p>
          <a:p>
            <a:pPr marL="0" indent="0">
              <a:buNone/>
            </a:pPr>
            <a:r>
              <a:rPr lang="en-GB" sz="1300" dirty="0"/>
              <a:t>Discuss social/historical/religious contexts.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559058DA-1CE3-206D-C81F-99C9214B03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49094"/>
            <a:ext cx="5813082" cy="435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222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i="1" dirty="0">
                <a:latin typeface="Futura" pitchFamily="50" charset="0"/>
              </a:rPr>
              <a:t>Saigon Execution</a:t>
            </a:r>
            <a:r>
              <a:rPr lang="en-GB" sz="4000" dirty="0">
                <a:latin typeface="Futura" pitchFamily="50" charset="0"/>
              </a:rPr>
              <a:t>. Eddie Adams. 1968.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how context changes dependant on the viewer.</a:t>
            </a:r>
          </a:p>
          <a:p>
            <a:pPr marL="0" indent="0">
              <a:buNone/>
            </a:pPr>
            <a:r>
              <a:rPr lang="en-GB" sz="1300" dirty="0"/>
              <a:t>Discuss personal contexts of the author.</a:t>
            </a:r>
          </a:p>
          <a:p>
            <a:pPr marL="0" indent="0">
              <a:buNone/>
            </a:pPr>
            <a:r>
              <a:rPr lang="en-GB" sz="1300" dirty="0"/>
              <a:t>Discuss social/historical/religious contexts.</a:t>
            </a:r>
          </a:p>
        </p:txBody>
      </p:sp>
      <p:pic>
        <p:nvPicPr>
          <p:cNvPr id="4" name="Picture 2" descr="Eddie Adams (1933-2004)/ AP - 'Execution of a Viet Cong - Catawiki">
            <a:extLst>
              <a:ext uri="{FF2B5EF4-FFF2-40B4-BE49-F238E27FC236}">
                <a16:creationId xmlns:a16="http://schemas.microsoft.com/office/drawing/2014/main" id="{55BF1D04-AB4E-0B0C-4257-89136B3FB6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95899"/>
            <a:ext cx="5714537" cy="44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98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Futura" pitchFamily="50" charset="0"/>
              </a:rPr>
              <a:t>Photofusion</a:t>
            </a:r>
            <a:r>
              <a:rPr lang="en-GB" sz="4000" dirty="0">
                <a:latin typeface="Futura" pitchFamily="50" charset="0"/>
              </a:rPr>
              <a:t>. Tamsin Green. 2022.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what contexts derived from material/method are.</a:t>
            </a:r>
          </a:p>
          <a:p>
            <a:pPr marL="0" indent="0">
              <a:buNone/>
            </a:pPr>
            <a:r>
              <a:rPr lang="en-GB" sz="1300" dirty="0"/>
              <a:t>Discuss personal contexts of the author.</a:t>
            </a:r>
          </a:p>
          <a:p>
            <a:pPr marL="0" indent="0">
              <a:buNone/>
            </a:pPr>
            <a:r>
              <a:rPr lang="en-GB" sz="1300" dirty="0"/>
              <a:t>Discuss social/historical/religious contexts.</a:t>
            </a:r>
          </a:p>
        </p:txBody>
      </p:sp>
      <p:pic>
        <p:nvPicPr>
          <p:cNvPr id="1026" name="Picture 2" descr="Tamsin Green — PHOTOFUSION">
            <a:extLst>
              <a:ext uri="{FF2B5EF4-FFF2-40B4-BE49-F238E27FC236}">
                <a16:creationId xmlns:a16="http://schemas.microsoft.com/office/drawing/2014/main" id="{3339391E-D76C-3BA1-AFD2-1EA99EDB3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042" y="1644358"/>
            <a:ext cx="5616206" cy="421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552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B4C1A8-1E58-2347-6B7A-7646327F2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93BB-B8EB-A9F1-7883-B4E66278F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Grandma Ruby and Me. LaToya Ruby Frazier. 2005.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11A9-09DA-8E9E-7A0C-765CCAD3F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412184"/>
            <a:ext cx="5501640" cy="506176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39CD3404-FEA7-F314-2B96-242C32C4B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815328"/>
            <a:ext cx="5354809" cy="425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D2DE2245-67C9-89E8-021B-14D7DA7C0B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826214"/>
            <a:ext cx="5354809" cy="425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F10DBB81-48C2-EC58-1C82-F772AB5335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752" y="1412184"/>
            <a:ext cx="5501640" cy="5201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 the heart of the image is an intimate portrait of a young girl and her grandmother, Ruby. They are seated close together, their faces illuminated by a soft light. The young girl and seemingly contemplative, gazes towards the camera, while </a:t>
            </a:r>
            <a:r>
              <a:rPr lang="en-US" altLang="en-US" sz="1400" dirty="0">
                <a:solidFill>
                  <a:srgbClr val="000000"/>
                </a:solidFill>
              </a:rPr>
              <a:t>her grandma follows her gaze, it feels as the the viewer is present within the space and room but still intruding.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simple composition, with the two figures occupying most of the frame, emphasizes their close bond and shared history.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Frazier's work often delves into the social and economic realities of life specifically African American . The photograph captures a moment of quiet resilience in the face of adversity, showcasing the enduring strength of family ties within a community grappling with hardship.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solidFill>
                  <a:srgbClr val="000000"/>
                </a:solidFill>
              </a:rPr>
              <a:t>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straightforward yet impactful composition. The close proximity of the two figures creates a sense of intimacy and shared experience. The soft lighting and tonality further enhance this intimate atmosphere. The off-center positioning of Grandma Ruby adds a touch of dynamism to the image, suggesting a narrative beyond the frame.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 essence, "Grandma Ruby and Me" is a moving testament to the power of family. It is a poignant reminder of the importance of documenting personal histories and the impact of social and economic change on individuals and communities.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833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592</Words>
  <Application>Microsoft Macintosh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Futura</vt:lpstr>
      <vt:lpstr>Office Theme</vt:lpstr>
      <vt:lpstr>IMAGE ANALYSIS 3 - CONTEXT</vt:lpstr>
      <vt:lpstr>Tips</vt:lpstr>
      <vt:lpstr>Context - definition</vt:lpstr>
      <vt:lpstr>The Ambassadors. Hans Holbien. 1533.</vt:lpstr>
      <vt:lpstr>Experimental Relationships. Pixy Liao. 2007.</vt:lpstr>
      <vt:lpstr>Saigon Execution. Eddie Adams. 1968.</vt:lpstr>
      <vt:lpstr>Photofusion. Tamsin Green. 2022.</vt:lpstr>
      <vt:lpstr>Grandma Ruby and Me. LaToya Ruby Frazier. 2005.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 (0750363)</dc:creator>
  <cp:lastModifiedBy>Caitlin Doyle (2305596)</cp:lastModifiedBy>
  <cp:revision>2</cp:revision>
  <dcterms:created xsi:type="dcterms:W3CDTF">2024-09-17T10:29:53Z</dcterms:created>
  <dcterms:modified xsi:type="dcterms:W3CDTF">2025-01-14T16:48:44Z</dcterms:modified>
</cp:coreProperties>
</file>