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F09AA-D08A-460D-9D57-66D6984BFE64}" v="153" dt="2022-11-04T10:11:03.877"/>
    <p1510:client id="{F21DE27A-4E8B-46A9-BC2E-D4E51DC5BAD5}" v="814" dt="2022-11-04T12:11:17.171"/>
    <p1510:client id="{FDAE158A-F0EC-4C48-85C6-89ECDCFA79DA}" v="473" dt="2022-11-04T09:37:46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riter 4" userId="8fe8da0992a82643" providerId="Windows Live" clId="Web-{24EF09AA-D08A-460D-9D57-66D6984BFE64}"/>
    <pc:docChg chg="modSld">
      <pc:chgData name="Writer 4" userId="8fe8da0992a82643" providerId="Windows Live" clId="Web-{24EF09AA-D08A-460D-9D57-66D6984BFE64}" dt="2022-11-04T10:11:03.877" v="166" actId="20577"/>
      <pc:docMkLst>
        <pc:docMk/>
      </pc:docMkLst>
      <pc:sldChg chg="modSp">
        <pc:chgData name="Writer 4" userId="8fe8da0992a82643" providerId="Windows Live" clId="Web-{24EF09AA-D08A-460D-9D57-66D6984BFE64}" dt="2022-11-04T10:11:03.877" v="166" actId="20577"/>
        <pc:sldMkLst>
          <pc:docMk/>
          <pc:sldMk cId="2279532677" sldId="257"/>
        </pc:sldMkLst>
        <pc:spChg chg="mod">
          <ac:chgData name="Writer 4" userId="8fe8da0992a82643" providerId="Windows Live" clId="Web-{24EF09AA-D08A-460D-9D57-66D6984BFE64}" dt="2022-11-04T10:11:03.877" v="166" actId="20577"/>
          <ac:spMkLst>
            <pc:docMk/>
            <pc:sldMk cId="2279532677" sldId="257"/>
            <ac:spMk id="3" creationId="{946D5964-9982-09A3-0C7D-19220E7C68E1}"/>
          </ac:spMkLst>
        </pc:spChg>
        <pc:spChg chg="mod">
          <ac:chgData name="Writer 4" userId="8fe8da0992a82643" providerId="Windows Live" clId="Web-{24EF09AA-D08A-460D-9D57-66D6984BFE64}" dt="2022-11-04T10:10:38.439" v="139" actId="20577"/>
          <ac:spMkLst>
            <pc:docMk/>
            <pc:sldMk cId="2279532677" sldId="257"/>
            <ac:spMk id="4" creationId="{B17AEDD6-4ED5-072D-4E85-1F19CCCFB3D7}"/>
          </ac:spMkLst>
        </pc:spChg>
      </pc:sldChg>
    </pc:docChg>
  </pc:docChgLst>
  <pc:docChgLst>
    <pc:chgData name="Writer 4" userId="8fe8da0992a82643" providerId="Windows Live" clId="Web-{FDAE158A-F0EC-4C48-85C6-89ECDCFA79DA}"/>
    <pc:docChg chg="addSld delSld modSld">
      <pc:chgData name="Writer 4" userId="8fe8da0992a82643" providerId="Windows Live" clId="Web-{FDAE158A-F0EC-4C48-85C6-89ECDCFA79DA}" dt="2022-11-04T09:37:46.149" v="523" actId="20577"/>
      <pc:docMkLst>
        <pc:docMk/>
      </pc:docMkLst>
      <pc:sldChg chg="addSp delSp modSp mod modClrScheme chgLayout">
        <pc:chgData name="Writer 4" userId="8fe8da0992a82643" providerId="Windows Live" clId="Web-{FDAE158A-F0EC-4C48-85C6-89ECDCFA79DA}" dt="2022-11-04T09:35:59.973" v="510" actId="20577"/>
        <pc:sldMkLst>
          <pc:docMk/>
          <pc:sldMk cId="109857222" sldId="256"/>
        </pc:sldMkLst>
        <pc:spChg chg="del">
          <ac:chgData name="Writer 4" userId="8fe8da0992a82643" providerId="Windows Live" clId="Web-{FDAE158A-F0EC-4C48-85C6-89ECDCFA79DA}" dt="2022-11-04T08:46:49.331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Writer 4" userId="8fe8da0992a82643" providerId="Windows Live" clId="Web-{FDAE158A-F0EC-4C48-85C6-89ECDCFA79DA}" dt="2022-11-04T08:46:49.331" v="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Writer 4" userId="8fe8da0992a82643" providerId="Windows Live" clId="Web-{FDAE158A-F0EC-4C48-85C6-89ECDCFA79DA}" dt="2022-11-04T08:49:50.071" v="42" actId="14100"/>
          <ac:spMkLst>
            <pc:docMk/>
            <pc:sldMk cId="109857222" sldId="256"/>
            <ac:spMk id="4" creationId="{811208B1-4610-2F9A-96AF-3EC41B800B06}"/>
          </ac:spMkLst>
        </pc:spChg>
        <pc:spChg chg="add del mod">
          <ac:chgData name="Writer 4" userId="8fe8da0992a82643" providerId="Windows Live" clId="Web-{FDAE158A-F0EC-4C48-85C6-89ECDCFA79DA}" dt="2022-11-04T09:35:43.129" v="508" actId="20577"/>
          <ac:spMkLst>
            <pc:docMk/>
            <pc:sldMk cId="109857222" sldId="256"/>
            <ac:spMk id="5" creationId="{7377EEE0-8935-5FA0-3783-885704612FAF}"/>
          </ac:spMkLst>
        </pc:spChg>
        <pc:spChg chg="add mod">
          <ac:chgData name="Writer 4" userId="8fe8da0992a82643" providerId="Windows Live" clId="Web-{FDAE158A-F0EC-4C48-85C6-89ECDCFA79DA}" dt="2022-11-04T09:35:59.973" v="510" actId="20577"/>
          <ac:spMkLst>
            <pc:docMk/>
            <pc:sldMk cId="109857222" sldId="256"/>
            <ac:spMk id="6" creationId="{AC00CBD8-CF66-C335-12EB-5ADC5BB0FEC7}"/>
          </ac:spMkLst>
        </pc:spChg>
        <pc:picChg chg="add del mod ord">
          <ac:chgData name="Writer 4" userId="8fe8da0992a82643" providerId="Windows Live" clId="Web-{FDAE158A-F0EC-4C48-85C6-89ECDCFA79DA}" dt="2022-11-04T08:47:44.864" v="5"/>
          <ac:picMkLst>
            <pc:docMk/>
            <pc:sldMk cId="109857222" sldId="256"/>
            <ac:picMk id="7" creationId="{591DB95B-3D08-23FE-9E3D-23F6CFAC1262}"/>
          </ac:picMkLst>
        </pc:picChg>
        <pc:picChg chg="add del mod ord">
          <ac:chgData name="Writer 4" userId="8fe8da0992a82643" providerId="Windows Live" clId="Web-{FDAE158A-F0EC-4C48-85C6-89ECDCFA79DA}" dt="2022-11-04T08:48:04.912" v="7"/>
          <ac:picMkLst>
            <pc:docMk/>
            <pc:sldMk cId="109857222" sldId="256"/>
            <ac:picMk id="8" creationId="{1DEFFDA7-E8A4-CD9B-1648-294A8F3D847D}"/>
          </ac:picMkLst>
        </pc:picChg>
        <pc:picChg chg="add del mod ord">
          <ac:chgData name="Writer 4" userId="8fe8da0992a82643" providerId="Windows Live" clId="Web-{FDAE158A-F0EC-4C48-85C6-89ECDCFA79DA}" dt="2022-11-04T08:48:11.537" v="9"/>
          <ac:picMkLst>
            <pc:docMk/>
            <pc:sldMk cId="109857222" sldId="256"/>
            <ac:picMk id="9" creationId="{9C65CE44-7A09-D2B1-6601-F664AC34BC5D}"/>
          </ac:picMkLst>
        </pc:picChg>
        <pc:picChg chg="add del mod ord">
          <ac:chgData name="Writer 4" userId="8fe8da0992a82643" providerId="Windows Live" clId="Web-{FDAE158A-F0EC-4C48-85C6-89ECDCFA79DA}" dt="2022-11-04T08:48:26.100" v="14"/>
          <ac:picMkLst>
            <pc:docMk/>
            <pc:sldMk cId="109857222" sldId="256"/>
            <ac:picMk id="10" creationId="{88ECFF1D-AB8B-A181-56BE-1784C569CB17}"/>
          </ac:picMkLst>
        </pc:picChg>
      </pc:sldChg>
      <pc:sldChg chg="modSp new">
        <pc:chgData name="Writer 4" userId="8fe8da0992a82643" providerId="Windows Live" clId="Web-{FDAE158A-F0EC-4C48-85C6-89ECDCFA79DA}" dt="2022-11-04T09:37:46.149" v="523" actId="20577"/>
        <pc:sldMkLst>
          <pc:docMk/>
          <pc:sldMk cId="2279532677" sldId="257"/>
        </pc:sldMkLst>
        <pc:spChg chg="mod">
          <ac:chgData name="Writer 4" userId="8fe8da0992a82643" providerId="Windows Live" clId="Web-{FDAE158A-F0EC-4C48-85C6-89ECDCFA79DA}" dt="2022-11-04T09:36:53.694" v="516" actId="20577"/>
          <ac:spMkLst>
            <pc:docMk/>
            <pc:sldMk cId="2279532677" sldId="257"/>
            <ac:spMk id="2" creationId="{27CA32CE-070F-2CCB-D1B7-C0622DFAE06A}"/>
          </ac:spMkLst>
        </pc:spChg>
        <pc:spChg chg="mod">
          <ac:chgData name="Writer 4" userId="8fe8da0992a82643" providerId="Windows Live" clId="Web-{FDAE158A-F0EC-4C48-85C6-89ECDCFA79DA}" dt="2022-11-04T09:37:46.149" v="523" actId="20577"/>
          <ac:spMkLst>
            <pc:docMk/>
            <pc:sldMk cId="2279532677" sldId="257"/>
            <ac:spMk id="3" creationId="{946D5964-9982-09A3-0C7D-19220E7C68E1}"/>
          </ac:spMkLst>
        </pc:spChg>
      </pc:sldChg>
      <pc:sldChg chg="new del">
        <pc:chgData name="Writer 4" userId="8fe8da0992a82643" providerId="Windows Live" clId="Web-{FDAE158A-F0EC-4C48-85C6-89ECDCFA79DA}" dt="2022-11-04T08:46:44.753" v="1"/>
        <pc:sldMkLst>
          <pc:docMk/>
          <pc:sldMk cId="3723900941" sldId="257"/>
        </pc:sldMkLst>
      </pc:sldChg>
    </pc:docChg>
  </pc:docChgLst>
  <pc:docChgLst>
    <pc:chgData name="Writer 4" userId="8fe8da0992a82643" providerId="Windows Live" clId="Web-{F21DE27A-4E8B-46A9-BC2E-D4E51DC5BAD5}"/>
    <pc:docChg chg="modSld modMainMaster">
      <pc:chgData name="Writer 4" userId="8fe8da0992a82643" providerId="Windows Live" clId="Web-{F21DE27A-4E8B-46A9-BC2E-D4E51DC5BAD5}" dt="2022-11-04T12:11:17.171" v="853"/>
      <pc:docMkLst>
        <pc:docMk/>
      </pc:docMkLst>
      <pc:sldChg chg="addSp modSp mod setBg">
        <pc:chgData name="Writer 4" userId="8fe8da0992a82643" providerId="Windows Live" clId="Web-{F21DE27A-4E8B-46A9-BC2E-D4E51DC5BAD5}" dt="2022-11-04T12:08:22.868" v="839"/>
        <pc:sldMkLst>
          <pc:docMk/>
          <pc:sldMk cId="109857222" sldId="256"/>
        </pc:sldMkLst>
        <pc:spChg chg="mod">
          <ac:chgData name="Writer 4" userId="8fe8da0992a82643" providerId="Windows Live" clId="Web-{F21DE27A-4E8B-46A9-BC2E-D4E51DC5BAD5}" dt="2022-11-04T11:02:43.878" v="705" actId="20577"/>
          <ac:spMkLst>
            <pc:docMk/>
            <pc:sldMk cId="109857222" sldId="256"/>
            <ac:spMk id="4" creationId="{811208B1-4610-2F9A-96AF-3EC41B800B06}"/>
          </ac:spMkLst>
        </pc:spChg>
        <pc:spChg chg="mod">
          <ac:chgData name="Writer 4" userId="8fe8da0992a82643" providerId="Windows Live" clId="Web-{F21DE27A-4E8B-46A9-BC2E-D4E51DC5BAD5}" dt="2022-11-04T10:58:37.151" v="676" actId="20577"/>
          <ac:spMkLst>
            <pc:docMk/>
            <pc:sldMk cId="109857222" sldId="256"/>
            <ac:spMk id="5" creationId="{7377EEE0-8935-5FA0-3783-885704612FAF}"/>
          </ac:spMkLst>
        </pc:spChg>
        <pc:spChg chg="mod">
          <ac:chgData name="Writer 4" userId="8fe8da0992a82643" providerId="Windows Live" clId="Web-{F21DE27A-4E8B-46A9-BC2E-D4E51DC5BAD5}" dt="2022-11-04T10:58:29.010" v="675" actId="20577"/>
          <ac:spMkLst>
            <pc:docMk/>
            <pc:sldMk cId="109857222" sldId="256"/>
            <ac:spMk id="6" creationId="{AC00CBD8-CF66-C335-12EB-5ADC5BB0FEC7}"/>
          </ac:spMkLst>
        </pc:spChg>
        <pc:picChg chg="add mod">
          <ac:chgData name="Writer 4" userId="8fe8da0992a82643" providerId="Windows Live" clId="Web-{F21DE27A-4E8B-46A9-BC2E-D4E51DC5BAD5}" dt="2022-11-04T10:52:17.309" v="637" actId="14100"/>
          <ac:picMkLst>
            <pc:docMk/>
            <pc:sldMk cId="109857222" sldId="256"/>
            <ac:picMk id="2" creationId="{215783E4-F516-BBAC-5B41-8602CBA84726}"/>
          </ac:picMkLst>
        </pc:picChg>
        <pc:picChg chg="add mod">
          <ac:chgData name="Writer 4" userId="8fe8da0992a82643" providerId="Windows Live" clId="Web-{F21DE27A-4E8B-46A9-BC2E-D4E51DC5BAD5}" dt="2022-11-04T10:53:06.530" v="646" actId="14100"/>
          <ac:picMkLst>
            <pc:docMk/>
            <pc:sldMk cId="109857222" sldId="256"/>
            <ac:picMk id="3" creationId="{B9E42A31-C7FA-A8D7-B4A6-75422515D7B8}"/>
          </ac:picMkLst>
        </pc:picChg>
        <pc:picChg chg="add mod">
          <ac:chgData name="Writer 4" userId="8fe8da0992a82643" providerId="Windows Live" clId="Web-{F21DE27A-4E8B-46A9-BC2E-D4E51DC5BAD5}" dt="2022-11-04T11:01:09.985" v="695" actId="14100"/>
          <ac:picMkLst>
            <pc:docMk/>
            <pc:sldMk cId="109857222" sldId="256"/>
            <ac:picMk id="7" creationId="{70A13CA0-121D-8F2D-C00C-88402DE77572}"/>
          </ac:picMkLst>
        </pc:picChg>
        <pc:picChg chg="add mod">
          <ac:chgData name="Writer 4" userId="8fe8da0992a82643" providerId="Windows Live" clId="Web-{F21DE27A-4E8B-46A9-BC2E-D4E51DC5BAD5}" dt="2022-11-04T10:56:53.944" v="662" actId="14100"/>
          <ac:picMkLst>
            <pc:docMk/>
            <pc:sldMk cId="109857222" sldId="256"/>
            <ac:picMk id="8" creationId="{71820121-ACC8-484A-C156-7FE431380D15}"/>
          </ac:picMkLst>
        </pc:picChg>
        <pc:picChg chg="add mod">
          <ac:chgData name="Writer 4" userId="8fe8da0992a82643" providerId="Windows Live" clId="Web-{F21DE27A-4E8B-46A9-BC2E-D4E51DC5BAD5}" dt="2022-11-04T10:57:13.039" v="666" actId="14100"/>
          <ac:picMkLst>
            <pc:docMk/>
            <pc:sldMk cId="109857222" sldId="256"/>
            <ac:picMk id="9" creationId="{0A1335F3-64FB-7604-E169-38C877420683}"/>
          </ac:picMkLst>
        </pc:picChg>
        <pc:picChg chg="add mod">
          <ac:chgData name="Writer 4" userId="8fe8da0992a82643" providerId="Windows Live" clId="Web-{F21DE27A-4E8B-46A9-BC2E-D4E51DC5BAD5}" dt="2022-11-04T10:52:28.888" v="640" actId="14100"/>
          <ac:picMkLst>
            <pc:docMk/>
            <pc:sldMk cId="109857222" sldId="256"/>
            <ac:picMk id="10" creationId="{175C7F02-71ED-2568-6890-8BE336E7954F}"/>
          </ac:picMkLst>
        </pc:picChg>
        <pc:picChg chg="add mod">
          <ac:chgData name="Writer 4" userId="8fe8da0992a82643" providerId="Windows Live" clId="Web-{F21DE27A-4E8B-46A9-BC2E-D4E51DC5BAD5}" dt="2022-11-04T10:57:00.694" v="664" actId="14100"/>
          <ac:picMkLst>
            <pc:docMk/>
            <pc:sldMk cId="109857222" sldId="256"/>
            <ac:picMk id="11" creationId="{21A71889-FAB1-0B3E-416E-863499AE9006}"/>
          </ac:picMkLst>
        </pc:picChg>
        <pc:picChg chg="add mod">
          <ac:chgData name="Writer 4" userId="8fe8da0992a82643" providerId="Windows Live" clId="Web-{F21DE27A-4E8B-46A9-BC2E-D4E51DC5BAD5}" dt="2022-11-04T10:57:08.038" v="665" actId="14100"/>
          <ac:picMkLst>
            <pc:docMk/>
            <pc:sldMk cId="109857222" sldId="256"/>
            <ac:picMk id="12" creationId="{9CD68043-E069-35BE-02CA-C20E4D875E63}"/>
          </ac:picMkLst>
        </pc:picChg>
        <pc:picChg chg="add mod">
          <ac:chgData name="Writer 4" userId="8fe8da0992a82643" providerId="Windows Live" clId="Web-{F21DE27A-4E8B-46A9-BC2E-D4E51DC5BAD5}" dt="2022-11-04T11:01:06.250" v="694" actId="1076"/>
          <ac:picMkLst>
            <pc:docMk/>
            <pc:sldMk cId="109857222" sldId="256"/>
            <ac:picMk id="13" creationId="{D230586E-C679-77EA-1592-AF6AE9DCB148}"/>
          </ac:picMkLst>
        </pc:picChg>
        <pc:picChg chg="add mod">
          <ac:chgData name="Writer 4" userId="8fe8da0992a82643" providerId="Windows Live" clId="Web-{F21DE27A-4E8B-46A9-BC2E-D4E51DC5BAD5}" dt="2022-11-04T11:00:42.171" v="690" actId="14100"/>
          <ac:picMkLst>
            <pc:docMk/>
            <pc:sldMk cId="109857222" sldId="256"/>
            <ac:picMk id="14" creationId="{7980BBAB-4E68-CF60-EAC3-BD70C4AC0C50}"/>
          </ac:picMkLst>
        </pc:picChg>
        <pc:picChg chg="add mod">
          <ac:chgData name="Writer 4" userId="8fe8da0992a82643" providerId="Windows Live" clId="Web-{F21DE27A-4E8B-46A9-BC2E-D4E51DC5BAD5}" dt="2022-11-04T11:00:19.233" v="685" actId="14100"/>
          <ac:picMkLst>
            <pc:docMk/>
            <pc:sldMk cId="109857222" sldId="256"/>
            <ac:picMk id="15" creationId="{4D918227-6A88-5AA7-8E7C-BEB5989CA0F4}"/>
          </ac:picMkLst>
        </pc:picChg>
      </pc:sldChg>
      <pc:sldChg chg="addSp delSp modSp mod setBg">
        <pc:chgData name="Writer 4" userId="8fe8da0992a82643" providerId="Windows Live" clId="Web-{F21DE27A-4E8B-46A9-BC2E-D4E51DC5BAD5}" dt="2022-11-04T12:11:17.171" v="853"/>
        <pc:sldMkLst>
          <pc:docMk/>
          <pc:sldMk cId="2279532677" sldId="257"/>
        </pc:sldMkLst>
        <pc:spChg chg="mod">
          <ac:chgData name="Writer 4" userId="8fe8da0992a82643" providerId="Windows Live" clId="Web-{F21DE27A-4E8B-46A9-BC2E-D4E51DC5BAD5}" dt="2022-11-04T12:11:07.233" v="850"/>
          <ac:spMkLst>
            <pc:docMk/>
            <pc:sldMk cId="2279532677" sldId="257"/>
            <ac:spMk id="2" creationId="{27CA32CE-070F-2CCB-D1B7-C0622DFAE06A}"/>
          </ac:spMkLst>
        </pc:spChg>
        <pc:spChg chg="mod">
          <ac:chgData name="Writer 4" userId="8fe8da0992a82643" providerId="Windows Live" clId="Web-{F21DE27A-4E8B-46A9-BC2E-D4E51DC5BAD5}" dt="2022-11-04T12:11:17.171" v="853"/>
          <ac:spMkLst>
            <pc:docMk/>
            <pc:sldMk cId="2279532677" sldId="257"/>
            <ac:spMk id="3" creationId="{946D5964-9982-09A3-0C7D-19220E7C68E1}"/>
          </ac:spMkLst>
        </pc:spChg>
        <pc:spChg chg="mod">
          <ac:chgData name="Writer 4" userId="8fe8da0992a82643" providerId="Windows Live" clId="Web-{F21DE27A-4E8B-46A9-BC2E-D4E51DC5BAD5}" dt="2022-11-04T12:11:11.952" v="852"/>
          <ac:spMkLst>
            <pc:docMk/>
            <pc:sldMk cId="2279532677" sldId="257"/>
            <ac:spMk id="4" creationId="{B17AEDD6-4ED5-072D-4E85-1F19CCCFB3D7}"/>
          </ac:spMkLst>
        </pc:spChg>
        <pc:spChg chg="add del mod">
          <ac:chgData name="Writer 4" userId="8fe8da0992a82643" providerId="Windows Live" clId="Web-{F21DE27A-4E8B-46A9-BC2E-D4E51DC5BAD5}" dt="2022-11-04T10:48:35.958" v="604"/>
          <ac:spMkLst>
            <pc:docMk/>
            <pc:sldMk cId="2279532677" sldId="257"/>
            <ac:spMk id="5" creationId="{5FC8F737-051D-D1D5-335F-9B6A188FC94E}"/>
          </ac:spMkLst>
        </pc:spChg>
        <pc:picChg chg="add mod">
          <ac:chgData name="Writer 4" userId="8fe8da0992a82643" providerId="Windows Live" clId="Web-{F21DE27A-4E8B-46A9-BC2E-D4E51DC5BAD5}" dt="2022-11-04T12:09:01.494" v="843" actId="14100"/>
          <ac:picMkLst>
            <pc:docMk/>
            <pc:sldMk cId="2279532677" sldId="257"/>
            <ac:picMk id="5" creationId="{93C0F2E6-7C30-4E01-0B05-E64D70C89C54}"/>
          </ac:picMkLst>
        </pc:picChg>
        <pc:picChg chg="add del mod">
          <ac:chgData name="Writer 4" userId="8fe8da0992a82643" providerId="Windows Live" clId="Web-{F21DE27A-4E8B-46A9-BC2E-D4E51DC5BAD5}" dt="2022-11-04T10:48:52.896" v="608"/>
          <ac:picMkLst>
            <pc:docMk/>
            <pc:sldMk cId="2279532677" sldId="257"/>
            <ac:picMk id="6" creationId="{3E2B5190-014D-DA73-9C47-9A67CE30BDE2}"/>
          </ac:picMkLst>
        </pc:picChg>
        <pc:picChg chg="add mod">
          <ac:chgData name="Writer 4" userId="8fe8da0992a82643" providerId="Windows Live" clId="Web-{F21DE27A-4E8B-46A9-BC2E-D4E51DC5BAD5}" dt="2022-11-04T12:08:36.025" v="840" actId="1076"/>
          <ac:picMkLst>
            <pc:docMk/>
            <pc:sldMk cId="2279532677" sldId="257"/>
            <ac:picMk id="8" creationId="{EABA4982-2E47-2CDF-646A-13CFDACD003C}"/>
          </ac:picMkLst>
        </pc:picChg>
        <pc:picChg chg="add">
          <ac:chgData name="Writer 4" userId="8fe8da0992a82643" providerId="Windows Live" clId="Web-{F21DE27A-4E8B-46A9-BC2E-D4E51DC5BAD5}" dt="2022-11-04T10:59:05.605" v="678"/>
          <ac:picMkLst>
            <pc:docMk/>
            <pc:sldMk cId="2279532677" sldId="257"/>
            <ac:picMk id="10" creationId="{64C65C76-AE7F-F6FE-502C-0A3E49316BC8}"/>
          </ac:picMkLst>
        </pc:picChg>
        <pc:picChg chg="add mod">
          <ac:chgData name="Writer 4" userId="8fe8da0992a82643" providerId="Windows Live" clId="Web-{F21DE27A-4E8B-46A9-BC2E-D4E51DC5BAD5}" dt="2022-11-04T12:09:08.526" v="845" actId="14100"/>
          <ac:picMkLst>
            <pc:docMk/>
            <pc:sldMk cId="2279532677" sldId="257"/>
            <ac:picMk id="11" creationId="{F70D64E5-AD87-7E91-A5AE-7D10E86E5631}"/>
          </ac:picMkLst>
        </pc:picChg>
        <pc:picChg chg="add mod">
          <ac:chgData name="Writer 4" userId="8fe8da0992a82643" providerId="Windows Live" clId="Web-{F21DE27A-4E8B-46A9-BC2E-D4E51DC5BAD5}" dt="2022-11-04T11:09:10.627" v="791" actId="14100"/>
          <ac:picMkLst>
            <pc:docMk/>
            <pc:sldMk cId="2279532677" sldId="257"/>
            <ac:picMk id="12" creationId="{94648860-257A-323B-7337-389400116224}"/>
          </ac:picMkLst>
        </pc:picChg>
        <pc:picChg chg="add mod">
          <ac:chgData name="Writer 4" userId="8fe8da0992a82643" providerId="Windows Live" clId="Web-{F21DE27A-4E8B-46A9-BC2E-D4E51DC5BAD5}" dt="2022-11-04T12:01:28.449" v="817" actId="14100"/>
          <ac:picMkLst>
            <pc:docMk/>
            <pc:sldMk cId="2279532677" sldId="257"/>
            <ac:picMk id="13" creationId="{A5BBA949-7E08-B031-A162-8928522A8598}"/>
          </ac:picMkLst>
        </pc:picChg>
        <pc:picChg chg="add mod">
          <ac:chgData name="Writer 4" userId="8fe8da0992a82643" providerId="Windows Live" clId="Web-{F21DE27A-4E8B-46A9-BC2E-D4E51DC5BAD5}" dt="2022-11-04T12:00:41.088" v="811" actId="14100"/>
          <ac:picMkLst>
            <pc:docMk/>
            <pc:sldMk cId="2279532677" sldId="257"/>
            <ac:picMk id="14" creationId="{11CBA886-DF67-3644-8B2B-A7ED88E35CAF}"/>
          </ac:picMkLst>
        </pc:picChg>
        <pc:picChg chg="add mod">
          <ac:chgData name="Writer 4" userId="8fe8da0992a82643" providerId="Windows Live" clId="Web-{F21DE27A-4E8B-46A9-BC2E-D4E51DC5BAD5}" dt="2022-11-04T12:01:52.684" v="820" actId="14100"/>
          <ac:picMkLst>
            <pc:docMk/>
            <pc:sldMk cId="2279532677" sldId="257"/>
            <ac:picMk id="15" creationId="{1926DF41-3DB0-1613-BCC7-7FBB54350C40}"/>
          </ac:picMkLst>
        </pc:picChg>
        <pc:picChg chg="add mod">
          <ac:chgData name="Writer 4" userId="8fe8da0992a82643" providerId="Windows Live" clId="Web-{F21DE27A-4E8B-46A9-BC2E-D4E51DC5BAD5}" dt="2022-11-04T12:08:45.900" v="841" actId="14100"/>
          <ac:picMkLst>
            <pc:docMk/>
            <pc:sldMk cId="2279532677" sldId="257"/>
            <ac:picMk id="16" creationId="{01954480-65C4-6188-EF90-AD64D14411F2}"/>
          </ac:picMkLst>
        </pc:picChg>
        <pc:picChg chg="add mod">
          <ac:chgData name="Writer 4" userId="8fe8da0992a82643" providerId="Windows Live" clId="Web-{F21DE27A-4E8B-46A9-BC2E-D4E51DC5BAD5}" dt="2022-11-04T12:09:05.088" v="844" actId="1076"/>
          <ac:picMkLst>
            <pc:docMk/>
            <pc:sldMk cId="2279532677" sldId="257"/>
            <ac:picMk id="17" creationId="{57972760-F502-0CE8-D467-EB6929A60927}"/>
          </ac:picMkLst>
        </pc:picChg>
      </pc:sldChg>
      <pc:sldMasterChg chg="mod setBg modSldLayout">
        <pc:chgData name="Writer 4" userId="8fe8da0992a82643" providerId="Windows Live" clId="Web-{F21DE27A-4E8B-46A9-BC2E-D4E51DC5BAD5}" dt="2022-11-04T12:08:22.868" v="839"/>
        <pc:sldMasterMkLst>
          <pc:docMk/>
          <pc:sldMasterMk cId="2460954070" sldId="2147483660"/>
        </pc:sldMasterMkLst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9.jpeg"/><Relationship Id="rId7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D2E5C-1DF4-3DF8-977D-1A8BB7BE25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Food &amp; Beverage Operations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--</a:t>
            </a:r>
            <a:r>
              <a:rPr lang="en-GB" dirty="0"/>
              <a:t> </a:t>
            </a:r>
            <a:r>
              <a:rPr lang="en-GB" sz="4000" dirty="0"/>
              <a:t>Menu </a:t>
            </a:r>
            <a:r>
              <a:rPr lang="en-GB" b="1" dirty="0"/>
              <a:t>--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BBA45-0641-61C5-A591-D11F9FB477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Student ID: 2127268</a:t>
            </a:r>
          </a:p>
          <a:p>
            <a:r>
              <a:rPr lang="en-GB"/>
              <a:t>Lecturer’s </a:t>
            </a:r>
            <a:r>
              <a:rPr lang="en-GB" dirty="0"/>
              <a:t>name: Steve Jones</a:t>
            </a:r>
          </a:p>
        </p:txBody>
      </p:sp>
    </p:spTree>
    <p:extLst>
      <p:ext uri="{BB962C8B-B14F-4D97-AF65-F5344CB8AC3E}">
        <p14:creationId xmlns:p14="http://schemas.microsoft.com/office/powerpoint/2010/main" val="851293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1208B1-4610-2F9A-96AF-3EC41B80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897" y="365125"/>
            <a:ext cx="4060168" cy="69889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C000"/>
                </a:solidFill>
                <a:latin typeface="Sitka Heading"/>
                <a:cs typeface="Calibri Light"/>
              </a:rPr>
              <a:t>Holy Trinity</a:t>
            </a:r>
            <a:r>
              <a:rPr lang="en-US" dirty="0">
                <a:solidFill>
                  <a:srgbClr val="FFC000"/>
                </a:solidFill>
                <a:latin typeface="Sitka Heading"/>
                <a:cs typeface="Calibri Light"/>
              </a:rPr>
              <a:t> </a:t>
            </a:r>
            <a:br>
              <a:rPr lang="en-US" dirty="0">
                <a:latin typeface="Sitka Heading"/>
                <a:cs typeface="Calibri Light"/>
              </a:rPr>
            </a:br>
            <a:r>
              <a:rPr lang="en-US" sz="4000" i="1" dirty="0">
                <a:solidFill>
                  <a:srgbClr val="FF0000"/>
                </a:solidFill>
                <a:latin typeface="Consolas"/>
                <a:cs typeface="Calibri Light"/>
              </a:rPr>
              <a:t>Christmas Menu</a:t>
            </a:r>
            <a:endParaRPr lang="en-US" sz="4000" i="1" dirty="0">
              <a:solidFill>
                <a:srgbClr val="FF0000"/>
              </a:solidFill>
              <a:latin typeface="Consola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77EEE0-8935-5FA0-3783-885704612F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62" y="1825625"/>
            <a:ext cx="3832981" cy="25818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     </a:t>
            </a:r>
            <a:r>
              <a:rPr lang="en-US" sz="1200" b="1" dirty="0">
                <a:solidFill>
                  <a:srgbClr val="FF0000"/>
                </a:solidFill>
                <a:ea typeface="+mn-lt"/>
                <a:cs typeface="+mn-lt"/>
              </a:rPr>
              <a:t>Weekday Menu</a:t>
            </a:r>
            <a:endParaRPr lang="en-US" sz="12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    </a:t>
            </a:r>
            <a:r>
              <a:rPr lang="en-US" sz="1200" b="1" dirty="0">
                <a:solidFill>
                  <a:srgbClr val="7030A0"/>
                </a:solidFill>
                <a:ea typeface="+mn-lt"/>
                <a:cs typeface="+mn-lt"/>
              </a:rPr>
              <a:t> Starters</a:t>
            </a:r>
            <a:endParaRPr lang="en-US" sz="1200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 panose="020F0502020204030204"/>
              </a:rPr>
              <a:t>Lemon prawn vol-au-vents and champagne-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 panose="020F0502020204030204"/>
              </a:rPr>
              <a:t>2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Smoked salmon  with lemon and capers-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3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Grilled scallops with nduja butter-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2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Bloody </a:t>
            </a:r>
            <a:r>
              <a:rPr lang="en-US" sz="1200" dirty="0" err="1">
                <a:cs typeface="Calibri"/>
              </a:rPr>
              <a:t>mary</a:t>
            </a:r>
            <a:r>
              <a:rPr lang="en-US" sz="1200" dirty="0">
                <a:cs typeface="Calibri"/>
              </a:rPr>
              <a:t> prawn lettuce scoops-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3</a:t>
            </a:r>
            <a:endParaRPr lang="en-US" sz="1200" dirty="0"/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</a:t>
            </a:r>
            <a:r>
              <a:rPr lang="en-US" sz="1200" b="1" dirty="0">
                <a:solidFill>
                  <a:srgbClr val="7030A0"/>
                </a:solidFill>
                <a:ea typeface="+mn-lt"/>
                <a:cs typeface="+mn-lt"/>
              </a:rPr>
              <a:t>  Platters</a:t>
            </a:r>
            <a:endParaRPr lang="en-US" sz="1200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ea typeface="+mn-lt"/>
                <a:cs typeface="+mn-lt"/>
              </a:rPr>
              <a:t>Vegan tacos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ea typeface="+mn-lt"/>
                <a:cs typeface="+mn-lt"/>
              </a:rPr>
              <a:t>5</a:t>
            </a:r>
            <a:endParaRPr lang="en-US" sz="1200" dirty="0"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 panose="020F0502020204030204"/>
              </a:rPr>
              <a:t>Turkey stir-fry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 panose="020F0502020204030204"/>
              </a:rPr>
              <a:t>6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Cumin-crusted chicken with kale salad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7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Korean fried cauli rice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8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1200" dirty="0"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1200" dirty="0">
              <a:cs typeface="Calibri" panose="020F0502020204030204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00CBD8-CF66-C335-12EB-5ADC5BB0FE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1828" y="1574438"/>
            <a:ext cx="2532743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Weekend Menu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7030A0"/>
                </a:solidFill>
                <a:ea typeface="+mn-lt"/>
                <a:cs typeface="+mn-lt"/>
              </a:rPr>
              <a:t>Starters</a:t>
            </a:r>
            <a:endParaRPr lang="en-US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Prawn Cocktail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Mackerel </a:t>
            </a:r>
            <a:r>
              <a:rPr lang="en-US" dirty="0" err="1">
                <a:ea typeface="+mn-lt"/>
                <a:cs typeface="+mn-lt"/>
              </a:rPr>
              <a:t>Pâtè</a:t>
            </a:r>
            <a:r>
              <a:rPr lang="en-US" dirty="0">
                <a:ea typeface="+mn-lt"/>
                <a:cs typeface="+mn-lt"/>
              </a:rPr>
              <a:t>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/>
              <a:t>French Onion Soup-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/>
              <a:t>1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 The smorgasbord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2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Charcuterie Wreath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Warm Beetroot Salad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2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7030A0"/>
                </a:solidFill>
                <a:ea typeface="+mn-lt"/>
                <a:cs typeface="+mn-lt"/>
              </a:rPr>
              <a:t> Platters</a:t>
            </a:r>
            <a:endParaRPr lang="en-US" dirty="0">
              <a:solidFill>
                <a:srgbClr val="7030A0"/>
              </a:solidFill>
              <a:cs typeface="Calibri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Salmon traybake-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Vegan </a:t>
            </a:r>
            <a:r>
              <a:rPr lang="en-US" dirty="0" err="1">
                <a:cs typeface="Calibri"/>
              </a:rPr>
              <a:t>chilli</a:t>
            </a:r>
            <a:r>
              <a:rPr lang="en-US" dirty="0">
                <a:cs typeface="Calibri"/>
              </a:rPr>
              <a:t>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Moroccan veggie soup-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Tofu tacos-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Chicken Wings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Chicken fritters-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7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Turkey ramen-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8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Vegan fajita bowl with cauli rice-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dirty="0">
              <a:ea typeface="+mn-lt"/>
              <a:cs typeface="+mn-l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15783E4-F516-BBAC-5B41-8602CBA84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497" y="1487034"/>
            <a:ext cx="3350532" cy="1634218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B9E42A31-C7FA-A8D7-B4A6-75422515D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886" y="1609876"/>
            <a:ext cx="2155371" cy="141272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70A13CA0-121D-8F2D-C00C-88402DE775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1163" y="5955696"/>
            <a:ext cx="4073675" cy="824896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71820121-ACC8-484A-C156-7FE431380D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" y="4511781"/>
            <a:ext cx="3166532" cy="1390438"/>
          </a:xfrm>
          <a:prstGeom prst="rect">
            <a:avLst/>
          </a:prstGeom>
        </p:spPr>
      </p:pic>
      <p:pic>
        <p:nvPicPr>
          <p:cNvPr id="9" name="Picture 9" descr="A picture containing plate, food, dish, meal&#10;&#10;Description automatically generated">
            <a:extLst>
              <a:ext uri="{FF2B5EF4-FFF2-40B4-BE49-F238E27FC236}">
                <a16:creationId xmlns:a16="http://schemas.microsoft.com/office/drawing/2014/main" id="{0A1335F3-64FB-7604-E169-38C8774206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2724" y="3021197"/>
            <a:ext cx="2145695" cy="1492939"/>
          </a:xfrm>
          <a:prstGeom prst="rect">
            <a:avLst/>
          </a:prstGeom>
        </p:spPr>
      </p:pic>
      <p:pic>
        <p:nvPicPr>
          <p:cNvPr id="10" name="Picture 10" descr="A picture containing food, dish, meal, stew&#10;&#10;Description automatically generated">
            <a:extLst>
              <a:ext uri="{FF2B5EF4-FFF2-40B4-BE49-F238E27FC236}">
                <a16:creationId xmlns:a16="http://schemas.microsoft.com/office/drawing/2014/main" id="{175C7F02-71ED-2568-6890-8BE336E79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6152" y="3178435"/>
            <a:ext cx="3355218" cy="1420368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21A71889-FAB1-0B3E-416E-863499AE90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2819" y="4508911"/>
            <a:ext cx="2895600" cy="1396178"/>
          </a:xfrm>
          <a:prstGeom prst="rect">
            <a:avLst/>
          </a:prstGeom>
        </p:spPr>
      </p:pic>
      <p:pic>
        <p:nvPicPr>
          <p:cNvPr id="12" name="Picture 12" descr="Text, shape, arrow&#10;&#10;Description automatically generated">
            <a:extLst>
              <a:ext uri="{FF2B5EF4-FFF2-40B4-BE49-F238E27FC236}">
                <a16:creationId xmlns:a16="http://schemas.microsoft.com/office/drawing/2014/main" id="{9CD68043-E069-35BE-02CA-C20E4D875E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44" y="5898998"/>
            <a:ext cx="6081485" cy="902003"/>
          </a:xfrm>
          <a:prstGeom prst="rect">
            <a:avLst/>
          </a:prstGeom>
        </p:spPr>
      </p:pic>
      <p:pic>
        <p:nvPicPr>
          <p:cNvPr id="13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D230586E-C679-77EA-1592-AF6AE9DCB1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6350" y="5445276"/>
            <a:ext cx="2031395" cy="1410305"/>
          </a:xfrm>
          <a:prstGeom prst="rect">
            <a:avLst/>
          </a:prstGeom>
        </p:spPr>
      </p:pic>
      <p:pic>
        <p:nvPicPr>
          <p:cNvPr id="14" name="Picture 14" descr="A picture containing food, plate, meat, meal&#10;&#10;Description automatically generated">
            <a:extLst>
              <a:ext uri="{FF2B5EF4-FFF2-40B4-BE49-F238E27FC236}">
                <a16:creationId xmlns:a16="http://schemas.microsoft.com/office/drawing/2014/main" id="{7980BBAB-4E68-CF60-EAC3-BD70C4AC0C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5962" y="33673"/>
            <a:ext cx="3839028" cy="1577606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4D918227-6A88-5AA7-8E7C-BEB5989CA0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06152" y="-2613"/>
            <a:ext cx="3367314" cy="149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A32CE-070F-2CCB-D1B7-C0622DFA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751" y="159506"/>
            <a:ext cx="4822167" cy="133994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C000"/>
                </a:solidFill>
                <a:latin typeface="Sitka Heading"/>
                <a:ea typeface="+mj-lt"/>
                <a:cs typeface="+mj-lt"/>
              </a:rPr>
              <a:t>Holy Trinity</a:t>
            </a:r>
            <a:r>
              <a:rPr lang="en-US" dirty="0">
                <a:ea typeface="+mj-lt"/>
                <a:cs typeface="+mj-lt"/>
              </a:rPr>
              <a:t> </a:t>
            </a:r>
            <a:br>
              <a:rPr lang="en-US" dirty="0">
                <a:ea typeface="+mj-lt"/>
                <a:cs typeface="+mj-lt"/>
              </a:rPr>
            </a:br>
            <a:r>
              <a:rPr lang="en-US" sz="3600" i="1" dirty="0">
                <a:solidFill>
                  <a:srgbClr val="FF0000"/>
                </a:solidFill>
                <a:latin typeface="Consolas"/>
                <a:ea typeface="+mj-lt"/>
                <a:cs typeface="+mj-lt"/>
              </a:rPr>
              <a:t>Christmas Menu</a:t>
            </a:r>
            <a:endParaRPr lang="en-US" sz="3600" i="1" dirty="0">
              <a:solidFill>
                <a:srgbClr val="FF0000"/>
              </a:solidFill>
              <a:latin typeface="Consolas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D5964-9982-09A3-0C7D-19220E7C68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544" y="1825625"/>
            <a:ext cx="3279016" cy="41701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cs typeface="Calibri" panose="020F0502020204030204"/>
              </a:rPr>
              <a:t>Desert 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Sugar cookies with Royal icing -</a:t>
            </a:r>
            <a:r>
              <a:rPr lang="en-US" sz="1600" dirty="0">
                <a:cs typeface="Calibri" panose="020F0502020204030204"/>
              </a:rPr>
              <a:t>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cs typeface="Calibri" panose="020F0502020204030204"/>
              </a:rPr>
              <a:t>6</a:t>
            </a:r>
            <a:endParaRPr lang="en-US" sz="3200" dirty="0">
              <a:cs typeface="Calibri" panose="020F0502020204030204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cs typeface="Calibri" panose="020F0502020204030204"/>
              </a:rPr>
              <a:t>Gingerbread</a:t>
            </a:r>
            <a:r>
              <a:rPr lang="en-US" sz="1600" dirty="0">
                <a:ea typeface="+mn-lt"/>
                <a:cs typeface="+mn-lt"/>
              </a:rPr>
              <a:t> Linzer Cookies with Chocolate Filling </a:t>
            </a:r>
            <a:r>
              <a:rPr lang="en-US" sz="1600" dirty="0">
                <a:cs typeface="Calibri" panose="020F0502020204030204"/>
              </a:rPr>
              <a:t>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cs typeface="Calibri" panose="020F0502020204030204"/>
              </a:rPr>
              <a:t>7</a:t>
            </a:r>
            <a:endParaRPr lang="en-US" sz="3200" dirty="0">
              <a:cs typeface="Calibri" panose="020F0502020204030204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Peanut Butter Blossoms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5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cs typeface="Calibri" panose="020F0502020204030204"/>
              </a:rPr>
              <a:t>Soft drinks</a:t>
            </a:r>
          </a:p>
          <a:p>
            <a:pPr>
              <a:spcBef>
                <a:spcPts val="0"/>
              </a:spcBef>
            </a:pPr>
            <a:r>
              <a:rPr lang="en-US" sz="1600" dirty="0"/>
              <a:t>Rhubarb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</a:t>
            </a:r>
            <a:endParaRPr lang="en-US" sz="1600" dirty="0">
              <a:cs typeface="Calibri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Elderflower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3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Lime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4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Tonic water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</a:t>
            </a:r>
            <a:endParaRPr lang="en-US" sz="1600" dirty="0">
              <a:ea typeface="+mn-lt"/>
              <a:cs typeface="+mn-lt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ea typeface="+mn-lt"/>
                <a:cs typeface="+mn-lt"/>
              </a:rPr>
              <a:t>Gin cocktails</a:t>
            </a:r>
            <a:endParaRPr lang="en-US" sz="32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Gin fizz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9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Pre-bottled dirty martini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8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Gimlet cocktail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7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Tom </a:t>
            </a:r>
            <a:r>
              <a:rPr lang="en-US" sz="1600" dirty="0" err="1">
                <a:ea typeface="+mn-lt"/>
                <a:cs typeface="+mn-lt"/>
              </a:rPr>
              <a:t>collins</a:t>
            </a:r>
            <a:r>
              <a:rPr lang="en-US" sz="1600" dirty="0">
                <a:ea typeface="+mn-lt"/>
                <a:cs typeface="+mn-lt"/>
              </a:rPr>
              <a:t>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9</a:t>
            </a:r>
            <a:endParaRPr lang="en-US" sz="3200" dirty="0"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AEDD6-4ED5-072D-4E85-1F19CCCFB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2496458" cy="36146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US" b="1" dirty="0">
                <a:cs typeface="Calibri"/>
              </a:rPr>
              <a:t>Whisky cocktails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Whisky sour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Classic whisky highball -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 £</a:t>
            </a:r>
            <a:r>
              <a:rPr lang="en-US" sz="1400" dirty="0">
                <a:cs typeface="Calibri"/>
              </a:rPr>
              <a:t>11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Vieux </a:t>
            </a:r>
            <a:r>
              <a:rPr lang="en-US" sz="1400" dirty="0" err="1">
                <a:cs typeface="Calibri"/>
              </a:rPr>
              <a:t>carre</a:t>
            </a:r>
            <a:r>
              <a:rPr lang="en-US" sz="1400" dirty="0">
                <a:cs typeface="Calibri"/>
              </a:rPr>
              <a:t> cocktail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Classic mint julep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12</a:t>
            </a:r>
            <a:endParaRPr lang="en-US" sz="14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US" b="1" dirty="0">
                <a:cs typeface="Calibri"/>
              </a:rPr>
              <a:t>Wines</a:t>
            </a:r>
            <a:r>
              <a:rPr lang="en-US" sz="3200" b="1" dirty="0">
                <a:cs typeface="Calibri"/>
              </a:rPr>
              <a:t> 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Nicolas </a:t>
            </a:r>
            <a:r>
              <a:rPr lang="en-US" sz="1400" dirty="0" err="1">
                <a:cs typeface="Calibri"/>
              </a:rPr>
              <a:t>Feuillatte</a:t>
            </a:r>
            <a:r>
              <a:rPr lang="en-US" sz="1400" dirty="0">
                <a:cs typeface="Calibri"/>
              </a:rPr>
              <a:t> Brut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22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Gosset Grande </a:t>
            </a:r>
            <a:r>
              <a:rPr lang="en-US" sz="1400" dirty="0" err="1">
                <a:cs typeface="Calibri"/>
              </a:rPr>
              <a:t>Resrve</a:t>
            </a:r>
            <a:r>
              <a:rPr lang="en-US" sz="1400" dirty="0">
                <a:cs typeface="Calibri"/>
              </a:rPr>
              <a:t> Brut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22</a:t>
            </a:r>
          </a:p>
          <a:p>
            <a:pPr>
              <a:spcBef>
                <a:spcPts val="0"/>
              </a:spcBef>
            </a:pPr>
            <a:r>
              <a:rPr lang="en-US" sz="1400" dirty="0">
                <a:ea typeface="+mn-lt"/>
                <a:cs typeface="+mn-lt"/>
              </a:rPr>
              <a:t>Quinta da Pedra Alta Douro Tinto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ea typeface="+mn-lt"/>
                <a:cs typeface="+mn-lt"/>
              </a:rPr>
              <a:t>15</a:t>
            </a:r>
          </a:p>
          <a:p>
            <a:pPr>
              <a:spcBef>
                <a:spcPts val="0"/>
              </a:spcBef>
            </a:pPr>
            <a:r>
              <a:rPr lang="en-US" sz="1400" dirty="0" err="1">
                <a:cs typeface="Calibri"/>
              </a:rPr>
              <a:t>Tbilvino</a:t>
            </a:r>
            <a:r>
              <a:rPr lang="en-US" sz="1400" dirty="0">
                <a:cs typeface="Calibri"/>
              </a:rPr>
              <a:t> </a:t>
            </a:r>
            <a:r>
              <a:rPr lang="en-US" sz="1400" dirty="0" err="1">
                <a:cs typeface="Calibri"/>
              </a:rPr>
              <a:t>Qvevris</a:t>
            </a:r>
            <a:r>
              <a:rPr lang="en-US" sz="1400" dirty="0">
                <a:cs typeface="Calibri"/>
              </a:rPr>
              <a:t> Orange Wine-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 err="1"/>
              <a:t>Orgo</a:t>
            </a:r>
            <a:r>
              <a:rPr lang="en-US" sz="1400" dirty="0"/>
              <a:t> </a:t>
            </a:r>
            <a:r>
              <a:rPr lang="en-US" sz="1400" dirty="0" err="1"/>
              <a:t>Saperavi</a:t>
            </a:r>
            <a:r>
              <a:rPr lang="en-US" sz="1400" dirty="0"/>
              <a:t>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/>
              <a:t>20</a:t>
            </a:r>
            <a:endParaRPr lang="en-US" sz="2400" b="1" dirty="0">
              <a:cs typeface="Calibri"/>
            </a:endParaRPr>
          </a:p>
        </p:txBody>
      </p:sp>
      <p:pic>
        <p:nvPicPr>
          <p:cNvPr id="8" name="Picture 12" descr="Text, shape, arrow&#10;&#10;Description automatically generated">
            <a:extLst>
              <a:ext uri="{FF2B5EF4-FFF2-40B4-BE49-F238E27FC236}">
                <a16:creationId xmlns:a16="http://schemas.microsoft.com/office/drawing/2014/main" id="{EABA4982-2E47-2CDF-646A-13CFDACD0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4" y="5995760"/>
            <a:ext cx="6081485" cy="902003"/>
          </a:xfrm>
          <a:prstGeom prst="rect">
            <a:avLst/>
          </a:prstGeom>
        </p:spPr>
      </p:pic>
      <p:pic>
        <p:nvPicPr>
          <p:cNvPr id="10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64C65C76-AE7F-F6FE-502C-0A3E49316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8445" y="5445276"/>
            <a:ext cx="2031395" cy="1410305"/>
          </a:xfrm>
          <a:prstGeom prst="rect">
            <a:avLst/>
          </a:prstGeom>
        </p:spPr>
      </p:pic>
      <p:pic>
        <p:nvPicPr>
          <p:cNvPr id="11" name="Picture 11" descr="A picture containing indoor, chocolate, fruit, nut&#10;&#10;Description automatically generated">
            <a:extLst>
              <a:ext uri="{FF2B5EF4-FFF2-40B4-BE49-F238E27FC236}">
                <a16:creationId xmlns:a16="http://schemas.microsoft.com/office/drawing/2014/main" id="{F70D64E5-AD87-7E91-A5AE-7D10E86E56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7497" y="1721152"/>
            <a:ext cx="2719766" cy="1008744"/>
          </a:xfrm>
          <a:prstGeom prst="rect">
            <a:avLst/>
          </a:prstGeom>
        </p:spPr>
      </p:pic>
      <p:pic>
        <p:nvPicPr>
          <p:cNvPr id="12" name="Picture 12" descr="A picture containing chocolate, doughnut, food, sugar&#10;&#10;Description automatically generated">
            <a:extLst>
              <a:ext uri="{FF2B5EF4-FFF2-40B4-BE49-F238E27FC236}">
                <a16:creationId xmlns:a16="http://schemas.microsoft.com/office/drawing/2014/main" id="{94648860-257A-323B-7337-3894001162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" y="52009"/>
            <a:ext cx="3336622" cy="1661886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A5BBA949-7E08-B031-A162-8928522A85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9543" y="48478"/>
            <a:ext cx="3517294" cy="1668949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11CBA886-DF67-3644-8B2B-A7ED88E35C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7772" y="5440245"/>
            <a:ext cx="4068838" cy="1420368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1926DF41-3DB0-1613-BCC7-7FBB54350C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94057" y="1714911"/>
            <a:ext cx="3512457" cy="1831606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01954480-65C4-6188-EF90-AD64D14411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81962" y="3517103"/>
            <a:ext cx="3512456" cy="1928367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57972760-F502-0CE8-D467-EB6929A609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93924" y="2733620"/>
            <a:ext cx="2731104" cy="1499616"/>
          </a:xfrm>
          <a:prstGeom prst="rect">
            <a:avLst/>
          </a:prstGeom>
        </p:spPr>
      </p:pic>
      <p:pic>
        <p:nvPicPr>
          <p:cNvPr id="5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93C0F2E6-7C30-4E01-0B05-E64D70C89C5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3924" y="4268638"/>
            <a:ext cx="2731104" cy="1731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532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292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Cavolini</vt:lpstr>
      <vt:lpstr>Consolas</vt:lpstr>
      <vt:lpstr>Sitka Heading</vt:lpstr>
      <vt:lpstr>office theme</vt:lpstr>
      <vt:lpstr>Food &amp; Beverage Operations  -- Menu --</vt:lpstr>
      <vt:lpstr>Holy Trinity  Christmas Menu</vt:lpstr>
      <vt:lpstr>Holy Trinity  Christmas Menu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Laura Lupoae (2128001)</cp:lastModifiedBy>
  <cp:revision>494</cp:revision>
  <dcterms:created xsi:type="dcterms:W3CDTF">2022-11-04T08:45:52Z</dcterms:created>
  <dcterms:modified xsi:type="dcterms:W3CDTF">2022-11-12T20:14:23Z</dcterms:modified>
</cp:coreProperties>
</file>