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91B56C-A291-4BDA-BB56-5A94200EE740}" v="1" dt="2026-02-05T14:21:16.7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0" d="100"/>
          <a:sy n="60" d="100"/>
        </p:scale>
        <p:origin x="146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aid Jameel" userId="dcc487c32d08d8ef" providerId="LiveId" clId="{0EDC3D07-7F8D-4B82-BEA1-D80D61F59278}"/>
    <pc:docChg chg="undo custSel modSld">
      <pc:chgData name="Saaid Jameel" userId="dcc487c32d08d8ef" providerId="LiveId" clId="{0EDC3D07-7F8D-4B82-BEA1-D80D61F59278}" dt="2026-02-05T14:22:09.936" v="14" actId="1076"/>
      <pc:docMkLst>
        <pc:docMk/>
      </pc:docMkLst>
      <pc:sldChg chg="addSp modSp mod">
        <pc:chgData name="Saaid Jameel" userId="dcc487c32d08d8ef" providerId="LiveId" clId="{0EDC3D07-7F8D-4B82-BEA1-D80D61F59278}" dt="2026-02-05T14:22:09.936" v="14" actId="1076"/>
        <pc:sldMkLst>
          <pc:docMk/>
          <pc:sldMk cId="0" sldId="256"/>
        </pc:sldMkLst>
        <pc:spChg chg="mod">
          <ac:chgData name="Saaid Jameel" userId="dcc487c32d08d8ef" providerId="LiveId" clId="{0EDC3D07-7F8D-4B82-BEA1-D80D61F59278}" dt="2026-02-05T14:22:03.387" v="11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Saaid Jameel" userId="dcc487c32d08d8ef" providerId="LiveId" clId="{0EDC3D07-7F8D-4B82-BEA1-D80D61F59278}" dt="2026-02-05T14:22:09.936" v="14" actId="1076"/>
          <ac:spMkLst>
            <pc:docMk/>
            <pc:sldMk cId="0" sldId="256"/>
            <ac:spMk id="3" creationId="{00000000-0000-0000-0000-000000000000}"/>
          </ac:spMkLst>
        </pc:spChg>
        <pc:picChg chg="mod">
          <ac:chgData name="Saaid Jameel" userId="dcc487c32d08d8ef" providerId="LiveId" clId="{0EDC3D07-7F8D-4B82-BEA1-D80D61F59278}" dt="2026-02-05T14:22:07.046" v="13" actId="1076"/>
          <ac:picMkLst>
            <pc:docMk/>
            <pc:sldMk cId="0" sldId="256"/>
            <ac:picMk id="5" creationId="{C4E88C16-37C4-27E1-5FFF-F974406AC28F}"/>
          </ac:picMkLst>
        </pc:picChg>
        <pc:picChg chg="add mod">
          <ac:chgData name="Saaid Jameel" userId="dcc487c32d08d8ef" providerId="LiveId" clId="{0EDC3D07-7F8D-4B82-BEA1-D80D61F59278}" dt="2026-02-05T14:21:45.490" v="8" actId="1076"/>
          <ac:picMkLst>
            <pc:docMk/>
            <pc:sldMk cId="0" sldId="256"/>
            <ac:picMk id="6" creationId="{A800EF85-A40E-1B56-3807-EA5D9FC6E0F9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4" Type="http://schemas.openxmlformats.org/officeDocument/2006/relationships/image" Target="../media/image22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4" Type="http://schemas.openxmlformats.org/officeDocument/2006/relationships/image" Target="../media/image3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17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4" Type="http://schemas.openxmlformats.org/officeDocument/2006/relationships/image" Target="../media/image22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4" Type="http://schemas.openxmlformats.org/officeDocument/2006/relationships/image" Target="../media/image3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6FD39A-B737-4F2F-A20B-5CCBBC54CD58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42A84C9-8FC4-4EE7-A1D8-32D44C30D4B0}">
      <dgm:prSet/>
      <dgm:spPr/>
      <dgm:t>
        <a:bodyPr/>
        <a:lstStyle/>
        <a:p>
          <a:r>
            <a:rPr lang="en-US"/>
            <a:t>Company Overview</a:t>
          </a:r>
        </a:p>
      </dgm:t>
    </dgm:pt>
    <dgm:pt modelId="{21AAC60F-4FDB-441A-A2E4-71CF143A0E6A}" type="parTrans" cxnId="{AEBEEA4F-576B-4704-A07B-1EAB9AF17CF3}">
      <dgm:prSet/>
      <dgm:spPr/>
      <dgm:t>
        <a:bodyPr/>
        <a:lstStyle/>
        <a:p>
          <a:endParaRPr lang="en-US"/>
        </a:p>
      </dgm:t>
    </dgm:pt>
    <dgm:pt modelId="{F6D964DB-1B30-455B-A254-14CFB73C547D}" type="sibTrans" cxnId="{AEBEEA4F-576B-4704-A07B-1EAB9AF17CF3}">
      <dgm:prSet/>
      <dgm:spPr/>
      <dgm:t>
        <a:bodyPr/>
        <a:lstStyle/>
        <a:p>
          <a:endParaRPr lang="en-US"/>
        </a:p>
      </dgm:t>
    </dgm:pt>
    <dgm:pt modelId="{51639EA0-3DFC-4C83-98C8-682681A70E35}">
      <dgm:prSet/>
      <dgm:spPr/>
      <dgm:t>
        <a:bodyPr/>
        <a:lstStyle/>
        <a:p>
          <a:r>
            <a:rPr lang="en-US"/>
            <a:t>Recruitment and Selection</a:t>
          </a:r>
        </a:p>
      </dgm:t>
    </dgm:pt>
    <dgm:pt modelId="{18950093-6863-4D3E-947B-008C21350F42}" type="parTrans" cxnId="{AED14027-F342-4DAD-89E1-347AA80E66C5}">
      <dgm:prSet/>
      <dgm:spPr/>
      <dgm:t>
        <a:bodyPr/>
        <a:lstStyle/>
        <a:p>
          <a:endParaRPr lang="en-US"/>
        </a:p>
      </dgm:t>
    </dgm:pt>
    <dgm:pt modelId="{1A0872F5-E1F7-4183-80FC-43C8DED71779}" type="sibTrans" cxnId="{AED14027-F342-4DAD-89E1-347AA80E66C5}">
      <dgm:prSet/>
      <dgm:spPr/>
      <dgm:t>
        <a:bodyPr/>
        <a:lstStyle/>
        <a:p>
          <a:endParaRPr lang="en-US"/>
        </a:p>
      </dgm:t>
    </dgm:pt>
    <dgm:pt modelId="{20F98EBE-A28E-4D68-BBAA-A4D970720114}">
      <dgm:prSet/>
      <dgm:spPr/>
      <dgm:t>
        <a:bodyPr/>
        <a:lstStyle/>
        <a:p>
          <a:r>
            <a:rPr lang="en-US"/>
            <a:t>Learning and Development</a:t>
          </a:r>
        </a:p>
      </dgm:t>
    </dgm:pt>
    <dgm:pt modelId="{B41C4E5E-D815-4B04-9225-8EFBB14DD9EA}" type="parTrans" cxnId="{7FE15EC4-37E5-486F-8392-6E45866469B5}">
      <dgm:prSet/>
      <dgm:spPr/>
      <dgm:t>
        <a:bodyPr/>
        <a:lstStyle/>
        <a:p>
          <a:endParaRPr lang="en-US"/>
        </a:p>
      </dgm:t>
    </dgm:pt>
    <dgm:pt modelId="{878681F4-AF21-46A9-B467-62A23DE5D227}" type="sibTrans" cxnId="{7FE15EC4-37E5-486F-8392-6E45866469B5}">
      <dgm:prSet/>
      <dgm:spPr/>
      <dgm:t>
        <a:bodyPr/>
        <a:lstStyle/>
        <a:p>
          <a:endParaRPr lang="en-US"/>
        </a:p>
      </dgm:t>
    </dgm:pt>
    <dgm:pt modelId="{116FA11F-7A1A-4A80-A180-93DB220708E3}">
      <dgm:prSet/>
      <dgm:spPr/>
      <dgm:t>
        <a:bodyPr/>
        <a:lstStyle/>
        <a:p>
          <a:r>
            <a:rPr lang="en-US"/>
            <a:t>Performance Management</a:t>
          </a:r>
        </a:p>
      </dgm:t>
    </dgm:pt>
    <dgm:pt modelId="{68095AFD-9990-484B-93A6-3D43BE0E66E0}" type="parTrans" cxnId="{F3FBC36B-1484-4823-9857-D465947627F0}">
      <dgm:prSet/>
      <dgm:spPr/>
      <dgm:t>
        <a:bodyPr/>
        <a:lstStyle/>
        <a:p>
          <a:endParaRPr lang="en-US"/>
        </a:p>
      </dgm:t>
    </dgm:pt>
    <dgm:pt modelId="{08AFF586-107C-4382-B792-E05CF1B77D45}" type="sibTrans" cxnId="{F3FBC36B-1484-4823-9857-D465947627F0}">
      <dgm:prSet/>
      <dgm:spPr/>
      <dgm:t>
        <a:bodyPr/>
        <a:lstStyle/>
        <a:p>
          <a:endParaRPr lang="en-US"/>
        </a:p>
      </dgm:t>
    </dgm:pt>
    <dgm:pt modelId="{7FB1B03F-B240-45AF-BB56-C2C09F8D80BB}">
      <dgm:prSet/>
      <dgm:spPr/>
      <dgm:t>
        <a:bodyPr/>
        <a:lstStyle/>
        <a:p>
          <a:r>
            <a:rPr lang="en-US"/>
            <a:t>Conclusion and References</a:t>
          </a:r>
        </a:p>
      </dgm:t>
    </dgm:pt>
    <dgm:pt modelId="{6B9E1477-2FD2-48B3-B51D-FAF2C3D62880}" type="parTrans" cxnId="{4D0CF38B-6A67-4C57-83E3-F61B74CA111F}">
      <dgm:prSet/>
      <dgm:spPr/>
      <dgm:t>
        <a:bodyPr/>
        <a:lstStyle/>
        <a:p>
          <a:endParaRPr lang="en-US"/>
        </a:p>
      </dgm:t>
    </dgm:pt>
    <dgm:pt modelId="{73E47F85-3B17-4BE4-A03E-4B58B0EEB0D4}" type="sibTrans" cxnId="{4D0CF38B-6A67-4C57-83E3-F61B74CA111F}">
      <dgm:prSet/>
      <dgm:spPr/>
      <dgm:t>
        <a:bodyPr/>
        <a:lstStyle/>
        <a:p>
          <a:endParaRPr lang="en-US"/>
        </a:p>
      </dgm:t>
    </dgm:pt>
    <dgm:pt modelId="{93E23ADD-56F0-4F7C-A3EB-8428AAC8A314}" type="pres">
      <dgm:prSet presAssocID="{0E6FD39A-B737-4F2F-A20B-5CCBBC54CD58}" presName="vert0" presStyleCnt="0">
        <dgm:presLayoutVars>
          <dgm:dir/>
          <dgm:animOne val="branch"/>
          <dgm:animLvl val="lvl"/>
        </dgm:presLayoutVars>
      </dgm:prSet>
      <dgm:spPr/>
    </dgm:pt>
    <dgm:pt modelId="{11B21A1D-DBBD-47D4-9102-8801F19FECE5}" type="pres">
      <dgm:prSet presAssocID="{F42A84C9-8FC4-4EE7-A1D8-32D44C30D4B0}" presName="thickLine" presStyleLbl="alignNode1" presStyleIdx="0" presStyleCnt="5"/>
      <dgm:spPr/>
    </dgm:pt>
    <dgm:pt modelId="{60C8FC97-3980-4789-9D02-D1E116A7FE82}" type="pres">
      <dgm:prSet presAssocID="{F42A84C9-8FC4-4EE7-A1D8-32D44C30D4B0}" presName="horz1" presStyleCnt="0"/>
      <dgm:spPr/>
    </dgm:pt>
    <dgm:pt modelId="{D63C7AD4-878F-462D-BDE6-C270F9D27684}" type="pres">
      <dgm:prSet presAssocID="{F42A84C9-8FC4-4EE7-A1D8-32D44C30D4B0}" presName="tx1" presStyleLbl="revTx" presStyleIdx="0" presStyleCnt="5"/>
      <dgm:spPr/>
    </dgm:pt>
    <dgm:pt modelId="{991F8C08-F485-49CF-B012-750A7E23AE51}" type="pres">
      <dgm:prSet presAssocID="{F42A84C9-8FC4-4EE7-A1D8-32D44C30D4B0}" presName="vert1" presStyleCnt="0"/>
      <dgm:spPr/>
    </dgm:pt>
    <dgm:pt modelId="{4DC35AD0-DB30-4EDF-8BE1-75293BB82B72}" type="pres">
      <dgm:prSet presAssocID="{51639EA0-3DFC-4C83-98C8-682681A70E35}" presName="thickLine" presStyleLbl="alignNode1" presStyleIdx="1" presStyleCnt="5"/>
      <dgm:spPr/>
    </dgm:pt>
    <dgm:pt modelId="{966C13B8-C021-4427-B0C1-51C8CD5AAA5F}" type="pres">
      <dgm:prSet presAssocID="{51639EA0-3DFC-4C83-98C8-682681A70E35}" presName="horz1" presStyleCnt="0"/>
      <dgm:spPr/>
    </dgm:pt>
    <dgm:pt modelId="{8395DE1B-65F7-4544-9AC2-977850C75C7F}" type="pres">
      <dgm:prSet presAssocID="{51639EA0-3DFC-4C83-98C8-682681A70E35}" presName="tx1" presStyleLbl="revTx" presStyleIdx="1" presStyleCnt="5"/>
      <dgm:spPr/>
    </dgm:pt>
    <dgm:pt modelId="{A8D98894-F384-49BF-9A56-1AEBC532808C}" type="pres">
      <dgm:prSet presAssocID="{51639EA0-3DFC-4C83-98C8-682681A70E35}" presName="vert1" presStyleCnt="0"/>
      <dgm:spPr/>
    </dgm:pt>
    <dgm:pt modelId="{686F676C-7743-4C8A-A240-D17F5D207091}" type="pres">
      <dgm:prSet presAssocID="{20F98EBE-A28E-4D68-BBAA-A4D970720114}" presName="thickLine" presStyleLbl="alignNode1" presStyleIdx="2" presStyleCnt="5"/>
      <dgm:spPr/>
    </dgm:pt>
    <dgm:pt modelId="{CA04B0F7-6406-4B2B-9EEB-D6996C94F83E}" type="pres">
      <dgm:prSet presAssocID="{20F98EBE-A28E-4D68-BBAA-A4D970720114}" presName="horz1" presStyleCnt="0"/>
      <dgm:spPr/>
    </dgm:pt>
    <dgm:pt modelId="{C41539DC-854F-477A-9D1D-8029BE825950}" type="pres">
      <dgm:prSet presAssocID="{20F98EBE-A28E-4D68-BBAA-A4D970720114}" presName="tx1" presStyleLbl="revTx" presStyleIdx="2" presStyleCnt="5"/>
      <dgm:spPr/>
    </dgm:pt>
    <dgm:pt modelId="{4D7B5ECE-00B1-44E7-B142-2F35BF40E0F4}" type="pres">
      <dgm:prSet presAssocID="{20F98EBE-A28E-4D68-BBAA-A4D970720114}" presName="vert1" presStyleCnt="0"/>
      <dgm:spPr/>
    </dgm:pt>
    <dgm:pt modelId="{922361A3-CC54-4833-AEA7-6DDB8CB86FF7}" type="pres">
      <dgm:prSet presAssocID="{116FA11F-7A1A-4A80-A180-93DB220708E3}" presName="thickLine" presStyleLbl="alignNode1" presStyleIdx="3" presStyleCnt="5"/>
      <dgm:spPr/>
    </dgm:pt>
    <dgm:pt modelId="{2B59905F-1BF2-4E98-8083-21214D730A9E}" type="pres">
      <dgm:prSet presAssocID="{116FA11F-7A1A-4A80-A180-93DB220708E3}" presName="horz1" presStyleCnt="0"/>
      <dgm:spPr/>
    </dgm:pt>
    <dgm:pt modelId="{2094E4BE-DE0A-42C7-A0E2-8248E42C982E}" type="pres">
      <dgm:prSet presAssocID="{116FA11F-7A1A-4A80-A180-93DB220708E3}" presName="tx1" presStyleLbl="revTx" presStyleIdx="3" presStyleCnt="5"/>
      <dgm:spPr/>
    </dgm:pt>
    <dgm:pt modelId="{ADF51949-C6A9-4292-9F89-4A40F59D880D}" type="pres">
      <dgm:prSet presAssocID="{116FA11F-7A1A-4A80-A180-93DB220708E3}" presName="vert1" presStyleCnt="0"/>
      <dgm:spPr/>
    </dgm:pt>
    <dgm:pt modelId="{2A938698-E08B-47AD-BC4B-1C4895E898F9}" type="pres">
      <dgm:prSet presAssocID="{7FB1B03F-B240-45AF-BB56-C2C09F8D80BB}" presName="thickLine" presStyleLbl="alignNode1" presStyleIdx="4" presStyleCnt="5"/>
      <dgm:spPr/>
    </dgm:pt>
    <dgm:pt modelId="{1ECB6BE1-2358-4161-B4A9-BD631338E7EA}" type="pres">
      <dgm:prSet presAssocID="{7FB1B03F-B240-45AF-BB56-C2C09F8D80BB}" presName="horz1" presStyleCnt="0"/>
      <dgm:spPr/>
    </dgm:pt>
    <dgm:pt modelId="{1E41EF72-D0FC-4A4C-897E-4F8DB6898B56}" type="pres">
      <dgm:prSet presAssocID="{7FB1B03F-B240-45AF-BB56-C2C09F8D80BB}" presName="tx1" presStyleLbl="revTx" presStyleIdx="4" presStyleCnt="5"/>
      <dgm:spPr/>
    </dgm:pt>
    <dgm:pt modelId="{3D30F90D-754B-4582-A335-071E6FB52683}" type="pres">
      <dgm:prSet presAssocID="{7FB1B03F-B240-45AF-BB56-C2C09F8D80BB}" presName="vert1" presStyleCnt="0"/>
      <dgm:spPr/>
    </dgm:pt>
  </dgm:ptLst>
  <dgm:cxnLst>
    <dgm:cxn modelId="{AED14027-F342-4DAD-89E1-347AA80E66C5}" srcId="{0E6FD39A-B737-4F2F-A20B-5CCBBC54CD58}" destId="{51639EA0-3DFC-4C83-98C8-682681A70E35}" srcOrd="1" destOrd="0" parTransId="{18950093-6863-4D3E-947B-008C21350F42}" sibTransId="{1A0872F5-E1F7-4183-80FC-43C8DED71779}"/>
    <dgm:cxn modelId="{F3FBC36B-1484-4823-9857-D465947627F0}" srcId="{0E6FD39A-B737-4F2F-A20B-5CCBBC54CD58}" destId="{116FA11F-7A1A-4A80-A180-93DB220708E3}" srcOrd="3" destOrd="0" parTransId="{68095AFD-9990-484B-93A6-3D43BE0E66E0}" sibTransId="{08AFF586-107C-4382-B792-E05CF1B77D45}"/>
    <dgm:cxn modelId="{AEBEEA4F-576B-4704-A07B-1EAB9AF17CF3}" srcId="{0E6FD39A-B737-4F2F-A20B-5CCBBC54CD58}" destId="{F42A84C9-8FC4-4EE7-A1D8-32D44C30D4B0}" srcOrd="0" destOrd="0" parTransId="{21AAC60F-4FDB-441A-A2E4-71CF143A0E6A}" sibTransId="{F6D964DB-1B30-455B-A254-14CFB73C547D}"/>
    <dgm:cxn modelId="{1CDB5151-9A40-4AD6-B08A-B7DA89B97EB1}" type="presOf" srcId="{0E6FD39A-B737-4F2F-A20B-5CCBBC54CD58}" destId="{93E23ADD-56F0-4F7C-A3EB-8428AAC8A314}" srcOrd="0" destOrd="0" presId="urn:microsoft.com/office/officeart/2008/layout/LinedList"/>
    <dgm:cxn modelId="{1F71FE52-7CEB-4907-A54A-344203FD29A8}" type="presOf" srcId="{7FB1B03F-B240-45AF-BB56-C2C09F8D80BB}" destId="{1E41EF72-D0FC-4A4C-897E-4F8DB6898B56}" srcOrd="0" destOrd="0" presId="urn:microsoft.com/office/officeart/2008/layout/LinedList"/>
    <dgm:cxn modelId="{E717A579-E557-4881-90C4-6E6A97173B75}" type="presOf" srcId="{F42A84C9-8FC4-4EE7-A1D8-32D44C30D4B0}" destId="{D63C7AD4-878F-462D-BDE6-C270F9D27684}" srcOrd="0" destOrd="0" presId="urn:microsoft.com/office/officeart/2008/layout/LinedList"/>
    <dgm:cxn modelId="{4D0CF38B-6A67-4C57-83E3-F61B74CA111F}" srcId="{0E6FD39A-B737-4F2F-A20B-5CCBBC54CD58}" destId="{7FB1B03F-B240-45AF-BB56-C2C09F8D80BB}" srcOrd="4" destOrd="0" parTransId="{6B9E1477-2FD2-48B3-B51D-FAF2C3D62880}" sibTransId="{73E47F85-3B17-4BE4-A03E-4B58B0EEB0D4}"/>
    <dgm:cxn modelId="{EF7E0F95-AEBA-44D6-8D9B-D04A474350E5}" type="presOf" srcId="{20F98EBE-A28E-4D68-BBAA-A4D970720114}" destId="{C41539DC-854F-477A-9D1D-8029BE825950}" srcOrd="0" destOrd="0" presId="urn:microsoft.com/office/officeart/2008/layout/LinedList"/>
    <dgm:cxn modelId="{0DE723BB-2598-4727-A144-E5F12AEACC15}" type="presOf" srcId="{116FA11F-7A1A-4A80-A180-93DB220708E3}" destId="{2094E4BE-DE0A-42C7-A0E2-8248E42C982E}" srcOrd="0" destOrd="0" presId="urn:microsoft.com/office/officeart/2008/layout/LinedList"/>
    <dgm:cxn modelId="{7FE15EC4-37E5-486F-8392-6E45866469B5}" srcId="{0E6FD39A-B737-4F2F-A20B-5CCBBC54CD58}" destId="{20F98EBE-A28E-4D68-BBAA-A4D970720114}" srcOrd="2" destOrd="0" parTransId="{B41C4E5E-D815-4B04-9225-8EFBB14DD9EA}" sibTransId="{878681F4-AF21-46A9-B467-62A23DE5D227}"/>
    <dgm:cxn modelId="{D3A5E5C6-D3E4-4C22-A60A-27323C858F7E}" type="presOf" srcId="{51639EA0-3DFC-4C83-98C8-682681A70E35}" destId="{8395DE1B-65F7-4544-9AC2-977850C75C7F}" srcOrd="0" destOrd="0" presId="urn:microsoft.com/office/officeart/2008/layout/LinedList"/>
    <dgm:cxn modelId="{27D1CE7B-FF5A-41F2-AABC-3BA17E766FD5}" type="presParOf" srcId="{93E23ADD-56F0-4F7C-A3EB-8428AAC8A314}" destId="{11B21A1D-DBBD-47D4-9102-8801F19FECE5}" srcOrd="0" destOrd="0" presId="urn:microsoft.com/office/officeart/2008/layout/LinedList"/>
    <dgm:cxn modelId="{33FD65A2-29BE-479A-8A12-A73368F953AC}" type="presParOf" srcId="{93E23ADD-56F0-4F7C-A3EB-8428AAC8A314}" destId="{60C8FC97-3980-4789-9D02-D1E116A7FE82}" srcOrd="1" destOrd="0" presId="urn:microsoft.com/office/officeart/2008/layout/LinedList"/>
    <dgm:cxn modelId="{1A435A06-4BB7-449D-8C42-6BFCEAEC0AFE}" type="presParOf" srcId="{60C8FC97-3980-4789-9D02-D1E116A7FE82}" destId="{D63C7AD4-878F-462D-BDE6-C270F9D27684}" srcOrd="0" destOrd="0" presId="urn:microsoft.com/office/officeart/2008/layout/LinedList"/>
    <dgm:cxn modelId="{67B87BE0-3E97-4518-BE9F-80D0964E76B1}" type="presParOf" srcId="{60C8FC97-3980-4789-9D02-D1E116A7FE82}" destId="{991F8C08-F485-49CF-B012-750A7E23AE51}" srcOrd="1" destOrd="0" presId="urn:microsoft.com/office/officeart/2008/layout/LinedList"/>
    <dgm:cxn modelId="{226066A6-53BF-46BC-9221-202280B05391}" type="presParOf" srcId="{93E23ADD-56F0-4F7C-A3EB-8428AAC8A314}" destId="{4DC35AD0-DB30-4EDF-8BE1-75293BB82B72}" srcOrd="2" destOrd="0" presId="urn:microsoft.com/office/officeart/2008/layout/LinedList"/>
    <dgm:cxn modelId="{007E1E11-750F-4EEB-8E79-96956587E833}" type="presParOf" srcId="{93E23ADD-56F0-4F7C-A3EB-8428AAC8A314}" destId="{966C13B8-C021-4427-B0C1-51C8CD5AAA5F}" srcOrd="3" destOrd="0" presId="urn:microsoft.com/office/officeart/2008/layout/LinedList"/>
    <dgm:cxn modelId="{B658CE85-E9D9-410D-BCBE-D14EFF397253}" type="presParOf" srcId="{966C13B8-C021-4427-B0C1-51C8CD5AAA5F}" destId="{8395DE1B-65F7-4544-9AC2-977850C75C7F}" srcOrd="0" destOrd="0" presId="urn:microsoft.com/office/officeart/2008/layout/LinedList"/>
    <dgm:cxn modelId="{DF4272B8-5662-45A0-87C6-964EA97CA9BB}" type="presParOf" srcId="{966C13B8-C021-4427-B0C1-51C8CD5AAA5F}" destId="{A8D98894-F384-49BF-9A56-1AEBC532808C}" srcOrd="1" destOrd="0" presId="urn:microsoft.com/office/officeart/2008/layout/LinedList"/>
    <dgm:cxn modelId="{5EE1CC46-7AD3-4D24-B229-EA764D5FC450}" type="presParOf" srcId="{93E23ADD-56F0-4F7C-A3EB-8428AAC8A314}" destId="{686F676C-7743-4C8A-A240-D17F5D207091}" srcOrd="4" destOrd="0" presId="urn:microsoft.com/office/officeart/2008/layout/LinedList"/>
    <dgm:cxn modelId="{8542F711-2B46-499A-A1EA-C7F0E9E7C19F}" type="presParOf" srcId="{93E23ADD-56F0-4F7C-A3EB-8428AAC8A314}" destId="{CA04B0F7-6406-4B2B-9EEB-D6996C94F83E}" srcOrd="5" destOrd="0" presId="urn:microsoft.com/office/officeart/2008/layout/LinedList"/>
    <dgm:cxn modelId="{4C57D0AB-D295-4031-9687-564CC8F8BCA4}" type="presParOf" srcId="{CA04B0F7-6406-4B2B-9EEB-D6996C94F83E}" destId="{C41539DC-854F-477A-9D1D-8029BE825950}" srcOrd="0" destOrd="0" presId="urn:microsoft.com/office/officeart/2008/layout/LinedList"/>
    <dgm:cxn modelId="{AD883B44-82A3-4E5D-99BD-420462CEBD72}" type="presParOf" srcId="{CA04B0F7-6406-4B2B-9EEB-D6996C94F83E}" destId="{4D7B5ECE-00B1-44E7-B142-2F35BF40E0F4}" srcOrd="1" destOrd="0" presId="urn:microsoft.com/office/officeart/2008/layout/LinedList"/>
    <dgm:cxn modelId="{A17FF284-8C70-4245-980C-3BED4E9F4738}" type="presParOf" srcId="{93E23ADD-56F0-4F7C-A3EB-8428AAC8A314}" destId="{922361A3-CC54-4833-AEA7-6DDB8CB86FF7}" srcOrd="6" destOrd="0" presId="urn:microsoft.com/office/officeart/2008/layout/LinedList"/>
    <dgm:cxn modelId="{09D5BDAE-3D33-4BD1-A0A6-87B4F8FB6C2B}" type="presParOf" srcId="{93E23ADD-56F0-4F7C-A3EB-8428AAC8A314}" destId="{2B59905F-1BF2-4E98-8083-21214D730A9E}" srcOrd="7" destOrd="0" presId="urn:microsoft.com/office/officeart/2008/layout/LinedList"/>
    <dgm:cxn modelId="{2741E17D-1CB4-47E8-B921-54DBA5EB59DB}" type="presParOf" srcId="{2B59905F-1BF2-4E98-8083-21214D730A9E}" destId="{2094E4BE-DE0A-42C7-A0E2-8248E42C982E}" srcOrd="0" destOrd="0" presId="urn:microsoft.com/office/officeart/2008/layout/LinedList"/>
    <dgm:cxn modelId="{FA4094DE-C3B6-4C9A-A52E-A66A4524CC87}" type="presParOf" srcId="{2B59905F-1BF2-4E98-8083-21214D730A9E}" destId="{ADF51949-C6A9-4292-9F89-4A40F59D880D}" srcOrd="1" destOrd="0" presId="urn:microsoft.com/office/officeart/2008/layout/LinedList"/>
    <dgm:cxn modelId="{61A1590E-FEE4-4187-A9EA-04E1EAAD6FFE}" type="presParOf" srcId="{93E23ADD-56F0-4F7C-A3EB-8428AAC8A314}" destId="{2A938698-E08B-47AD-BC4B-1C4895E898F9}" srcOrd="8" destOrd="0" presId="urn:microsoft.com/office/officeart/2008/layout/LinedList"/>
    <dgm:cxn modelId="{81B0E931-19E4-4738-8C60-B3A6544449D8}" type="presParOf" srcId="{93E23ADD-56F0-4F7C-A3EB-8428AAC8A314}" destId="{1ECB6BE1-2358-4161-B4A9-BD631338E7EA}" srcOrd="9" destOrd="0" presId="urn:microsoft.com/office/officeart/2008/layout/LinedList"/>
    <dgm:cxn modelId="{6F73BF17-0D6D-4FC5-A9D7-B33F94D12879}" type="presParOf" srcId="{1ECB6BE1-2358-4161-B4A9-BD631338E7EA}" destId="{1E41EF72-D0FC-4A4C-897E-4F8DB6898B56}" srcOrd="0" destOrd="0" presId="urn:microsoft.com/office/officeart/2008/layout/LinedList"/>
    <dgm:cxn modelId="{9621ECA6-A616-4803-97CA-49CA3463380F}" type="presParOf" srcId="{1ECB6BE1-2358-4161-B4A9-BD631338E7EA}" destId="{3D30F90D-754B-4582-A335-071E6FB5268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B4F974-A608-42B9-9A9D-650089ACC961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81A0C061-D3E0-4CCA-9EA8-F6D2F1B76F32}">
      <dgm:prSet/>
      <dgm:spPr/>
      <dgm:t>
        <a:bodyPr/>
        <a:lstStyle/>
        <a:p>
          <a:r>
            <a:rPr lang="en-US"/>
            <a:t>Marks &amp; Spencer is a leading UK-based multi-channel retailer with a strong heritage in clothing and food (Li et al., 2023).</a:t>
          </a:r>
        </a:p>
      </dgm:t>
    </dgm:pt>
    <dgm:pt modelId="{ABBCB6A4-6614-4A0A-92E4-AE8951491014}" type="parTrans" cxnId="{993E1D4A-53E3-455B-91D8-7BE8BC3CCDF5}">
      <dgm:prSet/>
      <dgm:spPr/>
      <dgm:t>
        <a:bodyPr/>
        <a:lstStyle/>
        <a:p>
          <a:endParaRPr lang="en-US"/>
        </a:p>
      </dgm:t>
    </dgm:pt>
    <dgm:pt modelId="{1F937A27-BC69-440D-BD44-B571BD9C03D8}" type="sibTrans" cxnId="{993E1D4A-53E3-455B-91D8-7BE8BC3CCDF5}">
      <dgm:prSet/>
      <dgm:spPr/>
      <dgm:t>
        <a:bodyPr/>
        <a:lstStyle/>
        <a:p>
          <a:endParaRPr lang="en-US"/>
        </a:p>
      </dgm:t>
    </dgm:pt>
    <dgm:pt modelId="{9DF5DC84-CCFF-4031-8AA5-3B90D5C0109C}">
      <dgm:prSet/>
      <dgm:spPr/>
      <dgm:t>
        <a:bodyPr/>
        <a:lstStyle/>
        <a:p>
          <a:r>
            <a:rPr lang="en-US"/>
            <a:t>The company focuses on its strategic programme ‘Reshaping for Growth’ to remain competitive (Boyani Mogire, 2024).</a:t>
          </a:r>
        </a:p>
      </dgm:t>
    </dgm:pt>
    <dgm:pt modelId="{4D9A507E-20DD-45E9-B7D5-FA1CA2AE3DB5}" type="parTrans" cxnId="{244739BE-F74D-4B50-A542-3858ADC3AD7E}">
      <dgm:prSet/>
      <dgm:spPr/>
      <dgm:t>
        <a:bodyPr/>
        <a:lstStyle/>
        <a:p>
          <a:endParaRPr lang="en-US"/>
        </a:p>
      </dgm:t>
    </dgm:pt>
    <dgm:pt modelId="{241ADF9A-166B-4AD6-A407-642AB20C5660}" type="sibTrans" cxnId="{244739BE-F74D-4B50-A542-3858ADC3AD7E}">
      <dgm:prSet/>
      <dgm:spPr/>
      <dgm:t>
        <a:bodyPr/>
        <a:lstStyle/>
        <a:p>
          <a:endParaRPr lang="en-US"/>
        </a:p>
      </dgm:t>
    </dgm:pt>
    <dgm:pt modelId="{969CD9BC-3C03-4CD3-B12C-05FE92682357}">
      <dgm:prSet/>
      <dgm:spPr/>
      <dgm:t>
        <a:bodyPr/>
        <a:lstStyle/>
        <a:p>
          <a:r>
            <a:rPr lang="en-US"/>
            <a:t>High-performing teams are critical to maintaining service quality in a dynamic retail environment (Ellis, 2023).</a:t>
          </a:r>
        </a:p>
      </dgm:t>
    </dgm:pt>
    <dgm:pt modelId="{4F3EFB14-365C-422D-B622-92AA93EC915D}" type="parTrans" cxnId="{9FEFABFB-9418-4E2E-9438-96EA12E281F8}">
      <dgm:prSet/>
      <dgm:spPr/>
      <dgm:t>
        <a:bodyPr/>
        <a:lstStyle/>
        <a:p>
          <a:endParaRPr lang="en-US"/>
        </a:p>
      </dgm:t>
    </dgm:pt>
    <dgm:pt modelId="{F4C9F954-50C4-44C7-9433-3934EFD8A9E9}" type="sibTrans" cxnId="{9FEFABFB-9418-4E2E-9438-96EA12E281F8}">
      <dgm:prSet/>
      <dgm:spPr/>
      <dgm:t>
        <a:bodyPr/>
        <a:lstStyle/>
        <a:p>
          <a:endParaRPr lang="en-US"/>
        </a:p>
      </dgm:t>
    </dgm:pt>
    <dgm:pt modelId="{E6E74C9A-9912-4B39-8831-377EF5E430C0}" type="pres">
      <dgm:prSet presAssocID="{17B4F974-A608-42B9-9A9D-650089ACC961}" presName="vert0" presStyleCnt="0">
        <dgm:presLayoutVars>
          <dgm:dir/>
          <dgm:animOne val="branch"/>
          <dgm:animLvl val="lvl"/>
        </dgm:presLayoutVars>
      </dgm:prSet>
      <dgm:spPr/>
    </dgm:pt>
    <dgm:pt modelId="{294F38BF-38D0-472E-A097-D22955C396D0}" type="pres">
      <dgm:prSet presAssocID="{81A0C061-D3E0-4CCA-9EA8-F6D2F1B76F32}" presName="thickLine" presStyleLbl="alignNode1" presStyleIdx="0" presStyleCnt="3"/>
      <dgm:spPr/>
    </dgm:pt>
    <dgm:pt modelId="{28CB0F17-A4E8-4AA7-AB4B-5FAF737DCE0B}" type="pres">
      <dgm:prSet presAssocID="{81A0C061-D3E0-4CCA-9EA8-F6D2F1B76F32}" presName="horz1" presStyleCnt="0"/>
      <dgm:spPr/>
    </dgm:pt>
    <dgm:pt modelId="{AFB3A065-3F65-4B07-AFE5-51C9AA1F9807}" type="pres">
      <dgm:prSet presAssocID="{81A0C061-D3E0-4CCA-9EA8-F6D2F1B76F32}" presName="tx1" presStyleLbl="revTx" presStyleIdx="0" presStyleCnt="3"/>
      <dgm:spPr/>
    </dgm:pt>
    <dgm:pt modelId="{F4D5F281-D6F8-4697-9521-E7CE6A4E1A2A}" type="pres">
      <dgm:prSet presAssocID="{81A0C061-D3E0-4CCA-9EA8-F6D2F1B76F32}" presName="vert1" presStyleCnt="0"/>
      <dgm:spPr/>
    </dgm:pt>
    <dgm:pt modelId="{F4F7FDF6-B32C-4274-9314-409E54D454AE}" type="pres">
      <dgm:prSet presAssocID="{9DF5DC84-CCFF-4031-8AA5-3B90D5C0109C}" presName="thickLine" presStyleLbl="alignNode1" presStyleIdx="1" presStyleCnt="3"/>
      <dgm:spPr/>
    </dgm:pt>
    <dgm:pt modelId="{D23E33D6-B837-4334-801F-5BBD0F49BE82}" type="pres">
      <dgm:prSet presAssocID="{9DF5DC84-CCFF-4031-8AA5-3B90D5C0109C}" presName="horz1" presStyleCnt="0"/>
      <dgm:spPr/>
    </dgm:pt>
    <dgm:pt modelId="{B1B4E060-0AEE-4D04-8C6B-9F4396C36B12}" type="pres">
      <dgm:prSet presAssocID="{9DF5DC84-CCFF-4031-8AA5-3B90D5C0109C}" presName="tx1" presStyleLbl="revTx" presStyleIdx="1" presStyleCnt="3"/>
      <dgm:spPr/>
    </dgm:pt>
    <dgm:pt modelId="{C15A7A4F-C7A3-402D-ADB2-37EF0B89E66F}" type="pres">
      <dgm:prSet presAssocID="{9DF5DC84-CCFF-4031-8AA5-3B90D5C0109C}" presName="vert1" presStyleCnt="0"/>
      <dgm:spPr/>
    </dgm:pt>
    <dgm:pt modelId="{8A2A7C37-42EF-4E10-BB50-96E89DF08AA1}" type="pres">
      <dgm:prSet presAssocID="{969CD9BC-3C03-4CD3-B12C-05FE92682357}" presName="thickLine" presStyleLbl="alignNode1" presStyleIdx="2" presStyleCnt="3"/>
      <dgm:spPr/>
    </dgm:pt>
    <dgm:pt modelId="{BD08F6F9-AF7D-4028-B75F-DD761389DB5A}" type="pres">
      <dgm:prSet presAssocID="{969CD9BC-3C03-4CD3-B12C-05FE92682357}" presName="horz1" presStyleCnt="0"/>
      <dgm:spPr/>
    </dgm:pt>
    <dgm:pt modelId="{B5B36531-F9B1-4427-B79D-2261B94CAE0C}" type="pres">
      <dgm:prSet presAssocID="{969CD9BC-3C03-4CD3-B12C-05FE92682357}" presName="tx1" presStyleLbl="revTx" presStyleIdx="2" presStyleCnt="3"/>
      <dgm:spPr/>
    </dgm:pt>
    <dgm:pt modelId="{E256E73B-475D-4719-9C40-45205546C363}" type="pres">
      <dgm:prSet presAssocID="{969CD9BC-3C03-4CD3-B12C-05FE92682357}" presName="vert1" presStyleCnt="0"/>
      <dgm:spPr/>
    </dgm:pt>
  </dgm:ptLst>
  <dgm:cxnLst>
    <dgm:cxn modelId="{CEDAA313-3D5A-4022-91B1-B37DAFBC0865}" type="presOf" srcId="{9DF5DC84-CCFF-4031-8AA5-3B90D5C0109C}" destId="{B1B4E060-0AEE-4D04-8C6B-9F4396C36B12}" srcOrd="0" destOrd="0" presId="urn:microsoft.com/office/officeart/2008/layout/LinedList"/>
    <dgm:cxn modelId="{D8F31447-4E3A-4DE0-AC3F-9D89013DBD60}" type="presOf" srcId="{17B4F974-A608-42B9-9A9D-650089ACC961}" destId="{E6E74C9A-9912-4B39-8831-377EF5E430C0}" srcOrd="0" destOrd="0" presId="urn:microsoft.com/office/officeart/2008/layout/LinedList"/>
    <dgm:cxn modelId="{993E1D4A-53E3-455B-91D8-7BE8BC3CCDF5}" srcId="{17B4F974-A608-42B9-9A9D-650089ACC961}" destId="{81A0C061-D3E0-4CCA-9EA8-F6D2F1B76F32}" srcOrd="0" destOrd="0" parTransId="{ABBCB6A4-6614-4A0A-92E4-AE8951491014}" sibTransId="{1F937A27-BC69-440D-BD44-B571BD9C03D8}"/>
    <dgm:cxn modelId="{CCC9859C-95AE-4F21-9220-C9858CBBF2F6}" type="presOf" srcId="{969CD9BC-3C03-4CD3-B12C-05FE92682357}" destId="{B5B36531-F9B1-4427-B79D-2261B94CAE0C}" srcOrd="0" destOrd="0" presId="urn:microsoft.com/office/officeart/2008/layout/LinedList"/>
    <dgm:cxn modelId="{3D4B89AD-3E9F-4686-9DD9-38770DBA9AAD}" type="presOf" srcId="{81A0C061-D3E0-4CCA-9EA8-F6D2F1B76F32}" destId="{AFB3A065-3F65-4B07-AFE5-51C9AA1F9807}" srcOrd="0" destOrd="0" presId="urn:microsoft.com/office/officeart/2008/layout/LinedList"/>
    <dgm:cxn modelId="{244739BE-F74D-4B50-A542-3858ADC3AD7E}" srcId="{17B4F974-A608-42B9-9A9D-650089ACC961}" destId="{9DF5DC84-CCFF-4031-8AA5-3B90D5C0109C}" srcOrd="1" destOrd="0" parTransId="{4D9A507E-20DD-45E9-B7D5-FA1CA2AE3DB5}" sibTransId="{241ADF9A-166B-4AD6-A407-642AB20C5660}"/>
    <dgm:cxn modelId="{9FEFABFB-9418-4E2E-9438-96EA12E281F8}" srcId="{17B4F974-A608-42B9-9A9D-650089ACC961}" destId="{969CD9BC-3C03-4CD3-B12C-05FE92682357}" srcOrd="2" destOrd="0" parTransId="{4F3EFB14-365C-422D-B622-92AA93EC915D}" sibTransId="{F4C9F954-50C4-44C7-9433-3934EFD8A9E9}"/>
    <dgm:cxn modelId="{E7B353B3-345D-488B-9BED-445BD5466449}" type="presParOf" srcId="{E6E74C9A-9912-4B39-8831-377EF5E430C0}" destId="{294F38BF-38D0-472E-A097-D22955C396D0}" srcOrd="0" destOrd="0" presId="urn:microsoft.com/office/officeart/2008/layout/LinedList"/>
    <dgm:cxn modelId="{EE48AA56-2B19-4482-83F9-861DE92A64F1}" type="presParOf" srcId="{E6E74C9A-9912-4B39-8831-377EF5E430C0}" destId="{28CB0F17-A4E8-4AA7-AB4B-5FAF737DCE0B}" srcOrd="1" destOrd="0" presId="urn:microsoft.com/office/officeart/2008/layout/LinedList"/>
    <dgm:cxn modelId="{481EBCEE-7F72-482B-BCF3-F7278B0F47E3}" type="presParOf" srcId="{28CB0F17-A4E8-4AA7-AB4B-5FAF737DCE0B}" destId="{AFB3A065-3F65-4B07-AFE5-51C9AA1F9807}" srcOrd="0" destOrd="0" presId="urn:microsoft.com/office/officeart/2008/layout/LinedList"/>
    <dgm:cxn modelId="{D0F5507E-40FB-4390-B64B-C96232DA72DB}" type="presParOf" srcId="{28CB0F17-A4E8-4AA7-AB4B-5FAF737DCE0B}" destId="{F4D5F281-D6F8-4697-9521-E7CE6A4E1A2A}" srcOrd="1" destOrd="0" presId="urn:microsoft.com/office/officeart/2008/layout/LinedList"/>
    <dgm:cxn modelId="{242F4FC0-2182-4517-A9A9-E31A1335496F}" type="presParOf" srcId="{E6E74C9A-9912-4B39-8831-377EF5E430C0}" destId="{F4F7FDF6-B32C-4274-9314-409E54D454AE}" srcOrd="2" destOrd="0" presId="urn:microsoft.com/office/officeart/2008/layout/LinedList"/>
    <dgm:cxn modelId="{9EDED04C-62AF-4B45-A6CA-0E3C65378B01}" type="presParOf" srcId="{E6E74C9A-9912-4B39-8831-377EF5E430C0}" destId="{D23E33D6-B837-4334-801F-5BBD0F49BE82}" srcOrd="3" destOrd="0" presId="urn:microsoft.com/office/officeart/2008/layout/LinedList"/>
    <dgm:cxn modelId="{6CC0D828-C067-4897-A7E8-A5B754170621}" type="presParOf" srcId="{D23E33D6-B837-4334-801F-5BBD0F49BE82}" destId="{B1B4E060-0AEE-4D04-8C6B-9F4396C36B12}" srcOrd="0" destOrd="0" presId="urn:microsoft.com/office/officeart/2008/layout/LinedList"/>
    <dgm:cxn modelId="{E2EF5CC3-F2E4-47F2-B8D3-B1EDF0A62FD4}" type="presParOf" srcId="{D23E33D6-B837-4334-801F-5BBD0F49BE82}" destId="{C15A7A4F-C7A3-402D-ADB2-37EF0B89E66F}" srcOrd="1" destOrd="0" presId="urn:microsoft.com/office/officeart/2008/layout/LinedList"/>
    <dgm:cxn modelId="{A240E3A5-5969-432E-8E95-4DBF1414F7B3}" type="presParOf" srcId="{E6E74C9A-9912-4B39-8831-377EF5E430C0}" destId="{8A2A7C37-42EF-4E10-BB50-96E89DF08AA1}" srcOrd="4" destOrd="0" presId="urn:microsoft.com/office/officeart/2008/layout/LinedList"/>
    <dgm:cxn modelId="{A4B650F1-8C59-442A-A7FA-5E27E092E085}" type="presParOf" srcId="{E6E74C9A-9912-4B39-8831-377EF5E430C0}" destId="{BD08F6F9-AF7D-4028-B75F-DD761389DB5A}" srcOrd="5" destOrd="0" presId="urn:microsoft.com/office/officeart/2008/layout/LinedList"/>
    <dgm:cxn modelId="{6F42E7F2-E211-426F-BE59-35D7A65C9F52}" type="presParOf" srcId="{BD08F6F9-AF7D-4028-B75F-DD761389DB5A}" destId="{B5B36531-F9B1-4427-B79D-2261B94CAE0C}" srcOrd="0" destOrd="0" presId="urn:microsoft.com/office/officeart/2008/layout/LinedList"/>
    <dgm:cxn modelId="{43DA7C2E-E33C-494F-A89D-5A92A7F43146}" type="presParOf" srcId="{BD08F6F9-AF7D-4028-B75F-DD761389DB5A}" destId="{E256E73B-475D-4719-9C40-45205546C36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D9E92D-AFB2-446B-A675-2AD9166C2434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BEB31A-BC46-4083-A1BE-6BC85F20AE0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Job analysis identifies key tasks such as inventory control and team supervision (Papademetriou et al., 2023).</a:t>
          </a:r>
        </a:p>
      </dgm:t>
    </dgm:pt>
    <dgm:pt modelId="{93BDF9FC-088A-4E2F-96F8-457726A2E24C}" type="parTrans" cxnId="{5617D604-E022-41E7-8513-444F0AF7B35A}">
      <dgm:prSet/>
      <dgm:spPr/>
      <dgm:t>
        <a:bodyPr/>
        <a:lstStyle/>
        <a:p>
          <a:endParaRPr lang="en-US"/>
        </a:p>
      </dgm:t>
    </dgm:pt>
    <dgm:pt modelId="{0BAA55F8-DD19-4438-B855-1E7E6B8FDCDF}" type="sibTrans" cxnId="{5617D604-E022-41E7-8513-444F0AF7B35A}">
      <dgm:prSet/>
      <dgm:spPr/>
      <dgm:t>
        <a:bodyPr/>
        <a:lstStyle/>
        <a:p>
          <a:endParaRPr lang="en-US"/>
        </a:p>
      </dgm:t>
    </dgm:pt>
    <dgm:pt modelId="{96F1F432-776F-4051-86FA-89A15535DA9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job description includes driving sales, managing staff rotas, and ensuring service standards (Li et al., 2023).</a:t>
          </a:r>
        </a:p>
      </dgm:t>
    </dgm:pt>
    <dgm:pt modelId="{4B3AD93F-0BD2-46FD-959E-77B14F4470B2}" type="parTrans" cxnId="{784B15A5-BF0B-4FBC-AC7E-A626DDAA9ABA}">
      <dgm:prSet/>
      <dgm:spPr/>
      <dgm:t>
        <a:bodyPr/>
        <a:lstStyle/>
        <a:p>
          <a:endParaRPr lang="en-US"/>
        </a:p>
      </dgm:t>
    </dgm:pt>
    <dgm:pt modelId="{2DBF3D14-94F3-4E78-B4FE-4A631B24D734}" type="sibTrans" cxnId="{784B15A5-BF0B-4FBC-AC7E-A626DDAA9ABA}">
      <dgm:prSet/>
      <dgm:spPr/>
      <dgm:t>
        <a:bodyPr/>
        <a:lstStyle/>
        <a:p>
          <a:endParaRPr lang="en-US"/>
        </a:p>
      </dgm:t>
    </dgm:pt>
    <dgm:pt modelId="{0B71129B-D1CB-4BE6-AAA1-EBB300E64264}" type="pres">
      <dgm:prSet presAssocID="{58D9E92D-AFB2-446B-A675-2AD9166C2434}" presName="root" presStyleCnt="0">
        <dgm:presLayoutVars>
          <dgm:dir/>
          <dgm:resizeHandles val="exact"/>
        </dgm:presLayoutVars>
      </dgm:prSet>
      <dgm:spPr/>
    </dgm:pt>
    <dgm:pt modelId="{7D4A1DD2-2988-454C-AB13-1EFD93E577B1}" type="pres">
      <dgm:prSet presAssocID="{82BEB31A-BC46-4083-A1BE-6BC85F20AE03}" presName="compNode" presStyleCnt="0"/>
      <dgm:spPr/>
    </dgm:pt>
    <dgm:pt modelId="{BC9781AD-C75D-4F66-8BC4-CD1DF499477A}" type="pres">
      <dgm:prSet presAssocID="{82BEB31A-BC46-4083-A1BE-6BC85F20AE0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08551B0A-FF3B-45D2-B820-E857EC0850E0}" type="pres">
      <dgm:prSet presAssocID="{82BEB31A-BC46-4083-A1BE-6BC85F20AE03}" presName="spaceRect" presStyleCnt="0"/>
      <dgm:spPr/>
    </dgm:pt>
    <dgm:pt modelId="{9AA097FE-9FD7-43F9-8742-07E0ABD10CDA}" type="pres">
      <dgm:prSet presAssocID="{82BEB31A-BC46-4083-A1BE-6BC85F20AE03}" presName="textRect" presStyleLbl="revTx" presStyleIdx="0" presStyleCnt="2">
        <dgm:presLayoutVars>
          <dgm:chMax val="1"/>
          <dgm:chPref val="1"/>
        </dgm:presLayoutVars>
      </dgm:prSet>
      <dgm:spPr/>
    </dgm:pt>
    <dgm:pt modelId="{935FAFBE-E61E-40B2-B782-E08F15F2094F}" type="pres">
      <dgm:prSet presAssocID="{0BAA55F8-DD19-4438-B855-1E7E6B8FDCDF}" presName="sibTrans" presStyleCnt="0"/>
      <dgm:spPr/>
    </dgm:pt>
    <dgm:pt modelId="{9A44B3B0-BDAF-430A-A1FA-040C9EC4B589}" type="pres">
      <dgm:prSet presAssocID="{96F1F432-776F-4051-86FA-89A15535DA96}" presName="compNode" presStyleCnt="0"/>
      <dgm:spPr/>
    </dgm:pt>
    <dgm:pt modelId="{E114AEF8-71DB-4A2B-AE5A-F844F90AF192}" type="pres">
      <dgm:prSet presAssocID="{96F1F432-776F-4051-86FA-89A15535DA9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9B2C5D3C-9D0B-490A-9A59-EE712CE16FA8}" type="pres">
      <dgm:prSet presAssocID="{96F1F432-776F-4051-86FA-89A15535DA96}" presName="spaceRect" presStyleCnt="0"/>
      <dgm:spPr/>
    </dgm:pt>
    <dgm:pt modelId="{950C1419-502D-4FEC-9477-BFA99B6AB0B7}" type="pres">
      <dgm:prSet presAssocID="{96F1F432-776F-4051-86FA-89A15535DA9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617D604-E022-41E7-8513-444F0AF7B35A}" srcId="{58D9E92D-AFB2-446B-A675-2AD9166C2434}" destId="{82BEB31A-BC46-4083-A1BE-6BC85F20AE03}" srcOrd="0" destOrd="0" parTransId="{93BDF9FC-088A-4E2F-96F8-457726A2E24C}" sibTransId="{0BAA55F8-DD19-4438-B855-1E7E6B8FDCDF}"/>
    <dgm:cxn modelId="{784B15A5-BF0B-4FBC-AC7E-A626DDAA9ABA}" srcId="{58D9E92D-AFB2-446B-A675-2AD9166C2434}" destId="{96F1F432-776F-4051-86FA-89A15535DA96}" srcOrd="1" destOrd="0" parTransId="{4B3AD93F-0BD2-46FD-959E-77B14F4470B2}" sibTransId="{2DBF3D14-94F3-4E78-B4FE-4A631B24D734}"/>
    <dgm:cxn modelId="{2BF1FDD7-F49F-4F56-B037-58F73718CE84}" type="presOf" srcId="{58D9E92D-AFB2-446B-A675-2AD9166C2434}" destId="{0B71129B-D1CB-4BE6-AAA1-EBB300E64264}" srcOrd="0" destOrd="0" presId="urn:microsoft.com/office/officeart/2018/2/layout/IconLabelList"/>
    <dgm:cxn modelId="{CC1236DF-DC6A-4D27-B66F-AA897C280F34}" type="presOf" srcId="{82BEB31A-BC46-4083-A1BE-6BC85F20AE03}" destId="{9AA097FE-9FD7-43F9-8742-07E0ABD10CDA}" srcOrd="0" destOrd="0" presId="urn:microsoft.com/office/officeart/2018/2/layout/IconLabelList"/>
    <dgm:cxn modelId="{2E5141E2-2B82-4EE2-BD85-8D7FDB3E4D77}" type="presOf" srcId="{96F1F432-776F-4051-86FA-89A15535DA96}" destId="{950C1419-502D-4FEC-9477-BFA99B6AB0B7}" srcOrd="0" destOrd="0" presId="urn:microsoft.com/office/officeart/2018/2/layout/IconLabelList"/>
    <dgm:cxn modelId="{1DED6F15-9F37-4409-89ED-A20BDF58B958}" type="presParOf" srcId="{0B71129B-D1CB-4BE6-AAA1-EBB300E64264}" destId="{7D4A1DD2-2988-454C-AB13-1EFD93E577B1}" srcOrd="0" destOrd="0" presId="urn:microsoft.com/office/officeart/2018/2/layout/IconLabelList"/>
    <dgm:cxn modelId="{360B448B-506A-441E-AD80-F7508A41C3C5}" type="presParOf" srcId="{7D4A1DD2-2988-454C-AB13-1EFD93E577B1}" destId="{BC9781AD-C75D-4F66-8BC4-CD1DF499477A}" srcOrd="0" destOrd="0" presId="urn:microsoft.com/office/officeart/2018/2/layout/IconLabelList"/>
    <dgm:cxn modelId="{EA1F4F49-ABB0-4BB9-A075-B4728BAE871B}" type="presParOf" srcId="{7D4A1DD2-2988-454C-AB13-1EFD93E577B1}" destId="{08551B0A-FF3B-45D2-B820-E857EC0850E0}" srcOrd="1" destOrd="0" presId="urn:microsoft.com/office/officeart/2018/2/layout/IconLabelList"/>
    <dgm:cxn modelId="{1314A938-3A00-452C-B5A0-F6B126F73685}" type="presParOf" srcId="{7D4A1DD2-2988-454C-AB13-1EFD93E577B1}" destId="{9AA097FE-9FD7-43F9-8742-07E0ABD10CDA}" srcOrd="2" destOrd="0" presId="urn:microsoft.com/office/officeart/2018/2/layout/IconLabelList"/>
    <dgm:cxn modelId="{44FCFEC4-F7E8-42D7-B75B-1E6B8D148149}" type="presParOf" srcId="{0B71129B-D1CB-4BE6-AAA1-EBB300E64264}" destId="{935FAFBE-E61E-40B2-B782-E08F15F2094F}" srcOrd="1" destOrd="0" presId="urn:microsoft.com/office/officeart/2018/2/layout/IconLabelList"/>
    <dgm:cxn modelId="{E6305D64-FABC-4803-9B57-3829304533BD}" type="presParOf" srcId="{0B71129B-D1CB-4BE6-AAA1-EBB300E64264}" destId="{9A44B3B0-BDAF-430A-A1FA-040C9EC4B589}" srcOrd="2" destOrd="0" presId="urn:microsoft.com/office/officeart/2018/2/layout/IconLabelList"/>
    <dgm:cxn modelId="{FFEDE099-D66E-4284-85D4-76B00426282C}" type="presParOf" srcId="{9A44B3B0-BDAF-430A-A1FA-040C9EC4B589}" destId="{E114AEF8-71DB-4A2B-AE5A-F844F90AF192}" srcOrd="0" destOrd="0" presId="urn:microsoft.com/office/officeart/2018/2/layout/IconLabelList"/>
    <dgm:cxn modelId="{A97E0AFD-7834-4CF0-BF6D-E513B9FA4C67}" type="presParOf" srcId="{9A44B3B0-BDAF-430A-A1FA-040C9EC4B589}" destId="{9B2C5D3C-9D0B-490A-9A59-EE712CE16FA8}" srcOrd="1" destOrd="0" presId="urn:microsoft.com/office/officeart/2018/2/layout/IconLabelList"/>
    <dgm:cxn modelId="{306691CA-EAF5-4026-A58D-589319D95906}" type="presParOf" srcId="{9A44B3B0-BDAF-430A-A1FA-040C9EC4B589}" destId="{950C1419-502D-4FEC-9477-BFA99B6AB0B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B3B1C1-9EA9-4CE8-B706-715300E9FC27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A02B8AF-CC2B-4320-BC52-5492E060FDB9}">
      <dgm:prSet/>
      <dgm:spPr/>
      <dgm:t>
        <a:bodyPr/>
        <a:lstStyle/>
        <a:p>
          <a:r>
            <a:rPr lang="en-US"/>
            <a:t>Essential criteria include leadership experience and decision-making skills (Ellis, 2023).</a:t>
          </a:r>
        </a:p>
      </dgm:t>
    </dgm:pt>
    <dgm:pt modelId="{A0EA6E64-B107-45D9-B9FE-EE11DF60C4E8}" type="parTrans" cxnId="{64741C24-CED7-49F6-B80D-CD29FFE18035}">
      <dgm:prSet/>
      <dgm:spPr/>
      <dgm:t>
        <a:bodyPr/>
        <a:lstStyle/>
        <a:p>
          <a:endParaRPr lang="en-US"/>
        </a:p>
      </dgm:t>
    </dgm:pt>
    <dgm:pt modelId="{3866B9CD-9E4D-4916-A533-17FEEFF9420C}" type="sibTrans" cxnId="{64741C24-CED7-49F6-B80D-CD29FFE18035}">
      <dgm:prSet/>
      <dgm:spPr/>
      <dgm:t>
        <a:bodyPr/>
        <a:lstStyle/>
        <a:p>
          <a:endParaRPr lang="en-US"/>
        </a:p>
      </dgm:t>
    </dgm:pt>
    <dgm:pt modelId="{22FB822B-1376-4B02-83DD-1B17A448DC2C}">
      <dgm:prSet/>
      <dgm:spPr/>
      <dgm:t>
        <a:bodyPr/>
        <a:lstStyle/>
        <a:p>
          <a:r>
            <a:rPr lang="en-US"/>
            <a:t>Desirable attributes include commercial awareness and alignment with M&amp;S core values (Li et al., 2023).</a:t>
          </a:r>
        </a:p>
      </dgm:t>
    </dgm:pt>
    <dgm:pt modelId="{4B29982C-A9F8-4677-AA7D-FAAB1E2DE4E2}" type="parTrans" cxnId="{2118F694-B1DC-49C2-896A-47D43638BE81}">
      <dgm:prSet/>
      <dgm:spPr/>
      <dgm:t>
        <a:bodyPr/>
        <a:lstStyle/>
        <a:p>
          <a:endParaRPr lang="en-US"/>
        </a:p>
      </dgm:t>
    </dgm:pt>
    <dgm:pt modelId="{F57FD8CD-44AB-4433-A1A2-1A23D82C0DC7}" type="sibTrans" cxnId="{2118F694-B1DC-49C2-896A-47D43638BE81}">
      <dgm:prSet/>
      <dgm:spPr/>
      <dgm:t>
        <a:bodyPr/>
        <a:lstStyle/>
        <a:p>
          <a:endParaRPr lang="en-US"/>
        </a:p>
      </dgm:t>
    </dgm:pt>
    <dgm:pt modelId="{C1EB5A9D-4BA4-4299-BA1B-BE65CDAC4706}" type="pres">
      <dgm:prSet presAssocID="{79B3B1C1-9EA9-4CE8-B706-715300E9FC2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E28D3B0-379C-466D-8A92-77082B5C3C29}" type="pres">
      <dgm:prSet presAssocID="{AA02B8AF-CC2B-4320-BC52-5492E060FDB9}" presName="hierRoot1" presStyleCnt="0"/>
      <dgm:spPr/>
    </dgm:pt>
    <dgm:pt modelId="{4AE882D9-D4A5-470C-8AD7-B1F57E5EDFD3}" type="pres">
      <dgm:prSet presAssocID="{AA02B8AF-CC2B-4320-BC52-5492E060FDB9}" presName="composite" presStyleCnt="0"/>
      <dgm:spPr/>
    </dgm:pt>
    <dgm:pt modelId="{292302C2-950A-4E04-8AF9-D00763B7450D}" type="pres">
      <dgm:prSet presAssocID="{AA02B8AF-CC2B-4320-BC52-5492E060FDB9}" presName="background" presStyleLbl="node0" presStyleIdx="0" presStyleCnt="2"/>
      <dgm:spPr/>
    </dgm:pt>
    <dgm:pt modelId="{24A711A5-D549-49E8-AB2C-8C2FF0B82A87}" type="pres">
      <dgm:prSet presAssocID="{AA02B8AF-CC2B-4320-BC52-5492E060FDB9}" presName="text" presStyleLbl="fgAcc0" presStyleIdx="0" presStyleCnt="2">
        <dgm:presLayoutVars>
          <dgm:chPref val="3"/>
        </dgm:presLayoutVars>
      </dgm:prSet>
      <dgm:spPr/>
    </dgm:pt>
    <dgm:pt modelId="{76F5B704-2793-4F98-AF09-1B878D68AB7C}" type="pres">
      <dgm:prSet presAssocID="{AA02B8AF-CC2B-4320-BC52-5492E060FDB9}" presName="hierChild2" presStyleCnt="0"/>
      <dgm:spPr/>
    </dgm:pt>
    <dgm:pt modelId="{9C2EA55C-530E-4E12-9C6D-E595B51F21B7}" type="pres">
      <dgm:prSet presAssocID="{22FB822B-1376-4B02-83DD-1B17A448DC2C}" presName="hierRoot1" presStyleCnt="0"/>
      <dgm:spPr/>
    </dgm:pt>
    <dgm:pt modelId="{F33FE818-F93B-4D00-8DFF-C41C823CCD5E}" type="pres">
      <dgm:prSet presAssocID="{22FB822B-1376-4B02-83DD-1B17A448DC2C}" presName="composite" presStyleCnt="0"/>
      <dgm:spPr/>
    </dgm:pt>
    <dgm:pt modelId="{2B2EB582-92FE-49A5-B174-9F555576DDAA}" type="pres">
      <dgm:prSet presAssocID="{22FB822B-1376-4B02-83DD-1B17A448DC2C}" presName="background" presStyleLbl="node0" presStyleIdx="1" presStyleCnt="2"/>
      <dgm:spPr/>
    </dgm:pt>
    <dgm:pt modelId="{D85B70CA-2B71-42A7-BA80-AB57B7E3F1C6}" type="pres">
      <dgm:prSet presAssocID="{22FB822B-1376-4B02-83DD-1B17A448DC2C}" presName="text" presStyleLbl="fgAcc0" presStyleIdx="1" presStyleCnt="2">
        <dgm:presLayoutVars>
          <dgm:chPref val="3"/>
        </dgm:presLayoutVars>
      </dgm:prSet>
      <dgm:spPr/>
    </dgm:pt>
    <dgm:pt modelId="{29E60B72-CB59-40B2-A080-A71A720096EB}" type="pres">
      <dgm:prSet presAssocID="{22FB822B-1376-4B02-83DD-1B17A448DC2C}" presName="hierChild2" presStyleCnt="0"/>
      <dgm:spPr/>
    </dgm:pt>
  </dgm:ptLst>
  <dgm:cxnLst>
    <dgm:cxn modelId="{12F40407-D574-48F2-B729-4DFA717B21C5}" type="presOf" srcId="{79B3B1C1-9EA9-4CE8-B706-715300E9FC27}" destId="{C1EB5A9D-4BA4-4299-BA1B-BE65CDAC4706}" srcOrd="0" destOrd="0" presId="urn:microsoft.com/office/officeart/2005/8/layout/hierarchy1"/>
    <dgm:cxn modelId="{64741C24-CED7-49F6-B80D-CD29FFE18035}" srcId="{79B3B1C1-9EA9-4CE8-B706-715300E9FC27}" destId="{AA02B8AF-CC2B-4320-BC52-5492E060FDB9}" srcOrd="0" destOrd="0" parTransId="{A0EA6E64-B107-45D9-B9FE-EE11DF60C4E8}" sibTransId="{3866B9CD-9E4D-4916-A533-17FEEFF9420C}"/>
    <dgm:cxn modelId="{42AC6336-A9AC-4A56-B618-D7F834E787AE}" type="presOf" srcId="{22FB822B-1376-4B02-83DD-1B17A448DC2C}" destId="{D85B70CA-2B71-42A7-BA80-AB57B7E3F1C6}" srcOrd="0" destOrd="0" presId="urn:microsoft.com/office/officeart/2005/8/layout/hierarchy1"/>
    <dgm:cxn modelId="{2118F694-B1DC-49C2-896A-47D43638BE81}" srcId="{79B3B1C1-9EA9-4CE8-B706-715300E9FC27}" destId="{22FB822B-1376-4B02-83DD-1B17A448DC2C}" srcOrd="1" destOrd="0" parTransId="{4B29982C-A9F8-4677-AA7D-FAAB1E2DE4E2}" sibTransId="{F57FD8CD-44AB-4433-A1A2-1A23D82C0DC7}"/>
    <dgm:cxn modelId="{A18F1BE7-2CB7-4773-8643-442E059494C7}" type="presOf" srcId="{AA02B8AF-CC2B-4320-BC52-5492E060FDB9}" destId="{24A711A5-D549-49E8-AB2C-8C2FF0B82A87}" srcOrd="0" destOrd="0" presId="urn:microsoft.com/office/officeart/2005/8/layout/hierarchy1"/>
    <dgm:cxn modelId="{7F72D856-8983-4193-9D77-A08097E6B25F}" type="presParOf" srcId="{C1EB5A9D-4BA4-4299-BA1B-BE65CDAC4706}" destId="{FE28D3B0-379C-466D-8A92-77082B5C3C29}" srcOrd="0" destOrd="0" presId="urn:microsoft.com/office/officeart/2005/8/layout/hierarchy1"/>
    <dgm:cxn modelId="{88C4B907-1342-4501-93A2-CA9B081B5239}" type="presParOf" srcId="{FE28D3B0-379C-466D-8A92-77082B5C3C29}" destId="{4AE882D9-D4A5-470C-8AD7-B1F57E5EDFD3}" srcOrd="0" destOrd="0" presId="urn:microsoft.com/office/officeart/2005/8/layout/hierarchy1"/>
    <dgm:cxn modelId="{032321A1-4805-4F84-9A94-4EA81A5D65BC}" type="presParOf" srcId="{4AE882D9-D4A5-470C-8AD7-B1F57E5EDFD3}" destId="{292302C2-950A-4E04-8AF9-D00763B7450D}" srcOrd="0" destOrd="0" presId="urn:microsoft.com/office/officeart/2005/8/layout/hierarchy1"/>
    <dgm:cxn modelId="{4735C118-1A64-4E10-8F8C-EC0960C6C2D5}" type="presParOf" srcId="{4AE882D9-D4A5-470C-8AD7-B1F57E5EDFD3}" destId="{24A711A5-D549-49E8-AB2C-8C2FF0B82A87}" srcOrd="1" destOrd="0" presId="urn:microsoft.com/office/officeart/2005/8/layout/hierarchy1"/>
    <dgm:cxn modelId="{308A8610-2AB0-4BC7-A8A3-3744EA686F88}" type="presParOf" srcId="{FE28D3B0-379C-466D-8A92-77082B5C3C29}" destId="{76F5B704-2793-4F98-AF09-1B878D68AB7C}" srcOrd="1" destOrd="0" presId="urn:microsoft.com/office/officeart/2005/8/layout/hierarchy1"/>
    <dgm:cxn modelId="{5445D361-454C-4F18-9034-100A35543CB6}" type="presParOf" srcId="{C1EB5A9D-4BA4-4299-BA1B-BE65CDAC4706}" destId="{9C2EA55C-530E-4E12-9C6D-E595B51F21B7}" srcOrd="1" destOrd="0" presId="urn:microsoft.com/office/officeart/2005/8/layout/hierarchy1"/>
    <dgm:cxn modelId="{09EDC24B-A7EF-428A-A33A-87335B4BC72C}" type="presParOf" srcId="{9C2EA55C-530E-4E12-9C6D-E595B51F21B7}" destId="{F33FE818-F93B-4D00-8DFF-C41C823CCD5E}" srcOrd="0" destOrd="0" presId="urn:microsoft.com/office/officeart/2005/8/layout/hierarchy1"/>
    <dgm:cxn modelId="{B759D150-F62B-4CBF-AEAB-324B378FF342}" type="presParOf" srcId="{F33FE818-F93B-4D00-8DFF-C41C823CCD5E}" destId="{2B2EB582-92FE-49A5-B174-9F555576DDAA}" srcOrd="0" destOrd="0" presId="urn:microsoft.com/office/officeart/2005/8/layout/hierarchy1"/>
    <dgm:cxn modelId="{60BCE6A4-ABAD-4923-B221-525A278CF98C}" type="presParOf" srcId="{F33FE818-F93B-4D00-8DFF-C41C823CCD5E}" destId="{D85B70CA-2B71-42A7-BA80-AB57B7E3F1C6}" srcOrd="1" destOrd="0" presId="urn:microsoft.com/office/officeart/2005/8/layout/hierarchy1"/>
    <dgm:cxn modelId="{43FD0817-F497-4843-BD09-2A845C840997}" type="presParOf" srcId="{9C2EA55C-530E-4E12-9C6D-E595B51F21B7}" destId="{29E60B72-CB59-40B2-A080-A71A720096E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1A98EDA-4652-438D-8B07-2D713B3B57F7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A4F15C17-8707-481B-A822-191481197836}">
      <dgm:prSet/>
      <dgm:spPr/>
      <dgm:t>
        <a:bodyPr/>
        <a:lstStyle/>
        <a:p>
          <a:pPr>
            <a:defRPr cap="all"/>
          </a:pPr>
          <a:r>
            <a:rPr lang="en-US"/>
            <a:t>The process includes online applications, situational judgement tests, and assessment centres (Hussain et al., 2022).</a:t>
          </a:r>
        </a:p>
      </dgm:t>
    </dgm:pt>
    <dgm:pt modelId="{EA05A5A2-11D9-452F-898A-52F76E7F634F}" type="parTrans" cxnId="{C943DEE1-A359-437E-94FB-D88777A390F3}">
      <dgm:prSet/>
      <dgm:spPr/>
      <dgm:t>
        <a:bodyPr/>
        <a:lstStyle/>
        <a:p>
          <a:endParaRPr lang="en-US"/>
        </a:p>
      </dgm:t>
    </dgm:pt>
    <dgm:pt modelId="{D63D7FF8-F884-4134-A5E3-B6AA2353C78C}" type="sibTrans" cxnId="{C943DEE1-A359-437E-94FB-D88777A390F3}">
      <dgm:prSet/>
      <dgm:spPr/>
      <dgm:t>
        <a:bodyPr/>
        <a:lstStyle/>
        <a:p>
          <a:endParaRPr lang="en-US"/>
        </a:p>
      </dgm:t>
    </dgm:pt>
    <dgm:pt modelId="{049011DB-BA19-49F9-BE4A-B4B44BF890D0}">
      <dgm:prSet/>
      <dgm:spPr/>
      <dgm:t>
        <a:bodyPr/>
        <a:lstStyle/>
        <a:p>
          <a:pPr>
            <a:defRPr cap="all"/>
          </a:pPr>
          <a:r>
            <a:rPr lang="en-US"/>
            <a:t>This structured approach promotes fairness and equal opportunity in hiring decisions (Hussain et al., 2022).</a:t>
          </a:r>
        </a:p>
      </dgm:t>
    </dgm:pt>
    <dgm:pt modelId="{C07831E2-D872-4D79-B73A-095FF672CDB2}" type="parTrans" cxnId="{3338ED2B-7609-4C4D-A8D8-8A70DB375953}">
      <dgm:prSet/>
      <dgm:spPr/>
      <dgm:t>
        <a:bodyPr/>
        <a:lstStyle/>
        <a:p>
          <a:endParaRPr lang="en-US"/>
        </a:p>
      </dgm:t>
    </dgm:pt>
    <dgm:pt modelId="{9CE68DD0-93B1-40D3-9139-281F3CEC62BD}" type="sibTrans" cxnId="{3338ED2B-7609-4C4D-A8D8-8A70DB375953}">
      <dgm:prSet/>
      <dgm:spPr/>
      <dgm:t>
        <a:bodyPr/>
        <a:lstStyle/>
        <a:p>
          <a:endParaRPr lang="en-US"/>
        </a:p>
      </dgm:t>
    </dgm:pt>
    <dgm:pt modelId="{7BE1B95A-54A9-481D-B054-B052277E57EA}" type="pres">
      <dgm:prSet presAssocID="{A1A98EDA-4652-438D-8B07-2D713B3B57F7}" presName="root" presStyleCnt="0">
        <dgm:presLayoutVars>
          <dgm:dir/>
          <dgm:resizeHandles val="exact"/>
        </dgm:presLayoutVars>
      </dgm:prSet>
      <dgm:spPr/>
    </dgm:pt>
    <dgm:pt modelId="{AABE3796-DFDF-4B14-AEE0-0D4BA1DC4A4B}" type="pres">
      <dgm:prSet presAssocID="{A4F15C17-8707-481B-A822-191481197836}" presName="compNode" presStyleCnt="0"/>
      <dgm:spPr/>
    </dgm:pt>
    <dgm:pt modelId="{929F4ED6-54B9-4E32-9F50-0FC838D84D7B}" type="pres">
      <dgm:prSet presAssocID="{A4F15C17-8707-481B-A822-191481197836}" presName="iconBgRect" presStyleLbl="bgShp" presStyleIdx="0" presStyleCnt="2"/>
      <dgm:spPr/>
    </dgm:pt>
    <dgm:pt modelId="{9BE78419-4B3B-4F31-BA1F-73E36F4DBC8D}" type="pres">
      <dgm:prSet presAssocID="{A4F15C17-8707-481B-A822-19148119783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3025B085-CDBA-4D7E-A559-1E273D66B1A8}" type="pres">
      <dgm:prSet presAssocID="{A4F15C17-8707-481B-A822-191481197836}" presName="spaceRect" presStyleCnt="0"/>
      <dgm:spPr/>
    </dgm:pt>
    <dgm:pt modelId="{C6F48EF7-7983-4F74-9DF3-AB3075842F16}" type="pres">
      <dgm:prSet presAssocID="{A4F15C17-8707-481B-A822-191481197836}" presName="textRect" presStyleLbl="revTx" presStyleIdx="0" presStyleCnt="2">
        <dgm:presLayoutVars>
          <dgm:chMax val="1"/>
          <dgm:chPref val="1"/>
        </dgm:presLayoutVars>
      </dgm:prSet>
      <dgm:spPr/>
    </dgm:pt>
    <dgm:pt modelId="{C41525F3-9090-4817-B7D6-8636B0955200}" type="pres">
      <dgm:prSet presAssocID="{D63D7FF8-F884-4134-A5E3-B6AA2353C78C}" presName="sibTrans" presStyleCnt="0"/>
      <dgm:spPr/>
    </dgm:pt>
    <dgm:pt modelId="{F1023B69-BFDC-4735-8753-73C975B972AE}" type="pres">
      <dgm:prSet presAssocID="{049011DB-BA19-49F9-BE4A-B4B44BF890D0}" presName="compNode" presStyleCnt="0"/>
      <dgm:spPr/>
    </dgm:pt>
    <dgm:pt modelId="{6613CB4A-B8D9-4509-8DE9-6F2B0A2455BA}" type="pres">
      <dgm:prSet presAssocID="{049011DB-BA19-49F9-BE4A-B4B44BF890D0}" presName="iconBgRect" presStyleLbl="bgShp" presStyleIdx="1" presStyleCnt="2"/>
      <dgm:spPr/>
    </dgm:pt>
    <dgm:pt modelId="{73805591-0DB3-4765-BAD0-E0E77BA9C20C}" type="pres">
      <dgm:prSet presAssocID="{049011DB-BA19-49F9-BE4A-B4B44BF890D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E9CB2838-EDEE-4537-8006-F004ACE10ACC}" type="pres">
      <dgm:prSet presAssocID="{049011DB-BA19-49F9-BE4A-B4B44BF890D0}" presName="spaceRect" presStyleCnt="0"/>
      <dgm:spPr/>
    </dgm:pt>
    <dgm:pt modelId="{98007E87-B42A-491F-A9D3-0957DF7F6B5D}" type="pres">
      <dgm:prSet presAssocID="{049011DB-BA19-49F9-BE4A-B4B44BF890D0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4FF21C0A-B314-4246-A1CE-6BF39B7DE8D4}" type="presOf" srcId="{A1A98EDA-4652-438D-8B07-2D713B3B57F7}" destId="{7BE1B95A-54A9-481D-B054-B052277E57EA}" srcOrd="0" destOrd="0" presId="urn:microsoft.com/office/officeart/2018/5/layout/IconCircleLabelList"/>
    <dgm:cxn modelId="{3338ED2B-7609-4C4D-A8D8-8A70DB375953}" srcId="{A1A98EDA-4652-438D-8B07-2D713B3B57F7}" destId="{049011DB-BA19-49F9-BE4A-B4B44BF890D0}" srcOrd="1" destOrd="0" parTransId="{C07831E2-D872-4D79-B73A-095FF672CDB2}" sibTransId="{9CE68DD0-93B1-40D3-9139-281F3CEC62BD}"/>
    <dgm:cxn modelId="{6A4A2857-9617-496B-9A97-6E244E258F01}" type="presOf" srcId="{A4F15C17-8707-481B-A822-191481197836}" destId="{C6F48EF7-7983-4F74-9DF3-AB3075842F16}" srcOrd="0" destOrd="0" presId="urn:microsoft.com/office/officeart/2018/5/layout/IconCircleLabelList"/>
    <dgm:cxn modelId="{C943DEE1-A359-437E-94FB-D88777A390F3}" srcId="{A1A98EDA-4652-438D-8B07-2D713B3B57F7}" destId="{A4F15C17-8707-481B-A822-191481197836}" srcOrd="0" destOrd="0" parTransId="{EA05A5A2-11D9-452F-898A-52F76E7F634F}" sibTransId="{D63D7FF8-F884-4134-A5E3-B6AA2353C78C}"/>
    <dgm:cxn modelId="{D69060E7-B314-4A9F-836B-9162E393EECD}" type="presOf" srcId="{049011DB-BA19-49F9-BE4A-B4B44BF890D0}" destId="{98007E87-B42A-491F-A9D3-0957DF7F6B5D}" srcOrd="0" destOrd="0" presId="urn:microsoft.com/office/officeart/2018/5/layout/IconCircleLabelList"/>
    <dgm:cxn modelId="{F49BFE0F-7E57-46A6-9242-2CF5C1477E87}" type="presParOf" srcId="{7BE1B95A-54A9-481D-B054-B052277E57EA}" destId="{AABE3796-DFDF-4B14-AEE0-0D4BA1DC4A4B}" srcOrd="0" destOrd="0" presId="urn:microsoft.com/office/officeart/2018/5/layout/IconCircleLabelList"/>
    <dgm:cxn modelId="{725CD330-0688-4253-B35D-BE33A86EE807}" type="presParOf" srcId="{AABE3796-DFDF-4B14-AEE0-0D4BA1DC4A4B}" destId="{929F4ED6-54B9-4E32-9F50-0FC838D84D7B}" srcOrd="0" destOrd="0" presId="urn:microsoft.com/office/officeart/2018/5/layout/IconCircleLabelList"/>
    <dgm:cxn modelId="{F199C3C7-1C6E-4413-93F5-C8A994FB1BAD}" type="presParOf" srcId="{AABE3796-DFDF-4B14-AEE0-0D4BA1DC4A4B}" destId="{9BE78419-4B3B-4F31-BA1F-73E36F4DBC8D}" srcOrd="1" destOrd="0" presId="urn:microsoft.com/office/officeart/2018/5/layout/IconCircleLabelList"/>
    <dgm:cxn modelId="{090F73B2-0C00-4467-8EF5-408478F64B9D}" type="presParOf" srcId="{AABE3796-DFDF-4B14-AEE0-0D4BA1DC4A4B}" destId="{3025B085-CDBA-4D7E-A559-1E273D66B1A8}" srcOrd="2" destOrd="0" presId="urn:microsoft.com/office/officeart/2018/5/layout/IconCircleLabelList"/>
    <dgm:cxn modelId="{22BF9F5E-294C-432E-8DE4-E612E7928498}" type="presParOf" srcId="{AABE3796-DFDF-4B14-AEE0-0D4BA1DC4A4B}" destId="{C6F48EF7-7983-4F74-9DF3-AB3075842F16}" srcOrd="3" destOrd="0" presId="urn:microsoft.com/office/officeart/2018/5/layout/IconCircleLabelList"/>
    <dgm:cxn modelId="{808059F7-E91D-45F2-8172-F4612351698A}" type="presParOf" srcId="{7BE1B95A-54A9-481D-B054-B052277E57EA}" destId="{C41525F3-9090-4817-B7D6-8636B0955200}" srcOrd="1" destOrd="0" presId="urn:microsoft.com/office/officeart/2018/5/layout/IconCircleLabelList"/>
    <dgm:cxn modelId="{EDB2F3D0-9116-4E31-8124-21942AC81496}" type="presParOf" srcId="{7BE1B95A-54A9-481D-B054-B052277E57EA}" destId="{F1023B69-BFDC-4735-8753-73C975B972AE}" srcOrd="2" destOrd="0" presId="urn:microsoft.com/office/officeart/2018/5/layout/IconCircleLabelList"/>
    <dgm:cxn modelId="{9EA7E3DA-A175-4F86-818A-B051F708F1A5}" type="presParOf" srcId="{F1023B69-BFDC-4735-8753-73C975B972AE}" destId="{6613CB4A-B8D9-4509-8DE9-6F2B0A2455BA}" srcOrd="0" destOrd="0" presId="urn:microsoft.com/office/officeart/2018/5/layout/IconCircleLabelList"/>
    <dgm:cxn modelId="{BFA792CF-B137-4D07-8F69-FCC757160E2B}" type="presParOf" srcId="{F1023B69-BFDC-4735-8753-73C975B972AE}" destId="{73805591-0DB3-4765-BAD0-E0E77BA9C20C}" srcOrd="1" destOrd="0" presId="urn:microsoft.com/office/officeart/2018/5/layout/IconCircleLabelList"/>
    <dgm:cxn modelId="{07315545-0FE0-4EC7-A87D-D59714B363A5}" type="presParOf" srcId="{F1023B69-BFDC-4735-8753-73C975B972AE}" destId="{E9CB2838-EDEE-4537-8006-F004ACE10ACC}" srcOrd="2" destOrd="0" presId="urn:microsoft.com/office/officeart/2018/5/layout/IconCircleLabelList"/>
    <dgm:cxn modelId="{B58C8126-4E37-4D7C-AC73-E20EEDE2CE3C}" type="presParOf" srcId="{F1023B69-BFDC-4735-8753-73C975B972AE}" destId="{98007E87-B42A-491F-A9D3-0957DF7F6B5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E712898-072F-4D41-8607-ACA44F4127A5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F088C9C-3C9A-488F-A802-892C960EF15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New managers may struggle with digital inventory systems used by M&amp;S (Li et al., 2023).</a:t>
          </a:r>
        </a:p>
      </dgm:t>
    </dgm:pt>
    <dgm:pt modelId="{97C9A544-408F-42EB-8A9F-5D7C858F4AFE}" type="parTrans" cxnId="{F60F9B50-9D2F-43A8-A2F8-99C6BF054B49}">
      <dgm:prSet/>
      <dgm:spPr/>
      <dgm:t>
        <a:bodyPr/>
        <a:lstStyle/>
        <a:p>
          <a:endParaRPr lang="en-US"/>
        </a:p>
      </dgm:t>
    </dgm:pt>
    <dgm:pt modelId="{C2502224-B756-4607-9189-55A6E7057AD0}" type="sibTrans" cxnId="{F60F9B50-9D2F-43A8-A2F8-99C6BF054B49}">
      <dgm:prSet/>
      <dgm:spPr/>
      <dgm:t>
        <a:bodyPr/>
        <a:lstStyle/>
        <a:p>
          <a:endParaRPr lang="en-US"/>
        </a:p>
      </dgm:t>
    </dgm:pt>
    <dgm:pt modelId="{411A2419-90D7-4713-8B93-3A66D440CB0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Managing diverse teams effectively is a key developmental challenge in retail (Papademetriou et al., 2023).</a:t>
          </a:r>
        </a:p>
      </dgm:t>
    </dgm:pt>
    <dgm:pt modelId="{402D5AA4-CD83-4869-9E67-40266786C1A3}" type="parTrans" cxnId="{1F1DA4CB-8EB3-4245-819E-C3B8E4E045C9}">
      <dgm:prSet/>
      <dgm:spPr/>
      <dgm:t>
        <a:bodyPr/>
        <a:lstStyle/>
        <a:p>
          <a:endParaRPr lang="en-US"/>
        </a:p>
      </dgm:t>
    </dgm:pt>
    <dgm:pt modelId="{ADFD6539-7747-4489-A753-6C7D9D1DF243}" type="sibTrans" cxnId="{1F1DA4CB-8EB3-4245-819E-C3B8E4E045C9}">
      <dgm:prSet/>
      <dgm:spPr/>
      <dgm:t>
        <a:bodyPr/>
        <a:lstStyle/>
        <a:p>
          <a:endParaRPr lang="en-US"/>
        </a:p>
      </dgm:t>
    </dgm:pt>
    <dgm:pt modelId="{65652863-AB0E-4D5C-BA3B-115E2F564956}" type="pres">
      <dgm:prSet presAssocID="{EE712898-072F-4D41-8607-ACA44F4127A5}" presName="root" presStyleCnt="0">
        <dgm:presLayoutVars>
          <dgm:dir/>
          <dgm:resizeHandles val="exact"/>
        </dgm:presLayoutVars>
      </dgm:prSet>
      <dgm:spPr/>
    </dgm:pt>
    <dgm:pt modelId="{D80E80A7-E397-4039-8E8B-F3151115A3AB}" type="pres">
      <dgm:prSet presAssocID="{0F088C9C-3C9A-488F-A802-892C960EF157}" presName="compNode" presStyleCnt="0"/>
      <dgm:spPr/>
    </dgm:pt>
    <dgm:pt modelId="{CE34747C-8B28-4E20-A1AD-3668C7884076}" type="pres">
      <dgm:prSet presAssocID="{0F088C9C-3C9A-488F-A802-892C960EF15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lectrician"/>
        </a:ext>
      </dgm:extLst>
    </dgm:pt>
    <dgm:pt modelId="{2E76420A-6FBE-4522-BDC0-FE94CB029B86}" type="pres">
      <dgm:prSet presAssocID="{0F088C9C-3C9A-488F-A802-892C960EF157}" presName="spaceRect" presStyleCnt="0"/>
      <dgm:spPr/>
    </dgm:pt>
    <dgm:pt modelId="{39031094-6DF8-4C5A-A45D-863F21693E70}" type="pres">
      <dgm:prSet presAssocID="{0F088C9C-3C9A-488F-A802-892C960EF157}" presName="textRect" presStyleLbl="revTx" presStyleIdx="0" presStyleCnt="2">
        <dgm:presLayoutVars>
          <dgm:chMax val="1"/>
          <dgm:chPref val="1"/>
        </dgm:presLayoutVars>
      </dgm:prSet>
      <dgm:spPr/>
    </dgm:pt>
    <dgm:pt modelId="{488BD91A-DCC2-4511-8A5E-0EE4D3982A03}" type="pres">
      <dgm:prSet presAssocID="{C2502224-B756-4607-9189-55A6E7057AD0}" presName="sibTrans" presStyleCnt="0"/>
      <dgm:spPr/>
    </dgm:pt>
    <dgm:pt modelId="{BF459576-0343-46BD-A946-932F7F895D49}" type="pres">
      <dgm:prSet presAssocID="{411A2419-90D7-4713-8B93-3A66D440CB0B}" presName="compNode" presStyleCnt="0"/>
      <dgm:spPr/>
    </dgm:pt>
    <dgm:pt modelId="{0EC248CE-B468-47A5-80DB-3873DA02026B}" type="pres">
      <dgm:prSet presAssocID="{411A2419-90D7-4713-8B93-3A66D440CB0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2F52A555-A219-47CE-BEAE-18DD954E64F1}" type="pres">
      <dgm:prSet presAssocID="{411A2419-90D7-4713-8B93-3A66D440CB0B}" presName="spaceRect" presStyleCnt="0"/>
      <dgm:spPr/>
    </dgm:pt>
    <dgm:pt modelId="{47B3DEF8-9408-4380-95F4-3DAED3484918}" type="pres">
      <dgm:prSet presAssocID="{411A2419-90D7-4713-8B93-3A66D440CB0B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A63F4E05-BF04-43D8-B795-688B81026775}" type="presOf" srcId="{EE712898-072F-4D41-8607-ACA44F4127A5}" destId="{65652863-AB0E-4D5C-BA3B-115E2F564956}" srcOrd="0" destOrd="0" presId="urn:microsoft.com/office/officeart/2018/2/layout/IconLabelList"/>
    <dgm:cxn modelId="{F60F9B50-9D2F-43A8-A2F8-99C6BF054B49}" srcId="{EE712898-072F-4D41-8607-ACA44F4127A5}" destId="{0F088C9C-3C9A-488F-A802-892C960EF157}" srcOrd="0" destOrd="0" parTransId="{97C9A544-408F-42EB-8A9F-5D7C858F4AFE}" sibTransId="{C2502224-B756-4607-9189-55A6E7057AD0}"/>
    <dgm:cxn modelId="{DEBE8A9A-78F2-4229-89AC-6604D89EBA72}" type="presOf" srcId="{411A2419-90D7-4713-8B93-3A66D440CB0B}" destId="{47B3DEF8-9408-4380-95F4-3DAED3484918}" srcOrd="0" destOrd="0" presId="urn:microsoft.com/office/officeart/2018/2/layout/IconLabelList"/>
    <dgm:cxn modelId="{95184DB1-679B-4D2E-97DC-2B7FECE6D1E2}" type="presOf" srcId="{0F088C9C-3C9A-488F-A802-892C960EF157}" destId="{39031094-6DF8-4C5A-A45D-863F21693E70}" srcOrd="0" destOrd="0" presId="urn:microsoft.com/office/officeart/2018/2/layout/IconLabelList"/>
    <dgm:cxn modelId="{1F1DA4CB-8EB3-4245-819E-C3B8E4E045C9}" srcId="{EE712898-072F-4D41-8607-ACA44F4127A5}" destId="{411A2419-90D7-4713-8B93-3A66D440CB0B}" srcOrd="1" destOrd="0" parTransId="{402D5AA4-CD83-4869-9E67-40266786C1A3}" sibTransId="{ADFD6539-7747-4489-A753-6C7D9D1DF243}"/>
    <dgm:cxn modelId="{906792AC-3DBA-460A-B754-2C3F6D90D634}" type="presParOf" srcId="{65652863-AB0E-4D5C-BA3B-115E2F564956}" destId="{D80E80A7-E397-4039-8E8B-F3151115A3AB}" srcOrd="0" destOrd="0" presId="urn:microsoft.com/office/officeart/2018/2/layout/IconLabelList"/>
    <dgm:cxn modelId="{48F37946-CD87-48FB-B1CE-55065C713880}" type="presParOf" srcId="{D80E80A7-E397-4039-8E8B-F3151115A3AB}" destId="{CE34747C-8B28-4E20-A1AD-3668C7884076}" srcOrd="0" destOrd="0" presId="urn:microsoft.com/office/officeart/2018/2/layout/IconLabelList"/>
    <dgm:cxn modelId="{922AAA35-477B-451A-9EB4-32DD3CD67D48}" type="presParOf" srcId="{D80E80A7-E397-4039-8E8B-F3151115A3AB}" destId="{2E76420A-6FBE-4522-BDC0-FE94CB029B86}" srcOrd="1" destOrd="0" presId="urn:microsoft.com/office/officeart/2018/2/layout/IconLabelList"/>
    <dgm:cxn modelId="{277D6319-F78B-4239-91DE-252EA2B2F454}" type="presParOf" srcId="{D80E80A7-E397-4039-8E8B-F3151115A3AB}" destId="{39031094-6DF8-4C5A-A45D-863F21693E70}" srcOrd="2" destOrd="0" presId="urn:microsoft.com/office/officeart/2018/2/layout/IconLabelList"/>
    <dgm:cxn modelId="{5825689D-61D1-4B6F-8D40-6FFF96C2C719}" type="presParOf" srcId="{65652863-AB0E-4D5C-BA3B-115E2F564956}" destId="{488BD91A-DCC2-4511-8A5E-0EE4D3982A03}" srcOrd="1" destOrd="0" presId="urn:microsoft.com/office/officeart/2018/2/layout/IconLabelList"/>
    <dgm:cxn modelId="{F64FC1CF-BD05-499C-8B65-70D57B042F3E}" type="presParOf" srcId="{65652863-AB0E-4D5C-BA3B-115E2F564956}" destId="{BF459576-0343-46BD-A946-932F7F895D49}" srcOrd="2" destOrd="0" presId="urn:microsoft.com/office/officeart/2018/2/layout/IconLabelList"/>
    <dgm:cxn modelId="{769F4A51-5270-455F-8AC3-BFA3EA43674A}" type="presParOf" srcId="{BF459576-0343-46BD-A946-932F7F895D49}" destId="{0EC248CE-B468-47A5-80DB-3873DA02026B}" srcOrd="0" destOrd="0" presId="urn:microsoft.com/office/officeart/2018/2/layout/IconLabelList"/>
    <dgm:cxn modelId="{BF51413E-ECEE-4239-AAF9-928293F6C51B}" type="presParOf" srcId="{BF459576-0343-46BD-A946-932F7F895D49}" destId="{2F52A555-A219-47CE-BEAE-18DD954E64F1}" srcOrd="1" destOrd="0" presId="urn:microsoft.com/office/officeart/2018/2/layout/IconLabelList"/>
    <dgm:cxn modelId="{EC16C4EC-BB5F-40D4-9D82-4AADCAA2BB0B}" type="presParOf" srcId="{BF459576-0343-46BD-A946-932F7F895D49}" destId="{47B3DEF8-9408-4380-95F4-3DAED348491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B19B970-8E5F-40B6-BC39-5BE20C4D07FF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5269808-685D-410B-883C-C5509EBB3CA0}">
      <dgm:prSet/>
      <dgm:spPr/>
      <dgm:t>
        <a:bodyPr/>
        <a:lstStyle/>
        <a:p>
          <a:r>
            <a:rPr lang="en-US"/>
            <a:t>Training bridges the gap between current capability and expected performance levels (Cotter et al., 2023).</a:t>
          </a:r>
        </a:p>
      </dgm:t>
    </dgm:pt>
    <dgm:pt modelId="{C0555A20-0F8A-4E48-9DF4-DE5A059F3916}" type="parTrans" cxnId="{FC3E8C8C-970A-4B08-98F1-4CBE374B9D6D}">
      <dgm:prSet/>
      <dgm:spPr/>
      <dgm:t>
        <a:bodyPr/>
        <a:lstStyle/>
        <a:p>
          <a:endParaRPr lang="en-US"/>
        </a:p>
      </dgm:t>
    </dgm:pt>
    <dgm:pt modelId="{597C9E5E-10AD-448C-8912-A0A11981F5DA}" type="sibTrans" cxnId="{FC3E8C8C-970A-4B08-98F1-4CBE374B9D6D}">
      <dgm:prSet/>
      <dgm:spPr/>
      <dgm:t>
        <a:bodyPr/>
        <a:lstStyle/>
        <a:p>
          <a:endParaRPr lang="en-US"/>
        </a:p>
      </dgm:t>
    </dgm:pt>
    <dgm:pt modelId="{D919E6CA-406B-4E7C-BB5E-F86C6E7B700A}">
      <dgm:prSet/>
      <dgm:spPr/>
      <dgm:t>
        <a:bodyPr/>
        <a:lstStyle/>
        <a:p>
          <a:r>
            <a:rPr lang="en-US"/>
            <a:t>Effective development supports sustainable business performance in retail organisations (Papademetriou et al., 2023).</a:t>
          </a:r>
        </a:p>
      </dgm:t>
    </dgm:pt>
    <dgm:pt modelId="{8D4DB3D3-5EBE-40A8-A18A-15B230BC9FA8}" type="parTrans" cxnId="{A5006693-8954-4774-9072-66CF812DBFD4}">
      <dgm:prSet/>
      <dgm:spPr/>
      <dgm:t>
        <a:bodyPr/>
        <a:lstStyle/>
        <a:p>
          <a:endParaRPr lang="en-US"/>
        </a:p>
      </dgm:t>
    </dgm:pt>
    <dgm:pt modelId="{5F8EA140-F5AF-4C31-8BDC-72E8438E213D}" type="sibTrans" cxnId="{A5006693-8954-4774-9072-66CF812DBFD4}">
      <dgm:prSet/>
      <dgm:spPr/>
      <dgm:t>
        <a:bodyPr/>
        <a:lstStyle/>
        <a:p>
          <a:endParaRPr lang="en-US"/>
        </a:p>
      </dgm:t>
    </dgm:pt>
    <dgm:pt modelId="{BA043153-3090-4B01-B73E-C5613C6EFE0E}" type="pres">
      <dgm:prSet presAssocID="{DB19B970-8E5F-40B6-BC39-5BE20C4D07FF}" presName="outerComposite" presStyleCnt="0">
        <dgm:presLayoutVars>
          <dgm:chMax val="5"/>
          <dgm:dir/>
          <dgm:resizeHandles val="exact"/>
        </dgm:presLayoutVars>
      </dgm:prSet>
      <dgm:spPr/>
    </dgm:pt>
    <dgm:pt modelId="{C23E95A5-270E-4BCC-9074-C875E51D0321}" type="pres">
      <dgm:prSet presAssocID="{DB19B970-8E5F-40B6-BC39-5BE20C4D07FF}" presName="dummyMaxCanvas" presStyleCnt="0">
        <dgm:presLayoutVars/>
      </dgm:prSet>
      <dgm:spPr/>
    </dgm:pt>
    <dgm:pt modelId="{3D0C7BAE-4471-46EC-8AD0-C126D206E411}" type="pres">
      <dgm:prSet presAssocID="{DB19B970-8E5F-40B6-BC39-5BE20C4D07FF}" presName="TwoNodes_1" presStyleLbl="node1" presStyleIdx="0" presStyleCnt="2">
        <dgm:presLayoutVars>
          <dgm:bulletEnabled val="1"/>
        </dgm:presLayoutVars>
      </dgm:prSet>
      <dgm:spPr/>
    </dgm:pt>
    <dgm:pt modelId="{80354BC6-1ADD-4DB9-A80E-CA9241BDA756}" type="pres">
      <dgm:prSet presAssocID="{DB19B970-8E5F-40B6-BC39-5BE20C4D07FF}" presName="TwoNodes_2" presStyleLbl="node1" presStyleIdx="1" presStyleCnt="2">
        <dgm:presLayoutVars>
          <dgm:bulletEnabled val="1"/>
        </dgm:presLayoutVars>
      </dgm:prSet>
      <dgm:spPr/>
    </dgm:pt>
    <dgm:pt modelId="{F23059FE-C9CA-4DF3-AA2E-FFA7F3276EBB}" type="pres">
      <dgm:prSet presAssocID="{DB19B970-8E5F-40B6-BC39-5BE20C4D07FF}" presName="TwoConn_1-2" presStyleLbl="fgAccFollowNode1" presStyleIdx="0" presStyleCnt="1">
        <dgm:presLayoutVars>
          <dgm:bulletEnabled val="1"/>
        </dgm:presLayoutVars>
      </dgm:prSet>
      <dgm:spPr/>
    </dgm:pt>
    <dgm:pt modelId="{489BAC69-1765-44EA-AF21-26802DE12C05}" type="pres">
      <dgm:prSet presAssocID="{DB19B970-8E5F-40B6-BC39-5BE20C4D07FF}" presName="TwoNodes_1_text" presStyleLbl="node1" presStyleIdx="1" presStyleCnt="2">
        <dgm:presLayoutVars>
          <dgm:bulletEnabled val="1"/>
        </dgm:presLayoutVars>
      </dgm:prSet>
      <dgm:spPr/>
    </dgm:pt>
    <dgm:pt modelId="{F0635A06-8EFE-4C52-A85B-7E9346CFC8E9}" type="pres">
      <dgm:prSet presAssocID="{DB19B970-8E5F-40B6-BC39-5BE20C4D07FF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BE22E378-CCE1-4770-9A13-BDFD678EFCF9}" type="presOf" srcId="{DB19B970-8E5F-40B6-BC39-5BE20C4D07FF}" destId="{BA043153-3090-4B01-B73E-C5613C6EFE0E}" srcOrd="0" destOrd="0" presId="urn:microsoft.com/office/officeart/2005/8/layout/vProcess5"/>
    <dgm:cxn modelId="{FC3E8C8C-970A-4B08-98F1-4CBE374B9D6D}" srcId="{DB19B970-8E5F-40B6-BC39-5BE20C4D07FF}" destId="{85269808-685D-410B-883C-C5509EBB3CA0}" srcOrd="0" destOrd="0" parTransId="{C0555A20-0F8A-4E48-9DF4-DE5A059F3916}" sibTransId="{597C9E5E-10AD-448C-8912-A0A11981F5DA}"/>
    <dgm:cxn modelId="{982D3E8E-0EC9-4114-A916-65B3A6D6AACD}" type="presOf" srcId="{85269808-685D-410B-883C-C5509EBB3CA0}" destId="{3D0C7BAE-4471-46EC-8AD0-C126D206E411}" srcOrd="0" destOrd="0" presId="urn:microsoft.com/office/officeart/2005/8/layout/vProcess5"/>
    <dgm:cxn modelId="{A5006693-8954-4774-9072-66CF812DBFD4}" srcId="{DB19B970-8E5F-40B6-BC39-5BE20C4D07FF}" destId="{D919E6CA-406B-4E7C-BB5E-F86C6E7B700A}" srcOrd="1" destOrd="0" parTransId="{8D4DB3D3-5EBE-40A8-A18A-15B230BC9FA8}" sibTransId="{5F8EA140-F5AF-4C31-8BDC-72E8438E213D}"/>
    <dgm:cxn modelId="{6F524A9A-24C1-421A-BFBF-A448CFCE8471}" type="presOf" srcId="{D919E6CA-406B-4E7C-BB5E-F86C6E7B700A}" destId="{80354BC6-1ADD-4DB9-A80E-CA9241BDA756}" srcOrd="0" destOrd="0" presId="urn:microsoft.com/office/officeart/2005/8/layout/vProcess5"/>
    <dgm:cxn modelId="{923DC3AA-A710-4EA0-9ACB-2B7095D4BDB9}" type="presOf" srcId="{85269808-685D-410B-883C-C5509EBB3CA0}" destId="{489BAC69-1765-44EA-AF21-26802DE12C05}" srcOrd="1" destOrd="0" presId="urn:microsoft.com/office/officeart/2005/8/layout/vProcess5"/>
    <dgm:cxn modelId="{6536F3B9-8FD1-45B5-9368-DEC31C7EC0C7}" type="presOf" srcId="{597C9E5E-10AD-448C-8912-A0A11981F5DA}" destId="{F23059FE-C9CA-4DF3-AA2E-FFA7F3276EBB}" srcOrd="0" destOrd="0" presId="urn:microsoft.com/office/officeart/2005/8/layout/vProcess5"/>
    <dgm:cxn modelId="{E7C2D7D3-FD07-4320-B39C-5DF6C5105E9E}" type="presOf" srcId="{D919E6CA-406B-4E7C-BB5E-F86C6E7B700A}" destId="{F0635A06-8EFE-4C52-A85B-7E9346CFC8E9}" srcOrd="1" destOrd="0" presId="urn:microsoft.com/office/officeart/2005/8/layout/vProcess5"/>
    <dgm:cxn modelId="{91A35DCA-20F5-4CC7-90A9-283FB102E159}" type="presParOf" srcId="{BA043153-3090-4B01-B73E-C5613C6EFE0E}" destId="{C23E95A5-270E-4BCC-9074-C875E51D0321}" srcOrd="0" destOrd="0" presId="urn:microsoft.com/office/officeart/2005/8/layout/vProcess5"/>
    <dgm:cxn modelId="{66840B4B-F1C8-4814-8A1E-229CCCB732B9}" type="presParOf" srcId="{BA043153-3090-4B01-B73E-C5613C6EFE0E}" destId="{3D0C7BAE-4471-46EC-8AD0-C126D206E411}" srcOrd="1" destOrd="0" presId="urn:microsoft.com/office/officeart/2005/8/layout/vProcess5"/>
    <dgm:cxn modelId="{B7A47101-43BF-45AA-882D-00DDE137DABE}" type="presParOf" srcId="{BA043153-3090-4B01-B73E-C5613C6EFE0E}" destId="{80354BC6-1ADD-4DB9-A80E-CA9241BDA756}" srcOrd="2" destOrd="0" presId="urn:microsoft.com/office/officeart/2005/8/layout/vProcess5"/>
    <dgm:cxn modelId="{11782813-F692-4EF5-A586-C4745F481A4F}" type="presParOf" srcId="{BA043153-3090-4B01-B73E-C5613C6EFE0E}" destId="{F23059FE-C9CA-4DF3-AA2E-FFA7F3276EBB}" srcOrd="3" destOrd="0" presId="urn:microsoft.com/office/officeart/2005/8/layout/vProcess5"/>
    <dgm:cxn modelId="{8B7DC766-9032-46AF-B7C8-7561A3A3BE23}" type="presParOf" srcId="{BA043153-3090-4B01-B73E-C5613C6EFE0E}" destId="{489BAC69-1765-44EA-AF21-26802DE12C05}" srcOrd="4" destOrd="0" presId="urn:microsoft.com/office/officeart/2005/8/layout/vProcess5"/>
    <dgm:cxn modelId="{209BB186-417D-472F-9DBD-07BA3F6F0455}" type="presParOf" srcId="{BA043153-3090-4B01-B73E-C5613C6EFE0E}" destId="{F0635A06-8EFE-4C52-A85B-7E9346CFC8E9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410B780-812C-421F-9603-D76BD14152D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734988F-1A34-4E8C-B7D8-EDF2F782A1AF}">
      <dgm:prSet/>
      <dgm:spPr/>
      <dgm:t>
        <a:bodyPr/>
        <a:lstStyle/>
        <a:p>
          <a:r>
            <a:rPr lang="en-US"/>
            <a:t>Behaviourist theory focuses on reinforcing desired behaviours through rewards (Aguinis and Burgi-Tian, 2023).</a:t>
          </a:r>
        </a:p>
      </dgm:t>
    </dgm:pt>
    <dgm:pt modelId="{5A14AE05-9AA6-4F07-AEFA-F7BF6412B78C}" type="parTrans" cxnId="{FA016535-7A64-4E59-A7BE-E4E509438AD7}">
      <dgm:prSet/>
      <dgm:spPr/>
      <dgm:t>
        <a:bodyPr/>
        <a:lstStyle/>
        <a:p>
          <a:endParaRPr lang="en-US"/>
        </a:p>
      </dgm:t>
    </dgm:pt>
    <dgm:pt modelId="{59E9DDEC-08C4-42A8-82C1-45A4F68A51D8}" type="sibTrans" cxnId="{FA016535-7A64-4E59-A7BE-E4E509438AD7}">
      <dgm:prSet/>
      <dgm:spPr/>
      <dgm:t>
        <a:bodyPr/>
        <a:lstStyle/>
        <a:p>
          <a:endParaRPr lang="en-US"/>
        </a:p>
      </dgm:t>
    </dgm:pt>
    <dgm:pt modelId="{F0BF5620-092C-4392-A9D1-849BA916F975}">
      <dgm:prSet/>
      <dgm:spPr/>
      <dgm:t>
        <a:bodyPr/>
        <a:lstStyle/>
        <a:p>
          <a:r>
            <a:rPr lang="en-US"/>
            <a:t>M&amp;S uses bonuses and recognition to motivate high performance among managers (Aguinis and Burgi-Tian, 2023).</a:t>
          </a:r>
        </a:p>
      </dgm:t>
    </dgm:pt>
    <dgm:pt modelId="{CB819EC2-8C4E-4948-8662-E27635E96179}" type="parTrans" cxnId="{CB03525D-53F9-4441-89D7-A1A026A05BDE}">
      <dgm:prSet/>
      <dgm:spPr/>
      <dgm:t>
        <a:bodyPr/>
        <a:lstStyle/>
        <a:p>
          <a:endParaRPr lang="en-US"/>
        </a:p>
      </dgm:t>
    </dgm:pt>
    <dgm:pt modelId="{6D63D338-3331-4BC9-8708-AC8E74923E5C}" type="sibTrans" cxnId="{CB03525D-53F9-4441-89D7-A1A026A05BDE}">
      <dgm:prSet/>
      <dgm:spPr/>
      <dgm:t>
        <a:bodyPr/>
        <a:lstStyle/>
        <a:p>
          <a:endParaRPr lang="en-US"/>
        </a:p>
      </dgm:t>
    </dgm:pt>
    <dgm:pt modelId="{A80023EF-4A76-47CC-8DAF-CBB337EB0B94}" type="pres">
      <dgm:prSet presAssocID="{E410B780-812C-421F-9603-D76BD14152DD}" presName="linear" presStyleCnt="0">
        <dgm:presLayoutVars>
          <dgm:animLvl val="lvl"/>
          <dgm:resizeHandles val="exact"/>
        </dgm:presLayoutVars>
      </dgm:prSet>
      <dgm:spPr/>
    </dgm:pt>
    <dgm:pt modelId="{1C971A13-38C8-4F0B-914E-EB90B4DBE5BB}" type="pres">
      <dgm:prSet presAssocID="{E734988F-1A34-4E8C-B7D8-EDF2F782A1A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F198407-9225-4722-8994-F870842FE2E1}" type="pres">
      <dgm:prSet presAssocID="{59E9DDEC-08C4-42A8-82C1-45A4F68A51D8}" presName="spacer" presStyleCnt="0"/>
      <dgm:spPr/>
    </dgm:pt>
    <dgm:pt modelId="{D9F664DA-B579-4290-BF0E-DAA6699AB011}" type="pres">
      <dgm:prSet presAssocID="{F0BF5620-092C-4392-A9D1-849BA916F975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A016535-7A64-4E59-A7BE-E4E509438AD7}" srcId="{E410B780-812C-421F-9603-D76BD14152DD}" destId="{E734988F-1A34-4E8C-B7D8-EDF2F782A1AF}" srcOrd="0" destOrd="0" parTransId="{5A14AE05-9AA6-4F07-AEFA-F7BF6412B78C}" sibTransId="{59E9DDEC-08C4-42A8-82C1-45A4F68A51D8}"/>
    <dgm:cxn modelId="{C8B0E639-5651-4F16-AD76-131768B7CD82}" type="presOf" srcId="{E410B780-812C-421F-9603-D76BD14152DD}" destId="{A80023EF-4A76-47CC-8DAF-CBB337EB0B94}" srcOrd="0" destOrd="0" presId="urn:microsoft.com/office/officeart/2005/8/layout/vList2"/>
    <dgm:cxn modelId="{CB03525D-53F9-4441-89D7-A1A026A05BDE}" srcId="{E410B780-812C-421F-9603-D76BD14152DD}" destId="{F0BF5620-092C-4392-A9D1-849BA916F975}" srcOrd="1" destOrd="0" parTransId="{CB819EC2-8C4E-4948-8662-E27635E96179}" sibTransId="{6D63D338-3331-4BC9-8708-AC8E74923E5C}"/>
    <dgm:cxn modelId="{DBF3F37C-4709-4052-8C53-790E8241010C}" type="presOf" srcId="{F0BF5620-092C-4392-A9D1-849BA916F975}" destId="{D9F664DA-B579-4290-BF0E-DAA6699AB011}" srcOrd="0" destOrd="0" presId="urn:microsoft.com/office/officeart/2005/8/layout/vList2"/>
    <dgm:cxn modelId="{B255F0F3-D50C-484E-9475-56368C68736B}" type="presOf" srcId="{E734988F-1A34-4E8C-B7D8-EDF2F782A1AF}" destId="{1C971A13-38C8-4F0B-914E-EB90B4DBE5BB}" srcOrd="0" destOrd="0" presId="urn:microsoft.com/office/officeart/2005/8/layout/vList2"/>
    <dgm:cxn modelId="{99440F63-1D4C-4A53-B89C-E9092E33C383}" type="presParOf" srcId="{A80023EF-4A76-47CC-8DAF-CBB337EB0B94}" destId="{1C971A13-38C8-4F0B-914E-EB90B4DBE5BB}" srcOrd="0" destOrd="0" presId="urn:microsoft.com/office/officeart/2005/8/layout/vList2"/>
    <dgm:cxn modelId="{4342CB18-9019-4B17-9963-19307EA04E43}" type="presParOf" srcId="{A80023EF-4A76-47CC-8DAF-CBB337EB0B94}" destId="{DF198407-9225-4722-8994-F870842FE2E1}" srcOrd="1" destOrd="0" presId="urn:microsoft.com/office/officeart/2005/8/layout/vList2"/>
    <dgm:cxn modelId="{B806CC0F-5651-490F-BF71-EDF443EFBC48}" type="presParOf" srcId="{A80023EF-4A76-47CC-8DAF-CBB337EB0B94}" destId="{D9F664DA-B579-4290-BF0E-DAA6699AB01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8615BB0-CB40-405C-864F-4C4BA496DBB6}" type="doc">
      <dgm:prSet loTypeId="urn:microsoft.com/office/officeart/2018/2/layout/IconLabelList" loCatId="icon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38D2D48-EE04-4097-8A84-8C93E685B5F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Kolb’s experiential learning theory emphasises learning through experience and reflection (Nurunnabi et al., 2022).</a:t>
          </a:r>
        </a:p>
      </dgm:t>
    </dgm:pt>
    <dgm:pt modelId="{605E1641-0949-4772-8FCE-CF798D36684E}" type="parTrans" cxnId="{4DC8B27D-B79A-4633-BF7D-1C42CDFF2AEA}">
      <dgm:prSet/>
      <dgm:spPr/>
      <dgm:t>
        <a:bodyPr/>
        <a:lstStyle/>
        <a:p>
          <a:endParaRPr lang="en-US"/>
        </a:p>
      </dgm:t>
    </dgm:pt>
    <dgm:pt modelId="{8B29EE3D-7862-4581-AF37-9E594425B818}" type="sibTrans" cxnId="{4DC8B27D-B79A-4633-BF7D-1C42CDFF2AEA}">
      <dgm:prSet/>
      <dgm:spPr/>
      <dgm:t>
        <a:bodyPr/>
        <a:lstStyle/>
        <a:p>
          <a:endParaRPr lang="en-US"/>
        </a:p>
      </dgm:t>
    </dgm:pt>
    <dgm:pt modelId="{9B12C5A6-0EB9-4C42-AF87-0E84D767357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Department managers learn by managing peak trading periods and reviewing outcomes (Nurunnabi et al., 2022).</a:t>
          </a:r>
        </a:p>
      </dgm:t>
    </dgm:pt>
    <dgm:pt modelId="{D624F691-EAA6-449D-ADB3-F2442904A47D}" type="parTrans" cxnId="{A582C916-073C-4610-8AC1-982914C30AB4}">
      <dgm:prSet/>
      <dgm:spPr/>
      <dgm:t>
        <a:bodyPr/>
        <a:lstStyle/>
        <a:p>
          <a:endParaRPr lang="en-US"/>
        </a:p>
      </dgm:t>
    </dgm:pt>
    <dgm:pt modelId="{1FD9DC60-A59C-4BC8-B130-50DC7A966FBC}" type="sibTrans" cxnId="{A582C916-073C-4610-8AC1-982914C30AB4}">
      <dgm:prSet/>
      <dgm:spPr/>
      <dgm:t>
        <a:bodyPr/>
        <a:lstStyle/>
        <a:p>
          <a:endParaRPr lang="en-US"/>
        </a:p>
      </dgm:t>
    </dgm:pt>
    <dgm:pt modelId="{4B322F08-7F55-4CBD-B96A-067C4D50806D}" type="pres">
      <dgm:prSet presAssocID="{08615BB0-CB40-405C-864F-4C4BA496DBB6}" presName="root" presStyleCnt="0">
        <dgm:presLayoutVars>
          <dgm:dir/>
          <dgm:resizeHandles val="exact"/>
        </dgm:presLayoutVars>
      </dgm:prSet>
      <dgm:spPr/>
    </dgm:pt>
    <dgm:pt modelId="{52954967-CEFC-4329-83ED-891F8CD66383}" type="pres">
      <dgm:prSet presAssocID="{838D2D48-EE04-4097-8A84-8C93E685B5F5}" presName="compNode" presStyleCnt="0"/>
      <dgm:spPr/>
    </dgm:pt>
    <dgm:pt modelId="{EA5EF955-8BF4-4256-940C-363352EFC236}" type="pres">
      <dgm:prSet presAssocID="{838D2D48-EE04-4097-8A84-8C93E685B5F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6B1FC2FA-F451-4422-9721-CC249D0F8091}" type="pres">
      <dgm:prSet presAssocID="{838D2D48-EE04-4097-8A84-8C93E685B5F5}" presName="spaceRect" presStyleCnt="0"/>
      <dgm:spPr/>
    </dgm:pt>
    <dgm:pt modelId="{A57616D2-B22F-4563-9B64-290F8545ADEF}" type="pres">
      <dgm:prSet presAssocID="{838D2D48-EE04-4097-8A84-8C93E685B5F5}" presName="textRect" presStyleLbl="revTx" presStyleIdx="0" presStyleCnt="2">
        <dgm:presLayoutVars>
          <dgm:chMax val="1"/>
          <dgm:chPref val="1"/>
        </dgm:presLayoutVars>
      </dgm:prSet>
      <dgm:spPr/>
    </dgm:pt>
    <dgm:pt modelId="{291987B9-EA8C-4361-90EF-73B924A7AB07}" type="pres">
      <dgm:prSet presAssocID="{8B29EE3D-7862-4581-AF37-9E594425B818}" presName="sibTrans" presStyleCnt="0"/>
      <dgm:spPr/>
    </dgm:pt>
    <dgm:pt modelId="{5DADDF8B-7CA1-4805-910E-977D8B9E375A}" type="pres">
      <dgm:prSet presAssocID="{9B12C5A6-0EB9-4C42-AF87-0E84D767357E}" presName="compNode" presStyleCnt="0"/>
      <dgm:spPr/>
    </dgm:pt>
    <dgm:pt modelId="{124AF966-DC7C-4E37-A2AA-363F1ED483A7}" type="pres">
      <dgm:prSet presAssocID="{9B12C5A6-0EB9-4C42-AF87-0E84D767357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Graph with Upward Trend"/>
        </a:ext>
      </dgm:extLst>
    </dgm:pt>
    <dgm:pt modelId="{A3E058BF-CCCE-4F9A-BABD-C8D9ED74E5A3}" type="pres">
      <dgm:prSet presAssocID="{9B12C5A6-0EB9-4C42-AF87-0E84D767357E}" presName="spaceRect" presStyleCnt="0"/>
      <dgm:spPr/>
    </dgm:pt>
    <dgm:pt modelId="{F60E9830-F1A0-47A4-8BFD-9FF0FE421E28}" type="pres">
      <dgm:prSet presAssocID="{9B12C5A6-0EB9-4C42-AF87-0E84D767357E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A582C916-073C-4610-8AC1-982914C30AB4}" srcId="{08615BB0-CB40-405C-864F-4C4BA496DBB6}" destId="{9B12C5A6-0EB9-4C42-AF87-0E84D767357E}" srcOrd="1" destOrd="0" parTransId="{D624F691-EAA6-449D-ADB3-F2442904A47D}" sibTransId="{1FD9DC60-A59C-4BC8-B130-50DC7A966FBC}"/>
    <dgm:cxn modelId="{02F9E55D-A17A-49A1-924A-FB5E1D800C1F}" type="presOf" srcId="{838D2D48-EE04-4097-8A84-8C93E685B5F5}" destId="{A57616D2-B22F-4563-9B64-290F8545ADEF}" srcOrd="0" destOrd="0" presId="urn:microsoft.com/office/officeart/2018/2/layout/IconLabelList"/>
    <dgm:cxn modelId="{D651A44F-607F-444B-BEC9-B33D578F0A5D}" type="presOf" srcId="{9B12C5A6-0EB9-4C42-AF87-0E84D767357E}" destId="{F60E9830-F1A0-47A4-8BFD-9FF0FE421E28}" srcOrd="0" destOrd="0" presId="urn:microsoft.com/office/officeart/2018/2/layout/IconLabelList"/>
    <dgm:cxn modelId="{4DC8B27D-B79A-4633-BF7D-1C42CDFF2AEA}" srcId="{08615BB0-CB40-405C-864F-4C4BA496DBB6}" destId="{838D2D48-EE04-4097-8A84-8C93E685B5F5}" srcOrd="0" destOrd="0" parTransId="{605E1641-0949-4772-8FCE-CF798D36684E}" sibTransId="{8B29EE3D-7862-4581-AF37-9E594425B818}"/>
    <dgm:cxn modelId="{87EE2BED-0788-40BC-9698-8AB3A1FF8A03}" type="presOf" srcId="{08615BB0-CB40-405C-864F-4C4BA496DBB6}" destId="{4B322F08-7F55-4CBD-B96A-067C4D50806D}" srcOrd="0" destOrd="0" presId="urn:microsoft.com/office/officeart/2018/2/layout/IconLabelList"/>
    <dgm:cxn modelId="{453C5A7D-1E34-4161-959E-31E7A7FBBC57}" type="presParOf" srcId="{4B322F08-7F55-4CBD-B96A-067C4D50806D}" destId="{52954967-CEFC-4329-83ED-891F8CD66383}" srcOrd="0" destOrd="0" presId="urn:microsoft.com/office/officeart/2018/2/layout/IconLabelList"/>
    <dgm:cxn modelId="{5C4A5777-A7C3-434A-9B5B-485583AB286E}" type="presParOf" srcId="{52954967-CEFC-4329-83ED-891F8CD66383}" destId="{EA5EF955-8BF4-4256-940C-363352EFC236}" srcOrd="0" destOrd="0" presId="urn:microsoft.com/office/officeart/2018/2/layout/IconLabelList"/>
    <dgm:cxn modelId="{B5ABC4EB-5F3D-469E-A162-D9341D1D46A5}" type="presParOf" srcId="{52954967-CEFC-4329-83ED-891F8CD66383}" destId="{6B1FC2FA-F451-4422-9721-CC249D0F8091}" srcOrd="1" destOrd="0" presId="urn:microsoft.com/office/officeart/2018/2/layout/IconLabelList"/>
    <dgm:cxn modelId="{B3719632-87A0-466F-BE73-6BC04A99754A}" type="presParOf" srcId="{52954967-CEFC-4329-83ED-891F8CD66383}" destId="{A57616D2-B22F-4563-9B64-290F8545ADEF}" srcOrd="2" destOrd="0" presId="urn:microsoft.com/office/officeart/2018/2/layout/IconLabelList"/>
    <dgm:cxn modelId="{78E93C81-6364-4E96-8EEC-7F827C3D6CC7}" type="presParOf" srcId="{4B322F08-7F55-4CBD-B96A-067C4D50806D}" destId="{291987B9-EA8C-4361-90EF-73B924A7AB07}" srcOrd="1" destOrd="0" presId="urn:microsoft.com/office/officeart/2018/2/layout/IconLabelList"/>
    <dgm:cxn modelId="{1F06B0EE-49D2-46F6-A901-5B9E5A9A530B}" type="presParOf" srcId="{4B322F08-7F55-4CBD-B96A-067C4D50806D}" destId="{5DADDF8B-7CA1-4805-910E-977D8B9E375A}" srcOrd="2" destOrd="0" presId="urn:microsoft.com/office/officeart/2018/2/layout/IconLabelList"/>
    <dgm:cxn modelId="{2E3F7A30-7F0D-41E8-8EE2-1E3D10C46EF1}" type="presParOf" srcId="{5DADDF8B-7CA1-4805-910E-977D8B9E375A}" destId="{124AF966-DC7C-4E37-A2AA-363F1ED483A7}" srcOrd="0" destOrd="0" presId="urn:microsoft.com/office/officeart/2018/2/layout/IconLabelList"/>
    <dgm:cxn modelId="{A06ABC6A-2303-457F-B4E6-A1352C5411E5}" type="presParOf" srcId="{5DADDF8B-7CA1-4805-910E-977D8B9E375A}" destId="{A3E058BF-CCCE-4F9A-BABD-C8D9ED74E5A3}" srcOrd="1" destOrd="0" presId="urn:microsoft.com/office/officeart/2018/2/layout/IconLabelList"/>
    <dgm:cxn modelId="{63365EBB-8C30-4744-A8E1-0545B6398AE1}" type="presParOf" srcId="{5DADDF8B-7CA1-4805-910E-977D8B9E375A}" destId="{F60E9830-F1A0-47A4-8BFD-9FF0FE421E2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92A2F9A-24C1-49C5-A3B2-94284B82340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AFBDC41-AC42-4775-BF4F-2C8971596269}">
      <dgm:prSet/>
      <dgm:spPr/>
      <dgm:t>
        <a:bodyPr/>
        <a:lstStyle/>
        <a:p>
          <a:r>
            <a:rPr lang="en-US"/>
            <a:t>Effective recruitment ensures the right individuals are placed in critical retail roles (Hussain et al., 2022).</a:t>
          </a:r>
        </a:p>
      </dgm:t>
    </dgm:pt>
    <dgm:pt modelId="{BBD6A88B-8F29-40E5-BA0F-1C17451CD882}" type="parTrans" cxnId="{85154E26-44F9-4416-A8B4-ED641CE78822}">
      <dgm:prSet/>
      <dgm:spPr/>
      <dgm:t>
        <a:bodyPr/>
        <a:lstStyle/>
        <a:p>
          <a:endParaRPr lang="en-US"/>
        </a:p>
      </dgm:t>
    </dgm:pt>
    <dgm:pt modelId="{493D5BB9-A59A-44BE-A57B-CD0D19B06347}" type="sibTrans" cxnId="{85154E26-44F9-4416-A8B4-ED641CE78822}">
      <dgm:prSet/>
      <dgm:spPr/>
      <dgm:t>
        <a:bodyPr/>
        <a:lstStyle/>
        <a:p>
          <a:endParaRPr lang="en-US"/>
        </a:p>
      </dgm:t>
    </dgm:pt>
    <dgm:pt modelId="{F2DABF90-9DC0-4751-B0AA-4FBBDD2612D3}">
      <dgm:prSet/>
      <dgm:spPr/>
      <dgm:t>
        <a:bodyPr/>
        <a:lstStyle/>
        <a:p>
          <a:r>
            <a:rPr lang="en-US"/>
            <a:t>Applying learning theories supports employee development and retail excellence at M&amp;S (Nurunnabi et al., 2022).</a:t>
          </a:r>
        </a:p>
      </dgm:t>
    </dgm:pt>
    <dgm:pt modelId="{DE47F21E-47EC-4D5B-AB43-726BDA0A56CD}" type="parTrans" cxnId="{2A891305-8E41-43E5-A5F7-E03AEC00379E}">
      <dgm:prSet/>
      <dgm:spPr/>
      <dgm:t>
        <a:bodyPr/>
        <a:lstStyle/>
        <a:p>
          <a:endParaRPr lang="en-US"/>
        </a:p>
      </dgm:t>
    </dgm:pt>
    <dgm:pt modelId="{42DB7C40-1561-457F-8544-06E4712C611B}" type="sibTrans" cxnId="{2A891305-8E41-43E5-A5F7-E03AEC00379E}">
      <dgm:prSet/>
      <dgm:spPr/>
      <dgm:t>
        <a:bodyPr/>
        <a:lstStyle/>
        <a:p>
          <a:endParaRPr lang="en-US"/>
        </a:p>
      </dgm:t>
    </dgm:pt>
    <dgm:pt modelId="{1B3F1A8C-AAD3-46FC-9C86-7C6FF6F2D2BA}" type="pres">
      <dgm:prSet presAssocID="{992A2F9A-24C1-49C5-A3B2-94284B82340F}" presName="root" presStyleCnt="0">
        <dgm:presLayoutVars>
          <dgm:dir/>
          <dgm:resizeHandles val="exact"/>
        </dgm:presLayoutVars>
      </dgm:prSet>
      <dgm:spPr/>
    </dgm:pt>
    <dgm:pt modelId="{9B71F27E-D5D9-4895-8C45-8FAEDAB5D5D1}" type="pres">
      <dgm:prSet presAssocID="{EAFBDC41-AC42-4775-BF4F-2C8971596269}" presName="compNode" presStyleCnt="0"/>
      <dgm:spPr/>
    </dgm:pt>
    <dgm:pt modelId="{35F6A1CB-F4E8-4120-99DE-C8183C6C57D4}" type="pres">
      <dgm:prSet presAssocID="{EAFBDC41-AC42-4775-BF4F-2C8971596269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F348C222-713F-497F-9BF4-7B6B26BBD546}" type="pres">
      <dgm:prSet presAssocID="{EAFBDC41-AC42-4775-BF4F-2C8971596269}" presName="spaceRect" presStyleCnt="0"/>
      <dgm:spPr/>
    </dgm:pt>
    <dgm:pt modelId="{521BD026-2855-41E6-A4EC-3D18E7D96E57}" type="pres">
      <dgm:prSet presAssocID="{EAFBDC41-AC42-4775-BF4F-2C8971596269}" presName="textRect" presStyleLbl="revTx" presStyleIdx="0" presStyleCnt="2">
        <dgm:presLayoutVars>
          <dgm:chMax val="1"/>
          <dgm:chPref val="1"/>
        </dgm:presLayoutVars>
      </dgm:prSet>
      <dgm:spPr/>
    </dgm:pt>
    <dgm:pt modelId="{91C1FEB1-136A-44AD-A2B1-A1956463939E}" type="pres">
      <dgm:prSet presAssocID="{493D5BB9-A59A-44BE-A57B-CD0D19B06347}" presName="sibTrans" presStyleCnt="0"/>
      <dgm:spPr/>
    </dgm:pt>
    <dgm:pt modelId="{A496ACC7-B0C2-4703-96DE-E4434F4919A3}" type="pres">
      <dgm:prSet presAssocID="{F2DABF90-9DC0-4751-B0AA-4FBBDD2612D3}" presName="compNode" presStyleCnt="0"/>
      <dgm:spPr/>
    </dgm:pt>
    <dgm:pt modelId="{C4CFD653-C66C-4F1D-AAB5-0424D1D4CCBF}" type="pres">
      <dgm:prSet presAssocID="{F2DABF90-9DC0-4751-B0AA-4FBBDD2612D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0D381BD-98C3-4D00-93DC-572F598FD45D}" type="pres">
      <dgm:prSet presAssocID="{F2DABF90-9DC0-4751-B0AA-4FBBDD2612D3}" presName="spaceRect" presStyleCnt="0"/>
      <dgm:spPr/>
    </dgm:pt>
    <dgm:pt modelId="{2C48B890-1B65-49EE-8B43-E5933F766BC1}" type="pres">
      <dgm:prSet presAssocID="{F2DABF90-9DC0-4751-B0AA-4FBBDD2612D3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2A891305-8E41-43E5-A5F7-E03AEC00379E}" srcId="{992A2F9A-24C1-49C5-A3B2-94284B82340F}" destId="{F2DABF90-9DC0-4751-B0AA-4FBBDD2612D3}" srcOrd="1" destOrd="0" parTransId="{DE47F21E-47EC-4D5B-AB43-726BDA0A56CD}" sibTransId="{42DB7C40-1561-457F-8544-06E4712C611B}"/>
    <dgm:cxn modelId="{85154E26-44F9-4416-A8B4-ED641CE78822}" srcId="{992A2F9A-24C1-49C5-A3B2-94284B82340F}" destId="{EAFBDC41-AC42-4775-BF4F-2C8971596269}" srcOrd="0" destOrd="0" parTransId="{BBD6A88B-8F29-40E5-BA0F-1C17451CD882}" sibTransId="{493D5BB9-A59A-44BE-A57B-CD0D19B06347}"/>
    <dgm:cxn modelId="{B80D6C5E-A812-40A7-BFD5-25E01CB83863}" type="presOf" srcId="{EAFBDC41-AC42-4775-BF4F-2C8971596269}" destId="{521BD026-2855-41E6-A4EC-3D18E7D96E57}" srcOrd="0" destOrd="0" presId="urn:microsoft.com/office/officeart/2018/2/layout/IconLabelList"/>
    <dgm:cxn modelId="{ED19F87D-1436-4DCC-8AC2-151929944C53}" type="presOf" srcId="{992A2F9A-24C1-49C5-A3B2-94284B82340F}" destId="{1B3F1A8C-AAD3-46FC-9C86-7C6FF6F2D2BA}" srcOrd="0" destOrd="0" presId="urn:microsoft.com/office/officeart/2018/2/layout/IconLabelList"/>
    <dgm:cxn modelId="{3BAF1C85-80DC-4147-AC4D-65366E386782}" type="presOf" srcId="{F2DABF90-9DC0-4751-B0AA-4FBBDD2612D3}" destId="{2C48B890-1B65-49EE-8B43-E5933F766BC1}" srcOrd="0" destOrd="0" presId="urn:microsoft.com/office/officeart/2018/2/layout/IconLabelList"/>
    <dgm:cxn modelId="{07E1A702-DD65-428A-ACF1-4A94B474FD71}" type="presParOf" srcId="{1B3F1A8C-AAD3-46FC-9C86-7C6FF6F2D2BA}" destId="{9B71F27E-D5D9-4895-8C45-8FAEDAB5D5D1}" srcOrd="0" destOrd="0" presId="urn:microsoft.com/office/officeart/2018/2/layout/IconLabelList"/>
    <dgm:cxn modelId="{1475357A-AE4C-44F9-A6E7-AE7D984B44AB}" type="presParOf" srcId="{9B71F27E-D5D9-4895-8C45-8FAEDAB5D5D1}" destId="{35F6A1CB-F4E8-4120-99DE-C8183C6C57D4}" srcOrd="0" destOrd="0" presId="urn:microsoft.com/office/officeart/2018/2/layout/IconLabelList"/>
    <dgm:cxn modelId="{087BB799-399A-4E60-A263-60BEDFC8CA8F}" type="presParOf" srcId="{9B71F27E-D5D9-4895-8C45-8FAEDAB5D5D1}" destId="{F348C222-713F-497F-9BF4-7B6B26BBD546}" srcOrd="1" destOrd="0" presId="urn:microsoft.com/office/officeart/2018/2/layout/IconLabelList"/>
    <dgm:cxn modelId="{43083F56-1746-4873-A11F-7026DEE72F8A}" type="presParOf" srcId="{9B71F27E-D5D9-4895-8C45-8FAEDAB5D5D1}" destId="{521BD026-2855-41E6-A4EC-3D18E7D96E57}" srcOrd="2" destOrd="0" presId="urn:microsoft.com/office/officeart/2018/2/layout/IconLabelList"/>
    <dgm:cxn modelId="{0237EF29-393B-456E-ABA4-8CD85579EC7E}" type="presParOf" srcId="{1B3F1A8C-AAD3-46FC-9C86-7C6FF6F2D2BA}" destId="{91C1FEB1-136A-44AD-A2B1-A1956463939E}" srcOrd="1" destOrd="0" presId="urn:microsoft.com/office/officeart/2018/2/layout/IconLabelList"/>
    <dgm:cxn modelId="{E4566EEA-71F6-4261-B905-9F4988AE4BB0}" type="presParOf" srcId="{1B3F1A8C-AAD3-46FC-9C86-7C6FF6F2D2BA}" destId="{A496ACC7-B0C2-4703-96DE-E4434F4919A3}" srcOrd="2" destOrd="0" presId="urn:microsoft.com/office/officeart/2018/2/layout/IconLabelList"/>
    <dgm:cxn modelId="{F2C894E6-CC65-473A-9D2F-4FCB86BEEA41}" type="presParOf" srcId="{A496ACC7-B0C2-4703-96DE-E4434F4919A3}" destId="{C4CFD653-C66C-4F1D-AAB5-0424D1D4CCBF}" srcOrd="0" destOrd="0" presId="urn:microsoft.com/office/officeart/2018/2/layout/IconLabelList"/>
    <dgm:cxn modelId="{2F4F1A1D-9847-4A03-8CEB-AFDDD76A36B7}" type="presParOf" srcId="{A496ACC7-B0C2-4703-96DE-E4434F4919A3}" destId="{50D381BD-98C3-4D00-93DC-572F598FD45D}" srcOrd="1" destOrd="0" presId="urn:microsoft.com/office/officeart/2018/2/layout/IconLabelList"/>
    <dgm:cxn modelId="{1E969231-23C6-45B2-8D1B-67F709B574AA}" type="presParOf" srcId="{A496ACC7-B0C2-4703-96DE-E4434F4919A3}" destId="{2C48B890-1B65-49EE-8B43-E5933F766BC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9DC96B0-3151-4210-85C0-8AA0CF5CCCE1}" type="doc">
      <dgm:prSet loTypeId="urn:microsoft.com/office/officeart/2008/layout/LinedList" loCatId="list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16D0B62-0285-4B02-93E8-D4791F5A7402}">
      <dgm:prSet/>
      <dgm:spPr/>
      <dgm:t>
        <a:bodyPr/>
        <a:lstStyle/>
        <a:p>
          <a:r>
            <a:rPr lang="en-US"/>
            <a:t>Aguinis, H. and Burgi-Tian, J. (2023). Performance management around the world.</a:t>
          </a:r>
        </a:p>
      </dgm:t>
    </dgm:pt>
    <dgm:pt modelId="{84B8E220-001F-4784-8EDD-1269C17F7D39}" type="parTrans" cxnId="{0DE69B67-F05A-4445-967C-CF9D797F8C1D}">
      <dgm:prSet/>
      <dgm:spPr/>
      <dgm:t>
        <a:bodyPr/>
        <a:lstStyle/>
        <a:p>
          <a:endParaRPr lang="en-US"/>
        </a:p>
      </dgm:t>
    </dgm:pt>
    <dgm:pt modelId="{3FF90FEA-3D11-4A1C-BA94-96F21498EDFB}" type="sibTrans" cxnId="{0DE69B67-F05A-4445-967C-CF9D797F8C1D}">
      <dgm:prSet/>
      <dgm:spPr/>
      <dgm:t>
        <a:bodyPr/>
        <a:lstStyle/>
        <a:p>
          <a:endParaRPr lang="en-US"/>
        </a:p>
      </dgm:t>
    </dgm:pt>
    <dgm:pt modelId="{CAEAACE9-44F5-483B-89A8-C19EA328D02A}">
      <dgm:prSet/>
      <dgm:spPr/>
      <dgm:t>
        <a:bodyPr/>
        <a:lstStyle/>
        <a:p>
          <a:r>
            <a:rPr lang="en-US"/>
            <a:t>Boyani Mogire, R. (2024). Consumer patterns and sales at M&amp;S.</a:t>
          </a:r>
        </a:p>
      </dgm:t>
    </dgm:pt>
    <dgm:pt modelId="{8DFF72A9-EA1D-4481-A7BF-78BA8479259B}" type="parTrans" cxnId="{863DFC3A-27DF-4D3A-A142-97C7F3106597}">
      <dgm:prSet/>
      <dgm:spPr/>
      <dgm:t>
        <a:bodyPr/>
        <a:lstStyle/>
        <a:p>
          <a:endParaRPr lang="en-US"/>
        </a:p>
      </dgm:t>
    </dgm:pt>
    <dgm:pt modelId="{C3ABFF3A-BD90-4AEA-B31F-09A0DDF029B7}" type="sibTrans" cxnId="{863DFC3A-27DF-4D3A-A142-97C7F3106597}">
      <dgm:prSet/>
      <dgm:spPr/>
      <dgm:t>
        <a:bodyPr/>
        <a:lstStyle/>
        <a:p>
          <a:endParaRPr lang="en-US"/>
        </a:p>
      </dgm:t>
    </dgm:pt>
    <dgm:pt modelId="{8756623D-FAA2-4986-959C-39461856A4BC}">
      <dgm:prSet/>
      <dgm:spPr/>
      <dgm:t>
        <a:bodyPr/>
        <a:lstStyle/>
        <a:p>
          <a:r>
            <a:rPr lang="en-US"/>
            <a:t>Cotter, S. et al. (2023). ADDIE framework for training.</a:t>
          </a:r>
        </a:p>
      </dgm:t>
    </dgm:pt>
    <dgm:pt modelId="{6FA22010-4D9A-4B26-9A84-AC199E55B7F2}" type="parTrans" cxnId="{106BCFA5-FB79-4520-81CD-902D23C32E25}">
      <dgm:prSet/>
      <dgm:spPr/>
      <dgm:t>
        <a:bodyPr/>
        <a:lstStyle/>
        <a:p>
          <a:endParaRPr lang="en-US"/>
        </a:p>
      </dgm:t>
    </dgm:pt>
    <dgm:pt modelId="{6A2B95B5-455B-44B7-BE97-0F3DAABE81B3}" type="sibTrans" cxnId="{106BCFA5-FB79-4520-81CD-902D23C32E25}">
      <dgm:prSet/>
      <dgm:spPr/>
      <dgm:t>
        <a:bodyPr/>
        <a:lstStyle/>
        <a:p>
          <a:endParaRPr lang="en-US"/>
        </a:p>
      </dgm:t>
    </dgm:pt>
    <dgm:pt modelId="{899F8D0B-2B98-4C9A-B4B1-302E1A8814B2}">
      <dgm:prSet/>
      <dgm:spPr/>
      <dgm:t>
        <a:bodyPr/>
        <a:lstStyle/>
        <a:p>
          <a:r>
            <a:rPr lang="en-US"/>
            <a:t>Ellis, R.J. (2023). Evolution of self-managed teams.</a:t>
          </a:r>
        </a:p>
      </dgm:t>
    </dgm:pt>
    <dgm:pt modelId="{853FFC41-A833-4099-B4C6-3DC212D8C53E}" type="parTrans" cxnId="{42403252-C1CC-4CD9-87FA-1F03C9D9F6D0}">
      <dgm:prSet/>
      <dgm:spPr/>
      <dgm:t>
        <a:bodyPr/>
        <a:lstStyle/>
        <a:p>
          <a:endParaRPr lang="en-US"/>
        </a:p>
      </dgm:t>
    </dgm:pt>
    <dgm:pt modelId="{71DF717C-C87C-4BC4-83A2-E1F3598852E2}" type="sibTrans" cxnId="{42403252-C1CC-4CD9-87FA-1F03C9D9F6D0}">
      <dgm:prSet/>
      <dgm:spPr/>
      <dgm:t>
        <a:bodyPr/>
        <a:lstStyle/>
        <a:p>
          <a:endParaRPr lang="en-US"/>
        </a:p>
      </dgm:t>
    </dgm:pt>
    <dgm:pt modelId="{151A0323-74AF-490B-9900-1B9CC08B414D}">
      <dgm:prSet/>
      <dgm:spPr/>
      <dgm:t>
        <a:bodyPr/>
        <a:lstStyle/>
        <a:p>
          <a:r>
            <a:rPr lang="en-US"/>
            <a:t>Hussain, Z. et al. (2022). Equality Act and recruitment.</a:t>
          </a:r>
        </a:p>
      </dgm:t>
    </dgm:pt>
    <dgm:pt modelId="{89524F00-E904-4971-8778-2D24517F7076}" type="parTrans" cxnId="{B9AC4B37-461A-4303-B56B-D8E98309C73D}">
      <dgm:prSet/>
      <dgm:spPr/>
      <dgm:t>
        <a:bodyPr/>
        <a:lstStyle/>
        <a:p>
          <a:endParaRPr lang="en-US"/>
        </a:p>
      </dgm:t>
    </dgm:pt>
    <dgm:pt modelId="{82A1E7A8-E3FE-4024-9DA2-B6884E50E919}" type="sibTrans" cxnId="{B9AC4B37-461A-4303-B56B-D8E98309C73D}">
      <dgm:prSet/>
      <dgm:spPr/>
      <dgm:t>
        <a:bodyPr/>
        <a:lstStyle/>
        <a:p>
          <a:endParaRPr lang="en-US"/>
        </a:p>
      </dgm:t>
    </dgm:pt>
    <dgm:pt modelId="{43754A74-ACE6-483D-943F-FC6FB238E28F}">
      <dgm:prSet/>
      <dgm:spPr/>
      <dgm:t>
        <a:bodyPr/>
        <a:lstStyle/>
        <a:p>
          <a:r>
            <a:rPr lang="en-US"/>
            <a:t>Li, L. et al. (2023). Strategic and marketing position of M&amp;S.</a:t>
          </a:r>
        </a:p>
      </dgm:t>
    </dgm:pt>
    <dgm:pt modelId="{AB32A8B3-C5C4-4AC7-8B7A-808368625D87}" type="parTrans" cxnId="{118D4702-BBE9-4541-93F4-4DCF12338593}">
      <dgm:prSet/>
      <dgm:spPr/>
      <dgm:t>
        <a:bodyPr/>
        <a:lstStyle/>
        <a:p>
          <a:endParaRPr lang="en-US"/>
        </a:p>
      </dgm:t>
    </dgm:pt>
    <dgm:pt modelId="{BDF64EE7-7DD5-4BC9-8673-3C19B8F4E6C9}" type="sibTrans" cxnId="{118D4702-BBE9-4541-93F4-4DCF12338593}">
      <dgm:prSet/>
      <dgm:spPr/>
      <dgm:t>
        <a:bodyPr/>
        <a:lstStyle/>
        <a:p>
          <a:endParaRPr lang="en-US"/>
        </a:p>
      </dgm:t>
    </dgm:pt>
    <dgm:pt modelId="{0288AA5B-D721-4D6C-8689-11DA07CA75B5}">
      <dgm:prSet/>
      <dgm:spPr/>
      <dgm:t>
        <a:bodyPr/>
        <a:lstStyle/>
        <a:p>
          <a:r>
            <a:rPr lang="en-US"/>
            <a:t>Nurunnabi, A.S.M. et al. (2022). Experiential learning theory.</a:t>
          </a:r>
        </a:p>
      </dgm:t>
    </dgm:pt>
    <dgm:pt modelId="{321BCCB9-54A7-49D1-95AD-76979E766952}" type="parTrans" cxnId="{65AEFFFF-0E83-4EBF-8437-AC410AC61749}">
      <dgm:prSet/>
      <dgm:spPr/>
      <dgm:t>
        <a:bodyPr/>
        <a:lstStyle/>
        <a:p>
          <a:endParaRPr lang="en-US"/>
        </a:p>
      </dgm:t>
    </dgm:pt>
    <dgm:pt modelId="{A1805FC9-B9B5-4B21-8167-EFD231E908C4}" type="sibTrans" cxnId="{65AEFFFF-0E83-4EBF-8437-AC410AC61749}">
      <dgm:prSet/>
      <dgm:spPr/>
      <dgm:t>
        <a:bodyPr/>
        <a:lstStyle/>
        <a:p>
          <a:endParaRPr lang="en-US"/>
        </a:p>
      </dgm:t>
    </dgm:pt>
    <dgm:pt modelId="{2DF43D2E-5C20-4A72-B730-AFB66C829C21}">
      <dgm:prSet/>
      <dgm:spPr/>
      <dgm:t>
        <a:bodyPr/>
        <a:lstStyle/>
        <a:p>
          <a:r>
            <a:rPr lang="en-US"/>
            <a:t>Papademetriou, C. et al. (2023). Green HRM trends.</a:t>
          </a:r>
        </a:p>
      </dgm:t>
    </dgm:pt>
    <dgm:pt modelId="{8742C3A4-5FF4-40E8-934D-7FC88D9695FB}" type="parTrans" cxnId="{0E2AF91B-9488-4F54-9964-9088C2251852}">
      <dgm:prSet/>
      <dgm:spPr/>
      <dgm:t>
        <a:bodyPr/>
        <a:lstStyle/>
        <a:p>
          <a:endParaRPr lang="en-US"/>
        </a:p>
      </dgm:t>
    </dgm:pt>
    <dgm:pt modelId="{5682710B-EE4C-4AAA-B63D-746C191D6207}" type="sibTrans" cxnId="{0E2AF91B-9488-4F54-9964-9088C2251852}">
      <dgm:prSet/>
      <dgm:spPr/>
      <dgm:t>
        <a:bodyPr/>
        <a:lstStyle/>
        <a:p>
          <a:endParaRPr lang="en-US"/>
        </a:p>
      </dgm:t>
    </dgm:pt>
    <dgm:pt modelId="{2336E291-2C2F-40F8-8993-1BB041ED29B0}" type="pres">
      <dgm:prSet presAssocID="{19DC96B0-3151-4210-85C0-8AA0CF5CCCE1}" presName="vert0" presStyleCnt="0">
        <dgm:presLayoutVars>
          <dgm:dir/>
          <dgm:animOne val="branch"/>
          <dgm:animLvl val="lvl"/>
        </dgm:presLayoutVars>
      </dgm:prSet>
      <dgm:spPr/>
    </dgm:pt>
    <dgm:pt modelId="{049F2924-1FC3-4B77-9A7D-F8470B00242E}" type="pres">
      <dgm:prSet presAssocID="{516D0B62-0285-4B02-93E8-D4791F5A7402}" presName="thickLine" presStyleLbl="alignNode1" presStyleIdx="0" presStyleCnt="8"/>
      <dgm:spPr/>
    </dgm:pt>
    <dgm:pt modelId="{01D1C698-74CE-4518-8810-737D05565C1C}" type="pres">
      <dgm:prSet presAssocID="{516D0B62-0285-4B02-93E8-D4791F5A7402}" presName="horz1" presStyleCnt="0"/>
      <dgm:spPr/>
    </dgm:pt>
    <dgm:pt modelId="{9CBDB6ED-BD0D-4646-AF01-127338A461C0}" type="pres">
      <dgm:prSet presAssocID="{516D0B62-0285-4B02-93E8-D4791F5A7402}" presName="tx1" presStyleLbl="revTx" presStyleIdx="0" presStyleCnt="8"/>
      <dgm:spPr/>
    </dgm:pt>
    <dgm:pt modelId="{1A8A32FA-22EE-47CB-B686-BFD73191207D}" type="pres">
      <dgm:prSet presAssocID="{516D0B62-0285-4B02-93E8-D4791F5A7402}" presName="vert1" presStyleCnt="0"/>
      <dgm:spPr/>
    </dgm:pt>
    <dgm:pt modelId="{7C1E0B61-2F3D-4A78-8C23-BE7E22261077}" type="pres">
      <dgm:prSet presAssocID="{CAEAACE9-44F5-483B-89A8-C19EA328D02A}" presName="thickLine" presStyleLbl="alignNode1" presStyleIdx="1" presStyleCnt="8"/>
      <dgm:spPr/>
    </dgm:pt>
    <dgm:pt modelId="{18033134-DF11-4A43-A5E5-C11BF0F52472}" type="pres">
      <dgm:prSet presAssocID="{CAEAACE9-44F5-483B-89A8-C19EA328D02A}" presName="horz1" presStyleCnt="0"/>
      <dgm:spPr/>
    </dgm:pt>
    <dgm:pt modelId="{5E1A84C2-8561-4165-B942-E07266114029}" type="pres">
      <dgm:prSet presAssocID="{CAEAACE9-44F5-483B-89A8-C19EA328D02A}" presName="tx1" presStyleLbl="revTx" presStyleIdx="1" presStyleCnt="8"/>
      <dgm:spPr/>
    </dgm:pt>
    <dgm:pt modelId="{1F32BFB8-E39F-4C5E-9639-C8C8F9B11963}" type="pres">
      <dgm:prSet presAssocID="{CAEAACE9-44F5-483B-89A8-C19EA328D02A}" presName="vert1" presStyleCnt="0"/>
      <dgm:spPr/>
    </dgm:pt>
    <dgm:pt modelId="{379634D5-9C83-4678-A4DF-9496D0D4D31D}" type="pres">
      <dgm:prSet presAssocID="{8756623D-FAA2-4986-959C-39461856A4BC}" presName="thickLine" presStyleLbl="alignNode1" presStyleIdx="2" presStyleCnt="8"/>
      <dgm:spPr/>
    </dgm:pt>
    <dgm:pt modelId="{13E6E38B-025B-45B8-950C-423F88C60ECA}" type="pres">
      <dgm:prSet presAssocID="{8756623D-FAA2-4986-959C-39461856A4BC}" presName="horz1" presStyleCnt="0"/>
      <dgm:spPr/>
    </dgm:pt>
    <dgm:pt modelId="{B3429419-DA97-456C-90AB-69FDF2E0CB89}" type="pres">
      <dgm:prSet presAssocID="{8756623D-FAA2-4986-959C-39461856A4BC}" presName="tx1" presStyleLbl="revTx" presStyleIdx="2" presStyleCnt="8"/>
      <dgm:spPr/>
    </dgm:pt>
    <dgm:pt modelId="{0F252172-866D-4350-9D7B-C160C487E251}" type="pres">
      <dgm:prSet presAssocID="{8756623D-FAA2-4986-959C-39461856A4BC}" presName="vert1" presStyleCnt="0"/>
      <dgm:spPr/>
    </dgm:pt>
    <dgm:pt modelId="{4F7E9EEA-457C-4336-ABD4-385F03A875E7}" type="pres">
      <dgm:prSet presAssocID="{899F8D0B-2B98-4C9A-B4B1-302E1A8814B2}" presName="thickLine" presStyleLbl="alignNode1" presStyleIdx="3" presStyleCnt="8"/>
      <dgm:spPr/>
    </dgm:pt>
    <dgm:pt modelId="{0276F420-5A42-4331-9C46-6FBAA7344195}" type="pres">
      <dgm:prSet presAssocID="{899F8D0B-2B98-4C9A-B4B1-302E1A8814B2}" presName="horz1" presStyleCnt="0"/>
      <dgm:spPr/>
    </dgm:pt>
    <dgm:pt modelId="{5A11F166-2310-4AC4-BD1F-E9DED86C26AC}" type="pres">
      <dgm:prSet presAssocID="{899F8D0B-2B98-4C9A-B4B1-302E1A8814B2}" presName="tx1" presStyleLbl="revTx" presStyleIdx="3" presStyleCnt="8"/>
      <dgm:spPr/>
    </dgm:pt>
    <dgm:pt modelId="{433D4B95-EE88-4021-901C-EAB7E0D0CDEA}" type="pres">
      <dgm:prSet presAssocID="{899F8D0B-2B98-4C9A-B4B1-302E1A8814B2}" presName="vert1" presStyleCnt="0"/>
      <dgm:spPr/>
    </dgm:pt>
    <dgm:pt modelId="{FA2C13B0-3152-475B-9D5A-A5150EE0D87C}" type="pres">
      <dgm:prSet presAssocID="{151A0323-74AF-490B-9900-1B9CC08B414D}" presName="thickLine" presStyleLbl="alignNode1" presStyleIdx="4" presStyleCnt="8"/>
      <dgm:spPr/>
    </dgm:pt>
    <dgm:pt modelId="{0DD52781-2BFC-43DB-96F1-5126AA715CA9}" type="pres">
      <dgm:prSet presAssocID="{151A0323-74AF-490B-9900-1B9CC08B414D}" presName="horz1" presStyleCnt="0"/>
      <dgm:spPr/>
    </dgm:pt>
    <dgm:pt modelId="{E459737A-F085-4BA6-BA4D-BF3B4E4D844D}" type="pres">
      <dgm:prSet presAssocID="{151A0323-74AF-490B-9900-1B9CC08B414D}" presName="tx1" presStyleLbl="revTx" presStyleIdx="4" presStyleCnt="8"/>
      <dgm:spPr/>
    </dgm:pt>
    <dgm:pt modelId="{FE6A6185-7672-407F-A893-E6EE4F7BD40A}" type="pres">
      <dgm:prSet presAssocID="{151A0323-74AF-490B-9900-1B9CC08B414D}" presName="vert1" presStyleCnt="0"/>
      <dgm:spPr/>
    </dgm:pt>
    <dgm:pt modelId="{F37D30BA-7BB0-49E5-82D9-BC0E03750A29}" type="pres">
      <dgm:prSet presAssocID="{43754A74-ACE6-483D-943F-FC6FB238E28F}" presName="thickLine" presStyleLbl="alignNode1" presStyleIdx="5" presStyleCnt="8"/>
      <dgm:spPr/>
    </dgm:pt>
    <dgm:pt modelId="{028B786B-37AE-47DB-AA73-AA37CDC8208C}" type="pres">
      <dgm:prSet presAssocID="{43754A74-ACE6-483D-943F-FC6FB238E28F}" presName="horz1" presStyleCnt="0"/>
      <dgm:spPr/>
    </dgm:pt>
    <dgm:pt modelId="{BDD6C993-4748-4685-8D32-293ACA969B13}" type="pres">
      <dgm:prSet presAssocID="{43754A74-ACE6-483D-943F-FC6FB238E28F}" presName="tx1" presStyleLbl="revTx" presStyleIdx="5" presStyleCnt="8"/>
      <dgm:spPr/>
    </dgm:pt>
    <dgm:pt modelId="{42F4D71A-C832-4AD1-90FA-40264E2AF658}" type="pres">
      <dgm:prSet presAssocID="{43754A74-ACE6-483D-943F-FC6FB238E28F}" presName="vert1" presStyleCnt="0"/>
      <dgm:spPr/>
    </dgm:pt>
    <dgm:pt modelId="{D2169EF4-CF9E-484D-86AF-AFEA601F619B}" type="pres">
      <dgm:prSet presAssocID="{0288AA5B-D721-4D6C-8689-11DA07CA75B5}" presName="thickLine" presStyleLbl="alignNode1" presStyleIdx="6" presStyleCnt="8"/>
      <dgm:spPr/>
    </dgm:pt>
    <dgm:pt modelId="{C40BEC09-86C1-4B34-B560-76CF84B7BAE9}" type="pres">
      <dgm:prSet presAssocID="{0288AA5B-D721-4D6C-8689-11DA07CA75B5}" presName="horz1" presStyleCnt="0"/>
      <dgm:spPr/>
    </dgm:pt>
    <dgm:pt modelId="{A8E68BB3-A987-4263-994C-73AE441B2962}" type="pres">
      <dgm:prSet presAssocID="{0288AA5B-D721-4D6C-8689-11DA07CA75B5}" presName="tx1" presStyleLbl="revTx" presStyleIdx="6" presStyleCnt="8"/>
      <dgm:spPr/>
    </dgm:pt>
    <dgm:pt modelId="{9042CF40-903D-42FD-BE6C-A611B48A51C4}" type="pres">
      <dgm:prSet presAssocID="{0288AA5B-D721-4D6C-8689-11DA07CA75B5}" presName="vert1" presStyleCnt="0"/>
      <dgm:spPr/>
    </dgm:pt>
    <dgm:pt modelId="{B3898362-5A5A-4E47-8C45-48821A9BD580}" type="pres">
      <dgm:prSet presAssocID="{2DF43D2E-5C20-4A72-B730-AFB66C829C21}" presName="thickLine" presStyleLbl="alignNode1" presStyleIdx="7" presStyleCnt="8"/>
      <dgm:spPr/>
    </dgm:pt>
    <dgm:pt modelId="{73D8190F-092A-475D-823C-987514C7899B}" type="pres">
      <dgm:prSet presAssocID="{2DF43D2E-5C20-4A72-B730-AFB66C829C21}" presName="horz1" presStyleCnt="0"/>
      <dgm:spPr/>
    </dgm:pt>
    <dgm:pt modelId="{73F7AFA5-7500-42EE-B0C6-014844E6C9A7}" type="pres">
      <dgm:prSet presAssocID="{2DF43D2E-5C20-4A72-B730-AFB66C829C21}" presName="tx1" presStyleLbl="revTx" presStyleIdx="7" presStyleCnt="8"/>
      <dgm:spPr/>
    </dgm:pt>
    <dgm:pt modelId="{B6C101EE-6F48-488F-B680-D20EFDAD36F5}" type="pres">
      <dgm:prSet presAssocID="{2DF43D2E-5C20-4A72-B730-AFB66C829C21}" presName="vert1" presStyleCnt="0"/>
      <dgm:spPr/>
    </dgm:pt>
  </dgm:ptLst>
  <dgm:cxnLst>
    <dgm:cxn modelId="{118D4702-BBE9-4541-93F4-4DCF12338593}" srcId="{19DC96B0-3151-4210-85C0-8AA0CF5CCCE1}" destId="{43754A74-ACE6-483D-943F-FC6FB238E28F}" srcOrd="5" destOrd="0" parTransId="{AB32A8B3-C5C4-4AC7-8B7A-808368625D87}" sibTransId="{BDF64EE7-7DD5-4BC9-8673-3C19B8F4E6C9}"/>
    <dgm:cxn modelId="{0E2AF91B-9488-4F54-9964-9088C2251852}" srcId="{19DC96B0-3151-4210-85C0-8AA0CF5CCCE1}" destId="{2DF43D2E-5C20-4A72-B730-AFB66C829C21}" srcOrd="7" destOrd="0" parTransId="{8742C3A4-5FF4-40E8-934D-7FC88D9695FB}" sibTransId="{5682710B-EE4C-4AAA-B63D-746C191D6207}"/>
    <dgm:cxn modelId="{00E44F23-4C64-4B99-BE4B-025FA0D4E62B}" type="presOf" srcId="{151A0323-74AF-490B-9900-1B9CC08B414D}" destId="{E459737A-F085-4BA6-BA4D-BF3B4E4D844D}" srcOrd="0" destOrd="0" presId="urn:microsoft.com/office/officeart/2008/layout/LinedList"/>
    <dgm:cxn modelId="{B0739532-1659-401E-BD15-901DA22C5597}" type="presOf" srcId="{516D0B62-0285-4B02-93E8-D4791F5A7402}" destId="{9CBDB6ED-BD0D-4646-AF01-127338A461C0}" srcOrd="0" destOrd="0" presId="urn:microsoft.com/office/officeart/2008/layout/LinedList"/>
    <dgm:cxn modelId="{B9AC4B37-461A-4303-B56B-D8E98309C73D}" srcId="{19DC96B0-3151-4210-85C0-8AA0CF5CCCE1}" destId="{151A0323-74AF-490B-9900-1B9CC08B414D}" srcOrd="4" destOrd="0" parTransId="{89524F00-E904-4971-8778-2D24517F7076}" sibTransId="{82A1E7A8-E3FE-4024-9DA2-B6884E50E919}"/>
    <dgm:cxn modelId="{863DFC3A-27DF-4D3A-A142-97C7F3106597}" srcId="{19DC96B0-3151-4210-85C0-8AA0CF5CCCE1}" destId="{CAEAACE9-44F5-483B-89A8-C19EA328D02A}" srcOrd="1" destOrd="0" parTransId="{8DFF72A9-EA1D-4481-A7BF-78BA8479259B}" sibTransId="{C3ABFF3A-BD90-4AEA-B31F-09A0DDF029B7}"/>
    <dgm:cxn modelId="{0DE69B67-F05A-4445-967C-CF9D797F8C1D}" srcId="{19DC96B0-3151-4210-85C0-8AA0CF5CCCE1}" destId="{516D0B62-0285-4B02-93E8-D4791F5A7402}" srcOrd="0" destOrd="0" parTransId="{84B8E220-001F-4784-8EDD-1269C17F7D39}" sibTransId="{3FF90FEA-3D11-4A1C-BA94-96F21498EDFB}"/>
    <dgm:cxn modelId="{42403252-C1CC-4CD9-87FA-1F03C9D9F6D0}" srcId="{19DC96B0-3151-4210-85C0-8AA0CF5CCCE1}" destId="{899F8D0B-2B98-4C9A-B4B1-302E1A8814B2}" srcOrd="3" destOrd="0" parTransId="{853FFC41-A833-4099-B4C6-3DC212D8C53E}" sibTransId="{71DF717C-C87C-4BC4-83A2-E1F3598852E2}"/>
    <dgm:cxn modelId="{DFDD2376-1443-4294-8E97-F6565DD94DB2}" type="presOf" srcId="{2DF43D2E-5C20-4A72-B730-AFB66C829C21}" destId="{73F7AFA5-7500-42EE-B0C6-014844E6C9A7}" srcOrd="0" destOrd="0" presId="urn:microsoft.com/office/officeart/2008/layout/LinedList"/>
    <dgm:cxn modelId="{9D48BC56-F054-4766-8D55-44F3D8636F94}" type="presOf" srcId="{19DC96B0-3151-4210-85C0-8AA0CF5CCCE1}" destId="{2336E291-2C2F-40F8-8993-1BB041ED29B0}" srcOrd="0" destOrd="0" presId="urn:microsoft.com/office/officeart/2008/layout/LinedList"/>
    <dgm:cxn modelId="{B82D3882-7040-41CE-8C57-4ABB860863F0}" type="presOf" srcId="{43754A74-ACE6-483D-943F-FC6FB238E28F}" destId="{BDD6C993-4748-4685-8D32-293ACA969B13}" srcOrd="0" destOrd="0" presId="urn:microsoft.com/office/officeart/2008/layout/LinedList"/>
    <dgm:cxn modelId="{41D19183-1417-4D7E-A09A-F6BB8A23ABC8}" type="presOf" srcId="{899F8D0B-2B98-4C9A-B4B1-302E1A8814B2}" destId="{5A11F166-2310-4AC4-BD1F-E9DED86C26AC}" srcOrd="0" destOrd="0" presId="urn:microsoft.com/office/officeart/2008/layout/LinedList"/>
    <dgm:cxn modelId="{106BCFA5-FB79-4520-81CD-902D23C32E25}" srcId="{19DC96B0-3151-4210-85C0-8AA0CF5CCCE1}" destId="{8756623D-FAA2-4986-959C-39461856A4BC}" srcOrd="2" destOrd="0" parTransId="{6FA22010-4D9A-4B26-9A84-AC199E55B7F2}" sibTransId="{6A2B95B5-455B-44B7-BE97-0F3DAABE81B3}"/>
    <dgm:cxn modelId="{F88C02DA-E8A7-4C66-A96A-2F612D3DC2F1}" type="presOf" srcId="{0288AA5B-D721-4D6C-8689-11DA07CA75B5}" destId="{A8E68BB3-A987-4263-994C-73AE441B2962}" srcOrd="0" destOrd="0" presId="urn:microsoft.com/office/officeart/2008/layout/LinedList"/>
    <dgm:cxn modelId="{41065BEC-F005-4276-BD29-AFD85C623F69}" type="presOf" srcId="{8756623D-FAA2-4986-959C-39461856A4BC}" destId="{B3429419-DA97-456C-90AB-69FDF2E0CB89}" srcOrd="0" destOrd="0" presId="urn:microsoft.com/office/officeart/2008/layout/LinedList"/>
    <dgm:cxn modelId="{D226D4EC-152A-45B6-8FCC-810476E9F628}" type="presOf" srcId="{CAEAACE9-44F5-483B-89A8-C19EA328D02A}" destId="{5E1A84C2-8561-4165-B942-E07266114029}" srcOrd="0" destOrd="0" presId="urn:microsoft.com/office/officeart/2008/layout/LinedList"/>
    <dgm:cxn modelId="{65AEFFFF-0E83-4EBF-8437-AC410AC61749}" srcId="{19DC96B0-3151-4210-85C0-8AA0CF5CCCE1}" destId="{0288AA5B-D721-4D6C-8689-11DA07CA75B5}" srcOrd="6" destOrd="0" parTransId="{321BCCB9-54A7-49D1-95AD-76979E766952}" sibTransId="{A1805FC9-B9B5-4B21-8167-EFD231E908C4}"/>
    <dgm:cxn modelId="{EB8E95B3-8124-49E2-AD0A-F85673743F0B}" type="presParOf" srcId="{2336E291-2C2F-40F8-8993-1BB041ED29B0}" destId="{049F2924-1FC3-4B77-9A7D-F8470B00242E}" srcOrd="0" destOrd="0" presId="urn:microsoft.com/office/officeart/2008/layout/LinedList"/>
    <dgm:cxn modelId="{AE982385-32A2-4D71-B22B-3BAD1C74A07C}" type="presParOf" srcId="{2336E291-2C2F-40F8-8993-1BB041ED29B0}" destId="{01D1C698-74CE-4518-8810-737D05565C1C}" srcOrd="1" destOrd="0" presId="urn:microsoft.com/office/officeart/2008/layout/LinedList"/>
    <dgm:cxn modelId="{58E6DF7A-63AC-48BA-BE87-235D1540E6F9}" type="presParOf" srcId="{01D1C698-74CE-4518-8810-737D05565C1C}" destId="{9CBDB6ED-BD0D-4646-AF01-127338A461C0}" srcOrd="0" destOrd="0" presId="urn:microsoft.com/office/officeart/2008/layout/LinedList"/>
    <dgm:cxn modelId="{377F6BD9-984A-402B-A547-960FBD341CE2}" type="presParOf" srcId="{01D1C698-74CE-4518-8810-737D05565C1C}" destId="{1A8A32FA-22EE-47CB-B686-BFD73191207D}" srcOrd="1" destOrd="0" presId="urn:microsoft.com/office/officeart/2008/layout/LinedList"/>
    <dgm:cxn modelId="{4538F137-7DDF-4D94-8D95-5F65AE3CF436}" type="presParOf" srcId="{2336E291-2C2F-40F8-8993-1BB041ED29B0}" destId="{7C1E0B61-2F3D-4A78-8C23-BE7E22261077}" srcOrd="2" destOrd="0" presId="urn:microsoft.com/office/officeart/2008/layout/LinedList"/>
    <dgm:cxn modelId="{D11EADD9-FFAF-47AE-AF74-071811344EB1}" type="presParOf" srcId="{2336E291-2C2F-40F8-8993-1BB041ED29B0}" destId="{18033134-DF11-4A43-A5E5-C11BF0F52472}" srcOrd="3" destOrd="0" presId="urn:microsoft.com/office/officeart/2008/layout/LinedList"/>
    <dgm:cxn modelId="{3C4815D1-9249-4EFA-A484-45798E1C3606}" type="presParOf" srcId="{18033134-DF11-4A43-A5E5-C11BF0F52472}" destId="{5E1A84C2-8561-4165-B942-E07266114029}" srcOrd="0" destOrd="0" presId="urn:microsoft.com/office/officeart/2008/layout/LinedList"/>
    <dgm:cxn modelId="{C17B093D-E243-4BF3-AC9B-41599629C006}" type="presParOf" srcId="{18033134-DF11-4A43-A5E5-C11BF0F52472}" destId="{1F32BFB8-E39F-4C5E-9639-C8C8F9B11963}" srcOrd="1" destOrd="0" presId="urn:microsoft.com/office/officeart/2008/layout/LinedList"/>
    <dgm:cxn modelId="{5752B089-3569-4409-8B35-28BA6EF6B610}" type="presParOf" srcId="{2336E291-2C2F-40F8-8993-1BB041ED29B0}" destId="{379634D5-9C83-4678-A4DF-9496D0D4D31D}" srcOrd="4" destOrd="0" presId="urn:microsoft.com/office/officeart/2008/layout/LinedList"/>
    <dgm:cxn modelId="{AE7E6F44-6C71-4734-8F2C-EE2B1124C01F}" type="presParOf" srcId="{2336E291-2C2F-40F8-8993-1BB041ED29B0}" destId="{13E6E38B-025B-45B8-950C-423F88C60ECA}" srcOrd="5" destOrd="0" presId="urn:microsoft.com/office/officeart/2008/layout/LinedList"/>
    <dgm:cxn modelId="{71332D68-B4AE-4EEE-B8C3-62B665A67285}" type="presParOf" srcId="{13E6E38B-025B-45B8-950C-423F88C60ECA}" destId="{B3429419-DA97-456C-90AB-69FDF2E0CB89}" srcOrd="0" destOrd="0" presId="urn:microsoft.com/office/officeart/2008/layout/LinedList"/>
    <dgm:cxn modelId="{048A1CF0-9FD6-499C-A3C9-2D965561C4D1}" type="presParOf" srcId="{13E6E38B-025B-45B8-950C-423F88C60ECA}" destId="{0F252172-866D-4350-9D7B-C160C487E251}" srcOrd="1" destOrd="0" presId="urn:microsoft.com/office/officeart/2008/layout/LinedList"/>
    <dgm:cxn modelId="{2A110974-B43A-438C-8997-2D6276A1740D}" type="presParOf" srcId="{2336E291-2C2F-40F8-8993-1BB041ED29B0}" destId="{4F7E9EEA-457C-4336-ABD4-385F03A875E7}" srcOrd="6" destOrd="0" presId="urn:microsoft.com/office/officeart/2008/layout/LinedList"/>
    <dgm:cxn modelId="{4EC76047-7991-4BD3-9AD7-3F0887DBA402}" type="presParOf" srcId="{2336E291-2C2F-40F8-8993-1BB041ED29B0}" destId="{0276F420-5A42-4331-9C46-6FBAA7344195}" srcOrd="7" destOrd="0" presId="urn:microsoft.com/office/officeart/2008/layout/LinedList"/>
    <dgm:cxn modelId="{8D37F65A-D25A-4618-9666-18684CE2C9F3}" type="presParOf" srcId="{0276F420-5A42-4331-9C46-6FBAA7344195}" destId="{5A11F166-2310-4AC4-BD1F-E9DED86C26AC}" srcOrd="0" destOrd="0" presId="urn:microsoft.com/office/officeart/2008/layout/LinedList"/>
    <dgm:cxn modelId="{7658570F-71CF-4C76-8DBA-DAD12F2A878B}" type="presParOf" srcId="{0276F420-5A42-4331-9C46-6FBAA7344195}" destId="{433D4B95-EE88-4021-901C-EAB7E0D0CDEA}" srcOrd="1" destOrd="0" presId="urn:microsoft.com/office/officeart/2008/layout/LinedList"/>
    <dgm:cxn modelId="{5CE69159-3F72-4E65-97A9-18219E108B77}" type="presParOf" srcId="{2336E291-2C2F-40F8-8993-1BB041ED29B0}" destId="{FA2C13B0-3152-475B-9D5A-A5150EE0D87C}" srcOrd="8" destOrd="0" presId="urn:microsoft.com/office/officeart/2008/layout/LinedList"/>
    <dgm:cxn modelId="{0E633A84-CDA6-48C6-ADAD-70ED1E07640D}" type="presParOf" srcId="{2336E291-2C2F-40F8-8993-1BB041ED29B0}" destId="{0DD52781-2BFC-43DB-96F1-5126AA715CA9}" srcOrd="9" destOrd="0" presId="urn:microsoft.com/office/officeart/2008/layout/LinedList"/>
    <dgm:cxn modelId="{A96E004A-106D-4863-8721-8AEB6133E085}" type="presParOf" srcId="{0DD52781-2BFC-43DB-96F1-5126AA715CA9}" destId="{E459737A-F085-4BA6-BA4D-BF3B4E4D844D}" srcOrd="0" destOrd="0" presId="urn:microsoft.com/office/officeart/2008/layout/LinedList"/>
    <dgm:cxn modelId="{8CB46061-164E-482F-A84E-15A69A2D7ED3}" type="presParOf" srcId="{0DD52781-2BFC-43DB-96F1-5126AA715CA9}" destId="{FE6A6185-7672-407F-A893-E6EE4F7BD40A}" srcOrd="1" destOrd="0" presId="urn:microsoft.com/office/officeart/2008/layout/LinedList"/>
    <dgm:cxn modelId="{D32614D2-AACC-4354-8518-0067D3D84500}" type="presParOf" srcId="{2336E291-2C2F-40F8-8993-1BB041ED29B0}" destId="{F37D30BA-7BB0-49E5-82D9-BC0E03750A29}" srcOrd="10" destOrd="0" presId="urn:microsoft.com/office/officeart/2008/layout/LinedList"/>
    <dgm:cxn modelId="{6DE23158-5AAE-41A0-B4D5-CC6AB2E6AC00}" type="presParOf" srcId="{2336E291-2C2F-40F8-8993-1BB041ED29B0}" destId="{028B786B-37AE-47DB-AA73-AA37CDC8208C}" srcOrd="11" destOrd="0" presId="urn:microsoft.com/office/officeart/2008/layout/LinedList"/>
    <dgm:cxn modelId="{F7F6FDFC-3FF4-481F-B9E2-8E317C5AD03D}" type="presParOf" srcId="{028B786B-37AE-47DB-AA73-AA37CDC8208C}" destId="{BDD6C993-4748-4685-8D32-293ACA969B13}" srcOrd="0" destOrd="0" presId="urn:microsoft.com/office/officeart/2008/layout/LinedList"/>
    <dgm:cxn modelId="{09D93585-0A55-4F40-912A-C09CB8F220BE}" type="presParOf" srcId="{028B786B-37AE-47DB-AA73-AA37CDC8208C}" destId="{42F4D71A-C832-4AD1-90FA-40264E2AF658}" srcOrd="1" destOrd="0" presId="urn:microsoft.com/office/officeart/2008/layout/LinedList"/>
    <dgm:cxn modelId="{A8EFACFA-E1F5-46A1-90D3-0E56D67E75E6}" type="presParOf" srcId="{2336E291-2C2F-40F8-8993-1BB041ED29B0}" destId="{D2169EF4-CF9E-484D-86AF-AFEA601F619B}" srcOrd="12" destOrd="0" presId="urn:microsoft.com/office/officeart/2008/layout/LinedList"/>
    <dgm:cxn modelId="{25246C8A-F48C-4E04-B33B-FA1EB9A8A9C9}" type="presParOf" srcId="{2336E291-2C2F-40F8-8993-1BB041ED29B0}" destId="{C40BEC09-86C1-4B34-B560-76CF84B7BAE9}" srcOrd="13" destOrd="0" presId="urn:microsoft.com/office/officeart/2008/layout/LinedList"/>
    <dgm:cxn modelId="{A27659F6-3962-479E-9E08-A79A16613917}" type="presParOf" srcId="{C40BEC09-86C1-4B34-B560-76CF84B7BAE9}" destId="{A8E68BB3-A987-4263-994C-73AE441B2962}" srcOrd="0" destOrd="0" presId="urn:microsoft.com/office/officeart/2008/layout/LinedList"/>
    <dgm:cxn modelId="{92C18631-5A1B-4583-A091-75679A5288A7}" type="presParOf" srcId="{C40BEC09-86C1-4B34-B560-76CF84B7BAE9}" destId="{9042CF40-903D-42FD-BE6C-A611B48A51C4}" srcOrd="1" destOrd="0" presId="urn:microsoft.com/office/officeart/2008/layout/LinedList"/>
    <dgm:cxn modelId="{9B21EE53-6026-4E7C-8759-59C92BECADDA}" type="presParOf" srcId="{2336E291-2C2F-40F8-8993-1BB041ED29B0}" destId="{B3898362-5A5A-4E47-8C45-48821A9BD580}" srcOrd="14" destOrd="0" presId="urn:microsoft.com/office/officeart/2008/layout/LinedList"/>
    <dgm:cxn modelId="{C7750D78-7873-4F45-9303-9A7A7B9FD131}" type="presParOf" srcId="{2336E291-2C2F-40F8-8993-1BB041ED29B0}" destId="{73D8190F-092A-475D-823C-987514C7899B}" srcOrd="15" destOrd="0" presId="urn:microsoft.com/office/officeart/2008/layout/LinedList"/>
    <dgm:cxn modelId="{AC843634-C5F1-48E3-A2A1-1F6B38C53FD3}" type="presParOf" srcId="{73D8190F-092A-475D-823C-987514C7899B}" destId="{73F7AFA5-7500-42EE-B0C6-014844E6C9A7}" srcOrd="0" destOrd="0" presId="urn:microsoft.com/office/officeart/2008/layout/LinedList"/>
    <dgm:cxn modelId="{7C374240-512F-45B3-A996-29B7390ACC83}" type="presParOf" srcId="{73D8190F-092A-475D-823C-987514C7899B}" destId="{B6C101EE-6F48-488F-B680-D20EFDAD36F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21A1D-DBBD-47D4-9102-8801F19FECE5}">
      <dsp:nvSpPr>
        <dsp:cNvPr id="0" name=""/>
        <dsp:cNvSpPr/>
      </dsp:nvSpPr>
      <dsp:spPr>
        <a:xfrm>
          <a:off x="0" y="478"/>
          <a:ext cx="399335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63C7AD4-878F-462D-BDE6-C270F9D27684}">
      <dsp:nvSpPr>
        <dsp:cNvPr id="0" name=""/>
        <dsp:cNvSpPr/>
      </dsp:nvSpPr>
      <dsp:spPr>
        <a:xfrm>
          <a:off x="0" y="478"/>
          <a:ext cx="3993357" cy="783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Company Overview</a:t>
          </a:r>
        </a:p>
      </dsp:txBody>
      <dsp:txXfrm>
        <a:off x="0" y="478"/>
        <a:ext cx="3993357" cy="783716"/>
      </dsp:txXfrm>
    </dsp:sp>
    <dsp:sp modelId="{4DC35AD0-DB30-4EDF-8BE1-75293BB82B72}">
      <dsp:nvSpPr>
        <dsp:cNvPr id="0" name=""/>
        <dsp:cNvSpPr/>
      </dsp:nvSpPr>
      <dsp:spPr>
        <a:xfrm>
          <a:off x="0" y="784194"/>
          <a:ext cx="399335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395DE1B-65F7-4544-9AC2-977850C75C7F}">
      <dsp:nvSpPr>
        <dsp:cNvPr id="0" name=""/>
        <dsp:cNvSpPr/>
      </dsp:nvSpPr>
      <dsp:spPr>
        <a:xfrm>
          <a:off x="0" y="784194"/>
          <a:ext cx="3993357" cy="783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Recruitment and Selection</a:t>
          </a:r>
        </a:p>
      </dsp:txBody>
      <dsp:txXfrm>
        <a:off x="0" y="784194"/>
        <a:ext cx="3993357" cy="783716"/>
      </dsp:txXfrm>
    </dsp:sp>
    <dsp:sp modelId="{686F676C-7743-4C8A-A240-D17F5D207091}">
      <dsp:nvSpPr>
        <dsp:cNvPr id="0" name=""/>
        <dsp:cNvSpPr/>
      </dsp:nvSpPr>
      <dsp:spPr>
        <a:xfrm>
          <a:off x="0" y="1567910"/>
          <a:ext cx="399335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41539DC-854F-477A-9D1D-8029BE825950}">
      <dsp:nvSpPr>
        <dsp:cNvPr id="0" name=""/>
        <dsp:cNvSpPr/>
      </dsp:nvSpPr>
      <dsp:spPr>
        <a:xfrm>
          <a:off x="0" y="1567910"/>
          <a:ext cx="3993357" cy="783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Learning and Development</a:t>
          </a:r>
        </a:p>
      </dsp:txBody>
      <dsp:txXfrm>
        <a:off x="0" y="1567910"/>
        <a:ext cx="3993357" cy="783716"/>
      </dsp:txXfrm>
    </dsp:sp>
    <dsp:sp modelId="{922361A3-CC54-4833-AEA7-6DDB8CB86FF7}">
      <dsp:nvSpPr>
        <dsp:cNvPr id="0" name=""/>
        <dsp:cNvSpPr/>
      </dsp:nvSpPr>
      <dsp:spPr>
        <a:xfrm>
          <a:off x="0" y="2351627"/>
          <a:ext cx="3993357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094E4BE-DE0A-42C7-A0E2-8248E42C982E}">
      <dsp:nvSpPr>
        <dsp:cNvPr id="0" name=""/>
        <dsp:cNvSpPr/>
      </dsp:nvSpPr>
      <dsp:spPr>
        <a:xfrm>
          <a:off x="0" y="2351627"/>
          <a:ext cx="3993357" cy="783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Performance Management</a:t>
          </a:r>
        </a:p>
      </dsp:txBody>
      <dsp:txXfrm>
        <a:off x="0" y="2351627"/>
        <a:ext cx="3993357" cy="783716"/>
      </dsp:txXfrm>
    </dsp:sp>
    <dsp:sp modelId="{2A938698-E08B-47AD-BC4B-1C4895E898F9}">
      <dsp:nvSpPr>
        <dsp:cNvPr id="0" name=""/>
        <dsp:cNvSpPr/>
      </dsp:nvSpPr>
      <dsp:spPr>
        <a:xfrm>
          <a:off x="0" y="3135343"/>
          <a:ext cx="3993357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E41EF72-D0FC-4A4C-897E-4F8DB6898B56}">
      <dsp:nvSpPr>
        <dsp:cNvPr id="0" name=""/>
        <dsp:cNvSpPr/>
      </dsp:nvSpPr>
      <dsp:spPr>
        <a:xfrm>
          <a:off x="0" y="3135343"/>
          <a:ext cx="3993357" cy="783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Conclusion and References</a:t>
          </a:r>
        </a:p>
      </dsp:txBody>
      <dsp:txXfrm>
        <a:off x="0" y="3135343"/>
        <a:ext cx="3993357" cy="7837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4F38BF-38D0-472E-A097-D22955C396D0}">
      <dsp:nvSpPr>
        <dsp:cNvPr id="0" name=""/>
        <dsp:cNvSpPr/>
      </dsp:nvSpPr>
      <dsp:spPr>
        <a:xfrm>
          <a:off x="0" y="1913"/>
          <a:ext cx="399335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B3A065-3F65-4B07-AFE5-51C9AA1F9807}">
      <dsp:nvSpPr>
        <dsp:cNvPr id="0" name=""/>
        <dsp:cNvSpPr/>
      </dsp:nvSpPr>
      <dsp:spPr>
        <a:xfrm>
          <a:off x="0" y="1913"/>
          <a:ext cx="3993357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Marks &amp; Spencer is a leading UK-based multi-channel retailer with a strong heritage in clothing and food (Li et al., 2023).</a:t>
          </a:r>
        </a:p>
      </dsp:txBody>
      <dsp:txXfrm>
        <a:off x="0" y="1913"/>
        <a:ext cx="3993357" cy="1305236"/>
      </dsp:txXfrm>
    </dsp:sp>
    <dsp:sp modelId="{F4F7FDF6-B32C-4274-9314-409E54D454AE}">
      <dsp:nvSpPr>
        <dsp:cNvPr id="0" name=""/>
        <dsp:cNvSpPr/>
      </dsp:nvSpPr>
      <dsp:spPr>
        <a:xfrm>
          <a:off x="0" y="1307150"/>
          <a:ext cx="399335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B4E060-0AEE-4D04-8C6B-9F4396C36B12}">
      <dsp:nvSpPr>
        <dsp:cNvPr id="0" name=""/>
        <dsp:cNvSpPr/>
      </dsp:nvSpPr>
      <dsp:spPr>
        <a:xfrm>
          <a:off x="0" y="1307150"/>
          <a:ext cx="3993357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 company focuses on its strategic programme ‘Reshaping for Growth’ to remain competitive (Boyani Mogire, 2024).</a:t>
          </a:r>
        </a:p>
      </dsp:txBody>
      <dsp:txXfrm>
        <a:off x="0" y="1307150"/>
        <a:ext cx="3993357" cy="1305236"/>
      </dsp:txXfrm>
    </dsp:sp>
    <dsp:sp modelId="{8A2A7C37-42EF-4E10-BB50-96E89DF08AA1}">
      <dsp:nvSpPr>
        <dsp:cNvPr id="0" name=""/>
        <dsp:cNvSpPr/>
      </dsp:nvSpPr>
      <dsp:spPr>
        <a:xfrm>
          <a:off x="0" y="2612387"/>
          <a:ext cx="399335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B36531-F9B1-4427-B79D-2261B94CAE0C}">
      <dsp:nvSpPr>
        <dsp:cNvPr id="0" name=""/>
        <dsp:cNvSpPr/>
      </dsp:nvSpPr>
      <dsp:spPr>
        <a:xfrm>
          <a:off x="0" y="2612387"/>
          <a:ext cx="3993357" cy="13052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High-performing teams are critical to maintaining service quality in a dynamic retail environment (Ellis, 2023).</a:t>
          </a:r>
        </a:p>
      </dsp:txBody>
      <dsp:txXfrm>
        <a:off x="0" y="2612387"/>
        <a:ext cx="3993357" cy="13052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9781AD-C75D-4F66-8BC4-CD1DF499477A}">
      <dsp:nvSpPr>
        <dsp:cNvPr id="0" name=""/>
        <dsp:cNvSpPr/>
      </dsp:nvSpPr>
      <dsp:spPr>
        <a:xfrm>
          <a:off x="1052690" y="841797"/>
          <a:ext cx="1695937" cy="16959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A097FE-9FD7-43F9-8742-07E0ABD10CDA}">
      <dsp:nvSpPr>
        <dsp:cNvPr id="0" name=""/>
        <dsp:cNvSpPr/>
      </dsp:nvSpPr>
      <dsp:spPr>
        <a:xfrm>
          <a:off x="16284" y="2964165"/>
          <a:ext cx="376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Job analysis identifies key tasks such as inventory control and team supervision (Papademetriou et al., 2023).</a:t>
          </a:r>
        </a:p>
      </dsp:txBody>
      <dsp:txXfrm>
        <a:off x="16284" y="2964165"/>
        <a:ext cx="3768750" cy="720000"/>
      </dsp:txXfrm>
    </dsp:sp>
    <dsp:sp modelId="{E114AEF8-71DB-4A2B-AE5A-F844F90AF192}">
      <dsp:nvSpPr>
        <dsp:cNvPr id="0" name=""/>
        <dsp:cNvSpPr/>
      </dsp:nvSpPr>
      <dsp:spPr>
        <a:xfrm>
          <a:off x="5480971" y="841797"/>
          <a:ext cx="1695937" cy="16959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0C1419-502D-4FEC-9477-BFA99B6AB0B7}">
      <dsp:nvSpPr>
        <dsp:cNvPr id="0" name=""/>
        <dsp:cNvSpPr/>
      </dsp:nvSpPr>
      <dsp:spPr>
        <a:xfrm>
          <a:off x="4444565" y="2964165"/>
          <a:ext cx="376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The job description includes driving sales, managing staff rotas, and ensuring service standards (Li et al., 2023).</a:t>
          </a:r>
        </a:p>
      </dsp:txBody>
      <dsp:txXfrm>
        <a:off x="4444565" y="2964165"/>
        <a:ext cx="376875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2302C2-950A-4E04-8AF9-D00763B7450D}">
      <dsp:nvSpPr>
        <dsp:cNvPr id="0" name=""/>
        <dsp:cNvSpPr/>
      </dsp:nvSpPr>
      <dsp:spPr>
        <a:xfrm>
          <a:off x="950" y="370032"/>
          <a:ext cx="3335112" cy="21177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A711A5-D549-49E8-AB2C-8C2FF0B82A87}">
      <dsp:nvSpPr>
        <dsp:cNvPr id="0" name=""/>
        <dsp:cNvSpPr/>
      </dsp:nvSpPr>
      <dsp:spPr>
        <a:xfrm>
          <a:off x="371518" y="722072"/>
          <a:ext cx="3335112" cy="2117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Essential criteria include leadership experience and decision-making skills (Ellis, 2023).</a:t>
          </a:r>
        </a:p>
      </dsp:txBody>
      <dsp:txXfrm>
        <a:off x="433546" y="784100"/>
        <a:ext cx="3211056" cy="1993740"/>
      </dsp:txXfrm>
    </dsp:sp>
    <dsp:sp modelId="{2B2EB582-92FE-49A5-B174-9F555576DDAA}">
      <dsp:nvSpPr>
        <dsp:cNvPr id="0" name=""/>
        <dsp:cNvSpPr/>
      </dsp:nvSpPr>
      <dsp:spPr>
        <a:xfrm>
          <a:off x="4077199" y="370032"/>
          <a:ext cx="3335112" cy="21177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5B70CA-2B71-42A7-BA80-AB57B7E3F1C6}">
      <dsp:nvSpPr>
        <dsp:cNvPr id="0" name=""/>
        <dsp:cNvSpPr/>
      </dsp:nvSpPr>
      <dsp:spPr>
        <a:xfrm>
          <a:off x="4447767" y="722072"/>
          <a:ext cx="3335112" cy="2117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Desirable attributes include commercial awareness and alignment with M&amp;S core values (Li et al., 2023).</a:t>
          </a:r>
        </a:p>
      </dsp:txBody>
      <dsp:txXfrm>
        <a:off x="4509795" y="784100"/>
        <a:ext cx="3211056" cy="19937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9F4ED6-54B9-4E32-9F50-0FC838D84D7B}">
      <dsp:nvSpPr>
        <dsp:cNvPr id="0" name=""/>
        <dsp:cNvSpPr/>
      </dsp:nvSpPr>
      <dsp:spPr>
        <a:xfrm>
          <a:off x="884935" y="296402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E78419-4B3B-4F31-BA1F-73E36F4DBC8D}">
      <dsp:nvSpPr>
        <dsp:cNvPr id="0" name=""/>
        <dsp:cNvSpPr/>
      </dsp:nvSpPr>
      <dsp:spPr>
        <a:xfrm>
          <a:off x="1352935" y="764402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F48EF7-7983-4F74-9DF3-AB3075842F16}">
      <dsp:nvSpPr>
        <dsp:cNvPr id="0" name=""/>
        <dsp:cNvSpPr/>
      </dsp:nvSpPr>
      <dsp:spPr>
        <a:xfrm>
          <a:off x="182935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The process includes online applications, situational judgement tests, and assessment centres (Hussain et al., 2022).</a:t>
          </a:r>
        </a:p>
      </dsp:txBody>
      <dsp:txXfrm>
        <a:off x="182935" y="3176402"/>
        <a:ext cx="3600000" cy="720000"/>
      </dsp:txXfrm>
    </dsp:sp>
    <dsp:sp modelId="{6613CB4A-B8D9-4509-8DE9-6F2B0A2455BA}">
      <dsp:nvSpPr>
        <dsp:cNvPr id="0" name=""/>
        <dsp:cNvSpPr/>
      </dsp:nvSpPr>
      <dsp:spPr>
        <a:xfrm>
          <a:off x="5114935" y="296402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805591-0DB3-4765-BAD0-E0E77BA9C20C}">
      <dsp:nvSpPr>
        <dsp:cNvPr id="0" name=""/>
        <dsp:cNvSpPr/>
      </dsp:nvSpPr>
      <dsp:spPr>
        <a:xfrm>
          <a:off x="5582935" y="764402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007E87-B42A-491F-A9D3-0957DF7F6B5D}">
      <dsp:nvSpPr>
        <dsp:cNvPr id="0" name=""/>
        <dsp:cNvSpPr/>
      </dsp:nvSpPr>
      <dsp:spPr>
        <a:xfrm>
          <a:off x="4412935" y="31764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This structured approach promotes fairness and equal opportunity in hiring decisions (Hussain et al., 2022).</a:t>
          </a:r>
        </a:p>
      </dsp:txBody>
      <dsp:txXfrm>
        <a:off x="4412935" y="3176402"/>
        <a:ext cx="360000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34747C-8B28-4E20-A1AD-3668C7884076}">
      <dsp:nvSpPr>
        <dsp:cNvPr id="0" name=""/>
        <dsp:cNvSpPr/>
      </dsp:nvSpPr>
      <dsp:spPr>
        <a:xfrm>
          <a:off x="1052690" y="841797"/>
          <a:ext cx="1695937" cy="16959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31094-6DF8-4C5A-A45D-863F21693E70}">
      <dsp:nvSpPr>
        <dsp:cNvPr id="0" name=""/>
        <dsp:cNvSpPr/>
      </dsp:nvSpPr>
      <dsp:spPr>
        <a:xfrm>
          <a:off x="16284" y="2964165"/>
          <a:ext cx="376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New managers may struggle with digital inventory systems used by M&amp;S (Li et al., 2023).</a:t>
          </a:r>
        </a:p>
      </dsp:txBody>
      <dsp:txXfrm>
        <a:off x="16284" y="2964165"/>
        <a:ext cx="3768750" cy="720000"/>
      </dsp:txXfrm>
    </dsp:sp>
    <dsp:sp modelId="{0EC248CE-B468-47A5-80DB-3873DA02026B}">
      <dsp:nvSpPr>
        <dsp:cNvPr id="0" name=""/>
        <dsp:cNvSpPr/>
      </dsp:nvSpPr>
      <dsp:spPr>
        <a:xfrm>
          <a:off x="5480971" y="841797"/>
          <a:ext cx="1695937" cy="16959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B3DEF8-9408-4380-95F4-3DAED3484918}">
      <dsp:nvSpPr>
        <dsp:cNvPr id="0" name=""/>
        <dsp:cNvSpPr/>
      </dsp:nvSpPr>
      <dsp:spPr>
        <a:xfrm>
          <a:off x="4444565" y="2964165"/>
          <a:ext cx="376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Managing diverse teams effectively is a key developmental challenge in retail (Papademetriou et al., 2023).</a:t>
          </a:r>
        </a:p>
      </dsp:txBody>
      <dsp:txXfrm>
        <a:off x="4444565" y="2964165"/>
        <a:ext cx="376875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0C7BAE-4471-46EC-8AD0-C126D206E411}">
      <dsp:nvSpPr>
        <dsp:cNvPr id="0" name=""/>
        <dsp:cNvSpPr/>
      </dsp:nvSpPr>
      <dsp:spPr>
        <a:xfrm>
          <a:off x="0" y="0"/>
          <a:ext cx="5964518" cy="197739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Training bridges the gap between current capability and expected performance levels (Cotter et al., 2023).</a:t>
          </a:r>
        </a:p>
      </dsp:txBody>
      <dsp:txXfrm>
        <a:off x="57916" y="57916"/>
        <a:ext cx="3920730" cy="1861558"/>
      </dsp:txXfrm>
    </dsp:sp>
    <dsp:sp modelId="{80354BC6-1ADD-4DB9-A80E-CA9241BDA756}">
      <dsp:nvSpPr>
        <dsp:cNvPr id="0" name=""/>
        <dsp:cNvSpPr/>
      </dsp:nvSpPr>
      <dsp:spPr>
        <a:xfrm>
          <a:off x="1052561" y="2416810"/>
          <a:ext cx="5964518" cy="197739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Effective development supports sustainable business performance in retail organisations (Papademetriou et al., 2023).</a:t>
          </a:r>
        </a:p>
      </dsp:txBody>
      <dsp:txXfrm>
        <a:off x="1110477" y="2474726"/>
        <a:ext cx="3510820" cy="1861558"/>
      </dsp:txXfrm>
    </dsp:sp>
    <dsp:sp modelId="{F23059FE-C9CA-4DF3-AA2E-FFA7F3276EBB}">
      <dsp:nvSpPr>
        <dsp:cNvPr id="0" name=""/>
        <dsp:cNvSpPr/>
      </dsp:nvSpPr>
      <dsp:spPr>
        <a:xfrm>
          <a:off x="4679214" y="1554448"/>
          <a:ext cx="1285303" cy="1285303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968407" y="1554448"/>
        <a:ext cx="706917" cy="96719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971A13-38C8-4F0B-914E-EB90B4DBE5BB}">
      <dsp:nvSpPr>
        <dsp:cNvPr id="0" name=""/>
        <dsp:cNvSpPr/>
      </dsp:nvSpPr>
      <dsp:spPr>
        <a:xfrm>
          <a:off x="0" y="39450"/>
          <a:ext cx="5175384" cy="268397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Behaviourist theory focuses on reinforcing desired behaviours through rewards (Aguinis and Burgi-Tian, 2023).</a:t>
          </a:r>
        </a:p>
      </dsp:txBody>
      <dsp:txXfrm>
        <a:off x="131021" y="170471"/>
        <a:ext cx="4913342" cy="2421937"/>
      </dsp:txXfrm>
    </dsp:sp>
    <dsp:sp modelId="{D9F664DA-B579-4290-BF0E-DAA6699AB011}">
      <dsp:nvSpPr>
        <dsp:cNvPr id="0" name=""/>
        <dsp:cNvSpPr/>
      </dsp:nvSpPr>
      <dsp:spPr>
        <a:xfrm>
          <a:off x="0" y="2812710"/>
          <a:ext cx="5175384" cy="268397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M&amp;S uses bonuses and recognition to motivate high performance among managers (Aguinis and Burgi-Tian, 2023).</a:t>
          </a:r>
        </a:p>
      </dsp:txBody>
      <dsp:txXfrm>
        <a:off x="131021" y="2943731"/>
        <a:ext cx="4913342" cy="242193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5EF955-8BF4-4256-940C-363352EFC236}">
      <dsp:nvSpPr>
        <dsp:cNvPr id="0" name=""/>
        <dsp:cNvSpPr/>
      </dsp:nvSpPr>
      <dsp:spPr>
        <a:xfrm>
          <a:off x="1009209" y="796109"/>
          <a:ext cx="1625062" cy="16250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7616D2-B22F-4563-9B64-290F8545ADEF}">
      <dsp:nvSpPr>
        <dsp:cNvPr id="0" name=""/>
        <dsp:cNvSpPr/>
      </dsp:nvSpPr>
      <dsp:spPr>
        <a:xfrm>
          <a:off x="16115" y="2835228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Kolb’s experiential learning theory emphasises learning through experience and reflection (Nurunnabi et al., 2022).</a:t>
          </a:r>
        </a:p>
      </dsp:txBody>
      <dsp:txXfrm>
        <a:off x="16115" y="2835228"/>
        <a:ext cx="3611250" cy="720000"/>
      </dsp:txXfrm>
    </dsp:sp>
    <dsp:sp modelId="{124AF966-DC7C-4E37-A2AA-363F1ED483A7}">
      <dsp:nvSpPr>
        <dsp:cNvPr id="0" name=""/>
        <dsp:cNvSpPr/>
      </dsp:nvSpPr>
      <dsp:spPr>
        <a:xfrm>
          <a:off x="5252428" y="796109"/>
          <a:ext cx="1625062" cy="16250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0E9830-F1A0-47A4-8BFD-9FF0FE421E28}">
      <dsp:nvSpPr>
        <dsp:cNvPr id="0" name=""/>
        <dsp:cNvSpPr/>
      </dsp:nvSpPr>
      <dsp:spPr>
        <a:xfrm>
          <a:off x="4259334" y="2835228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Department managers learn by managing peak trading periods and reviewing outcomes (Nurunnabi et al., 2022).</a:t>
          </a:r>
        </a:p>
      </dsp:txBody>
      <dsp:txXfrm>
        <a:off x="4259334" y="2835228"/>
        <a:ext cx="3611250" cy="7200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F6A1CB-F4E8-4120-99DE-C8183C6C57D4}">
      <dsp:nvSpPr>
        <dsp:cNvPr id="0" name=""/>
        <dsp:cNvSpPr/>
      </dsp:nvSpPr>
      <dsp:spPr>
        <a:xfrm>
          <a:off x="1009209" y="796109"/>
          <a:ext cx="1625062" cy="16250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1BD026-2855-41E6-A4EC-3D18E7D96E57}">
      <dsp:nvSpPr>
        <dsp:cNvPr id="0" name=""/>
        <dsp:cNvSpPr/>
      </dsp:nvSpPr>
      <dsp:spPr>
        <a:xfrm>
          <a:off x="16115" y="2835228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Effective recruitment ensures the right individuals are placed in critical retail roles (Hussain et al., 2022).</a:t>
          </a:r>
        </a:p>
      </dsp:txBody>
      <dsp:txXfrm>
        <a:off x="16115" y="2835228"/>
        <a:ext cx="3611250" cy="720000"/>
      </dsp:txXfrm>
    </dsp:sp>
    <dsp:sp modelId="{C4CFD653-C66C-4F1D-AAB5-0424D1D4CCBF}">
      <dsp:nvSpPr>
        <dsp:cNvPr id="0" name=""/>
        <dsp:cNvSpPr/>
      </dsp:nvSpPr>
      <dsp:spPr>
        <a:xfrm>
          <a:off x="5252428" y="796109"/>
          <a:ext cx="1625062" cy="16250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48B890-1B65-49EE-8B43-E5933F766BC1}">
      <dsp:nvSpPr>
        <dsp:cNvPr id="0" name=""/>
        <dsp:cNvSpPr/>
      </dsp:nvSpPr>
      <dsp:spPr>
        <a:xfrm>
          <a:off x="4259334" y="2835228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Applying learning theories supports employee development and retail excellence at M&amp;S (Nurunnabi et al., 2022).</a:t>
          </a:r>
        </a:p>
      </dsp:txBody>
      <dsp:txXfrm>
        <a:off x="4259334" y="2835228"/>
        <a:ext cx="3611250" cy="7200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9F2924-1FC3-4B77-9A7D-F8470B00242E}">
      <dsp:nvSpPr>
        <dsp:cNvPr id="0" name=""/>
        <dsp:cNvSpPr/>
      </dsp:nvSpPr>
      <dsp:spPr>
        <a:xfrm>
          <a:off x="0" y="0"/>
          <a:ext cx="399335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CBDB6ED-BD0D-4646-AF01-127338A461C0}">
      <dsp:nvSpPr>
        <dsp:cNvPr id="0" name=""/>
        <dsp:cNvSpPr/>
      </dsp:nvSpPr>
      <dsp:spPr>
        <a:xfrm>
          <a:off x="0" y="0"/>
          <a:ext cx="3993357" cy="4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Aguinis, H. and Burgi-Tian, J. (2023). Performance management around the world.</a:t>
          </a:r>
        </a:p>
      </dsp:txBody>
      <dsp:txXfrm>
        <a:off x="0" y="0"/>
        <a:ext cx="3993357" cy="489942"/>
      </dsp:txXfrm>
    </dsp:sp>
    <dsp:sp modelId="{7C1E0B61-2F3D-4A78-8C23-BE7E22261077}">
      <dsp:nvSpPr>
        <dsp:cNvPr id="0" name=""/>
        <dsp:cNvSpPr/>
      </dsp:nvSpPr>
      <dsp:spPr>
        <a:xfrm>
          <a:off x="0" y="489942"/>
          <a:ext cx="399335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E1A84C2-8561-4165-B942-E07266114029}">
      <dsp:nvSpPr>
        <dsp:cNvPr id="0" name=""/>
        <dsp:cNvSpPr/>
      </dsp:nvSpPr>
      <dsp:spPr>
        <a:xfrm>
          <a:off x="0" y="489942"/>
          <a:ext cx="3993357" cy="4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Boyani Mogire, R. (2024). Consumer patterns and sales at M&amp;S.</a:t>
          </a:r>
        </a:p>
      </dsp:txBody>
      <dsp:txXfrm>
        <a:off x="0" y="489942"/>
        <a:ext cx="3993357" cy="489942"/>
      </dsp:txXfrm>
    </dsp:sp>
    <dsp:sp modelId="{379634D5-9C83-4678-A4DF-9496D0D4D31D}">
      <dsp:nvSpPr>
        <dsp:cNvPr id="0" name=""/>
        <dsp:cNvSpPr/>
      </dsp:nvSpPr>
      <dsp:spPr>
        <a:xfrm>
          <a:off x="0" y="979884"/>
          <a:ext cx="399335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3429419-DA97-456C-90AB-69FDF2E0CB89}">
      <dsp:nvSpPr>
        <dsp:cNvPr id="0" name=""/>
        <dsp:cNvSpPr/>
      </dsp:nvSpPr>
      <dsp:spPr>
        <a:xfrm>
          <a:off x="0" y="979884"/>
          <a:ext cx="3993357" cy="4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Cotter, S. et al. (2023). ADDIE framework for training.</a:t>
          </a:r>
        </a:p>
      </dsp:txBody>
      <dsp:txXfrm>
        <a:off x="0" y="979884"/>
        <a:ext cx="3993357" cy="489942"/>
      </dsp:txXfrm>
    </dsp:sp>
    <dsp:sp modelId="{4F7E9EEA-457C-4336-ABD4-385F03A875E7}">
      <dsp:nvSpPr>
        <dsp:cNvPr id="0" name=""/>
        <dsp:cNvSpPr/>
      </dsp:nvSpPr>
      <dsp:spPr>
        <a:xfrm>
          <a:off x="0" y="1469826"/>
          <a:ext cx="3993357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A11F166-2310-4AC4-BD1F-E9DED86C26AC}">
      <dsp:nvSpPr>
        <dsp:cNvPr id="0" name=""/>
        <dsp:cNvSpPr/>
      </dsp:nvSpPr>
      <dsp:spPr>
        <a:xfrm>
          <a:off x="0" y="1469826"/>
          <a:ext cx="3993357" cy="4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Ellis, R.J. (2023). Evolution of self-managed teams.</a:t>
          </a:r>
        </a:p>
      </dsp:txBody>
      <dsp:txXfrm>
        <a:off x="0" y="1469826"/>
        <a:ext cx="3993357" cy="489942"/>
      </dsp:txXfrm>
    </dsp:sp>
    <dsp:sp modelId="{FA2C13B0-3152-475B-9D5A-A5150EE0D87C}">
      <dsp:nvSpPr>
        <dsp:cNvPr id="0" name=""/>
        <dsp:cNvSpPr/>
      </dsp:nvSpPr>
      <dsp:spPr>
        <a:xfrm>
          <a:off x="0" y="1959769"/>
          <a:ext cx="3993357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459737A-F085-4BA6-BA4D-BF3B4E4D844D}">
      <dsp:nvSpPr>
        <dsp:cNvPr id="0" name=""/>
        <dsp:cNvSpPr/>
      </dsp:nvSpPr>
      <dsp:spPr>
        <a:xfrm>
          <a:off x="0" y="1959768"/>
          <a:ext cx="3993357" cy="4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Hussain, Z. et al. (2022). Equality Act and recruitment.</a:t>
          </a:r>
        </a:p>
      </dsp:txBody>
      <dsp:txXfrm>
        <a:off x="0" y="1959768"/>
        <a:ext cx="3993357" cy="489942"/>
      </dsp:txXfrm>
    </dsp:sp>
    <dsp:sp modelId="{F37D30BA-7BB0-49E5-82D9-BC0E03750A29}">
      <dsp:nvSpPr>
        <dsp:cNvPr id="0" name=""/>
        <dsp:cNvSpPr/>
      </dsp:nvSpPr>
      <dsp:spPr>
        <a:xfrm>
          <a:off x="0" y="2449711"/>
          <a:ext cx="399335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DD6C993-4748-4685-8D32-293ACA969B13}">
      <dsp:nvSpPr>
        <dsp:cNvPr id="0" name=""/>
        <dsp:cNvSpPr/>
      </dsp:nvSpPr>
      <dsp:spPr>
        <a:xfrm>
          <a:off x="0" y="2449711"/>
          <a:ext cx="3993357" cy="4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Li, L. et al. (2023). Strategic and marketing position of M&amp;S.</a:t>
          </a:r>
        </a:p>
      </dsp:txBody>
      <dsp:txXfrm>
        <a:off x="0" y="2449711"/>
        <a:ext cx="3993357" cy="489942"/>
      </dsp:txXfrm>
    </dsp:sp>
    <dsp:sp modelId="{D2169EF4-CF9E-484D-86AF-AFEA601F619B}">
      <dsp:nvSpPr>
        <dsp:cNvPr id="0" name=""/>
        <dsp:cNvSpPr/>
      </dsp:nvSpPr>
      <dsp:spPr>
        <a:xfrm>
          <a:off x="0" y="2939653"/>
          <a:ext cx="3993357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8E68BB3-A987-4263-994C-73AE441B2962}">
      <dsp:nvSpPr>
        <dsp:cNvPr id="0" name=""/>
        <dsp:cNvSpPr/>
      </dsp:nvSpPr>
      <dsp:spPr>
        <a:xfrm>
          <a:off x="0" y="2939653"/>
          <a:ext cx="3993357" cy="4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Nurunnabi, A.S.M. et al. (2022). Experiential learning theory.</a:t>
          </a:r>
        </a:p>
      </dsp:txBody>
      <dsp:txXfrm>
        <a:off x="0" y="2939653"/>
        <a:ext cx="3993357" cy="489942"/>
      </dsp:txXfrm>
    </dsp:sp>
    <dsp:sp modelId="{B3898362-5A5A-4E47-8C45-48821A9BD580}">
      <dsp:nvSpPr>
        <dsp:cNvPr id="0" name=""/>
        <dsp:cNvSpPr/>
      </dsp:nvSpPr>
      <dsp:spPr>
        <a:xfrm>
          <a:off x="0" y="3429595"/>
          <a:ext cx="399335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3F7AFA5-7500-42EE-B0C6-014844E6C9A7}">
      <dsp:nvSpPr>
        <dsp:cNvPr id="0" name=""/>
        <dsp:cNvSpPr/>
      </dsp:nvSpPr>
      <dsp:spPr>
        <a:xfrm>
          <a:off x="0" y="3429595"/>
          <a:ext cx="3993357" cy="4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Papademetriou, C. et al. (2023). Green HRM trends.</a:t>
          </a:r>
        </a:p>
      </dsp:txBody>
      <dsp:txXfrm>
        <a:off x="0" y="3429595"/>
        <a:ext cx="3993357" cy="4899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 descr="People Planning">
            <a:extLst>
              <a:ext uri="{FF2B5EF4-FFF2-40B4-BE49-F238E27FC236}">
                <a16:creationId xmlns:a16="http://schemas.microsoft.com/office/drawing/2014/main" id="{C4E88C16-37C4-27E1-5FFF-F974406AC28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16516" r="8269" b="-1"/>
          <a:stretch>
            <a:fillRect/>
          </a:stretch>
        </p:blipFill>
        <p:spPr>
          <a:xfrm>
            <a:off x="-2285" y="10"/>
            <a:ext cx="9143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9143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8411" y="1641611"/>
            <a:ext cx="75438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4500" dirty="0">
                <a:solidFill>
                  <a:srgbClr val="FFFFFF"/>
                </a:solidFill>
              </a:rPr>
              <a:t>Strategic HR &amp; Team Development at Marks &amp; Spencer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9940" y="4999034"/>
            <a:ext cx="75438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l">
              <a:defRPr sz="1100">
                <a:latin typeface="Arial"/>
              </a:defRPr>
            </a:pPr>
            <a:r>
              <a:rPr lang="en-US" sz="1800" dirty="0">
                <a:solidFill>
                  <a:srgbClr val="FFFFFF"/>
                </a:solidFill>
              </a:rPr>
              <a:t>Student Name: Zain Mubarik</a:t>
            </a:r>
          </a:p>
          <a:p>
            <a:pPr algn="l">
              <a:defRPr sz="1100">
                <a:latin typeface="Arial"/>
              </a:defRPr>
            </a:pPr>
            <a:r>
              <a:rPr lang="en-US" sz="1800" dirty="0">
                <a:solidFill>
                  <a:srgbClr val="FFFFFF"/>
                </a:solidFill>
              </a:rPr>
              <a:t>Student Number: 2424488</a:t>
            </a:r>
          </a:p>
          <a:p>
            <a:pPr algn="l">
              <a:defRPr sz="1100">
                <a:latin typeface="Arial"/>
              </a:defRPr>
            </a:pPr>
            <a:r>
              <a:rPr lang="en-US" sz="1800" dirty="0">
                <a:solidFill>
                  <a:srgbClr val="FFFFFF"/>
                </a:solidFill>
              </a:rPr>
              <a:t>Lecturer Name: Dr Doreen Nyaa </a:t>
            </a:r>
            <a:r>
              <a:rPr lang="en-US" sz="1800" dirty="0" err="1">
                <a:solidFill>
                  <a:srgbClr val="FFFFFF"/>
                </a:solidFill>
              </a:rPr>
              <a:t>Amundam</a:t>
            </a:r>
            <a:endParaRPr lang="en-US" sz="1800" dirty="0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00EF85-A40E-1B56-3807-EA5D9FC6E0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7761" y="10"/>
            <a:ext cx="2471959" cy="24142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8" y="327025"/>
            <a:ext cx="3993358" cy="1630363"/>
          </a:xfrm>
        </p:spPr>
        <p:txBody>
          <a:bodyPr anchor="b"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3100"/>
              <a:t>Table of Contents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9E72C3-2CC7-092E-178C-7824390EE2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536" r="16582" b="1"/>
          <a:stretch>
            <a:fillRect/>
          </a:stretch>
        </p:blipFill>
        <p:spPr>
          <a:xfrm>
            <a:off x="4474766" y="1"/>
            <a:ext cx="4669234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225367E2-BBF7-48A8-948D-AA82486D1A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4656615"/>
              </p:ext>
            </p:extLst>
          </p:nvPr>
        </p:nvGraphicFramePr>
        <p:xfrm>
          <a:off x="360759" y="2286001"/>
          <a:ext cx="3993357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8" y="327025"/>
            <a:ext cx="3993358" cy="1630363"/>
          </a:xfrm>
        </p:spPr>
        <p:txBody>
          <a:bodyPr anchor="b"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3100"/>
              <a:t>Company Overview – Marks &amp; Spencer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C12BB5-FAB7-1BC7-8B37-83B888C029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59" r="37054"/>
          <a:stretch>
            <a:fillRect/>
          </a:stretch>
        </p:blipFill>
        <p:spPr>
          <a:xfrm>
            <a:off x="4474766" y="1"/>
            <a:ext cx="4669234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2B000C3-555A-7FEA-F6A1-AC320AF95D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4199501"/>
              </p:ext>
            </p:extLst>
          </p:nvPr>
        </p:nvGraphicFramePr>
        <p:xfrm>
          <a:off x="360759" y="2286001"/>
          <a:ext cx="3993357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oxes On Rack In Warehouse">
            <a:extLst>
              <a:ext uri="{FF2B5EF4-FFF2-40B4-BE49-F238E27FC236}">
                <a16:creationId xmlns:a16="http://schemas.microsoft.com/office/drawing/2014/main" id="{E53E894E-3889-0E6B-1641-8EC748D59A5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l="10249" r="750" b="-2"/>
          <a:stretch>
            <a:fillRect/>
          </a:stretch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1065862"/>
            <a:ext cx="4539716" cy="4726276"/>
          </a:xfrm>
        </p:spPr>
        <p:txBody>
          <a:bodyPr>
            <a:normAutofit/>
          </a:bodyPr>
          <a:lstStyle/>
          <a:p>
            <a:pPr algn="l">
              <a:defRPr sz="1100">
                <a:latin typeface="Arial"/>
              </a:defRPr>
            </a:pPr>
            <a:r>
              <a:rPr lang="en-US" sz="5400" dirty="0">
                <a:ln w="22225">
                  <a:solidFill>
                    <a:srgbClr val="FFFFFF"/>
                  </a:solidFill>
                </a:ln>
                <a:noFill/>
              </a:rPr>
              <a:t>Selected Job Role: Department Manager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6A8629B-8289-498B-939B-1CA0C1061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09674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0980" y="1065862"/>
            <a:ext cx="2895002" cy="4726276"/>
          </a:xfrm>
        </p:spPr>
        <p:txBody>
          <a:bodyPr anchor="ctr"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1700" dirty="0">
                <a:solidFill>
                  <a:srgbClr val="FFFFFF"/>
                </a:solidFill>
              </a:rPr>
              <a:t>The Department Manager role is central to ensuring smooth daily store operations (Li et al., 2023).</a:t>
            </a:r>
          </a:p>
          <a:p>
            <a:pPr>
              <a:defRPr sz="1100">
                <a:latin typeface="Arial"/>
              </a:defRPr>
            </a:pPr>
            <a:r>
              <a:rPr lang="en-US" sz="1700" dirty="0">
                <a:solidFill>
                  <a:srgbClr val="FFFFFF"/>
                </a:solidFill>
              </a:rPr>
              <a:t>This role directly influences sales performance and customer satisfaction (</a:t>
            </a:r>
            <a:r>
              <a:rPr lang="en-US" sz="1700" dirty="0" err="1">
                <a:solidFill>
                  <a:srgbClr val="FFFFFF"/>
                </a:solidFill>
              </a:rPr>
              <a:t>Boyani</a:t>
            </a:r>
            <a:r>
              <a:rPr lang="en-US" sz="1700" dirty="0">
                <a:solidFill>
                  <a:srgbClr val="FFFFFF"/>
                </a:solidFill>
              </a:rPr>
              <a:t> Mogire, 2024).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1100">
                <a:latin typeface="Arial"/>
              </a:defRPr>
            </a:pPr>
            <a:r>
              <a:rPr lang="en-US"/>
              <a:t>Job Analysis and Job Description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B010E4F-7594-D00B-4945-C5CDD9AF109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16597"/>
            <a:ext cx="548639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59" y="613954"/>
            <a:ext cx="8180615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723" y="809898"/>
            <a:ext cx="7629757" cy="1554480"/>
          </a:xfrm>
        </p:spPr>
        <p:txBody>
          <a:bodyPr anchor="ctr"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4200"/>
              <a:t>Person Specification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28650" y="6485313"/>
            <a:ext cx="78867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AC09C33-2B66-2775-E361-3D83998D54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0766392"/>
              </p:ext>
            </p:extLst>
          </p:nvPr>
        </p:nvGraphicFramePr>
        <p:xfrm>
          <a:off x="678451" y="3017519"/>
          <a:ext cx="778383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defRPr sz="1100">
                <a:latin typeface="Arial"/>
              </a:defRPr>
            </a:pPr>
            <a:r>
              <a:rPr lang="en-US" sz="3000">
                <a:solidFill>
                  <a:srgbClr val="FFFFFF"/>
                </a:solidFill>
              </a:rPr>
              <a:t>Recruitment and Selection Process at M&amp;S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6625F58-4B53-7EEF-4806-FBF231C354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0534248"/>
              </p:ext>
            </p:extLst>
          </p:nvPr>
        </p:nvGraphicFramePr>
        <p:xfrm>
          <a:off x="483042" y="2112579"/>
          <a:ext cx="8195871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1100">
                <a:latin typeface="Arial"/>
              </a:defRPr>
            </a:pPr>
            <a:r>
              <a:rPr lang="en-US"/>
              <a:t>Identifying Training Needs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EC050FA1-F579-7496-77F0-55105515CA3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9A7F3BF-8763-4074-AD77-92790AF31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1051" y="381935"/>
            <a:ext cx="7017080" cy="1200329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defRPr sz="1100">
                <a:latin typeface="Arial"/>
              </a:defRPr>
            </a:pPr>
            <a:r>
              <a:rPr lang="en-US" sz="3900"/>
              <a:t>Analysis of Development Needs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9648D6-B41B-42D0-A817-AE2607B0B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45650" y="554152"/>
            <a:ext cx="430632" cy="1075866"/>
            <a:chOff x="10994200" y="554152"/>
            <a:chExt cx="574177" cy="1075866"/>
          </a:xfrm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13369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2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55951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2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94200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2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7716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2AAC819-6E6F-00AC-490F-187AE5527F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0387829"/>
              </p:ext>
            </p:extLst>
          </p:nvPr>
        </p:nvGraphicFramePr>
        <p:xfrm>
          <a:off x="891046" y="1825625"/>
          <a:ext cx="7017080" cy="439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2900"/>
              <a:t>Learning Theory Application: Behaviourism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sX0" fmla="*/ 0 w 5410200"/>
              <a:gd name="csY0" fmla="*/ 0 h 13716"/>
              <a:gd name="csX1" fmla="*/ 568071 w 5410200"/>
              <a:gd name="csY1" fmla="*/ 0 h 13716"/>
              <a:gd name="csX2" fmla="*/ 1298448 w 5410200"/>
              <a:gd name="csY2" fmla="*/ 0 h 13716"/>
              <a:gd name="csX3" fmla="*/ 1920621 w 5410200"/>
              <a:gd name="csY3" fmla="*/ 0 h 13716"/>
              <a:gd name="csX4" fmla="*/ 2488692 w 5410200"/>
              <a:gd name="csY4" fmla="*/ 0 h 13716"/>
              <a:gd name="csX5" fmla="*/ 3219069 w 5410200"/>
              <a:gd name="csY5" fmla="*/ 0 h 13716"/>
              <a:gd name="csX6" fmla="*/ 3895344 w 5410200"/>
              <a:gd name="csY6" fmla="*/ 0 h 13716"/>
              <a:gd name="csX7" fmla="*/ 4571619 w 5410200"/>
              <a:gd name="csY7" fmla="*/ 0 h 13716"/>
              <a:gd name="csX8" fmla="*/ 5410200 w 5410200"/>
              <a:gd name="csY8" fmla="*/ 0 h 13716"/>
              <a:gd name="csX9" fmla="*/ 5410200 w 5410200"/>
              <a:gd name="csY9" fmla="*/ 13716 h 13716"/>
              <a:gd name="csX10" fmla="*/ 4842129 w 5410200"/>
              <a:gd name="csY10" fmla="*/ 13716 h 13716"/>
              <a:gd name="csX11" fmla="*/ 4328160 w 5410200"/>
              <a:gd name="csY11" fmla="*/ 13716 h 13716"/>
              <a:gd name="csX12" fmla="*/ 3597783 w 5410200"/>
              <a:gd name="csY12" fmla="*/ 13716 h 13716"/>
              <a:gd name="csX13" fmla="*/ 3029712 w 5410200"/>
              <a:gd name="csY13" fmla="*/ 13716 h 13716"/>
              <a:gd name="csX14" fmla="*/ 2299335 w 5410200"/>
              <a:gd name="csY14" fmla="*/ 13716 h 13716"/>
              <a:gd name="csX15" fmla="*/ 1514856 w 5410200"/>
              <a:gd name="csY15" fmla="*/ 13716 h 13716"/>
              <a:gd name="csX16" fmla="*/ 892683 w 5410200"/>
              <a:gd name="csY16" fmla="*/ 13716 h 13716"/>
              <a:gd name="csX17" fmla="*/ 0 w 5410200"/>
              <a:gd name="csY17" fmla="*/ 13716 h 13716"/>
              <a:gd name="csX18" fmla="*/ 0 w 5410200"/>
              <a:gd name="csY18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638D881-AB39-B630-EA70-4D5CED9DA3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369123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0D9C7A3-1ADF-B1DD-4A51-E259A8AF284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l="17023" r="14310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1800" b="1" dirty="0">
                <a:solidFill>
                  <a:srgbClr val="FFFFFF"/>
                </a:solidFill>
              </a:rPr>
              <a:t>Learning Theory Application: Experiential Learning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F1FEFB1-3B52-45BB-4BC1-D034C5B843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5998273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396781C-32A1-4FDA-A83B-A7FF8C1B1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4300" y="1641752"/>
            <a:ext cx="4605336" cy="1323439"/>
          </a:xfrm>
        </p:spPr>
        <p:txBody>
          <a:bodyPr anchor="t"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3500">
                <a:solidFill>
                  <a:schemeClr val="bg1"/>
                </a:solidFill>
              </a:rPr>
              <a:t>Managing Performance at M&amp;S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EFF497-ED8E-33D5-A770-6C3DE451EC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70" r="69562"/>
          <a:stretch>
            <a:fillRect/>
          </a:stretch>
        </p:blipFill>
        <p:spPr>
          <a:xfrm>
            <a:off x="20" y="10"/>
            <a:ext cx="3409931" cy="6857990"/>
          </a:xfrm>
          <a:custGeom>
            <a:avLst/>
            <a:gdLst/>
            <a:ahLst/>
            <a:cxnLst/>
            <a:rect l="l" t="t" r="r" b="b"/>
            <a:pathLst>
              <a:path w="4546602" h="6858000">
                <a:moveTo>
                  <a:pt x="4221600" y="6662544"/>
                </a:moveTo>
                <a:lnTo>
                  <a:pt x="4210150" y="6683027"/>
                </a:lnTo>
                <a:lnTo>
                  <a:pt x="4207002" y="6702976"/>
                </a:lnTo>
                <a:lnTo>
                  <a:pt x="4207002" y="6702977"/>
                </a:lnTo>
                <a:cubicBezTo>
                  <a:pt x="4207407" y="6716169"/>
                  <a:pt x="4212552" y="6729219"/>
                  <a:pt x="4220838" y="6742553"/>
                </a:cubicBezTo>
                <a:lnTo>
                  <a:pt x="4220839" y="6742555"/>
                </a:lnTo>
                <a:lnTo>
                  <a:pt x="4240316" y="6812062"/>
                </a:lnTo>
                <a:lnTo>
                  <a:pt x="4235543" y="6776800"/>
                </a:lnTo>
                <a:lnTo>
                  <a:pt x="4220839" y="6742555"/>
                </a:lnTo>
                <a:lnTo>
                  <a:pt x="4220838" y="6742552"/>
                </a:lnTo>
                <a:lnTo>
                  <a:pt x="4207002" y="6702976"/>
                </a:lnTo>
                <a:close/>
                <a:moveTo>
                  <a:pt x="4189594" y="6564620"/>
                </a:moveTo>
                <a:lnTo>
                  <a:pt x="4189594" y="6564621"/>
                </a:lnTo>
                <a:cubicBezTo>
                  <a:pt x="4199883" y="6575479"/>
                  <a:pt x="4205977" y="6582147"/>
                  <a:pt x="4212073" y="6588626"/>
                </a:cubicBezTo>
                <a:lnTo>
                  <a:pt x="4228695" y="6625225"/>
                </a:lnTo>
                <a:lnTo>
                  <a:pt x="4221601" y="6662541"/>
                </a:lnTo>
                <a:lnTo>
                  <a:pt x="4221600" y="6662541"/>
                </a:lnTo>
                <a:lnTo>
                  <a:pt x="4221600" y="6662542"/>
                </a:lnTo>
                <a:lnTo>
                  <a:pt x="4221601" y="6662541"/>
                </a:lnTo>
                <a:lnTo>
                  <a:pt x="4228684" y="6645552"/>
                </a:lnTo>
                <a:lnTo>
                  <a:pt x="4228695" y="6625225"/>
                </a:lnTo>
                <a:lnTo>
                  <a:pt x="4228695" y="6625224"/>
                </a:lnTo>
                <a:cubicBezTo>
                  <a:pt x="4226599" y="6611342"/>
                  <a:pt x="4220551" y="6597578"/>
                  <a:pt x="4212073" y="6588625"/>
                </a:cubicBezTo>
                <a:close/>
                <a:moveTo>
                  <a:pt x="4269915" y="6438981"/>
                </a:moveTo>
                <a:lnTo>
                  <a:pt x="4249984" y="6463840"/>
                </a:lnTo>
                <a:lnTo>
                  <a:pt x="4249982" y="6463849"/>
                </a:lnTo>
                <a:lnTo>
                  <a:pt x="4236188" y="6513012"/>
                </a:lnTo>
                <a:lnTo>
                  <a:pt x="4217381" y="6546194"/>
                </a:lnTo>
                <a:lnTo>
                  <a:pt x="4217381" y="6546195"/>
                </a:lnTo>
                <a:lnTo>
                  <a:pt x="4233719" y="6521804"/>
                </a:lnTo>
                <a:lnTo>
                  <a:pt x="4236188" y="6513012"/>
                </a:lnTo>
                <a:lnTo>
                  <a:pt x="4238998" y="6508052"/>
                </a:lnTo>
                <a:lnTo>
                  <a:pt x="4249982" y="6463849"/>
                </a:lnTo>
                <a:lnTo>
                  <a:pt x="4249984" y="6463841"/>
                </a:lnTo>
                <a:cubicBezTo>
                  <a:pt x="4252937" y="6451650"/>
                  <a:pt x="4260413" y="6444077"/>
                  <a:pt x="4269915" y="6438981"/>
                </a:cubicBezTo>
                <a:close/>
                <a:moveTo>
                  <a:pt x="4355914" y="6364769"/>
                </a:moveTo>
                <a:lnTo>
                  <a:pt x="4354607" y="6387910"/>
                </a:lnTo>
                <a:lnTo>
                  <a:pt x="4351952" y="6393385"/>
                </a:lnTo>
                <a:lnTo>
                  <a:pt x="4345189" y="6407332"/>
                </a:lnTo>
                <a:lnTo>
                  <a:pt x="4345189" y="6407333"/>
                </a:lnTo>
                <a:lnTo>
                  <a:pt x="4351952" y="6393385"/>
                </a:lnTo>
                <a:lnTo>
                  <a:pt x="4354608" y="6387910"/>
                </a:lnTo>
                <a:close/>
                <a:moveTo>
                  <a:pt x="4116820" y="4221391"/>
                </a:moveTo>
                <a:lnTo>
                  <a:pt x="4116820" y="4221392"/>
                </a:lnTo>
                <a:cubicBezTo>
                  <a:pt x="4117582" y="4232061"/>
                  <a:pt x="4117772" y="4243873"/>
                  <a:pt x="4122536" y="4253015"/>
                </a:cubicBezTo>
                <a:cubicBezTo>
                  <a:pt x="4134729" y="4277402"/>
                  <a:pt x="4150349" y="4300071"/>
                  <a:pt x="4162352" y="4324646"/>
                </a:cubicBezTo>
                <a:lnTo>
                  <a:pt x="4171306" y="4363891"/>
                </a:lnTo>
                <a:lnTo>
                  <a:pt x="4170544" y="4482004"/>
                </a:lnTo>
                <a:cubicBezTo>
                  <a:pt x="4167876" y="4546776"/>
                  <a:pt x="4167304" y="4612500"/>
                  <a:pt x="4110534" y="4659174"/>
                </a:cubicBezTo>
                <a:cubicBezTo>
                  <a:pt x="4105962" y="4662986"/>
                  <a:pt x="4103294" y="4671176"/>
                  <a:pt x="4102532" y="4677655"/>
                </a:cubicBezTo>
                <a:cubicBezTo>
                  <a:pt x="4098913" y="4707564"/>
                  <a:pt x="4098531" y="4738235"/>
                  <a:pt x="4092625" y="4767764"/>
                </a:cubicBezTo>
                <a:cubicBezTo>
                  <a:pt x="4090244" y="4779575"/>
                  <a:pt x="4089435" y="4790386"/>
                  <a:pt x="4091316" y="4800483"/>
                </a:cubicBezTo>
                <a:lnTo>
                  <a:pt x="4091316" y="4800484"/>
                </a:lnTo>
                <a:cubicBezTo>
                  <a:pt x="4093197" y="4810581"/>
                  <a:pt x="4097770" y="4819964"/>
                  <a:pt x="4106152" y="4828917"/>
                </a:cubicBezTo>
                <a:lnTo>
                  <a:pt x="4128333" y="4863343"/>
                </a:lnTo>
                <a:lnTo>
                  <a:pt x="4135862" y="4889275"/>
                </a:lnTo>
                <a:lnTo>
                  <a:pt x="4134157" y="4912168"/>
                </a:lnTo>
                <a:cubicBezTo>
                  <a:pt x="4132442" y="4919978"/>
                  <a:pt x="4132085" y="4927122"/>
                  <a:pt x="4132755" y="4933805"/>
                </a:cubicBezTo>
                <a:lnTo>
                  <a:pt x="4132755" y="4933806"/>
                </a:lnTo>
                <a:lnTo>
                  <a:pt x="4132757" y="4933810"/>
                </a:lnTo>
                <a:lnTo>
                  <a:pt x="4137514" y="4952673"/>
                </a:lnTo>
                <a:lnTo>
                  <a:pt x="4140307" y="4957453"/>
                </a:lnTo>
                <a:lnTo>
                  <a:pt x="4141585" y="4961456"/>
                </a:lnTo>
                <a:cubicBezTo>
                  <a:pt x="4146096" y="4970097"/>
                  <a:pt x="4151802" y="4978393"/>
                  <a:pt x="4157589" y="4987038"/>
                </a:cubicBezTo>
                <a:cubicBezTo>
                  <a:pt x="4168828" y="5003802"/>
                  <a:pt x="4182926" y="5022853"/>
                  <a:pt x="4184068" y="5041522"/>
                </a:cubicBezTo>
                <a:cubicBezTo>
                  <a:pt x="4184687" y="5052096"/>
                  <a:pt x="4187605" y="5062300"/>
                  <a:pt x="4191284" y="5072376"/>
                </a:cubicBezTo>
                <a:lnTo>
                  <a:pt x="4197188" y="5087444"/>
                </a:lnTo>
                <a:lnTo>
                  <a:pt x="4210215" y="5133220"/>
                </a:lnTo>
                <a:lnTo>
                  <a:pt x="4210217" y="5133225"/>
                </a:lnTo>
                <a:lnTo>
                  <a:pt x="4203501" y="5166113"/>
                </a:lnTo>
                <a:lnTo>
                  <a:pt x="4203501" y="5166114"/>
                </a:lnTo>
                <a:cubicBezTo>
                  <a:pt x="4202739" y="5167638"/>
                  <a:pt x="4203311" y="5169781"/>
                  <a:pt x="4204192" y="5172091"/>
                </a:cubicBezTo>
                <a:lnTo>
                  <a:pt x="4206739" y="5179068"/>
                </a:lnTo>
                <a:lnTo>
                  <a:pt x="4206573" y="5229433"/>
                </a:lnTo>
                <a:lnTo>
                  <a:pt x="4196024" y="5248936"/>
                </a:lnTo>
                <a:lnTo>
                  <a:pt x="4183116" y="5272796"/>
                </a:lnTo>
                <a:cubicBezTo>
                  <a:pt x="4171471" y="5285441"/>
                  <a:pt x="4163765" y="5298595"/>
                  <a:pt x="4159213" y="5312288"/>
                </a:cubicBezTo>
                <a:lnTo>
                  <a:pt x="4158157" y="5321350"/>
                </a:lnTo>
                <a:lnTo>
                  <a:pt x="4155683" y="5326163"/>
                </a:lnTo>
                <a:lnTo>
                  <a:pt x="4154237" y="5355014"/>
                </a:lnTo>
                <a:lnTo>
                  <a:pt x="4154237" y="5355015"/>
                </a:lnTo>
                <a:cubicBezTo>
                  <a:pt x="4154886" y="5364883"/>
                  <a:pt x="4156589" y="5375003"/>
                  <a:pt x="4159113" y="5385385"/>
                </a:cubicBezTo>
                <a:cubicBezTo>
                  <a:pt x="4162352" y="5398722"/>
                  <a:pt x="4164638" y="5412058"/>
                  <a:pt x="4167304" y="5425583"/>
                </a:cubicBezTo>
                <a:cubicBezTo>
                  <a:pt x="4171114" y="5443871"/>
                  <a:pt x="4175116" y="5462352"/>
                  <a:pt x="4178926" y="5480638"/>
                </a:cubicBezTo>
                <a:lnTo>
                  <a:pt x="4183450" y="5507668"/>
                </a:lnTo>
                <a:lnTo>
                  <a:pt x="4172831" y="5531692"/>
                </a:lnTo>
                <a:lnTo>
                  <a:pt x="4172830" y="5531693"/>
                </a:lnTo>
                <a:cubicBezTo>
                  <a:pt x="4165781" y="5537600"/>
                  <a:pt x="4162589" y="5542649"/>
                  <a:pt x="4162685" y="5547578"/>
                </a:cubicBezTo>
                <a:lnTo>
                  <a:pt x="4162685" y="5547579"/>
                </a:lnTo>
                <a:cubicBezTo>
                  <a:pt x="4162780" y="5552508"/>
                  <a:pt x="4166162" y="5557318"/>
                  <a:pt x="4172258" y="5562747"/>
                </a:cubicBezTo>
                <a:cubicBezTo>
                  <a:pt x="4214932" y="5600468"/>
                  <a:pt x="4241603" y="5646190"/>
                  <a:pt x="4243506" y="5704484"/>
                </a:cubicBezTo>
                <a:cubicBezTo>
                  <a:pt x="4243888" y="5716486"/>
                  <a:pt x="4246554" y="5728679"/>
                  <a:pt x="4249412" y="5740489"/>
                </a:cubicBezTo>
                <a:cubicBezTo>
                  <a:pt x="4251127" y="5747729"/>
                  <a:pt x="4253033" y="5756494"/>
                  <a:pt x="4258177" y="5760874"/>
                </a:cubicBezTo>
                <a:cubicBezTo>
                  <a:pt x="4297420" y="5794975"/>
                  <a:pt x="4324663" y="5837458"/>
                  <a:pt x="4346573" y="5883752"/>
                </a:cubicBezTo>
                <a:lnTo>
                  <a:pt x="4346575" y="5883756"/>
                </a:lnTo>
                <a:lnTo>
                  <a:pt x="4364477" y="5935946"/>
                </a:lnTo>
                <a:lnTo>
                  <a:pt x="4364478" y="5935950"/>
                </a:lnTo>
                <a:lnTo>
                  <a:pt x="4360859" y="5993290"/>
                </a:lnTo>
                <a:lnTo>
                  <a:pt x="4360858" y="5993291"/>
                </a:lnTo>
                <a:cubicBezTo>
                  <a:pt x="4359717" y="6004531"/>
                  <a:pt x="4359906" y="6017485"/>
                  <a:pt x="4354382" y="6026440"/>
                </a:cubicBezTo>
                <a:cubicBezTo>
                  <a:pt x="4337045" y="6054825"/>
                  <a:pt x="4318377" y="6082258"/>
                  <a:pt x="4298182" y="6108738"/>
                </a:cubicBezTo>
                <a:cubicBezTo>
                  <a:pt x="4289514" y="6120074"/>
                  <a:pt x="4284561" y="6126884"/>
                  <a:pt x="4284490" y="6133314"/>
                </a:cubicBezTo>
                <a:lnTo>
                  <a:pt x="4284490" y="6133315"/>
                </a:lnTo>
                <a:lnTo>
                  <a:pt x="4288190" y="6143190"/>
                </a:lnTo>
                <a:lnTo>
                  <a:pt x="4300086" y="6155600"/>
                </a:lnTo>
                <a:lnTo>
                  <a:pt x="4300088" y="6155603"/>
                </a:lnTo>
                <a:cubicBezTo>
                  <a:pt x="4322377" y="6175798"/>
                  <a:pt x="4333998" y="6200945"/>
                  <a:pt x="4338759" y="6228757"/>
                </a:cubicBezTo>
                <a:lnTo>
                  <a:pt x="4356096" y="6361540"/>
                </a:lnTo>
                <a:lnTo>
                  <a:pt x="4356096" y="6361539"/>
                </a:lnTo>
                <a:cubicBezTo>
                  <a:pt x="4352476" y="6317151"/>
                  <a:pt x="4346190" y="6272764"/>
                  <a:pt x="4338759" y="6228756"/>
                </a:cubicBezTo>
                <a:cubicBezTo>
                  <a:pt x="4333998" y="6200944"/>
                  <a:pt x="4322377" y="6175797"/>
                  <a:pt x="4300088" y="6155602"/>
                </a:cubicBezTo>
                <a:lnTo>
                  <a:pt x="4300086" y="6155600"/>
                </a:lnTo>
                <a:lnTo>
                  <a:pt x="4284490" y="6133315"/>
                </a:lnTo>
                <a:lnTo>
                  <a:pt x="4298182" y="6108739"/>
                </a:lnTo>
                <a:cubicBezTo>
                  <a:pt x="4318377" y="6082259"/>
                  <a:pt x="4337045" y="6054826"/>
                  <a:pt x="4354382" y="6026441"/>
                </a:cubicBezTo>
                <a:cubicBezTo>
                  <a:pt x="4359906" y="6017486"/>
                  <a:pt x="4359717" y="6004532"/>
                  <a:pt x="4360858" y="5993292"/>
                </a:cubicBezTo>
                <a:lnTo>
                  <a:pt x="4360859" y="5993290"/>
                </a:lnTo>
                <a:lnTo>
                  <a:pt x="4364311" y="5964477"/>
                </a:lnTo>
                <a:lnTo>
                  <a:pt x="4364478" y="5935950"/>
                </a:lnTo>
                <a:lnTo>
                  <a:pt x="4364478" y="5935949"/>
                </a:lnTo>
                <a:lnTo>
                  <a:pt x="4364477" y="5935946"/>
                </a:lnTo>
                <a:lnTo>
                  <a:pt x="4357598" y="5909351"/>
                </a:lnTo>
                <a:lnTo>
                  <a:pt x="4346575" y="5883756"/>
                </a:lnTo>
                <a:lnTo>
                  <a:pt x="4346573" y="5883751"/>
                </a:lnTo>
                <a:cubicBezTo>
                  <a:pt x="4324663" y="5837457"/>
                  <a:pt x="4297420" y="5794974"/>
                  <a:pt x="4258177" y="5760873"/>
                </a:cubicBezTo>
                <a:cubicBezTo>
                  <a:pt x="4253033" y="5756493"/>
                  <a:pt x="4251127" y="5747728"/>
                  <a:pt x="4249412" y="5740488"/>
                </a:cubicBezTo>
                <a:cubicBezTo>
                  <a:pt x="4246554" y="5728678"/>
                  <a:pt x="4243888" y="5716485"/>
                  <a:pt x="4243506" y="5704483"/>
                </a:cubicBezTo>
                <a:cubicBezTo>
                  <a:pt x="4241603" y="5646189"/>
                  <a:pt x="4214932" y="5600467"/>
                  <a:pt x="4172258" y="5562746"/>
                </a:cubicBezTo>
                <a:lnTo>
                  <a:pt x="4162685" y="5547578"/>
                </a:lnTo>
                <a:lnTo>
                  <a:pt x="4172830" y="5531694"/>
                </a:lnTo>
                <a:lnTo>
                  <a:pt x="4172831" y="5531692"/>
                </a:lnTo>
                <a:lnTo>
                  <a:pt x="4181230" y="5520422"/>
                </a:lnTo>
                <a:lnTo>
                  <a:pt x="4183450" y="5507668"/>
                </a:lnTo>
                <a:lnTo>
                  <a:pt x="4183450" y="5507667"/>
                </a:lnTo>
                <a:cubicBezTo>
                  <a:pt x="4183403" y="5498832"/>
                  <a:pt x="4180831" y="5489497"/>
                  <a:pt x="4178926" y="5480637"/>
                </a:cubicBezTo>
                <a:cubicBezTo>
                  <a:pt x="4175116" y="5462351"/>
                  <a:pt x="4171114" y="5443870"/>
                  <a:pt x="4167304" y="5425582"/>
                </a:cubicBezTo>
                <a:cubicBezTo>
                  <a:pt x="4164638" y="5412057"/>
                  <a:pt x="4162352" y="5398721"/>
                  <a:pt x="4159113" y="5385384"/>
                </a:cubicBezTo>
                <a:lnTo>
                  <a:pt x="4154237" y="5355014"/>
                </a:lnTo>
                <a:lnTo>
                  <a:pt x="4158157" y="5321350"/>
                </a:lnTo>
                <a:lnTo>
                  <a:pt x="4183116" y="5272797"/>
                </a:lnTo>
                <a:lnTo>
                  <a:pt x="4196024" y="5248936"/>
                </a:lnTo>
                <a:lnTo>
                  <a:pt x="4206573" y="5229434"/>
                </a:lnTo>
                <a:cubicBezTo>
                  <a:pt x="4210407" y="5213598"/>
                  <a:pt x="4210359" y="5196595"/>
                  <a:pt x="4206739" y="5179068"/>
                </a:cubicBezTo>
                <a:lnTo>
                  <a:pt x="4206739" y="5179067"/>
                </a:lnTo>
                <a:cubicBezTo>
                  <a:pt x="4206263" y="5176876"/>
                  <a:pt x="4205074" y="5174400"/>
                  <a:pt x="4204192" y="5172090"/>
                </a:cubicBezTo>
                <a:lnTo>
                  <a:pt x="4203501" y="5166114"/>
                </a:lnTo>
                <a:lnTo>
                  <a:pt x="4210217" y="5133225"/>
                </a:lnTo>
                <a:lnTo>
                  <a:pt x="4210217" y="5133224"/>
                </a:lnTo>
                <a:lnTo>
                  <a:pt x="4210215" y="5133220"/>
                </a:lnTo>
                <a:lnTo>
                  <a:pt x="4203072" y="5102461"/>
                </a:lnTo>
                <a:lnTo>
                  <a:pt x="4197188" y="5087444"/>
                </a:lnTo>
                <a:lnTo>
                  <a:pt x="4197182" y="5087423"/>
                </a:lnTo>
                <a:cubicBezTo>
                  <a:pt x="4191096" y="5072411"/>
                  <a:pt x="4184997" y="5057381"/>
                  <a:pt x="4184068" y="5041521"/>
                </a:cubicBezTo>
                <a:cubicBezTo>
                  <a:pt x="4182926" y="5022852"/>
                  <a:pt x="4168828" y="5003801"/>
                  <a:pt x="4157589" y="4987037"/>
                </a:cubicBezTo>
                <a:lnTo>
                  <a:pt x="4140307" y="4957453"/>
                </a:lnTo>
                <a:lnTo>
                  <a:pt x="4132757" y="4933810"/>
                </a:lnTo>
                <a:lnTo>
                  <a:pt x="4132755" y="4933805"/>
                </a:lnTo>
                <a:lnTo>
                  <a:pt x="4134157" y="4912169"/>
                </a:lnTo>
                <a:cubicBezTo>
                  <a:pt x="4135919" y="4904359"/>
                  <a:pt x="4136431" y="4896714"/>
                  <a:pt x="4135862" y="4889276"/>
                </a:cubicBezTo>
                <a:lnTo>
                  <a:pt x="4135862" y="4889275"/>
                </a:lnTo>
                <a:lnTo>
                  <a:pt x="4131084" y="4867614"/>
                </a:lnTo>
                <a:lnTo>
                  <a:pt x="4128333" y="4863343"/>
                </a:lnTo>
                <a:lnTo>
                  <a:pt x="4126583" y="4857317"/>
                </a:lnTo>
                <a:cubicBezTo>
                  <a:pt x="4121440" y="4847214"/>
                  <a:pt x="4114439" y="4837703"/>
                  <a:pt x="4106152" y="4828916"/>
                </a:cubicBezTo>
                <a:lnTo>
                  <a:pt x="4091316" y="4800483"/>
                </a:lnTo>
                <a:lnTo>
                  <a:pt x="4092625" y="4767765"/>
                </a:lnTo>
                <a:cubicBezTo>
                  <a:pt x="4098531" y="4738236"/>
                  <a:pt x="4098913" y="4707565"/>
                  <a:pt x="4102532" y="4677656"/>
                </a:cubicBezTo>
                <a:cubicBezTo>
                  <a:pt x="4103294" y="4671177"/>
                  <a:pt x="4105962" y="4662987"/>
                  <a:pt x="4110534" y="4659175"/>
                </a:cubicBezTo>
                <a:cubicBezTo>
                  <a:pt x="4167304" y="4612501"/>
                  <a:pt x="4167876" y="4546777"/>
                  <a:pt x="4170544" y="4482005"/>
                </a:cubicBezTo>
                <a:cubicBezTo>
                  <a:pt x="4172258" y="4442762"/>
                  <a:pt x="4172258" y="4403326"/>
                  <a:pt x="4171306" y="4363891"/>
                </a:cubicBezTo>
                <a:lnTo>
                  <a:pt x="4171306" y="4363890"/>
                </a:lnTo>
                <a:cubicBezTo>
                  <a:pt x="4171114" y="4350554"/>
                  <a:pt x="4168066" y="4336457"/>
                  <a:pt x="4162352" y="4324645"/>
                </a:cubicBezTo>
                <a:cubicBezTo>
                  <a:pt x="4150349" y="4300070"/>
                  <a:pt x="4134729" y="4277401"/>
                  <a:pt x="4122536" y="4253014"/>
                </a:cubicBezTo>
                <a:close/>
                <a:moveTo>
                  <a:pt x="4113010" y="4165383"/>
                </a:moveTo>
                <a:lnTo>
                  <a:pt x="4113010" y="4165384"/>
                </a:lnTo>
                <a:lnTo>
                  <a:pt x="4116915" y="4192388"/>
                </a:lnTo>
                <a:lnTo>
                  <a:pt x="4116915" y="4192387"/>
                </a:lnTo>
                <a:cubicBezTo>
                  <a:pt x="4117011" y="4182767"/>
                  <a:pt x="4116439" y="4173480"/>
                  <a:pt x="4113010" y="4165383"/>
                </a:cubicBezTo>
                <a:close/>
                <a:moveTo>
                  <a:pt x="4100628" y="3885338"/>
                </a:moveTo>
                <a:lnTo>
                  <a:pt x="4100628" y="3885339"/>
                </a:lnTo>
                <a:cubicBezTo>
                  <a:pt x="4110344" y="3897722"/>
                  <a:pt x="4117750" y="3910319"/>
                  <a:pt x="4123009" y="3923125"/>
                </a:cubicBezTo>
                <a:lnTo>
                  <a:pt x="4132513" y="3962160"/>
                </a:lnTo>
                <a:lnTo>
                  <a:pt x="4116821" y="4043838"/>
                </a:lnTo>
                <a:lnTo>
                  <a:pt x="4116820" y="4043839"/>
                </a:lnTo>
                <a:cubicBezTo>
                  <a:pt x="4108057" y="4063842"/>
                  <a:pt x="4102675" y="4083702"/>
                  <a:pt x="4101699" y="4103825"/>
                </a:cubicBezTo>
                <a:lnTo>
                  <a:pt x="4101699" y="4103826"/>
                </a:lnTo>
                <a:lnTo>
                  <a:pt x="4103666" y="4134255"/>
                </a:lnTo>
                <a:lnTo>
                  <a:pt x="4113010" y="4165382"/>
                </a:lnTo>
                <a:lnTo>
                  <a:pt x="4101699" y="4103826"/>
                </a:lnTo>
                <a:lnTo>
                  <a:pt x="4116820" y="4043840"/>
                </a:lnTo>
                <a:lnTo>
                  <a:pt x="4116821" y="4043838"/>
                </a:lnTo>
                <a:lnTo>
                  <a:pt x="4130123" y="4002410"/>
                </a:lnTo>
                <a:lnTo>
                  <a:pt x="4132513" y="3962160"/>
                </a:lnTo>
                <a:lnTo>
                  <a:pt x="4132513" y="3962159"/>
                </a:lnTo>
                <a:cubicBezTo>
                  <a:pt x="4130251" y="3935727"/>
                  <a:pt x="4120060" y="3910104"/>
                  <a:pt x="4100628" y="3885338"/>
                </a:cubicBezTo>
                <a:close/>
                <a:moveTo>
                  <a:pt x="4115391" y="3670561"/>
                </a:moveTo>
                <a:lnTo>
                  <a:pt x="4117820" y="3680164"/>
                </a:lnTo>
                <a:lnTo>
                  <a:pt x="4113772" y="3734837"/>
                </a:lnTo>
                <a:lnTo>
                  <a:pt x="4113772" y="3734838"/>
                </a:lnTo>
                <a:cubicBezTo>
                  <a:pt x="4112820" y="3741316"/>
                  <a:pt x="4111486" y="3749126"/>
                  <a:pt x="4114154" y="3754653"/>
                </a:cubicBezTo>
                <a:lnTo>
                  <a:pt x="4120511" y="3789776"/>
                </a:lnTo>
                <a:lnTo>
                  <a:pt x="4105580" y="3822472"/>
                </a:lnTo>
                <a:cubicBezTo>
                  <a:pt x="4098532" y="3831902"/>
                  <a:pt x="4092912" y="3842046"/>
                  <a:pt x="4091245" y="3852619"/>
                </a:cubicBezTo>
                <a:lnTo>
                  <a:pt x="4091245" y="3852620"/>
                </a:lnTo>
                <a:lnTo>
                  <a:pt x="4092025" y="3868764"/>
                </a:lnTo>
                <a:lnTo>
                  <a:pt x="4100628" y="3885337"/>
                </a:lnTo>
                <a:lnTo>
                  <a:pt x="4091245" y="3852620"/>
                </a:lnTo>
                <a:lnTo>
                  <a:pt x="4105580" y="3822473"/>
                </a:lnTo>
                <a:cubicBezTo>
                  <a:pt x="4113772" y="3811614"/>
                  <a:pt x="4118916" y="3800897"/>
                  <a:pt x="4120511" y="3789777"/>
                </a:cubicBezTo>
                <a:lnTo>
                  <a:pt x="4120511" y="3789776"/>
                </a:lnTo>
                <a:cubicBezTo>
                  <a:pt x="4122107" y="3778655"/>
                  <a:pt x="4120154" y="3767130"/>
                  <a:pt x="4114154" y="3754652"/>
                </a:cubicBezTo>
                <a:lnTo>
                  <a:pt x="4113772" y="3734838"/>
                </a:lnTo>
                <a:lnTo>
                  <a:pt x="4117820" y="3680164"/>
                </a:lnTo>
                <a:lnTo>
                  <a:pt x="4117820" y="3680163"/>
                </a:lnTo>
                <a:close/>
                <a:moveTo>
                  <a:pt x="4185711" y="2836172"/>
                </a:moveTo>
                <a:lnTo>
                  <a:pt x="4177020" y="2848793"/>
                </a:lnTo>
                <a:cubicBezTo>
                  <a:pt x="4172020" y="2865010"/>
                  <a:pt x="4166162" y="2881307"/>
                  <a:pt x="4161416" y="2897785"/>
                </a:cubicBezTo>
                <a:lnTo>
                  <a:pt x="4160387" y="2903551"/>
                </a:lnTo>
                <a:lnTo>
                  <a:pt x="4157113" y="2914328"/>
                </a:lnTo>
                <a:lnTo>
                  <a:pt x="4152482" y="2947859"/>
                </a:lnTo>
                <a:lnTo>
                  <a:pt x="4152481" y="2947862"/>
                </a:lnTo>
                <a:lnTo>
                  <a:pt x="4152481" y="2947863"/>
                </a:lnTo>
                <a:cubicBezTo>
                  <a:pt x="4152112" y="2959157"/>
                  <a:pt x="4153112" y="2970576"/>
                  <a:pt x="4156065" y="2982149"/>
                </a:cubicBezTo>
                <a:lnTo>
                  <a:pt x="4167758" y="3077402"/>
                </a:lnTo>
                <a:lnTo>
                  <a:pt x="4155303" y="3172654"/>
                </a:lnTo>
                <a:cubicBezTo>
                  <a:pt x="4129394" y="3276480"/>
                  <a:pt x="4101962" y="3380305"/>
                  <a:pt x="4107676" y="3489467"/>
                </a:cubicBezTo>
                <a:cubicBezTo>
                  <a:pt x="4108628" y="3507563"/>
                  <a:pt x="4097007" y="3529090"/>
                  <a:pt x="4085577" y="3544713"/>
                </a:cubicBezTo>
                <a:cubicBezTo>
                  <a:pt x="4074719" y="3559668"/>
                  <a:pt x="4068860" y="3566811"/>
                  <a:pt x="4067955" y="3574408"/>
                </a:cubicBezTo>
                <a:lnTo>
                  <a:pt x="4067956" y="3574408"/>
                </a:lnTo>
                <a:lnTo>
                  <a:pt x="4067955" y="3574409"/>
                </a:lnTo>
                <a:cubicBezTo>
                  <a:pt x="4067050" y="3582005"/>
                  <a:pt x="4071099" y="3590054"/>
                  <a:pt x="4080053" y="3606818"/>
                </a:cubicBezTo>
                <a:cubicBezTo>
                  <a:pt x="4084435" y="3614820"/>
                  <a:pt x="4087101" y="3624726"/>
                  <a:pt x="4093579" y="3630633"/>
                </a:cubicBezTo>
                <a:lnTo>
                  <a:pt x="4109452" y="3651926"/>
                </a:lnTo>
                <a:lnTo>
                  <a:pt x="4093579" y="3630632"/>
                </a:lnTo>
                <a:cubicBezTo>
                  <a:pt x="4087101" y="3624725"/>
                  <a:pt x="4084435" y="3614819"/>
                  <a:pt x="4080053" y="3606817"/>
                </a:cubicBezTo>
                <a:cubicBezTo>
                  <a:pt x="4075576" y="3598435"/>
                  <a:pt x="4072325" y="3592232"/>
                  <a:pt x="4070307" y="3587174"/>
                </a:cubicBezTo>
                <a:lnTo>
                  <a:pt x="4067956" y="3574408"/>
                </a:lnTo>
                <a:lnTo>
                  <a:pt x="4073034" y="3562321"/>
                </a:lnTo>
                <a:cubicBezTo>
                  <a:pt x="4075969" y="3557716"/>
                  <a:pt x="4080148" y="3552191"/>
                  <a:pt x="4085577" y="3544714"/>
                </a:cubicBezTo>
                <a:cubicBezTo>
                  <a:pt x="4097007" y="3529091"/>
                  <a:pt x="4108628" y="3507564"/>
                  <a:pt x="4107676" y="3489468"/>
                </a:cubicBezTo>
                <a:cubicBezTo>
                  <a:pt x="4101962" y="3380306"/>
                  <a:pt x="4129394" y="3276481"/>
                  <a:pt x="4155303" y="3172655"/>
                </a:cubicBezTo>
                <a:cubicBezTo>
                  <a:pt x="4163305" y="3140650"/>
                  <a:pt x="4167543" y="3109026"/>
                  <a:pt x="4167758" y="3077402"/>
                </a:cubicBezTo>
                <a:lnTo>
                  <a:pt x="4167758" y="3077401"/>
                </a:lnTo>
                <a:cubicBezTo>
                  <a:pt x="4167972" y="3045777"/>
                  <a:pt x="4164162" y="3014153"/>
                  <a:pt x="4156065" y="2982148"/>
                </a:cubicBezTo>
                <a:lnTo>
                  <a:pt x="4152481" y="2947863"/>
                </a:lnTo>
                <a:lnTo>
                  <a:pt x="4152482" y="2947859"/>
                </a:lnTo>
                <a:lnTo>
                  <a:pt x="4160387" y="2903551"/>
                </a:lnTo>
                <a:lnTo>
                  <a:pt x="4177020" y="2848794"/>
                </a:lnTo>
                <a:cubicBezTo>
                  <a:pt x="4178353" y="2844317"/>
                  <a:pt x="4181639" y="2839983"/>
                  <a:pt x="4185711" y="2836173"/>
                </a:cubicBezTo>
                <a:close/>
                <a:moveTo>
                  <a:pt x="3701225" y="1508458"/>
                </a:moveTo>
                <a:lnTo>
                  <a:pt x="3673131" y="1596214"/>
                </a:lnTo>
                <a:cubicBezTo>
                  <a:pt x="3670654" y="1604979"/>
                  <a:pt x="3672179" y="1615837"/>
                  <a:pt x="3675036" y="1624981"/>
                </a:cubicBezTo>
                <a:cubicBezTo>
                  <a:pt x="3684752" y="1656224"/>
                  <a:pt x="3709137" y="1676037"/>
                  <a:pt x="3731617" y="1697754"/>
                </a:cubicBezTo>
                <a:cubicBezTo>
                  <a:pt x="3741524" y="1707280"/>
                  <a:pt x="3748572" y="1720424"/>
                  <a:pt x="3754286" y="1733189"/>
                </a:cubicBezTo>
                <a:cubicBezTo>
                  <a:pt x="3768957" y="1766336"/>
                  <a:pt x="3782101" y="1800247"/>
                  <a:pt x="3796007" y="1833776"/>
                </a:cubicBezTo>
                <a:cubicBezTo>
                  <a:pt x="3797341" y="1837014"/>
                  <a:pt x="3800770" y="1839680"/>
                  <a:pt x="3803628" y="1842159"/>
                </a:cubicBezTo>
                <a:cubicBezTo>
                  <a:pt x="3833729" y="1866923"/>
                  <a:pt x="3864018" y="1891498"/>
                  <a:pt x="3894119" y="1916455"/>
                </a:cubicBezTo>
                <a:cubicBezTo>
                  <a:pt x="3899833" y="1921217"/>
                  <a:pt x="3904025" y="1928077"/>
                  <a:pt x="3909549" y="1933220"/>
                </a:cubicBezTo>
                <a:cubicBezTo>
                  <a:pt x="3917169" y="1940460"/>
                  <a:pt x="3924410" y="1949604"/>
                  <a:pt x="3933554" y="1953414"/>
                </a:cubicBezTo>
                <a:cubicBezTo>
                  <a:pt x="3962319" y="1965225"/>
                  <a:pt x="3974703" y="1987895"/>
                  <a:pt x="3980037" y="2016470"/>
                </a:cubicBezTo>
                <a:cubicBezTo>
                  <a:pt x="3984990" y="2042571"/>
                  <a:pt x="3989182" y="2068670"/>
                  <a:pt x="3994896" y="2094579"/>
                </a:cubicBezTo>
                <a:cubicBezTo>
                  <a:pt x="4001754" y="2126202"/>
                  <a:pt x="4009184" y="2157637"/>
                  <a:pt x="4017567" y="2188880"/>
                </a:cubicBezTo>
                <a:cubicBezTo>
                  <a:pt x="4021187" y="2202405"/>
                  <a:pt x="4025377" y="2216693"/>
                  <a:pt x="4032807" y="2228315"/>
                </a:cubicBezTo>
                <a:cubicBezTo>
                  <a:pt x="4053382" y="2260891"/>
                  <a:pt x="4067288" y="2295754"/>
                  <a:pt x="4061764" y="2334045"/>
                </a:cubicBezTo>
                <a:cubicBezTo>
                  <a:pt x="4057382" y="2364716"/>
                  <a:pt x="4068622" y="2390435"/>
                  <a:pt x="4086149" y="2409486"/>
                </a:cubicBezTo>
                <a:cubicBezTo>
                  <a:pt x="4094103" y="2418155"/>
                  <a:pt x="4099616" y="2426977"/>
                  <a:pt x="4103250" y="2435913"/>
                </a:cubicBezTo>
                <a:lnTo>
                  <a:pt x="4109081" y="2463018"/>
                </a:lnTo>
                <a:lnTo>
                  <a:pt x="4109080" y="2463031"/>
                </a:lnTo>
                <a:lnTo>
                  <a:pt x="4100439" y="2518262"/>
                </a:lnTo>
                <a:lnTo>
                  <a:pt x="4100438" y="2518264"/>
                </a:lnTo>
                <a:cubicBezTo>
                  <a:pt x="4097771" y="2527790"/>
                  <a:pt x="4096627" y="2536458"/>
                  <a:pt x="4096794" y="2545006"/>
                </a:cubicBezTo>
                <a:lnTo>
                  <a:pt x="4096794" y="2545007"/>
                </a:lnTo>
                <a:cubicBezTo>
                  <a:pt x="4096960" y="2553556"/>
                  <a:pt x="4098437" y="2561986"/>
                  <a:pt x="4101008" y="2571035"/>
                </a:cubicBezTo>
                <a:cubicBezTo>
                  <a:pt x="4113010" y="2612946"/>
                  <a:pt x="4145587" y="2640951"/>
                  <a:pt x="4174162" y="2668002"/>
                </a:cubicBezTo>
                <a:cubicBezTo>
                  <a:pt x="4198547" y="2691055"/>
                  <a:pt x="4212264" y="2716964"/>
                  <a:pt x="4222552" y="2745349"/>
                </a:cubicBezTo>
                <a:lnTo>
                  <a:pt x="4222553" y="2745352"/>
                </a:lnTo>
                <a:lnTo>
                  <a:pt x="4228473" y="2778006"/>
                </a:lnTo>
                <a:lnTo>
                  <a:pt x="4228053" y="2785440"/>
                </a:lnTo>
                <a:lnTo>
                  <a:pt x="4217974" y="2811780"/>
                </a:lnTo>
                <a:lnTo>
                  <a:pt x="4217970" y="2811787"/>
                </a:lnTo>
                <a:lnTo>
                  <a:pt x="4217971" y="2811787"/>
                </a:lnTo>
                <a:lnTo>
                  <a:pt x="4217974" y="2811780"/>
                </a:lnTo>
                <a:lnTo>
                  <a:pt x="4227624" y="2793023"/>
                </a:lnTo>
                <a:lnTo>
                  <a:pt x="4228053" y="2785440"/>
                </a:lnTo>
                <a:lnTo>
                  <a:pt x="4229253" y="2782305"/>
                </a:lnTo>
                <a:lnTo>
                  <a:pt x="4228473" y="2778006"/>
                </a:lnTo>
                <a:lnTo>
                  <a:pt x="4228883" y="2770757"/>
                </a:lnTo>
                <a:lnTo>
                  <a:pt x="4222553" y="2745352"/>
                </a:lnTo>
                <a:lnTo>
                  <a:pt x="4222552" y="2745348"/>
                </a:lnTo>
                <a:cubicBezTo>
                  <a:pt x="4212264" y="2716963"/>
                  <a:pt x="4198547" y="2691054"/>
                  <a:pt x="4174162" y="2668001"/>
                </a:cubicBezTo>
                <a:cubicBezTo>
                  <a:pt x="4145587" y="2640950"/>
                  <a:pt x="4113010" y="2612945"/>
                  <a:pt x="4101008" y="2571034"/>
                </a:cubicBezTo>
                <a:lnTo>
                  <a:pt x="4096794" y="2545007"/>
                </a:lnTo>
                <a:lnTo>
                  <a:pt x="4100438" y="2518265"/>
                </a:lnTo>
                <a:lnTo>
                  <a:pt x="4100439" y="2518262"/>
                </a:lnTo>
                <a:lnTo>
                  <a:pt x="4107019" y="2490551"/>
                </a:lnTo>
                <a:lnTo>
                  <a:pt x="4109080" y="2463031"/>
                </a:lnTo>
                <a:lnTo>
                  <a:pt x="4109082" y="2463019"/>
                </a:lnTo>
                <a:lnTo>
                  <a:pt x="4109081" y="2463018"/>
                </a:lnTo>
                <a:lnTo>
                  <a:pt x="4109082" y="2463018"/>
                </a:lnTo>
                <a:cubicBezTo>
                  <a:pt x="4108200" y="2444777"/>
                  <a:pt x="4102057" y="2426822"/>
                  <a:pt x="4086149" y="2409485"/>
                </a:cubicBezTo>
                <a:cubicBezTo>
                  <a:pt x="4068622" y="2390434"/>
                  <a:pt x="4057382" y="2364715"/>
                  <a:pt x="4061764" y="2334044"/>
                </a:cubicBezTo>
                <a:cubicBezTo>
                  <a:pt x="4067288" y="2295753"/>
                  <a:pt x="4053382" y="2260890"/>
                  <a:pt x="4032807" y="2228314"/>
                </a:cubicBezTo>
                <a:cubicBezTo>
                  <a:pt x="4025377" y="2216692"/>
                  <a:pt x="4021187" y="2202404"/>
                  <a:pt x="4017567" y="2188879"/>
                </a:cubicBezTo>
                <a:cubicBezTo>
                  <a:pt x="4009184" y="2157636"/>
                  <a:pt x="4001754" y="2126201"/>
                  <a:pt x="3994896" y="2094578"/>
                </a:cubicBezTo>
                <a:cubicBezTo>
                  <a:pt x="3989182" y="2068669"/>
                  <a:pt x="3984990" y="2042570"/>
                  <a:pt x="3980037" y="2016469"/>
                </a:cubicBezTo>
                <a:cubicBezTo>
                  <a:pt x="3974703" y="1987894"/>
                  <a:pt x="3962319" y="1965224"/>
                  <a:pt x="3933554" y="1953413"/>
                </a:cubicBezTo>
                <a:cubicBezTo>
                  <a:pt x="3924410" y="1949603"/>
                  <a:pt x="3917169" y="1940459"/>
                  <a:pt x="3909549" y="1933219"/>
                </a:cubicBezTo>
                <a:cubicBezTo>
                  <a:pt x="3904025" y="1928076"/>
                  <a:pt x="3899833" y="1921216"/>
                  <a:pt x="3894119" y="1916454"/>
                </a:cubicBezTo>
                <a:cubicBezTo>
                  <a:pt x="3864018" y="1891497"/>
                  <a:pt x="3833729" y="1866922"/>
                  <a:pt x="3803628" y="1842158"/>
                </a:cubicBezTo>
                <a:cubicBezTo>
                  <a:pt x="3800770" y="1839679"/>
                  <a:pt x="3797341" y="1837013"/>
                  <a:pt x="3796007" y="1833775"/>
                </a:cubicBezTo>
                <a:cubicBezTo>
                  <a:pt x="3782101" y="1800246"/>
                  <a:pt x="3768958" y="1766335"/>
                  <a:pt x="3754286" y="1733188"/>
                </a:cubicBezTo>
                <a:cubicBezTo>
                  <a:pt x="3748572" y="1720423"/>
                  <a:pt x="3741524" y="1707279"/>
                  <a:pt x="3731618" y="1697753"/>
                </a:cubicBezTo>
                <a:cubicBezTo>
                  <a:pt x="3709138" y="1676036"/>
                  <a:pt x="3684752" y="1656223"/>
                  <a:pt x="3675036" y="1624980"/>
                </a:cubicBezTo>
                <a:cubicBezTo>
                  <a:pt x="3672180" y="1615836"/>
                  <a:pt x="3670655" y="1604978"/>
                  <a:pt x="3673132" y="1596213"/>
                </a:cubicBezTo>
                <a:close/>
                <a:moveTo>
                  <a:pt x="3719830" y="1459073"/>
                </a:moveTo>
                <a:lnTo>
                  <a:pt x="3719829" y="1459074"/>
                </a:lnTo>
                <a:lnTo>
                  <a:pt x="3710612" y="1481572"/>
                </a:lnTo>
                <a:close/>
                <a:moveTo>
                  <a:pt x="3739023" y="1268758"/>
                </a:moveTo>
                <a:cubicBezTo>
                  <a:pt x="3739475" y="1275402"/>
                  <a:pt x="3741047" y="1281689"/>
                  <a:pt x="3744190" y="1286070"/>
                </a:cubicBezTo>
                <a:cubicBezTo>
                  <a:pt x="3758763" y="1306930"/>
                  <a:pt x="3765003" y="1328553"/>
                  <a:pt x="3766527" y="1350628"/>
                </a:cubicBezTo>
                <a:lnTo>
                  <a:pt x="3760933" y="1413840"/>
                </a:lnTo>
                <a:lnTo>
                  <a:pt x="3766528" y="1350627"/>
                </a:lnTo>
                <a:cubicBezTo>
                  <a:pt x="3765003" y="1328552"/>
                  <a:pt x="3758764" y="1306930"/>
                  <a:pt x="3744190" y="1286069"/>
                </a:cubicBezTo>
                <a:close/>
                <a:moveTo>
                  <a:pt x="3680752" y="773035"/>
                </a:moveTo>
                <a:lnTo>
                  <a:pt x="3680752" y="773036"/>
                </a:lnTo>
                <a:cubicBezTo>
                  <a:pt x="3683038" y="800277"/>
                  <a:pt x="3686276" y="827330"/>
                  <a:pt x="3688752" y="854380"/>
                </a:cubicBezTo>
                <a:cubicBezTo>
                  <a:pt x="3691038" y="878957"/>
                  <a:pt x="3691800" y="903723"/>
                  <a:pt x="3719805" y="915344"/>
                </a:cubicBezTo>
                <a:cubicBezTo>
                  <a:pt x="3724187" y="917060"/>
                  <a:pt x="3727425" y="922774"/>
                  <a:pt x="3730283" y="927156"/>
                </a:cubicBezTo>
                <a:cubicBezTo>
                  <a:pt x="3774291" y="994786"/>
                  <a:pt x="3773147" y="1030981"/>
                  <a:pt x="3726663" y="1097088"/>
                </a:cubicBezTo>
                <a:cubicBezTo>
                  <a:pt x="3721901" y="1103946"/>
                  <a:pt x="3718471" y="1118614"/>
                  <a:pt x="3722281" y="1123186"/>
                </a:cubicBezTo>
                <a:cubicBezTo>
                  <a:pt x="3738093" y="1142618"/>
                  <a:pt x="3745142" y="1162954"/>
                  <a:pt x="3747000" y="1184029"/>
                </a:cubicBezTo>
                <a:cubicBezTo>
                  <a:pt x="3745142" y="1162954"/>
                  <a:pt x="3738094" y="1142617"/>
                  <a:pt x="3722282" y="1123185"/>
                </a:cubicBezTo>
                <a:cubicBezTo>
                  <a:pt x="3718472" y="1118613"/>
                  <a:pt x="3721902" y="1103945"/>
                  <a:pt x="3726664" y="1097087"/>
                </a:cubicBezTo>
                <a:cubicBezTo>
                  <a:pt x="3773148" y="1030980"/>
                  <a:pt x="3774292" y="994785"/>
                  <a:pt x="3730284" y="927155"/>
                </a:cubicBezTo>
                <a:cubicBezTo>
                  <a:pt x="3727426" y="922773"/>
                  <a:pt x="3724188" y="917059"/>
                  <a:pt x="3719806" y="915343"/>
                </a:cubicBezTo>
                <a:cubicBezTo>
                  <a:pt x="3691800" y="903722"/>
                  <a:pt x="3691038" y="878956"/>
                  <a:pt x="3688752" y="854379"/>
                </a:cubicBezTo>
                <a:close/>
                <a:moveTo>
                  <a:pt x="3736153" y="517851"/>
                </a:moveTo>
                <a:lnTo>
                  <a:pt x="3727235" y="556048"/>
                </a:lnTo>
                <a:cubicBezTo>
                  <a:pt x="3725139" y="564049"/>
                  <a:pt x="3719615" y="572623"/>
                  <a:pt x="3720757" y="580051"/>
                </a:cubicBezTo>
                <a:cubicBezTo>
                  <a:pt x="3724091" y="601579"/>
                  <a:pt x="3721662" y="622201"/>
                  <a:pt x="3717376" y="642538"/>
                </a:cubicBezTo>
                <a:lnTo>
                  <a:pt x="3704853" y="694928"/>
                </a:lnTo>
                <a:lnTo>
                  <a:pt x="3717377" y="642537"/>
                </a:lnTo>
                <a:cubicBezTo>
                  <a:pt x="3721663" y="622201"/>
                  <a:pt x="3724092" y="601578"/>
                  <a:pt x="3720758" y="580050"/>
                </a:cubicBezTo>
                <a:cubicBezTo>
                  <a:pt x="3719616" y="572622"/>
                  <a:pt x="3725140" y="564048"/>
                  <a:pt x="3727236" y="556047"/>
                </a:cubicBezTo>
                <a:close/>
                <a:moveTo>
                  <a:pt x="3749448" y="298169"/>
                </a:moveTo>
                <a:lnTo>
                  <a:pt x="3734666" y="313533"/>
                </a:lnTo>
                <a:lnTo>
                  <a:pt x="3734666" y="313533"/>
                </a:lnTo>
                <a:lnTo>
                  <a:pt x="3734665" y="313534"/>
                </a:lnTo>
                <a:cubicBezTo>
                  <a:pt x="3730473" y="316390"/>
                  <a:pt x="3732759" y="330299"/>
                  <a:pt x="3734093" y="338871"/>
                </a:cubicBezTo>
                <a:lnTo>
                  <a:pt x="3734100" y="338903"/>
                </a:lnTo>
                <a:lnTo>
                  <a:pt x="3744000" y="395640"/>
                </a:lnTo>
                <a:lnTo>
                  <a:pt x="3740190" y="367328"/>
                </a:lnTo>
                <a:lnTo>
                  <a:pt x="3734100" y="338903"/>
                </a:lnTo>
                <a:lnTo>
                  <a:pt x="3734094" y="338870"/>
                </a:lnTo>
                <a:cubicBezTo>
                  <a:pt x="3733427" y="334584"/>
                  <a:pt x="3732522" y="328964"/>
                  <a:pt x="3732308" y="324058"/>
                </a:cubicBezTo>
                <a:lnTo>
                  <a:pt x="3734666" y="313533"/>
                </a:lnTo>
                <a:close/>
                <a:moveTo>
                  <a:pt x="3756993" y="281568"/>
                </a:moveTo>
                <a:lnTo>
                  <a:pt x="3752098" y="295415"/>
                </a:lnTo>
                <a:lnTo>
                  <a:pt x="3752099" y="295415"/>
                </a:lnTo>
                <a:close/>
                <a:moveTo>
                  <a:pt x="3743673" y="24486"/>
                </a:moveTo>
                <a:lnTo>
                  <a:pt x="3741410" y="74129"/>
                </a:lnTo>
                <a:cubicBezTo>
                  <a:pt x="3742333" y="91492"/>
                  <a:pt x="3744643" y="108703"/>
                  <a:pt x="3747334" y="125861"/>
                </a:cubicBezTo>
                <a:lnTo>
                  <a:pt x="3751729" y="153388"/>
                </a:lnTo>
                <a:lnTo>
                  <a:pt x="3760002" y="228944"/>
                </a:lnTo>
                <a:lnTo>
                  <a:pt x="3755543" y="177271"/>
                </a:lnTo>
                <a:lnTo>
                  <a:pt x="3751729" y="153388"/>
                </a:lnTo>
                <a:lnTo>
                  <a:pt x="3751530" y="151569"/>
                </a:lnTo>
                <a:cubicBezTo>
                  <a:pt x="3747300" y="125876"/>
                  <a:pt x="3742795" y="100174"/>
                  <a:pt x="3741411" y="74129"/>
                </a:cubicBezTo>
                <a:close/>
                <a:moveTo>
                  <a:pt x="3741092" y="0"/>
                </a:moveTo>
                <a:lnTo>
                  <a:pt x="4205201" y="0"/>
                </a:lnTo>
                <a:lnTo>
                  <a:pt x="4204073" y="2817"/>
                </a:lnTo>
                <a:cubicBezTo>
                  <a:pt x="4195691" y="21486"/>
                  <a:pt x="4193023" y="43012"/>
                  <a:pt x="4189974" y="63587"/>
                </a:cubicBezTo>
                <a:cubicBezTo>
                  <a:pt x="4184450" y="101308"/>
                  <a:pt x="4181020" y="139219"/>
                  <a:pt x="4176068" y="176939"/>
                </a:cubicBezTo>
                <a:cubicBezTo>
                  <a:pt x="4174924" y="184941"/>
                  <a:pt x="4172830" y="194085"/>
                  <a:pt x="4168066" y="200182"/>
                </a:cubicBezTo>
                <a:cubicBezTo>
                  <a:pt x="4136061" y="241901"/>
                  <a:pt x="4127108" y="292579"/>
                  <a:pt x="4130154" y="340774"/>
                </a:cubicBezTo>
                <a:cubicBezTo>
                  <a:pt x="4132443" y="378686"/>
                  <a:pt x="4134157" y="415835"/>
                  <a:pt x="4130919" y="453364"/>
                </a:cubicBezTo>
                <a:cubicBezTo>
                  <a:pt x="4130727" y="456222"/>
                  <a:pt x="4131109" y="460032"/>
                  <a:pt x="4132633" y="462126"/>
                </a:cubicBezTo>
                <a:cubicBezTo>
                  <a:pt x="4142729" y="475081"/>
                  <a:pt x="4143491" y="488607"/>
                  <a:pt x="4145205" y="505182"/>
                </a:cubicBezTo>
                <a:cubicBezTo>
                  <a:pt x="4147683" y="528615"/>
                  <a:pt x="4145967" y="550141"/>
                  <a:pt x="4141777" y="571860"/>
                </a:cubicBezTo>
                <a:cubicBezTo>
                  <a:pt x="4138729" y="587672"/>
                  <a:pt x="4132443" y="603673"/>
                  <a:pt x="4124440" y="617772"/>
                </a:cubicBezTo>
                <a:cubicBezTo>
                  <a:pt x="4113200" y="637392"/>
                  <a:pt x="4108820" y="656255"/>
                  <a:pt x="4123678" y="674923"/>
                </a:cubicBezTo>
                <a:cubicBezTo>
                  <a:pt x="4139491" y="695116"/>
                  <a:pt x="4133967" y="717977"/>
                  <a:pt x="4134537" y="740268"/>
                </a:cubicBezTo>
                <a:cubicBezTo>
                  <a:pt x="4134729" y="749982"/>
                  <a:pt x="4134347" y="760270"/>
                  <a:pt x="4136823" y="769605"/>
                </a:cubicBezTo>
                <a:cubicBezTo>
                  <a:pt x="4143873" y="796655"/>
                  <a:pt x="4154541" y="822756"/>
                  <a:pt x="4159303" y="850189"/>
                </a:cubicBezTo>
                <a:cubicBezTo>
                  <a:pt x="4161970" y="865430"/>
                  <a:pt x="4157207" y="882384"/>
                  <a:pt x="4153779" y="898198"/>
                </a:cubicBezTo>
                <a:cubicBezTo>
                  <a:pt x="4150159" y="914200"/>
                  <a:pt x="4144635" y="930011"/>
                  <a:pt x="4138919" y="945444"/>
                </a:cubicBezTo>
                <a:cubicBezTo>
                  <a:pt x="4135109" y="955920"/>
                  <a:pt x="4131489" y="967350"/>
                  <a:pt x="4124630" y="975733"/>
                </a:cubicBezTo>
                <a:cubicBezTo>
                  <a:pt x="4109010" y="994785"/>
                  <a:pt x="4106342" y="1014406"/>
                  <a:pt x="4114534" y="1036887"/>
                </a:cubicBezTo>
                <a:cubicBezTo>
                  <a:pt x="4115868" y="1040315"/>
                  <a:pt x="4115868" y="1044315"/>
                  <a:pt x="4116058" y="1048125"/>
                </a:cubicBezTo>
                <a:cubicBezTo>
                  <a:pt x="4120058" y="1109091"/>
                  <a:pt x="4122536" y="1170051"/>
                  <a:pt x="4128632" y="1230633"/>
                </a:cubicBezTo>
                <a:cubicBezTo>
                  <a:pt x="4131109" y="1255206"/>
                  <a:pt x="4141967" y="1278829"/>
                  <a:pt x="4148825" y="1303024"/>
                </a:cubicBezTo>
                <a:cubicBezTo>
                  <a:pt x="4150159" y="1307978"/>
                  <a:pt x="4152255" y="1313504"/>
                  <a:pt x="4151301" y="1318456"/>
                </a:cubicBezTo>
                <a:cubicBezTo>
                  <a:pt x="4141777" y="1372368"/>
                  <a:pt x="4155683" y="1422854"/>
                  <a:pt x="4173972" y="1472575"/>
                </a:cubicBezTo>
                <a:cubicBezTo>
                  <a:pt x="4175878" y="1477717"/>
                  <a:pt x="4175306" y="1484004"/>
                  <a:pt x="4174924" y="1489720"/>
                </a:cubicBezTo>
                <a:cubicBezTo>
                  <a:pt x="4173592" y="1505724"/>
                  <a:pt x="4166924" y="1523059"/>
                  <a:pt x="4170924" y="1537537"/>
                </a:cubicBezTo>
                <a:cubicBezTo>
                  <a:pt x="4181974" y="1576019"/>
                  <a:pt x="4195309" y="1614120"/>
                  <a:pt x="4212073" y="1650317"/>
                </a:cubicBezTo>
                <a:cubicBezTo>
                  <a:pt x="4229028" y="1687086"/>
                  <a:pt x="4243316" y="1721185"/>
                  <a:pt x="4226173" y="1763287"/>
                </a:cubicBezTo>
                <a:cubicBezTo>
                  <a:pt x="4218932" y="1781194"/>
                  <a:pt x="4224076" y="1804816"/>
                  <a:pt x="4225981" y="1825393"/>
                </a:cubicBezTo>
                <a:cubicBezTo>
                  <a:pt x="4227504" y="1840441"/>
                  <a:pt x="4236078" y="1854920"/>
                  <a:pt x="4236078" y="1869780"/>
                </a:cubicBezTo>
                <a:cubicBezTo>
                  <a:pt x="4236078" y="1909408"/>
                  <a:pt x="4246174" y="1944649"/>
                  <a:pt x="4266749" y="1978940"/>
                </a:cubicBezTo>
                <a:cubicBezTo>
                  <a:pt x="4274749" y="1992279"/>
                  <a:pt x="4269416" y="2013043"/>
                  <a:pt x="4271512" y="2030378"/>
                </a:cubicBezTo>
                <a:cubicBezTo>
                  <a:pt x="4273987" y="2048668"/>
                  <a:pt x="4276274" y="2067525"/>
                  <a:pt x="4281800" y="2085054"/>
                </a:cubicBezTo>
                <a:cubicBezTo>
                  <a:pt x="4296278" y="2130393"/>
                  <a:pt x="4312661" y="2175163"/>
                  <a:pt x="4327901" y="2220312"/>
                </a:cubicBezTo>
                <a:cubicBezTo>
                  <a:pt x="4340476" y="2257459"/>
                  <a:pt x="4330569" y="2294039"/>
                  <a:pt x="4325236" y="2330806"/>
                </a:cubicBezTo>
                <a:cubicBezTo>
                  <a:pt x="4321805" y="2353859"/>
                  <a:pt x="4313613" y="2375383"/>
                  <a:pt x="4325807" y="2401292"/>
                </a:cubicBezTo>
                <a:cubicBezTo>
                  <a:pt x="4337427" y="2426059"/>
                  <a:pt x="4334759" y="2457492"/>
                  <a:pt x="4341047" y="2485307"/>
                </a:cubicBezTo>
                <a:cubicBezTo>
                  <a:pt x="4346380" y="2508742"/>
                  <a:pt x="4354954" y="2531409"/>
                  <a:pt x="4363336" y="2554079"/>
                </a:cubicBezTo>
                <a:cubicBezTo>
                  <a:pt x="4374768" y="2584942"/>
                  <a:pt x="4386767" y="2615421"/>
                  <a:pt x="4381054" y="2649143"/>
                </a:cubicBezTo>
                <a:cubicBezTo>
                  <a:pt x="4374575" y="2687436"/>
                  <a:pt x="4398960" y="2713723"/>
                  <a:pt x="4415154" y="2743826"/>
                </a:cubicBezTo>
                <a:cubicBezTo>
                  <a:pt x="4426202" y="2764590"/>
                  <a:pt x="4434395" y="2787259"/>
                  <a:pt x="4441254" y="2809930"/>
                </a:cubicBezTo>
                <a:cubicBezTo>
                  <a:pt x="4450207" y="2840219"/>
                  <a:pt x="4455542" y="2871462"/>
                  <a:pt x="4464304" y="2901943"/>
                </a:cubicBezTo>
                <a:cubicBezTo>
                  <a:pt x="4477448" y="2948047"/>
                  <a:pt x="4487736" y="2994722"/>
                  <a:pt x="4480497" y="3042728"/>
                </a:cubicBezTo>
                <a:cubicBezTo>
                  <a:pt x="4477259" y="3064827"/>
                  <a:pt x="4477448" y="3085403"/>
                  <a:pt x="4482212" y="3107500"/>
                </a:cubicBezTo>
                <a:cubicBezTo>
                  <a:pt x="4490023" y="3143695"/>
                  <a:pt x="4490976" y="3180844"/>
                  <a:pt x="4520122" y="3209993"/>
                </a:cubicBezTo>
                <a:cubicBezTo>
                  <a:pt x="4530410" y="3220280"/>
                  <a:pt x="4533076" y="3238758"/>
                  <a:pt x="4538410" y="3253809"/>
                </a:cubicBezTo>
                <a:cubicBezTo>
                  <a:pt x="4544699" y="3271145"/>
                  <a:pt x="4541459" y="3283908"/>
                  <a:pt x="4523170" y="3293244"/>
                </a:cubicBezTo>
                <a:cubicBezTo>
                  <a:pt x="4514979" y="3297434"/>
                  <a:pt x="4506978" y="3309437"/>
                  <a:pt x="4505643" y="3318771"/>
                </a:cubicBezTo>
                <a:cubicBezTo>
                  <a:pt x="4501643" y="3346776"/>
                  <a:pt x="4507549" y="3372495"/>
                  <a:pt x="4520504" y="3399546"/>
                </a:cubicBezTo>
                <a:cubicBezTo>
                  <a:pt x="4532697" y="3424883"/>
                  <a:pt x="4531362" y="3456508"/>
                  <a:pt x="4536124" y="3485275"/>
                </a:cubicBezTo>
                <a:cubicBezTo>
                  <a:pt x="4539554" y="3505657"/>
                  <a:pt x="4546602" y="3526042"/>
                  <a:pt x="4546602" y="3546617"/>
                </a:cubicBezTo>
                <a:cubicBezTo>
                  <a:pt x="4546602" y="3572146"/>
                  <a:pt x="4540506" y="3597482"/>
                  <a:pt x="4538221" y="3623201"/>
                </a:cubicBezTo>
                <a:cubicBezTo>
                  <a:pt x="4536316" y="3643204"/>
                  <a:pt x="4537079" y="3663589"/>
                  <a:pt x="4534792" y="3683591"/>
                </a:cubicBezTo>
                <a:cubicBezTo>
                  <a:pt x="4533076" y="3699976"/>
                  <a:pt x="4528696" y="3716168"/>
                  <a:pt x="4525077" y="3732361"/>
                </a:cubicBezTo>
                <a:cubicBezTo>
                  <a:pt x="4523742" y="3738267"/>
                  <a:pt x="4518597" y="3744173"/>
                  <a:pt x="4519359" y="3749506"/>
                </a:cubicBezTo>
                <a:cubicBezTo>
                  <a:pt x="4527552" y="3802467"/>
                  <a:pt x="4490976" y="3840569"/>
                  <a:pt x="4474782" y="3885338"/>
                </a:cubicBezTo>
                <a:cubicBezTo>
                  <a:pt x="4457636" y="3932394"/>
                  <a:pt x="4431347" y="3977925"/>
                  <a:pt x="4439157" y="4030503"/>
                </a:cubicBezTo>
                <a:cubicBezTo>
                  <a:pt x="4443919" y="4062318"/>
                  <a:pt x="4454971" y="4092989"/>
                  <a:pt x="4461639" y="4124614"/>
                </a:cubicBezTo>
                <a:cubicBezTo>
                  <a:pt x="4463924" y="4135854"/>
                  <a:pt x="4463542" y="4148427"/>
                  <a:pt x="4461256" y="4159667"/>
                </a:cubicBezTo>
                <a:cubicBezTo>
                  <a:pt x="4450777" y="4213961"/>
                  <a:pt x="4449253" y="4267493"/>
                  <a:pt x="4466400" y="4320837"/>
                </a:cubicBezTo>
                <a:cubicBezTo>
                  <a:pt x="4469259" y="4329979"/>
                  <a:pt x="4471924" y="4339695"/>
                  <a:pt x="4471924" y="4349222"/>
                </a:cubicBezTo>
                <a:cubicBezTo>
                  <a:pt x="4471924" y="4401419"/>
                  <a:pt x="4467924" y="4452665"/>
                  <a:pt x="4449253" y="4502579"/>
                </a:cubicBezTo>
                <a:cubicBezTo>
                  <a:pt x="4442967" y="4519343"/>
                  <a:pt x="4446967" y="4539728"/>
                  <a:pt x="4445443" y="4558207"/>
                </a:cubicBezTo>
                <a:cubicBezTo>
                  <a:pt x="4444111" y="4575351"/>
                  <a:pt x="4443539" y="4592878"/>
                  <a:pt x="4439157" y="4609452"/>
                </a:cubicBezTo>
                <a:cubicBezTo>
                  <a:pt x="4432681" y="4633647"/>
                  <a:pt x="4431919" y="4656126"/>
                  <a:pt x="4437633" y="4681083"/>
                </a:cubicBezTo>
                <a:cubicBezTo>
                  <a:pt x="4442967" y="4704895"/>
                  <a:pt x="4440301" y="4730614"/>
                  <a:pt x="4440491" y="4755381"/>
                </a:cubicBezTo>
                <a:cubicBezTo>
                  <a:pt x="4440681" y="4783004"/>
                  <a:pt x="4440871" y="4810627"/>
                  <a:pt x="4439919" y="4838250"/>
                </a:cubicBezTo>
                <a:cubicBezTo>
                  <a:pt x="4439539" y="4849300"/>
                  <a:pt x="4431919" y="4861873"/>
                  <a:pt x="4434967" y="4871019"/>
                </a:cubicBezTo>
                <a:cubicBezTo>
                  <a:pt x="4445254" y="4900546"/>
                  <a:pt x="4432872" y="4930075"/>
                  <a:pt x="4438395" y="4959602"/>
                </a:cubicBezTo>
                <a:cubicBezTo>
                  <a:pt x="4441254" y="4974082"/>
                  <a:pt x="4433444" y="4990465"/>
                  <a:pt x="4432681" y="5006086"/>
                </a:cubicBezTo>
                <a:cubicBezTo>
                  <a:pt x="4431347" y="5031614"/>
                  <a:pt x="4431919" y="5057141"/>
                  <a:pt x="4431537" y="5082670"/>
                </a:cubicBezTo>
                <a:cubicBezTo>
                  <a:pt x="4431347" y="5091052"/>
                  <a:pt x="4430585" y="5099245"/>
                  <a:pt x="4430202" y="5107627"/>
                </a:cubicBezTo>
                <a:cubicBezTo>
                  <a:pt x="4429823" y="5115057"/>
                  <a:pt x="4428108" y="5122867"/>
                  <a:pt x="4429440" y="5129916"/>
                </a:cubicBezTo>
                <a:cubicBezTo>
                  <a:pt x="4434205" y="5155445"/>
                  <a:pt x="4442016" y="5180591"/>
                  <a:pt x="4445063" y="5206308"/>
                </a:cubicBezTo>
                <a:cubicBezTo>
                  <a:pt x="4447729" y="5228597"/>
                  <a:pt x="4444111" y="5251650"/>
                  <a:pt x="4446015" y="5274129"/>
                </a:cubicBezTo>
                <a:cubicBezTo>
                  <a:pt x="4449253" y="5313754"/>
                  <a:pt x="4454971" y="5353379"/>
                  <a:pt x="4458589" y="5393005"/>
                </a:cubicBezTo>
                <a:cubicBezTo>
                  <a:pt x="4459351" y="5401579"/>
                  <a:pt x="4454587" y="5410531"/>
                  <a:pt x="4454207" y="5419295"/>
                </a:cubicBezTo>
                <a:cubicBezTo>
                  <a:pt x="4453255" y="5446728"/>
                  <a:pt x="4453063" y="5474161"/>
                  <a:pt x="4452493" y="5501594"/>
                </a:cubicBezTo>
                <a:cubicBezTo>
                  <a:pt x="4452301" y="5517215"/>
                  <a:pt x="4452873" y="5533027"/>
                  <a:pt x="4451160" y="5548460"/>
                </a:cubicBezTo>
                <a:cubicBezTo>
                  <a:pt x="4448873" y="5568842"/>
                  <a:pt x="4445443" y="5587321"/>
                  <a:pt x="4460304" y="5606372"/>
                </a:cubicBezTo>
                <a:cubicBezTo>
                  <a:pt x="4483354" y="5635711"/>
                  <a:pt x="4474400" y="5673050"/>
                  <a:pt x="4479734" y="5706959"/>
                </a:cubicBezTo>
                <a:cubicBezTo>
                  <a:pt x="4481069" y="5715723"/>
                  <a:pt x="4481259" y="5724678"/>
                  <a:pt x="4482782" y="5733440"/>
                </a:cubicBezTo>
                <a:cubicBezTo>
                  <a:pt x="4485641" y="5749634"/>
                  <a:pt x="4488879" y="5765635"/>
                  <a:pt x="4492119" y="5781830"/>
                </a:cubicBezTo>
                <a:cubicBezTo>
                  <a:pt x="4492690" y="5784686"/>
                  <a:pt x="4492881" y="5787924"/>
                  <a:pt x="4493834" y="5790592"/>
                </a:cubicBezTo>
                <a:cubicBezTo>
                  <a:pt x="4501833" y="5815169"/>
                  <a:pt x="4510977" y="5839361"/>
                  <a:pt x="4517455" y="5864318"/>
                </a:cubicBezTo>
                <a:cubicBezTo>
                  <a:pt x="4520695" y="5876511"/>
                  <a:pt x="4521076" y="5890037"/>
                  <a:pt x="4519359" y="5902610"/>
                </a:cubicBezTo>
                <a:cubicBezTo>
                  <a:pt x="4514407" y="5939377"/>
                  <a:pt x="4512311" y="5975764"/>
                  <a:pt x="4519551" y="6012723"/>
                </a:cubicBezTo>
                <a:cubicBezTo>
                  <a:pt x="4522408" y="6027392"/>
                  <a:pt x="4517645" y="6043776"/>
                  <a:pt x="4515931" y="6059397"/>
                </a:cubicBezTo>
                <a:cubicBezTo>
                  <a:pt x="4511360" y="6096736"/>
                  <a:pt x="4506405" y="6134075"/>
                  <a:pt x="4502025" y="6171605"/>
                </a:cubicBezTo>
                <a:cubicBezTo>
                  <a:pt x="4499358" y="6195037"/>
                  <a:pt x="4497833" y="6218660"/>
                  <a:pt x="4495167" y="6242093"/>
                </a:cubicBezTo>
                <a:cubicBezTo>
                  <a:pt x="4491927" y="6269144"/>
                  <a:pt x="4486975" y="6296005"/>
                  <a:pt x="4484306" y="6323058"/>
                </a:cubicBezTo>
                <a:cubicBezTo>
                  <a:pt x="4481259" y="6353919"/>
                  <a:pt x="4480688" y="6384972"/>
                  <a:pt x="4477448" y="6415833"/>
                </a:cubicBezTo>
                <a:cubicBezTo>
                  <a:pt x="4471162" y="6472225"/>
                  <a:pt x="4463733" y="6528424"/>
                  <a:pt x="4456683" y="6584812"/>
                </a:cubicBezTo>
                <a:cubicBezTo>
                  <a:pt x="4449825" y="6639488"/>
                  <a:pt x="4443729" y="6694164"/>
                  <a:pt x="4435157" y="6748458"/>
                </a:cubicBezTo>
                <a:cubicBezTo>
                  <a:pt x="4431537" y="6771319"/>
                  <a:pt x="4421630" y="6793035"/>
                  <a:pt x="4416106" y="6815516"/>
                </a:cubicBezTo>
                <a:lnTo>
                  <a:pt x="4406407" y="6858000"/>
                </a:lnTo>
                <a:lnTo>
                  <a:pt x="4234154" y="6858000"/>
                </a:lnTo>
                <a:lnTo>
                  <a:pt x="0" y="6858000"/>
                </a:lnTo>
                <a:lnTo>
                  <a:pt x="0" y="2"/>
                </a:lnTo>
                <a:lnTo>
                  <a:pt x="3741092" y="1"/>
                </a:lnTo>
                <a:lnTo>
                  <a:pt x="3743810" y="21486"/>
                </a:lnTo>
                <a:close/>
              </a:path>
            </a:pathLst>
          </a:custGeom>
          <a:effectLst/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54A1C8FD-E5B7-4BEC-A74A-A55FB8EA7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72963" y="-1"/>
            <a:ext cx="663180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20D202D-5E48-4B15-9AF5-71BED4FCFF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8D6A069-9380-4E59-A0DA-07053EE8E5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4300" y="3146400"/>
            <a:ext cx="4605337" cy="26820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 sz="1100">
                <a:latin typeface="Arial"/>
              </a:defRPr>
            </a:pPr>
            <a:r>
              <a:rPr lang="en-US" sz="2100">
                <a:solidFill>
                  <a:schemeClr val="bg1">
                    <a:alpha val="80000"/>
                  </a:schemeClr>
                </a:solidFill>
              </a:rPr>
              <a:t>M&amp;S applies performance appraisals and 360-degree feedback systems (Aguinis and Burgi-Tian, 2023).</a:t>
            </a:r>
          </a:p>
          <a:p>
            <a:pPr>
              <a:lnSpc>
                <a:spcPct val="90000"/>
              </a:lnSpc>
              <a:defRPr sz="1100">
                <a:latin typeface="Arial"/>
              </a:defRPr>
            </a:pPr>
            <a:r>
              <a:rPr lang="en-US" sz="2100">
                <a:solidFill>
                  <a:schemeClr val="bg1">
                    <a:alpha val="80000"/>
                  </a:schemeClr>
                </a:solidFill>
              </a:rPr>
              <a:t>These methods help address issues such as low morale and inconsistent performance (Ellis, 2023).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FCB41E75-1123-8163-124D-B5D3A30F11D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l="11000" r="-2" b="-2"/>
          <a:stretch>
            <a:fillRect/>
          </a:stretch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49" y="1065862"/>
            <a:ext cx="3864691" cy="4312383"/>
          </a:xfrm>
        </p:spPr>
        <p:txBody>
          <a:bodyPr>
            <a:normAutofit/>
          </a:bodyPr>
          <a:lstStyle/>
          <a:p>
            <a:pPr algn="l">
              <a:defRPr sz="1100">
                <a:latin typeface="Arial"/>
              </a:defRPr>
            </a:pPr>
            <a:r>
              <a:rPr lang="en-US" sz="4000" dirty="0">
                <a:ln w="22225">
                  <a:solidFill>
                    <a:srgbClr val="FFFFFF"/>
                  </a:solidFill>
                </a:ln>
                <a:noFill/>
              </a:rPr>
              <a:t>Impact on </a:t>
            </a:r>
            <a:r>
              <a:rPr lang="en-US" sz="4000" dirty="0" err="1">
                <a:ln w="22225">
                  <a:solidFill>
                    <a:srgbClr val="FFFFFF"/>
                  </a:solidFill>
                </a:ln>
                <a:noFill/>
              </a:rPr>
              <a:t>Organisational</a:t>
            </a:r>
            <a:r>
              <a:rPr lang="en-US" sz="4000" dirty="0">
                <a:ln w="22225">
                  <a:solidFill>
                    <a:srgbClr val="FFFFFF"/>
                  </a:solidFill>
                </a:ln>
                <a:noFill/>
              </a:rPr>
              <a:t> Growth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6A8629B-8289-498B-939B-1CA0C1061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09674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1969" y="1065862"/>
            <a:ext cx="3424013" cy="4726276"/>
          </a:xfrm>
        </p:spPr>
        <p:txBody>
          <a:bodyPr anchor="ctr"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1700" dirty="0">
                <a:solidFill>
                  <a:srgbClr val="FFFFFF"/>
                </a:solidFill>
              </a:rPr>
              <a:t>Balancing individual accountability and teamwork enhances </a:t>
            </a:r>
            <a:r>
              <a:rPr lang="en-US" sz="1700" dirty="0" err="1">
                <a:solidFill>
                  <a:srgbClr val="FFFFFF"/>
                </a:solidFill>
              </a:rPr>
              <a:t>organisational</a:t>
            </a:r>
            <a:r>
              <a:rPr lang="en-US" sz="1700" dirty="0">
                <a:solidFill>
                  <a:srgbClr val="FFFFFF"/>
                </a:solidFill>
              </a:rPr>
              <a:t> effectiveness (Ellis, 2023).</a:t>
            </a:r>
          </a:p>
          <a:p>
            <a:pPr>
              <a:defRPr sz="1100">
                <a:latin typeface="Arial"/>
              </a:defRPr>
            </a:pPr>
            <a:r>
              <a:rPr lang="en-US" sz="1700" dirty="0">
                <a:solidFill>
                  <a:srgbClr val="FFFFFF"/>
                </a:solidFill>
              </a:rPr>
              <a:t>Strong people management practices contribute to long-term competitive advantage (Li et al., 2023).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19FA48-418E-46C7-CAE2-36A289B8470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l="20464" r="4537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3200" b="1" dirty="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3287A05-86CC-5EA6-50E3-EDBEC6C34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443502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8" y="327025"/>
            <a:ext cx="3993358" cy="1630363"/>
          </a:xfrm>
        </p:spPr>
        <p:txBody>
          <a:bodyPr anchor="b">
            <a:normAutofit/>
          </a:bodyPr>
          <a:lstStyle/>
          <a:p>
            <a:pPr>
              <a:defRPr sz="1100">
                <a:latin typeface="Arial"/>
              </a:defRPr>
            </a:pPr>
            <a:r>
              <a:rPr lang="en-US" sz="3100"/>
              <a:t>References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B39D1A-9B7F-3EB6-18B9-6EE6A01BF0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556" r="13344"/>
          <a:stretch>
            <a:fillRect/>
          </a:stretch>
        </p:blipFill>
        <p:spPr>
          <a:xfrm>
            <a:off x="4474766" y="1"/>
            <a:ext cx="4669234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AD8D200-A637-7391-54F2-DD95BACD28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4951357"/>
              </p:ext>
            </p:extLst>
          </p:nvPr>
        </p:nvGraphicFramePr>
        <p:xfrm>
          <a:off x="360759" y="2286001"/>
          <a:ext cx="3993357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682</Words>
  <Application>Microsoft Office PowerPoint</Application>
  <PresentationFormat>On-screen Show (4:3)</PresentationFormat>
  <Paragraphs>56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Strategic HR &amp; Team Development at Marks &amp; Spencer</vt:lpstr>
      <vt:lpstr>Table of Contents</vt:lpstr>
      <vt:lpstr>Company Overview – Marks &amp; Spencer</vt:lpstr>
      <vt:lpstr>Selected Job Role: Department Manager</vt:lpstr>
      <vt:lpstr>Job Analysis and Job Description</vt:lpstr>
      <vt:lpstr>Person Specification</vt:lpstr>
      <vt:lpstr>Recruitment and Selection Process at M&amp;S</vt:lpstr>
      <vt:lpstr>Identifying Training Needs</vt:lpstr>
      <vt:lpstr>Analysis of Development Needs</vt:lpstr>
      <vt:lpstr>Learning Theory Application: Behaviourism</vt:lpstr>
      <vt:lpstr>Learning Theory Application: Experiential Learning</vt:lpstr>
      <vt:lpstr>Managing Performance at M&amp;S</vt:lpstr>
      <vt:lpstr>Impact on Organisational Growth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kb</dc:creator>
  <cp:keywords/>
  <dc:description>generated using python-pptx</dc:description>
  <cp:lastModifiedBy>Saaid Jameel</cp:lastModifiedBy>
  <cp:revision>2</cp:revision>
  <dcterms:created xsi:type="dcterms:W3CDTF">2013-01-27T09:14:16Z</dcterms:created>
  <dcterms:modified xsi:type="dcterms:W3CDTF">2026-02-05T14:22:10Z</dcterms:modified>
  <cp:category/>
</cp:coreProperties>
</file>