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11"/>
  </p:handoutMasterIdLst>
  <p:sldIdLst>
    <p:sldId id="256" r:id="rId2"/>
    <p:sldId id="257" r:id="rId3"/>
    <p:sldId id="260" r:id="rId4"/>
    <p:sldId id="261" r:id="rId5"/>
    <p:sldId id="263" r:id="rId6"/>
    <p:sldId id="262" r:id="rId7"/>
    <p:sldId id="264" r:id="rId8"/>
    <p:sldId id="259" r:id="rId9"/>
    <p:sldId id="258" r:id="rId10"/>
  </p:sldIdLst>
  <p:sldSz cx="9144000" cy="6858000" type="screen4x3"/>
  <p:notesSz cx="6669088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2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6D140-28A0-495F-A6B2-8AD3FC1518F1}" type="datetimeFigureOut">
              <a:rPr lang="cy-GB" smtClean="0"/>
              <a:t>20/10/2016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28CE32-06A6-4969-9F7D-AC74055FC0A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4446930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DEE4B05-FD6C-456B-A15B-FE29CC31CAE3}" type="datetimeFigureOut">
              <a:rPr lang="en-GB" smtClean="0"/>
              <a:t>20/10/2016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1C1072E-94C1-480F-893B-9E58E9D0C94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smtClean="0"/>
              <a:t>Applied Research Project : </a:t>
            </a:r>
            <a:br>
              <a:rPr lang="en-GB" sz="3200" dirty="0" smtClean="0"/>
            </a:br>
            <a:r>
              <a:rPr lang="en-GB" sz="3200" dirty="0" smtClean="0"/>
              <a:t>Youth and Community Work</a:t>
            </a:r>
            <a:br>
              <a:rPr lang="en-GB" sz="3200" dirty="0" smtClean="0"/>
            </a:br>
            <a:r>
              <a:rPr lang="cy-GB" sz="3200" dirty="0" smtClean="0"/>
              <a:t>Prosiect Ymchwil Cymhwysol: Gwaith Ieuenctid a Chymuned </a:t>
            </a:r>
            <a:endParaRPr lang="cy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</a:p>
          <a:p>
            <a:r>
              <a:rPr lang="en-GB" dirty="0" err="1" smtClean="0"/>
              <a:t>Methodoleg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40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</a:t>
            </a:r>
            <a:br>
              <a:rPr lang="en-GB" dirty="0" smtClean="0"/>
            </a:br>
            <a:r>
              <a:rPr lang="en-GB" dirty="0" err="1" smtClean="0"/>
              <a:t>Methodoleg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This section should include an account of the research questions and/or </a:t>
            </a:r>
            <a:r>
              <a:rPr lang="en-GB" dirty="0" smtClean="0"/>
              <a:t>issues </a:t>
            </a:r>
            <a:r>
              <a:rPr lang="en-GB" dirty="0"/>
              <a:t>to be </a:t>
            </a:r>
            <a:r>
              <a:rPr lang="en-GB" dirty="0" smtClean="0"/>
              <a:t>investigated:</a:t>
            </a:r>
          </a:p>
          <a:p>
            <a:pPr lvl="1"/>
            <a:r>
              <a:rPr lang="en-GB" dirty="0" smtClean="0"/>
              <a:t>Refer back to your </a:t>
            </a:r>
            <a:r>
              <a:rPr lang="en-GB" dirty="0" smtClean="0"/>
              <a:t>question/issues </a:t>
            </a:r>
            <a:r>
              <a:rPr lang="en-GB" dirty="0" smtClean="0"/>
              <a:t>and its relevance,  you could refer back very briefly to your literature review also.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 dirty="0" smtClean="0"/>
              <a:t>Dylai’r adran hon gynnwys disgrifiad o’r cwestiynau ymchwil a/neu’r materion ymchwil sydd i’w hymchwilio:</a:t>
            </a:r>
          </a:p>
          <a:p>
            <a:pPr lvl="1"/>
            <a:r>
              <a:rPr lang="cy-GB" dirty="0" smtClean="0"/>
              <a:t>Cyfeiriwch yn ôl at eich cwestiynau/materion a’u perthnasedd. Gallech hefyd gyfeirio yn ôl yn fyr iawn at eich adolygiad llenyddiaeth.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0541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</a:t>
            </a:r>
            <a:br>
              <a:rPr lang="en-GB" dirty="0" smtClean="0"/>
            </a:br>
            <a:r>
              <a:rPr lang="en-GB" dirty="0" err="1" smtClean="0"/>
              <a:t>Methodoleg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An outline of your research design </a:t>
            </a:r>
            <a:r>
              <a:rPr lang="en-GB" dirty="0" smtClean="0"/>
              <a:t>e.g. </a:t>
            </a:r>
            <a:r>
              <a:rPr lang="en-GB" dirty="0"/>
              <a:t>qualitative or quantitative and why you choose </a:t>
            </a:r>
            <a:r>
              <a:rPr lang="en-GB" dirty="0" smtClean="0"/>
              <a:t>it: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 why a qualitative rather than quantitative</a:t>
            </a:r>
          </a:p>
          <a:p>
            <a:pPr lvl="1"/>
            <a:r>
              <a:rPr lang="en-GB" dirty="0" err="1" smtClean="0"/>
              <a:t>E.g</a:t>
            </a:r>
            <a:r>
              <a:rPr lang="en-GB" dirty="0" smtClean="0"/>
              <a:t> </a:t>
            </a:r>
            <a:r>
              <a:rPr lang="en-GB" dirty="0" smtClean="0"/>
              <a:t>chose </a:t>
            </a:r>
            <a:r>
              <a:rPr lang="en-GB" dirty="0" smtClean="0"/>
              <a:t>a qualitative </a:t>
            </a:r>
            <a:r>
              <a:rPr lang="en-GB" dirty="0" smtClean="0"/>
              <a:t>research design because </a:t>
            </a:r>
            <a:r>
              <a:rPr lang="en-GB" dirty="0" smtClean="0"/>
              <a:t>it is aligned to youth work principles and you wanted to  find out from young </a:t>
            </a:r>
            <a:r>
              <a:rPr lang="en-GB" dirty="0" smtClean="0"/>
              <a:t>people’s </a:t>
            </a:r>
            <a:r>
              <a:rPr lang="en-GB" dirty="0" smtClean="0"/>
              <a:t>perspectives their own experiences. 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Amlinelliad o’ch cynllun ymchwil e.e. ansoddol neu feintiol a pham y gwnaethoch chi ddewis hynny:</a:t>
            </a:r>
          </a:p>
          <a:p>
            <a:pPr lvl="1"/>
            <a:r>
              <a:rPr lang="cy-GB" dirty="0" smtClean="0"/>
              <a:t>e.e. pam ansoddol yn hytrach na meintiol</a:t>
            </a:r>
          </a:p>
          <a:p>
            <a:pPr lvl="1"/>
            <a:r>
              <a:rPr lang="cy-GB" dirty="0" err="1" smtClean="0"/>
              <a:t>e.e</a:t>
            </a:r>
            <a:r>
              <a:rPr lang="cy-GB" dirty="0" smtClean="0"/>
              <a:t> wedi dewis ansoddol am ei fod yn cyd-fynd ag egwyddorion gwaith ieuenctid ac roeddech chi am gael gwybod am brofiadau pobl ifainc o’u safbwynt nhw eu hunain.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0653096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Methods of Data Collection</a:t>
            </a:r>
            <a:br>
              <a:rPr lang="en-GB" dirty="0" smtClean="0"/>
            </a:br>
            <a:r>
              <a:rPr lang="en-GB" dirty="0" err="1" smtClean="0"/>
              <a:t>Dulliau</a:t>
            </a:r>
            <a:r>
              <a:rPr lang="en-GB" dirty="0" smtClean="0"/>
              <a:t> o </a:t>
            </a:r>
            <a:r>
              <a:rPr lang="en-GB" dirty="0" err="1" smtClean="0"/>
              <a:t>Gasglu</a:t>
            </a:r>
            <a:r>
              <a:rPr lang="en-GB" dirty="0" smtClean="0"/>
              <a:t> Data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Outline your methods </a:t>
            </a:r>
            <a:r>
              <a:rPr lang="en-GB" dirty="0"/>
              <a:t>of </a:t>
            </a:r>
            <a:r>
              <a:rPr lang="en-GB" dirty="0" smtClean="0"/>
              <a:t>data collection  </a:t>
            </a:r>
            <a:r>
              <a:rPr lang="en-GB" dirty="0"/>
              <a:t>and an argument for why you think these methods are the most appropriate ones for the question and for your circumstances. 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Amlinellwch eich dulliau o </a:t>
            </a:r>
            <a:r>
              <a:rPr lang="cy-GB" dirty="0" err="1" smtClean="0"/>
              <a:t>gasglu</a:t>
            </a:r>
            <a:r>
              <a:rPr lang="cy-GB" dirty="0" smtClean="0"/>
              <a:t> data a chyflwyno dadl yn nodi pam rydych o’r </a:t>
            </a:r>
            <a:r>
              <a:rPr lang="cy-GB" dirty="0" err="1" smtClean="0"/>
              <a:t>farn</a:t>
            </a:r>
            <a:r>
              <a:rPr lang="cy-GB" dirty="0" smtClean="0"/>
              <a:t> mai’r dulliau hyn yw’r rhai mwyaf priodol ar gyfer y cwestiwn a’ch amgylchiadau chi.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206701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Methods of Data Collection</a:t>
            </a:r>
            <a:br>
              <a:rPr lang="en-GB" dirty="0"/>
            </a:br>
            <a:r>
              <a:rPr lang="en-GB" dirty="0" err="1"/>
              <a:t>Dulliau</a:t>
            </a:r>
            <a:r>
              <a:rPr lang="en-GB" dirty="0"/>
              <a:t> o </a:t>
            </a:r>
            <a:r>
              <a:rPr lang="en-GB" dirty="0" err="1"/>
              <a:t>Gasglu</a:t>
            </a:r>
            <a:r>
              <a:rPr lang="en-GB" dirty="0"/>
              <a:t> Data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Go into detail about what exactly you did </a:t>
            </a:r>
            <a:r>
              <a:rPr lang="en-GB" dirty="0" err="1"/>
              <a:t>e.g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Describe your sample size</a:t>
            </a:r>
          </a:p>
          <a:p>
            <a:pPr lvl="1"/>
            <a:r>
              <a:rPr lang="en-GB" dirty="0"/>
              <a:t>What tools you used and how </a:t>
            </a:r>
          </a:p>
          <a:p>
            <a:pPr lvl="1"/>
            <a:r>
              <a:rPr lang="en-GB" dirty="0"/>
              <a:t>Demographic information</a:t>
            </a:r>
          </a:p>
          <a:p>
            <a:r>
              <a:rPr lang="en-GB" dirty="0"/>
              <a:t>Put any questionnaires, interview schedules in your appendix, but refer to them here.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dirty="0" smtClean="0"/>
              <a:t>Ewch i fanylder ynglŷn </a:t>
            </a:r>
            <a:r>
              <a:rPr lang="cy-GB" dirty="0" err="1" smtClean="0"/>
              <a:t>â’r</a:t>
            </a:r>
            <a:r>
              <a:rPr lang="cy-GB" dirty="0" smtClean="0"/>
              <a:t> hyn a wnaethoch yn union e.e.: </a:t>
            </a:r>
          </a:p>
          <a:p>
            <a:pPr lvl="1"/>
            <a:r>
              <a:rPr lang="cy-GB" dirty="0" smtClean="0"/>
              <a:t>Disgrifiwch faint eich sampl</a:t>
            </a:r>
          </a:p>
          <a:p>
            <a:pPr lvl="1"/>
            <a:r>
              <a:rPr lang="cy-GB" dirty="0" smtClean="0"/>
              <a:t>Pa offer wnaethoch chi eu defnyddio a sut</a:t>
            </a:r>
          </a:p>
          <a:p>
            <a:pPr lvl="1"/>
            <a:r>
              <a:rPr lang="cy-GB" dirty="0" smtClean="0"/>
              <a:t>Gwybodaeth ddemograffig</a:t>
            </a:r>
          </a:p>
          <a:p>
            <a:r>
              <a:rPr lang="cy-GB" dirty="0" smtClean="0"/>
              <a:t>Rhowch unrhyw holiaduron, amserlenni cyfweliadau yn eich atodiad, ond cyfeiriwch atynt yma.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888816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Methods of Data Collection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o </a:t>
            </a:r>
            <a:r>
              <a:rPr lang="en-GB" dirty="0" err="1"/>
              <a:t>Gasglu</a:t>
            </a:r>
            <a:r>
              <a:rPr lang="en-GB" dirty="0"/>
              <a:t>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 should consider the benefits of your chosen method as well as identifying any disadvantages and how you overcame them. </a:t>
            </a:r>
            <a:endParaRPr lang="en-GB" dirty="0" smtClean="0"/>
          </a:p>
          <a:p>
            <a:pPr lvl="1"/>
            <a:r>
              <a:rPr lang="en-GB" dirty="0" smtClean="0"/>
              <a:t>Did you face any challenges that affected your data collection, if so describe them.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Dylech ystyried manteision eich dull dewisedig gan nodi hefyd unrhyw anfanteision a sut y gwnaethoch chi eu goresgyn. </a:t>
            </a:r>
          </a:p>
          <a:p>
            <a:pPr lvl="1"/>
            <a:r>
              <a:rPr lang="cy-GB" dirty="0" smtClean="0"/>
              <a:t>A wnaethoch chi wynebu unrhyw heriau a effeithiodd arnoch wrth </a:t>
            </a:r>
            <a:r>
              <a:rPr lang="cy-GB" dirty="0" err="1" smtClean="0"/>
              <a:t>gasglu</a:t>
            </a:r>
            <a:r>
              <a:rPr lang="cy-GB" dirty="0" smtClean="0"/>
              <a:t> data. Os felly disgrifiwch nhw.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0904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Analysis</a:t>
            </a:r>
            <a:br>
              <a:rPr lang="en-GB" dirty="0" smtClean="0"/>
            </a:br>
            <a:r>
              <a:rPr lang="en-GB" dirty="0" err="1" smtClean="0"/>
              <a:t>Dadansoddi</a:t>
            </a:r>
            <a:r>
              <a:rPr lang="en-GB" dirty="0" smtClean="0"/>
              <a:t> Data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Outline briefly the data analysis process.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Amlinellwch yn gryno y broses o ddadansoddi data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4125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Ethics</a:t>
            </a:r>
            <a:br>
              <a:rPr lang="en-GB" dirty="0" smtClean="0"/>
            </a:br>
            <a:r>
              <a:rPr lang="en-GB" dirty="0" err="1" smtClean="0"/>
              <a:t>Moeseg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Ethical issues and the ways in which you dealt with them should be noted. </a:t>
            </a:r>
          </a:p>
          <a:p>
            <a:pPr lvl="1"/>
            <a:r>
              <a:rPr lang="en-GB" dirty="0" smtClean="0"/>
              <a:t>Outline your ethical considerations and any issues that arose.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lvl="0">
              <a:buClr>
                <a:srgbClr val="AA2B1E"/>
              </a:buClr>
            </a:pPr>
            <a:r>
              <a:rPr lang="cy-GB" dirty="0" smtClean="0">
                <a:solidFill>
                  <a:prstClr val="black"/>
                </a:solidFill>
              </a:rPr>
              <a:t>Dylid nodi materion moesegol a’r ffyrdd y gwnaethoch chi ddelio â nhw. </a:t>
            </a:r>
          </a:p>
          <a:p>
            <a:pPr lvl="1">
              <a:buClr>
                <a:srgbClr val="AA2B1E"/>
              </a:buClr>
            </a:pPr>
            <a:r>
              <a:rPr lang="cy-GB" dirty="0" smtClean="0">
                <a:solidFill>
                  <a:prstClr val="black"/>
                </a:solidFill>
              </a:rPr>
              <a:t>Amlinellwch eich ystyriaethau moesegol ac unrhyw broblemau a gododd.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747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Reflection</a:t>
            </a:r>
            <a:br>
              <a:rPr lang="en-GB" dirty="0" smtClean="0"/>
            </a:br>
            <a:r>
              <a:rPr lang="en-GB" dirty="0" err="1" smtClean="0"/>
              <a:t>Adfyfyrio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This </a:t>
            </a:r>
            <a:r>
              <a:rPr lang="en-GB" dirty="0"/>
              <a:t>section should also discuss any variations from the original fieldwork plan, and should conclude with a reflection on the experience of doing fieldwork.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y-GB" dirty="0" smtClean="0"/>
              <a:t>Dylai’r adran hon drafod yn ogystal unrhyw amrywiadau o’r cynllun gwaith maes gwreiddiol, a dylai gloi trwy adfyfyrio ar y profiad o wneud gwaith maes.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5760015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78</TotalTime>
  <Words>532</Words>
  <Application>Microsoft Office PowerPoint</Application>
  <PresentationFormat>On-screen Show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Pushpin</vt:lpstr>
      <vt:lpstr>Applied Research Project :  Youth and Community Work Prosiect Ymchwil Cymhwysol: Gwaith Ieuenctid a Chymuned </vt:lpstr>
      <vt:lpstr>Methodology Methodoleg  </vt:lpstr>
      <vt:lpstr>Methodology Methodoleg</vt:lpstr>
      <vt:lpstr>Methods of Data Collection Dulliau o Gasglu Data </vt:lpstr>
      <vt:lpstr>Methods of Data Collection Dulliau o Gasglu Data </vt:lpstr>
      <vt:lpstr>Methods of Data Collection  Dulliau o Gasglu Data</vt:lpstr>
      <vt:lpstr>Data Analysis Dadansoddi Data </vt:lpstr>
      <vt:lpstr>Ethics Moeseg </vt:lpstr>
      <vt:lpstr>Reflection Adfyfyrio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Youth and Community Work</dc:title>
  <dc:creator>ucs</dc:creator>
  <cp:lastModifiedBy>Administrator</cp:lastModifiedBy>
  <cp:revision>21</cp:revision>
  <cp:lastPrinted>2015-10-01T10:54:53Z</cp:lastPrinted>
  <dcterms:created xsi:type="dcterms:W3CDTF">2014-02-17T17:14:43Z</dcterms:created>
  <dcterms:modified xsi:type="dcterms:W3CDTF">2016-10-19T23:16:08Z</dcterms:modified>
</cp:coreProperties>
</file>