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530" r:id="rId2"/>
    <p:sldId id="532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A84F308-1A78-4CC9-BB2B-85CB3D4EE127}" v="2" dt="2023-05-10T23:27:19.7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0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sti Chitsazan" userId="6948b48b-ec33-407f-99c1-338c0d17402f" providerId="ADAL" clId="{7A84F308-1A78-4CC9-BB2B-85CB3D4EE127}"/>
    <pc:docChg chg="custSel addSld delSld modSld">
      <pc:chgData name="Hasti Chitsazan" userId="6948b48b-ec33-407f-99c1-338c0d17402f" providerId="ADAL" clId="{7A84F308-1A78-4CC9-BB2B-85CB3D4EE127}" dt="2023-05-10T23:27:59.960" v="140" actId="47"/>
      <pc:docMkLst>
        <pc:docMk/>
      </pc:docMkLst>
      <pc:sldChg chg="new del">
        <pc:chgData name="Hasti Chitsazan" userId="6948b48b-ec33-407f-99c1-338c0d17402f" providerId="ADAL" clId="{7A84F308-1A78-4CC9-BB2B-85CB3D4EE127}" dt="2023-05-10T23:27:59.960" v="140" actId="47"/>
        <pc:sldMkLst>
          <pc:docMk/>
          <pc:sldMk cId="681387040" sldId="256"/>
        </pc:sldMkLst>
      </pc:sldChg>
      <pc:sldChg chg="addSp modSp add mod">
        <pc:chgData name="Hasti Chitsazan" userId="6948b48b-ec33-407f-99c1-338c0d17402f" providerId="ADAL" clId="{7A84F308-1A78-4CC9-BB2B-85CB3D4EE127}" dt="2023-05-10T23:27:55.885" v="139" actId="1036"/>
        <pc:sldMkLst>
          <pc:docMk/>
          <pc:sldMk cId="2172211065" sldId="530"/>
        </pc:sldMkLst>
        <pc:spChg chg="add mod">
          <ac:chgData name="Hasti Chitsazan" userId="6948b48b-ec33-407f-99c1-338c0d17402f" providerId="ADAL" clId="{7A84F308-1A78-4CC9-BB2B-85CB3D4EE127}" dt="2023-05-10T23:27:55.885" v="139" actId="1036"/>
          <ac:spMkLst>
            <pc:docMk/>
            <pc:sldMk cId="2172211065" sldId="530"/>
            <ac:spMk id="4" creationId="{EA6F1FEA-5E71-C60C-3A17-0989BB685D5F}"/>
          </ac:spMkLst>
        </pc:spChg>
      </pc:sldChg>
      <pc:sldChg chg="delSp add mod">
        <pc:chgData name="Hasti Chitsazan" userId="6948b48b-ec33-407f-99c1-338c0d17402f" providerId="ADAL" clId="{7A84F308-1A78-4CC9-BB2B-85CB3D4EE127}" dt="2023-05-10T23:27:15.680" v="2" actId="21"/>
        <pc:sldMkLst>
          <pc:docMk/>
          <pc:sldMk cId="61542128" sldId="532"/>
        </pc:sldMkLst>
        <pc:spChg chg="del">
          <ac:chgData name="Hasti Chitsazan" userId="6948b48b-ec33-407f-99c1-338c0d17402f" providerId="ADAL" clId="{7A84F308-1A78-4CC9-BB2B-85CB3D4EE127}" dt="2023-05-10T23:27:15.680" v="2" actId="21"/>
          <ac:spMkLst>
            <pc:docMk/>
            <pc:sldMk cId="61542128" sldId="532"/>
            <ac:spMk id="6" creationId="{11FBD961-B7F4-2227-6AB6-A514A8D83D0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2D3A6-E20B-F410-A0A1-8C2A4153EF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2D5F3E-7BC7-FF51-B32F-255486303C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1A589E-E66C-7D19-8E92-516D93FBFC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5DD99-F29D-4E9A-B7D5-DAE4F91EF98E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526F70-3948-6E1E-3DAD-B59426E691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617424-B5D0-5269-421B-39ECB12AE5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ADEC6-C32C-4B59-915F-859B3A561B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9719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6008D1-BB84-25A1-61DC-59F08F2B6F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CA1A40-A917-1AF1-35A6-2466431041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3DD230-F343-0CD3-89C1-0F13BE108D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5DD99-F29D-4E9A-B7D5-DAE4F91EF98E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6605CA-DF2E-D95A-CA5A-7C4FC70566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F55FEF-AD8F-50D7-0C76-807FCDEA6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ADEC6-C32C-4B59-915F-859B3A561B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2825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6D230A-E187-B67A-461F-C6192BEF78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1E5CC9-10E5-881F-37E0-5094D95BBA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200FE8-3C19-74D0-A097-BA62B1E48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5DD99-F29D-4E9A-B7D5-DAE4F91EF98E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255DD6-F4D9-4704-2270-9AF0E58924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5165DB-A984-70F3-C102-B86EFC3EDC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ADEC6-C32C-4B59-915F-859B3A561B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280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210CA-D0C6-D5A5-4501-7DBB8F1F75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43D554-C194-8E24-6454-415E98CF34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F6D7B2-3F71-6EDC-A67E-78A964643B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1A2370-6F69-F6AB-E667-314E0789D2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5DD99-F29D-4E9A-B7D5-DAE4F91EF98E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A571D5-8960-B4D9-BFA4-EF81166979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6A168A-C904-ED06-6CE2-2BAB32C9E8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ADEC6-C32C-4B59-915F-859B3A561B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12427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78141-4FB5-4443-1FF1-5148342C59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D07F6B-142D-CAF4-6E61-E5FC765F8B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FB6830-667D-6ACE-14BA-41766FE23D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E7AEC5B-70DD-82A2-81B6-A2ED107023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BE626B2-C5F8-31F5-5A1F-A7F3A78BB51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7B5A04-132D-A494-F2DD-8C51420D81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5DD99-F29D-4E9A-B7D5-DAE4F91EF98E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85852E-AD93-ADB5-CE66-371E64AB38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468AF9D-851C-80D7-6DF6-1D894F4C66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ADEC6-C32C-4B59-915F-859B3A561B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4381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EE2D4A-11DB-6179-1B8E-47FAEC48B8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251B886-209D-BB10-825C-5DDA5A76F4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5DD99-F29D-4E9A-B7D5-DAE4F91EF98E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514DF97-7DB4-ED94-74BD-A0A7BB7D59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A6BBA6-4EDE-7535-E1AA-F3129629D2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ADEC6-C32C-4B59-915F-859B3A561B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22642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4C2485D-1AF0-66C4-539F-A385AE492A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5DD99-F29D-4E9A-B7D5-DAE4F91EF98E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8A41192-B01A-C008-6FFC-88BD4D1B94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EF5318-428E-ECB2-8A00-2C7811DCBB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ADEC6-C32C-4B59-915F-859B3A561B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7701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6C4281-CFD5-9E9C-74D2-ADC5301253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0F2D26-B25E-38EA-A327-6C2A85DBA7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CE74D5-69EC-5A1A-3C01-D660C7E551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15A07C-B179-D723-7234-1BA2D442BD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5DD99-F29D-4E9A-B7D5-DAE4F91EF98E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00D376-548B-419D-4F82-325A75B623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B4752B-B1C0-C835-6437-EC47494D8E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ADEC6-C32C-4B59-915F-859B3A561B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44291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B1F234-52CD-8D4C-5529-A124BCBE66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CE8020D-0B9C-0003-B208-93BB5A2669A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4B6C6E-31DB-1C58-4101-8547778FAC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18477-2A00-056A-B5D7-83F24B6DD3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5DD99-F29D-4E9A-B7D5-DAE4F91EF98E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065B11-EE38-66E9-CD48-2F3AC3DC17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231D7B-A926-01FF-F852-ABA8E9786A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ADEC6-C32C-4B59-915F-859B3A561B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5843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74AA4A-39DA-C58A-7131-373C37C3C6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7D5D65-951F-E75F-BBEE-6E7454B1E1A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7225F6-ED8B-FD57-5EFE-571AFA7703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5DD99-F29D-4E9A-B7D5-DAE4F91EF98E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C34E4F-AA70-A9F2-11B0-FEB2B9E9DD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E97E99-B8D8-CEB7-17B5-836F39BE8C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ADEC6-C32C-4B59-915F-859B3A561B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6853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3E0E0C2-CC8E-66FF-3767-DED1A933F0F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FAD3B8-6414-7AB9-38AC-50184716FD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BB09AC-1A25-A433-F255-E272C6988C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65DD99-F29D-4E9A-B7D5-DAE4F91EF98E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C55B71-768A-2C72-CDEC-3F063510FC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1102F1-C25F-9ADF-8728-0165FA8650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ADEC6-C32C-4B59-915F-859B3A561B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3821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46F3028-C5E4-BF6D-3DBF-F1E50D0B0C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B40C62-5131-F614-2E45-451D51A985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F8090C-0FD2-1F8C-7618-3BE5328128D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65DD99-F29D-4E9A-B7D5-DAE4F91EF98E}" type="datetimeFigureOut">
              <a:rPr lang="en-GB" smtClean="0"/>
              <a:t>11/05/2023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73BD02-4EC3-CFA9-6ADD-FC722E17279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8A0A37-D025-785E-1FFC-77580B3794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EADEC6-C32C-4B59-915F-859B3A561B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5303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puzzel.org/en/crossword/play?p=-NPNvnj3twXoh14TyyIr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Let's Learn | Let's have fun with words! | PB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0618" y="548680"/>
            <a:ext cx="8352928" cy="4698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A6F1FEA-5E71-C60C-3A17-0989BB685D5F}"/>
              </a:ext>
            </a:extLst>
          </p:cNvPr>
          <p:cNvSpPr txBox="1"/>
          <p:nvPr/>
        </p:nvSpPr>
        <p:spPr>
          <a:xfrm>
            <a:off x="3613454" y="5379543"/>
            <a:ext cx="48717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B050"/>
                </a:solidFill>
              </a:rPr>
              <a:t>Review of Communication &amp; Collaboration App</a:t>
            </a:r>
          </a:p>
        </p:txBody>
      </p:sp>
    </p:spTree>
    <p:extLst>
      <p:ext uri="{BB962C8B-B14F-4D97-AF65-F5344CB8AC3E}">
        <p14:creationId xmlns:p14="http://schemas.microsoft.com/office/powerpoint/2010/main" val="2172211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AA1819AB-B9DA-41D7-8C91-5DE9528F5AA4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4" name="Rectangle 3"/>
          <p:cNvSpPr/>
          <p:nvPr/>
        </p:nvSpPr>
        <p:spPr>
          <a:xfrm>
            <a:off x="2567608" y="4715852"/>
            <a:ext cx="66967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https://puzzel.org/en/crossword/play?p=-NPNvnj3twXoh14TyyIr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2750" y="476673"/>
            <a:ext cx="2733331" cy="4008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5421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</Words>
  <Application>Microsoft Office PowerPoint</Application>
  <PresentationFormat>Widescreen</PresentationFormat>
  <Paragraphs>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Hasti Chitsazan</dc:creator>
  <cp:lastModifiedBy>Hasti Chitsazan</cp:lastModifiedBy>
  <cp:revision>2</cp:revision>
  <dcterms:created xsi:type="dcterms:W3CDTF">2023-05-10T23:26:28Z</dcterms:created>
  <dcterms:modified xsi:type="dcterms:W3CDTF">2023-05-11T11:49:33Z</dcterms:modified>
</cp:coreProperties>
</file>