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1"/>
  </p:notesMasterIdLst>
  <p:sldIdLst>
    <p:sldId id="595" r:id="rId2"/>
    <p:sldId id="265" r:id="rId3"/>
    <p:sldId id="310" r:id="rId4"/>
    <p:sldId id="375" r:id="rId5"/>
    <p:sldId id="388" r:id="rId6"/>
    <p:sldId id="602" r:id="rId7"/>
    <p:sldId id="346" r:id="rId8"/>
    <p:sldId id="321" r:id="rId9"/>
    <p:sldId id="449" r:id="rId10"/>
    <p:sldId id="340" r:id="rId11"/>
    <p:sldId id="343" r:id="rId12"/>
    <p:sldId id="345" r:id="rId13"/>
    <p:sldId id="344" r:id="rId14"/>
    <p:sldId id="320" r:id="rId15"/>
    <p:sldId id="347" r:id="rId16"/>
    <p:sldId id="450" r:id="rId17"/>
    <p:sldId id="312" r:id="rId18"/>
    <p:sldId id="411" r:id="rId19"/>
    <p:sldId id="447" r:id="rId20"/>
    <p:sldId id="451" r:id="rId21"/>
    <p:sldId id="313" r:id="rId22"/>
    <p:sldId id="452" r:id="rId23"/>
    <p:sldId id="314" r:id="rId24"/>
    <p:sldId id="389" r:id="rId25"/>
    <p:sldId id="368" r:id="rId26"/>
    <p:sldId id="367" r:id="rId27"/>
    <p:sldId id="370" r:id="rId28"/>
    <p:sldId id="369" r:id="rId29"/>
    <p:sldId id="316" r:id="rId30"/>
    <p:sldId id="362" r:id="rId31"/>
    <p:sldId id="382" r:id="rId32"/>
    <p:sldId id="390" r:id="rId33"/>
    <p:sldId id="317" r:id="rId34"/>
    <p:sldId id="455" r:id="rId35"/>
    <p:sldId id="456" r:id="rId36"/>
    <p:sldId id="459" r:id="rId37"/>
    <p:sldId id="460" r:id="rId38"/>
    <p:sldId id="349" r:id="rId39"/>
    <p:sldId id="351" r:id="rId40"/>
    <p:sldId id="372" r:id="rId41"/>
    <p:sldId id="461" r:id="rId42"/>
    <p:sldId id="374" r:id="rId43"/>
    <p:sldId id="373" r:id="rId44"/>
    <p:sldId id="377" r:id="rId45"/>
    <p:sldId id="378" r:id="rId46"/>
    <p:sldId id="376" r:id="rId47"/>
    <p:sldId id="379" r:id="rId48"/>
    <p:sldId id="380" r:id="rId49"/>
    <p:sldId id="601"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3" autoAdjust="0"/>
    <p:restoredTop sz="94660"/>
  </p:normalViewPr>
  <p:slideViewPr>
    <p:cSldViewPr snapToGrid="0">
      <p:cViewPr varScale="1">
        <p:scale>
          <a:sx n="68" d="100"/>
          <a:sy n="68"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B51422-DF1B-4D42-B83A-5291D1084EDA}" type="doc">
      <dgm:prSet loTypeId="urn:microsoft.com/office/officeart/2005/8/layout/hierarchy3" loCatId="hierarchy" qsTypeId="urn:microsoft.com/office/officeart/2005/8/quickstyle/simple1" qsCatId="simple" csTypeId="urn:microsoft.com/office/officeart/2005/8/colors/accent0_2" csCatId="mainScheme" phldr="1"/>
      <dgm:spPr/>
      <dgm:t>
        <a:bodyPr/>
        <a:lstStyle/>
        <a:p>
          <a:endParaRPr lang="en-US"/>
        </a:p>
      </dgm:t>
    </dgm:pt>
    <dgm:pt modelId="{A99D22CF-09E4-41EE-B9D0-7D30994C3D81}">
      <dgm:prSet/>
      <dgm:spPr/>
      <dgm:t>
        <a:bodyPr/>
        <a:lstStyle/>
        <a:p>
          <a:r>
            <a:rPr lang="en-GB" b="1" i="0" dirty="0">
              <a:latin typeface="Arial" panose="020B0604020202020204" pitchFamily="34" charset="0"/>
              <a:cs typeface="Arial" panose="020B0604020202020204" pitchFamily="34" charset="0"/>
            </a:rPr>
            <a:t>Body language (visual)</a:t>
          </a:r>
          <a:endParaRPr lang="en-US" b="1" dirty="0">
            <a:latin typeface="Arial" panose="020B0604020202020204" pitchFamily="34" charset="0"/>
            <a:cs typeface="Arial" panose="020B0604020202020204" pitchFamily="34" charset="0"/>
          </a:endParaRPr>
        </a:p>
      </dgm:t>
    </dgm:pt>
    <dgm:pt modelId="{8390C7D7-702E-42EF-9680-85E3882B8287}" type="parTrans" cxnId="{9474BF5C-4D2D-4DC1-B7D7-A384C96E7329}">
      <dgm:prSet/>
      <dgm:spPr/>
      <dgm:t>
        <a:bodyPr/>
        <a:lstStyle/>
        <a:p>
          <a:endParaRPr lang="en-US"/>
        </a:p>
      </dgm:t>
    </dgm:pt>
    <dgm:pt modelId="{2491D3DE-1E8A-4196-8F95-ABB674D00CA0}" type="sibTrans" cxnId="{9474BF5C-4D2D-4DC1-B7D7-A384C96E7329}">
      <dgm:prSet phldrT="1" phldr="0"/>
      <dgm:spPr/>
      <dgm:t>
        <a:bodyPr/>
        <a:lstStyle/>
        <a:p>
          <a:endParaRPr lang="en-US"/>
        </a:p>
      </dgm:t>
    </dgm:pt>
    <dgm:pt modelId="{9B611935-705B-4DE0-8440-5940A7762D09}">
      <dgm:prSet/>
      <dgm:spPr/>
      <dgm:t>
        <a:bodyPr/>
        <a:lstStyle/>
        <a:p>
          <a:r>
            <a:rPr lang="en-GB" b="1" i="0" dirty="0">
              <a:latin typeface="Arial" panose="020B0604020202020204" pitchFamily="34" charset="0"/>
              <a:cs typeface="Arial" panose="020B0604020202020204" pitchFamily="34" charset="0"/>
            </a:rPr>
            <a:t>Voice (auditory)</a:t>
          </a:r>
          <a:endParaRPr lang="en-US" b="1" dirty="0">
            <a:latin typeface="Arial" panose="020B0604020202020204" pitchFamily="34" charset="0"/>
            <a:cs typeface="Arial" panose="020B0604020202020204" pitchFamily="34" charset="0"/>
          </a:endParaRPr>
        </a:p>
      </dgm:t>
    </dgm:pt>
    <dgm:pt modelId="{C3997929-DC00-4AC7-B9C6-D7BB5E81159E}" type="parTrans" cxnId="{FA89086D-D663-4842-9B8E-94C2B10110FB}">
      <dgm:prSet/>
      <dgm:spPr/>
      <dgm:t>
        <a:bodyPr/>
        <a:lstStyle/>
        <a:p>
          <a:endParaRPr lang="en-US"/>
        </a:p>
      </dgm:t>
    </dgm:pt>
    <dgm:pt modelId="{7312197C-5F40-40E3-A270-C2008261DB24}" type="sibTrans" cxnId="{FA89086D-D663-4842-9B8E-94C2B10110FB}">
      <dgm:prSet phldrT="2" phldr="0"/>
      <dgm:spPr/>
      <dgm:t>
        <a:bodyPr/>
        <a:lstStyle/>
        <a:p>
          <a:endParaRPr lang="en-US"/>
        </a:p>
      </dgm:t>
    </dgm:pt>
    <dgm:pt modelId="{B67952D2-706A-4058-8847-140F2B09F166}">
      <dgm:prSet/>
      <dgm:spPr/>
      <dgm:t>
        <a:bodyPr/>
        <a:lstStyle/>
        <a:p>
          <a:r>
            <a:rPr lang="en-GB" b="1" i="0" dirty="0">
              <a:latin typeface="Arial" panose="020B0604020202020204" pitchFamily="34" charset="0"/>
              <a:cs typeface="Arial" panose="020B0604020202020204" pitchFamily="34" charset="0"/>
            </a:rPr>
            <a:t>Slides</a:t>
          </a:r>
        </a:p>
        <a:p>
          <a:r>
            <a:rPr lang="en-US" b="1" dirty="0">
              <a:latin typeface="Arial" panose="020B0604020202020204" pitchFamily="34" charset="0"/>
              <a:cs typeface="Arial" panose="020B0604020202020204" pitchFamily="34" charset="0"/>
            </a:rPr>
            <a:t>(visual)</a:t>
          </a:r>
        </a:p>
      </dgm:t>
    </dgm:pt>
    <dgm:pt modelId="{9B5C0A49-7893-41F0-A9D8-8043473F086B}" type="parTrans" cxnId="{8FEF6408-178C-42BF-AC4F-31FE5BC3CADA}">
      <dgm:prSet/>
      <dgm:spPr/>
      <dgm:t>
        <a:bodyPr/>
        <a:lstStyle/>
        <a:p>
          <a:endParaRPr lang="en-US"/>
        </a:p>
      </dgm:t>
    </dgm:pt>
    <dgm:pt modelId="{B5500196-DC03-4FEA-B01A-6E6728499E1D}" type="sibTrans" cxnId="{8FEF6408-178C-42BF-AC4F-31FE5BC3CADA}">
      <dgm:prSet phldrT="3" phldr="0"/>
      <dgm:spPr/>
      <dgm:t>
        <a:bodyPr/>
        <a:lstStyle/>
        <a:p>
          <a:endParaRPr lang="en-US"/>
        </a:p>
      </dgm:t>
    </dgm:pt>
    <dgm:pt modelId="{95F4C925-3CBE-4187-928C-FD39571E495F}" type="pres">
      <dgm:prSet presAssocID="{C6B51422-DF1B-4D42-B83A-5291D1084EDA}" presName="diagram" presStyleCnt="0">
        <dgm:presLayoutVars>
          <dgm:chPref val="1"/>
          <dgm:dir/>
          <dgm:animOne val="branch"/>
          <dgm:animLvl val="lvl"/>
          <dgm:resizeHandles/>
        </dgm:presLayoutVars>
      </dgm:prSet>
      <dgm:spPr/>
    </dgm:pt>
    <dgm:pt modelId="{B17F3FF3-EDC3-487C-B254-72C71A59CBD4}" type="pres">
      <dgm:prSet presAssocID="{A99D22CF-09E4-41EE-B9D0-7D30994C3D81}" presName="root" presStyleCnt="0"/>
      <dgm:spPr/>
    </dgm:pt>
    <dgm:pt modelId="{BD29933E-B4F2-444D-A95B-DE0A3A592F11}" type="pres">
      <dgm:prSet presAssocID="{A99D22CF-09E4-41EE-B9D0-7D30994C3D81}" presName="rootComposite" presStyleCnt="0"/>
      <dgm:spPr/>
    </dgm:pt>
    <dgm:pt modelId="{4FA401B3-33E3-4BCF-9F68-0B2A49A3FA39}" type="pres">
      <dgm:prSet presAssocID="{A99D22CF-09E4-41EE-B9D0-7D30994C3D81}" presName="rootText" presStyleLbl="node1" presStyleIdx="0" presStyleCnt="3"/>
      <dgm:spPr/>
    </dgm:pt>
    <dgm:pt modelId="{3FAE6F75-A861-400B-8885-A522DF61043F}" type="pres">
      <dgm:prSet presAssocID="{A99D22CF-09E4-41EE-B9D0-7D30994C3D81}" presName="rootConnector" presStyleLbl="node1" presStyleIdx="0" presStyleCnt="3"/>
      <dgm:spPr/>
    </dgm:pt>
    <dgm:pt modelId="{A413ECE7-BFCC-452A-92E3-B011EE0836B9}" type="pres">
      <dgm:prSet presAssocID="{A99D22CF-09E4-41EE-B9D0-7D30994C3D81}" presName="childShape" presStyleCnt="0"/>
      <dgm:spPr/>
    </dgm:pt>
    <dgm:pt modelId="{997F4ABF-1BC7-4D25-B6F9-230440A54296}" type="pres">
      <dgm:prSet presAssocID="{9B611935-705B-4DE0-8440-5940A7762D09}" presName="root" presStyleCnt="0"/>
      <dgm:spPr/>
    </dgm:pt>
    <dgm:pt modelId="{97516ADF-4128-4E2C-81B6-0EB5CC72A1B4}" type="pres">
      <dgm:prSet presAssocID="{9B611935-705B-4DE0-8440-5940A7762D09}" presName="rootComposite" presStyleCnt="0"/>
      <dgm:spPr/>
    </dgm:pt>
    <dgm:pt modelId="{523C7771-E128-43ED-84A3-4AB9FD80C3BC}" type="pres">
      <dgm:prSet presAssocID="{9B611935-705B-4DE0-8440-5940A7762D09}" presName="rootText" presStyleLbl="node1" presStyleIdx="1" presStyleCnt="3"/>
      <dgm:spPr/>
    </dgm:pt>
    <dgm:pt modelId="{479B7F62-09D4-4397-8BD9-BB1E75720AC7}" type="pres">
      <dgm:prSet presAssocID="{9B611935-705B-4DE0-8440-5940A7762D09}" presName="rootConnector" presStyleLbl="node1" presStyleIdx="1" presStyleCnt="3"/>
      <dgm:spPr/>
    </dgm:pt>
    <dgm:pt modelId="{FE373F14-2C80-4445-996E-595225E2FBBA}" type="pres">
      <dgm:prSet presAssocID="{9B611935-705B-4DE0-8440-5940A7762D09}" presName="childShape" presStyleCnt="0"/>
      <dgm:spPr/>
    </dgm:pt>
    <dgm:pt modelId="{B01B427F-3058-44C7-9746-2008D0227C09}" type="pres">
      <dgm:prSet presAssocID="{B67952D2-706A-4058-8847-140F2B09F166}" presName="root" presStyleCnt="0"/>
      <dgm:spPr/>
    </dgm:pt>
    <dgm:pt modelId="{00B0A7A8-AECD-4598-A782-4A5A9D730973}" type="pres">
      <dgm:prSet presAssocID="{B67952D2-706A-4058-8847-140F2B09F166}" presName="rootComposite" presStyleCnt="0"/>
      <dgm:spPr/>
    </dgm:pt>
    <dgm:pt modelId="{54489F12-6DE4-45A1-8DCF-2FFFB6ADA4A0}" type="pres">
      <dgm:prSet presAssocID="{B67952D2-706A-4058-8847-140F2B09F166}" presName="rootText" presStyleLbl="node1" presStyleIdx="2" presStyleCnt="3"/>
      <dgm:spPr/>
    </dgm:pt>
    <dgm:pt modelId="{403BCE7B-BCA4-46BC-9CBE-7509C3EF86CC}" type="pres">
      <dgm:prSet presAssocID="{B67952D2-706A-4058-8847-140F2B09F166}" presName="rootConnector" presStyleLbl="node1" presStyleIdx="2" presStyleCnt="3"/>
      <dgm:spPr/>
    </dgm:pt>
    <dgm:pt modelId="{1848071B-6D2E-4691-81F2-2E273C1F547D}" type="pres">
      <dgm:prSet presAssocID="{B67952D2-706A-4058-8847-140F2B09F166}" presName="childShape" presStyleCnt="0"/>
      <dgm:spPr/>
    </dgm:pt>
  </dgm:ptLst>
  <dgm:cxnLst>
    <dgm:cxn modelId="{8FEF6408-178C-42BF-AC4F-31FE5BC3CADA}" srcId="{C6B51422-DF1B-4D42-B83A-5291D1084EDA}" destId="{B67952D2-706A-4058-8847-140F2B09F166}" srcOrd="2" destOrd="0" parTransId="{9B5C0A49-7893-41F0-A9D8-8043473F086B}" sibTransId="{B5500196-DC03-4FEA-B01A-6E6728499E1D}"/>
    <dgm:cxn modelId="{9D9E5617-A2E3-405E-A5AB-AAAB0C6CCF7D}" type="presOf" srcId="{9B611935-705B-4DE0-8440-5940A7762D09}" destId="{523C7771-E128-43ED-84A3-4AB9FD80C3BC}" srcOrd="0" destOrd="0" presId="urn:microsoft.com/office/officeart/2005/8/layout/hierarchy3"/>
    <dgm:cxn modelId="{9474BF5C-4D2D-4DC1-B7D7-A384C96E7329}" srcId="{C6B51422-DF1B-4D42-B83A-5291D1084EDA}" destId="{A99D22CF-09E4-41EE-B9D0-7D30994C3D81}" srcOrd="0" destOrd="0" parTransId="{8390C7D7-702E-42EF-9680-85E3882B8287}" sibTransId="{2491D3DE-1E8A-4196-8F95-ABB674D00CA0}"/>
    <dgm:cxn modelId="{7A581F5F-C88E-4D44-9828-2C244BB9927E}" type="presOf" srcId="{A99D22CF-09E4-41EE-B9D0-7D30994C3D81}" destId="{3FAE6F75-A861-400B-8885-A522DF61043F}" srcOrd="1" destOrd="0" presId="urn:microsoft.com/office/officeart/2005/8/layout/hierarchy3"/>
    <dgm:cxn modelId="{FA89086D-D663-4842-9B8E-94C2B10110FB}" srcId="{C6B51422-DF1B-4D42-B83A-5291D1084EDA}" destId="{9B611935-705B-4DE0-8440-5940A7762D09}" srcOrd="1" destOrd="0" parTransId="{C3997929-DC00-4AC7-B9C6-D7BB5E81159E}" sibTransId="{7312197C-5F40-40E3-A270-C2008261DB24}"/>
    <dgm:cxn modelId="{C3B1C954-1054-4907-9D93-8B8BA8EF6DBF}" type="presOf" srcId="{A99D22CF-09E4-41EE-B9D0-7D30994C3D81}" destId="{4FA401B3-33E3-4BCF-9F68-0B2A49A3FA39}" srcOrd="0" destOrd="0" presId="urn:microsoft.com/office/officeart/2005/8/layout/hierarchy3"/>
    <dgm:cxn modelId="{7F9830B4-0231-4391-82A2-54C8638EFD22}" type="presOf" srcId="{B67952D2-706A-4058-8847-140F2B09F166}" destId="{403BCE7B-BCA4-46BC-9CBE-7509C3EF86CC}" srcOrd="1" destOrd="0" presId="urn:microsoft.com/office/officeart/2005/8/layout/hierarchy3"/>
    <dgm:cxn modelId="{718518B8-886D-4E65-93D8-3081A25D133A}" type="presOf" srcId="{9B611935-705B-4DE0-8440-5940A7762D09}" destId="{479B7F62-09D4-4397-8BD9-BB1E75720AC7}" srcOrd="1" destOrd="0" presId="urn:microsoft.com/office/officeart/2005/8/layout/hierarchy3"/>
    <dgm:cxn modelId="{C27558C9-F3A6-45D2-A2C4-83E4D7AC4BDA}" type="presOf" srcId="{C6B51422-DF1B-4D42-B83A-5291D1084EDA}" destId="{95F4C925-3CBE-4187-928C-FD39571E495F}" srcOrd="0" destOrd="0" presId="urn:microsoft.com/office/officeart/2005/8/layout/hierarchy3"/>
    <dgm:cxn modelId="{744702D7-DE44-44F2-9DD8-1C8DF0D9EC05}" type="presOf" srcId="{B67952D2-706A-4058-8847-140F2B09F166}" destId="{54489F12-6DE4-45A1-8DCF-2FFFB6ADA4A0}" srcOrd="0" destOrd="0" presId="urn:microsoft.com/office/officeart/2005/8/layout/hierarchy3"/>
    <dgm:cxn modelId="{FF0FF46C-D7EE-4713-A316-5F60767105E4}" type="presParOf" srcId="{95F4C925-3CBE-4187-928C-FD39571E495F}" destId="{B17F3FF3-EDC3-487C-B254-72C71A59CBD4}" srcOrd="0" destOrd="0" presId="urn:microsoft.com/office/officeart/2005/8/layout/hierarchy3"/>
    <dgm:cxn modelId="{25046772-BD72-47D6-9665-1228450022B5}" type="presParOf" srcId="{B17F3FF3-EDC3-487C-B254-72C71A59CBD4}" destId="{BD29933E-B4F2-444D-A95B-DE0A3A592F11}" srcOrd="0" destOrd="0" presId="urn:microsoft.com/office/officeart/2005/8/layout/hierarchy3"/>
    <dgm:cxn modelId="{F4B68633-C1E8-4590-A2F7-9D4487AD20CA}" type="presParOf" srcId="{BD29933E-B4F2-444D-A95B-DE0A3A592F11}" destId="{4FA401B3-33E3-4BCF-9F68-0B2A49A3FA39}" srcOrd="0" destOrd="0" presId="urn:microsoft.com/office/officeart/2005/8/layout/hierarchy3"/>
    <dgm:cxn modelId="{02CC5DDF-5CF7-4494-AEED-09BBB6F7F3A0}" type="presParOf" srcId="{BD29933E-B4F2-444D-A95B-DE0A3A592F11}" destId="{3FAE6F75-A861-400B-8885-A522DF61043F}" srcOrd="1" destOrd="0" presId="urn:microsoft.com/office/officeart/2005/8/layout/hierarchy3"/>
    <dgm:cxn modelId="{C7224A50-6C93-4B5B-BF18-9737C8A0873E}" type="presParOf" srcId="{B17F3FF3-EDC3-487C-B254-72C71A59CBD4}" destId="{A413ECE7-BFCC-452A-92E3-B011EE0836B9}" srcOrd="1" destOrd="0" presId="urn:microsoft.com/office/officeart/2005/8/layout/hierarchy3"/>
    <dgm:cxn modelId="{00A25BE0-B384-4833-A8E3-5A7717CDC4E2}" type="presParOf" srcId="{95F4C925-3CBE-4187-928C-FD39571E495F}" destId="{997F4ABF-1BC7-4D25-B6F9-230440A54296}" srcOrd="1" destOrd="0" presId="urn:microsoft.com/office/officeart/2005/8/layout/hierarchy3"/>
    <dgm:cxn modelId="{31EE8068-4D9A-484E-A8AA-E54072B2196F}" type="presParOf" srcId="{997F4ABF-1BC7-4D25-B6F9-230440A54296}" destId="{97516ADF-4128-4E2C-81B6-0EB5CC72A1B4}" srcOrd="0" destOrd="0" presId="urn:microsoft.com/office/officeart/2005/8/layout/hierarchy3"/>
    <dgm:cxn modelId="{EE5F6494-E50C-418F-A64B-F4A54D6BDB8C}" type="presParOf" srcId="{97516ADF-4128-4E2C-81B6-0EB5CC72A1B4}" destId="{523C7771-E128-43ED-84A3-4AB9FD80C3BC}" srcOrd="0" destOrd="0" presId="urn:microsoft.com/office/officeart/2005/8/layout/hierarchy3"/>
    <dgm:cxn modelId="{98616D06-5721-4A8B-812A-85FC81DB0CF5}" type="presParOf" srcId="{97516ADF-4128-4E2C-81B6-0EB5CC72A1B4}" destId="{479B7F62-09D4-4397-8BD9-BB1E75720AC7}" srcOrd="1" destOrd="0" presId="urn:microsoft.com/office/officeart/2005/8/layout/hierarchy3"/>
    <dgm:cxn modelId="{BA71F9B9-6FA1-4BA0-9580-95AE98352223}" type="presParOf" srcId="{997F4ABF-1BC7-4D25-B6F9-230440A54296}" destId="{FE373F14-2C80-4445-996E-595225E2FBBA}" srcOrd="1" destOrd="0" presId="urn:microsoft.com/office/officeart/2005/8/layout/hierarchy3"/>
    <dgm:cxn modelId="{BFDEEA8B-BAEE-4943-BB08-67E7A3CF11AC}" type="presParOf" srcId="{95F4C925-3CBE-4187-928C-FD39571E495F}" destId="{B01B427F-3058-44C7-9746-2008D0227C09}" srcOrd="2" destOrd="0" presId="urn:microsoft.com/office/officeart/2005/8/layout/hierarchy3"/>
    <dgm:cxn modelId="{867016D8-010F-4153-BBA5-C76B8A7BE99A}" type="presParOf" srcId="{B01B427F-3058-44C7-9746-2008D0227C09}" destId="{00B0A7A8-AECD-4598-A782-4A5A9D730973}" srcOrd="0" destOrd="0" presId="urn:microsoft.com/office/officeart/2005/8/layout/hierarchy3"/>
    <dgm:cxn modelId="{DFE6AD77-5CE9-4C65-9E4A-6B28B2718D79}" type="presParOf" srcId="{00B0A7A8-AECD-4598-A782-4A5A9D730973}" destId="{54489F12-6DE4-45A1-8DCF-2FFFB6ADA4A0}" srcOrd="0" destOrd="0" presId="urn:microsoft.com/office/officeart/2005/8/layout/hierarchy3"/>
    <dgm:cxn modelId="{883E29AE-65CF-4A39-8056-15D8A182CF14}" type="presParOf" srcId="{00B0A7A8-AECD-4598-A782-4A5A9D730973}" destId="{403BCE7B-BCA4-46BC-9CBE-7509C3EF86CC}" srcOrd="1" destOrd="0" presId="urn:microsoft.com/office/officeart/2005/8/layout/hierarchy3"/>
    <dgm:cxn modelId="{E7EEE6DB-3508-4A28-ABB0-CEF97E4B5C96}" type="presParOf" srcId="{B01B427F-3058-44C7-9746-2008D0227C09}" destId="{1848071B-6D2E-4691-81F2-2E273C1F547D}"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0936C6-B558-4F69-8BEB-74734AD0810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7FC2614-FCFA-417C-AE67-10D7C94D8254}">
      <dgm:prSet/>
      <dgm:spPr/>
      <dgm:t>
        <a:bodyPr/>
        <a:lstStyle/>
        <a:p>
          <a:pPr>
            <a:lnSpc>
              <a:spcPct val="100000"/>
            </a:lnSpc>
          </a:pPr>
          <a:r>
            <a:rPr lang="en-GB" b="1" i="0" dirty="0">
              <a:solidFill>
                <a:schemeClr val="bg1">
                  <a:lumMod val="50000"/>
                </a:schemeClr>
              </a:solidFill>
              <a:latin typeface="Arial" panose="020B0604020202020204" pitchFamily="34" charset="0"/>
              <a:cs typeface="Arial" panose="020B0604020202020204" pitchFamily="34" charset="0"/>
            </a:rPr>
            <a:t>Do not read directly from notes</a:t>
          </a:r>
          <a:endParaRPr lang="en-US" b="1" dirty="0">
            <a:solidFill>
              <a:schemeClr val="bg1">
                <a:lumMod val="50000"/>
              </a:schemeClr>
            </a:solidFill>
            <a:latin typeface="Arial" panose="020B0604020202020204" pitchFamily="34" charset="0"/>
            <a:cs typeface="Arial" panose="020B0604020202020204" pitchFamily="34" charset="0"/>
          </a:endParaRPr>
        </a:p>
      </dgm:t>
    </dgm:pt>
    <dgm:pt modelId="{BBEC6D0F-3196-421F-89DE-3E816BBFD725}" type="parTrans" cxnId="{5D7F4D44-798E-428F-BBD4-36D1E13FBD9B}">
      <dgm:prSet/>
      <dgm:spPr/>
      <dgm:t>
        <a:bodyPr/>
        <a:lstStyle/>
        <a:p>
          <a:endParaRPr lang="en-US">
            <a:solidFill>
              <a:schemeClr val="bg2"/>
            </a:solidFill>
          </a:endParaRPr>
        </a:p>
      </dgm:t>
    </dgm:pt>
    <dgm:pt modelId="{3EB73B9B-E43B-4BEC-AE70-DC12D574CC1B}" type="sibTrans" cxnId="{5D7F4D44-798E-428F-BBD4-36D1E13FBD9B}">
      <dgm:prSet phldrT="2" phldr="0"/>
      <dgm:spPr/>
      <dgm:t>
        <a:bodyPr/>
        <a:lstStyle/>
        <a:p>
          <a:pPr>
            <a:lnSpc>
              <a:spcPct val="100000"/>
            </a:lnSpc>
          </a:pPr>
          <a:endParaRPr lang="en-US">
            <a:solidFill>
              <a:schemeClr val="bg2"/>
            </a:solidFill>
          </a:endParaRPr>
        </a:p>
      </dgm:t>
    </dgm:pt>
    <dgm:pt modelId="{7225475D-C67E-4E78-8D68-A674645ABA54}">
      <dgm:prSet/>
      <dgm:spPr/>
      <dgm:t>
        <a:bodyPr/>
        <a:lstStyle/>
        <a:p>
          <a:pPr>
            <a:lnSpc>
              <a:spcPct val="100000"/>
            </a:lnSpc>
          </a:pPr>
          <a:r>
            <a:rPr lang="en-GB" b="1" i="0" dirty="0">
              <a:solidFill>
                <a:srgbClr val="FFC000"/>
              </a:solidFill>
              <a:latin typeface="Arial" panose="020B0604020202020204" pitchFamily="34" charset="0"/>
              <a:cs typeface="Arial" panose="020B0604020202020204" pitchFamily="34" charset="0"/>
            </a:rPr>
            <a:t>Do not look at the ceiling or the floor</a:t>
          </a:r>
          <a:endParaRPr lang="en-US" b="1" dirty="0">
            <a:solidFill>
              <a:srgbClr val="FFC000"/>
            </a:solidFill>
            <a:latin typeface="Arial" panose="020B0604020202020204" pitchFamily="34" charset="0"/>
            <a:cs typeface="Arial" panose="020B0604020202020204" pitchFamily="34" charset="0"/>
          </a:endParaRPr>
        </a:p>
      </dgm:t>
    </dgm:pt>
    <dgm:pt modelId="{53410CF6-245E-4031-8354-23AFF5E83A7D}" type="parTrans" cxnId="{31D60D0A-57EB-4C4A-B859-23A2D505844D}">
      <dgm:prSet/>
      <dgm:spPr/>
      <dgm:t>
        <a:bodyPr/>
        <a:lstStyle/>
        <a:p>
          <a:endParaRPr lang="en-US">
            <a:solidFill>
              <a:schemeClr val="bg2"/>
            </a:solidFill>
          </a:endParaRPr>
        </a:p>
      </dgm:t>
    </dgm:pt>
    <dgm:pt modelId="{EF4779C9-EF58-4D0B-9F7E-FE31ABE71DCB}" type="sibTrans" cxnId="{31D60D0A-57EB-4C4A-B859-23A2D505844D}">
      <dgm:prSet phldrT="3" phldr="0"/>
      <dgm:spPr/>
      <dgm:t>
        <a:bodyPr/>
        <a:lstStyle/>
        <a:p>
          <a:pPr>
            <a:lnSpc>
              <a:spcPct val="100000"/>
            </a:lnSpc>
          </a:pPr>
          <a:endParaRPr lang="en-US">
            <a:solidFill>
              <a:schemeClr val="bg2"/>
            </a:solidFill>
          </a:endParaRPr>
        </a:p>
      </dgm:t>
    </dgm:pt>
    <dgm:pt modelId="{573BC2C8-43D2-4BD2-AD5A-15ED7D97F63E}">
      <dgm:prSet/>
      <dgm:spPr/>
      <dgm:t>
        <a:bodyPr/>
        <a:lstStyle/>
        <a:p>
          <a:pPr>
            <a:lnSpc>
              <a:spcPct val="100000"/>
            </a:lnSpc>
          </a:pPr>
          <a:r>
            <a:rPr lang="en-GB" b="1" i="0" dirty="0">
              <a:solidFill>
                <a:schemeClr val="accent5"/>
              </a:solidFill>
              <a:latin typeface="Arial" panose="020B0604020202020204" pitchFamily="34" charset="0"/>
              <a:cs typeface="Arial" panose="020B0604020202020204" pitchFamily="34" charset="0"/>
            </a:rPr>
            <a:t>Do not read off the screen</a:t>
          </a:r>
          <a:endParaRPr lang="en-US" b="1" dirty="0">
            <a:solidFill>
              <a:schemeClr val="accent5"/>
            </a:solidFill>
            <a:latin typeface="Arial" panose="020B0604020202020204" pitchFamily="34" charset="0"/>
            <a:cs typeface="Arial" panose="020B0604020202020204" pitchFamily="34" charset="0"/>
          </a:endParaRPr>
        </a:p>
      </dgm:t>
    </dgm:pt>
    <dgm:pt modelId="{D3DE2B06-E90F-4016-9708-DE33C9872DAB}" type="parTrans" cxnId="{2D31264B-1C14-4B44-B305-19E0745C42CB}">
      <dgm:prSet/>
      <dgm:spPr/>
      <dgm:t>
        <a:bodyPr/>
        <a:lstStyle/>
        <a:p>
          <a:endParaRPr lang="en-US">
            <a:solidFill>
              <a:schemeClr val="bg2"/>
            </a:solidFill>
          </a:endParaRPr>
        </a:p>
      </dgm:t>
    </dgm:pt>
    <dgm:pt modelId="{C16DC4CC-5878-453C-83AE-80D45147CF4A}" type="sibTrans" cxnId="{2D31264B-1C14-4B44-B305-19E0745C42CB}">
      <dgm:prSet phldrT="4" phldr="0"/>
      <dgm:spPr/>
      <dgm:t>
        <a:bodyPr/>
        <a:lstStyle/>
        <a:p>
          <a:endParaRPr lang="en-US">
            <a:solidFill>
              <a:schemeClr val="bg2"/>
            </a:solidFill>
          </a:endParaRPr>
        </a:p>
      </dgm:t>
    </dgm:pt>
    <dgm:pt modelId="{96F414B5-9DCF-4CE3-A9B5-0621AC290576}">
      <dgm:prSet/>
      <dgm:spPr/>
      <dgm:t>
        <a:bodyPr/>
        <a:lstStyle/>
        <a:p>
          <a:pPr>
            <a:lnSpc>
              <a:spcPct val="100000"/>
            </a:lnSpc>
          </a:pPr>
          <a:r>
            <a:rPr lang="en-GB" b="1" i="0" dirty="0">
              <a:solidFill>
                <a:schemeClr val="accent2">
                  <a:lumMod val="50000"/>
                </a:schemeClr>
              </a:solidFill>
              <a:latin typeface="Arial" panose="020B0604020202020204" pitchFamily="34" charset="0"/>
              <a:cs typeface="Arial" panose="020B0604020202020204" pitchFamily="34" charset="0"/>
            </a:rPr>
            <a:t>The focus should be on the audience</a:t>
          </a:r>
          <a:endParaRPr lang="en-US" b="1" dirty="0">
            <a:solidFill>
              <a:schemeClr val="accent2">
                <a:lumMod val="50000"/>
              </a:schemeClr>
            </a:solidFill>
            <a:latin typeface="Arial" panose="020B0604020202020204" pitchFamily="34" charset="0"/>
            <a:cs typeface="Arial" panose="020B0604020202020204" pitchFamily="34" charset="0"/>
          </a:endParaRPr>
        </a:p>
      </dgm:t>
    </dgm:pt>
    <dgm:pt modelId="{5EDB88E0-C92D-435A-AE18-A41F0079163F}" type="sibTrans" cxnId="{9688A12B-79FC-4482-B4B9-EEBC4DA7889E}">
      <dgm:prSet phldrT="1" phldr="0"/>
      <dgm:spPr/>
      <dgm:t>
        <a:bodyPr/>
        <a:lstStyle/>
        <a:p>
          <a:pPr>
            <a:lnSpc>
              <a:spcPct val="100000"/>
            </a:lnSpc>
          </a:pPr>
          <a:endParaRPr lang="en-US">
            <a:solidFill>
              <a:schemeClr val="bg2"/>
            </a:solidFill>
          </a:endParaRPr>
        </a:p>
      </dgm:t>
    </dgm:pt>
    <dgm:pt modelId="{9A0A485E-F0B1-4888-B4C9-7484C7D10F80}" type="parTrans" cxnId="{9688A12B-79FC-4482-B4B9-EEBC4DA7889E}">
      <dgm:prSet/>
      <dgm:spPr/>
      <dgm:t>
        <a:bodyPr/>
        <a:lstStyle/>
        <a:p>
          <a:endParaRPr lang="en-US">
            <a:solidFill>
              <a:schemeClr val="bg2"/>
            </a:solidFill>
          </a:endParaRPr>
        </a:p>
      </dgm:t>
    </dgm:pt>
    <dgm:pt modelId="{082D6B8B-F360-4B90-BE13-A36C66594D80}" type="pres">
      <dgm:prSet presAssocID="{820936C6-B558-4F69-8BEB-74734AD0810B}" presName="root" presStyleCnt="0">
        <dgm:presLayoutVars>
          <dgm:dir/>
          <dgm:resizeHandles val="exact"/>
        </dgm:presLayoutVars>
      </dgm:prSet>
      <dgm:spPr/>
    </dgm:pt>
    <dgm:pt modelId="{29C3B117-16E0-46E2-B1A9-DAB203787739}" type="pres">
      <dgm:prSet presAssocID="{820936C6-B558-4F69-8BEB-74734AD0810B}" presName="container" presStyleCnt="0">
        <dgm:presLayoutVars>
          <dgm:dir/>
          <dgm:resizeHandles val="exact"/>
        </dgm:presLayoutVars>
      </dgm:prSet>
      <dgm:spPr/>
    </dgm:pt>
    <dgm:pt modelId="{D6EC1BCA-617F-468D-9869-1167289A4D07}" type="pres">
      <dgm:prSet presAssocID="{96F414B5-9DCF-4CE3-A9B5-0621AC290576}" presName="compNode" presStyleCnt="0"/>
      <dgm:spPr/>
    </dgm:pt>
    <dgm:pt modelId="{B3D5961A-76DA-45FC-8D93-A122EDEF5C01}" type="pres">
      <dgm:prSet presAssocID="{96F414B5-9DCF-4CE3-A9B5-0621AC290576}" presName="iconBgRect" presStyleLbl="bgShp" presStyleIdx="0" presStyleCnt="4"/>
      <dgm:spPr/>
    </dgm:pt>
    <dgm:pt modelId="{E18DFDF2-D495-4893-9BFF-F4AB8FDFC85F}" type="pres">
      <dgm:prSet presAssocID="{96F414B5-9DCF-4CE3-A9B5-0621AC29057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ext>
      </dgm:extLst>
    </dgm:pt>
    <dgm:pt modelId="{E3A87761-FDCE-4A6D-A7AA-47DEF7CFB1D9}" type="pres">
      <dgm:prSet presAssocID="{96F414B5-9DCF-4CE3-A9B5-0621AC290576}" presName="spaceRect" presStyleCnt="0"/>
      <dgm:spPr/>
    </dgm:pt>
    <dgm:pt modelId="{494E143E-5FC7-492D-AC0B-1EF61F0B5FD5}" type="pres">
      <dgm:prSet presAssocID="{96F414B5-9DCF-4CE3-A9B5-0621AC290576}" presName="textRect" presStyleLbl="revTx" presStyleIdx="0" presStyleCnt="4">
        <dgm:presLayoutVars>
          <dgm:chMax val="1"/>
          <dgm:chPref val="1"/>
        </dgm:presLayoutVars>
      </dgm:prSet>
      <dgm:spPr/>
    </dgm:pt>
    <dgm:pt modelId="{6E110DAA-594E-4BDE-BE26-7F279A688F09}" type="pres">
      <dgm:prSet presAssocID="{5EDB88E0-C92D-435A-AE18-A41F0079163F}" presName="sibTrans" presStyleLbl="sibTrans2D1" presStyleIdx="0" presStyleCnt="0"/>
      <dgm:spPr/>
    </dgm:pt>
    <dgm:pt modelId="{CD62694B-468D-432D-97B9-5754BB1C4E7C}" type="pres">
      <dgm:prSet presAssocID="{27FC2614-FCFA-417C-AE67-10D7C94D8254}" presName="compNode" presStyleCnt="0"/>
      <dgm:spPr/>
    </dgm:pt>
    <dgm:pt modelId="{A85C2EAC-BC6D-4597-8D3F-A413F7062AF7}" type="pres">
      <dgm:prSet presAssocID="{27FC2614-FCFA-417C-AE67-10D7C94D8254}" presName="iconBgRect" presStyleLbl="bgShp" presStyleIdx="1" presStyleCnt="4"/>
      <dgm:spPr/>
    </dgm:pt>
    <dgm:pt modelId="{64316200-6616-4CA0-ABFB-25BAEA87BE4B}" type="pres">
      <dgm:prSet presAssocID="{27FC2614-FCFA-417C-AE67-10D7C94D825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Book"/>
        </a:ext>
      </dgm:extLst>
    </dgm:pt>
    <dgm:pt modelId="{DB714666-3F8B-4A14-B0C7-44394215826F}" type="pres">
      <dgm:prSet presAssocID="{27FC2614-FCFA-417C-AE67-10D7C94D8254}" presName="spaceRect" presStyleCnt="0"/>
      <dgm:spPr/>
    </dgm:pt>
    <dgm:pt modelId="{9508E623-CC46-4786-A847-813485DFC887}" type="pres">
      <dgm:prSet presAssocID="{27FC2614-FCFA-417C-AE67-10D7C94D8254}" presName="textRect" presStyleLbl="revTx" presStyleIdx="1" presStyleCnt="4">
        <dgm:presLayoutVars>
          <dgm:chMax val="1"/>
          <dgm:chPref val="1"/>
        </dgm:presLayoutVars>
      </dgm:prSet>
      <dgm:spPr/>
    </dgm:pt>
    <dgm:pt modelId="{D0804C16-2623-4249-9C59-69D07CC75654}" type="pres">
      <dgm:prSet presAssocID="{3EB73B9B-E43B-4BEC-AE70-DC12D574CC1B}" presName="sibTrans" presStyleLbl="sibTrans2D1" presStyleIdx="0" presStyleCnt="0"/>
      <dgm:spPr/>
    </dgm:pt>
    <dgm:pt modelId="{62D29E97-9991-4CB9-9FC0-E646264BE6FE}" type="pres">
      <dgm:prSet presAssocID="{7225475D-C67E-4E78-8D68-A674645ABA54}" presName="compNode" presStyleCnt="0"/>
      <dgm:spPr/>
    </dgm:pt>
    <dgm:pt modelId="{2FC68C7F-9E65-4A6E-A59D-58B1B5188A4B}" type="pres">
      <dgm:prSet presAssocID="{7225475D-C67E-4E78-8D68-A674645ABA54}" presName="iconBgRect" presStyleLbl="bgShp" presStyleIdx="2" presStyleCnt="4"/>
      <dgm:spPr/>
    </dgm:pt>
    <dgm:pt modelId="{B857FEFF-5155-4A20-A222-3058B126B8F1}" type="pres">
      <dgm:prSet presAssocID="{7225475D-C67E-4E78-8D68-A674645ABA5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No sign"/>
        </a:ext>
      </dgm:extLst>
    </dgm:pt>
    <dgm:pt modelId="{64186768-04C9-4111-B44D-039E4DD00491}" type="pres">
      <dgm:prSet presAssocID="{7225475D-C67E-4E78-8D68-A674645ABA54}" presName="spaceRect" presStyleCnt="0"/>
      <dgm:spPr/>
    </dgm:pt>
    <dgm:pt modelId="{CD1636D0-FF27-478F-A87A-71A6DAA38F1C}" type="pres">
      <dgm:prSet presAssocID="{7225475D-C67E-4E78-8D68-A674645ABA54}" presName="textRect" presStyleLbl="revTx" presStyleIdx="2" presStyleCnt="4">
        <dgm:presLayoutVars>
          <dgm:chMax val="1"/>
          <dgm:chPref val="1"/>
        </dgm:presLayoutVars>
      </dgm:prSet>
      <dgm:spPr/>
    </dgm:pt>
    <dgm:pt modelId="{42898FEA-A81A-4754-AC19-3B8A83AA83A4}" type="pres">
      <dgm:prSet presAssocID="{EF4779C9-EF58-4D0B-9F7E-FE31ABE71DCB}" presName="sibTrans" presStyleLbl="sibTrans2D1" presStyleIdx="0" presStyleCnt="0"/>
      <dgm:spPr/>
    </dgm:pt>
    <dgm:pt modelId="{26B8DC2D-4E85-4EF2-8B3C-E6E4974F9743}" type="pres">
      <dgm:prSet presAssocID="{573BC2C8-43D2-4BD2-AD5A-15ED7D97F63E}" presName="compNode" presStyleCnt="0"/>
      <dgm:spPr/>
    </dgm:pt>
    <dgm:pt modelId="{33A4ACFF-9C1E-4E08-A46B-6F40F3B81D12}" type="pres">
      <dgm:prSet presAssocID="{573BC2C8-43D2-4BD2-AD5A-15ED7D97F63E}" presName="iconBgRect" presStyleLbl="bgShp" presStyleIdx="3" presStyleCnt="4"/>
      <dgm:spPr/>
    </dgm:pt>
    <dgm:pt modelId="{D0DB0196-55BE-4567-8469-A4D6289AE390}" type="pres">
      <dgm:prSet presAssocID="{573BC2C8-43D2-4BD2-AD5A-15ED7D97F63E}" presName="iconRect" presStyleLbl="node1" presStyleIdx="3" presStyleCnt="4"/>
      <dgm:spPr>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a:noFill/>
        </a:ln>
      </dgm:spPr>
      <dgm:extLst>
        <a:ext uri="{E40237B7-FDA0-4F09-8148-C483321AD2D9}">
          <dgm14:cNvPr xmlns:dgm14="http://schemas.microsoft.com/office/drawing/2010/diagram" id="0" name="" descr="Monitor outline"/>
        </a:ext>
      </dgm:extLst>
    </dgm:pt>
    <dgm:pt modelId="{BB0E6456-E656-4218-B079-AFD0D942F490}" type="pres">
      <dgm:prSet presAssocID="{573BC2C8-43D2-4BD2-AD5A-15ED7D97F63E}" presName="spaceRect" presStyleCnt="0"/>
      <dgm:spPr/>
    </dgm:pt>
    <dgm:pt modelId="{8B2BAE8B-A1CE-4AF7-871B-A48BC0371276}" type="pres">
      <dgm:prSet presAssocID="{573BC2C8-43D2-4BD2-AD5A-15ED7D97F63E}" presName="textRect" presStyleLbl="revTx" presStyleIdx="3" presStyleCnt="4">
        <dgm:presLayoutVars>
          <dgm:chMax val="1"/>
          <dgm:chPref val="1"/>
        </dgm:presLayoutVars>
      </dgm:prSet>
      <dgm:spPr/>
    </dgm:pt>
  </dgm:ptLst>
  <dgm:cxnLst>
    <dgm:cxn modelId="{31D60D0A-57EB-4C4A-B859-23A2D505844D}" srcId="{820936C6-B558-4F69-8BEB-74734AD0810B}" destId="{7225475D-C67E-4E78-8D68-A674645ABA54}" srcOrd="2" destOrd="0" parTransId="{53410CF6-245E-4031-8354-23AFF5E83A7D}" sibTransId="{EF4779C9-EF58-4D0B-9F7E-FE31ABE71DCB}"/>
    <dgm:cxn modelId="{BBEA961C-5048-4154-95B9-EB38CF36DE80}" type="presOf" srcId="{3EB73B9B-E43B-4BEC-AE70-DC12D574CC1B}" destId="{D0804C16-2623-4249-9C59-69D07CC75654}" srcOrd="0" destOrd="0" presId="urn:microsoft.com/office/officeart/2018/2/layout/IconCircleList"/>
    <dgm:cxn modelId="{9688A12B-79FC-4482-B4B9-EEBC4DA7889E}" srcId="{820936C6-B558-4F69-8BEB-74734AD0810B}" destId="{96F414B5-9DCF-4CE3-A9B5-0621AC290576}" srcOrd="0" destOrd="0" parTransId="{9A0A485E-F0B1-4888-B4C9-7484C7D10F80}" sibTransId="{5EDB88E0-C92D-435A-AE18-A41F0079163F}"/>
    <dgm:cxn modelId="{5BC6F43E-73F7-417B-8577-39A54D460832}" type="presOf" srcId="{EF4779C9-EF58-4D0B-9F7E-FE31ABE71DCB}" destId="{42898FEA-A81A-4754-AC19-3B8A83AA83A4}" srcOrd="0" destOrd="0" presId="urn:microsoft.com/office/officeart/2018/2/layout/IconCircleList"/>
    <dgm:cxn modelId="{78FA2A60-DCC9-456C-BE63-4B577112F41E}" type="presOf" srcId="{5EDB88E0-C92D-435A-AE18-A41F0079163F}" destId="{6E110DAA-594E-4BDE-BE26-7F279A688F09}" srcOrd="0" destOrd="0" presId="urn:microsoft.com/office/officeart/2018/2/layout/IconCircleList"/>
    <dgm:cxn modelId="{5D7F4D44-798E-428F-BBD4-36D1E13FBD9B}" srcId="{820936C6-B558-4F69-8BEB-74734AD0810B}" destId="{27FC2614-FCFA-417C-AE67-10D7C94D8254}" srcOrd="1" destOrd="0" parTransId="{BBEC6D0F-3196-421F-89DE-3E816BBFD725}" sibTransId="{3EB73B9B-E43B-4BEC-AE70-DC12D574CC1B}"/>
    <dgm:cxn modelId="{2D31264B-1C14-4B44-B305-19E0745C42CB}" srcId="{820936C6-B558-4F69-8BEB-74734AD0810B}" destId="{573BC2C8-43D2-4BD2-AD5A-15ED7D97F63E}" srcOrd="3" destOrd="0" parTransId="{D3DE2B06-E90F-4016-9708-DE33C9872DAB}" sibTransId="{C16DC4CC-5878-453C-83AE-80D45147CF4A}"/>
    <dgm:cxn modelId="{701C6152-AD2B-4056-95A4-7178698BF4A1}" type="presOf" srcId="{573BC2C8-43D2-4BD2-AD5A-15ED7D97F63E}" destId="{8B2BAE8B-A1CE-4AF7-871B-A48BC0371276}" srcOrd="0" destOrd="0" presId="urn:microsoft.com/office/officeart/2018/2/layout/IconCircleList"/>
    <dgm:cxn modelId="{FD992E87-37B0-4E68-8251-58795451A825}" type="presOf" srcId="{96F414B5-9DCF-4CE3-A9B5-0621AC290576}" destId="{494E143E-5FC7-492D-AC0B-1EF61F0B5FD5}" srcOrd="0" destOrd="0" presId="urn:microsoft.com/office/officeart/2018/2/layout/IconCircleList"/>
    <dgm:cxn modelId="{28BB81CC-3C59-41E7-BC79-B21B80E8B62F}" type="presOf" srcId="{7225475D-C67E-4E78-8D68-A674645ABA54}" destId="{CD1636D0-FF27-478F-A87A-71A6DAA38F1C}" srcOrd="0" destOrd="0" presId="urn:microsoft.com/office/officeart/2018/2/layout/IconCircleList"/>
    <dgm:cxn modelId="{3A1F0EF5-DADD-4B0D-80AB-A5AB5E9DC5FF}" type="presOf" srcId="{820936C6-B558-4F69-8BEB-74734AD0810B}" destId="{082D6B8B-F360-4B90-BE13-A36C66594D80}" srcOrd="0" destOrd="0" presId="urn:microsoft.com/office/officeart/2018/2/layout/IconCircleList"/>
    <dgm:cxn modelId="{F15052F8-5C89-4912-9421-8463178D8F2E}" type="presOf" srcId="{27FC2614-FCFA-417C-AE67-10D7C94D8254}" destId="{9508E623-CC46-4786-A847-813485DFC887}" srcOrd="0" destOrd="0" presId="urn:microsoft.com/office/officeart/2018/2/layout/IconCircleList"/>
    <dgm:cxn modelId="{0CF53FC3-309A-4224-9964-8EB36DC414BC}" type="presParOf" srcId="{082D6B8B-F360-4B90-BE13-A36C66594D80}" destId="{29C3B117-16E0-46E2-B1A9-DAB203787739}" srcOrd="0" destOrd="0" presId="urn:microsoft.com/office/officeart/2018/2/layout/IconCircleList"/>
    <dgm:cxn modelId="{0091FAC9-CDCF-4828-B319-D50C84F2E8AE}" type="presParOf" srcId="{29C3B117-16E0-46E2-B1A9-DAB203787739}" destId="{D6EC1BCA-617F-468D-9869-1167289A4D07}" srcOrd="0" destOrd="0" presId="urn:microsoft.com/office/officeart/2018/2/layout/IconCircleList"/>
    <dgm:cxn modelId="{96AA0663-E04F-4E35-9729-23F4CA6512F6}" type="presParOf" srcId="{D6EC1BCA-617F-468D-9869-1167289A4D07}" destId="{B3D5961A-76DA-45FC-8D93-A122EDEF5C01}" srcOrd="0" destOrd="0" presId="urn:microsoft.com/office/officeart/2018/2/layout/IconCircleList"/>
    <dgm:cxn modelId="{6CB5940E-1D8B-43C0-8FA3-5B1B576EB6F1}" type="presParOf" srcId="{D6EC1BCA-617F-468D-9869-1167289A4D07}" destId="{E18DFDF2-D495-4893-9BFF-F4AB8FDFC85F}" srcOrd="1" destOrd="0" presId="urn:microsoft.com/office/officeart/2018/2/layout/IconCircleList"/>
    <dgm:cxn modelId="{38F1B7F8-1884-4DE9-89B6-16393EB829B8}" type="presParOf" srcId="{D6EC1BCA-617F-468D-9869-1167289A4D07}" destId="{E3A87761-FDCE-4A6D-A7AA-47DEF7CFB1D9}" srcOrd="2" destOrd="0" presId="urn:microsoft.com/office/officeart/2018/2/layout/IconCircleList"/>
    <dgm:cxn modelId="{247A111F-B9B4-47A2-9BF2-8864C6657E66}" type="presParOf" srcId="{D6EC1BCA-617F-468D-9869-1167289A4D07}" destId="{494E143E-5FC7-492D-AC0B-1EF61F0B5FD5}" srcOrd="3" destOrd="0" presId="urn:microsoft.com/office/officeart/2018/2/layout/IconCircleList"/>
    <dgm:cxn modelId="{58ED69CB-95E4-47C7-AB60-57D6033514DC}" type="presParOf" srcId="{29C3B117-16E0-46E2-B1A9-DAB203787739}" destId="{6E110DAA-594E-4BDE-BE26-7F279A688F09}" srcOrd="1" destOrd="0" presId="urn:microsoft.com/office/officeart/2018/2/layout/IconCircleList"/>
    <dgm:cxn modelId="{AA5AB353-6981-4525-B3D7-6F178471F3EE}" type="presParOf" srcId="{29C3B117-16E0-46E2-B1A9-DAB203787739}" destId="{CD62694B-468D-432D-97B9-5754BB1C4E7C}" srcOrd="2" destOrd="0" presId="urn:microsoft.com/office/officeart/2018/2/layout/IconCircleList"/>
    <dgm:cxn modelId="{FEFC1312-6675-4E37-8C1F-D5F03FB346DB}" type="presParOf" srcId="{CD62694B-468D-432D-97B9-5754BB1C4E7C}" destId="{A85C2EAC-BC6D-4597-8D3F-A413F7062AF7}" srcOrd="0" destOrd="0" presId="urn:microsoft.com/office/officeart/2018/2/layout/IconCircleList"/>
    <dgm:cxn modelId="{E90C7034-98B7-4261-A9A6-4CBB57A51E02}" type="presParOf" srcId="{CD62694B-468D-432D-97B9-5754BB1C4E7C}" destId="{64316200-6616-4CA0-ABFB-25BAEA87BE4B}" srcOrd="1" destOrd="0" presId="urn:microsoft.com/office/officeart/2018/2/layout/IconCircleList"/>
    <dgm:cxn modelId="{2D097B40-A3B6-42DD-A926-8A5E507AB37A}" type="presParOf" srcId="{CD62694B-468D-432D-97B9-5754BB1C4E7C}" destId="{DB714666-3F8B-4A14-B0C7-44394215826F}" srcOrd="2" destOrd="0" presId="urn:microsoft.com/office/officeart/2018/2/layout/IconCircleList"/>
    <dgm:cxn modelId="{28ED7193-530B-490C-9E24-14F275A146BD}" type="presParOf" srcId="{CD62694B-468D-432D-97B9-5754BB1C4E7C}" destId="{9508E623-CC46-4786-A847-813485DFC887}" srcOrd="3" destOrd="0" presId="urn:microsoft.com/office/officeart/2018/2/layout/IconCircleList"/>
    <dgm:cxn modelId="{C33B4F74-C599-4A87-B12B-FED70E7100E9}" type="presParOf" srcId="{29C3B117-16E0-46E2-B1A9-DAB203787739}" destId="{D0804C16-2623-4249-9C59-69D07CC75654}" srcOrd="3" destOrd="0" presId="urn:microsoft.com/office/officeart/2018/2/layout/IconCircleList"/>
    <dgm:cxn modelId="{2313A0F1-47A4-4CB8-BCA3-E73B376E9695}" type="presParOf" srcId="{29C3B117-16E0-46E2-B1A9-DAB203787739}" destId="{62D29E97-9991-4CB9-9FC0-E646264BE6FE}" srcOrd="4" destOrd="0" presId="urn:microsoft.com/office/officeart/2018/2/layout/IconCircleList"/>
    <dgm:cxn modelId="{04F75CCE-8D54-41E3-A0BC-82AFF96659B7}" type="presParOf" srcId="{62D29E97-9991-4CB9-9FC0-E646264BE6FE}" destId="{2FC68C7F-9E65-4A6E-A59D-58B1B5188A4B}" srcOrd="0" destOrd="0" presId="urn:microsoft.com/office/officeart/2018/2/layout/IconCircleList"/>
    <dgm:cxn modelId="{D6C28828-5643-41C8-92B2-66E21EB127D2}" type="presParOf" srcId="{62D29E97-9991-4CB9-9FC0-E646264BE6FE}" destId="{B857FEFF-5155-4A20-A222-3058B126B8F1}" srcOrd="1" destOrd="0" presId="urn:microsoft.com/office/officeart/2018/2/layout/IconCircleList"/>
    <dgm:cxn modelId="{477678DB-D0E1-48C0-815E-EA80C353EAD0}" type="presParOf" srcId="{62D29E97-9991-4CB9-9FC0-E646264BE6FE}" destId="{64186768-04C9-4111-B44D-039E4DD00491}" srcOrd="2" destOrd="0" presId="urn:microsoft.com/office/officeart/2018/2/layout/IconCircleList"/>
    <dgm:cxn modelId="{86E37E7C-5F15-4850-9FEF-3FB51B7A64DC}" type="presParOf" srcId="{62D29E97-9991-4CB9-9FC0-E646264BE6FE}" destId="{CD1636D0-FF27-478F-A87A-71A6DAA38F1C}" srcOrd="3" destOrd="0" presId="urn:microsoft.com/office/officeart/2018/2/layout/IconCircleList"/>
    <dgm:cxn modelId="{DA5101B7-A8A4-4ABD-B600-4F92A41ECE16}" type="presParOf" srcId="{29C3B117-16E0-46E2-B1A9-DAB203787739}" destId="{42898FEA-A81A-4754-AC19-3B8A83AA83A4}" srcOrd="5" destOrd="0" presId="urn:microsoft.com/office/officeart/2018/2/layout/IconCircleList"/>
    <dgm:cxn modelId="{0C4B7F8A-E4DE-4EEA-897A-8B08BCE791C2}" type="presParOf" srcId="{29C3B117-16E0-46E2-B1A9-DAB203787739}" destId="{26B8DC2D-4E85-4EF2-8B3C-E6E4974F9743}" srcOrd="6" destOrd="0" presId="urn:microsoft.com/office/officeart/2018/2/layout/IconCircleList"/>
    <dgm:cxn modelId="{39B950E7-752C-4ACF-9836-0633FAA7F01E}" type="presParOf" srcId="{26B8DC2D-4E85-4EF2-8B3C-E6E4974F9743}" destId="{33A4ACFF-9C1E-4E08-A46B-6F40F3B81D12}" srcOrd="0" destOrd="0" presId="urn:microsoft.com/office/officeart/2018/2/layout/IconCircleList"/>
    <dgm:cxn modelId="{A8763196-8B18-43F6-988B-90502F15159F}" type="presParOf" srcId="{26B8DC2D-4E85-4EF2-8B3C-E6E4974F9743}" destId="{D0DB0196-55BE-4567-8469-A4D6289AE390}" srcOrd="1" destOrd="0" presId="urn:microsoft.com/office/officeart/2018/2/layout/IconCircleList"/>
    <dgm:cxn modelId="{7A01AF5B-4947-4A06-B900-B44CAC642B2D}" type="presParOf" srcId="{26B8DC2D-4E85-4EF2-8B3C-E6E4974F9743}" destId="{BB0E6456-E656-4218-B079-AFD0D942F490}" srcOrd="2" destOrd="0" presId="urn:microsoft.com/office/officeart/2018/2/layout/IconCircleList"/>
    <dgm:cxn modelId="{E2F6B55F-8C30-40FF-861E-6E0927450CF0}" type="presParOf" srcId="{26B8DC2D-4E85-4EF2-8B3C-E6E4974F9743}" destId="{8B2BAE8B-A1CE-4AF7-871B-A48BC037127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4E0AFEBB-97D1-4D20-A748-DD9252CB48F4}" type="doc">
      <dgm:prSet loTypeId="urn:microsoft.com/office/officeart/2005/8/layout/vList5" loCatId="list" qsTypeId="urn:microsoft.com/office/officeart/2005/8/quickstyle/simple4" qsCatId="simple" csTypeId="urn:microsoft.com/office/officeart/2005/8/colors/accent1_1" csCatId="accent1" phldr="1"/>
      <dgm:spPr/>
      <dgm:t>
        <a:bodyPr/>
        <a:lstStyle/>
        <a:p>
          <a:endParaRPr lang="en-US"/>
        </a:p>
      </dgm:t>
    </dgm:pt>
    <dgm:pt modelId="{79D9E73A-AB42-4C32-BC05-6CA857CB062D}">
      <dgm:prSet custT="1"/>
      <dgm:spPr/>
      <dgm:t>
        <a:bodyPr/>
        <a:lstStyle/>
        <a:p>
          <a:r>
            <a:rPr lang="en-GB" sz="2800" b="1" i="0" dirty="0">
              <a:solidFill>
                <a:srgbClr val="002060"/>
              </a:solidFill>
              <a:latin typeface="Arial" panose="020B0604020202020204" pitchFamily="34" charset="0"/>
              <a:cs typeface="Arial" panose="020B0604020202020204" pitchFamily="34" charset="0"/>
            </a:rPr>
            <a:t>Tone</a:t>
          </a:r>
          <a:endParaRPr lang="en-US" sz="2800" b="1" dirty="0">
            <a:solidFill>
              <a:srgbClr val="002060"/>
            </a:solidFill>
            <a:latin typeface="Arial" panose="020B0604020202020204" pitchFamily="34" charset="0"/>
            <a:cs typeface="Arial" panose="020B0604020202020204" pitchFamily="34" charset="0"/>
          </a:endParaRPr>
        </a:p>
      </dgm:t>
    </dgm:pt>
    <dgm:pt modelId="{D82270BA-671F-4D10-93D6-B1F421F5061F}" type="parTrans" cxnId="{34F43E92-4B35-4B7E-A769-2E83B67B8C81}">
      <dgm:prSet/>
      <dgm:spPr/>
      <dgm:t>
        <a:bodyPr/>
        <a:lstStyle/>
        <a:p>
          <a:endParaRPr lang="en-US" sz="2800"/>
        </a:p>
      </dgm:t>
    </dgm:pt>
    <dgm:pt modelId="{F74A6BDF-07AF-4D53-81ED-770141188256}" type="sibTrans" cxnId="{34F43E92-4B35-4B7E-A769-2E83B67B8C81}">
      <dgm:prSet/>
      <dgm:spPr/>
      <dgm:t>
        <a:bodyPr/>
        <a:lstStyle/>
        <a:p>
          <a:endParaRPr lang="en-US" sz="2800"/>
        </a:p>
      </dgm:t>
    </dgm:pt>
    <dgm:pt modelId="{F91238AE-F23A-4E71-8ADC-2162D1FE66B8}">
      <dgm:prSet custT="1"/>
      <dgm:spPr/>
      <dgm:t>
        <a:bodyPr/>
        <a:lstStyle/>
        <a:p>
          <a:r>
            <a:rPr lang="en-GB" sz="2000" b="1" i="0" dirty="0">
              <a:solidFill>
                <a:srgbClr val="002060"/>
              </a:solidFill>
              <a:latin typeface="Arial" panose="020B0604020202020204" pitchFamily="34" charset="0"/>
              <a:cs typeface="Arial" panose="020B0604020202020204" pitchFamily="34" charset="0"/>
            </a:rPr>
            <a:t>How your voice rises and falls</a:t>
          </a:r>
          <a:endParaRPr lang="en-US" sz="2000" b="1" dirty="0">
            <a:solidFill>
              <a:srgbClr val="002060"/>
            </a:solidFill>
            <a:latin typeface="Arial" panose="020B0604020202020204" pitchFamily="34" charset="0"/>
            <a:cs typeface="Arial" panose="020B0604020202020204" pitchFamily="34" charset="0"/>
          </a:endParaRPr>
        </a:p>
      </dgm:t>
    </dgm:pt>
    <dgm:pt modelId="{69B6D4F3-583A-4C17-AABA-36D612D530C2}" type="parTrans" cxnId="{43A081FD-D0E1-4FEA-8A66-9C169F012D18}">
      <dgm:prSet/>
      <dgm:spPr/>
      <dgm:t>
        <a:bodyPr/>
        <a:lstStyle/>
        <a:p>
          <a:endParaRPr lang="en-US" sz="2800"/>
        </a:p>
      </dgm:t>
    </dgm:pt>
    <dgm:pt modelId="{41CB9988-6B17-4613-BC8F-E5BD58EA4F3B}" type="sibTrans" cxnId="{43A081FD-D0E1-4FEA-8A66-9C169F012D18}">
      <dgm:prSet/>
      <dgm:spPr/>
      <dgm:t>
        <a:bodyPr/>
        <a:lstStyle/>
        <a:p>
          <a:endParaRPr lang="en-US" sz="2800"/>
        </a:p>
      </dgm:t>
    </dgm:pt>
    <dgm:pt modelId="{9F5B3ACE-AAB5-4F4C-859C-64075DF9DA12}">
      <dgm:prSet custT="1"/>
      <dgm:spPr/>
      <dgm:t>
        <a:bodyPr/>
        <a:lstStyle/>
        <a:p>
          <a:r>
            <a:rPr lang="en-GB" sz="2000" b="1" i="0" dirty="0">
              <a:solidFill>
                <a:srgbClr val="002060"/>
              </a:solidFill>
              <a:latin typeface="Arial" panose="020B0604020202020204" pitchFamily="34" charset="0"/>
              <a:cs typeface="Arial" panose="020B0604020202020204" pitchFamily="34" charset="0"/>
            </a:rPr>
            <a:t>ISSUE: Monotone (flat)</a:t>
          </a:r>
          <a:endParaRPr lang="en-US" sz="2000" b="1" dirty="0">
            <a:solidFill>
              <a:srgbClr val="002060"/>
            </a:solidFill>
            <a:latin typeface="Arial" panose="020B0604020202020204" pitchFamily="34" charset="0"/>
            <a:cs typeface="Arial" panose="020B0604020202020204" pitchFamily="34" charset="0"/>
          </a:endParaRPr>
        </a:p>
      </dgm:t>
    </dgm:pt>
    <dgm:pt modelId="{C115CA7B-D058-4552-A663-0A6CB4D39B7D}" type="parTrans" cxnId="{CEF0BEA0-EAA8-4DD9-9AEB-553E233E5DCE}">
      <dgm:prSet/>
      <dgm:spPr/>
      <dgm:t>
        <a:bodyPr/>
        <a:lstStyle/>
        <a:p>
          <a:endParaRPr lang="en-US" sz="2800"/>
        </a:p>
      </dgm:t>
    </dgm:pt>
    <dgm:pt modelId="{DF5C1ABF-F00B-4A4C-8125-0E4A5DA9150E}" type="sibTrans" cxnId="{CEF0BEA0-EAA8-4DD9-9AEB-553E233E5DCE}">
      <dgm:prSet/>
      <dgm:spPr/>
      <dgm:t>
        <a:bodyPr/>
        <a:lstStyle/>
        <a:p>
          <a:endParaRPr lang="en-US" sz="2800"/>
        </a:p>
      </dgm:t>
    </dgm:pt>
    <dgm:pt modelId="{8CDB680B-F051-4915-8C36-EB0E05D3DFC0}">
      <dgm:prSet custT="1"/>
      <dgm:spPr/>
      <dgm:t>
        <a:bodyPr/>
        <a:lstStyle/>
        <a:p>
          <a:r>
            <a:rPr lang="en-GB" sz="2800" b="1" i="0" dirty="0">
              <a:solidFill>
                <a:srgbClr val="7030A0"/>
              </a:solidFill>
              <a:latin typeface="Arial" panose="020B0604020202020204" pitchFamily="34" charset="0"/>
              <a:cs typeface="Arial" panose="020B0604020202020204" pitchFamily="34" charset="0"/>
            </a:rPr>
            <a:t>Use your voice for emphasis</a:t>
          </a:r>
          <a:endParaRPr lang="en-US" sz="2800" b="1" dirty="0">
            <a:solidFill>
              <a:srgbClr val="7030A0"/>
            </a:solidFill>
            <a:latin typeface="Arial" panose="020B0604020202020204" pitchFamily="34" charset="0"/>
            <a:cs typeface="Arial" panose="020B0604020202020204" pitchFamily="34" charset="0"/>
          </a:endParaRPr>
        </a:p>
      </dgm:t>
    </dgm:pt>
    <dgm:pt modelId="{A8DD4C12-E5DB-4DE9-9306-18D4E18A1DE4}" type="parTrans" cxnId="{196EAA0E-C368-4898-B105-97BAAE33F77F}">
      <dgm:prSet/>
      <dgm:spPr/>
      <dgm:t>
        <a:bodyPr/>
        <a:lstStyle/>
        <a:p>
          <a:endParaRPr lang="en-US" sz="2800"/>
        </a:p>
      </dgm:t>
    </dgm:pt>
    <dgm:pt modelId="{A1CEEFFA-0325-4202-AE59-DA6834D4B0D3}" type="sibTrans" cxnId="{196EAA0E-C368-4898-B105-97BAAE33F77F}">
      <dgm:prSet/>
      <dgm:spPr/>
      <dgm:t>
        <a:bodyPr/>
        <a:lstStyle/>
        <a:p>
          <a:endParaRPr lang="en-US" sz="2800"/>
        </a:p>
      </dgm:t>
    </dgm:pt>
    <dgm:pt modelId="{E868BB1A-1AF7-4DBE-9A37-07EDE5A943EF}">
      <dgm:prSet custT="1"/>
      <dgm:spPr/>
      <dgm:t>
        <a:bodyPr/>
        <a:lstStyle/>
        <a:p>
          <a:r>
            <a:rPr lang="en-GB" sz="2000" b="1" i="0" dirty="0">
              <a:solidFill>
                <a:srgbClr val="7030A0"/>
              </a:solidFill>
              <a:latin typeface="Arial" panose="020B0604020202020204" pitchFamily="34" charset="0"/>
              <a:cs typeface="Arial" panose="020B0604020202020204" pitchFamily="34" charset="0"/>
            </a:rPr>
            <a:t>The key thing to note here</a:t>
          </a:r>
          <a:endParaRPr lang="en-US" sz="2000" b="1" dirty="0">
            <a:solidFill>
              <a:srgbClr val="7030A0"/>
            </a:solidFill>
            <a:latin typeface="Arial" panose="020B0604020202020204" pitchFamily="34" charset="0"/>
            <a:cs typeface="Arial" panose="020B0604020202020204" pitchFamily="34" charset="0"/>
          </a:endParaRPr>
        </a:p>
      </dgm:t>
    </dgm:pt>
    <dgm:pt modelId="{2311EBAC-92ED-4F57-AC61-C75DCAC26CA1}" type="parTrans" cxnId="{3C2AF680-A80F-4F91-8D1E-877E8D2B7AD5}">
      <dgm:prSet/>
      <dgm:spPr/>
      <dgm:t>
        <a:bodyPr/>
        <a:lstStyle/>
        <a:p>
          <a:endParaRPr lang="en-US" sz="2800"/>
        </a:p>
      </dgm:t>
    </dgm:pt>
    <dgm:pt modelId="{990EDB48-303D-484E-A430-C20AD0497B38}" type="sibTrans" cxnId="{3C2AF680-A80F-4F91-8D1E-877E8D2B7AD5}">
      <dgm:prSet/>
      <dgm:spPr/>
      <dgm:t>
        <a:bodyPr/>
        <a:lstStyle/>
        <a:p>
          <a:endParaRPr lang="en-US" sz="2800"/>
        </a:p>
      </dgm:t>
    </dgm:pt>
    <dgm:pt modelId="{60AB98AE-734C-4BA4-832E-3F6B220D0DA6}">
      <dgm:prSet custT="1"/>
      <dgm:spPr/>
      <dgm:t>
        <a:bodyPr/>
        <a:lstStyle/>
        <a:p>
          <a:r>
            <a:rPr lang="en-GB" sz="2800" b="1" i="0" dirty="0">
              <a:solidFill>
                <a:srgbClr val="00B050"/>
              </a:solidFill>
              <a:latin typeface="Arial" panose="020B0604020202020204" pitchFamily="34" charset="0"/>
              <a:cs typeface="Arial" panose="020B0604020202020204" pitchFamily="34" charset="0"/>
            </a:rPr>
            <a:t>Pace</a:t>
          </a:r>
          <a:endParaRPr lang="en-US" sz="2800" b="1" dirty="0">
            <a:solidFill>
              <a:srgbClr val="00B050"/>
            </a:solidFill>
            <a:latin typeface="Arial" panose="020B0604020202020204" pitchFamily="34" charset="0"/>
            <a:cs typeface="Arial" panose="020B0604020202020204" pitchFamily="34" charset="0"/>
          </a:endParaRPr>
        </a:p>
      </dgm:t>
    </dgm:pt>
    <dgm:pt modelId="{FE7C3256-A2C2-4F7D-BE9C-49F9AD99383C}" type="parTrans" cxnId="{46FDFF18-9378-4196-99F7-502232805554}">
      <dgm:prSet/>
      <dgm:spPr/>
      <dgm:t>
        <a:bodyPr/>
        <a:lstStyle/>
        <a:p>
          <a:endParaRPr lang="en-US" sz="2800"/>
        </a:p>
      </dgm:t>
    </dgm:pt>
    <dgm:pt modelId="{6A6FD393-AF68-4B0B-8276-C75726FE5223}" type="sibTrans" cxnId="{46FDFF18-9378-4196-99F7-502232805554}">
      <dgm:prSet/>
      <dgm:spPr/>
      <dgm:t>
        <a:bodyPr/>
        <a:lstStyle/>
        <a:p>
          <a:endParaRPr lang="en-US" sz="2800"/>
        </a:p>
      </dgm:t>
    </dgm:pt>
    <dgm:pt modelId="{D82CA48C-4D14-4536-B18A-5E19ECA1AC62}">
      <dgm:prSet custT="1"/>
      <dgm:spPr/>
      <dgm:t>
        <a:bodyPr/>
        <a:lstStyle/>
        <a:p>
          <a:r>
            <a:rPr lang="en-GB" sz="2000" b="1" i="0" dirty="0">
              <a:solidFill>
                <a:srgbClr val="00B050"/>
              </a:solidFill>
              <a:latin typeface="Arial" panose="020B0604020202020204" pitchFamily="34" charset="0"/>
              <a:cs typeface="Arial" panose="020B0604020202020204" pitchFamily="34" charset="0"/>
            </a:rPr>
            <a:t>People speak too fast – pause!</a:t>
          </a:r>
          <a:endParaRPr lang="en-US" sz="2000" b="1" dirty="0">
            <a:solidFill>
              <a:srgbClr val="00B050"/>
            </a:solidFill>
            <a:latin typeface="Arial" panose="020B0604020202020204" pitchFamily="34" charset="0"/>
            <a:cs typeface="Arial" panose="020B0604020202020204" pitchFamily="34" charset="0"/>
          </a:endParaRPr>
        </a:p>
      </dgm:t>
    </dgm:pt>
    <dgm:pt modelId="{F60F6EF0-4518-49FF-AC42-E7310C195BCD}" type="parTrans" cxnId="{126D61B9-930D-4F08-B5A9-0242C9E357F9}">
      <dgm:prSet/>
      <dgm:spPr/>
      <dgm:t>
        <a:bodyPr/>
        <a:lstStyle/>
        <a:p>
          <a:endParaRPr lang="en-US" sz="2800"/>
        </a:p>
      </dgm:t>
    </dgm:pt>
    <dgm:pt modelId="{6C154D06-F210-47D4-89E6-30613D94D9C8}" type="sibTrans" cxnId="{126D61B9-930D-4F08-B5A9-0242C9E357F9}">
      <dgm:prSet/>
      <dgm:spPr/>
      <dgm:t>
        <a:bodyPr/>
        <a:lstStyle/>
        <a:p>
          <a:endParaRPr lang="en-US" sz="2800"/>
        </a:p>
      </dgm:t>
    </dgm:pt>
    <dgm:pt modelId="{866D43EA-4E5C-4FEA-841D-67531B555D70}">
      <dgm:prSet custT="1"/>
      <dgm:spPr/>
      <dgm:t>
        <a:bodyPr/>
        <a:lstStyle/>
        <a:p>
          <a:r>
            <a:rPr lang="en-GB" sz="2000" b="1" i="0" dirty="0">
              <a:solidFill>
                <a:srgbClr val="00B050"/>
              </a:solidFill>
              <a:latin typeface="Arial" panose="020B0604020202020204" pitchFamily="34" charset="0"/>
              <a:cs typeface="Arial" panose="020B0604020202020204" pitchFamily="34" charset="0"/>
            </a:rPr>
            <a:t>Too much content?</a:t>
          </a:r>
          <a:endParaRPr lang="en-US" sz="2000" b="1" dirty="0">
            <a:solidFill>
              <a:srgbClr val="00B050"/>
            </a:solidFill>
            <a:latin typeface="Arial" panose="020B0604020202020204" pitchFamily="34" charset="0"/>
            <a:cs typeface="Arial" panose="020B0604020202020204" pitchFamily="34" charset="0"/>
          </a:endParaRPr>
        </a:p>
      </dgm:t>
    </dgm:pt>
    <dgm:pt modelId="{3A04F13E-1932-46A4-BBD7-D3FA7C44C7A7}" type="parTrans" cxnId="{AE018C32-EB9A-4429-9DEF-A0A931EDC057}">
      <dgm:prSet/>
      <dgm:spPr/>
      <dgm:t>
        <a:bodyPr/>
        <a:lstStyle/>
        <a:p>
          <a:endParaRPr lang="en-US" sz="2800"/>
        </a:p>
      </dgm:t>
    </dgm:pt>
    <dgm:pt modelId="{6A659C15-7302-4821-A66D-31458005FE20}" type="sibTrans" cxnId="{AE018C32-EB9A-4429-9DEF-A0A931EDC057}">
      <dgm:prSet/>
      <dgm:spPr/>
      <dgm:t>
        <a:bodyPr/>
        <a:lstStyle/>
        <a:p>
          <a:endParaRPr lang="en-US" sz="2800"/>
        </a:p>
      </dgm:t>
    </dgm:pt>
    <dgm:pt modelId="{4E330FDC-AAFA-4F38-B19A-CCCB360C72F4}">
      <dgm:prSet custT="1"/>
      <dgm:spPr/>
      <dgm:t>
        <a:bodyPr/>
        <a:lstStyle/>
        <a:p>
          <a:r>
            <a:rPr lang="en-GB" sz="2000" b="1" i="0" dirty="0">
              <a:solidFill>
                <a:srgbClr val="00B050"/>
              </a:solidFill>
              <a:latin typeface="Arial" panose="020B0604020202020204" pitchFamily="34" charset="0"/>
              <a:cs typeface="Arial" panose="020B0604020202020204" pitchFamily="34" charset="0"/>
            </a:rPr>
            <a:t>Reduce content</a:t>
          </a:r>
          <a:endParaRPr lang="en-US" sz="2000" b="1" dirty="0">
            <a:solidFill>
              <a:srgbClr val="00B050"/>
            </a:solidFill>
            <a:latin typeface="Arial" panose="020B0604020202020204" pitchFamily="34" charset="0"/>
            <a:cs typeface="Arial" panose="020B0604020202020204" pitchFamily="34" charset="0"/>
          </a:endParaRPr>
        </a:p>
      </dgm:t>
    </dgm:pt>
    <dgm:pt modelId="{8A2842F3-D4F1-4DB2-BC36-F2690B78D528}" type="parTrans" cxnId="{E4220580-2C83-43E7-88B9-B11D955F1372}">
      <dgm:prSet/>
      <dgm:spPr/>
      <dgm:t>
        <a:bodyPr/>
        <a:lstStyle/>
        <a:p>
          <a:endParaRPr lang="en-US" sz="2800"/>
        </a:p>
      </dgm:t>
    </dgm:pt>
    <dgm:pt modelId="{177B9F31-4BD7-45DE-BAFD-567F344AE1C4}" type="sibTrans" cxnId="{E4220580-2C83-43E7-88B9-B11D955F1372}">
      <dgm:prSet/>
      <dgm:spPr/>
      <dgm:t>
        <a:bodyPr/>
        <a:lstStyle/>
        <a:p>
          <a:endParaRPr lang="en-US" sz="2800"/>
        </a:p>
      </dgm:t>
    </dgm:pt>
    <dgm:pt modelId="{52362D9B-FF71-4A97-AE47-60507389573E}">
      <dgm:prSet custT="1"/>
      <dgm:spPr/>
      <dgm:t>
        <a:bodyPr/>
        <a:lstStyle/>
        <a:p>
          <a:r>
            <a:rPr lang="en-GB" sz="2000" b="1" dirty="0">
              <a:solidFill>
                <a:srgbClr val="7030A0"/>
              </a:solidFill>
              <a:latin typeface="Arial" panose="020B0604020202020204" pitchFamily="34" charset="0"/>
              <a:cs typeface="Arial" panose="020B0604020202020204" pitchFamily="34" charset="0"/>
            </a:rPr>
            <a:t>What is really important</a:t>
          </a:r>
        </a:p>
      </dgm:t>
    </dgm:pt>
    <dgm:pt modelId="{5DD10095-CBE0-46AC-9FF7-40986CA62A1F}" type="parTrans" cxnId="{94302FD6-CBCB-4C73-897F-AE974AEB1CA7}">
      <dgm:prSet/>
      <dgm:spPr/>
      <dgm:t>
        <a:bodyPr/>
        <a:lstStyle/>
        <a:p>
          <a:endParaRPr lang="en-GB" sz="2800"/>
        </a:p>
      </dgm:t>
    </dgm:pt>
    <dgm:pt modelId="{A2D26EDD-C8E7-4740-AF72-3B92505A4314}" type="sibTrans" cxnId="{94302FD6-CBCB-4C73-897F-AE974AEB1CA7}">
      <dgm:prSet/>
      <dgm:spPr/>
      <dgm:t>
        <a:bodyPr/>
        <a:lstStyle/>
        <a:p>
          <a:endParaRPr lang="en-GB" sz="2800"/>
        </a:p>
      </dgm:t>
    </dgm:pt>
    <dgm:pt modelId="{CED3AE69-8169-4531-8390-FD6A9897DAAA}" type="pres">
      <dgm:prSet presAssocID="{4E0AFEBB-97D1-4D20-A748-DD9252CB48F4}" presName="Name0" presStyleCnt="0">
        <dgm:presLayoutVars>
          <dgm:dir/>
          <dgm:animLvl val="lvl"/>
          <dgm:resizeHandles val="exact"/>
        </dgm:presLayoutVars>
      </dgm:prSet>
      <dgm:spPr/>
    </dgm:pt>
    <dgm:pt modelId="{E38DF2FE-CDA6-4DB0-B633-F981ABDC6F09}" type="pres">
      <dgm:prSet presAssocID="{79D9E73A-AB42-4C32-BC05-6CA857CB062D}" presName="linNode" presStyleCnt="0"/>
      <dgm:spPr/>
    </dgm:pt>
    <dgm:pt modelId="{89A71981-33EE-40DE-A36A-0284E72C077D}" type="pres">
      <dgm:prSet presAssocID="{79D9E73A-AB42-4C32-BC05-6CA857CB062D}" presName="parentText" presStyleLbl="node1" presStyleIdx="0" presStyleCnt="3" custScaleX="101502">
        <dgm:presLayoutVars>
          <dgm:chMax val="1"/>
          <dgm:bulletEnabled val="1"/>
        </dgm:presLayoutVars>
      </dgm:prSet>
      <dgm:spPr/>
    </dgm:pt>
    <dgm:pt modelId="{21B70238-915B-454E-90A7-9AC83A43D880}" type="pres">
      <dgm:prSet presAssocID="{79D9E73A-AB42-4C32-BC05-6CA857CB062D}" presName="descendantText" presStyleLbl="alignAccFollowNode1" presStyleIdx="0" presStyleCnt="3">
        <dgm:presLayoutVars>
          <dgm:bulletEnabled val="1"/>
        </dgm:presLayoutVars>
      </dgm:prSet>
      <dgm:spPr/>
    </dgm:pt>
    <dgm:pt modelId="{6B12D27A-95A7-4E2F-811E-EBA8B1E13D3E}" type="pres">
      <dgm:prSet presAssocID="{F74A6BDF-07AF-4D53-81ED-770141188256}" presName="sp" presStyleCnt="0"/>
      <dgm:spPr/>
    </dgm:pt>
    <dgm:pt modelId="{F8F7834B-D3AE-4BDA-9F3A-B35724634EB6}" type="pres">
      <dgm:prSet presAssocID="{8CDB680B-F051-4915-8C36-EB0E05D3DFC0}" presName="linNode" presStyleCnt="0"/>
      <dgm:spPr/>
    </dgm:pt>
    <dgm:pt modelId="{3E65DEBF-03A2-46A4-996B-A4415821F32E}" type="pres">
      <dgm:prSet presAssocID="{8CDB680B-F051-4915-8C36-EB0E05D3DFC0}" presName="parentText" presStyleLbl="node1" presStyleIdx="1" presStyleCnt="3" custScaleX="101502">
        <dgm:presLayoutVars>
          <dgm:chMax val="1"/>
          <dgm:bulletEnabled val="1"/>
        </dgm:presLayoutVars>
      </dgm:prSet>
      <dgm:spPr/>
    </dgm:pt>
    <dgm:pt modelId="{4828A76D-C8BF-4BFC-B8E4-FEFDFEE150E3}" type="pres">
      <dgm:prSet presAssocID="{8CDB680B-F051-4915-8C36-EB0E05D3DFC0}" presName="descendantText" presStyleLbl="alignAccFollowNode1" presStyleIdx="1" presStyleCnt="3" custLinFactNeighborX="342" custLinFactNeighborY="62">
        <dgm:presLayoutVars>
          <dgm:bulletEnabled val="1"/>
        </dgm:presLayoutVars>
      </dgm:prSet>
      <dgm:spPr/>
    </dgm:pt>
    <dgm:pt modelId="{90D12364-D6A9-426A-A482-87253D981BA8}" type="pres">
      <dgm:prSet presAssocID="{A1CEEFFA-0325-4202-AE59-DA6834D4B0D3}" presName="sp" presStyleCnt="0"/>
      <dgm:spPr/>
    </dgm:pt>
    <dgm:pt modelId="{810651C5-ADE8-49A9-AF4C-E64F4BE8DC2D}" type="pres">
      <dgm:prSet presAssocID="{60AB98AE-734C-4BA4-832E-3F6B220D0DA6}" presName="linNode" presStyleCnt="0"/>
      <dgm:spPr/>
    </dgm:pt>
    <dgm:pt modelId="{20B1217B-CCB7-4604-A05E-D5DA73605FEB}" type="pres">
      <dgm:prSet presAssocID="{60AB98AE-734C-4BA4-832E-3F6B220D0DA6}" presName="parentText" presStyleLbl="node1" presStyleIdx="2" presStyleCnt="3" custScaleX="101502">
        <dgm:presLayoutVars>
          <dgm:chMax val="1"/>
          <dgm:bulletEnabled val="1"/>
        </dgm:presLayoutVars>
      </dgm:prSet>
      <dgm:spPr/>
    </dgm:pt>
    <dgm:pt modelId="{F96E6AE3-708A-45BC-B56E-C2FCBD128E99}" type="pres">
      <dgm:prSet presAssocID="{60AB98AE-734C-4BA4-832E-3F6B220D0DA6}" presName="descendantText" presStyleLbl="alignAccFollowNode1" presStyleIdx="2" presStyleCnt="3">
        <dgm:presLayoutVars>
          <dgm:bulletEnabled val="1"/>
        </dgm:presLayoutVars>
      </dgm:prSet>
      <dgm:spPr/>
    </dgm:pt>
  </dgm:ptLst>
  <dgm:cxnLst>
    <dgm:cxn modelId="{D72DC80B-AD27-427F-AF08-2339EFEC9D08}" type="presOf" srcId="{4E0AFEBB-97D1-4D20-A748-DD9252CB48F4}" destId="{CED3AE69-8169-4531-8390-FD6A9897DAAA}" srcOrd="0" destOrd="0" presId="urn:microsoft.com/office/officeart/2005/8/layout/vList5"/>
    <dgm:cxn modelId="{196EAA0E-C368-4898-B105-97BAAE33F77F}" srcId="{4E0AFEBB-97D1-4D20-A748-DD9252CB48F4}" destId="{8CDB680B-F051-4915-8C36-EB0E05D3DFC0}" srcOrd="1" destOrd="0" parTransId="{A8DD4C12-E5DB-4DE9-9306-18D4E18A1DE4}" sibTransId="{A1CEEFFA-0325-4202-AE59-DA6834D4B0D3}"/>
    <dgm:cxn modelId="{46FDFF18-9378-4196-99F7-502232805554}" srcId="{4E0AFEBB-97D1-4D20-A748-DD9252CB48F4}" destId="{60AB98AE-734C-4BA4-832E-3F6B220D0DA6}" srcOrd="2" destOrd="0" parTransId="{FE7C3256-A2C2-4F7D-BE9C-49F9AD99383C}" sibTransId="{6A6FD393-AF68-4B0B-8276-C75726FE5223}"/>
    <dgm:cxn modelId="{5E4DB126-E961-43CA-8E21-F64CB3ABF4FA}" type="presOf" srcId="{4E330FDC-AAFA-4F38-B19A-CCCB360C72F4}" destId="{F96E6AE3-708A-45BC-B56E-C2FCBD128E99}" srcOrd="0" destOrd="2" presId="urn:microsoft.com/office/officeart/2005/8/layout/vList5"/>
    <dgm:cxn modelId="{AE018C32-EB9A-4429-9DEF-A0A931EDC057}" srcId="{60AB98AE-734C-4BA4-832E-3F6B220D0DA6}" destId="{866D43EA-4E5C-4FEA-841D-67531B555D70}" srcOrd="1" destOrd="0" parTransId="{3A04F13E-1932-46A4-BBD7-D3FA7C44C7A7}" sibTransId="{6A659C15-7302-4821-A66D-31458005FE20}"/>
    <dgm:cxn modelId="{E62B6A61-329A-4712-A2B5-042CF07BD1CD}" type="presOf" srcId="{60AB98AE-734C-4BA4-832E-3F6B220D0DA6}" destId="{20B1217B-CCB7-4604-A05E-D5DA73605FEB}" srcOrd="0" destOrd="0" presId="urn:microsoft.com/office/officeart/2005/8/layout/vList5"/>
    <dgm:cxn modelId="{FA6B0D75-6BF4-43A0-96DB-2A646F2C356F}" type="presOf" srcId="{F91238AE-F23A-4E71-8ADC-2162D1FE66B8}" destId="{21B70238-915B-454E-90A7-9AC83A43D880}" srcOrd="0" destOrd="0" presId="urn:microsoft.com/office/officeart/2005/8/layout/vList5"/>
    <dgm:cxn modelId="{946C5B59-C02C-47D0-9FD5-B8695023AA12}" type="presOf" srcId="{52362D9B-FF71-4A97-AE47-60507389573E}" destId="{4828A76D-C8BF-4BFC-B8E4-FEFDFEE150E3}" srcOrd="0" destOrd="1" presId="urn:microsoft.com/office/officeart/2005/8/layout/vList5"/>
    <dgm:cxn modelId="{E4220580-2C83-43E7-88B9-B11D955F1372}" srcId="{866D43EA-4E5C-4FEA-841D-67531B555D70}" destId="{4E330FDC-AAFA-4F38-B19A-CCCB360C72F4}" srcOrd="0" destOrd="0" parTransId="{8A2842F3-D4F1-4DB2-BC36-F2690B78D528}" sibTransId="{177B9F31-4BD7-45DE-BAFD-567F344AE1C4}"/>
    <dgm:cxn modelId="{3C2AF680-A80F-4F91-8D1E-877E8D2B7AD5}" srcId="{8CDB680B-F051-4915-8C36-EB0E05D3DFC0}" destId="{E868BB1A-1AF7-4DBE-9A37-07EDE5A943EF}" srcOrd="0" destOrd="0" parTransId="{2311EBAC-92ED-4F57-AC61-C75DCAC26CA1}" sibTransId="{990EDB48-303D-484E-A430-C20AD0497B38}"/>
    <dgm:cxn modelId="{70A11282-1C76-4F5C-8958-062B137D3A9D}" type="presOf" srcId="{D82CA48C-4D14-4536-B18A-5E19ECA1AC62}" destId="{F96E6AE3-708A-45BC-B56E-C2FCBD128E99}" srcOrd="0" destOrd="0" presId="urn:microsoft.com/office/officeart/2005/8/layout/vList5"/>
    <dgm:cxn modelId="{8038DD86-E2E8-4F92-9957-8CB3F0DF0D5E}" type="presOf" srcId="{8CDB680B-F051-4915-8C36-EB0E05D3DFC0}" destId="{3E65DEBF-03A2-46A4-996B-A4415821F32E}" srcOrd="0" destOrd="0" presId="urn:microsoft.com/office/officeart/2005/8/layout/vList5"/>
    <dgm:cxn modelId="{34F43E92-4B35-4B7E-A769-2E83B67B8C81}" srcId="{4E0AFEBB-97D1-4D20-A748-DD9252CB48F4}" destId="{79D9E73A-AB42-4C32-BC05-6CA857CB062D}" srcOrd="0" destOrd="0" parTransId="{D82270BA-671F-4D10-93D6-B1F421F5061F}" sibTransId="{F74A6BDF-07AF-4D53-81ED-770141188256}"/>
    <dgm:cxn modelId="{CEF0BEA0-EAA8-4DD9-9AEB-553E233E5DCE}" srcId="{79D9E73A-AB42-4C32-BC05-6CA857CB062D}" destId="{9F5B3ACE-AAB5-4F4C-859C-64075DF9DA12}" srcOrd="1" destOrd="0" parTransId="{C115CA7B-D058-4552-A663-0A6CB4D39B7D}" sibTransId="{DF5C1ABF-F00B-4A4C-8125-0E4A5DA9150E}"/>
    <dgm:cxn modelId="{D2E98DB8-106C-4A6C-B70D-2B103F2B0DDB}" type="presOf" srcId="{E868BB1A-1AF7-4DBE-9A37-07EDE5A943EF}" destId="{4828A76D-C8BF-4BFC-B8E4-FEFDFEE150E3}" srcOrd="0" destOrd="0" presId="urn:microsoft.com/office/officeart/2005/8/layout/vList5"/>
    <dgm:cxn modelId="{126D61B9-930D-4F08-B5A9-0242C9E357F9}" srcId="{60AB98AE-734C-4BA4-832E-3F6B220D0DA6}" destId="{D82CA48C-4D14-4536-B18A-5E19ECA1AC62}" srcOrd="0" destOrd="0" parTransId="{F60F6EF0-4518-49FF-AC42-E7310C195BCD}" sibTransId="{6C154D06-F210-47D4-89E6-30613D94D9C8}"/>
    <dgm:cxn modelId="{027245C5-F775-4C7E-A3D6-7A10E45C43C9}" type="presOf" srcId="{866D43EA-4E5C-4FEA-841D-67531B555D70}" destId="{F96E6AE3-708A-45BC-B56E-C2FCBD128E99}" srcOrd="0" destOrd="1" presId="urn:microsoft.com/office/officeart/2005/8/layout/vList5"/>
    <dgm:cxn modelId="{94302FD6-CBCB-4C73-897F-AE974AEB1CA7}" srcId="{8CDB680B-F051-4915-8C36-EB0E05D3DFC0}" destId="{52362D9B-FF71-4A97-AE47-60507389573E}" srcOrd="1" destOrd="0" parTransId="{5DD10095-CBE0-46AC-9FF7-40986CA62A1F}" sibTransId="{A2D26EDD-C8E7-4740-AF72-3B92505A4314}"/>
    <dgm:cxn modelId="{8BC091DA-2B93-4BD1-B400-AE13844E38C8}" type="presOf" srcId="{79D9E73A-AB42-4C32-BC05-6CA857CB062D}" destId="{89A71981-33EE-40DE-A36A-0284E72C077D}" srcOrd="0" destOrd="0" presId="urn:microsoft.com/office/officeart/2005/8/layout/vList5"/>
    <dgm:cxn modelId="{4E7C45F3-FEAA-48CD-8004-54DEFC69E505}" type="presOf" srcId="{9F5B3ACE-AAB5-4F4C-859C-64075DF9DA12}" destId="{21B70238-915B-454E-90A7-9AC83A43D880}" srcOrd="0" destOrd="1" presId="urn:microsoft.com/office/officeart/2005/8/layout/vList5"/>
    <dgm:cxn modelId="{43A081FD-D0E1-4FEA-8A66-9C169F012D18}" srcId="{79D9E73A-AB42-4C32-BC05-6CA857CB062D}" destId="{F91238AE-F23A-4E71-8ADC-2162D1FE66B8}" srcOrd="0" destOrd="0" parTransId="{69B6D4F3-583A-4C17-AABA-36D612D530C2}" sibTransId="{41CB9988-6B17-4613-BC8F-E5BD58EA4F3B}"/>
    <dgm:cxn modelId="{35E7584A-67F4-4CCF-988E-8E0737B33C80}" type="presParOf" srcId="{CED3AE69-8169-4531-8390-FD6A9897DAAA}" destId="{E38DF2FE-CDA6-4DB0-B633-F981ABDC6F09}" srcOrd="0" destOrd="0" presId="urn:microsoft.com/office/officeart/2005/8/layout/vList5"/>
    <dgm:cxn modelId="{C6294541-88B8-413B-9E5B-9A9F321829CD}" type="presParOf" srcId="{E38DF2FE-CDA6-4DB0-B633-F981ABDC6F09}" destId="{89A71981-33EE-40DE-A36A-0284E72C077D}" srcOrd="0" destOrd="0" presId="urn:microsoft.com/office/officeart/2005/8/layout/vList5"/>
    <dgm:cxn modelId="{4B2319DE-D147-4B67-9A5E-FDAB1D5BA524}" type="presParOf" srcId="{E38DF2FE-CDA6-4DB0-B633-F981ABDC6F09}" destId="{21B70238-915B-454E-90A7-9AC83A43D880}" srcOrd="1" destOrd="0" presId="urn:microsoft.com/office/officeart/2005/8/layout/vList5"/>
    <dgm:cxn modelId="{5632D67A-1E44-42EC-856E-E903AA8677E7}" type="presParOf" srcId="{CED3AE69-8169-4531-8390-FD6A9897DAAA}" destId="{6B12D27A-95A7-4E2F-811E-EBA8B1E13D3E}" srcOrd="1" destOrd="0" presId="urn:microsoft.com/office/officeart/2005/8/layout/vList5"/>
    <dgm:cxn modelId="{8AD313A1-5FED-4334-AA12-25DE27E6165C}" type="presParOf" srcId="{CED3AE69-8169-4531-8390-FD6A9897DAAA}" destId="{F8F7834B-D3AE-4BDA-9F3A-B35724634EB6}" srcOrd="2" destOrd="0" presId="urn:microsoft.com/office/officeart/2005/8/layout/vList5"/>
    <dgm:cxn modelId="{C7EB3820-3E90-4CDF-B6D8-B2F14CDF7285}" type="presParOf" srcId="{F8F7834B-D3AE-4BDA-9F3A-B35724634EB6}" destId="{3E65DEBF-03A2-46A4-996B-A4415821F32E}" srcOrd="0" destOrd="0" presId="urn:microsoft.com/office/officeart/2005/8/layout/vList5"/>
    <dgm:cxn modelId="{02FD0670-3D0F-4EDD-84E9-DCB285249544}" type="presParOf" srcId="{F8F7834B-D3AE-4BDA-9F3A-B35724634EB6}" destId="{4828A76D-C8BF-4BFC-B8E4-FEFDFEE150E3}" srcOrd="1" destOrd="0" presId="urn:microsoft.com/office/officeart/2005/8/layout/vList5"/>
    <dgm:cxn modelId="{5B262596-E9C7-4A79-B928-1A9F8E7F3927}" type="presParOf" srcId="{CED3AE69-8169-4531-8390-FD6A9897DAAA}" destId="{90D12364-D6A9-426A-A482-87253D981BA8}" srcOrd="3" destOrd="0" presId="urn:microsoft.com/office/officeart/2005/8/layout/vList5"/>
    <dgm:cxn modelId="{B5610057-3C6D-4CD4-9F06-7D50BFD29D50}" type="presParOf" srcId="{CED3AE69-8169-4531-8390-FD6A9897DAAA}" destId="{810651C5-ADE8-49A9-AF4C-E64F4BE8DC2D}" srcOrd="4" destOrd="0" presId="urn:microsoft.com/office/officeart/2005/8/layout/vList5"/>
    <dgm:cxn modelId="{398F7694-5ED9-4C73-9791-FDD073F0B24D}" type="presParOf" srcId="{810651C5-ADE8-49A9-AF4C-E64F4BE8DC2D}" destId="{20B1217B-CCB7-4604-A05E-D5DA73605FEB}" srcOrd="0" destOrd="0" presId="urn:microsoft.com/office/officeart/2005/8/layout/vList5"/>
    <dgm:cxn modelId="{E58713E0-D5EB-46C0-B43E-E612198F40EB}" type="presParOf" srcId="{810651C5-ADE8-49A9-AF4C-E64F4BE8DC2D}" destId="{F96E6AE3-708A-45BC-B56E-C2FCBD128E99}"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07CE6F2-647D-46CE-9FD9-ED2C56C9DFD4}" type="doc">
      <dgm:prSet loTypeId="urn:microsoft.com/office/officeart/2005/8/layout/hierarchy3" loCatId="hierarchy" qsTypeId="urn:microsoft.com/office/officeart/2005/8/quickstyle/simple1" qsCatId="simple" csTypeId="urn:microsoft.com/office/officeart/2005/8/colors/accent0_1" csCatId="mainScheme" phldr="1"/>
      <dgm:spPr/>
      <dgm:t>
        <a:bodyPr/>
        <a:lstStyle/>
        <a:p>
          <a:endParaRPr lang="en-GB"/>
        </a:p>
      </dgm:t>
    </dgm:pt>
    <dgm:pt modelId="{8AFFAD7F-CD0F-40E0-B1A1-30E4A4B12B83}">
      <dgm:prSet/>
      <dgm:spPr/>
      <dgm:t>
        <a:bodyPr/>
        <a:lstStyle/>
        <a:p>
          <a:pPr rtl="0"/>
          <a:r>
            <a:rPr lang="en-GB" b="1" dirty="0">
              <a:latin typeface="Arial" panose="020B0604020202020204" pitchFamily="34" charset="0"/>
              <a:cs typeface="Arial" panose="020B0604020202020204" pitchFamily="34" charset="0"/>
            </a:rPr>
            <a:t>Presenters</a:t>
          </a:r>
        </a:p>
      </dgm:t>
    </dgm:pt>
    <dgm:pt modelId="{BC91BD94-9952-4046-B5F3-3060E5EDC1FC}" type="parTrans" cxnId="{39592FF3-F36C-4D3E-8026-AF346CA7187A}">
      <dgm:prSet/>
      <dgm:spPr/>
      <dgm:t>
        <a:bodyPr/>
        <a:lstStyle/>
        <a:p>
          <a:endParaRPr lang="en-GB"/>
        </a:p>
      </dgm:t>
    </dgm:pt>
    <dgm:pt modelId="{F7B29EF3-FDC0-4778-9240-095DA01FEFC8}" type="sibTrans" cxnId="{39592FF3-F36C-4D3E-8026-AF346CA7187A}">
      <dgm:prSet/>
      <dgm:spPr/>
      <dgm:t>
        <a:bodyPr/>
        <a:lstStyle/>
        <a:p>
          <a:endParaRPr lang="en-GB"/>
        </a:p>
      </dgm:t>
    </dgm:pt>
    <dgm:pt modelId="{3A55A631-16BE-4861-9005-3201B509D491}">
      <dgm:prSet/>
      <dgm:spPr/>
      <dgm:t>
        <a:bodyPr/>
        <a:lstStyle/>
        <a:p>
          <a:pPr rtl="0"/>
          <a:r>
            <a:rPr lang="en-GB" b="1" dirty="0">
              <a:latin typeface="Arial" panose="020B0604020202020204" pitchFamily="34" charset="0"/>
              <a:cs typeface="Arial" panose="020B0604020202020204" pitchFamily="34" charset="0"/>
            </a:rPr>
            <a:t>Visual </a:t>
          </a:r>
        </a:p>
        <a:p>
          <a:pPr rtl="0"/>
          <a:r>
            <a:rPr lang="en-GB" b="1" dirty="0">
              <a:latin typeface="Arial" panose="020B0604020202020204" pitchFamily="34" charset="0"/>
              <a:cs typeface="Arial" panose="020B0604020202020204" pitchFamily="34" charset="0"/>
            </a:rPr>
            <a:t>Co-ordinator(s)</a:t>
          </a:r>
        </a:p>
      </dgm:t>
    </dgm:pt>
    <dgm:pt modelId="{6177565E-F95C-4F79-A744-46910C7D97E3}" type="parTrans" cxnId="{1E4D780A-3B4D-4831-AB1B-44027C3E278B}">
      <dgm:prSet/>
      <dgm:spPr/>
      <dgm:t>
        <a:bodyPr/>
        <a:lstStyle/>
        <a:p>
          <a:endParaRPr lang="en-GB"/>
        </a:p>
      </dgm:t>
    </dgm:pt>
    <dgm:pt modelId="{4E751F9F-80C3-4590-ACBB-FEBAE3808BFD}" type="sibTrans" cxnId="{1E4D780A-3B4D-4831-AB1B-44027C3E278B}">
      <dgm:prSet/>
      <dgm:spPr/>
      <dgm:t>
        <a:bodyPr/>
        <a:lstStyle/>
        <a:p>
          <a:endParaRPr lang="en-GB"/>
        </a:p>
      </dgm:t>
    </dgm:pt>
    <dgm:pt modelId="{DD0CBE1D-321B-490F-AC6F-F50AFDC03F87}">
      <dgm:prSet/>
      <dgm:spPr/>
      <dgm:t>
        <a:bodyPr/>
        <a:lstStyle/>
        <a:p>
          <a:pPr rtl="0"/>
          <a:r>
            <a:rPr lang="en-GB" b="1" dirty="0">
              <a:latin typeface="Arial" panose="020B0604020202020204" pitchFamily="34" charset="0"/>
              <a:cs typeface="Arial" panose="020B0604020202020204" pitchFamily="34" charset="0"/>
            </a:rPr>
            <a:t>Host</a:t>
          </a:r>
        </a:p>
      </dgm:t>
    </dgm:pt>
    <dgm:pt modelId="{F2C11DE4-E188-495E-A4CC-C0E1B67FC4BF}" type="sibTrans" cxnId="{DCADA1E0-6D7D-4A11-9A5D-8C8C22FB583D}">
      <dgm:prSet/>
      <dgm:spPr/>
      <dgm:t>
        <a:bodyPr/>
        <a:lstStyle/>
        <a:p>
          <a:endParaRPr lang="en-GB"/>
        </a:p>
      </dgm:t>
    </dgm:pt>
    <dgm:pt modelId="{AC7CB3EB-22EB-4A35-8129-1B157DE4A905}" type="parTrans" cxnId="{DCADA1E0-6D7D-4A11-9A5D-8C8C22FB583D}">
      <dgm:prSet/>
      <dgm:spPr/>
      <dgm:t>
        <a:bodyPr/>
        <a:lstStyle/>
        <a:p>
          <a:endParaRPr lang="en-GB"/>
        </a:p>
      </dgm:t>
    </dgm:pt>
    <dgm:pt modelId="{FCC87AE9-9294-44A9-970E-4492A1DB2B10}" type="pres">
      <dgm:prSet presAssocID="{D07CE6F2-647D-46CE-9FD9-ED2C56C9DFD4}" presName="diagram" presStyleCnt="0">
        <dgm:presLayoutVars>
          <dgm:chPref val="1"/>
          <dgm:dir/>
          <dgm:animOne val="branch"/>
          <dgm:animLvl val="lvl"/>
          <dgm:resizeHandles/>
        </dgm:presLayoutVars>
      </dgm:prSet>
      <dgm:spPr/>
    </dgm:pt>
    <dgm:pt modelId="{A31B34F2-3714-4DAB-9330-012F24FD1549}" type="pres">
      <dgm:prSet presAssocID="{DD0CBE1D-321B-490F-AC6F-F50AFDC03F87}" presName="root" presStyleCnt="0"/>
      <dgm:spPr/>
    </dgm:pt>
    <dgm:pt modelId="{B361E27C-FAF1-49EF-A83B-053F7E367014}" type="pres">
      <dgm:prSet presAssocID="{DD0CBE1D-321B-490F-AC6F-F50AFDC03F87}" presName="rootComposite" presStyleCnt="0"/>
      <dgm:spPr/>
    </dgm:pt>
    <dgm:pt modelId="{D260D192-D0F0-41EB-93A9-44E98059E2EC}" type="pres">
      <dgm:prSet presAssocID="{DD0CBE1D-321B-490F-AC6F-F50AFDC03F87}" presName="rootText" presStyleLbl="node1" presStyleIdx="0" presStyleCnt="3" custLinFactNeighborX="-77" custLinFactNeighborY="5065"/>
      <dgm:spPr/>
    </dgm:pt>
    <dgm:pt modelId="{787C60F7-DD80-4A0F-88B8-50B0FCED2C37}" type="pres">
      <dgm:prSet presAssocID="{DD0CBE1D-321B-490F-AC6F-F50AFDC03F87}" presName="rootConnector" presStyleLbl="node1" presStyleIdx="0" presStyleCnt="3"/>
      <dgm:spPr/>
    </dgm:pt>
    <dgm:pt modelId="{7891AC8E-EC8E-434D-889B-339EB26C2B7D}" type="pres">
      <dgm:prSet presAssocID="{DD0CBE1D-321B-490F-AC6F-F50AFDC03F87}" presName="childShape" presStyleCnt="0"/>
      <dgm:spPr/>
    </dgm:pt>
    <dgm:pt modelId="{9829D3C2-95CF-4793-BE4B-CEB89A680CDD}" type="pres">
      <dgm:prSet presAssocID="{8AFFAD7F-CD0F-40E0-B1A1-30E4A4B12B83}" presName="root" presStyleCnt="0"/>
      <dgm:spPr/>
    </dgm:pt>
    <dgm:pt modelId="{BD0FEBEF-2501-4E5C-B379-3E4A0B4FB54C}" type="pres">
      <dgm:prSet presAssocID="{8AFFAD7F-CD0F-40E0-B1A1-30E4A4B12B83}" presName="rootComposite" presStyleCnt="0"/>
      <dgm:spPr/>
    </dgm:pt>
    <dgm:pt modelId="{4504216E-F964-4776-BDB3-4296374BB92F}" type="pres">
      <dgm:prSet presAssocID="{8AFFAD7F-CD0F-40E0-B1A1-30E4A4B12B83}" presName="rootText" presStyleLbl="node1" presStyleIdx="1" presStyleCnt="3"/>
      <dgm:spPr/>
    </dgm:pt>
    <dgm:pt modelId="{BC95A3BC-11F3-4860-A632-BA3B0D337636}" type="pres">
      <dgm:prSet presAssocID="{8AFFAD7F-CD0F-40E0-B1A1-30E4A4B12B83}" presName="rootConnector" presStyleLbl="node1" presStyleIdx="1" presStyleCnt="3"/>
      <dgm:spPr/>
    </dgm:pt>
    <dgm:pt modelId="{911240A9-E91C-4365-AC8C-CBA8652C92C3}" type="pres">
      <dgm:prSet presAssocID="{8AFFAD7F-CD0F-40E0-B1A1-30E4A4B12B83}" presName="childShape" presStyleCnt="0"/>
      <dgm:spPr/>
    </dgm:pt>
    <dgm:pt modelId="{BAC5F3E4-9D46-400E-B0C4-AFCBCB2364C7}" type="pres">
      <dgm:prSet presAssocID="{3A55A631-16BE-4861-9005-3201B509D491}" presName="root" presStyleCnt="0"/>
      <dgm:spPr/>
    </dgm:pt>
    <dgm:pt modelId="{4EDDB967-1BC8-4A39-A26D-FDE1FF5C4D6F}" type="pres">
      <dgm:prSet presAssocID="{3A55A631-16BE-4861-9005-3201B509D491}" presName="rootComposite" presStyleCnt="0"/>
      <dgm:spPr/>
    </dgm:pt>
    <dgm:pt modelId="{91336898-F6E9-469D-AA2C-4E4C440EB8CA}" type="pres">
      <dgm:prSet presAssocID="{3A55A631-16BE-4861-9005-3201B509D491}" presName="rootText" presStyleLbl="node1" presStyleIdx="2" presStyleCnt="3"/>
      <dgm:spPr/>
    </dgm:pt>
    <dgm:pt modelId="{92D0386D-906D-4BE1-A1EA-747F3CD5CBEE}" type="pres">
      <dgm:prSet presAssocID="{3A55A631-16BE-4861-9005-3201B509D491}" presName="rootConnector" presStyleLbl="node1" presStyleIdx="2" presStyleCnt="3"/>
      <dgm:spPr/>
    </dgm:pt>
    <dgm:pt modelId="{4282F032-6832-4B41-91DF-7703EF82A9F5}" type="pres">
      <dgm:prSet presAssocID="{3A55A631-16BE-4861-9005-3201B509D491}" presName="childShape" presStyleCnt="0"/>
      <dgm:spPr/>
    </dgm:pt>
  </dgm:ptLst>
  <dgm:cxnLst>
    <dgm:cxn modelId="{58AE9300-CB9E-4D20-ABDA-8A01DC014955}" type="presOf" srcId="{8AFFAD7F-CD0F-40E0-B1A1-30E4A4B12B83}" destId="{4504216E-F964-4776-BDB3-4296374BB92F}" srcOrd="0" destOrd="0" presId="urn:microsoft.com/office/officeart/2005/8/layout/hierarchy3"/>
    <dgm:cxn modelId="{92236A05-2AFA-4329-8E5C-6B7D3E41FA59}" type="presOf" srcId="{D07CE6F2-647D-46CE-9FD9-ED2C56C9DFD4}" destId="{FCC87AE9-9294-44A9-970E-4492A1DB2B10}" srcOrd="0" destOrd="0" presId="urn:microsoft.com/office/officeart/2005/8/layout/hierarchy3"/>
    <dgm:cxn modelId="{1E4D780A-3B4D-4831-AB1B-44027C3E278B}" srcId="{D07CE6F2-647D-46CE-9FD9-ED2C56C9DFD4}" destId="{3A55A631-16BE-4861-9005-3201B509D491}" srcOrd="2" destOrd="0" parTransId="{6177565E-F95C-4F79-A744-46910C7D97E3}" sibTransId="{4E751F9F-80C3-4590-ACBB-FEBAE3808BFD}"/>
    <dgm:cxn modelId="{A0845C20-8D87-4E76-8CF6-C334217F6308}" type="presOf" srcId="{DD0CBE1D-321B-490F-AC6F-F50AFDC03F87}" destId="{D260D192-D0F0-41EB-93A9-44E98059E2EC}" srcOrd="0" destOrd="0" presId="urn:microsoft.com/office/officeart/2005/8/layout/hierarchy3"/>
    <dgm:cxn modelId="{3D64475D-92FB-4234-BD3E-51768B4184C7}" type="presOf" srcId="{3A55A631-16BE-4861-9005-3201B509D491}" destId="{92D0386D-906D-4BE1-A1EA-747F3CD5CBEE}" srcOrd="1" destOrd="0" presId="urn:microsoft.com/office/officeart/2005/8/layout/hierarchy3"/>
    <dgm:cxn modelId="{ABDCF27C-8F4F-4C97-B96C-0721EC2F34FE}" type="presOf" srcId="{8AFFAD7F-CD0F-40E0-B1A1-30E4A4B12B83}" destId="{BC95A3BC-11F3-4860-A632-BA3B0D337636}" srcOrd="1" destOrd="0" presId="urn:microsoft.com/office/officeart/2005/8/layout/hierarchy3"/>
    <dgm:cxn modelId="{0374E5AD-3A78-4858-9658-31F4565B3523}" type="presOf" srcId="{DD0CBE1D-321B-490F-AC6F-F50AFDC03F87}" destId="{787C60F7-DD80-4A0F-88B8-50B0FCED2C37}" srcOrd="1" destOrd="0" presId="urn:microsoft.com/office/officeart/2005/8/layout/hierarchy3"/>
    <dgm:cxn modelId="{36F181BA-8ACE-456B-8B5E-417FB8D182C3}" type="presOf" srcId="{3A55A631-16BE-4861-9005-3201B509D491}" destId="{91336898-F6E9-469D-AA2C-4E4C440EB8CA}" srcOrd="0" destOrd="0" presId="urn:microsoft.com/office/officeart/2005/8/layout/hierarchy3"/>
    <dgm:cxn modelId="{DCADA1E0-6D7D-4A11-9A5D-8C8C22FB583D}" srcId="{D07CE6F2-647D-46CE-9FD9-ED2C56C9DFD4}" destId="{DD0CBE1D-321B-490F-AC6F-F50AFDC03F87}" srcOrd="0" destOrd="0" parTransId="{AC7CB3EB-22EB-4A35-8129-1B157DE4A905}" sibTransId="{F2C11DE4-E188-495E-A4CC-C0E1B67FC4BF}"/>
    <dgm:cxn modelId="{39592FF3-F36C-4D3E-8026-AF346CA7187A}" srcId="{D07CE6F2-647D-46CE-9FD9-ED2C56C9DFD4}" destId="{8AFFAD7F-CD0F-40E0-B1A1-30E4A4B12B83}" srcOrd="1" destOrd="0" parTransId="{BC91BD94-9952-4046-B5F3-3060E5EDC1FC}" sibTransId="{F7B29EF3-FDC0-4778-9240-095DA01FEFC8}"/>
    <dgm:cxn modelId="{80A42682-841E-4EFA-9ADA-B9B6D11140D9}" type="presParOf" srcId="{FCC87AE9-9294-44A9-970E-4492A1DB2B10}" destId="{A31B34F2-3714-4DAB-9330-012F24FD1549}" srcOrd="0" destOrd="0" presId="urn:microsoft.com/office/officeart/2005/8/layout/hierarchy3"/>
    <dgm:cxn modelId="{BDCDAC99-2D4B-457B-A536-EA33CCCAA26B}" type="presParOf" srcId="{A31B34F2-3714-4DAB-9330-012F24FD1549}" destId="{B361E27C-FAF1-49EF-A83B-053F7E367014}" srcOrd="0" destOrd="0" presId="urn:microsoft.com/office/officeart/2005/8/layout/hierarchy3"/>
    <dgm:cxn modelId="{0F156C06-9011-4AE4-AA48-46C201B03D61}" type="presParOf" srcId="{B361E27C-FAF1-49EF-A83B-053F7E367014}" destId="{D260D192-D0F0-41EB-93A9-44E98059E2EC}" srcOrd="0" destOrd="0" presId="urn:microsoft.com/office/officeart/2005/8/layout/hierarchy3"/>
    <dgm:cxn modelId="{1290848D-3448-46D6-8500-C09C46461E17}" type="presParOf" srcId="{B361E27C-FAF1-49EF-A83B-053F7E367014}" destId="{787C60F7-DD80-4A0F-88B8-50B0FCED2C37}" srcOrd="1" destOrd="0" presId="urn:microsoft.com/office/officeart/2005/8/layout/hierarchy3"/>
    <dgm:cxn modelId="{BE6C7C0D-811F-48B8-AB39-31EEADF3FB56}" type="presParOf" srcId="{A31B34F2-3714-4DAB-9330-012F24FD1549}" destId="{7891AC8E-EC8E-434D-889B-339EB26C2B7D}" srcOrd="1" destOrd="0" presId="urn:microsoft.com/office/officeart/2005/8/layout/hierarchy3"/>
    <dgm:cxn modelId="{F866E138-19F5-470A-B907-EA8D0DBD3D1A}" type="presParOf" srcId="{FCC87AE9-9294-44A9-970E-4492A1DB2B10}" destId="{9829D3C2-95CF-4793-BE4B-CEB89A680CDD}" srcOrd="1" destOrd="0" presId="urn:microsoft.com/office/officeart/2005/8/layout/hierarchy3"/>
    <dgm:cxn modelId="{17828E7D-FF73-42C1-8D98-4365625AA45F}" type="presParOf" srcId="{9829D3C2-95CF-4793-BE4B-CEB89A680CDD}" destId="{BD0FEBEF-2501-4E5C-B379-3E4A0B4FB54C}" srcOrd="0" destOrd="0" presId="urn:microsoft.com/office/officeart/2005/8/layout/hierarchy3"/>
    <dgm:cxn modelId="{388ED7D4-3881-4B77-A408-7F27BF3CD9D2}" type="presParOf" srcId="{BD0FEBEF-2501-4E5C-B379-3E4A0B4FB54C}" destId="{4504216E-F964-4776-BDB3-4296374BB92F}" srcOrd="0" destOrd="0" presId="urn:microsoft.com/office/officeart/2005/8/layout/hierarchy3"/>
    <dgm:cxn modelId="{4971BCAD-FD39-4461-A9A7-2BC4D2FD6DF4}" type="presParOf" srcId="{BD0FEBEF-2501-4E5C-B379-3E4A0B4FB54C}" destId="{BC95A3BC-11F3-4860-A632-BA3B0D337636}" srcOrd="1" destOrd="0" presId="urn:microsoft.com/office/officeart/2005/8/layout/hierarchy3"/>
    <dgm:cxn modelId="{2BEE10E8-6AEE-4CB1-9F5F-96910F23B0F9}" type="presParOf" srcId="{9829D3C2-95CF-4793-BE4B-CEB89A680CDD}" destId="{911240A9-E91C-4365-AC8C-CBA8652C92C3}" srcOrd="1" destOrd="0" presId="urn:microsoft.com/office/officeart/2005/8/layout/hierarchy3"/>
    <dgm:cxn modelId="{AA01AB6D-A14C-498C-BBB8-A4709BEB5C8F}" type="presParOf" srcId="{FCC87AE9-9294-44A9-970E-4492A1DB2B10}" destId="{BAC5F3E4-9D46-400E-B0C4-AFCBCB2364C7}" srcOrd="2" destOrd="0" presId="urn:microsoft.com/office/officeart/2005/8/layout/hierarchy3"/>
    <dgm:cxn modelId="{F1A22B4F-106E-44B9-9DE3-1CD702D60942}" type="presParOf" srcId="{BAC5F3E4-9D46-400E-B0C4-AFCBCB2364C7}" destId="{4EDDB967-1BC8-4A39-A26D-FDE1FF5C4D6F}" srcOrd="0" destOrd="0" presId="urn:microsoft.com/office/officeart/2005/8/layout/hierarchy3"/>
    <dgm:cxn modelId="{323061ED-17DD-4955-B660-301A39F7401E}" type="presParOf" srcId="{4EDDB967-1BC8-4A39-A26D-FDE1FF5C4D6F}" destId="{91336898-F6E9-469D-AA2C-4E4C440EB8CA}" srcOrd="0" destOrd="0" presId="urn:microsoft.com/office/officeart/2005/8/layout/hierarchy3"/>
    <dgm:cxn modelId="{6900C200-00F2-41B7-86B8-29B2DFB9DCD3}" type="presParOf" srcId="{4EDDB967-1BC8-4A39-A26D-FDE1FF5C4D6F}" destId="{92D0386D-906D-4BE1-A1EA-747F3CD5CBEE}" srcOrd="1" destOrd="0" presId="urn:microsoft.com/office/officeart/2005/8/layout/hierarchy3"/>
    <dgm:cxn modelId="{C34FA9E6-18B6-4F7B-86FD-DBDEDCA5D3BE}" type="presParOf" srcId="{BAC5F3E4-9D46-400E-B0C4-AFCBCB2364C7}" destId="{4282F032-6832-4B41-91DF-7703EF82A9F5}"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A401B3-33E3-4BCF-9F68-0B2A49A3FA39}">
      <dsp:nvSpPr>
        <dsp:cNvPr id="0" name=""/>
        <dsp:cNvSpPr/>
      </dsp:nvSpPr>
      <dsp:spPr>
        <a:xfrm>
          <a:off x="1225" y="1002141"/>
          <a:ext cx="2867720" cy="1433860"/>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b="1" i="0" kern="1200" dirty="0">
              <a:latin typeface="Arial" panose="020B0604020202020204" pitchFamily="34" charset="0"/>
              <a:cs typeface="Arial" panose="020B0604020202020204" pitchFamily="34" charset="0"/>
            </a:rPr>
            <a:t>Body language (visual)</a:t>
          </a:r>
          <a:endParaRPr lang="en-US" sz="3200" b="1" kern="1200" dirty="0">
            <a:latin typeface="Arial" panose="020B0604020202020204" pitchFamily="34" charset="0"/>
            <a:cs typeface="Arial" panose="020B0604020202020204" pitchFamily="34" charset="0"/>
          </a:endParaRPr>
        </a:p>
      </dsp:txBody>
      <dsp:txXfrm>
        <a:off x="43221" y="1044137"/>
        <a:ext cx="2783728" cy="1349868"/>
      </dsp:txXfrm>
    </dsp:sp>
    <dsp:sp modelId="{523C7771-E128-43ED-84A3-4AB9FD80C3BC}">
      <dsp:nvSpPr>
        <dsp:cNvPr id="0" name=""/>
        <dsp:cNvSpPr/>
      </dsp:nvSpPr>
      <dsp:spPr>
        <a:xfrm>
          <a:off x="3585875" y="1002141"/>
          <a:ext cx="2867720" cy="1433860"/>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b="1" i="0" kern="1200" dirty="0">
              <a:latin typeface="Arial" panose="020B0604020202020204" pitchFamily="34" charset="0"/>
              <a:cs typeface="Arial" panose="020B0604020202020204" pitchFamily="34" charset="0"/>
            </a:rPr>
            <a:t>Voice (auditory)</a:t>
          </a:r>
          <a:endParaRPr lang="en-US" sz="3200" b="1" kern="1200" dirty="0">
            <a:latin typeface="Arial" panose="020B0604020202020204" pitchFamily="34" charset="0"/>
            <a:cs typeface="Arial" panose="020B0604020202020204" pitchFamily="34" charset="0"/>
          </a:endParaRPr>
        </a:p>
      </dsp:txBody>
      <dsp:txXfrm>
        <a:off x="3627871" y="1044137"/>
        <a:ext cx="2783728" cy="1349868"/>
      </dsp:txXfrm>
    </dsp:sp>
    <dsp:sp modelId="{54489F12-6DE4-45A1-8DCF-2FFFB6ADA4A0}">
      <dsp:nvSpPr>
        <dsp:cNvPr id="0" name=""/>
        <dsp:cNvSpPr/>
      </dsp:nvSpPr>
      <dsp:spPr>
        <a:xfrm>
          <a:off x="7170526" y="1002141"/>
          <a:ext cx="2867720" cy="1433860"/>
        </a:xfrm>
        <a:prstGeom prst="roundRect">
          <a:avLst>
            <a:gd name="adj" fmla="val 10000"/>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0640" rIns="60960" bIns="40640" numCol="1" spcCol="1270" anchor="ctr" anchorCtr="0">
          <a:noAutofit/>
        </a:bodyPr>
        <a:lstStyle/>
        <a:p>
          <a:pPr marL="0" lvl="0" indent="0" algn="ctr" defTabSz="1422400">
            <a:lnSpc>
              <a:spcPct val="90000"/>
            </a:lnSpc>
            <a:spcBef>
              <a:spcPct val="0"/>
            </a:spcBef>
            <a:spcAft>
              <a:spcPct val="35000"/>
            </a:spcAft>
            <a:buNone/>
          </a:pPr>
          <a:r>
            <a:rPr lang="en-GB" sz="3200" b="1" i="0" kern="1200" dirty="0">
              <a:latin typeface="Arial" panose="020B0604020202020204" pitchFamily="34" charset="0"/>
              <a:cs typeface="Arial" panose="020B0604020202020204" pitchFamily="34" charset="0"/>
            </a:rPr>
            <a:t>Slides</a:t>
          </a:r>
        </a:p>
        <a:p>
          <a:pPr marL="0" lvl="0" indent="0" algn="ctr" defTabSz="1422400">
            <a:lnSpc>
              <a:spcPct val="90000"/>
            </a:lnSpc>
            <a:spcBef>
              <a:spcPct val="0"/>
            </a:spcBef>
            <a:spcAft>
              <a:spcPct val="35000"/>
            </a:spcAft>
            <a:buNone/>
          </a:pPr>
          <a:r>
            <a:rPr lang="en-US" sz="3200" b="1" kern="1200" dirty="0">
              <a:latin typeface="Arial" panose="020B0604020202020204" pitchFamily="34" charset="0"/>
              <a:cs typeface="Arial" panose="020B0604020202020204" pitchFamily="34" charset="0"/>
            </a:rPr>
            <a:t>(visual)</a:t>
          </a:r>
        </a:p>
      </dsp:txBody>
      <dsp:txXfrm>
        <a:off x="7212522" y="1044137"/>
        <a:ext cx="2783728" cy="13498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D5961A-76DA-45FC-8D93-A122EDEF5C01}">
      <dsp:nvSpPr>
        <dsp:cNvPr id="0" name=""/>
        <dsp:cNvSpPr/>
      </dsp:nvSpPr>
      <dsp:spPr>
        <a:xfrm>
          <a:off x="131616" y="132575"/>
          <a:ext cx="1294253" cy="129425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8DFDF2-D495-4893-9BFF-F4AB8FDFC85F}">
      <dsp:nvSpPr>
        <dsp:cNvPr id="0" name=""/>
        <dsp:cNvSpPr/>
      </dsp:nvSpPr>
      <dsp:spPr>
        <a:xfrm>
          <a:off x="403410" y="404369"/>
          <a:ext cx="750667" cy="7506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4E143E-5FC7-492D-AC0B-1EF61F0B5FD5}">
      <dsp:nvSpPr>
        <dsp:cNvPr id="0" name=""/>
        <dsp:cNvSpPr/>
      </dsp:nvSpPr>
      <dsp:spPr>
        <a:xfrm>
          <a:off x="1703210" y="132575"/>
          <a:ext cx="3050741" cy="1294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i="0" kern="1200" dirty="0">
              <a:solidFill>
                <a:schemeClr val="accent2">
                  <a:lumMod val="50000"/>
                </a:schemeClr>
              </a:solidFill>
              <a:latin typeface="Arial" panose="020B0604020202020204" pitchFamily="34" charset="0"/>
              <a:cs typeface="Arial" panose="020B0604020202020204" pitchFamily="34" charset="0"/>
            </a:rPr>
            <a:t>The focus should be on the audience</a:t>
          </a:r>
          <a:endParaRPr lang="en-US" sz="2400" b="1" kern="1200" dirty="0">
            <a:solidFill>
              <a:schemeClr val="accent2">
                <a:lumMod val="50000"/>
              </a:schemeClr>
            </a:solidFill>
            <a:latin typeface="Arial" panose="020B0604020202020204" pitchFamily="34" charset="0"/>
            <a:cs typeface="Arial" panose="020B0604020202020204" pitchFamily="34" charset="0"/>
          </a:endParaRPr>
        </a:p>
      </dsp:txBody>
      <dsp:txXfrm>
        <a:off x="1703210" y="132575"/>
        <a:ext cx="3050741" cy="1294253"/>
      </dsp:txXfrm>
    </dsp:sp>
    <dsp:sp modelId="{A85C2EAC-BC6D-4597-8D3F-A413F7062AF7}">
      <dsp:nvSpPr>
        <dsp:cNvPr id="0" name=""/>
        <dsp:cNvSpPr/>
      </dsp:nvSpPr>
      <dsp:spPr>
        <a:xfrm>
          <a:off x="5285520" y="132575"/>
          <a:ext cx="1294253" cy="129425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16200-6616-4CA0-ABFB-25BAEA87BE4B}">
      <dsp:nvSpPr>
        <dsp:cNvPr id="0" name=""/>
        <dsp:cNvSpPr/>
      </dsp:nvSpPr>
      <dsp:spPr>
        <a:xfrm>
          <a:off x="5557313" y="404369"/>
          <a:ext cx="750667" cy="7506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08E623-CC46-4786-A847-813485DFC887}">
      <dsp:nvSpPr>
        <dsp:cNvPr id="0" name=""/>
        <dsp:cNvSpPr/>
      </dsp:nvSpPr>
      <dsp:spPr>
        <a:xfrm>
          <a:off x="6857114" y="132575"/>
          <a:ext cx="3050741" cy="1294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i="0" kern="1200" dirty="0">
              <a:solidFill>
                <a:schemeClr val="bg1">
                  <a:lumMod val="50000"/>
                </a:schemeClr>
              </a:solidFill>
              <a:latin typeface="Arial" panose="020B0604020202020204" pitchFamily="34" charset="0"/>
              <a:cs typeface="Arial" panose="020B0604020202020204" pitchFamily="34" charset="0"/>
            </a:rPr>
            <a:t>Do not read directly from notes</a:t>
          </a:r>
          <a:endParaRPr lang="en-US" sz="2400" b="1" kern="1200" dirty="0">
            <a:solidFill>
              <a:schemeClr val="bg1">
                <a:lumMod val="50000"/>
              </a:schemeClr>
            </a:solidFill>
            <a:latin typeface="Arial" panose="020B0604020202020204" pitchFamily="34" charset="0"/>
            <a:cs typeface="Arial" panose="020B0604020202020204" pitchFamily="34" charset="0"/>
          </a:endParaRPr>
        </a:p>
      </dsp:txBody>
      <dsp:txXfrm>
        <a:off x="6857114" y="132575"/>
        <a:ext cx="3050741" cy="1294253"/>
      </dsp:txXfrm>
    </dsp:sp>
    <dsp:sp modelId="{2FC68C7F-9E65-4A6E-A59D-58B1B5188A4B}">
      <dsp:nvSpPr>
        <dsp:cNvPr id="0" name=""/>
        <dsp:cNvSpPr/>
      </dsp:nvSpPr>
      <dsp:spPr>
        <a:xfrm>
          <a:off x="131616" y="2011314"/>
          <a:ext cx="1294253" cy="129425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57FEFF-5155-4A20-A222-3058B126B8F1}">
      <dsp:nvSpPr>
        <dsp:cNvPr id="0" name=""/>
        <dsp:cNvSpPr/>
      </dsp:nvSpPr>
      <dsp:spPr>
        <a:xfrm>
          <a:off x="403410" y="2283107"/>
          <a:ext cx="750667" cy="7506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1636D0-FF27-478F-A87A-71A6DAA38F1C}">
      <dsp:nvSpPr>
        <dsp:cNvPr id="0" name=""/>
        <dsp:cNvSpPr/>
      </dsp:nvSpPr>
      <dsp:spPr>
        <a:xfrm>
          <a:off x="1703210" y="2011314"/>
          <a:ext cx="3050741" cy="1294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i="0" kern="1200" dirty="0">
              <a:solidFill>
                <a:srgbClr val="FFC000"/>
              </a:solidFill>
              <a:latin typeface="Arial" panose="020B0604020202020204" pitchFamily="34" charset="0"/>
              <a:cs typeface="Arial" panose="020B0604020202020204" pitchFamily="34" charset="0"/>
            </a:rPr>
            <a:t>Do not look at the ceiling or the floor</a:t>
          </a:r>
          <a:endParaRPr lang="en-US" sz="2400" b="1" kern="1200" dirty="0">
            <a:solidFill>
              <a:srgbClr val="FFC000"/>
            </a:solidFill>
            <a:latin typeface="Arial" panose="020B0604020202020204" pitchFamily="34" charset="0"/>
            <a:cs typeface="Arial" panose="020B0604020202020204" pitchFamily="34" charset="0"/>
          </a:endParaRPr>
        </a:p>
      </dsp:txBody>
      <dsp:txXfrm>
        <a:off x="1703210" y="2011314"/>
        <a:ext cx="3050741" cy="1294253"/>
      </dsp:txXfrm>
    </dsp:sp>
    <dsp:sp modelId="{33A4ACFF-9C1E-4E08-A46B-6F40F3B81D12}">
      <dsp:nvSpPr>
        <dsp:cNvPr id="0" name=""/>
        <dsp:cNvSpPr/>
      </dsp:nvSpPr>
      <dsp:spPr>
        <a:xfrm>
          <a:off x="5285520" y="2011314"/>
          <a:ext cx="1294253" cy="129425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DB0196-55BE-4567-8469-A4D6289AE390}">
      <dsp:nvSpPr>
        <dsp:cNvPr id="0" name=""/>
        <dsp:cNvSpPr/>
      </dsp:nvSpPr>
      <dsp:spPr>
        <a:xfrm>
          <a:off x="5557313" y="2283107"/>
          <a:ext cx="750667" cy="750667"/>
        </a:xfrm>
        <a:prstGeom prst="rect">
          <a:avLst/>
        </a:prstGeom>
        <a:blipFill>
          <a:blip xmlns:r="http://schemas.openxmlformats.org/officeDocument/2006/relationships" r:embed="rId7">
            <a:extLst>
              <a:ext uri="{96DAC541-7B7A-43D3-8B79-37D633B846F1}">
                <asvg:svgBlip xmlns:asvg="http://schemas.microsoft.com/office/drawing/2016/SVG/main" r:embed="rId8"/>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2BAE8B-A1CE-4AF7-871B-A48BC0371276}">
      <dsp:nvSpPr>
        <dsp:cNvPr id="0" name=""/>
        <dsp:cNvSpPr/>
      </dsp:nvSpPr>
      <dsp:spPr>
        <a:xfrm>
          <a:off x="6857114" y="2011314"/>
          <a:ext cx="3050741" cy="1294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i="0" kern="1200" dirty="0">
              <a:solidFill>
                <a:schemeClr val="accent5"/>
              </a:solidFill>
              <a:latin typeface="Arial" panose="020B0604020202020204" pitchFamily="34" charset="0"/>
              <a:cs typeface="Arial" panose="020B0604020202020204" pitchFamily="34" charset="0"/>
            </a:rPr>
            <a:t>Do not read off the screen</a:t>
          </a:r>
          <a:endParaRPr lang="en-US" sz="2400" b="1" kern="1200" dirty="0">
            <a:solidFill>
              <a:schemeClr val="accent5"/>
            </a:solidFill>
            <a:latin typeface="Arial" panose="020B0604020202020204" pitchFamily="34" charset="0"/>
            <a:cs typeface="Arial" panose="020B0604020202020204" pitchFamily="34" charset="0"/>
          </a:endParaRPr>
        </a:p>
      </dsp:txBody>
      <dsp:txXfrm>
        <a:off x="6857114" y="2011314"/>
        <a:ext cx="3050741" cy="12942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B70238-915B-454E-90A7-9AC83A43D880}">
      <dsp:nvSpPr>
        <dsp:cNvPr id="0" name=""/>
        <dsp:cNvSpPr/>
      </dsp:nvSpPr>
      <dsp:spPr>
        <a:xfrm rot="5400000">
          <a:off x="7216971" y="-2879913"/>
          <a:ext cx="1240840" cy="7315578"/>
        </a:xfrm>
        <a:prstGeom prst="round2SameRect">
          <a:avLst/>
        </a:prstGeom>
        <a:solidFill>
          <a:schemeClr val="lt1">
            <a:alpha val="90000"/>
            <a:tint val="40000"/>
            <a:hueOff val="0"/>
            <a:satOff val="0"/>
            <a:lumOff val="0"/>
            <a:alphaOff val="0"/>
          </a:schemeClr>
        </a:solidFill>
        <a:ln w="6350" cap="flat" cmpd="sng" algn="ctr">
          <a:solidFill>
            <a:schemeClr val="accent1">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GB" sz="2000" b="1" i="0" kern="1200" dirty="0">
              <a:solidFill>
                <a:srgbClr val="002060"/>
              </a:solidFill>
              <a:latin typeface="Arial" panose="020B0604020202020204" pitchFamily="34" charset="0"/>
              <a:cs typeface="Arial" panose="020B0604020202020204" pitchFamily="34" charset="0"/>
            </a:rPr>
            <a:t>How your voice rises and falls</a:t>
          </a:r>
          <a:endParaRPr lang="en-US" sz="2000" b="1" kern="1200" dirty="0">
            <a:solidFill>
              <a:srgbClr val="002060"/>
            </a:solidFill>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b="1" i="0" kern="1200" dirty="0">
              <a:solidFill>
                <a:srgbClr val="002060"/>
              </a:solidFill>
              <a:latin typeface="Arial" panose="020B0604020202020204" pitchFamily="34" charset="0"/>
              <a:cs typeface="Arial" panose="020B0604020202020204" pitchFamily="34" charset="0"/>
            </a:rPr>
            <a:t>ISSUE: Monotone (flat)</a:t>
          </a:r>
          <a:endParaRPr lang="en-US" sz="2000" b="1" kern="1200" dirty="0">
            <a:solidFill>
              <a:srgbClr val="002060"/>
            </a:solidFill>
            <a:latin typeface="Arial" panose="020B0604020202020204" pitchFamily="34" charset="0"/>
            <a:cs typeface="Arial" panose="020B0604020202020204" pitchFamily="34" charset="0"/>
          </a:endParaRPr>
        </a:p>
      </dsp:txBody>
      <dsp:txXfrm rot="-5400000">
        <a:off x="4179603" y="218028"/>
        <a:ext cx="7255005" cy="1119694"/>
      </dsp:txXfrm>
    </dsp:sp>
    <dsp:sp modelId="{89A71981-33EE-40DE-A36A-0284E72C077D}">
      <dsp:nvSpPr>
        <dsp:cNvPr id="0" name=""/>
        <dsp:cNvSpPr/>
      </dsp:nvSpPr>
      <dsp:spPr>
        <a:xfrm>
          <a:off x="2781" y="2350"/>
          <a:ext cx="4176820" cy="155105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i="0" kern="1200" dirty="0">
              <a:solidFill>
                <a:srgbClr val="002060"/>
              </a:solidFill>
              <a:latin typeface="Arial" panose="020B0604020202020204" pitchFamily="34" charset="0"/>
              <a:cs typeface="Arial" panose="020B0604020202020204" pitchFamily="34" charset="0"/>
            </a:rPr>
            <a:t>Tone</a:t>
          </a:r>
          <a:endParaRPr lang="en-US" sz="2800" b="1" kern="1200" dirty="0">
            <a:solidFill>
              <a:srgbClr val="002060"/>
            </a:solidFill>
            <a:latin typeface="Arial" panose="020B0604020202020204" pitchFamily="34" charset="0"/>
            <a:cs typeface="Arial" panose="020B0604020202020204" pitchFamily="34" charset="0"/>
          </a:endParaRPr>
        </a:p>
      </dsp:txBody>
      <dsp:txXfrm>
        <a:off x="78497" y="78066"/>
        <a:ext cx="4025388" cy="1399618"/>
      </dsp:txXfrm>
    </dsp:sp>
    <dsp:sp modelId="{4828A76D-C8BF-4BFC-B8E4-FEFDFEE150E3}">
      <dsp:nvSpPr>
        <dsp:cNvPr id="0" name=""/>
        <dsp:cNvSpPr/>
      </dsp:nvSpPr>
      <dsp:spPr>
        <a:xfrm rot="5400000">
          <a:off x="7219752" y="-1250541"/>
          <a:ext cx="1240840" cy="7315578"/>
        </a:xfrm>
        <a:prstGeom prst="round2SameRect">
          <a:avLst/>
        </a:prstGeom>
        <a:solidFill>
          <a:schemeClr val="lt1">
            <a:alpha val="90000"/>
            <a:tint val="40000"/>
            <a:hueOff val="0"/>
            <a:satOff val="0"/>
            <a:lumOff val="0"/>
            <a:alphaOff val="0"/>
          </a:schemeClr>
        </a:solidFill>
        <a:ln w="6350" cap="flat" cmpd="sng" algn="ctr">
          <a:solidFill>
            <a:schemeClr val="accent1">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GB" sz="2000" b="1" i="0" kern="1200" dirty="0">
              <a:solidFill>
                <a:srgbClr val="7030A0"/>
              </a:solidFill>
              <a:latin typeface="Arial" panose="020B0604020202020204" pitchFamily="34" charset="0"/>
              <a:cs typeface="Arial" panose="020B0604020202020204" pitchFamily="34" charset="0"/>
            </a:rPr>
            <a:t>The key thing to note here</a:t>
          </a:r>
          <a:endParaRPr lang="en-US" sz="2000" b="1" kern="1200" dirty="0">
            <a:solidFill>
              <a:srgbClr val="7030A0"/>
            </a:solidFill>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b="1" kern="1200" dirty="0">
              <a:solidFill>
                <a:srgbClr val="7030A0"/>
              </a:solidFill>
              <a:latin typeface="Arial" panose="020B0604020202020204" pitchFamily="34" charset="0"/>
              <a:cs typeface="Arial" panose="020B0604020202020204" pitchFamily="34" charset="0"/>
            </a:rPr>
            <a:t>What is really important</a:t>
          </a:r>
        </a:p>
      </dsp:txBody>
      <dsp:txXfrm rot="-5400000">
        <a:off x="4182384" y="1847400"/>
        <a:ext cx="7255005" cy="1119694"/>
      </dsp:txXfrm>
    </dsp:sp>
    <dsp:sp modelId="{3E65DEBF-03A2-46A4-996B-A4415821F32E}">
      <dsp:nvSpPr>
        <dsp:cNvPr id="0" name=""/>
        <dsp:cNvSpPr/>
      </dsp:nvSpPr>
      <dsp:spPr>
        <a:xfrm>
          <a:off x="2781" y="1630952"/>
          <a:ext cx="4176820" cy="155105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i="0" kern="1200" dirty="0">
              <a:solidFill>
                <a:srgbClr val="7030A0"/>
              </a:solidFill>
              <a:latin typeface="Arial" panose="020B0604020202020204" pitchFamily="34" charset="0"/>
              <a:cs typeface="Arial" panose="020B0604020202020204" pitchFamily="34" charset="0"/>
            </a:rPr>
            <a:t>Use your voice for emphasis</a:t>
          </a:r>
          <a:endParaRPr lang="en-US" sz="2800" b="1" kern="1200" dirty="0">
            <a:solidFill>
              <a:srgbClr val="7030A0"/>
            </a:solidFill>
            <a:latin typeface="Arial" panose="020B0604020202020204" pitchFamily="34" charset="0"/>
            <a:cs typeface="Arial" panose="020B0604020202020204" pitchFamily="34" charset="0"/>
          </a:endParaRPr>
        </a:p>
      </dsp:txBody>
      <dsp:txXfrm>
        <a:off x="78497" y="1706668"/>
        <a:ext cx="4025388" cy="1399618"/>
      </dsp:txXfrm>
    </dsp:sp>
    <dsp:sp modelId="{F96E6AE3-708A-45BC-B56E-C2FCBD128E99}">
      <dsp:nvSpPr>
        <dsp:cNvPr id="0" name=""/>
        <dsp:cNvSpPr/>
      </dsp:nvSpPr>
      <dsp:spPr>
        <a:xfrm rot="5400000">
          <a:off x="7216971" y="377291"/>
          <a:ext cx="1240840" cy="7315578"/>
        </a:xfrm>
        <a:prstGeom prst="round2SameRect">
          <a:avLst/>
        </a:prstGeom>
        <a:solidFill>
          <a:schemeClr val="lt1">
            <a:alpha val="90000"/>
            <a:tint val="40000"/>
            <a:hueOff val="0"/>
            <a:satOff val="0"/>
            <a:lumOff val="0"/>
            <a:alphaOff val="0"/>
          </a:schemeClr>
        </a:solidFill>
        <a:ln w="6350" cap="flat" cmpd="sng" algn="ctr">
          <a:solidFill>
            <a:schemeClr val="accent1">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GB" sz="2000" b="1" i="0" kern="1200" dirty="0">
              <a:solidFill>
                <a:srgbClr val="00B050"/>
              </a:solidFill>
              <a:latin typeface="Arial" panose="020B0604020202020204" pitchFamily="34" charset="0"/>
              <a:cs typeface="Arial" panose="020B0604020202020204" pitchFamily="34" charset="0"/>
            </a:rPr>
            <a:t>People speak too fast – pause!</a:t>
          </a:r>
          <a:endParaRPr lang="en-US" sz="2000" b="1" kern="1200" dirty="0">
            <a:solidFill>
              <a:srgbClr val="00B050"/>
            </a:solidFill>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GB" sz="2000" b="1" i="0" kern="1200" dirty="0">
              <a:solidFill>
                <a:srgbClr val="00B050"/>
              </a:solidFill>
              <a:latin typeface="Arial" panose="020B0604020202020204" pitchFamily="34" charset="0"/>
              <a:cs typeface="Arial" panose="020B0604020202020204" pitchFamily="34" charset="0"/>
            </a:rPr>
            <a:t>Too much content?</a:t>
          </a:r>
          <a:endParaRPr lang="en-US" sz="2000" b="1" kern="1200" dirty="0">
            <a:solidFill>
              <a:srgbClr val="00B050"/>
            </a:solidFill>
            <a:latin typeface="Arial" panose="020B0604020202020204" pitchFamily="34" charset="0"/>
            <a:cs typeface="Arial" panose="020B0604020202020204" pitchFamily="34" charset="0"/>
          </a:endParaRPr>
        </a:p>
        <a:p>
          <a:pPr marL="457200" lvl="2" indent="-228600" algn="l" defTabSz="889000">
            <a:lnSpc>
              <a:spcPct val="90000"/>
            </a:lnSpc>
            <a:spcBef>
              <a:spcPct val="0"/>
            </a:spcBef>
            <a:spcAft>
              <a:spcPct val="15000"/>
            </a:spcAft>
            <a:buChar char="•"/>
          </a:pPr>
          <a:r>
            <a:rPr lang="en-GB" sz="2000" b="1" i="0" kern="1200" dirty="0">
              <a:solidFill>
                <a:srgbClr val="00B050"/>
              </a:solidFill>
              <a:latin typeface="Arial" panose="020B0604020202020204" pitchFamily="34" charset="0"/>
              <a:cs typeface="Arial" panose="020B0604020202020204" pitchFamily="34" charset="0"/>
            </a:rPr>
            <a:t>Reduce content</a:t>
          </a:r>
          <a:endParaRPr lang="en-US" sz="2000" b="1" kern="1200" dirty="0">
            <a:solidFill>
              <a:srgbClr val="00B050"/>
            </a:solidFill>
            <a:latin typeface="Arial" panose="020B0604020202020204" pitchFamily="34" charset="0"/>
            <a:cs typeface="Arial" panose="020B0604020202020204" pitchFamily="34" charset="0"/>
          </a:endParaRPr>
        </a:p>
      </dsp:txBody>
      <dsp:txXfrm rot="-5400000">
        <a:off x="4179603" y="3475233"/>
        <a:ext cx="7255005" cy="1119694"/>
      </dsp:txXfrm>
    </dsp:sp>
    <dsp:sp modelId="{20B1217B-CCB7-4604-A05E-D5DA73605FEB}">
      <dsp:nvSpPr>
        <dsp:cNvPr id="0" name=""/>
        <dsp:cNvSpPr/>
      </dsp:nvSpPr>
      <dsp:spPr>
        <a:xfrm>
          <a:off x="2781" y="3259555"/>
          <a:ext cx="4176820" cy="1551050"/>
        </a:xfrm>
        <a:prstGeom prst="round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GB" sz="2800" b="1" i="0" kern="1200" dirty="0">
              <a:solidFill>
                <a:srgbClr val="00B050"/>
              </a:solidFill>
              <a:latin typeface="Arial" panose="020B0604020202020204" pitchFamily="34" charset="0"/>
              <a:cs typeface="Arial" panose="020B0604020202020204" pitchFamily="34" charset="0"/>
            </a:rPr>
            <a:t>Pace</a:t>
          </a:r>
          <a:endParaRPr lang="en-US" sz="2800" b="1" kern="1200" dirty="0">
            <a:solidFill>
              <a:srgbClr val="00B050"/>
            </a:solidFill>
            <a:latin typeface="Arial" panose="020B0604020202020204" pitchFamily="34" charset="0"/>
            <a:cs typeface="Arial" panose="020B0604020202020204" pitchFamily="34" charset="0"/>
          </a:endParaRPr>
        </a:p>
      </dsp:txBody>
      <dsp:txXfrm>
        <a:off x="78497" y="3335271"/>
        <a:ext cx="4025388" cy="13996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60D192-D0F0-41EB-93A9-44E98059E2EC}">
      <dsp:nvSpPr>
        <dsp:cNvPr id="0" name=""/>
        <dsp:cNvSpPr/>
      </dsp:nvSpPr>
      <dsp:spPr>
        <a:xfrm>
          <a:off x="0" y="1703066"/>
          <a:ext cx="3332936" cy="1666468"/>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rtl="0">
            <a:lnSpc>
              <a:spcPct val="90000"/>
            </a:lnSpc>
            <a:spcBef>
              <a:spcPct val="0"/>
            </a:spcBef>
            <a:spcAft>
              <a:spcPct val="35000"/>
            </a:spcAft>
            <a:buNone/>
          </a:pPr>
          <a:r>
            <a:rPr lang="en-GB" sz="3300" b="1" kern="1200" dirty="0">
              <a:latin typeface="Arial" panose="020B0604020202020204" pitchFamily="34" charset="0"/>
              <a:cs typeface="Arial" panose="020B0604020202020204" pitchFamily="34" charset="0"/>
            </a:rPr>
            <a:t>Host</a:t>
          </a:r>
        </a:p>
      </dsp:txBody>
      <dsp:txXfrm>
        <a:off x="48809" y="1751875"/>
        <a:ext cx="3235318" cy="1568850"/>
      </dsp:txXfrm>
    </dsp:sp>
    <dsp:sp modelId="{4504216E-F964-4776-BDB3-4296374BB92F}">
      <dsp:nvSpPr>
        <dsp:cNvPr id="0" name=""/>
        <dsp:cNvSpPr/>
      </dsp:nvSpPr>
      <dsp:spPr>
        <a:xfrm>
          <a:off x="4167594" y="1618659"/>
          <a:ext cx="3332936" cy="1666468"/>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rtl="0">
            <a:lnSpc>
              <a:spcPct val="90000"/>
            </a:lnSpc>
            <a:spcBef>
              <a:spcPct val="0"/>
            </a:spcBef>
            <a:spcAft>
              <a:spcPct val="35000"/>
            </a:spcAft>
            <a:buNone/>
          </a:pPr>
          <a:r>
            <a:rPr lang="en-GB" sz="3300" b="1" kern="1200" dirty="0">
              <a:latin typeface="Arial" panose="020B0604020202020204" pitchFamily="34" charset="0"/>
              <a:cs typeface="Arial" panose="020B0604020202020204" pitchFamily="34" charset="0"/>
            </a:rPr>
            <a:t>Presenters</a:t>
          </a:r>
        </a:p>
      </dsp:txBody>
      <dsp:txXfrm>
        <a:off x="4216403" y="1667468"/>
        <a:ext cx="3235318" cy="1568850"/>
      </dsp:txXfrm>
    </dsp:sp>
    <dsp:sp modelId="{91336898-F6E9-469D-AA2C-4E4C440EB8CA}">
      <dsp:nvSpPr>
        <dsp:cNvPr id="0" name=""/>
        <dsp:cNvSpPr/>
      </dsp:nvSpPr>
      <dsp:spPr>
        <a:xfrm>
          <a:off x="8333764" y="1618659"/>
          <a:ext cx="3332936" cy="1666468"/>
        </a:xfrm>
        <a:prstGeom prst="roundRect">
          <a:avLst>
            <a:gd name="adj" fmla="val 10000"/>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rtl="0">
            <a:lnSpc>
              <a:spcPct val="90000"/>
            </a:lnSpc>
            <a:spcBef>
              <a:spcPct val="0"/>
            </a:spcBef>
            <a:spcAft>
              <a:spcPct val="35000"/>
            </a:spcAft>
            <a:buNone/>
          </a:pPr>
          <a:r>
            <a:rPr lang="en-GB" sz="3300" b="1" kern="1200" dirty="0">
              <a:latin typeface="Arial" panose="020B0604020202020204" pitchFamily="34" charset="0"/>
              <a:cs typeface="Arial" panose="020B0604020202020204" pitchFamily="34" charset="0"/>
            </a:rPr>
            <a:t>Visual </a:t>
          </a:r>
        </a:p>
        <a:p>
          <a:pPr marL="0" lvl="0" indent="0" algn="ctr" defTabSz="1466850" rtl="0">
            <a:lnSpc>
              <a:spcPct val="90000"/>
            </a:lnSpc>
            <a:spcBef>
              <a:spcPct val="0"/>
            </a:spcBef>
            <a:spcAft>
              <a:spcPct val="35000"/>
            </a:spcAft>
            <a:buNone/>
          </a:pPr>
          <a:r>
            <a:rPr lang="en-GB" sz="3300" b="1" kern="1200" dirty="0">
              <a:latin typeface="Arial" panose="020B0604020202020204" pitchFamily="34" charset="0"/>
              <a:cs typeface="Arial" panose="020B0604020202020204" pitchFamily="34" charset="0"/>
            </a:rPr>
            <a:t>Co-ordinator(s)</a:t>
          </a:r>
        </a:p>
      </dsp:txBody>
      <dsp:txXfrm>
        <a:off x="8382573" y="1667468"/>
        <a:ext cx="3235318" cy="156885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D4B4D4-5D61-455F-A7AD-89147898226B}" type="datetimeFigureOut">
              <a:rPr lang="en-US" smtClean="0"/>
              <a:t>11/10/2021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DF14D9-2DB6-4478-BAA6-F516036FF390}" type="slidenum">
              <a:rPr lang="en-US" smtClean="0"/>
              <a:t>‹#›</a:t>
            </a:fld>
            <a:endParaRPr lang="en-US"/>
          </a:p>
        </p:txBody>
      </p:sp>
    </p:spTree>
    <p:extLst>
      <p:ext uri="{BB962C8B-B14F-4D97-AF65-F5344CB8AC3E}">
        <p14:creationId xmlns:p14="http://schemas.microsoft.com/office/powerpoint/2010/main" val="2811562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6E34EF-6F9F-4266-BC17-4A5C21F87704}" type="slidenum">
              <a:rPr lang="en-GB" smtClean="0"/>
              <a:pPr/>
              <a:t>1</a:t>
            </a:fld>
            <a:endParaRPr lang="en-GB"/>
          </a:p>
        </p:txBody>
      </p:sp>
    </p:spTree>
    <p:extLst>
      <p:ext uri="{BB962C8B-B14F-4D97-AF65-F5344CB8AC3E}">
        <p14:creationId xmlns:p14="http://schemas.microsoft.com/office/powerpoint/2010/main" val="3877155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41E349-6E6D-4028-9A6F-5434E27D93F7}" type="slidenum">
              <a:rPr lang="en-GB" smtClean="0"/>
              <a:t>4</a:t>
            </a:fld>
            <a:endParaRPr lang="en-GB"/>
          </a:p>
        </p:txBody>
      </p:sp>
    </p:spTree>
    <p:extLst>
      <p:ext uri="{BB962C8B-B14F-4D97-AF65-F5344CB8AC3E}">
        <p14:creationId xmlns:p14="http://schemas.microsoft.com/office/powerpoint/2010/main" val="2310796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B162872-0633-43CD-BDAF-DEF3A4186267}" type="slidenum">
              <a:rPr lang="en-GB" smtClean="0"/>
              <a:pPr/>
              <a:t>10</a:t>
            </a:fld>
            <a:endParaRPr lang="en-GB"/>
          </a:p>
        </p:txBody>
      </p:sp>
    </p:spTree>
    <p:extLst>
      <p:ext uri="{BB962C8B-B14F-4D97-AF65-F5344CB8AC3E}">
        <p14:creationId xmlns:p14="http://schemas.microsoft.com/office/powerpoint/2010/main" val="39667240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txBox="1">
            <a:spLocks noGrp="1" noChangeArrowheads="1"/>
          </p:cNvSpPr>
          <p:nvPr/>
        </p:nvSpPr>
        <p:spPr bwMode="auto">
          <a:xfrm>
            <a:off x="3886200" y="9202579"/>
            <a:ext cx="2971800" cy="484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sz="2400">
                <a:solidFill>
                  <a:schemeClr val="tx1"/>
                </a:solidFill>
                <a:latin typeface="Times New Roman" pitchFamily="18" charset="0"/>
              </a:defRPr>
            </a:lvl1pPr>
            <a:lvl2pPr marL="742950" indent="-285750">
              <a:defRPr sz="2400">
                <a:solidFill>
                  <a:schemeClr val="tx1"/>
                </a:solidFill>
                <a:latin typeface="Times New Roman" pitchFamily="18" charset="0"/>
              </a:defRPr>
            </a:lvl2pPr>
            <a:lvl3pPr marL="1143000" indent="-228600">
              <a:defRPr sz="2400">
                <a:solidFill>
                  <a:schemeClr val="tx1"/>
                </a:solidFill>
                <a:latin typeface="Times New Roman" pitchFamily="18" charset="0"/>
              </a:defRPr>
            </a:lvl3pPr>
            <a:lvl4pPr marL="1600200" indent="-228600">
              <a:defRPr sz="2400">
                <a:solidFill>
                  <a:schemeClr val="tx1"/>
                </a:solidFill>
                <a:latin typeface="Times New Roman" pitchFamily="18" charset="0"/>
              </a:defRPr>
            </a:lvl4pPr>
            <a:lvl5pPr marL="2057400" indent="-22860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algn="r"/>
            <a:fld id="{7427A9E3-EB0F-44D0-BFD3-3C10A897FA04}" type="slidenum">
              <a:rPr lang="en-GB" sz="1200"/>
              <a:pPr algn="r"/>
              <a:t>13</a:t>
            </a:fld>
            <a:endParaRPr lang="en-GB" sz="1200"/>
          </a:p>
        </p:txBody>
      </p:sp>
      <p:sp>
        <p:nvSpPr>
          <p:cNvPr id="118787" name="Rectangle 2"/>
          <p:cNvSpPr>
            <a:spLocks noGrp="1" noRot="1" noChangeAspect="1" noChangeArrowheads="1" noTextEdit="1"/>
          </p:cNvSpPr>
          <p:nvPr>
            <p:ph type="sldImg"/>
          </p:nvPr>
        </p:nvSpPr>
        <p:spPr>
          <a:xfrm>
            <a:off x="381000" y="685800"/>
            <a:ext cx="6096000" cy="3429000"/>
          </a:xfrm>
          <a:ln/>
        </p:spPr>
      </p:sp>
      <p:sp>
        <p:nvSpPr>
          <p:cNvPr id="1187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p>
        </p:txBody>
      </p:sp>
    </p:spTree>
    <p:extLst>
      <p:ext uri="{BB962C8B-B14F-4D97-AF65-F5344CB8AC3E}">
        <p14:creationId xmlns:p14="http://schemas.microsoft.com/office/powerpoint/2010/main" val="34398991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a:t>http://</a:t>
            </a:r>
            <a:r>
              <a:rPr lang="en-GB" err="1"/>
              <a:t>www.youtube.com</a:t>
            </a:r>
            <a:r>
              <a:rPr lang="en-GB"/>
              <a:t>/</a:t>
            </a:r>
            <a:r>
              <a:rPr lang="en-GB" err="1"/>
              <a:t>watch?v</a:t>
            </a:r>
            <a:r>
              <a:rPr lang="en-GB"/>
              <a:t>=k-</a:t>
            </a:r>
            <a:r>
              <a:rPr lang="en-GB" err="1"/>
              <a:t>zMRPZpvcw</a:t>
            </a:r>
            <a:r>
              <a:rPr lang="en-GB"/>
              <a:t> </a:t>
            </a:r>
          </a:p>
        </p:txBody>
      </p:sp>
      <p:sp>
        <p:nvSpPr>
          <p:cNvPr id="4" name="Slide Number Placeholder 3"/>
          <p:cNvSpPr>
            <a:spLocks noGrp="1"/>
          </p:cNvSpPr>
          <p:nvPr>
            <p:ph type="sldNum" sz="quarter" idx="10"/>
          </p:nvPr>
        </p:nvSpPr>
        <p:spPr/>
        <p:txBody>
          <a:bodyPr/>
          <a:lstStyle/>
          <a:p>
            <a:fld id="{FB162872-0633-43CD-BDAF-DEF3A4186267}" type="slidenum">
              <a:rPr lang="en-GB" smtClean="0"/>
              <a:pPr/>
              <a:t>14</a:t>
            </a:fld>
            <a:endParaRPr lang="en-GB"/>
          </a:p>
        </p:txBody>
      </p:sp>
    </p:spTree>
    <p:extLst>
      <p:ext uri="{BB962C8B-B14F-4D97-AF65-F5344CB8AC3E}">
        <p14:creationId xmlns:p14="http://schemas.microsoft.com/office/powerpoint/2010/main" val="3012512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FB162872-0633-43CD-BDAF-DEF3A4186267}" type="slidenum">
              <a:rPr lang="en-GB" smtClean="0"/>
              <a:pPr/>
              <a:t>15</a:t>
            </a:fld>
            <a:endParaRPr lang="en-GB"/>
          </a:p>
        </p:txBody>
      </p:sp>
    </p:spTree>
    <p:extLst>
      <p:ext uri="{BB962C8B-B14F-4D97-AF65-F5344CB8AC3E}">
        <p14:creationId xmlns:p14="http://schemas.microsoft.com/office/powerpoint/2010/main" val="26142544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a:p>
        </p:txBody>
      </p:sp>
      <p:sp>
        <p:nvSpPr>
          <p:cNvPr id="4" name="Slide Number Placeholder 3"/>
          <p:cNvSpPr>
            <a:spLocks noGrp="1"/>
          </p:cNvSpPr>
          <p:nvPr>
            <p:ph type="sldNum" sz="quarter" idx="10"/>
          </p:nvPr>
        </p:nvSpPr>
        <p:spPr/>
        <p:txBody>
          <a:bodyPr/>
          <a:lstStyle/>
          <a:p>
            <a:fld id="{7041E349-6E6D-4028-9A6F-5434E27D93F7}" type="slidenum">
              <a:rPr lang="en-GB" smtClean="0"/>
              <a:t>18</a:t>
            </a:fld>
            <a:endParaRPr lang="en-GB"/>
          </a:p>
        </p:txBody>
      </p:sp>
    </p:spTree>
    <p:extLst>
      <p:ext uri="{BB962C8B-B14F-4D97-AF65-F5344CB8AC3E}">
        <p14:creationId xmlns:p14="http://schemas.microsoft.com/office/powerpoint/2010/main" val="381759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baseline="0" dirty="0">
              <a:solidFill>
                <a:srgbClr val="1E2253"/>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041E349-6E6D-4028-9A6F-5434E27D93F7}" type="slidenum">
              <a:rPr lang="en-GB" smtClean="0"/>
              <a:t>19</a:t>
            </a:fld>
            <a:endParaRPr lang="en-GB"/>
          </a:p>
        </p:txBody>
      </p:sp>
    </p:spTree>
    <p:extLst>
      <p:ext uri="{BB962C8B-B14F-4D97-AF65-F5344CB8AC3E}">
        <p14:creationId xmlns:p14="http://schemas.microsoft.com/office/powerpoint/2010/main" val="16020274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041E349-6E6D-4028-9A6F-5434E27D93F7}" type="slidenum">
              <a:rPr lang="en-GB" smtClean="0"/>
              <a:t>20</a:t>
            </a:fld>
            <a:endParaRPr lang="en-GB"/>
          </a:p>
        </p:txBody>
      </p:sp>
    </p:spTree>
    <p:extLst>
      <p:ext uri="{BB962C8B-B14F-4D97-AF65-F5344CB8AC3E}">
        <p14:creationId xmlns:p14="http://schemas.microsoft.com/office/powerpoint/2010/main" val="17128113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3199CD-3E1B-4AE6-990F-76F925F5EA9F}" type="slidenum">
              <a:rPr lang="en-GB" smtClean="0"/>
              <a:t>27</a:t>
            </a:fld>
            <a:endParaRPr lang="en-GB"/>
          </a:p>
        </p:txBody>
      </p:sp>
    </p:spTree>
    <p:extLst>
      <p:ext uri="{BB962C8B-B14F-4D97-AF65-F5344CB8AC3E}">
        <p14:creationId xmlns:p14="http://schemas.microsoft.com/office/powerpoint/2010/main" val="35629627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make your audience read the slides either. Keep text to a minimum (6-8 lines per slide, no more than 30 words per slide). The bullet points should be headlines, not news articles. Write in sentence fragments using key words, and keep your font size 24 or bigger. </a:t>
            </a:r>
          </a:p>
        </p:txBody>
      </p:sp>
      <p:sp>
        <p:nvSpPr>
          <p:cNvPr id="4" name="Slide Number Placeholder 3"/>
          <p:cNvSpPr>
            <a:spLocks noGrp="1"/>
          </p:cNvSpPr>
          <p:nvPr>
            <p:ph type="sldNum" sz="quarter" idx="5"/>
          </p:nvPr>
        </p:nvSpPr>
        <p:spPr/>
        <p:txBody>
          <a:bodyPr/>
          <a:lstStyle/>
          <a:p>
            <a:fld id="{F93199CD-3E1B-4AE6-990F-76F925F5EA9F}" type="slidenum">
              <a:rPr lang="en-GB" smtClean="0"/>
              <a:t>33</a:t>
            </a:fld>
            <a:endParaRPr lang="en-GB"/>
          </a:p>
        </p:txBody>
      </p:sp>
    </p:spTree>
    <p:extLst>
      <p:ext uri="{BB962C8B-B14F-4D97-AF65-F5344CB8AC3E}">
        <p14:creationId xmlns:p14="http://schemas.microsoft.com/office/powerpoint/2010/main" val="27434233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3199CD-3E1B-4AE6-990F-76F925F5EA9F}" type="slidenum">
              <a:rPr lang="en-GB" smtClean="0"/>
              <a:t>34</a:t>
            </a:fld>
            <a:endParaRPr lang="en-GB"/>
          </a:p>
        </p:txBody>
      </p:sp>
    </p:spTree>
    <p:extLst>
      <p:ext uri="{BB962C8B-B14F-4D97-AF65-F5344CB8AC3E}">
        <p14:creationId xmlns:p14="http://schemas.microsoft.com/office/powerpoint/2010/main" val="16897252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6C5D92FE-752D-456E-A09D-636CF1D7EF8F}" type="slidenum">
              <a:rPr lang="cy-GB" smtClean="0"/>
              <a:pPr/>
              <a:t>39</a:t>
            </a:fld>
            <a:endParaRPr lang="cy-GB"/>
          </a:p>
        </p:txBody>
      </p:sp>
      <p:sp>
        <p:nvSpPr>
          <p:cNvPr id="32771" name="Rectangle 2"/>
          <p:cNvSpPr>
            <a:spLocks noGrp="1" noRot="1" noChangeAspect="1" noChangeArrowheads="1" noTextEdit="1"/>
          </p:cNvSpPr>
          <p:nvPr>
            <p:ph type="sldImg"/>
          </p:nvPr>
        </p:nvSpPr>
        <p:spPr>
          <a:xfrm>
            <a:off x="381000" y="685800"/>
            <a:ext cx="6096000" cy="3429000"/>
          </a:xfrm>
          <a:ln/>
        </p:spPr>
      </p:sp>
      <p:sp>
        <p:nvSpPr>
          <p:cNvPr id="3277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5627307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6C5D92FE-752D-456E-A09D-636CF1D7EF8F}" type="slidenum">
              <a:rPr lang="cy-GB" smtClean="0"/>
              <a:pPr/>
              <a:t>40</a:t>
            </a:fld>
            <a:endParaRPr lang="cy-GB"/>
          </a:p>
        </p:txBody>
      </p:sp>
      <p:sp>
        <p:nvSpPr>
          <p:cNvPr id="32771" name="Rectangle 2"/>
          <p:cNvSpPr>
            <a:spLocks noGrp="1" noRot="1" noChangeAspect="1" noChangeArrowheads="1" noTextEdit="1"/>
          </p:cNvSpPr>
          <p:nvPr>
            <p:ph type="sldImg"/>
          </p:nvPr>
        </p:nvSpPr>
        <p:spPr>
          <a:xfrm>
            <a:off x="381000" y="685800"/>
            <a:ext cx="6096000" cy="3429000"/>
          </a:xfrm>
          <a:ln/>
        </p:spPr>
      </p:sp>
      <p:sp>
        <p:nvSpPr>
          <p:cNvPr id="3277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8199793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6C5D92FE-752D-456E-A09D-636CF1D7EF8F}" type="slidenum">
              <a:rPr lang="cy-GB" smtClean="0"/>
              <a:pPr/>
              <a:t>41</a:t>
            </a:fld>
            <a:endParaRPr lang="cy-GB"/>
          </a:p>
        </p:txBody>
      </p:sp>
      <p:sp>
        <p:nvSpPr>
          <p:cNvPr id="32771" name="Rectangle 2"/>
          <p:cNvSpPr>
            <a:spLocks noGrp="1" noRot="1" noChangeAspect="1" noChangeArrowheads="1" noTextEdit="1"/>
          </p:cNvSpPr>
          <p:nvPr>
            <p:ph type="sldImg"/>
          </p:nvPr>
        </p:nvSpPr>
        <p:spPr>
          <a:xfrm>
            <a:off x="381000" y="685800"/>
            <a:ext cx="6096000" cy="3429000"/>
          </a:xfrm>
          <a:ln/>
        </p:spPr>
      </p:sp>
      <p:sp>
        <p:nvSpPr>
          <p:cNvPr id="3277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7880974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6C5D92FE-752D-456E-A09D-636CF1D7EF8F}" type="slidenum">
              <a:rPr lang="cy-GB" smtClean="0"/>
              <a:pPr/>
              <a:t>42</a:t>
            </a:fld>
            <a:endParaRPr lang="cy-GB"/>
          </a:p>
        </p:txBody>
      </p:sp>
      <p:sp>
        <p:nvSpPr>
          <p:cNvPr id="32771" name="Rectangle 2"/>
          <p:cNvSpPr>
            <a:spLocks noGrp="1" noRot="1" noChangeAspect="1" noChangeArrowheads="1" noTextEdit="1"/>
          </p:cNvSpPr>
          <p:nvPr>
            <p:ph type="sldImg"/>
          </p:nvPr>
        </p:nvSpPr>
        <p:spPr>
          <a:xfrm>
            <a:off x="381000" y="685800"/>
            <a:ext cx="6096000" cy="3429000"/>
          </a:xfrm>
          <a:ln/>
        </p:spPr>
      </p:sp>
      <p:sp>
        <p:nvSpPr>
          <p:cNvPr id="3277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8565779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6C5D92FE-752D-456E-A09D-636CF1D7EF8F}" type="slidenum">
              <a:rPr lang="cy-GB" smtClean="0"/>
              <a:pPr/>
              <a:t>43</a:t>
            </a:fld>
            <a:endParaRPr lang="cy-GB"/>
          </a:p>
        </p:txBody>
      </p:sp>
      <p:sp>
        <p:nvSpPr>
          <p:cNvPr id="32771" name="Rectangle 2"/>
          <p:cNvSpPr>
            <a:spLocks noGrp="1" noRot="1" noChangeAspect="1" noChangeArrowheads="1" noTextEdit="1"/>
          </p:cNvSpPr>
          <p:nvPr>
            <p:ph type="sldImg"/>
          </p:nvPr>
        </p:nvSpPr>
        <p:spPr>
          <a:xfrm>
            <a:off x="381000" y="685800"/>
            <a:ext cx="6096000" cy="3429000"/>
          </a:xfrm>
          <a:ln/>
        </p:spPr>
      </p:sp>
      <p:sp>
        <p:nvSpPr>
          <p:cNvPr id="3277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4538001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6C5D92FE-752D-456E-A09D-636CF1D7EF8F}" type="slidenum">
              <a:rPr lang="cy-GB" smtClean="0"/>
              <a:pPr/>
              <a:t>44</a:t>
            </a:fld>
            <a:endParaRPr lang="cy-GB"/>
          </a:p>
        </p:txBody>
      </p:sp>
      <p:sp>
        <p:nvSpPr>
          <p:cNvPr id="32771" name="Rectangle 2"/>
          <p:cNvSpPr>
            <a:spLocks noGrp="1" noRot="1" noChangeAspect="1" noChangeArrowheads="1" noTextEdit="1"/>
          </p:cNvSpPr>
          <p:nvPr>
            <p:ph type="sldImg"/>
          </p:nvPr>
        </p:nvSpPr>
        <p:spPr>
          <a:xfrm>
            <a:off x="381000" y="685800"/>
            <a:ext cx="6096000" cy="3429000"/>
          </a:xfrm>
          <a:ln/>
        </p:spPr>
      </p:sp>
      <p:sp>
        <p:nvSpPr>
          <p:cNvPr id="3277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1259527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6C5D92FE-752D-456E-A09D-636CF1D7EF8F}" type="slidenum">
              <a:rPr lang="cy-GB" smtClean="0"/>
              <a:pPr/>
              <a:t>45</a:t>
            </a:fld>
            <a:endParaRPr lang="cy-GB"/>
          </a:p>
        </p:txBody>
      </p:sp>
      <p:sp>
        <p:nvSpPr>
          <p:cNvPr id="32771" name="Rectangle 2"/>
          <p:cNvSpPr>
            <a:spLocks noGrp="1" noRot="1" noChangeAspect="1" noChangeArrowheads="1" noTextEdit="1"/>
          </p:cNvSpPr>
          <p:nvPr>
            <p:ph type="sldImg"/>
          </p:nvPr>
        </p:nvSpPr>
        <p:spPr>
          <a:xfrm>
            <a:off x="381000" y="685800"/>
            <a:ext cx="6096000" cy="3429000"/>
          </a:xfrm>
          <a:ln/>
        </p:spPr>
      </p:sp>
      <p:sp>
        <p:nvSpPr>
          <p:cNvPr id="3277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28221300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6C5D92FE-752D-456E-A09D-636CF1D7EF8F}" type="slidenum">
              <a:rPr lang="cy-GB" smtClean="0"/>
              <a:pPr/>
              <a:t>46</a:t>
            </a:fld>
            <a:endParaRPr lang="cy-GB"/>
          </a:p>
        </p:txBody>
      </p:sp>
      <p:sp>
        <p:nvSpPr>
          <p:cNvPr id="32771" name="Rectangle 2"/>
          <p:cNvSpPr>
            <a:spLocks noGrp="1" noRot="1" noChangeAspect="1" noChangeArrowheads="1" noTextEdit="1"/>
          </p:cNvSpPr>
          <p:nvPr>
            <p:ph type="sldImg"/>
          </p:nvPr>
        </p:nvSpPr>
        <p:spPr>
          <a:xfrm>
            <a:off x="381000" y="685800"/>
            <a:ext cx="6096000" cy="3429000"/>
          </a:xfrm>
          <a:ln/>
        </p:spPr>
      </p:sp>
      <p:sp>
        <p:nvSpPr>
          <p:cNvPr id="3277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32119754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6C5D92FE-752D-456E-A09D-636CF1D7EF8F}" type="slidenum">
              <a:rPr lang="cy-GB" smtClean="0"/>
              <a:pPr/>
              <a:t>47</a:t>
            </a:fld>
            <a:endParaRPr lang="cy-GB"/>
          </a:p>
        </p:txBody>
      </p:sp>
      <p:sp>
        <p:nvSpPr>
          <p:cNvPr id="32771" name="Rectangle 2"/>
          <p:cNvSpPr>
            <a:spLocks noGrp="1" noRot="1" noChangeAspect="1" noChangeArrowheads="1" noTextEdit="1"/>
          </p:cNvSpPr>
          <p:nvPr>
            <p:ph type="sldImg"/>
          </p:nvPr>
        </p:nvSpPr>
        <p:spPr>
          <a:xfrm>
            <a:off x="381000" y="685800"/>
            <a:ext cx="6096000" cy="3429000"/>
          </a:xfrm>
          <a:ln/>
        </p:spPr>
      </p:sp>
      <p:sp>
        <p:nvSpPr>
          <p:cNvPr id="3277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4774369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6C5D92FE-752D-456E-A09D-636CF1D7EF8F}" type="slidenum">
              <a:rPr lang="cy-GB" smtClean="0"/>
              <a:pPr/>
              <a:t>48</a:t>
            </a:fld>
            <a:endParaRPr lang="cy-GB"/>
          </a:p>
        </p:txBody>
      </p:sp>
      <p:sp>
        <p:nvSpPr>
          <p:cNvPr id="32771" name="Rectangle 2"/>
          <p:cNvSpPr>
            <a:spLocks noGrp="1" noRot="1" noChangeAspect="1" noChangeArrowheads="1" noTextEdit="1"/>
          </p:cNvSpPr>
          <p:nvPr>
            <p:ph type="sldImg"/>
          </p:nvPr>
        </p:nvSpPr>
        <p:spPr>
          <a:xfrm>
            <a:off x="381000" y="685800"/>
            <a:ext cx="6096000" cy="3429000"/>
          </a:xfrm>
          <a:ln/>
        </p:spPr>
      </p:sp>
      <p:sp>
        <p:nvSpPr>
          <p:cNvPr id="32772" name="Rectangle 3"/>
          <p:cNvSpPr>
            <a:spLocks noGrp="1" noChangeArrowheads="1"/>
          </p:cNvSpPr>
          <p:nvPr>
            <p:ph type="body" idx="1"/>
          </p:nvPr>
        </p:nvSpPr>
        <p:spPr>
          <a:noFill/>
          <a:ln/>
        </p:spPr>
        <p:txBody>
          <a:bodyPr/>
          <a:lstStyle/>
          <a:p>
            <a:pPr eaLnBrk="1" hangingPunct="1"/>
            <a:endParaRPr lang="en-US"/>
          </a:p>
        </p:txBody>
      </p:sp>
    </p:spTree>
    <p:extLst>
      <p:ext uri="{BB962C8B-B14F-4D97-AF65-F5344CB8AC3E}">
        <p14:creationId xmlns:p14="http://schemas.microsoft.com/office/powerpoint/2010/main" val="13301935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42EA3-E6A9-44D8-AB71-FFCEE16B6B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CB769AE-C723-4FEF-8865-B2150B0A86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42BA215-5DF7-4F75-96D4-CD740CADBD72}"/>
              </a:ext>
            </a:extLst>
          </p:cNvPr>
          <p:cNvSpPr>
            <a:spLocks noGrp="1"/>
          </p:cNvSpPr>
          <p:nvPr>
            <p:ph type="dt" sz="half" idx="10"/>
          </p:nvPr>
        </p:nvSpPr>
        <p:spPr/>
        <p:txBody>
          <a:bodyPr/>
          <a:lstStyle/>
          <a:p>
            <a:fld id="{AEE97483-7AA9-45BC-B42B-DA8532C585F0}" type="datetimeFigureOut">
              <a:rPr lang="en-US" smtClean="0"/>
              <a:t>11/10/2021</a:t>
            </a:fld>
            <a:endParaRPr lang="en-US"/>
          </a:p>
        </p:txBody>
      </p:sp>
      <p:sp>
        <p:nvSpPr>
          <p:cNvPr id="5" name="Footer Placeholder 4">
            <a:extLst>
              <a:ext uri="{FF2B5EF4-FFF2-40B4-BE49-F238E27FC236}">
                <a16:creationId xmlns:a16="http://schemas.microsoft.com/office/drawing/2014/main" id="{C57813BA-0267-4ACA-A154-0AD805E37F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595A34-CCFD-46D9-9A38-26752A44EB9C}"/>
              </a:ext>
            </a:extLst>
          </p:cNvPr>
          <p:cNvSpPr>
            <a:spLocks noGrp="1"/>
          </p:cNvSpPr>
          <p:nvPr>
            <p:ph type="sldNum" sz="quarter" idx="12"/>
          </p:nvPr>
        </p:nvSpPr>
        <p:spPr/>
        <p:txBody>
          <a:bodyPr/>
          <a:lstStyle/>
          <a:p>
            <a:fld id="{C27432B8-A83A-4F1E-BB1E-4CE09071BF0E}" type="slidenum">
              <a:rPr lang="en-US" smtClean="0"/>
              <a:t>‹#›</a:t>
            </a:fld>
            <a:endParaRPr lang="en-US"/>
          </a:p>
        </p:txBody>
      </p:sp>
    </p:spTree>
    <p:extLst>
      <p:ext uri="{BB962C8B-B14F-4D97-AF65-F5344CB8AC3E}">
        <p14:creationId xmlns:p14="http://schemas.microsoft.com/office/powerpoint/2010/main" val="17745255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A93F7-9EAB-455A-A81A-9DCB483F0A1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43C7EA8-FB10-4E8C-BAA6-12AAE83233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1453A9D-2668-41C8-A49E-85497D784AB9}"/>
              </a:ext>
            </a:extLst>
          </p:cNvPr>
          <p:cNvSpPr>
            <a:spLocks noGrp="1"/>
          </p:cNvSpPr>
          <p:nvPr>
            <p:ph type="dt" sz="half" idx="10"/>
          </p:nvPr>
        </p:nvSpPr>
        <p:spPr/>
        <p:txBody>
          <a:bodyPr/>
          <a:lstStyle/>
          <a:p>
            <a:fld id="{AEE97483-7AA9-45BC-B42B-DA8532C585F0}" type="datetimeFigureOut">
              <a:rPr lang="en-US" smtClean="0"/>
              <a:t>11/10/2021</a:t>
            </a:fld>
            <a:endParaRPr lang="en-US"/>
          </a:p>
        </p:txBody>
      </p:sp>
      <p:sp>
        <p:nvSpPr>
          <p:cNvPr id="5" name="Footer Placeholder 4">
            <a:extLst>
              <a:ext uri="{FF2B5EF4-FFF2-40B4-BE49-F238E27FC236}">
                <a16:creationId xmlns:a16="http://schemas.microsoft.com/office/drawing/2014/main" id="{16C51A97-8A3D-4F97-9360-08A41A0037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F817DE-75F6-4907-9FD0-765632BB91C4}"/>
              </a:ext>
            </a:extLst>
          </p:cNvPr>
          <p:cNvSpPr>
            <a:spLocks noGrp="1"/>
          </p:cNvSpPr>
          <p:nvPr>
            <p:ph type="sldNum" sz="quarter" idx="12"/>
          </p:nvPr>
        </p:nvSpPr>
        <p:spPr/>
        <p:txBody>
          <a:bodyPr/>
          <a:lstStyle/>
          <a:p>
            <a:fld id="{C27432B8-A83A-4F1E-BB1E-4CE09071BF0E}" type="slidenum">
              <a:rPr lang="en-US" smtClean="0"/>
              <a:t>‹#›</a:t>
            </a:fld>
            <a:endParaRPr lang="en-US"/>
          </a:p>
        </p:txBody>
      </p:sp>
    </p:spTree>
    <p:extLst>
      <p:ext uri="{BB962C8B-B14F-4D97-AF65-F5344CB8AC3E}">
        <p14:creationId xmlns:p14="http://schemas.microsoft.com/office/powerpoint/2010/main" val="174677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04020-36AE-41A1-9DAC-A56AFE60CA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78F3281-DF38-4AF0-BBE4-36D25BEE15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AC5B0FA-AEC4-4853-8675-026B27349F35}"/>
              </a:ext>
            </a:extLst>
          </p:cNvPr>
          <p:cNvSpPr>
            <a:spLocks noGrp="1"/>
          </p:cNvSpPr>
          <p:nvPr>
            <p:ph type="dt" sz="half" idx="10"/>
          </p:nvPr>
        </p:nvSpPr>
        <p:spPr/>
        <p:txBody>
          <a:bodyPr/>
          <a:lstStyle/>
          <a:p>
            <a:fld id="{AEE97483-7AA9-45BC-B42B-DA8532C585F0}" type="datetimeFigureOut">
              <a:rPr lang="en-US" smtClean="0"/>
              <a:t>11/10/2021</a:t>
            </a:fld>
            <a:endParaRPr lang="en-US"/>
          </a:p>
        </p:txBody>
      </p:sp>
      <p:sp>
        <p:nvSpPr>
          <p:cNvPr id="5" name="Footer Placeholder 4">
            <a:extLst>
              <a:ext uri="{FF2B5EF4-FFF2-40B4-BE49-F238E27FC236}">
                <a16:creationId xmlns:a16="http://schemas.microsoft.com/office/drawing/2014/main" id="{A1BB2080-523E-4D54-AC7F-3A072BBD23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F2FEBA-0E00-44C4-8788-28A4F1011BDB}"/>
              </a:ext>
            </a:extLst>
          </p:cNvPr>
          <p:cNvSpPr>
            <a:spLocks noGrp="1"/>
          </p:cNvSpPr>
          <p:nvPr>
            <p:ph type="sldNum" sz="quarter" idx="12"/>
          </p:nvPr>
        </p:nvSpPr>
        <p:spPr/>
        <p:txBody>
          <a:bodyPr/>
          <a:lstStyle/>
          <a:p>
            <a:fld id="{C27432B8-A83A-4F1E-BB1E-4CE09071BF0E}" type="slidenum">
              <a:rPr lang="en-US" smtClean="0"/>
              <a:t>‹#›</a:t>
            </a:fld>
            <a:endParaRPr lang="en-US"/>
          </a:p>
        </p:txBody>
      </p:sp>
    </p:spTree>
    <p:extLst>
      <p:ext uri="{BB962C8B-B14F-4D97-AF65-F5344CB8AC3E}">
        <p14:creationId xmlns:p14="http://schemas.microsoft.com/office/powerpoint/2010/main" val="2609455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599EB-4AC5-4F4E-8365-A0FFF02A91D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76E9665-5A55-423A-9E7C-C488EE6C108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3CD1DE-25D0-45B4-A39C-EF764BA4BE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1FF60B-0C45-4DAB-AEAF-7C949DFA3772}"/>
              </a:ext>
            </a:extLst>
          </p:cNvPr>
          <p:cNvSpPr>
            <a:spLocks noGrp="1"/>
          </p:cNvSpPr>
          <p:nvPr>
            <p:ph type="dt" sz="half" idx="10"/>
          </p:nvPr>
        </p:nvSpPr>
        <p:spPr/>
        <p:txBody>
          <a:bodyPr/>
          <a:lstStyle/>
          <a:p>
            <a:fld id="{AEE97483-7AA9-45BC-B42B-DA8532C585F0}" type="datetimeFigureOut">
              <a:rPr lang="en-US" smtClean="0"/>
              <a:t>11/10/2021</a:t>
            </a:fld>
            <a:endParaRPr lang="en-US"/>
          </a:p>
        </p:txBody>
      </p:sp>
      <p:sp>
        <p:nvSpPr>
          <p:cNvPr id="6" name="Footer Placeholder 5">
            <a:extLst>
              <a:ext uri="{FF2B5EF4-FFF2-40B4-BE49-F238E27FC236}">
                <a16:creationId xmlns:a16="http://schemas.microsoft.com/office/drawing/2014/main" id="{FAD1D925-581E-4CD0-AD67-959057AE84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CB8444-33C5-497B-84B3-29C66C9EC2F6}"/>
              </a:ext>
            </a:extLst>
          </p:cNvPr>
          <p:cNvSpPr>
            <a:spLocks noGrp="1"/>
          </p:cNvSpPr>
          <p:nvPr>
            <p:ph type="sldNum" sz="quarter" idx="12"/>
          </p:nvPr>
        </p:nvSpPr>
        <p:spPr/>
        <p:txBody>
          <a:bodyPr/>
          <a:lstStyle/>
          <a:p>
            <a:fld id="{C27432B8-A83A-4F1E-BB1E-4CE09071BF0E}" type="slidenum">
              <a:rPr lang="en-US" smtClean="0"/>
              <a:t>‹#›</a:t>
            </a:fld>
            <a:endParaRPr lang="en-US"/>
          </a:p>
        </p:txBody>
      </p:sp>
    </p:spTree>
    <p:extLst>
      <p:ext uri="{BB962C8B-B14F-4D97-AF65-F5344CB8AC3E}">
        <p14:creationId xmlns:p14="http://schemas.microsoft.com/office/powerpoint/2010/main" val="4112486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3C20A-E1EA-432A-AAEB-A3672A039C6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4FB8361-069A-4D3A-9E61-A61662BE8A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F05051B-5093-4316-B9D6-16BEA0600D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257736E-083A-4356-9D9C-AEC3CC1224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D9BDD9-CC33-4AAA-9B82-96961DC900F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5419FED-734E-49A0-8F0A-9DB2AEF37578}"/>
              </a:ext>
            </a:extLst>
          </p:cNvPr>
          <p:cNvSpPr>
            <a:spLocks noGrp="1"/>
          </p:cNvSpPr>
          <p:nvPr>
            <p:ph type="dt" sz="half" idx="10"/>
          </p:nvPr>
        </p:nvSpPr>
        <p:spPr/>
        <p:txBody>
          <a:bodyPr/>
          <a:lstStyle/>
          <a:p>
            <a:fld id="{AEE97483-7AA9-45BC-B42B-DA8532C585F0}" type="datetimeFigureOut">
              <a:rPr lang="en-US" smtClean="0"/>
              <a:t>11/10/2021</a:t>
            </a:fld>
            <a:endParaRPr lang="en-US"/>
          </a:p>
        </p:txBody>
      </p:sp>
      <p:sp>
        <p:nvSpPr>
          <p:cNvPr id="8" name="Footer Placeholder 7">
            <a:extLst>
              <a:ext uri="{FF2B5EF4-FFF2-40B4-BE49-F238E27FC236}">
                <a16:creationId xmlns:a16="http://schemas.microsoft.com/office/drawing/2014/main" id="{42F90F3C-4801-459D-8AE5-4824CCB220F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FFC4230-AC42-428B-95D8-0DE4C31FCE25}"/>
              </a:ext>
            </a:extLst>
          </p:cNvPr>
          <p:cNvSpPr>
            <a:spLocks noGrp="1"/>
          </p:cNvSpPr>
          <p:nvPr>
            <p:ph type="sldNum" sz="quarter" idx="12"/>
          </p:nvPr>
        </p:nvSpPr>
        <p:spPr/>
        <p:txBody>
          <a:bodyPr/>
          <a:lstStyle/>
          <a:p>
            <a:fld id="{C27432B8-A83A-4F1E-BB1E-4CE09071BF0E}" type="slidenum">
              <a:rPr lang="en-US" smtClean="0"/>
              <a:t>‹#›</a:t>
            </a:fld>
            <a:endParaRPr lang="en-US"/>
          </a:p>
        </p:txBody>
      </p:sp>
    </p:spTree>
    <p:extLst>
      <p:ext uri="{BB962C8B-B14F-4D97-AF65-F5344CB8AC3E}">
        <p14:creationId xmlns:p14="http://schemas.microsoft.com/office/powerpoint/2010/main" val="1409063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D94A5-94A7-4964-843C-5DAE8363BB3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B80534E-3740-45CE-9904-3B5866F1ED87}"/>
              </a:ext>
            </a:extLst>
          </p:cNvPr>
          <p:cNvSpPr>
            <a:spLocks noGrp="1"/>
          </p:cNvSpPr>
          <p:nvPr>
            <p:ph type="dt" sz="half" idx="10"/>
          </p:nvPr>
        </p:nvSpPr>
        <p:spPr/>
        <p:txBody>
          <a:bodyPr/>
          <a:lstStyle/>
          <a:p>
            <a:fld id="{AEE97483-7AA9-45BC-B42B-DA8532C585F0}" type="datetimeFigureOut">
              <a:rPr lang="en-US" smtClean="0"/>
              <a:t>11/10/2021</a:t>
            </a:fld>
            <a:endParaRPr lang="en-US"/>
          </a:p>
        </p:txBody>
      </p:sp>
      <p:sp>
        <p:nvSpPr>
          <p:cNvPr id="4" name="Footer Placeholder 3">
            <a:extLst>
              <a:ext uri="{FF2B5EF4-FFF2-40B4-BE49-F238E27FC236}">
                <a16:creationId xmlns:a16="http://schemas.microsoft.com/office/drawing/2014/main" id="{6FEDD57F-B1A4-445E-BBE7-2C1B20D2BA9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99613C1-5DF1-4208-ABA1-C19F3134AF05}"/>
              </a:ext>
            </a:extLst>
          </p:cNvPr>
          <p:cNvSpPr>
            <a:spLocks noGrp="1"/>
          </p:cNvSpPr>
          <p:nvPr>
            <p:ph type="sldNum" sz="quarter" idx="12"/>
          </p:nvPr>
        </p:nvSpPr>
        <p:spPr/>
        <p:txBody>
          <a:bodyPr/>
          <a:lstStyle/>
          <a:p>
            <a:fld id="{C27432B8-A83A-4F1E-BB1E-4CE09071BF0E}" type="slidenum">
              <a:rPr lang="en-US" smtClean="0"/>
              <a:t>‹#›</a:t>
            </a:fld>
            <a:endParaRPr lang="en-US"/>
          </a:p>
        </p:txBody>
      </p:sp>
    </p:spTree>
    <p:extLst>
      <p:ext uri="{BB962C8B-B14F-4D97-AF65-F5344CB8AC3E}">
        <p14:creationId xmlns:p14="http://schemas.microsoft.com/office/powerpoint/2010/main" val="2072352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65A59C-0B36-4178-8058-23FD3AD2CB92}"/>
              </a:ext>
            </a:extLst>
          </p:cNvPr>
          <p:cNvSpPr>
            <a:spLocks noGrp="1"/>
          </p:cNvSpPr>
          <p:nvPr>
            <p:ph type="dt" sz="half" idx="10"/>
          </p:nvPr>
        </p:nvSpPr>
        <p:spPr/>
        <p:txBody>
          <a:bodyPr/>
          <a:lstStyle/>
          <a:p>
            <a:fld id="{AEE97483-7AA9-45BC-B42B-DA8532C585F0}" type="datetimeFigureOut">
              <a:rPr lang="en-US" smtClean="0"/>
              <a:t>11/10/2021</a:t>
            </a:fld>
            <a:endParaRPr lang="en-US"/>
          </a:p>
        </p:txBody>
      </p:sp>
      <p:sp>
        <p:nvSpPr>
          <p:cNvPr id="3" name="Footer Placeholder 2">
            <a:extLst>
              <a:ext uri="{FF2B5EF4-FFF2-40B4-BE49-F238E27FC236}">
                <a16:creationId xmlns:a16="http://schemas.microsoft.com/office/drawing/2014/main" id="{49466FEF-99DC-4575-9ACE-6FCDC198811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90B0E76-47AA-4B14-A173-D1142E2F25E7}"/>
              </a:ext>
            </a:extLst>
          </p:cNvPr>
          <p:cNvSpPr>
            <a:spLocks noGrp="1"/>
          </p:cNvSpPr>
          <p:nvPr>
            <p:ph type="sldNum" sz="quarter" idx="12"/>
          </p:nvPr>
        </p:nvSpPr>
        <p:spPr/>
        <p:txBody>
          <a:bodyPr/>
          <a:lstStyle/>
          <a:p>
            <a:fld id="{C27432B8-A83A-4F1E-BB1E-4CE09071BF0E}" type="slidenum">
              <a:rPr lang="en-US" smtClean="0"/>
              <a:t>‹#›</a:t>
            </a:fld>
            <a:endParaRPr lang="en-US"/>
          </a:p>
        </p:txBody>
      </p:sp>
    </p:spTree>
    <p:extLst>
      <p:ext uri="{BB962C8B-B14F-4D97-AF65-F5344CB8AC3E}">
        <p14:creationId xmlns:p14="http://schemas.microsoft.com/office/powerpoint/2010/main" val="10526048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219AF-49DC-42E3-B0E9-95FD7A4505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61C7409-1827-4D85-94FF-761079E625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6D5B5-DAF5-46FD-9356-FC75CA357D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BA80D3-A51E-4D92-BDD4-1124333F0734}"/>
              </a:ext>
            </a:extLst>
          </p:cNvPr>
          <p:cNvSpPr>
            <a:spLocks noGrp="1"/>
          </p:cNvSpPr>
          <p:nvPr>
            <p:ph type="dt" sz="half" idx="10"/>
          </p:nvPr>
        </p:nvSpPr>
        <p:spPr/>
        <p:txBody>
          <a:bodyPr/>
          <a:lstStyle/>
          <a:p>
            <a:fld id="{AEE97483-7AA9-45BC-B42B-DA8532C585F0}" type="datetimeFigureOut">
              <a:rPr lang="en-US" smtClean="0"/>
              <a:t>11/10/2021</a:t>
            </a:fld>
            <a:endParaRPr lang="en-US"/>
          </a:p>
        </p:txBody>
      </p:sp>
      <p:sp>
        <p:nvSpPr>
          <p:cNvPr id="6" name="Footer Placeholder 5">
            <a:extLst>
              <a:ext uri="{FF2B5EF4-FFF2-40B4-BE49-F238E27FC236}">
                <a16:creationId xmlns:a16="http://schemas.microsoft.com/office/drawing/2014/main" id="{39054DA4-75E7-4B3E-A266-6D647F2028B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743CD5-96B2-4F42-ADF4-EA1839031BB7}"/>
              </a:ext>
            </a:extLst>
          </p:cNvPr>
          <p:cNvSpPr>
            <a:spLocks noGrp="1"/>
          </p:cNvSpPr>
          <p:nvPr>
            <p:ph type="sldNum" sz="quarter" idx="12"/>
          </p:nvPr>
        </p:nvSpPr>
        <p:spPr/>
        <p:txBody>
          <a:bodyPr/>
          <a:lstStyle/>
          <a:p>
            <a:fld id="{C27432B8-A83A-4F1E-BB1E-4CE09071BF0E}" type="slidenum">
              <a:rPr lang="en-US" smtClean="0"/>
              <a:t>‹#›</a:t>
            </a:fld>
            <a:endParaRPr lang="en-US"/>
          </a:p>
        </p:txBody>
      </p:sp>
    </p:spTree>
    <p:extLst>
      <p:ext uri="{BB962C8B-B14F-4D97-AF65-F5344CB8AC3E}">
        <p14:creationId xmlns:p14="http://schemas.microsoft.com/office/powerpoint/2010/main" val="3752784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06D48-BD1A-4880-A05A-195DDFD990E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3E423A5-C878-4B82-97CF-E1BADDBABE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B3B6956-384F-45DD-AEE8-C8E722D46E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A70DA6-E132-48A1-A677-705B0EBE9C09}"/>
              </a:ext>
            </a:extLst>
          </p:cNvPr>
          <p:cNvSpPr>
            <a:spLocks noGrp="1"/>
          </p:cNvSpPr>
          <p:nvPr>
            <p:ph type="dt" sz="half" idx="10"/>
          </p:nvPr>
        </p:nvSpPr>
        <p:spPr/>
        <p:txBody>
          <a:bodyPr/>
          <a:lstStyle/>
          <a:p>
            <a:fld id="{AEE97483-7AA9-45BC-B42B-DA8532C585F0}" type="datetimeFigureOut">
              <a:rPr lang="en-US" smtClean="0"/>
              <a:t>11/10/2021</a:t>
            </a:fld>
            <a:endParaRPr lang="en-US"/>
          </a:p>
        </p:txBody>
      </p:sp>
      <p:sp>
        <p:nvSpPr>
          <p:cNvPr id="6" name="Footer Placeholder 5">
            <a:extLst>
              <a:ext uri="{FF2B5EF4-FFF2-40B4-BE49-F238E27FC236}">
                <a16:creationId xmlns:a16="http://schemas.microsoft.com/office/drawing/2014/main" id="{EE909CF1-7B67-4A5B-8F2D-AEF291DE87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433870-AABA-49EC-907D-511541A5FF78}"/>
              </a:ext>
            </a:extLst>
          </p:cNvPr>
          <p:cNvSpPr>
            <a:spLocks noGrp="1"/>
          </p:cNvSpPr>
          <p:nvPr>
            <p:ph type="sldNum" sz="quarter" idx="12"/>
          </p:nvPr>
        </p:nvSpPr>
        <p:spPr/>
        <p:txBody>
          <a:bodyPr/>
          <a:lstStyle/>
          <a:p>
            <a:fld id="{C27432B8-A83A-4F1E-BB1E-4CE09071BF0E}" type="slidenum">
              <a:rPr lang="en-US" smtClean="0"/>
              <a:t>‹#›</a:t>
            </a:fld>
            <a:endParaRPr lang="en-US"/>
          </a:p>
        </p:txBody>
      </p:sp>
    </p:spTree>
    <p:extLst>
      <p:ext uri="{BB962C8B-B14F-4D97-AF65-F5344CB8AC3E}">
        <p14:creationId xmlns:p14="http://schemas.microsoft.com/office/powerpoint/2010/main" val="16522714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D0B06-874D-438F-A3FF-EC7F549BCE3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5476A73-5099-46A6-BA1A-162433D8C3D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48CE1D-F9E3-49FD-A31B-92E010010851}"/>
              </a:ext>
            </a:extLst>
          </p:cNvPr>
          <p:cNvSpPr>
            <a:spLocks noGrp="1"/>
          </p:cNvSpPr>
          <p:nvPr>
            <p:ph type="dt" sz="half" idx="10"/>
          </p:nvPr>
        </p:nvSpPr>
        <p:spPr/>
        <p:txBody>
          <a:bodyPr/>
          <a:lstStyle/>
          <a:p>
            <a:fld id="{AEE97483-7AA9-45BC-B42B-DA8532C585F0}" type="datetimeFigureOut">
              <a:rPr lang="en-US" smtClean="0"/>
              <a:t>11/10/2021</a:t>
            </a:fld>
            <a:endParaRPr lang="en-US"/>
          </a:p>
        </p:txBody>
      </p:sp>
      <p:sp>
        <p:nvSpPr>
          <p:cNvPr id="5" name="Footer Placeholder 4">
            <a:extLst>
              <a:ext uri="{FF2B5EF4-FFF2-40B4-BE49-F238E27FC236}">
                <a16:creationId xmlns:a16="http://schemas.microsoft.com/office/drawing/2014/main" id="{D1B1F612-292F-4B90-9B4A-2BB63F4639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3448DF7-A5BD-45FC-9B3E-CE11119D1833}"/>
              </a:ext>
            </a:extLst>
          </p:cNvPr>
          <p:cNvSpPr>
            <a:spLocks noGrp="1"/>
          </p:cNvSpPr>
          <p:nvPr>
            <p:ph type="sldNum" sz="quarter" idx="12"/>
          </p:nvPr>
        </p:nvSpPr>
        <p:spPr/>
        <p:txBody>
          <a:bodyPr/>
          <a:lstStyle/>
          <a:p>
            <a:fld id="{C27432B8-A83A-4F1E-BB1E-4CE09071BF0E}" type="slidenum">
              <a:rPr lang="en-US" smtClean="0"/>
              <a:t>‹#›</a:t>
            </a:fld>
            <a:endParaRPr lang="en-US"/>
          </a:p>
        </p:txBody>
      </p:sp>
    </p:spTree>
    <p:extLst>
      <p:ext uri="{BB962C8B-B14F-4D97-AF65-F5344CB8AC3E}">
        <p14:creationId xmlns:p14="http://schemas.microsoft.com/office/powerpoint/2010/main" val="3360192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CAFF142-940D-4266-82A1-46924AAFA2F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86DCAFB-C871-4974-ABC7-32A87156B5D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591C0B-E410-4A8F-A766-C242B1A1B063}"/>
              </a:ext>
            </a:extLst>
          </p:cNvPr>
          <p:cNvSpPr>
            <a:spLocks noGrp="1"/>
          </p:cNvSpPr>
          <p:nvPr>
            <p:ph type="dt" sz="half" idx="10"/>
          </p:nvPr>
        </p:nvSpPr>
        <p:spPr/>
        <p:txBody>
          <a:bodyPr/>
          <a:lstStyle/>
          <a:p>
            <a:fld id="{AEE97483-7AA9-45BC-B42B-DA8532C585F0}" type="datetimeFigureOut">
              <a:rPr lang="en-US" smtClean="0"/>
              <a:t>11/10/2021</a:t>
            </a:fld>
            <a:endParaRPr lang="en-US"/>
          </a:p>
        </p:txBody>
      </p:sp>
      <p:sp>
        <p:nvSpPr>
          <p:cNvPr id="5" name="Footer Placeholder 4">
            <a:extLst>
              <a:ext uri="{FF2B5EF4-FFF2-40B4-BE49-F238E27FC236}">
                <a16:creationId xmlns:a16="http://schemas.microsoft.com/office/drawing/2014/main" id="{5B3CF144-B6A6-4675-BABF-889D056530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CA110C-0C9B-4522-A783-B26C6C843DDE}"/>
              </a:ext>
            </a:extLst>
          </p:cNvPr>
          <p:cNvSpPr>
            <a:spLocks noGrp="1"/>
          </p:cNvSpPr>
          <p:nvPr>
            <p:ph type="sldNum" sz="quarter" idx="12"/>
          </p:nvPr>
        </p:nvSpPr>
        <p:spPr/>
        <p:txBody>
          <a:bodyPr/>
          <a:lstStyle/>
          <a:p>
            <a:fld id="{C27432B8-A83A-4F1E-BB1E-4CE09071BF0E}" type="slidenum">
              <a:rPr lang="en-US" smtClean="0"/>
              <a:t>‹#›</a:t>
            </a:fld>
            <a:endParaRPr lang="en-US"/>
          </a:p>
        </p:txBody>
      </p:sp>
    </p:spTree>
    <p:extLst>
      <p:ext uri="{BB962C8B-B14F-4D97-AF65-F5344CB8AC3E}">
        <p14:creationId xmlns:p14="http://schemas.microsoft.com/office/powerpoint/2010/main" val="13630839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DFB14D-BBEF-46AE-9918-648FC8E3EB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8F1EB71-4DBE-4378-995F-AEF8BBE365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9ABDA5-9BC7-45CD-AE1A-3CDA71A78C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E97483-7AA9-45BC-B42B-DA8532C585F0}" type="datetimeFigureOut">
              <a:rPr lang="en-US" smtClean="0"/>
              <a:t>11/10/2021</a:t>
            </a:fld>
            <a:endParaRPr lang="en-US"/>
          </a:p>
        </p:txBody>
      </p:sp>
      <p:sp>
        <p:nvSpPr>
          <p:cNvPr id="5" name="Footer Placeholder 4">
            <a:extLst>
              <a:ext uri="{FF2B5EF4-FFF2-40B4-BE49-F238E27FC236}">
                <a16:creationId xmlns:a16="http://schemas.microsoft.com/office/drawing/2014/main" id="{7520FCA9-A07A-4B1C-A40F-6C58F4CC13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302FDB3-0B78-466E-BD62-113BF8098D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27432B8-A83A-4F1E-BB1E-4CE09071BF0E}" type="slidenum">
              <a:rPr lang="en-US" smtClean="0"/>
              <a:t>‹#›</a:t>
            </a:fld>
            <a:endParaRPr lang="en-US"/>
          </a:p>
        </p:txBody>
      </p:sp>
    </p:spTree>
    <p:extLst>
      <p:ext uri="{BB962C8B-B14F-4D97-AF65-F5344CB8AC3E}">
        <p14:creationId xmlns:p14="http://schemas.microsoft.com/office/powerpoint/2010/main" val="3761955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image" Target="../media/image2.jpeg"/><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mindtools.com/pages/article/PresentationNerves.htm" TargetMode="External"/><Relationship Id="rId2" Type="http://schemas.openxmlformats.org/officeDocument/2006/relationships/hyperlink" Target="http://www.jamescmccroskey.com/publications/074.pdf" TargetMode="Externa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www.presentationmagazine.com/presentation-nerves-7119.htm"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www.youtube.com/watch?v=k-zMRPZpvcw"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4.jpe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bbc.co.uk/worldservice/learningenglish/business/talkingbusiness/unit3presentations/expert.shtml" TargetMode="External"/><Relationship Id="rId2" Type="http://schemas.openxmlformats.org/officeDocument/2006/relationships/hyperlink" Target="https://www.englishclub.com/speaking/presentations-language.htm" TargetMode="External"/><Relationship Id="rId1" Type="http://schemas.openxmlformats.org/officeDocument/2006/relationships/slideLayout" Target="../slideLayouts/slideLayout5.xml"/><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6.xml"/><Relationship Id="rId5" Type="http://schemas.openxmlformats.org/officeDocument/2006/relationships/image" Target="../media/image1.png"/><Relationship Id="rId4" Type="http://schemas.openxmlformats.org/officeDocument/2006/relationships/hyperlink" Target="http://www.lookfordiagnosis.com/mesh_info.php?term=Facial+Expression&amp;lang=1"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1.png"/><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4.xml"/><Relationship Id="rId5" Type="http://schemas.openxmlformats.org/officeDocument/2006/relationships/image" Target="../media/image1.png"/><Relationship Id="rId4" Type="http://schemas.openxmlformats.org/officeDocument/2006/relationships/image" Target="../media/image18.png"/></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image" Target="../media/image1.png"/><Relationship Id="rId4" Type="http://schemas.openxmlformats.org/officeDocument/2006/relationships/image" Target="../media/image20.png"/></Relationships>
</file>

<file path=ppt/slides/_rels/slide3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3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www.colourbox.com/vector/group-of-business-people-leading-presentation-training-or-conference-report-standing-over-data-on-flip-chart-vector-32313847"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8" Type="http://schemas.openxmlformats.org/officeDocument/2006/relationships/hyperlink" Target="https://www.youtube.com/watch?v=f6Xa1fq-oPo" TargetMode="External"/><Relationship Id="rId3" Type="http://schemas.openxmlformats.org/officeDocument/2006/relationships/hyperlink" Target="http://www.youtube.com/watch?v=k-zMRPZpvcw" TargetMode="External"/><Relationship Id="rId7" Type="http://schemas.openxmlformats.org/officeDocument/2006/relationships/hyperlink" Target="https://www.youtube.com/watch?v=9_UGQYYSXQY"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www.youtube.com/watch?v=HRaPmO6TlaM" TargetMode="External"/><Relationship Id="rId5" Type="http://schemas.openxmlformats.org/officeDocument/2006/relationships/hyperlink" Target="https://www.youtube.com/watch?v=OvEci5Bjgd4" TargetMode="External"/><Relationship Id="rId4" Type="http://schemas.openxmlformats.org/officeDocument/2006/relationships/hyperlink" Target="http://www.youtube.com/watch?v=ATfY8dvbuFg" TargetMode="External"/><Relationship Id="rId9" Type="http://schemas.openxmlformats.org/officeDocument/2006/relationships/image" Target="../media/image1.png"/></Relationships>
</file>

<file path=ppt/slides/_rels/slide4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40015" y="0"/>
            <a:ext cx="8473462" cy="1117207"/>
          </a:xfrm>
        </p:spPr>
        <p:txBody>
          <a:bodyPr>
            <a:normAutofit fontScale="90000"/>
          </a:bodyPr>
          <a:lstStyle/>
          <a:p>
            <a:r>
              <a:rPr lang="en-GB" sz="4000" b="1" dirty="0">
                <a:solidFill>
                  <a:srgbClr val="002060"/>
                </a:solidFill>
                <a:latin typeface="Arial" panose="020B0604020202020204" pitchFamily="34" charset="0"/>
                <a:cs typeface="Arial" panose="020B0604020202020204" pitchFamily="34" charset="0"/>
              </a:rPr>
              <a:t>Integrating Project</a:t>
            </a:r>
            <a:br>
              <a:rPr lang="en-GB" sz="4000" b="1" dirty="0">
                <a:solidFill>
                  <a:srgbClr val="002060"/>
                </a:solidFill>
                <a:latin typeface="Arial" panose="020B0604020202020204" pitchFamily="34" charset="0"/>
                <a:cs typeface="Arial" panose="020B0604020202020204" pitchFamily="34" charset="0"/>
              </a:rPr>
            </a:br>
            <a:r>
              <a:rPr lang="en-GB" sz="4000" b="1" dirty="0">
                <a:solidFill>
                  <a:srgbClr val="002060"/>
                </a:solidFill>
                <a:latin typeface="Arial" panose="020B0604020202020204" pitchFamily="34" charset="0"/>
                <a:cs typeface="Arial" panose="020B0604020202020204" pitchFamily="34" charset="0"/>
              </a:rPr>
              <a:t>(ACHA4008)</a:t>
            </a:r>
          </a:p>
        </p:txBody>
      </p:sp>
      <p:sp>
        <p:nvSpPr>
          <p:cNvPr id="5" name="Rectangle 3"/>
          <p:cNvSpPr>
            <a:spLocks noGrp="1" noChangeArrowheads="1"/>
          </p:cNvSpPr>
          <p:nvPr>
            <p:ph type="subTitle" idx="1"/>
          </p:nvPr>
        </p:nvSpPr>
        <p:spPr>
          <a:xfrm>
            <a:off x="2217935" y="3429001"/>
            <a:ext cx="7854950" cy="1368082"/>
          </a:xfrm>
        </p:spPr>
        <p:txBody>
          <a:bodyPr>
            <a:normAutofit fontScale="85000" lnSpcReduction="20000"/>
          </a:bodyPr>
          <a:lstStyle/>
          <a:p>
            <a:pPr>
              <a:defRPr/>
            </a:pPr>
            <a:r>
              <a:rPr lang="en-GB" sz="3600" b="1" dirty="0">
                <a:solidFill>
                  <a:schemeClr val="accent2">
                    <a:lumMod val="75000"/>
                  </a:schemeClr>
                </a:solidFill>
                <a:latin typeface="Arial" panose="020B0604020202020204" pitchFamily="34" charset="0"/>
                <a:cs typeface="Arial" panose="020B0604020202020204" pitchFamily="34" charset="0"/>
              </a:rPr>
              <a:t>Dr Jacob Gwa</a:t>
            </a:r>
          </a:p>
          <a:p>
            <a:pPr>
              <a:defRPr/>
            </a:pPr>
            <a:r>
              <a:rPr lang="en-GB" sz="3600" b="1" i="1" dirty="0">
                <a:solidFill>
                  <a:schemeClr val="accent2">
                    <a:lumMod val="75000"/>
                  </a:schemeClr>
                </a:solidFill>
                <a:latin typeface="Arial" panose="020B0604020202020204" pitchFamily="34" charset="0"/>
                <a:cs typeface="Arial" panose="020B0604020202020204" pitchFamily="34" charset="0"/>
              </a:rPr>
              <a:t>Lecturer in Integrating projects</a:t>
            </a:r>
          </a:p>
          <a:p>
            <a:pPr>
              <a:defRPr/>
            </a:pPr>
            <a:r>
              <a:rPr lang="en-GB" sz="3600" b="1" i="1" dirty="0">
                <a:solidFill>
                  <a:schemeClr val="accent2">
                    <a:lumMod val="75000"/>
                  </a:schemeClr>
                </a:solidFill>
                <a:latin typeface="Arial" panose="020B0604020202020204" pitchFamily="34" charset="0"/>
                <a:cs typeface="Arial" panose="020B0604020202020204" pitchFamily="34" charset="0"/>
              </a:rPr>
              <a:t>j.gwa@uwtsd.ac.uk </a:t>
            </a:r>
          </a:p>
          <a:p>
            <a:pPr>
              <a:defRPr/>
            </a:pPr>
            <a:endParaRPr lang="en-GB" sz="1800" b="1" i="1" dirty="0">
              <a:solidFill>
                <a:schemeClr val="accent4">
                  <a:lumMod val="75000"/>
                </a:schemeClr>
              </a:solidFill>
              <a:latin typeface="Trebuchet MS" pitchFamily="34" charset="0"/>
            </a:endParaRPr>
          </a:p>
        </p:txBody>
      </p:sp>
      <p:sp>
        <p:nvSpPr>
          <p:cNvPr id="7" name="TextBox 6"/>
          <p:cNvSpPr txBox="1"/>
          <p:nvPr/>
        </p:nvSpPr>
        <p:spPr>
          <a:xfrm>
            <a:off x="2640015" y="2168770"/>
            <a:ext cx="7343775" cy="369888"/>
          </a:xfrm>
          <a:prstGeom prst="rect">
            <a:avLst/>
          </a:prstGeom>
        </p:spPr>
        <p:style>
          <a:lnRef idx="3">
            <a:schemeClr val="lt1"/>
          </a:lnRef>
          <a:fillRef idx="1">
            <a:schemeClr val="accent6"/>
          </a:fillRef>
          <a:effectRef idx="1">
            <a:schemeClr val="accent6"/>
          </a:effectRef>
          <a:fontRef idx="minor">
            <a:schemeClr val="lt1"/>
          </a:fontRef>
        </p:style>
        <p:txBody>
          <a:bodyPr>
            <a:spAutoFit/>
          </a:bodyPr>
          <a:lstStyle/>
          <a:p>
            <a:pPr algn="ctr">
              <a:defRPr/>
            </a:pPr>
            <a:r>
              <a:rPr lang="en-GB" b="1" dirty="0">
                <a:latin typeface="Arial" panose="020B0604020202020204" pitchFamily="34" charset="0"/>
                <a:cs typeface="Arial" panose="020B0604020202020204" pitchFamily="34" charset="0"/>
              </a:rPr>
              <a:t>Week 7</a:t>
            </a:r>
          </a:p>
        </p:txBody>
      </p:sp>
      <p:pic>
        <p:nvPicPr>
          <p:cNvPr id="6" name="Picture 5">
            <a:extLst>
              <a:ext uri="{FF2B5EF4-FFF2-40B4-BE49-F238E27FC236}">
                <a16:creationId xmlns:a16="http://schemas.microsoft.com/office/drawing/2014/main" id="{2916448D-2D01-439D-B53D-A9D0AEDED678}"/>
              </a:ext>
            </a:extLst>
          </p:cNvPr>
          <p:cNvPicPr>
            <a:picLocks noChangeAspect="1"/>
          </p:cNvPicPr>
          <p:nvPr/>
        </p:nvPicPr>
        <p:blipFill>
          <a:blip r:embed="rId3"/>
          <a:stretch>
            <a:fillRect/>
          </a:stretch>
        </p:blipFill>
        <p:spPr>
          <a:xfrm>
            <a:off x="11113" y="34122"/>
            <a:ext cx="1620739" cy="824008"/>
          </a:xfrm>
          <a:prstGeom prst="rect">
            <a:avLst/>
          </a:prstGeom>
        </p:spPr>
      </p:pic>
    </p:spTree>
    <p:extLst>
      <p:ext uri="{BB962C8B-B14F-4D97-AF65-F5344CB8AC3E}">
        <p14:creationId xmlns:p14="http://schemas.microsoft.com/office/powerpoint/2010/main" val="112936199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nchor="ctr">
            <a:normAutofit/>
          </a:bodyPr>
          <a:lstStyle/>
          <a:p>
            <a:r>
              <a:rPr lang="en-US" b="1" dirty="0">
                <a:solidFill>
                  <a:srgbClr val="002060"/>
                </a:solidFill>
                <a:latin typeface="Arial" panose="020B0604020202020204" pitchFamily="34" charset="0"/>
                <a:cs typeface="Arial" panose="020B0604020202020204" pitchFamily="34" charset="0"/>
              </a:rPr>
              <a:t>Presentation Skills</a:t>
            </a:r>
          </a:p>
        </p:txBody>
      </p:sp>
      <p:sp>
        <p:nvSpPr>
          <p:cNvPr id="2" name="Slide Number Placeholder 1">
            <a:extLst>
              <a:ext uri="{FF2B5EF4-FFF2-40B4-BE49-F238E27FC236}">
                <a16:creationId xmlns:a16="http://schemas.microsoft.com/office/drawing/2014/main" id="{08BB9BE8-16D0-4FFB-8CA1-B5AB048E6BF0}"/>
              </a:ext>
            </a:extLst>
          </p:cNvPr>
          <p:cNvSpPr>
            <a:spLocks noGrp="1"/>
          </p:cNvSpPr>
          <p:nvPr>
            <p:ph type="sldNum" sz="quarter" idx="10"/>
          </p:nvPr>
        </p:nvSpPr>
        <p:spPr/>
        <p:txBody>
          <a:bodyPr>
            <a:normAutofit/>
          </a:bodyPr>
          <a:lstStyle/>
          <a:p>
            <a:fld id="{D57F1E4F-1CFF-5643-939E-02111984F565}" type="slidenum">
              <a:rPr lang="en-US"/>
              <a:pPr/>
              <a:t>2</a:t>
            </a:fld>
            <a:endParaRPr lang="en-US"/>
          </a:p>
        </p:txBody>
      </p:sp>
      <p:pic>
        <p:nvPicPr>
          <p:cNvPr id="5" name="Picture 4">
            <a:extLst>
              <a:ext uri="{FF2B5EF4-FFF2-40B4-BE49-F238E27FC236}">
                <a16:creationId xmlns:a16="http://schemas.microsoft.com/office/drawing/2014/main" id="{E63A0C0B-3703-4803-BC37-8D3C8C545E4E}"/>
              </a:ext>
            </a:extLst>
          </p:cNvPr>
          <p:cNvPicPr>
            <a:picLocks noChangeAspect="1"/>
          </p:cNvPicPr>
          <p:nvPr/>
        </p:nvPicPr>
        <p:blipFill>
          <a:blip r:embed="rId2"/>
          <a:stretch>
            <a:fillRect/>
          </a:stretch>
        </p:blipFill>
        <p:spPr>
          <a:xfrm>
            <a:off x="11113" y="34122"/>
            <a:ext cx="1620739" cy="824008"/>
          </a:xfrm>
          <a:prstGeom prst="rect">
            <a:avLst/>
          </a:prstGeom>
        </p:spPr>
      </p:pic>
    </p:spTree>
    <p:extLst>
      <p:ext uri="{BB962C8B-B14F-4D97-AF65-F5344CB8AC3E}">
        <p14:creationId xmlns:p14="http://schemas.microsoft.com/office/powerpoint/2010/main" val="28089201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1842868" y="34122"/>
            <a:ext cx="9298744" cy="1612114"/>
          </a:xfrm>
        </p:spPr>
        <p:txBody>
          <a:bodyPr anchor="ctr">
            <a:normAutofit/>
          </a:bodyPr>
          <a:lstStyle/>
          <a:p>
            <a:r>
              <a:rPr lang="en-US" b="1" dirty="0">
                <a:solidFill>
                  <a:srgbClr val="002060"/>
                </a:solidFill>
                <a:latin typeface="Arial" panose="020B0604020202020204" pitchFamily="34" charset="0"/>
                <a:cs typeface="Arial" panose="020B0604020202020204" pitchFamily="34" charset="0"/>
              </a:rPr>
              <a:t>Learning Outcomes</a:t>
            </a:r>
            <a:br>
              <a:rPr lang="en-US" b="1" dirty="0"/>
            </a:br>
            <a:r>
              <a:rPr lang="en-US" sz="3200" b="1" dirty="0">
                <a:latin typeface="Arial" panose="020B0604020202020204" pitchFamily="34" charset="0"/>
                <a:cs typeface="Arial" panose="020B0604020202020204" pitchFamily="34" charset="0"/>
              </a:rPr>
              <a:t>By the end of the topic, you should be able to:</a:t>
            </a:r>
            <a:endParaRPr lang="en-US" b="1" dirty="0">
              <a:latin typeface="Arial" panose="020B0604020202020204" pitchFamily="34" charset="0"/>
              <a:cs typeface="Arial" panose="020B0604020202020204" pitchFamily="34" charset="0"/>
            </a:endParaRPr>
          </a:p>
        </p:txBody>
      </p:sp>
      <p:sp>
        <p:nvSpPr>
          <p:cNvPr id="14" name="Content Placeholder 13"/>
          <p:cNvSpPr>
            <a:spLocks noGrp="1"/>
          </p:cNvSpPr>
          <p:nvPr>
            <p:ph idx="1"/>
          </p:nvPr>
        </p:nvSpPr>
        <p:spPr>
          <a:xfrm>
            <a:off x="261832" y="1825625"/>
            <a:ext cx="11668335" cy="4351338"/>
          </a:xfrm>
        </p:spPr>
        <p:txBody>
          <a:bodyPr anchor="t" anchorCtr="0">
            <a:normAutofit/>
          </a:bodyPr>
          <a:lstStyle/>
          <a:p>
            <a:pPr lvl="1"/>
            <a:r>
              <a:rPr lang="en-GB" b="1" dirty="0">
                <a:latin typeface="Arial" panose="020B0604020202020204" pitchFamily="34" charset="0"/>
                <a:cs typeface="Arial" panose="020B0604020202020204" pitchFamily="34" charset="0"/>
              </a:rPr>
              <a:t>Discuss the characteristics of good and poor presentations.</a:t>
            </a:r>
          </a:p>
          <a:p>
            <a:pPr lvl="1"/>
            <a:r>
              <a:rPr lang="en-GB" b="1" dirty="0">
                <a:latin typeface="Arial" panose="020B0604020202020204" pitchFamily="34" charset="0"/>
                <a:cs typeface="Arial" panose="020B0604020202020204" pitchFamily="34" charset="0"/>
              </a:rPr>
              <a:t>Explain Communication Apprehension and its causes.</a:t>
            </a:r>
          </a:p>
          <a:p>
            <a:pPr lvl="1"/>
            <a:r>
              <a:rPr lang="en-GB" b="1" dirty="0">
                <a:latin typeface="Arial" panose="020B0604020202020204" pitchFamily="34" charset="0"/>
                <a:cs typeface="Arial" panose="020B0604020202020204" pitchFamily="34" charset="0"/>
              </a:rPr>
              <a:t>Appreciate the stages in planning, preparing and delivering an academic presentation.</a:t>
            </a:r>
          </a:p>
          <a:p>
            <a:pPr lvl="1"/>
            <a:r>
              <a:rPr lang="en-GB" b="1" dirty="0">
                <a:latin typeface="Arial" panose="020B0604020202020204" pitchFamily="34" charset="0"/>
                <a:cs typeface="Arial" panose="020B0604020202020204" pitchFamily="34" charset="0"/>
              </a:rPr>
              <a:t>Structure and organise a presentation on a given topic in order to clearly convey your message within a given time period.</a:t>
            </a:r>
          </a:p>
          <a:p>
            <a:pPr lvl="1"/>
            <a:r>
              <a:rPr lang="en-GB" b="1" dirty="0">
                <a:latin typeface="Arial" panose="020B0604020202020204" pitchFamily="34" charset="0"/>
                <a:cs typeface="Arial" panose="020B0604020202020204" pitchFamily="34" charset="0"/>
              </a:rPr>
              <a:t>Use verbal and nonverbal methods of communication to engage with the audience.</a:t>
            </a:r>
          </a:p>
          <a:p>
            <a:pPr lvl="1"/>
            <a:r>
              <a:rPr lang="en-GB" b="1" dirty="0">
                <a:latin typeface="Arial" panose="020B0604020202020204" pitchFamily="34" charset="0"/>
                <a:cs typeface="Arial" panose="020B0604020202020204" pitchFamily="34" charset="0"/>
              </a:rPr>
              <a:t>Use PowerPoint effectively (or other software) to produce visuals in support of your delivery of a presentation.</a:t>
            </a:r>
          </a:p>
          <a:p>
            <a:pPr lvl="1"/>
            <a:r>
              <a:rPr lang="en-GB" b="1" dirty="0">
                <a:latin typeface="Arial" panose="020B0604020202020204" pitchFamily="34" charset="0"/>
                <a:cs typeface="Arial" panose="020B0604020202020204" pitchFamily="34" charset="0"/>
              </a:rPr>
              <a:t>Appreciate the additional requirements for group presentations</a:t>
            </a:r>
          </a:p>
        </p:txBody>
      </p:sp>
      <p:sp>
        <p:nvSpPr>
          <p:cNvPr id="2" name="Slide Number Placeholder 1">
            <a:extLst>
              <a:ext uri="{FF2B5EF4-FFF2-40B4-BE49-F238E27FC236}">
                <a16:creationId xmlns:a16="http://schemas.microsoft.com/office/drawing/2014/main" id="{5EADF162-FD07-4C83-86F4-10E6235F320E}"/>
              </a:ext>
            </a:extLst>
          </p:cNvPr>
          <p:cNvSpPr>
            <a:spLocks noGrp="1"/>
          </p:cNvSpPr>
          <p:nvPr>
            <p:ph type="sldNum" sz="quarter" idx="12"/>
          </p:nvPr>
        </p:nvSpPr>
        <p:spPr>
          <a:xfrm>
            <a:off x="117779" y="6356352"/>
            <a:ext cx="576214" cy="365125"/>
          </a:xfrm>
        </p:spPr>
        <p:txBody>
          <a:bodyPr>
            <a:normAutofit/>
          </a:bodyPr>
          <a:lstStyle/>
          <a:p>
            <a:fld id="{2A013F82-EE5E-44EE-A61D-E31C6657F26F}" type="slidenum">
              <a:rPr lang="en-GB" smtClean="0"/>
              <a:pPr/>
              <a:t>3</a:t>
            </a:fld>
            <a:endParaRPr lang="en-GB" dirty="0"/>
          </a:p>
        </p:txBody>
      </p:sp>
      <p:pic>
        <p:nvPicPr>
          <p:cNvPr id="5" name="Picture 4">
            <a:extLst>
              <a:ext uri="{FF2B5EF4-FFF2-40B4-BE49-F238E27FC236}">
                <a16:creationId xmlns:a16="http://schemas.microsoft.com/office/drawing/2014/main" id="{D9AD1A30-D997-4AFF-8B1A-4A1E3680E570}"/>
              </a:ext>
            </a:extLst>
          </p:cNvPr>
          <p:cNvPicPr>
            <a:picLocks noChangeAspect="1"/>
          </p:cNvPicPr>
          <p:nvPr/>
        </p:nvPicPr>
        <p:blipFill>
          <a:blip r:embed="rId2"/>
          <a:stretch>
            <a:fillRect/>
          </a:stretch>
        </p:blipFill>
        <p:spPr>
          <a:xfrm>
            <a:off x="11113" y="34122"/>
            <a:ext cx="1620739" cy="824008"/>
          </a:xfrm>
          <a:prstGeom prst="rect">
            <a:avLst/>
          </a:prstGeom>
        </p:spPr>
      </p:pic>
    </p:spTree>
    <p:extLst>
      <p:ext uri="{BB962C8B-B14F-4D97-AF65-F5344CB8AC3E}">
        <p14:creationId xmlns:p14="http://schemas.microsoft.com/office/powerpoint/2010/main" val="213913258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7502A22-B30A-4070-A1E3-50CA7B696D9A}"/>
              </a:ext>
            </a:extLst>
          </p:cNvPr>
          <p:cNvSpPr>
            <a:spLocks noGrp="1"/>
          </p:cNvSpPr>
          <p:nvPr>
            <p:ph type="title"/>
          </p:nvPr>
        </p:nvSpPr>
        <p:spPr>
          <a:xfrm>
            <a:off x="2698038" y="136525"/>
            <a:ext cx="6516300" cy="824009"/>
          </a:xfrm>
        </p:spPr>
        <p:txBody>
          <a:bodyPr>
            <a:normAutofit fontScale="90000"/>
          </a:bodyPr>
          <a:lstStyle/>
          <a:p>
            <a:r>
              <a:rPr lang="en-US" sz="4000" b="1" dirty="0">
                <a:solidFill>
                  <a:schemeClr val="accent5">
                    <a:lumMod val="50000"/>
                  </a:schemeClr>
                </a:solidFill>
                <a:latin typeface="Arial" panose="020B0604020202020204" pitchFamily="34" charset="0"/>
                <a:cs typeface="Arial" panose="020B0604020202020204" pitchFamily="34" charset="0"/>
              </a:rPr>
              <a:t>Presentations in Business</a:t>
            </a:r>
            <a:endParaRPr lang="en-GB" sz="4000" b="1" dirty="0">
              <a:solidFill>
                <a:schemeClr val="accent5">
                  <a:lumMod val="50000"/>
                </a:schemeClr>
              </a:solidFill>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A9927430-EFC7-487F-A2CC-DB6F7E3035DE}"/>
              </a:ext>
            </a:extLst>
          </p:cNvPr>
          <p:cNvSpPr>
            <a:spLocks noGrp="1"/>
          </p:cNvSpPr>
          <p:nvPr>
            <p:ph idx="1"/>
          </p:nvPr>
        </p:nvSpPr>
        <p:spPr/>
        <p:txBody>
          <a:bodyPr>
            <a:normAutofit fontScale="85000" lnSpcReduction="20000"/>
          </a:bodyPr>
          <a:lstStyle/>
          <a:p>
            <a:r>
              <a:rPr lang="en-GB" b="1" dirty="0">
                <a:latin typeface="Arial" panose="020B0604020202020204" pitchFamily="34" charset="0"/>
                <a:cs typeface="Arial" panose="020B0604020202020204" pitchFamily="34" charset="0"/>
              </a:rPr>
              <a:t>Presentations are commonplace in all sectors and a wide variety of workplaces. They are delivered at all levels, from students to managers.</a:t>
            </a:r>
          </a:p>
          <a:p>
            <a:r>
              <a:rPr lang="en-GB" b="1" dirty="0">
                <a:latin typeface="Arial" panose="020B0604020202020204" pitchFamily="34" charset="0"/>
                <a:cs typeface="Arial" panose="020B0604020202020204" pitchFamily="34" charset="0"/>
              </a:rPr>
              <a:t>Being able to plan, prepare and deliver effective presentations is often critical to success in professional environments.</a:t>
            </a:r>
          </a:p>
          <a:p>
            <a:r>
              <a:rPr lang="en-GB" altLang="en-US" b="1" dirty="0">
                <a:latin typeface="Arial" panose="020B0604020202020204" pitchFamily="34" charset="0"/>
                <a:cs typeface="Arial" panose="020B0604020202020204" pitchFamily="34" charset="0"/>
              </a:rPr>
              <a:t>Presentations are often the basis for obtaining funding, promotions and new jobs.</a:t>
            </a:r>
          </a:p>
          <a:p>
            <a:r>
              <a:rPr lang="en-GB" b="1" dirty="0">
                <a:latin typeface="Arial" panose="020B0604020202020204" pitchFamily="34" charset="0"/>
                <a:cs typeface="Arial" panose="020B0604020202020204" pitchFamily="34" charset="0"/>
              </a:rPr>
              <a:t>In sales, your ability to pitch a product or service to a prospective customer will be key to whether you ‘land the sale.’ </a:t>
            </a:r>
          </a:p>
          <a:p>
            <a:r>
              <a:rPr lang="en-GB" b="1" dirty="0">
                <a:latin typeface="Arial" panose="020B0604020202020204" pitchFamily="34" charset="0"/>
                <a:cs typeface="Arial" panose="020B0604020202020204" pitchFamily="34" charset="0"/>
              </a:rPr>
              <a:t>In marketing, professionals are regularly called upon to deliver presentations, for example to explain the advertising campaign that will be used to launch a new product. </a:t>
            </a:r>
          </a:p>
          <a:p>
            <a:r>
              <a:rPr lang="en-GB" b="1" dirty="0">
                <a:latin typeface="Arial" panose="020B0604020202020204" pitchFamily="34" charset="0"/>
                <a:cs typeface="Arial" panose="020B0604020202020204" pitchFamily="34" charset="0"/>
              </a:rPr>
              <a:t>In finance &amp; accounting, presentations are often used to report on performance against budgets. </a:t>
            </a:r>
          </a:p>
          <a:p>
            <a:endParaRPr lang="en-GB" dirty="0"/>
          </a:p>
          <a:p>
            <a:endParaRPr lang="en-GB" dirty="0"/>
          </a:p>
        </p:txBody>
      </p:sp>
      <p:sp>
        <p:nvSpPr>
          <p:cNvPr id="12" name="Slide Number Placeholder 11">
            <a:extLst>
              <a:ext uri="{FF2B5EF4-FFF2-40B4-BE49-F238E27FC236}">
                <a16:creationId xmlns:a16="http://schemas.microsoft.com/office/drawing/2014/main" id="{564CE1C1-447E-42CE-BE35-496DD48280AD}"/>
              </a:ext>
            </a:extLst>
          </p:cNvPr>
          <p:cNvSpPr>
            <a:spLocks noGrp="1"/>
          </p:cNvSpPr>
          <p:nvPr>
            <p:ph type="sldNum" sz="quarter" idx="12"/>
          </p:nvPr>
        </p:nvSpPr>
        <p:spPr/>
        <p:txBody>
          <a:bodyPr/>
          <a:lstStyle/>
          <a:p>
            <a:fld id="{2A013F82-EE5E-44EE-A61D-E31C6657F26F}" type="slidenum">
              <a:rPr lang="en-GB" smtClean="0"/>
              <a:pPr/>
              <a:t>4</a:t>
            </a:fld>
            <a:endParaRPr lang="en-GB"/>
          </a:p>
        </p:txBody>
      </p:sp>
      <p:pic>
        <p:nvPicPr>
          <p:cNvPr id="5" name="Picture 4">
            <a:extLst>
              <a:ext uri="{FF2B5EF4-FFF2-40B4-BE49-F238E27FC236}">
                <a16:creationId xmlns:a16="http://schemas.microsoft.com/office/drawing/2014/main" id="{E5B841DA-E4FC-4F0F-8EEA-FB3A2A5ACDC2}"/>
              </a:ext>
            </a:extLst>
          </p:cNvPr>
          <p:cNvPicPr>
            <a:picLocks noChangeAspect="1"/>
          </p:cNvPicPr>
          <p:nvPr/>
        </p:nvPicPr>
        <p:blipFill>
          <a:blip r:embed="rId3"/>
          <a:stretch>
            <a:fillRect/>
          </a:stretch>
        </p:blipFill>
        <p:spPr>
          <a:xfrm>
            <a:off x="11113" y="34122"/>
            <a:ext cx="1620739" cy="824008"/>
          </a:xfrm>
          <a:prstGeom prst="rect">
            <a:avLst/>
          </a:prstGeom>
        </p:spPr>
      </p:pic>
    </p:spTree>
    <p:extLst>
      <p:ext uri="{BB962C8B-B14F-4D97-AF65-F5344CB8AC3E}">
        <p14:creationId xmlns:p14="http://schemas.microsoft.com/office/powerpoint/2010/main" val="17876976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B41D503-D491-4A98-8A93-922A4C33E03D}"/>
              </a:ext>
            </a:extLst>
          </p:cNvPr>
          <p:cNvSpPr>
            <a:spLocks noGrp="1"/>
          </p:cNvSpPr>
          <p:nvPr>
            <p:ph type="title"/>
          </p:nvPr>
        </p:nvSpPr>
        <p:spPr>
          <a:xfrm>
            <a:off x="3277772" y="142983"/>
            <a:ext cx="4445391" cy="621721"/>
          </a:xfrm>
        </p:spPr>
        <p:txBody>
          <a:bodyPr>
            <a:normAutofit fontScale="90000"/>
          </a:bodyPr>
          <a:lstStyle/>
          <a:p>
            <a:r>
              <a:rPr lang="en-GB" b="1" dirty="0">
                <a:solidFill>
                  <a:srgbClr val="002060"/>
                </a:solidFill>
                <a:latin typeface="Arial" panose="020B0604020202020204" pitchFamily="34" charset="0"/>
                <a:cs typeface="Arial" panose="020B0604020202020204" pitchFamily="34" charset="0"/>
              </a:rPr>
              <a:t>Class discussion</a:t>
            </a:r>
          </a:p>
        </p:txBody>
      </p:sp>
      <p:sp>
        <p:nvSpPr>
          <p:cNvPr id="7" name="Text Placeholder 6">
            <a:extLst>
              <a:ext uri="{FF2B5EF4-FFF2-40B4-BE49-F238E27FC236}">
                <a16:creationId xmlns:a16="http://schemas.microsoft.com/office/drawing/2014/main" id="{9570B797-44D3-4341-840B-5FCC3F61ADAD}"/>
              </a:ext>
            </a:extLst>
          </p:cNvPr>
          <p:cNvSpPr>
            <a:spLocks noGrp="1"/>
          </p:cNvSpPr>
          <p:nvPr>
            <p:ph type="body" idx="1"/>
          </p:nvPr>
        </p:nvSpPr>
        <p:spPr>
          <a:xfrm>
            <a:off x="263352" y="764704"/>
            <a:ext cx="5157787" cy="576064"/>
          </a:xfrm>
        </p:spPr>
        <p:txBody>
          <a:bodyPr>
            <a:normAutofit/>
          </a:bodyPr>
          <a:lstStyle/>
          <a:p>
            <a:r>
              <a:rPr lang="en-GB" dirty="0"/>
              <a:t>Characteristics of a good presentation?</a:t>
            </a:r>
          </a:p>
        </p:txBody>
      </p:sp>
      <p:sp>
        <p:nvSpPr>
          <p:cNvPr id="8" name="Content Placeholder 7">
            <a:extLst>
              <a:ext uri="{FF2B5EF4-FFF2-40B4-BE49-F238E27FC236}">
                <a16:creationId xmlns:a16="http://schemas.microsoft.com/office/drawing/2014/main" id="{4154F1F5-278E-462C-941E-23F4E605F667}"/>
              </a:ext>
            </a:extLst>
          </p:cNvPr>
          <p:cNvSpPr>
            <a:spLocks noGrp="1"/>
          </p:cNvSpPr>
          <p:nvPr>
            <p:ph sz="half" idx="2"/>
          </p:nvPr>
        </p:nvSpPr>
        <p:spPr>
          <a:xfrm>
            <a:off x="335360" y="1412776"/>
            <a:ext cx="5157787" cy="4782627"/>
          </a:xfrm>
        </p:spPr>
        <p:txBody>
          <a:bodyPr vert="horz" lIns="91440" tIns="45720" rIns="91440" bIns="45720" rtlCol="0">
            <a:normAutofit/>
          </a:bodyPr>
          <a:lstStyle/>
          <a:p>
            <a:r>
              <a:rPr lang="en-GB" sz="2400" b="1" dirty="0">
                <a:latin typeface="Arial" panose="020B0604020202020204" pitchFamily="34" charset="0"/>
                <a:cs typeface="Arial" panose="020B0604020202020204" pitchFamily="34" charset="0"/>
              </a:rPr>
              <a:t>Good eye contact</a:t>
            </a:r>
          </a:p>
          <a:p>
            <a:r>
              <a:rPr lang="en-GB" sz="2400" b="1" dirty="0">
                <a:latin typeface="Arial" panose="020B0604020202020204" pitchFamily="34" charset="0"/>
                <a:cs typeface="Arial" panose="020B0604020202020204" pitchFamily="34" charset="0"/>
              </a:rPr>
              <a:t>Clarity of voice and pronunciation</a:t>
            </a:r>
          </a:p>
          <a:p>
            <a:r>
              <a:rPr lang="en-GB" sz="2400" b="1" dirty="0">
                <a:latin typeface="Arial" panose="020B0604020202020204" pitchFamily="34" charset="0"/>
                <a:cs typeface="Arial" panose="020B0604020202020204" pitchFamily="34" charset="0"/>
              </a:rPr>
              <a:t>Fluent and well-rehearsed</a:t>
            </a:r>
          </a:p>
          <a:p>
            <a:r>
              <a:rPr lang="en-GB" sz="2400" b="1" dirty="0">
                <a:latin typeface="Arial" panose="020B0604020202020204" pitchFamily="34" charset="0"/>
                <a:cs typeface="Arial" panose="020B0604020202020204" pitchFamily="34" charset="0"/>
              </a:rPr>
              <a:t>Clear and logical structure</a:t>
            </a:r>
          </a:p>
          <a:p>
            <a:r>
              <a:rPr lang="en-GB" sz="2400" b="1" dirty="0">
                <a:latin typeface="Arial" panose="020B0604020202020204" pitchFamily="34" charset="0"/>
                <a:cs typeface="Arial" panose="020B0604020202020204" pitchFamily="34" charset="0"/>
              </a:rPr>
              <a:t>Key information only</a:t>
            </a:r>
          </a:p>
          <a:p>
            <a:r>
              <a:rPr lang="en-GB" sz="2400" b="1" dirty="0">
                <a:latin typeface="Arial" panose="020B0604020202020204" pitchFamily="34" charset="0"/>
                <a:cs typeface="Arial" panose="020B0604020202020204" pitchFamily="34" charset="0"/>
              </a:rPr>
              <a:t>Effective use of visual aids</a:t>
            </a:r>
          </a:p>
          <a:p>
            <a:r>
              <a:rPr lang="en-GB" sz="2400" b="1" dirty="0">
                <a:latin typeface="Arial" panose="020B0604020202020204" pitchFamily="34" charset="0"/>
                <a:cs typeface="Arial" panose="020B0604020202020204" pitchFamily="34" charset="0"/>
              </a:rPr>
              <a:t>Good time-keeping</a:t>
            </a:r>
          </a:p>
        </p:txBody>
      </p:sp>
      <p:sp>
        <p:nvSpPr>
          <p:cNvPr id="9" name="Text Placeholder 8">
            <a:extLst>
              <a:ext uri="{FF2B5EF4-FFF2-40B4-BE49-F238E27FC236}">
                <a16:creationId xmlns:a16="http://schemas.microsoft.com/office/drawing/2014/main" id="{BF7FD5A5-D865-4F43-8FBB-CFBEA6F39028}"/>
              </a:ext>
            </a:extLst>
          </p:cNvPr>
          <p:cNvSpPr>
            <a:spLocks noGrp="1"/>
          </p:cNvSpPr>
          <p:nvPr>
            <p:ph type="body" sz="quarter" idx="3"/>
          </p:nvPr>
        </p:nvSpPr>
        <p:spPr>
          <a:xfrm>
            <a:off x="5591944" y="764704"/>
            <a:ext cx="5183188" cy="576064"/>
          </a:xfrm>
        </p:spPr>
        <p:txBody>
          <a:bodyPr>
            <a:normAutofit/>
          </a:bodyPr>
          <a:lstStyle/>
          <a:p>
            <a:r>
              <a:rPr lang="en-GB"/>
              <a:t>Characteristics of a poor presentation? </a:t>
            </a:r>
          </a:p>
        </p:txBody>
      </p:sp>
      <p:sp>
        <p:nvSpPr>
          <p:cNvPr id="10" name="Content Placeholder 9">
            <a:extLst>
              <a:ext uri="{FF2B5EF4-FFF2-40B4-BE49-F238E27FC236}">
                <a16:creationId xmlns:a16="http://schemas.microsoft.com/office/drawing/2014/main" id="{180844D0-1858-498A-9313-1CB67EF618B6}"/>
              </a:ext>
            </a:extLst>
          </p:cNvPr>
          <p:cNvSpPr>
            <a:spLocks noGrp="1"/>
          </p:cNvSpPr>
          <p:nvPr>
            <p:ph sz="quarter" idx="4"/>
          </p:nvPr>
        </p:nvSpPr>
        <p:spPr>
          <a:xfrm>
            <a:off x="5176911" y="1412776"/>
            <a:ext cx="6537115" cy="5289053"/>
          </a:xfrm>
        </p:spPr>
        <p:txBody>
          <a:bodyPr>
            <a:normAutofit/>
          </a:bodyPr>
          <a:lstStyle/>
          <a:p>
            <a:pPr marL="265113" lvl="1" indent="-258763"/>
            <a:r>
              <a:rPr lang="cy-GB" b="1" dirty="0">
                <a:latin typeface="Arial" panose="020B0604020202020204" pitchFamily="34" charset="0"/>
                <a:cs typeface="Arial" panose="020B0604020202020204" pitchFamily="34" charset="0"/>
              </a:rPr>
              <a:t>Monotonous voice</a:t>
            </a:r>
          </a:p>
          <a:p>
            <a:pPr marL="265113" lvl="1" indent="-258763"/>
            <a:r>
              <a:rPr lang="cy-GB" b="1" dirty="0">
                <a:latin typeface="Arial" panose="020B0604020202020204" pitchFamily="34" charset="0"/>
                <a:cs typeface="Arial" panose="020B0604020202020204" pitchFamily="34" charset="0"/>
              </a:rPr>
              <a:t>Reading from slides</a:t>
            </a:r>
          </a:p>
          <a:p>
            <a:pPr marL="265113" lvl="1" indent="-258763"/>
            <a:r>
              <a:rPr lang="cy-GB" b="1" dirty="0">
                <a:latin typeface="Arial" panose="020B0604020202020204" pitchFamily="34" charset="0"/>
                <a:cs typeface="Arial" panose="020B0604020202020204" pitchFamily="34" charset="0"/>
              </a:rPr>
              <a:t>Being boring, uninteresting</a:t>
            </a:r>
          </a:p>
          <a:p>
            <a:pPr marL="265113" lvl="1" indent="-258763"/>
            <a:r>
              <a:rPr lang="cy-GB" b="1" dirty="0">
                <a:latin typeface="Arial" panose="020B0604020202020204" pitchFamily="34" charset="0"/>
                <a:cs typeface="Arial" panose="020B0604020202020204" pitchFamily="34" charset="0"/>
              </a:rPr>
              <a:t>The 'and-uh' syndrome ('uh', 'um', 'you know' 'OK'...)</a:t>
            </a:r>
          </a:p>
          <a:p>
            <a:pPr marL="265113" lvl="1" indent="-258763"/>
            <a:r>
              <a:rPr lang="cy-GB" b="1" dirty="0">
                <a:latin typeface="Arial" panose="020B0604020202020204" pitchFamily="34" charset="0"/>
                <a:cs typeface="Arial" panose="020B0604020202020204" pitchFamily="34" charset="0"/>
              </a:rPr>
              <a:t>Lack of preparation—being unorganised, rambling</a:t>
            </a:r>
          </a:p>
          <a:p>
            <a:pPr marL="265113" lvl="1" indent="-258763"/>
            <a:r>
              <a:rPr lang="cy-GB" b="1" dirty="0">
                <a:latin typeface="Arial" panose="020B0604020202020204" pitchFamily="34" charset="0"/>
                <a:cs typeface="Arial" panose="020B0604020202020204" pitchFamily="34" charset="0"/>
              </a:rPr>
              <a:t>Nervous habits – fidgeting,  annoying body language</a:t>
            </a:r>
          </a:p>
          <a:p>
            <a:pPr marL="265113" lvl="1" indent="-258763"/>
            <a:r>
              <a:rPr lang="cy-GB" b="1" dirty="0">
                <a:latin typeface="Arial" panose="020B0604020202020204" pitchFamily="34" charset="0"/>
                <a:cs typeface="Arial" panose="020B0604020202020204" pitchFamily="34" charset="0"/>
              </a:rPr>
              <a:t>Speaking too long, going overtime</a:t>
            </a:r>
          </a:p>
          <a:p>
            <a:pPr marL="265113" lvl="1" indent="-258763"/>
            <a:r>
              <a:rPr lang="cy-GB" b="1" dirty="0">
                <a:latin typeface="Arial" panose="020B0604020202020204" pitchFamily="34" charset="0"/>
                <a:cs typeface="Arial" panose="020B0604020202020204" pitchFamily="34" charset="0"/>
              </a:rPr>
              <a:t>Not making eye contact</a:t>
            </a:r>
          </a:p>
          <a:p>
            <a:pPr marL="265113" lvl="1" indent="-258763"/>
            <a:r>
              <a:rPr lang="cy-GB" b="1" dirty="0">
                <a:latin typeface="Arial" panose="020B0604020202020204" pitchFamily="34" charset="0"/>
                <a:cs typeface="Arial" panose="020B0604020202020204" pitchFamily="34" charset="0"/>
              </a:rPr>
              <a:t>Not relating to the audience, no audience involvement, and not tuned in to the audience's needs</a:t>
            </a:r>
          </a:p>
          <a:p>
            <a:pPr marL="6350" lvl="1" indent="0">
              <a:buNone/>
            </a:pPr>
            <a:endParaRPr lang="cy-GB" dirty="0"/>
          </a:p>
        </p:txBody>
      </p:sp>
      <p:sp>
        <p:nvSpPr>
          <p:cNvPr id="4" name="Slide Number Placeholder 3">
            <a:extLst>
              <a:ext uri="{FF2B5EF4-FFF2-40B4-BE49-F238E27FC236}">
                <a16:creationId xmlns:a16="http://schemas.microsoft.com/office/drawing/2014/main" id="{2D61627B-6614-4016-9793-CF4C6DF168EB}"/>
              </a:ext>
            </a:extLst>
          </p:cNvPr>
          <p:cNvSpPr>
            <a:spLocks noGrp="1"/>
          </p:cNvSpPr>
          <p:nvPr>
            <p:ph type="sldNum" sz="quarter" idx="12"/>
          </p:nvPr>
        </p:nvSpPr>
        <p:spPr/>
        <p:txBody>
          <a:bodyPr/>
          <a:lstStyle/>
          <a:p>
            <a:fld id="{2A013F82-EE5E-44EE-A61D-E31C6657F26F}" type="slidenum">
              <a:rPr lang="en-GB" smtClean="0"/>
              <a:t>5</a:t>
            </a:fld>
            <a:endParaRPr lang="en-GB"/>
          </a:p>
        </p:txBody>
      </p:sp>
      <p:pic>
        <p:nvPicPr>
          <p:cNvPr id="11" name="Picture 10">
            <a:extLst>
              <a:ext uri="{FF2B5EF4-FFF2-40B4-BE49-F238E27FC236}">
                <a16:creationId xmlns:a16="http://schemas.microsoft.com/office/drawing/2014/main" id="{466BA1AD-6B79-4E2D-9D4D-FDF0D6DA7115}"/>
              </a:ext>
            </a:extLst>
          </p:cNvPr>
          <p:cNvPicPr>
            <a:picLocks noChangeAspect="1"/>
          </p:cNvPicPr>
          <p:nvPr/>
        </p:nvPicPr>
        <p:blipFill>
          <a:blip r:embed="rId2"/>
          <a:stretch>
            <a:fillRect/>
          </a:stretch>
        </p:blipFill>
        <p:spPr>
          <a:xfrm>
            <a:off x="11113" y="34122"/>
            <a:ext cx="1620739" cy="824008"/>
          </a:xfrm>
          <a:prstGeom prst="rect">
            <a:avLst/>
          </a:prstGeom>
        </p:spPr>
      </p:pic>
    </p:spTree>
    <p:extLst>
      <p:ext uri="{BB962C8B-B14F-4D97-AF65-F5344CB8AC3E}">
        <p14:creationId xmlns:p14="http://schemas.microsoft.com/office/powerpoint/2010/main" val="374789611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B41D503-D491-4A98-8A93-922A4C33E03D}"/>
              </a:ext>
            </a:extLst>
          </p:cNvPr>
          <p:cNvSpPr>
            <a:spLocks noGrp="1"/>
          </p:cNvSpPr>
          <p:nvPr>
            <p:ph type="title"/>
          </p:nvPr>
        </p:nvSpPr>
        <p:spPr>
          <a:xfrm>
            <a:off x="3516922" y="142983"/>
            <a:ext cx="5233183" cy="824008"/>
          </a:xfrm>
        </p:spPr>
        <p:txBody>
          <a:bodyPr/>
          <a:lstStyle/>
          <a:p>
            <a:r>
              <a:rPr lang="en-GB" b="1" dirty="0">
                <a:solidFill>
                  <a:srgbClr val="002060"/>
                </a:solidFill>
                <a:latin typeface="Arial" panose="020B0604020202020204" pitchFamily="34" charset="0"/>
                <a:cs typeface="Arial" panose="020B0604020202020204" pitchFamily="34" charset="0"/>
              </a:rPr>
              <a:t>Class discussion</a:t>
            </a:r>
          </a:p>
        </p:txBody>
      </p:sp>
      <p:sp>
        <p:nvSpPr>
          <p:cNvPr id="4" name="Slide Number Placeholder 3">
            <a:extLst>
              <a:ext uri="{FF2B5EF4-FFF2-40B4-BE49-F238E27FC236}">
                <a16:creationId xmlns:a16="http://schemas.microsoft.com/office/drawing/2014/main" id="{2D61627B-6614-4016-9793-CF4C6DF168EB}"/>
              </a:ext>
            </a:extLst>
          </p:cNvPr>
          <p:cNvSpPr>
            <a:spLocks noGrp="1"/>
          </p:cNvSpPr>
          <p:nvPr>
            <p:ph type="sldNum" sz="quarter" idx="12"/>
          </p:nvPr>
        </p:nvSpPr>
        <p:spPr/>
        <p:txBody>
          <a:bodyPr/>
          <a:lstStyle/>
          <a:p>
            <a:fld id="{2A013F82-EE5E-44EE-A61D-E31C6657F26F}" type="slidenum">
              <a:rPr lang="en-GB" smtClean="0"/>
              <a:t>6</a:t>
            </a:fld>
            <a:endParaRPr lang="en-GB"/>
          </a:p>
        </p:txBody>
      </p:sp>
      <p:sp>
        <p:nvSpPr>
          <p:cNvPr id="2" name="TextBox 1">
            <a:extLst>
              <a:ext uri="{FF2B5EF4-FFF2-40B4-BE49-F238E27FC236}">
                <a16:creationId xmlns:a16="http://schemas.microsoft.com/office/drawing/2014/main" id="{F8E60A04-05CA-4FAD-86F0-EFDFACD69670}"/>
              </a:ext>
            </a:extLst>
          </p:cNvPr>
          <p:cNvSpPr txBox="1"/>
          <p:nvPr/>
        </p:nvSpPr>
        <p:spPr>
          <a:xfrm>
            <a:off x="2449653" y="2451780"/>
            <a:ext cx="6575418" cy="230832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400" b="1" dirty="0">
                <a:solidFill>
                  <a:sysClr val="windowText" lastClr="000000"/>
                </a:solidFill>
                <a:latin typeface="Arial" panose="020B0604020202020204" pitchFamily="34" charset="0"/>
                <a:cs typeface="Arial" panose="020B0604020202020204" pitchFamily="34" charset="0"/>
              </a:rPr>
              <a:t>You have five minutes to list as many characteristics as possible of good and poor presentations that you can think of.</a:t>
            </a:r>
          </a:p>
          <a:p>
            <a:pPr algn="ctr"/>
            <a:r>
              <a:rPr lang="en-GB" sz="2400" b="1" dirty="0">
                <a:solidFill>
                  <a:sysClr val="windowText" lastClr="000000"/>
                </a:solidFill>
                <a:latin typeface="Arial" panose="020B0604020202020204" pitchFamily="34" charset="0"/>
                <a:cs typeface="Arial" panose="020B0604020202020204" pitchFamily="34" charset="0"/>
              </a:rPr>
              <a:t>What will get you a good grade?</a:t>
            </a:r>
          </a:p>
          <a:p>
            <a:pPr algn="ctr"/>
            <a:r>
              <a:rPr lang="en-GB" sz="2400" b="1" dirty="0">
                <a:solidFill>
                  <a:sysClr val="windowText" lastClr="000000"/>
                </a:solidFill>
                <a:latin typeface="Arial" panose="020B0604020202020204" pitchFamily="34" charset="0"/>
                <a:cs typeface="Arial" panose="020B0604020202020204" pitchFamily="34" charset="0"/>
              </a:rPr>
              <a:t>What will lose you marks?</a:t>
            </a:r>
          </a:p>
          <a:p>
            <a:pPr algn="ctr"/>
            <a:r>
              <a:rPr lang="en-GB" sz="2400" b="1" dirty="0">
                <a:solidFill>
                  <a:sysClr val="windowText" lastClr="000000"/>
                </a:solidFill>
                <a:latin typeface="Arial" panose="020B0604020202020204" pitchFamily="34" charset="0"/>
                <a:cs typeface="Arial" panose="020B0604020202020204" pitchFamily="34" charset="0"/>
              </a:rPr>
              <a:t>Use the whiteboard/Chat</a:t>
            </a:r>
          </a:p>
        </p:txBody>
      </p:sp>
      <p:pic>
        <p:nvPicPr>
          <p:cNvPr id="19" name="Picture 18">
            <a:extLst>
              <a:ext uri="{FF2B5EF4-FFF2-40B4-BE49-F238E27FC236}">
                <a16:creationId xmlns:a16="http://schemas.microsoft.com/office/drawing/2014/main" id="{D992CFBF-92B7-40E1-A645-A9460ADFD0BE}"/>
              </a:ext>
            </a:extLst>
          </p:cNvPr>
          <p:cNvPicPr>
            <a:picLocks noChangeAspect="1"/>
          </p:cNvPicPr>
          <p:nvPr/>
        </p:nvPicPr>
        <p:blipFill>
          <a:blip r:embed="rId2"/>
          <a:stretch>
            <a:fillRect/>
          </a:stretch>
        </p:blipFill>
        <p:spPr>
          <a:xfrm>
            <a:off x="11113" y="34122"/>
            <a:ext cx="1620739" cy="824008"/>
          </a:xfrm>
          <a:prstGeom prst="rect">
            <a:avLst/>
          </a:prstGeom>
        </p:spPr>
      </p:pic>
    </p:spTree>
    <p:extLst>
      <p:ext uri="{BB962C8B-B14F-4D97-AF65-F5344CB8AC3E}">
        <p14:creationId xmlns:p14="http://schemas.microsoft.com/office/powerpoint/2010/main" val="40576535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5034" y="768348"/>
            <a:ext cx="8534571" cy="2852737"/>
          </a:xfrm>
        </p:spPr>
        <p:txBody>
          <a:bodyPr vert="horz" lIns="91440" tIns="45720" rIns="91440" bIns="45720" rtlCol="0" anchor="b">
            <a:normAutofit/>
          </a:bodyPr>
          <a:lstStyle/>
          <a:p>
            <a:r>
              <a:rPr lang="en-US" b="1" dirty="0">
                <a:latin typeface="Arial" panose="020B0604020202020204" pitchFamily="34" charset="0"/>
                <a:cs typeface="Arial" panose="020B0604020202020204" pitchFamily="34" charset="0"/>
              </a:rPr>
              <a:t>Communication Apprehension</a:t>
            </a:r>
            <a:br>
              <a:rPr lang="en-US" b="1" dirty="0">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(Presentation anxiety)</a:t>
            </a:r>
          </a:p>
        </p:txBody>
      </p:sp>
      <p:pic>
        <p:nvPicPr>
          <p:cNvPr id="7" name="Picture 6" descr="A picture containing object, clock&#10;&#10;Description generated with high confidence">
            <a:extLst>
              <a:ext uri="{FF2B5EF4-FFF2-40B4-BE49-F238E27FC236}">
                <a16:creationId xmlns:a16="http://schemas.microsoft.com/office/drawing/2014/main" id="{D03248F7-2801-4B70-B28A-5F726FFD57C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751720" y="3225114"/>
            <a:ext cx="2917220" cy="2516103"/>
          </a:xfrm>
          <a:prstGeom prst="rect">
            <a:avLst/>
          </a:prstGeom>
        </p:spPr>
      </p:pic>
      <p:pic>
        <p:nvPicPr>
          <p:cNvPr id="9" name="Picture 8" descr="A close up of a tree&#10;&#10;Description generated with high confidence">
            <a:extLst>
              <a:ext uri="{FF2B5EF4-FFF2-40B4-BE49-F238E27FC236}">
                <a16:creationId xmlns:a16="http://schemas.microsoft.com/office/drawing/2014/main" id="{603603EF-FD84-4920-9FA1-E8D638818B8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35795" y="203652"/>
            <a:ext cx="2846216" cy="2846216"/>
          </a:xfrm>
          <a:prstGeom prst="rect">
            <a:avLst/>
          </a:prstGeom>
        </p:spPr>
      </p:pic>
      <p:sp>
        <p:nvSpPr>
          <p:cNvPr id="3" name="Slide Number Placeholder 2">
            <a:extLst>
              <a:ext uri="{FF2B5EF4-FFF2-40B4-BE49-F238E27FC236}">
                <a16:creationId xmlns:a16="http://schemas.microsoft.com/office/drawing/2014/main" id="{2F0F89E2-7304-4683-BB5E-5110423AEAEF}"/>
              </a:ext>
            </a:extLst>
          </p:cNvPr>
          <p:cNvSpPr>
            <a:spLocks noGrp="1"/>
          </p:cNvSpPr>
          <p:nvPr>
            <p:ph type="sldNum" sz="quarter" idx="10"/>
          </p:nvPr>
        </p:nvSpPr>
        <p:spPr/>
        <p:txBody>
          <a:bodyPr/>
          <a:lstStyle/>
          <a:p>
            <a:fld id="{2A013F82-EE5E-44EE-A61D-E31C6657F26F}" type="slidenum">
              <a:rPr lang="en-GB" smtClean="0">
                <a:latin typeface="Arial" panose="020B0604020202020204" pitchFamily="34" charset="0"/>
                <a:cs typeface="Arial" panose="020B0604020202020204" pitchFamily="34" charset="0"/>
              </a:rPr>
              <a:t>7</a:t>
            </a:fld>
            <a:endParaRPr lang="en-GB">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52BC9BE6-FD61-48BB-904F-2104CE4F9BE8}"/>
              </a:ext>
            </a:extLst>
          </p:cNvPr>
          <p:cNvPicPr>
            <a:picLocks noChangeAspect="1"/>
          </p:cNvPicPr>
          <p:nvPr/>
        </p:nvPicPr>
        <p:blipFill>
          <a:blip r:embed="rId4"/>
          <a:stretch>
            <a:fillRect/>
          </a:stretch>
        </p:blipFill>
        <p:spPr>
          <a:xfrm>
            <a:off x="11113" y="34122"/>
            <a:ext cx="1620739" cy="824008"/>
          </a:xfrm>
          <a:prstGeom prst="rect">
            <a:avLst/>
          </a:prstGeom>
        </p:spPr>
      </p:pic>
    </p:spTree>
    <p:extLst>
      <p:ext uri="{BB962C8B-B14F-4D97-AF65-F5344CB8AC3E}">
        <p14:creationId xmlns:p14="http://schemas.microsoft.com/office/powerpoint/2010/main" val="3991100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110154" y="365125"/>
            <a:ext cx="9243646" cy="1326401"/>
          </a:xfrm>
        </p:spPr>
        <p:txBody>
          <a:bodyPr>
            <a:normAutofit/>
          </a:bodyPr>
          <a:lstStyle/>
          <a:p>
            <a:r>
              <a:rPr lang="en-GB" sz="4000" b="1" dirty="0">
                <a:solidFill>
                  <a:schemeClr val="accent5">
                    <a:lumMod val="50000"/>
                  </a:schemeClr>
                </a:solidFill>
                <a:latin typeface="Arial" panose="020B0604020202020204" pitchFamily="34" charset="0"/>
                <a:cs typeface="Arial" panose="020B0604020202020204" pitchFamily="34" charset="0"/>
              </a:rPr>
              <a:t>Communication Apprehension (CA) &amp; presentations</a:t>
            </a:r>
          </a:p>
        </p:txBody>
      </p:sp>
      <p:sp>
        <p:nvSpPr>
          <p:cNvPr id="6" name="Text Placeholder 5"/>
          <p:cNvSpPr>
            <a:spLocks noGrp="1"/>
          </p:cNvSpPr>
          <p:nvPr>
            <p:ph idx="1"/>
          </p:nvPr>
        </p:nvSpPr>
        <p:spPr/>
        <p:txBody>
          <a:bodyPr>
            <a:noAutofit/>
          </a:bodyPr>
          <a:lstStyle/>
          <a:p>
            <a:r>
              <a:rPr lang="en-GB" b="1" cap="none" dirty="0">
                <a:latin typeface="Arial" panose="020B0604020202020204" pitchFamily="34" charset="0"/>
                <a:cs typeface="Arial" panose="020B0604020202020204" pitchFamily="34" charset="0"/>
              </a:rPr>
              <a:t>It is the feeling of anxiety that you experience in the weeks/days before a presentation.</a:t>
            </a:r>
          </a:p>
          <a:p>
            <a:r>
              <a:rPr lang="en-GB" b="1" cap="none" dirty="0">
                <a:latin typeface="Arial" panose="020B0604020202020204" pitchFamily="34" charset="0"/>
                <a:cs typeface="Arial" panose="020B0604020202020204" pitchFamily="34" charset="0"/>
              </a:rPr>
              <a:t>There are also physical symptoms!</a:t>
            </a:r>
          </a:p>
          <a:p>
            <a:r>
              <a:rPr lang="en-GB" b="1" cap="none" dirty="0">
                <a:latin typeface="Arial" panose="020B0604020202020204" pitchFamily="34" charset="0"/>
                <a:cs typeface="Arial" panose="020B0604020202020204" pitchFamily="34" charset="0"/>
              </a:rPr>
              <a:t> It is perfectly normal to experience some anxiety/symptoms of CA!</a:t>
            </a:r>
          </a:p>
          <a:p>
            <a:r>
              <a:rPr lang="en-GB" b="1" dirty="0">
                <a:latin typeface="Arial" panose="020B0604020202020204" pitchFamily="34" charset="0"/>
                <a:cs typeface="Arial" panose="020B0604020202020204" pitchFamily="34" charset="0"/>
              </a:rPr>
              <a:t>It only becomes a problem if it prevents you delivering your presentation.</a:t>
            </a:r>
          </a:p>
          <a:p>
            <a:r>
              <a:rPr lang="en-GB" b="1" cap="none" dirty="0">
                <a:latin typeface="Arial" panose="020B0604020202020204" pitchFamily="34" charset="0"/>
                <a:cs typeface="Arial" panose="020B0604020202020204" pitchFamily="34" charset="0"/>
              </a:rPr>
              <a:t>There are strategies that you can use to help control your anxiety/symptoms.</a:t>
            </a:r>
          </a:p>
        </p:txBody>
      </p:sp>
      <p:sp>
        <p:nvSpPr>
          <p:cNvPr id="2" name="Slide Number Placeholder 1"/>
          <p:cNvSpPr>
            <a:spLocks noGrp="1"/>
          </p:cNvSpPr>
          <p:nvPr>
            <p:ph type="sldNum" sz="quarter" idx="12"/>
          </p:nvPr>
        </p:nvSpPr>
        <p:spPr>
          <a:xfrm>
            <a:off x="117779" y="6311062"/>
            <a:ext cx="1230792" cy="365220"/>
          </a:xfrm>
          <a:prstGeom prst="rect">
            <a:avLst/>
          </a:prstGeom>
        </p:spPr>
        <p:txBody>
          <a:bodyPr/>
          <a:lstStyle/>
          <a:p>
            <a:fld id="{E3D0DE3B-7FA0-4BEA-9790-3FF8C2118CED}" type="slidenum">
              <a:rPr lang="en-GB" smtClean="0"/>
              <a:pPr/>
              <a:t>8</a:t>
            </a:fld>
            <a:endParaRPr lang="en-GB"/>
          </a:p>
        </p:txBody>
      </p:sp>
      <p:pic>
        <p:nvPicPr>
          <p:cNvPr id="7" name="Picture 6">
            <a:extLst>
              <a:ext uri="{FF2B5EF4-FFF2-40B4-BE49-F238E27FC236}">
                <a16:creationId xmlns:a16="http://schemas.microsoft.com/office/drawing/2014/main" id="{F5A652AD-5CAA-4311-BA6B-A1DD6513752E}"/>
              </a:ext>
            </a:extLst>
          </p:cNvPr>
          <p:cNvPicPr>
            <a:picLocks noChangeAspect="1"/>
          </p:cNvPicPr>
          <p:nvPr/>
        </p:nvPicPr>
        <p:blipFill>
          <a:blip r:embed="rId2"/>
          <a:stretch>
            <a:fillRect/>
          </a:stretch>
        </p:blipFill>
        <p:spPr>
          <a:xfrm>
            <a:off x="11113" y="34122"/>
            <a:ext cx="1620739" cy="824008"/>
          </a:xfrm>
          <a:prstGeom prst="rect">
            <a:avLst/>
          </a:prstGeom>
        </p:spPr>
      </p:pic>
    </p:spTree>
    <p:extLst>
      <p:ext uri="{BB962C8B-B14F-4D97-AF65-F5344CB8AC3E}">
        <p14:creationId xmlns:p14="http://schemas.microsoft.com/office/powerpoint/2010/main" val="1475392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03501-2873-4A81-A9A8-02CCDD40A2D6}"/>
              </a:ext>
            </a:extLst>
          </p:cNvPr>
          <p:cNvSpPr>
            <a:spLocks noGrp="1"/>
          </p:cNvSpPr>
          <p:nvPr>
            <p:ph type="title"/>
          </p:nvPr>
        </p:nvSpPr>
        <p:spPr>
          <a:xfrm>
            <a:off x="3066757" y="365126"/>
            <a:ext cx="8863306" cy="950870"/>
          </a:xfrm>
        </p:spPr>
        <p:txBody>
          <a:bodyPr>
            <a:normAutofit fontScale="90000"/>
          </a:bodyPr>
          <a:lstStyle/>
          <a:p>
            <a:r>
              <a:rPr lang="en-GB" b="1" dirty="0">
                <a:solidFill>
                  <a:schemeClr val="accent5">
                    <a:lumMod val="50000"/>
                  </a:schemeClr>
                </a:solidFill>
                <a:latin typeface="Arial" panose="020B0604020202020204" pitchFamily="34" charset="0"/>
                <a:cs typeface="Arial" panose="020B0604020202020204" pitchFamily="34" charset="0"/>
              </a:rPr>
              <a:t>Communication Apprehension (CA) - Defined</a:t>
            </a:r>
          </a:p>
        </p:txBody>
      </p:sp>
      <p:sp>
        <p:nvSpPr>
          <p:cNvPr id="3" name="Content Placeholder 2">
            <a:extLst>
              <a:ext uri="{FF2B5EF4-FFF2-40B4-BE49-F238E27FC236}">
                <a16:creationId xmlns:a16="http://schemas.microsoft.com/office/drawing/2014/main" id="{D7842F2F-E9FB-4AA1-BB67-0E458FE95C16}"/>
              </a:ext>
            </a:extLst>
          </p:cNvPr>
          <p:cNvSpPr>
            <a:spLocks noGrp="1"/>
          </p:cNvSpPr>
          <p:nvPr>
            <p:ph idx="1"/>
          </p:nvPr>
        </p:nvSpPr>
        <p:spPr>
          <a:xfrm>
            <a:off x="261938" y="1365422"/>
            <a:ext cx="11668125" cy="4811541"/>
          </a:xfrm>
        </p:spPr>
        <p:txBody>
          <a:bodyPr>
            <a:normAutofit lnSpcReduction="10000"/>
          </a:bodyPr>
          <a:lstStyle/>
          <a:p>
            <a:r>
              <a:rPr lang="en-GB" b="1" dirty="0">
                <a:latin typeface="Arial" panose="020B0604020202020204" pitchFamily="34" charset="0"/>
                <a:cs typeface="Arial" panose="020B0604020202020204" pitchFamily="34" charset="0"/>
              </a:rPr>
              <a:t>CA is defined as “an individual's level of fear or anxiety associated with either real or anticipated communication with another person or persons. </a:t>
            </a:r>
          </a:p>
          <a:p>
            <a:r>
              <a:rPr lang="en-GB" b="1" dirty="0">
                <a:latin typeface="Arial" panose="020B0604020202020204" pitchFamily="34" charset="0"/>
                <a:cs typeface="Arial" panose="020B0604020202020204" pitchFamily="34" charset="0"/>
              </a:rPr>
              <a:t>The person with a high level of CA will avoid communication much of the time in order to avoid experiencing the fear or anxiety the person has learned to associate with communication encounters. </a:t>
            </a:r>
          </a:p>
          <a:p>
            <a:r>
              <a:rPr lang="en-GB" b="1" dirty="0">
                <a:latin typeface="Arial" panose="020B0604020202020204" pitchFamily="34" charset="0"/>
                <a:cs typeface="Arial" panose="020B0604020202020204" pitchFamily="34" charset="0"/>
              </a:rPr>
              <a:t>This, of course, does not mean that the person with high CA will never engage in oral communication. Rather the person will choose to do so much less frequently than persons with lower levels of CA”.</a:t>
            </a:r>
          </a:p>
          <a:p>
            <a:r>
              <a:rPr lang="en-GB" b="1" dirty="0">
                <a:latin typeface="Arial" panose="020B0604020202020204" pitchFamily="34" charset="0"/>
                <a:cs typeface="Arial" panose="020B0604020202020204" pitchFamily="34" charset="0"/>
              </a:rPr>
              <a:t>(McCroskey, 1977, p. 78). </a:t>
            </a:r>
          </a:p>
        </p:txBody>
      </p:sp>
      <p:sp>
        <p:nvSpPr>
          <p:cNvPr id="4" name="Slide Number Placeholder 3">
            <a:extLst>
              <a:ext uri="{FF2B5EF4-FFF2-40B4-BE49-F238E27FC236}">
                <a16:creationId xmlns:a16="http://schemas.microsoft.com/office/drawing/2014/main" id="{F49289EC-637A-4793-A60A-CE307788CF46}"/>
              </a:ext>
            </a:extLst>
          </p:cNvPr>
          <p:cNvSpPr>
            <a:spLocks noGrp="1"/>
          </p:cNvSpPr>
          <p:nvPr>
            <p:ph type="sldNum" sz="quarter" idx="12"/>
          </p:nvPr>
        </p:nvSpPr>
        <p:spPr>
          <a:xfrm>
            <a:off x="117779" y="6356352"/>
            <a:ext cx="576214" cy="365125"/>
          </a:xfrm>
        </p:spPr>
        <p:txBody>
          <a:bodyPr/>
          <a:lstStyle/>
          <a:p>
            <a:fld id="{2A013F82-EE5E-44EE-A61D-E31C6657F26F}" type="slidenum">
              <a:rPr lang="en-GB" smtClean="0"/>
              <a:pPr/>
              <a:t>9</a:t>
            </a:fld>
            <a:endParaRPr lang="en-GB"/>
          </a:p>
        </p:txBody>
      </p:sp>
      <p:pic>
        <p:nvPicPr>
          <p:cNvPr id="5" name="Picture 4">
            <a:extLst>
              <a:ext uri="{FF2B5EF4-FFF2-40B4-BE49-F238E27FC236}">
                <a16:creationId xmlns:a16="http://schemas.microsoft.com/office/drawing/2014/main" id="{38062FB5-E254-45CF-BB51-2ED657732B45}"/>
              </a:ext>
            </a:extLst>
          </p:cNvPr>
          <p:cNvPicPr>
            <a:picLocks noChangeAspect="1"/>
          </p:cNvPicPr>
          <p:nvPr/>
        </p:nvPicPr>
        <p:blipFill>
          <a:blip r:embed="rId2"/>
          <a:stretch>
            <a:fillRect/>
          </a:stretch>
        </p:blipFill>
        <p:spPr>
          <a:xfrm>
            <a:off x="11113" y="34122"/>
            <a:ext cx="1620739" cy="824008"/>
          </a:xfrm>
          <a:prstGeom prst="rect">
            <a:avLst/>
          </a:prstGeom>
        </p:spPr>
      </p:pic>
    </p:spTree>
    <p:extLst>
      <p:ext uri="{BB962C8B-B14F-4D97-AF65-F5344CB8AC3E}">
        <p14:creationId xmlns:p14="http://schemas.microsoft.com/office/powerpoint/2010/main" val="22592634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447778" y="42961"/>
            <a:ext cx="4825219" cy="1180927"/>
          </a:xfrm>
        </p:spPr>
        <p:txBody>
          <a:bodyPr vert="horz" lIns="91440" tIns="45720" rIns="91440" bIns="45720" rtlCol="0" anchor="ctr">
            <a:normAutofit/>
          </a:bodyPr>
          <a:lstStyle/>
          <a:p>
            <a:r>
              <a:rPr lang="en-US" sz="4000" b="1" dirty="0">
                <a:solidFill>
                  <a:srgbClr val="002060"/>
                </a:solidFill>
                <a:latin typeface="Arial" panose="020B0604020202020204" pitchFamily="34" charset="0"/>
                <a:cs typeface="Arial" panose="020B0604020202020204" pitchFamily="34" charset="0"/>
              </a:rPr>
              <a:t>Managing Anxiety</a:t>
            </a:r>
          </a:p>
        </p:txBody>
      </p:sp>
      <p:sp>
        <p:nvSpPr>
          <p:cNvPr id="4" name="Content Placeholder 3">
            <a:extLst>
              <a:ext uri="{FF2B5EF4-FFF2-40B4-BE49-F238E27FC236}">
                <a16:creationId xmlns:a16="http://schemas.microsoft.com/office/drawing/2014/main" id="{B7856C37-1477-4520-AC2C-20D8D0944E63}"/>
              </a:ext>
            </a:extLst>
          </p:cNvPr>
          <p:cNvSpPr>
            <a:spLocks noGrp="1"/>
          </p:cNvSpPr>
          <p:nvPr>
            <p:ph idx="1"/>
          </p:nvPr>
        </p:nvSpPr>
        <p:spPr>
          <a:xfrm>
            <a:off x="838200" y="1825625"/>
            <a:ext cx="8235462" cy="4351338"/>
          </a:xfrm>
        </p:spPr>
        <p:txBody>
          <a:bodyPr/>
          <a:lstStyle/>
          <a:p>
            <a:pPr lvl="0">
              <a:buChar char="•"/>
              <a:defRPr b="1"/>
            </a:pPr>
            <a:r>
              <a:rPr lang="en-GB" sz="4000" dirty="0">
                <a:latin typeface="Arial" panose="020B0604020202020204" pitchFamily="34" charset="0"/>
                <a:cs typeface="Arial" panose="020B0604020202020204" pitchFamily="34" charset="0"/>
              </a:rPr>
              <a:t>Prepare, prepare, prepare!</a:t>
            </a:r>
          </a:p>
          <a:p>
            <a:pPr lvl="1">
              <a:buChar char="•"/>
            </a:pPr>
            <a:r>
              <a:rPr lang="en-GB" sz="2400" b="1" dirty="0">
                <a:latin typeface="Arial" panose="020B0604020202020204" pitchFamily="34" charset="0"/>
                <a:cs typeface="Arial" panose="020B0604020202020204" pitchFamily="34" charset="0"/>
              </a:rPr>
              <a:t>Start early!</a:t>
            </a:r>
          </a:p>
          <a:p>
            <a:pPr lvl="1">
              <a:buChar char="•"/>
            </a:pPr>
            <a:r>
              <a:rPr lang="en-GB" sz="2400" b="1" dirty="0">
                <a:latin typeface="Arial" panose="020B0604020202020204" pitchFamily="34" charset="0"/>
                <a:cs typeface="Arial" panose="020B0604020202020204" pitchFamily="34" charset="0"/>
              </a:rPr>
              <a:t>Know your material well </a:t>
            </a:r>
          </a:p>
          <a:p>
            <a:pPr lvl="1">
              <a:buChar char="•"/>
            </a:pPr>
            <a:r>
              <a:rPr lang="en-GB" sz="2400" b="1" dirty="0">
                <a:latin typeface="Arial" panose="020B0604020202020204" pitchFamily="34" charset="0"/>
                <a:cs typeface="Arial" panose="020B0604020202020204" pitchFamily="34" charset="0"/>
              </a:rPr>
              <a:t>Practice using your visuals (6 times or more)</a:t>
            </a:r>
          </a:p>
          <a:p>
            <a:pPr lvl="0" algn="l">
              <a:buChar char="•"/>
              <a:defRPr b="1"/>
            </a:pPr>
            <a:r>
              <a:rPr lang="en-GB" sz="4000" dirty="0">
                <a:latin typeface="Arial" panose="020B0604020202020204" pitchFamily="34" charset="0"/>
                <a:cs typeface="Arial" panose="020B0604020202020204" pitchFamily="34" charset="0"/>
              </a:rPr>
              <a:t>Think positively</a:t>
            </a:r>
          </a:p>
          <a:p>
            <a:pPr lvl="1">
              <a:buChar char="•"/>
            </a:pPr>
            <a:r>
              <a:rPr lang="en-GB" sz="2400" b="1" dirty="0">
                <a:latin typeface="Arial" panose="020B0604020202020204" pitchFamily="34" charset="0"/>
                <a:cs typeface="Arial" panose="020B0604020202020204" pitchFamily="34" charset="0"/>
              </a:rPr>
              <a:t>Believe that you are in control</a:t>
            </a:r>
          </a:p>
          <a:p>
            <a:pPr lvl="1">
              <a:buChar char="•"/>
            </a:pPr>
            <a:r>
              <a:rPr lang="en-GB" sz="2400" b="1" dirty="0">
                <a:latin typeface="Arial" panose="020B0604020202020204" pitchFamily="34" charset="0"/>
                <a:cs typeface="Arial" panose="020B0604020202020204" pitchFamily="34" charset="0"/>
              </a:rPr>
              <a:t>You are excited, not nervous</a:t>
            </a:r>
          </a:p>
          <a:p>
            <a:pPr lvl="1">
              <a:buChar char="•"/>
            </a:pPr>
            <a:r>
              <a:rPr lang="en-GB" sz="2400" b="1" dirty="0">
                <a:latin typeface="Arial" panose="020B0604020202020204" pitchFamily="34" charset="0"/>
                <a:cs typeface="Arial" panose="020B0604020202020204" pitchFamily="34" charset="0"/>
              </a:rPr>
              <a:t>Practice breathing exercises</a:t>
            </a:r>
          </a:p>
          <a:p>
            <a:endParaRPr lang="en-GB" dirty="0"/>
          </a:p>
        </p:txBody>
      </p:sp>
      <p:sp>
        <p:nvSpPr>
          <p:cNvPr id="5" name="Rectangle 4">
            <a:extLst>
              <a:ext uri="{FF2B5EF4-FFF2-40B4-BE49-F238E27FC236}">
                <a16:creationId xmlns:a16="http://schemas.microsoft.com/office/drawing/2014/main" id="{026C89C5-5F69-464C-8D0D-95F2009075FF}"/>
              </a:ext>
            </a:extLst>
          </p:cNvPr>
          <p:cNvSpPr/>
          <p:nvPr/>
        </p:nvSpPr>
        <p:spPr>
          <a:xfrm>
            <a:off x="4328984" y="1690688"/>
            <a:ext cx="10515600" cy="4352544"/>
          </a:xfrm>
          <a:prstGeom prst="rect">
            <a:avLst/>
          </a:prstGeom>
        </p:spPr>
        <p:txBody>
          <a:bodyPr/>
          <a:lstStyle/>
          <a:p>
            <a:pPr lvl="0">
              <a:buChar char="•"/>
              <a:defRPr b="1"/>
            </a:pPr>
            <a:endParaRPr lang="en-GB" sz="2400" dirty="0"/>
          </a:p>
        </p:txBody>
      </p:sp>
      <p:sp>
        <p:nvSpPr>
          <p:cNvPr id="2" name="Slide Number Placeholder 1">
            <a:extLst>
              <a:ext uri="{FF2B5EF4-FFF2-40B4-BE49-F238E27FC236}">
                <a16:creationId xmlns:a16="http://schemas.microsoft.com/office/drawing/2014/main" id="{A4D9BFF6-A679-4EB1-A281-770200FB7103}"/>
              </a:ext>
            </a:extLst>
          </p:cNvPr>
          <p:cNvSpPr>
            <a:spLocks noGrp="1"/>
          </p:cNvSpPr>
          <p:nvPr>
            <p:ph type="sldNum" sz="quarter" idx="12"/>
          </p:nvPr>
        </p:nvSpPr>
        <p:spPr/>
        <p:txBody>
          <a:bodyPr/>
          <a:lstStyle/>
          <a:p>
            <a:fld id="{2A013F82-EE5E-44EE-A61D-E31C6657F26F}" type="slidenum">
              <a:rPr lang="en-GB" smtClean="0"/>
              <a:pPr/>
              <a:t>10</a:t>
            </a:fld>
            <a:endParaRPr lang="en-GB"/>
          </a:p>
        </p:txBody>
      </p:sp>
      <p:pic>
        <p:nvPicPr>
          <p:cNvPr id="6" name="Picture 5">
            <a:extLst>
              <a:ext uri="{FF2B5EF4-FFF2-40B4-BE49-F238E27FC236}">
                <a16:creationId xmlns:a16="http://schemas.microsoft.com/office/drawing/2014/main" id="{25103DF4-2CE5-4E6D-8336-C4D029DFE02F}"/>
              </a:ext>
            </a:extLst>
          </p:cNvPr>
          <p:cNvPicPr>
            <a:picLocks noChangeAspect="1"/>
          </p:cNvPicPr>
          <p:nvPr/>
        </p:nvPicPr>
        <p:blipFill>
          <a:blip r:embed="rId3"/>
          <a:stretch>
            <a:fillRect/>
          </a:stretch>
        </p:blipFill>
        <p:spPr>
          <a:xfrm>
            <a:off x="11113" y="34122"/>
            <a:ext cx="1620739" cy="824008"/>
          </a:xfrm>
          <a:prstGeom prst="rect">
            <a:avLst/>
          </a:prstGeom>
        </p:spPr>
      </p:pic>
    </p:spTree>
    <p:extLst>
      <p:ext uri="{BB962C8B-B14F-4D97-AF65-F5344CB8AC3E}">
        <p14:creationId xmlns:p14="http://schemas.microsoft.com/office/powerpoint/2010/main" val="22977121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8962" y="129431"/>
            <a:ext cx="6189784" cy="728699"/>
          </a:xfrm>
        </p:spPr>
        <p:txBody>
          <a:bodyPr>
            <a:normAutofit/>
          </a:bodyPr>
          <a:lstStyle/>
          <a:p>
            <a:r>
              <a:rPr lang="en-GB" b="1" dirty="0">
                <a:solidFill>
                  <a:srgbClr val="002060"/>
                </a:solidFill>
                <a:latin typeface="Arial" panose="020B0604020202020204" pitchFamily="34" charset="0"/>
                <a:cs typeface="Arial" panose="020B0604020202020204" pitchFamily="34" charset="0"/>
              </a:rPr>
              <a:t>Additional reading</a:t>
            </a:r>
          </a:p>
        </p:txBody>
      </p:sp>
      <p:sp>
        <p:nvSpPr>
          <p:cNvPr id="3" name="Content Placeholder 2"/>
          <p:cNvSpPr>
            <a:spLocks noGrp="1"/>
          </p:cNvSpPr>
          <p:nvPr>
            <p:ph idx="1"/>
          </p:nvPr>
        </p:nvSpPr>
        <p:spPr>
          <a:xfrm>
            <a:off x="261832" y="1273215"/>
            <a:ext cx="11668335" cy="4903748"/>
          </a:xfrm>
        </p:spPr>
        <p:txBody>
          <a:bodyPr>
            <a:noAutofit/>
          </a:bodyPr>
          <a:lstStyle/>
          <a:p>
            <a:r>
              <a:rPr lang="en-GB" sz="2400" b="1" dirty="0">
                <a:latin typeface="Arial" panose="020B0604020202020204" pitchFamily="34" charset="0"/>
                <a:cs typeface="Arial" panose="020B0604020202020204" pitchFamily="34" charset="0"/>
              </a:rPr>
              <a:t>McCroskey, J. C. (1977). Oral communication apprehension: A summary of recent theory and research. Human Communication Research, 4(1), 78-96. </a:t>
            </a:r>
            <a:r>
              <a:rPr lang="en-GB" sz="2400" b="1"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http://www.jamescmccroskey.com/publications/074.pdf</a:t>
            </a:r>
            <a:r>
              <a:rPr lang="en-GB" sz="2400" b="1"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McCroskey, J. C. (1984). The Communication apprehension perspective. In avoiding communication: shyness, reticence, and communication apprehension. J. A. Daly and J. C. McCroskey, eds. Sage Publications</a:t>
            </a:r>
          </a:p>
          <a:p>
            <a:r>
              <a:rPr lang="en-GB" sz="2400" b="1" dirty="0">
                <a:latin typeface="Arial" panose="020B0604020202020204" pitchFamily="34" charset="0"/>
                <a:cs typeface="Arial" panose="020B0604020202020204" pitchFamily="34" charset="0"/>
              </a:rPr>
              <a:t>Mind Tools (n.d.). Managing presentation nerves </a:t>
            </a:r>
            <a:r>
              <a:rPr lang="en-GB" sz="2400" b="1"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http://www.mindtools.com/pages/article/PresentationNerves.htm</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Presentation Magazine (2011). Presentation nerves </a:t>
            </a:r>
            <a:r>
              <a:rPr lang="en-GB" sz="2400" b="1"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http://www.presentationmagazine.com/presentation-nerves-7119.htm</a:t>
            </a:r>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Whalen D. J. (1996). I see what you mean. Sage Publications.</a:t>
            </a:r>
          </a:p>
          <a:p>
            <a:endParaRPr lang="en-GB" dirty="0"/>
          </a:p>
          <a:p>
            <a:endParaRPr lang="en-GB" dirty="0"/>
          </a:p>
        </p:txBody>
      </p:sp>
      <p:sp>
        <p:nvSpPr>
          <p:cNvPr id="4" name="Slide Number Placeholder 3"/>
          <p:cNvSpPr>
            <a:spLocks noGrp="1"/>
          </p:cNvSpPr>
          <p:nvPr>
            <p:ph type="sldNum" sz="quarter" idx="12"/>
          </p:nvPr>
        </p:nvSpPr>
        <p:spPr>
          <a:xfrm>
            <a:off x="117779" y="6356352"/>
            <a:ext cx="576214" cy="365125"/>
          </a:xfrm>
        </p:spPr>
        <p:txBody>
          <a:bodyPr/>
          <a:lstStyle/>
          <a:p>
            <a:fld id="{E3D0DE3B-7FA0-4BEA-9790-3FF8C2118CED}" type="slidenum">
              <a:rPr lang="en-GB" smtClean="0"/>
              <a:pPr/>
              <a:t>11</a:t>
            </a:fld>
            <a:endParaRPr lang="en-GB"/>
          </a:p>
        </p:txBody>
      </p:sp>
      <p:pic>
        <p:nvPicPr>
          <p:cNvPr id="5" name="Picture 4">
            <a:extLst>
              <a:ext uri="{FF2B5EF4-FFF2-40B4-BE49-F238E27FC236}">
                <a16:creationId xmlns:a16="http://schemas.microsoft.com/office/drawing/2014/main" id="{067F8028-26AE-4DE9-AA94-CE96681A5FBB}"/>
              </a:ext>
            </a:extLst>
          </p:cNvPr>
          <p:cNvPicPr>
            <a:picLocks noChangeAspect="1"/>
          </p:cNvPicPr>
          <p:nvPr/>
        </p:nvPicPr>
        <p:blipFill>
          <a:blip r:embed="rId5"/>
          <a:stretch>
            <a:fillRect/>
          </a:stretch>
        </p:blipFill>
        <p:spPr>
          <a:xfrm>
            <a:off x="11113" y="34122"/>
            <a:ext cx="1620739" cy="824008"/>
          </a:xfrm>
          <a:prstGeom prst="rect">
            <a:avLst/>
          </a:prstGeom>
        </p:spPr>
      </p:pic>
    </p:spTree>
    <p:extLst>
      <p:ext uri="{BB962C8B-B14F-4D97-AF65-F5344CB8AC3E}">
        <p14:creationId xmlns:p14="http://schemas.microsoft.com/office/powerpoint/2010/main" val="28239824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4000" b="1" kern="1200" dirty="0">
                <a:solidFill>
                  <a:srgbClr val="002060"/>
                </a:solidFill>
                <a:latin typeface="Arial" panose="020B0604020202020204" pitchFamily="34" charset="0"/>
                <a:cs typeface="Arial" panose="020B0604020202020204" pitchFamily="34" charset="0"/>
              </a:rPr>
              <a:t>Effective presentation skills</a:t>
            </a:r>
          </a:p>
        </p:txBody>
      </p:sp>
      <p:sp>
        <p:nvSpPr>
          <p:cNvPr id="2" name="Slide Number Placeholder 1">
            <a:extLst>
              <a:ext uri="{FF2B5EF4-FFF2-40B4-BE49-F238E27FC236}">
                <a16:creationId xmlns:a16="http://schemas.microsoft.com/office/drawing/2014/main" id="{2F15900C-1ACC-4590-96D5-CF9FD2F53EF2}"/>
              </a:ext>
            </a:extLst>
          </p:cNvPr>
          <p:cNvSpPr>
            <a:spLocks noGrp="1"/>
          </p:cNvSpPr>
          <p:nvPr>
            <p:ph type="sldNum" sz="quarter" idx="10"/>
          </p:nvPr>
        </p:nvSpPr>
        <p:spPr>
          <a:xfrm>
            <a:off x="8610600" y="6492240"/>
            <a:ext cx="2743200" cy="365125"/>
          </a:xfrm>
          <a:prstGeom prst="rect">
            <a:avLst/>
          </a:prstGeom>
        </p:spPr>
        <p:txBody>
          <a:bodyPr vert="horz" lIns="91440" tIns="45720" rIns="91440" bIns="45720" rtlCol="0" anchor="ctr">
            <a:normAutofit/>
          </a:bodyPr>
          <a:lstStyle/>
          <a:p>
            <a:pPr>
              <a:spcAft>
                <a:spcPts val="600"/>
              </a:spcAft>
            </a:pPr>
            <a:fld id="{D57F1E4F-1CFF-5643-939E-02111984F565}" type="slidenum">
              <a:rPr lang="en-US"/>
              <a:pPr>
                <a:spcAft>
                  <a:spcPts val="600"/>
                </a:spcAft>
              </a:pPr>
              <a:t>12</a:t>
            </a:fld>
            <a:endParaRPr lang="en-US"/>
          </a:p>
        </p:txBody>
      </p:sp>
      <p:pic>
        <p:nvPicPr>
          <p:cNvPr id="5" name="Picture 4">
            <a:extLst>
              <a:ext uri="{FF2B5EF4-FFF2-40B4-BE49-F238E27FC236}">
                <a16:creationId xmlns:a16="http://schemas.microsoft.com/office/drawing/2014/main" id="{CDF7BCAD-479F-4F18-BBEA-5724E65E3EB7}"/>
              </a:ext>
            </a:extLst>
          </p:cNvPr>
          <p:cNvPicPr>
            <a:picLocks noChangeAspect="1"/>
          </p:cNvPicPr>
          <p:nvPr/>
        </p:nvPicPr>
        <p:blipFill>
          <a:blip r:embed="rId2"/>
          <a:stretch>
            <a:fillRect/>
          </a:stretch>
        </p:blipFill>
        <p:spPr>
          <a:xfrm>
            <a:off x="11113" y="34122"/>
            <a:ext cx="1620739" cy="824008"/>
          </a:xfrm>
          <a:prstGeom prst="rect">
            <a:avLst/>
          </a:prstGeom>
        </p:spPr>
      </p:pic>
    </p:spTree>
    <p:extLst>
      <p:ext uri="{BB962C8B-B14F-4D97-AF65-F5344CB8AC3E}">
        <p14:creationId xmlns:p14="http://schemas.microsoft.com/office/powerpoint/2010/main" val="32134244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2"/>
          <p:cNvSpPr>
            <a:spLocks noChangeArrowheads="1"/>
          </p:cNvSpPr>
          <p:nvPr/>
        </p:nvSpPr>
        <p:spPr bwMode="auto">
          <a:xfrm>
            <a:off x="1708597" y="619983"/>
            <a:ext cx="8960595" cy="2809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pPr algn="ctr"/>
            <a:r>
              <a:rPr lang="en-US" sz="5402" b="1">
                <a:ln w="0"/>
                <a:effectLst>
                  <a:outerShdw blurRad="38100" dist="25400" dir="5400000" algn="ctr" rotWithShape="0">
                    <a:srgbClr val="6E747A">
                      <a:alpha val="43000"/>
                    </a:srgbClr>
                  </a:outerShdw>
                </a:effectLst>
              </a:rPr>
              <a:t>“Great speakers aren’t born,</a:t>
            </a:r>
            <a:br>
              <a:rPr lang="en-US" sz="5402" b="1">
                <a:ln w="0"/>
                <a:effectLst>
                  <a:outerShdw blurRad="38100" dist="25400" dir="5400000" algn="ctr" rotWithShape="0">
                    <a:srgbClr val="6E747A">
                      <a:alpha val="43000"/>
                    </a:srgbClr>
                  </a:outerShdw>
                </a:effectLst>
              </a:rPr>
            </a:br>
            <a:r>
              <a:rPr lang="en-US" sz="5402" b="1">
                <a:ln w="0"/>
                <a:effectLst>
                  <a:outerShdw blurRad="38100" dist="25400" dir="5400000" algn="ctr" rotWithShape="0">
                    <a:srgbClr val="6E747A">
                      <a:alpha val="43000"/>
                    </a:srgbClr>
                  </a:outerShdw>
                </a:effectLst>
              </a:rPr>
              <a:t>they are trained.” </a:t>
            </a:r>
            <a:r>
              <a:rPr lang="en-US" sz="1801" b="1">
                <a:ln w="0"/>
                <a:effectLst>
                  <a:outerShdw blurRad="38100" dist="25400" dir="5400000" algn="ctr" rotWithShape="0">
                    <a:srgbClr val="6E747A">
                      <a:alpha val="43000"/>
                    </a:srgbClr>
                  </a:outerShdw>
                </a:effectLst>
              </a:rPr>
              <a:t>(</a:t>
            </a:r>
            <a:r>
              <a:rPr lang="en-GB" sz="1801" b="1" i="1"/>
              <a:t>Carnegie, </a:t>
            </a:r>
            <a:r>
              <a:rPr lang="en-GB" sz="1801" b="1" i="1" err="1"/>
              <a:t>n.d</a:t>
            </a:r>
            <a:r>
              <a:rPr lang="en-GB" sz="1801" b="1" i="1"/>
              <a:t>)</a:t>
            </a:r>
            <a:endParaRPr lang="en-US" sz="5402" b="1">
              <a:ln w="0"/>
              <a:effectLst>
                <a:outerShdw blurRad="38100" dist="25400" dir="5400000" algn="ctr" rotWithShape="0">
                  <a:srgbClr val="6E747A">
                    <a:alpha val="43000"/>
                  </a:srgbClr>
                </a:outerShdw>
              </a:effectLst>
            </a:endParaRPr>
          </a:p>
        </p:txBody>
      </p:sp>
      <p:sp>
        <p:nvSpPr>
          <p:cNvPr id="219139" name="Rectangle 3"/>
          <p:cNvSpPr>
            <a:spLocks noChangeArrowheads="1"/>
          </p:cNvSpPr>
          <p:nvPr/>
        </p:nvSpPr>
        <p:spPr bwMode="auto">
          <a:xfrm>
            <a:off x="2062702" y="3999063"/>
            <a:ext cx="8355601" cy="2094457"/>
          </a:xfrm>
          <a:prstGeom prst="rect">
            <a:avLst/>
          </a:prstGeom>
          <a:noFill/>
          <a:ln w="9525">
            <a:noFill/>
            <a:miter lim="800000"/>
            <a:headEnd/>
            <a:tailEnd/>
          </a:ln>
        </p:spPr>
        <p:style>
          <a:lnRef idx="2">
            <a:schemeClr val="dk1"/>
          </a:lnRef>
          <a:fillRef idx="1">
            <a:schemeClr val="lt1"/>
          </a:fillRef>
          <a:effectRef idx="0">
            <a:schemeClr val="dk1"/>
          </a:effectRef>
          <a:fontRef idx="minor">
            <a:schemeClr val="dk1"/>
          </a:fontRef>
        </p:style>
        <p:txBody>
          <a:bodyPr/>
          <a:lstStyle/>
          <a:p>
            <a:pPr algn="ctr" eaLnBrk="1" hangingPunct="1">
              <a:spcBef>
                <a:spcPct val="20000"/>
              </a:spcBef>
            </a:pPr>
            <a:r>
              <a:rPr lang="en-US" sz="3601" b="1" dirty="0"/>
              <a:t>Presenting is a Skill…</a:t>
            </a:r>
          </a:p>
          <a:p>
            <a:pPr algn="ctr" eaLnBrk="1" hangingPunct="1">
              <a:spcBef>
                <a:spcPct val="20000"/>
              </a:spcBef>
            </a:pPr>
            <a:r>
              <a:rPr lang="en-US" sz="3601" b="1" dirty="0"/>
              <a:t>Developed through training and experience</a:t>
            </a:r>
          </a:p>
          <a:p>
            <a:pPr algn="ctr" eaLnBrk="1" hangingPunct="1">
              <a:spcBef>
                <a:spcPct val="20000"/>
              </a:spcBef>
            </a:pPr>
            <a:endParaRPr lang="en-US" sz="3601" b="1" dirty="0"/>
          </a:p>
        </p:txBody>
      </p:sp>
      <p:sp>
        <p:nvSpPr>
          <p:cNvPr id="3" name="Slide Number Placeholder 2"/>
          <p:cNvSpPr>
            <a:spLocks noGrp="1"/>
          </p:cNvSpPr>
          <p:nvPr>
            <p:ph type="sldNum" sz="quarter" idx="4294967295"/>
          </p:nvPr>
        </p:nvSpPr>
        <p:spPr>
          <a:xfrm>
            <a:off x="0" y="6381750"/>
            <a:ext cx="649288" cy="365125"/>
          </a:xfrm>
        </p:spPr>
        <p:txBody>
          <a:bodyPr/>
          <a:lstStyle/>
          <a:p>
            <a:fld id="{E3D0DE3B-7FA0-4BEA-9790-3FF8C2118CED}" type="slidenum">
              <a:rPr lang="en-GB" smtClean="0"/>
              <a:pPr/>
              <a:t>13</a:t>
            </a:fld>
            <a:endParaRPr lang="en-GB"/>
          </a:p>
        </p:txBody>
      </p:sp>
      <p:pic>
        <p:nvPicPr>
          <p:cNvPr id="5" name="Picture 4">
            <a:extLst>
              <a:ext uri="{FF2B5EF4-FFF2-40B4-BE49-F238E27FC236}">
                <a16:creationId xmlns:a16="http://schemas.microsoft.com/office/drawing/2014/main" id="{C09EBF6B-423B-4A23-A8D5-CC5B4D7EB109}"/>
              </a:ext>
            </a:extLst>
          </p:cNvPr>
          <p:cNvPicPr>
            <a:picLocks noChangeAspect="1"/>
          </p:cNvPicPr>
          <p:nvPr/>
        </p:nvPicPr>
        <p:blipFill>
          <a:blip r:embed="rId3"/>
          <a:stretch>
            <a:fillRect/>
          </a:stretch>
        </p:blipFill>
        <p:spPr>
          <a:xfrm>
            <a:off x="11113" y="34122"/>
            <a:ext cx="1620739" cy="824008"/>
          </a:xfrm>
          <a:prstGeom prst="rect">
            <a:avLst/>
          </a:prstGeom>
        </p:spPr>
      </p:pic>
    </p:spTree>
    <p:extLst>
      <p:ext uri="{BB962C8B-B14F-4D97-AF65-F5344CB8AC3E}">
        <p14:creationId xmlns:p14="http://schemas.microsoft.com/office/powerpoint/2010/main" val="267313327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19138"/>
                                        </p:tgtEl>
                                        <p:attrNameLst>
                                          <p:attrName>style.visibility</p:attrName>
                                        </p:attrNameLst>
                                      </p:cBhvr>
                                      <p:to>
                                        <p:strVal val="visible"/>
                                      </p:to>
                                    </p:set>
                                    <p:animEffect transition="in" filter="dissolve">
                                      <p:cBhvr>
                                        <p:cTn id="7" dur="1000"/>
                                        <p:tgtEl>
                                          <p:spTgt spid="219138"/>
                                        </p:tgtEl>
                                      </p:cBhvr>
                                    </p:animEffect>
                                  </p:childTnLst>
                                </p:cTn>
                              </p:par>
                            </p:childTnLst>
                          </p:cTn>
                        </p:par>
                        <p:par>
                          <p:cTn id="8" fill="hold" nodeType="afterGroup">
                            <p:stCondLst>
                              <p:cond delay="1000"/>
                            </p:stCondLst>
                            <p:childTnLst>
                              <p:par>
                                <p:cTn id="9" presetID="12" presetClass="entr" presetSubtype="4" fill="hold" grpId="0" nodeType="afterEffect">
                                  <p:stCondLst>
                                    <p:cond delay="0"/>
                                  </p:stCondLst>
                                  <p:childTnLst>
                                    <p:set>
                                      <p:cBhvr>
                                        <p:cTn id="10" dur="1" fill="hold">
                                          <p:stCondLst>
                                            <p:cond delay="0"/>
                                          </p:stCondLst>
                                        </p:cTn>
                                        <p:tgtEl>
                                          <p:spTgt spid="219139"/>
                                        </p:tgtEl>
                                        <p:attrNameLst>
                                          <p:attrName>style.visibility</p:attrName>
                                        </p:attrNameLst>
                                      </p:cBhvr>
                                      <p:to>
                                        <p:strVal val="visible"/>
                                      </p:to>
                                    </p:set>
                                    <p:animEffect transition="in" filter="slide(fromBottom)">
                                      <p:cBhvr>
                                        <p:cTn id="11" dur="1000"/>
                                        <p:tgtEl>
                                          <p:spTgt spid="2191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138" grpId="0"/>
      <p:bldP spid="21913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222695" y="34123"/>
            <a:ext cx="9707472" cy="1239052"/>
          </a:xfrm>
        </p:spPr>
        <p:txBody>
          <a:bodyPr>
            <a:noAutofit/>
          </a:bodyPr>
          <a:lstStyle/>
          <a:p>
            <a:r>
              <a:rPr lang="en-GB" sz="4000" b="1" dirty="0">
                <a:solidFill>
                  <a:srgbClr val="002060"/>
                </a:solidFill>
                <a:latin typeface="Arial" panose="020B0604020202020204" pitchFamily="34" charset="0"/>
                <a:cs typeface="Arial" panose="020B0604020202020204" pitchFamily="34" charset="0"/>
              </a:rPr>
              <a:t>In order to give excellent presentations you must have:</a:t>
            </a:r>
            <a:endParaRPr lang="en-US" sz="4000" b="1" dirty="0">
              <a:solidFill>
                <a:srgbClr val="002060"/>
              </a:solidFill>
              <a:latin typeface="Arial" panose="020B0604020202020204" pitchFamily="34" charset="0"/>
              <a:cs typeface="Arial" panose="020B0604020202020204" pitchFamily="34" charset="0"/>
            </a:endParaRPr>
          </a:p>
        </p:txBody>
      </p:sp>
      <p:sp>
        <p:nvSpPr>
          <p:cNvPr id="8195" name="Rectangle 3"/>
          <p:cNvSpPr>
            <a:spLocks noGrp="1" noChangeArrowheads="1"/>
          </p:cNvSpPr>
          <p:nvPr>
            <p:ph idx="1"/>
          </p:nvPr>
        </p:nvSpPr>
        <p:spPr>
          <a:xfrm>
            <a:off x="261832" y="1273215"/>
            <a:ext cx="11668335" cy="4903748"/>
          </a:xfrm>
        </p:spPr>
        <p:txBody>
          <a:bodyPr>
            <a:normAutofit/>
          </a:bodyPr>
          <a:lstStyle/>
          <a:p>
            <a:r>
              <a:rPr lang="en-GB" b="1" dirty="0">
                <a:latin typeface="Arial" panose="020B0604020202020204" pitchFamily="34" charset="0"/>
                <a:cs typeface="Arial" panose="020B0604020202020204" pitchFamily="34" charset="0"/>
              </a:rPr>
              <a:t> A passion to communicate</a:t>
            </a:r>
          </a:p>
          <a:p>
            <a:r>
              <a:rPr lang="en-GB" b="1" dirty="0">
                <a:latin typeface="Arial" panose="020B0604020202020204" pitchFamily="34" charset="0"/>
                <a:cs typeface="Arial" panose="020B0604020202020204" pitchFamily="34" charset="0"/>
              </a:rPr>
              <a:t> Mastery of your message</a:t>
            </a:r>
          </a:p>
          <a:p>
            <a:r>
              <a:rPr lang="en-GB" b="1" dirty="0">
                <a:latin typeface="Arial" panose="020B0604020202020204" pitchFamily="34" charset="0"/>
                <a:cs typeface="Arial" panose="020B0604020202020204" pitchFamily="34" charset="0"/>
              </a:rPr>
              <a:t> Thorough preparation </a:t>
            </a:r>
          </a:p>
          <a:p>
            <a:endParaRPr lang="en-GB" dirty="0"/>
          </a:p>
        </p:txBody>
      </p:sp>
      <p:sp>
        <p:nvSpPr>
          <p:cNvPr id="3" name="Slide Number Placeholder 2"/>
          <p:cNvSpPr>
            <a:spLocks noGrp="1"/>
          </p:cNvSpPr>
          <p:nvPr>
            <p:ph type="sldNum" sz="quarter" idx="12"/>
          </p:nvPr>
        </p:nvSpPr>
        <p:spPr>
          <a:xfrm>
            <a:off x="117779" y="6356352"/>
            <a:ext cx="576214" cy="365125"/>
          </a:xfrm>
        </p:spPr>
        <p:txBody>
          <a:bodyPr/>
          <a:lstStyle/>
          <a:p>
            <a:fld id="{E3D0DE3B-7FA0-4BEA-9790-3FF8C2118CED}" type="slidenum">
              <a:rPr lang="en-GB" smtClean="0"/>
              <a:pPr/>
              <a:t>14</a:t>
            </a:fld>
            <a:endParaRPr lang="en-GB"/>
          </a:p>
        </p:txBody>
      </p:sp>
      <p:pic>
        <p:nvPicPr>
          <p:cNvPr id="39938" name="Picture 2" descr="http://thenextweb.com/mobile/files/2010/09/ios-4.1-260x162.jpg">
            <a:hlinkClick r:id="rId3"/>
          </p:cNvPr>
          <p:cNvPicPr>
            <a:picLocks noChangeAspect="1" noChangeArrowheads="1"/>
          </p:cNvPicPr>
          <p:nvPr/>
        </p:nvPicPr>
        <p:blipFill>
          <a:blip r:embed="rId4" cstate="print"/>
          <a:srcRect/>
          <a:stretch>
            <a:fillRect/>
          </a:stretch>
        </p:blipFill>
        <p:spPr bwMode="auto">
          <a:xfrm>
            <a:off x="6544582" y="3063889"/>
            <a:ext cx="4045946" cy="2520936"/>
          </a:xfrm>
          <a:prstGeom prst="rect">
            <a:avLst/>
          </a:prstGeom>
          <a:noFill/>
        </p:spPr>
      </p:pic>
      <p:sp>
        <p:nvSpPr>
          <p:cNvPr id="2" name="Right Arrow 1"/>
          <p:cNvSpPr/>
          <p:nvPr/>
        </p:nvSpPr>
        <p:spPr>
          <a:xfrm>
            <a:off x="1280287" y="3097319"/>
            <a:ext cx="4465659" cy="2664990"/>
          </a:xfrm>
          <a:prstGeom prst="rightArrow">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2801" b="1">
                <a:solidFill>
                  <a:sysClr val="windowText" lastClr="000000"/>
                </a:solidFill>
              </a:rPr>
              <a:t>Let’s watch a great presentation</a:t>
            </a:r>
          </a:p>
        </p:txBody>
      </p:sp>
      <p:pic>
        <p:nvPicPr>
          <p:cNvPr id="7" name="Picture 6">
            <a:extLst>
              <a:ext uri="{FF2B5EF4-FFF2-40B4-BE49-F238E27FC236}">
                <a16:creationId xmlns:a16="http://schemas.microsoft.com/office/drawing/2014/main" id="{21099DF5-1874-4FE3-82F3-26D8001C241D}"/>
              </a:ext>
            </a:extLst>
          </p:cNvPr>
          <p:cNvPicPr>
            <a:picLocks noChangeAspect="1"/>
          </p:cNvPicPr>
          <p:nvPr/>
        </p:nvPicPr>
        <p:blipFill>
          <a:blip r:embed="rId5"/>
          <a:stretch>
            <a:fillRect/>
          </a:stretch>
        </p:blipFill>
        <p:spPr>
          <a:xfrm>
            <a:off x="11113" y="34122"/>
            <a:ext cx="1620739" cy="824008"/>
          </a:xfrm>
          <a:prstGeom prst="rect">
            <a:avLst/>
          </a:prstGeom>
        </p:spPr>
      </p:pic>
    </p:spTree>
    <p:extLst>
      <p:ext uri="{BB962C8B-B14F-4D97-AF65-F5344CB8AC3E}">
        <p14:creationId xmlns:p14="http://schemas.microsoft.com/office/powerpoint/2010/main" val="19521018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0"/>
            <a:ext cx="8230772" cy="1281113"/>
          </a:xfrm>
        </p:spPr>
        <p:txBody>
          <a:bodyPr>
            <a:normAutofit fontScale="90000"/>
          </a:bodyPr>
          <a:lstStyle/>
          <a:p>
            <a:r>
              <a:rPr lang="en-GB" b="1" dirty="0">
                <a:solidFill>
                  <a:srgbClr val="002060"/>
                </a:solidFill>
                <a:latin typeface="Arial" panose="020B0604020202020204" pitchFamily="34" charset="0"/>
                <a:cs typeface="Arial" panose="020B0604020202020204" pitchFamily="34" charset="0"/>
              </a:rPr>
              <a:t>Consider the audience’s needs</a:t>
            </a:r>
          </a:p>
        </p:txBody>
      </p:sp>
      <p:sp>
        <p:nvSpPr>
          <p:cNvPr id="16388" name="Rectangle 4"/>
          <p:cNvSpPr>
            <a:spLocks noGrp="1" noChangeArrowheads="1"/>
          </p:cNvSpPr>
          <p:nvPr>
            <p:ph sz="half" idx="1"/>
          </p:nvPr>
        </p:nvSpPr>
        <p:spPr/>
        <p:txBody>
          <a:bodyPr>
            <a:normAutofit lnSpcReduction="10000"/>
          </a:bodyPr>
          <a:lstStyle/>
          <a:p>
            <a:r>
              <a:rPr lang="en-GB" sz="3200" b="1" dirty="0">
                <a:latin typeface="Arial" panose="020B0604020202020204" pitchFamily="34" charset="0"/>
                <a:cs typeface="Arial" panose="020B0604020202020204" pitchFamily="34" charset="0"/>
              </a:rPr>
              <a:t>Language barriers?</a:t>
            </a:r>
          </a:p>
          <a:p>
            <a:r>
              <a:rPr lang="en-GB" sz="3200" b="1" dirty="0">
                <a:latin typeface="Arial" panose="020B0604020202020204" pitchFamily="34" charset="0"/>
                <a:cs typeface="Arial" panose="020B0604020202020204" pitchFamily="34" charset="0"/>
              </a:rPr>
              <a:t>Beliefs, attitudes, values?</a:t>
            </a:r>
          </a:p>
          <a:p>
            <a:r>
              <a:rPr lang="en-GB" sz="3200" b="1" dirty="0">
                <a:latin typeface="Arial" panose="020B0604020202020204" pitchFamily="34" charset="0"/>
                <a:cs typeface="Arial" panose="020B0604020202020204" pitchFamily="34" charset="0"/>
              </a:rPr>
              <a:t>What will motivate them?</a:t>
            </a:r>
          </a:p>
          <a:p>
            <a:r>
              <a:rPr lang="en-GB" sz="3200" b="1" dirty="0">
                <a:latin typeface="Arial" panose="020B0604020202020204" pitchFamily="34" charset="0"/>
                <a:cs typeface="Arial" panose="020B0604020202020204" pitchFamily="34" charset="0"/>
              </a:rPr>
              <a:t>What do they want to hear?</a:t>
            </a:r>
          </a:p>
          <a:p>
            <a:r>
              <a:rPr lang="en-GB" sz="3200" b="1" dirty="0">
                <a:latin typeface="Arial" panose="020B0604020202020204" pitchFamily="34" charset="0"/>
                <a:cs typeface="Arial" panose="020B0604020202020204" pitchFamily="34" charset="0"/>
              </a:rPr>
              <a:t>How are you going to engage them</a:t>
            </a:r>
          </a:p>
          <a:p>
            <a:endParaRPr lang="en-US" dirty="0"/>
          </a:p>
        </p:txBody>
      </p:sp>
      <p:sp>
        <p:nvSpPr>
          <p:cNvPr id="4" name="Content Placeholder 3"/>
          <p:cNvSpPr>
            <a:spLocks noGrp="1"/>
          </p:cNvSpPr>
          <p:nvPr>
            <p:ph sz="half" idx="2"/>
          </p:nvPr>
        </p:nvSpPr>
        <p:spPr/>
        <p:txBody>
          <a:bodyPr>
            <a:normAutofit lnSpcReduction="10000"/>
          </a:bodyPr>
          <a:lstStyle/>
          <a:p>
            <a:r>
              <a:rPr lang="en-GB" sz="3200" b="1" dirty="0">
                <a:latin typeface="Arial" panose="020B0604020202020204" pitchFamily="34" charset="0"/>
                <a:cs typeface="Arial" panose="020B0604020202020204" pitchFamily="34" charset="0"/>
              </a:rPr>
              <a:t>Audience profile</a:t>
            </a:r>
          </a:p>
          <a:p>
            <a:pPr lvl="1"/>
            <a:r>
              <a:rPr lang="en-GB" sz="2800" b="1" dirty="0">
                <a:latin typeface="Arial" panose="020B0604020202020204" pitchFamily="34" charset="0"/>
                <a:cs typeface="Arial" panose="020B0604020202020204" pitchFamily="34" charset="0"/>
              </a:rPr>
              <a:t>How many will be present?</a:t>
            </a:r>
          </a:p>
          <a:p>
            <a:pPr lvl="1"/>
            <a:r>
              <a:rPr lang="en-GB" sz="2800" b="1" dirty="0">
                <a:latin typeface="Arial" panose="020B0604020202020204" pitchFamily="34" charset="0"/>
                <a:cs typeface="Arial" panose="020B0604020202020204" pitchFamily="34" charset="0"/>
              </a:rPr>
              <a:t>Age range?</a:t>
            </a:r>
          </a:p>
          <a:p>
            <a:pPr lvl="1"/>
            <a:r>
              <a:rPr lang="en-GB" sz="2800" b="1" dirty="0">
                <a:latin typeface="Arial" panose="020B0604020202020204" pitchFamily="34" charset="0"/>
                <a:cs typeface="Arial" panose="020B0604020202020204" pitchFamily="34" charset="0"/>
              </a:rPr>
              <a:t>Gender?</a:t>
            </a:r>
          </a:p>
          <a:p>
            <a:pPr lvl="1"/>
            <a:r>
              <a:rPr lang="en-GB" sz="2800" b="1" dirty="0">
                <a:latin typeface="Arial" panose="020B0604020202020204" pitchFamily="34" charset="0"/>
                <a:cs typeface="Arial" panose="020B0604020202020204" pitchFamily="34" charset="0"/>
              </a:rPr>
              <a:t>Occupations?</a:t>
            </a:r>
          </a:p>
          <a:p>
            <a:pPr lvl="1"/>
            <a:r>
              <a:rPr lang="en-GB" sz="2800" b="1" dirty="0">
                <a:latin typeface="Arial" panose="020B0604020202020204" pitchFamily="34" charset="0"/>
                <a:cs typeface="Arial" panose="020B0604020202020204" pitchFamily="34" charset="0"/>
              </a:rPr>
              <a:t>Economic position?</a:t>
            </a:r>
          </a:p>
          <a:p>
            <a:pPr lvl="1"/>
            <a:r>
              <a:rPr lang="en-GB" sz="2800" b="1" dirty="0">
                <a:latin typeface="Arial" panose="020B0604020202020204" pitchFamily="34" charset="0"/>
                <a:cs typeface="Arial" panose="020B0604020202020204" pitchFamily="34" charset="0"/>
              </a:rPr>
              <a:t>Social status?</a:t>
            </a:r>
          </a:p>
          <a:p>
            <a:pPr lvl="1"/>
            <a:r>
              <a:rPr lang="en-GB" sz="2800" b="1" dirty="0">
                <a:latin typeface="Arial" panose="020B0604020202020204" pitchFamily="34" charset="0"/>
                <a:cs typeface="Arial" panose="020B0604020202020204" pitchFamily="34" charset="0"/>
              </a:rPr>
              <a:t>Education levels?</a:t>
            </a:r>
            <a:endParaRPr lang="en-GB" b="1" dirty="0">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A624FA00-EA80-413E-AAB0-E1A7D0C52DA7}"/>
              </a:ext>
            </a:extLst>
          </p:cNvPr>
          <p:cNvSpPr>
            <a:spLocks noGrp="1"/>
          </p:cNvSpPr>
          <p:nvPr>
            <p:ph type="sldNum" sz="quarter" idx="10"/>
          </p:nvPr>
        </p:nvSpPr>
        <p:spPr/>
        <p:txBody>
          <a:bodyPr/>
          <a:lstStyle/>
          <a:p>
            <a:fld id="{2A013F82-EE5E-44EE-A61D-E31C6657F26F}" type="slidenum">
              <a:rPr lang="en-GB" smtClean="0"/>
              <a:t>15</a:t>
            </a:fld>
            <a:endParaRPr lang="en-GB"/>
          </a:p>
        </p:txBody>
      </p:sp>
      <p:pic>
        <p:nvPicPr>
          <p:cNvPr id="6" name="Picture 5">
            <a:extLst>
              <a:ext uri="{FF2B5EF4-FFF2-40B4-BE49-F238E27FC236}">
                <a16:creationId xmlns:a16="http://schemas.microsoft.com/office/drawing/2014/main" id="{35B5ECB0-B69E-4D99-BB08-02BB5557A03D}"/>
              </a:ext>
            </a:extLst>
          </p:cNvPr>
          <p:cNvPicPr>
            <a:picLocks noChangeAspect="1"/>
          </p:cNvPicPr>
          <p:nvPr/>
        </p:nvPicPr>
        <p:blipFill>
          <a:blip r:embed="rId3"/>
          <a:stretch>
            <a:fillRect/>
          </a:stretch>
        </p:blipFill>
        <p:spPr>
          <a:xfrm>
            <a:off x="11113" y="34122"/>
            <a:ext cx="1620739" cy="824008"/>
          </a:xfrm>
          <a:prstGeom prst="rect">
            <a:avLst/>
          </a:prstGeom>
        </p:spPr>
      </p:pic>
    </p:spTree>
    <p:extLst>
      <p:ext uri="{BB962C8B-B14F-4D97-AF65-F5344CB8AC3E}">
        <p14:creationId xmlns:p14="http://schemas.microsoft.com/office/powerpoint/2010/main" val="29633910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b="1" kern="1200" dirty="0">
                <a:solidFill>
                  <a:srgbClr val="002060"/>
                </a:solidFill>
                <a:latin typeface="Arial" panose="020B0604020202020204" pitchFamily="34" charset="0"/>
                <a:cs typeface="Arial" panose="020B0604020202020204" pitchFamily="34" charset="0"/>
              </a:rPr>
              <a:t>Presentation structure</a:t>
            </a:r>
          </a:p>
        </p:txBody>
      </p:sp>
      <p:sp>
        <p:nvSpPr>
          <p:cNvPr id="2" name="Slide Number Placeholder 1">
            <a:extLst>
              <a:ext uri="{FF2B5EF4-FFF2-40B4-BE49-F238E27FC236}">
                <a16:creationId xmlns:a16="http://schemas.microsoft.com/office/drawing/2014/main" id="{2F15900C-1ACC-4590-96D5-CF9FD2F53EF2}"/>
              </a:ext>
            </a:extLst>
          </p:cNvPr>
          <p:cNvSpPr>
            <a:spLocks noGrp="1"/>
          </p:cNvSpPr>
          <p:nvPr>
            <p:ph type="sldNum" sz="quarter" idx="10"/>
          </p:nvPr>
        </p:nvSpPr>
        <p:spPr>
          <a:xfrm>
            <a:off x="59726" y="6387207"/>
            <a:ext cx="440724" cy="303977"/>
          </a:xfrm>
          <a:prstGeom prst="rect">
            <a:avLst/>
          </a:prstGeom>
        </p:spPr>
        <p:txBody>
          <a:bodyPr vert="horz" lIns="91440" tIns="45720" rIns="91440" bIns="45720" rtlCol="0" anchor="ctr">
            <a:normAutofit/>
          </a:bodyPr>
          <a:lstStyle/>
          <a:p>
            <a:pPr>
              <a:spcAft>
                <a:spcPts val="600"/>
              </a:spcAft>
            </a:pPr>
            <a:fld id="{D57F1E4F-1CFF-5643-939E-02111984F565}" type="slidenum">
              <a:rPr lang="en-US"/>
              <a:pPr>
                <a:spcAft>
                  <a:spcPts val="600"/>
                </a:spcAft>
              </a:pPr>
              <a:t>16</a:t>
            </a:fld>
            <a:endParaRPr lang="en-US" dirty="0"/>
          </a:p>
        </p:txBody>
      </p:sp>
      <p:pic>
        <p:nvPicPr>
          <p:cNvPr id="5" name="Picture 4">
            <a:extLst>
              <a:ext uri="{FF2B5EF4-FFF2-40B4-BE49-F238E27FC236}">
                <a16:creationId xmlns:a16="http://schemas.microsoft.com/office/drawing/2014/main" id="{742020B3-FFE3-42D4-96CD-74DCE1A51F65}"/>
              </a:ext>
            </a:extLst>
          </p:cNvPr>
          <p:cNvPicPr>
            <a:picLocks noChangeAspect="1"/>
          </p:cNvPicPr>
          <p:nvPr/>
        </p:nvPicPr>
        <p:blipFill>
          <a:blip r:embed="rId2"/>
          <a:stretch>
            <a:fillRect/>
          </a:stretch>
        </p:blipFill>
        <p:spPr>
          <a:xfrm>
            <a:off x="11113" y="34122"/>
            <a:ext cx="1620739" cy="824008"/>
          </a:xfrm>
          <a:prstGeom prst="rect">
            <a:avLst/>
          </a:prstGeom>
        </p:spPr>
      </p:pic>
    </p:spTree>
    <p:extLst>
      <p:ext uri="{BB962C8B-B14F-4D97-AF65-F5344CB8AC3E}">
        <p14:creationId xmlns:p14="http://schemas.microsoft.com/office/powerpoint/2010/main" val="13670325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3710" y="60419"/>
            <a:ext cx="6176890" cy="824008"/>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Organisation/Structure</a:t>
            </a:r>
          </a:p>
        </p:txBody>
      </p:sp>
      <p:sp>
        <p:nvSpPr>
          <p:cNvPr id="4" name="Content Placeholder 3"/>
          <p:cNvSpPr>
            <a:spLocks noGrp="1"/>
          </p:cNvSpPr>
          <p:nvPr>
            <p:ph idx="1"/>
          </p:nvPr>
        </p:nvSpPr>
        <p:spPr>
          <a:xfrm>
            <a:off x="261834" y="1412252"/>
            <a:ext cx="11668335" cy="3765229"/>
          </a:xfrm>
        </p:spPr>
        <p:txBody>
          <a:bodyPr>
            <a:normAutofit/>
          </a:bodyPr>
          <a:lstStyle/>
          <a:p>
            <a:pPr marL="0" indent="0">
              <a:buNone/>
            </a:pPr>
            <a:r>
              <a:rPr lang="en-GB" sz="2800" b="1" dirty="0">
                <a:latin typeface="Arial" panose="020B0604020202020204" pitchFamily="34" charset="0"/>
                <a:cs typeface="Arial" panose="020B0604020202020204" pitchFamily="34" charset="0"/>
              </a:rPr>
              <a:t>All presentations should have the following sections</a:t>
            </a:r>
          </a:p>
          <a:p>
            <a:r>
              <a:rPr lang="en-GB" sz="2800" b="1" dirty="0">
                <a:latin typeface="Arial" panose="020B0604020202020204" pitchFamily="34" charset="0"/>
                <a:cs typeface="Arial" panose="020B0604020202020204" pitchFamily="34" charset="0"/>
              </a:rPr>
              <a:t>Introduction</a:t>
            </a:r>
          </a:p>
          <a:p>
            <a:pPr lvl="1"/>
            <a:r>
              <a:rPr lang="en-GB" sz="2400" b="1" dirty="0">
                <a:latin typeface="Arial" panose="020B0604020202020204" pitchFamily="34" charset="0"/>
                <a:cs typeface="Arial" panose="020B0604020202020204" pitchFamily="34" charset="0"/>
              </a:rPr>
              <a:t>Tell them what you are going to tell them</a:t>
            </a:r>
          </a:p>
          <a:p>
            <a:r>
              <a:rPr lang="en-GB" sz="2800" b="1" dirty="0">
                <a:latin typeface="Arial" panose="020B0604020202020204" pitchFamily="34" charset="0"/>
                <a:cs typeface="Arial" panose="020B0604020202020204" pitchFamily="34" charset="0"/>
              </a:rPr>
              <a:t>Body</a:t>
            </a:r>
          </a:p>
          <a:p>
            <a:pPr lvl="1"/>
            <a:r>
              <a:rPr lang="en-GB" sz="2400" b="1" dirty="0">
                <a:latin typeface="Arial" panose="020B0604020202020204" pitchFamily="34" charset="0"/>
                <a:cs typeface="Arial" panose="020B0604020202020204" pitchFamily="34" charset="0"/>
              </a:rPr>
              <a:t>Tell them</a:t>
            </a:r>
          </a:p>
          <a:p>
            <a:r>
              <a:rPr lang="en-GB" sz="2800" b="1" dirty="0">
                <a:latin typeface="Arial" panose="020B0604020202020204" pitchFamily="34" charset="0"/>
                <a:cs typeface="Arial" panose="020B0604020202020204" pitchFamily="34" charset="0"/>
              </a:rPr>
              <a:t>Conclusion</a:t>
            </a:r>
          </a:p>
          <a:p>
            <a:pPr lvl="1"/>
            <a:r>
              <a:rPr lang="en-GB" sz="2400" b="1" dirty="0">
                <a:latin typeface="Arial" panose="020B0604020202020204" pitchFamily="34" charset="0"/>
                <a:cs typeface="Arial" panose="020B0604020202020204" pitchFamily="34" charset="0"/>
              </a:rPr>
              <a:t>Tell them what you’ve told them</a:t>
            </a:r>
          </a:p>
          <a:p>
            <a:pPr marL="0" indent="0">
              <a:buNone/>
            </a:pPr>
            <a:r>
              <a:rPr lang="en-GB" sz="2800" b="1" dirty="0">
                <a:latin typeface="Arial" panose="020B0604020202020204" pitchFamily="34" charset="0"/>
                <a:cs typeface="Arial" panose="020B0604020202020204" pitchFamily="34" charset="0"/>
              </a:rPr>
              <a:t>Academic presentations will also require a reference list!!!</a:t>
            </a:r>
            <a:endParaRPr lang="en-GB" sz="2000" b="1" dirty="0">
              <a:latin typeface="Arial" panose="020B0604020202020204" pitchFamily="34" charset="0"/>
              <a:cs typeface="Arial" panose="020B0604020202020204" pitchFamily="34" charset="0"/>
            </a:endParaRPr>
          </a:p>
          <a:p>
            <a:pPr lvl="2"/>
            <a:endParaRPr lang="en-GB" sz="2400" dirty="0"/>
          </a:p>
        </p:txBody>
      </p:sp>
      <p:sp>
        <p:nvSpPr>
          <p:cNvPr id="3" name="Slide Number Placeholder 2">
            <a:extLst>
              <a:ext uri="{FF2B5EF4-FFF2-40B4-BE49-F238E27FC236}">
                <a16:creationId xmlns:a16="http://schemas.microsoft.com/office/drawing/2014/main" id="{E13C6535-1562-4D8E-8836-ABAB73C4F6FC}"/>
              </a:ext>
            </a:extLst>
          </p:cNvPr>
          <p:cNvSpPr>
            <a:spLocks noGrp="1"/>
          </p:cNvSpPr>
          <p:nvPr>
            <p:ph type="sldNum" sz="quarter" idx="12"/>
          </p:nvPr>
        </p:nvSpPr>
        <p:spPr>
          <a:prstGeom prst="rect">
            <a:avLst/>
          </a:prstGeom>
        </p:spPr>
        <p:txBody>
          <a:bodyPr/>
          <a:lstStyle/>
          <a:p>
            <a:fld id="{2A013F82-EE5E-44EE-A61D-E31C6657F26F}" type="slidenum">
              <a:rPr lang="en-GB" smtClean="0"/>
              <a:t>17</a:t>
            </a:fld>
            <a:endParaRPr lang="en-GB"/>
          </a:p>
        </p:txBody>
      </p:sp>
      <p:grpSp>
        <p:nvGrpSpPr>
          <p:cNvPr id="11" name="Group 10">
            <a:extLst>
              <a:ext uri="{FF2B5EF4-FFF2-40B4-BE49-F238E27FC236}">
                <a16:creationId xmlns:a16="http://schemas.microsoft.com/office/drawing/2014/main" id="{349C828E-562C-425D-A633-9925A7679FEE}"/>
              </a:ext>
            </a:extLst>
          </p:cNvPr>
          <p:cNvGrpSpPr/>
          <p:nvPr/>
        </p:nvGrpSpPr>
        <p:grpSpPr>
          <a:xfrm>
            <a:off x="7018638" y="2143897"/>
            <a:ext cx="4240037" cy="2447454"/>
            <a:chOff x="7248128" y="2852936"/>
            <a:chExt cx="4370634" cy="3617495"/>
          </a:xfrm>
        </p:grpSpPr>
        <p:sp>
          <p:nvSpPr>
            <p:cNvPr id="8" name="Arrow: Curved Left 7">
              <a:extLst>
                <a:ext uri="{FF2B5EF4-FFF2-40B4-BE49-F238E27FC236}">
                  <a16:creationId xmlns:a16="http://schemas.microsoft.com/office/drawing/2014/main" id="{3CBF491E-735C-4F2C-8B82-27313461F97B}"/>
                </a:ext>
              </a:extLst>
            </p:cNvPr>
            <p:cNvSpPr/>
            <p:nvPr/>
          </p:nvSpPr>
          <p:spPr>
            <a:xfrm>
              <a:off x="7248128" y="2852936"/>
              <a:ext cx="1008112" cy="1584176"/>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9" name="Arrow: Curved Left 8">
              <a:extLst>
                <a:ext uri="{FF2B5EF4-FFF2-40B4-BE49-F238E27FC236}">
                  <a16:creationId xmlns:a16="http://schemas.microsoft.com/office/drawing/2014/main" id="{5CEFA0AE-72C1-48C1-BD8D-9266D5FF4203}"/>
                </a:ext>
              </a:extLst>
            </p:cNvPr>
            <p:cNvSpPr/>
            <p:nvPr/>
          </p:nvSpPr>
          <p:spPr>
            <a:xfrm>
              <a:off x="7248128" y="4886255"/>
              <a:ext cx="1008112" cy="1584176"/>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TextBox 9">
              <a:extLst>
                <a:ext uri="{FF2B5EF4-FFF2-40B4-BE49-F238E27FC236}">
                  <a16:creationId xmlns:a16="http://schemas.microsoft.com/office/drawing/2014/main" id="{93F3352A-22A1-4884-80C3-4FBAE6696D20}"/>
                </a:ext>
              </a:extLst>
            </p:cNvPr>
            <p:cNvSpPr txBox="1"/>
            <p:nvPr/>
          </p:nvSpPr>
          <p:spPr>
            <a:xfrm>
              <a:off x="8189086" y="4181679"/>
              <a:ext cx="3429676" cy="955319"/>
            </a:xfrm>
            <a:prstGeom prst="rect">
              <a:avLst/>
            </a:prstGeom>
            <a:noFill/>
          </p:spPr>
          <p:txBody>
            <a:bodyPr wrap="square" rtlCol="0">
              <a:spAutoFit/>
            </a:bodyPr>
            <a:lstStyle/>
            <a:p>
              <a:r>
                <a:rPr lang="en-GB" b="1" dirty="0">
                  <a:solidFill>
                    <a:srgbClr val="002060"/>
                  </a:solidFill>
                  <a:latin typeface="Arial" panose="020B0604020202020204" pitchFamily="34" charset="0"/>
                  <a:cs typeface="Arial" panose="020B0604020202020204" pitchFamily="34" charset="0"/>
                </a:rPr>
                <a:t>Transitions – within and between sections</a:t>
              </a:r>
            </a:p>
          </p:txBody>
        </p:sp>
      </p:grpSp>
      <p:sp>
        <p:nvSpPr>
          <p:cNvPr id="6" name="TextBox 5">
            <a:extLst>
              <a:ext uri="{FF2B5EF4-FFF2-40B4-BE49-F238E27FC236}">
                <a16:creationId xmlns:a16="http://schemas.microsoft.com/office/drawing/2014/main" id="{6E1383F8-2E75-4306-8BD7-A6772BA66F1D}"/>
              </a:ext>
            </a:extLst>
          </p:cNvPr>
          <p:cNvSpPr txBox="1"/>
          <p:nvPr/>
        </p:nvSpPr>
        <p:spPr>
          <a:xfrm>
            <a:off x="1589859" y="5279509"/>
            <a:ext cx="8394402" cy="830997"/>
          </a:xfrm>
          <a:prstGeom prst="rect">
            <a:avLst/>
          </a:prstGeom>
          <a:solidFill>
            <a:srgbClr val="92D050"/>
          </a:solidFill>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gn="ctr"/>
            <a:r>
              <a:rPr lang="en-GB" sz="2400" dirty="0">
                <a:solidFill>
                  <a:srgbClr val="7030A0"/>
                </a:solidFill>
              </a:rPr>
              <a:t>Structure and clarity is an essential characteristic of an effective presentation</a:t>
            </a:r>
          </a:p>
        </p:txBody>
      </p:sp>
      <p:pic>
        <p:nvPicPr>
          <p:cNvPr id="12" name="Picture 11">
            <a:extLst>
              <a:ext uri="{FF2B5EF4-FFF2-40B4-BE49-F238E27FC236}">
                <a16:creationId xmlns:a16="http://schemas.microsoft.com/office/drawing/2014/main" id="{2FE00E25-A754-4E9B-96A6-BAA1D885D088}"/>
              </a:ext>
            </a:extLst>
          </p:cNvPr>
          <p:cNvPicPr>
            <a:picLocks noChangeAspect="1"/>
          </p:cNvPicPr>
          <p:nvPr/>
        </p:nvPicPr>
        <p:blipFill>
          <a:blip r:embed="rId2"/>
          <a:stretch>
            <a:fillRect/>
          </a:stretch>
        </p:blipFill>
        <p:spPr>
          <a:xfrm>
            <a:off x="11113" y="34122"/>
            <a:ext cx="1620739" cy="824008"/>
          </a:xfrm>
          <a:prstGeom prst="rect">
            <a:avLst/>
          </a:prstGeom>
        </p:spPr>
      </p:pic>
    </p:spTree>
    <p:extLst>
      <p:ext uri="{BB962C8B-B14F-4D97-AF65-F5344CB8AC3E}">
        <p14:creationId xmlns:p14="http://schemas.microsoft.com/office/powerpoint/2010/main" val="29241086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1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05097" y="1479959"/>
            <a:ext cx="8640961" cy="707886"/>
          </a:xfrm>
          <a:prstGeom prst="rect">
            <a:avLst/>
          </a:prstGeom>
          <a:noFill/>
        </p:spPr>
        <p:txBody>
          <a:bodyPr wrap="square" rtlCol="0">
            <a:spAutoFit/>
          </a:bodyPr>
          <a:lstStyle/>
          <a:p>
            <a:endParaRPr lang="en-US" sz="2000">
              <a:solidFill>
                <a:srgbClr val="1E2253"/>
              </a:solidFill>
              <a:latin typeface="Arial" panose="020B0604020202020204" pitchFamily="34" charset="0"/>
              <a:cs typeface="Arial" panose="020B0604020202020204" pitchFamily="34" charset="0"/>
            </a:endParaRPr>
          </a:p>
          <a:p>
            <a:pPr algn="r"/>
            <a:endParaRPr lang="en-GB" sz="2000">
              <a:latin typeface="Arial" panose="020B0604020202020204" pitchFamily="34" charset="0"/>
              <a:cs typeface="Arial" panose="020B0604020202020204" pitchFamily="34" charset="0"/>
            </a:endParaRPr>
          </a:p>
        </p:txBody>
      </p:sp>
      <p:sp>
        <p:nvSpPr>
          <p:cNvPr id="20" name="Title 19">
            <a:extLst>
              <a:ext uri="{FF2B5EF4-FFF2-40B4-BE49-F238E27FC236}">
                <a16:creationId xmlns:a16="http://schemas.microsoft.com/office/drawing/2014/main" id="{D981E7E1-07C5-4E45-9AA9-B1A9D398A01A}"/>
              </a:ext>
            </a:extLst>
          </p:cNvPr>
          <p:cNvSpPr>
            <a:spLocks noGrp="1"/>
          </p:cNvSpPr>
          <p:nvPr>
            <p:ph type="title"/>
          </p:nvPr>
        </p:nvSpPr>
        <p:spPr>
          <a:xfrm>
            <a:off x="1631852" y="34122"/>
            <a:ext cx="9158832" cy="896504"/>
          </a:xfrm>
        </p:spPr>
        <p:txBody>
          <a:bodyPr>
            <a:normAutofit fontScale="90000"/>
          </a:bodyPr>
          <a:lstStyle/>
          <a:p>
            <a:r>
              <a:rPr lang="en-US" b="1" dirty="0">
                <a:solidFill>
                  <a:srgbClr val="002060"/>
                </a:solidFill>
                <a:latin typeface="Arial" panose="020B0604020202020204" pitchFamily="34" charset="0"/>
                <a:cs typeface="Arial" panose="020B0604020202020204" pitchFamily="34" charset="0"/>
              </a:rPr>
              <a:t>Presentation Structure - Introduction</a:t>
            </a:r>
            <a:endParaRPr lang="en-GB" b="1" dirty="0">
              <a:solidFill>
                <a:srgbClr val="002060"/>
              </a:solidFill>
              <a:latin typeface="Arial" panose="020B0604020202020204" pitchFamily="34" charset="0"/>
              <a:cs typeface="Arial" panose="020B0604020202020204" pitchFamily="34" charset="0"/>
            </a:endParaRPr>
          </a:p>
        </p:txBody>
      </p:sp>
      <p:sp>
        <p:nvSpPr>
          <p:cNvPr id="21" name="Content Placeholder 20">
            <a:extLst>
              <a:ext uri="{FF2B5EF4-FFF2-40B4-BE49-F238E27FC236}">
                <a16:creationId xmlns:a16="http://schemas.microsoft.com/office/drawing/2014/main" id="{75B1E3A8-9A1C-4BE5-A5FA-906354440671}"/>
              </a:ext>
            </a:extLst>
          </p:cNvPr>
          <p:cNvSpPr>
            <a:spLocks noGrp="1"/>
          </p:cNvSpPr>
          <p:nvPr>
            <p:ph idx="1"/>
          </p:nvPr>
        </p:nvSpPr>
        <p:spPr>
          <a:xfrm>
            <a:off x="261832" y="1261631"/>
            <a:ext cx="11668335" cy="4903748"/>
          </a:xfrm>
        </p:spPr>
        <p:txBody>
          <a:bodyPr>
            <a:normAutofit/>
          </a:bodyPr>
          <a:lstStyle/>
          <a:p>
            <a:r>
              <a:rPr lang="en-US" b="1" dirty="0">
                <a:latin typeface="Arial" panose="020B0604020202020204" pitchFamily="34" charset="0"/>
                <a:cs typeface="Arial" panose="020B0604020202020204" pitchFamily="34" charset="0"/>
              </a:rPr>
              <a:t>Introduce yourself and the topic</a:t>
            </a:r>
          </a:p>
          <a:p>
            <a:pPr lvl="1"/>
            <a:r>
              <a:rPr lang="en-US" b="1" dirty="0">
                <a:latin typeface="Arial" panose="020B0604020202020204" pitchFamily="34" charset="0"/>
                <a:cs typeface="Arial" panose="020B0604020202020204" pitchFamily="34" charset="0"/>
              </a:rPr>
              <a:t>Identify one key message of the presentation</a:t>
            </a:r>
          </a:p>
          <a:p>
            <a:pPr lvl="1"/>
            <a:r>
              <a:rPr lang="en-GB" sz="2401" b="1" dirty="0">
                <a:latin typeface="Arial" panose="020B0604020202020204" pitchFamily="34" charset="0"/>
                <a:cs typeface="Arial" panose="020B0604020202020204" pitchFamily="34" charset="0"/>
              </a:rPr>
              <a:t>Set the context/purpose of the talk.</a:t>
            </a:r>
          </a:p>
          <a:p>
            <a:r>
              <a:rPr lang="en-US" b="1" dirty="0">
                <a:latin typeface="Arial" panose="020B0604020202020204" pitchFamily="34" charset="0"/>
                <a:cs typeface="Arial" panose="020B0604020202020204" pitchFamily="34" charset="0"/>
              </a:rPr>
              <a:t>State the aim/s of your presentation</a:t>
            </a:r>
          </a:p>
          <a:p>
            <a:pPr lvl="1"/>
            <a:r>
              <a:rPr lang="en-US" b="1" dirty="0">
                <a:latin typeface="Arial" panose="020B0604020202020204" pitchFamily="34" charset="0"/>
                <a:cs typeface="Arial" panose="020B0604020202020204" pitchFamily="34" charset="0"/>
              </a:rPr>
              <a:t>This is often in the form of an outline slide</a:t>
            </a:r>
          </a:p>
          <a:p>
            <a:pPr lvl="1"/>
            <a:r>
              <a:rPr lang="en-US" b="1" dirty="0">
                <a:latin typeface="Arial" panose="020B0604020202020204" pitchFamily="34" charset="0"/>
                <a:cs typeface="Arial" panose="020B0604020202020204" pitchFamily="34" charset="0"/>
              </a:rPr>
              <a:t>Clearly tell the audience what you will be presenting on</a:t>
            </a:r>
          </a:p>
          <a:p>
            <a:pPr lvl="1"/>
            <a:r>
              <a:rPr lang="en-US" b="1" dirty="0">
                <a:latin typeface="Arial" panose="020B0604020202020204" pitchFamily="34" charset="0"/>
                <a:cs typeface="Arial" panose="020B0604020202020204" pitchFamily="34" charset="0"/>
              </a:rPr>
              <a:t>Remember that not all your audience will have the same experience.</a:t>
            </a:r>
          </a:p>
          <a:p>
            <a:r>
              <a:rPr lang="en-US" b="1" dirty="0">
                <a:latin typeface="Arial" panose="020B0604020202020204" pitchFamily="34" charset="0"/>
                <a:cs typeface="Arial" panose="020B0604020202020204" pitchFamily="34" charset="0"/>
              </a:rPr>
              <a:t>Grab the attention of the audience</a:t>
            </a:r>
          </a:p>
          <a:p>
            <a:pPr lvl="1"/>
            <a:r>
              <a:rPr lang="en-GB" b="1" dirty="0">
                <a:latin typeface="Arial" panose="020B0604020202020204" pitchFamily="34" charset="0"/>
                <a:cs typeface="Arial" panose="020B0604020202020204" pitchFamily="34" charset="0"/>
              </a:rPr>
              <a:t>Consider using a ‘hook’ to engage the audience</a:t>
            </a:r>
          </a:p>
          <a:p>
            <a:pPr lvl="1"/>
            <a:r>
              <a:rPr lang="en-US" b="1" dirty="0">
                <a:latin typeface="Arial" panose="020B0604020202020204" pitchFamily="34" charset="0"/>
                <a:cs typeface="Arial" panose="020B0604020202020204" pitchFamily="34" charset="0"/>
              </a:rPr>
              <a:t>You could start with a question that the audience can relate to or </a:t>
            </a:r>
            <a:r>
              <a:rPr lang="en-US" b="1" dirty="0" err="1">
                <a:latin typeface="Arial" panose="020B0604020202020204" pitchFamily="34" charset="0"/>
                <a:cs typeface="Arial" panose="020B0604020202020204" pitchFamily="34" charset="0"/>
              </a:rPr>
              <a:t>humour</a:t>
            </a:r>
            <a:r>
              <a:rPr lang="en-US" b="1" dirty="0">
                <a:latin typeface="Arial" panose="020B0604020202020204" pitchFamily="34" charset="0"/>
                <a:cs typeface="Arial" panose="020B0604020202020204" pitchFamily="34" charset="0"/>
              </a:rPr>
              <a:t>.</a:t>
            </a:r>
          </a:p>
          <a:p>
            <a:endParaRPr lang="en-US" dirty="0"/>
          </a:p>
          <a:p>
            <a:endParaRPr lang="en-GB" dirty="0"/>
          </a:p>
        </p:txBody>
      </p:sp>
      <p:sp>
        <p:nvSpPr>
          <p:cNvPr id="2" name="Slide Number Placeholder 1">
            <a:extLst>
              <a:ext uri="{FF2B5EF4-FFF2-40B4-BE49-F238E27FC236}">
                <a16:creationId xmlns:a16="http://schemas.microsoft.com/office/drawing/2014/main" id="{102FB0F3-2A4A-48FC-A792-CCB270C987D5}"/>
              </a:ext>
            </a:extLst>
          </p:cNvPr>
          <p:cNvSpPr>
            <a:spLocks noGrp="1"/>
          </p:cNvSpPr>
          <p:nvPr>
            <p:ph type="sldNum" sz="quarter" idx="12"/>
          </p:nvPr>
        </p:nvSpPr>
        <p:spPr>
          <a:xfrm>
            <a:off x="117779" y="6356352"/>
            <a:ext cx="576214" cy="365125"/>
          </a:xfrm>
        </p:spPr>
        <p:txBody>
          <a:bodyPr/>
          <a:lstStyle/>
          <a:p>
            <a:fld id="{5DEB3789-90F1-451F-BDFF-BF66977B1D71}" type="slidenum">
              <a:rPr lang="en-GB" smtClean="0"/>
              <a:pPr/>
              <a:t>18</a:t>
            </a:fld>
            <a:endParaRPr lang="en-GB" dirty="0"/>
          </a:p>
        </p:txBody>
      </p:sp>
      <p:pic>
        <p:nvPicPr>
          <p:cNvPr id="6" name="Picture 5">
            <a:extLst>
              <a:ext uri="{FF2B5EF4-FFF2-40B4-BE49-F238E27FC236}">
                <a16:creationId xmlns:a16="http://schemas.microsoft.com/office/drawing/2014/main" id="{13199F8F-A669-4879-A2C7-07A80123E2DB}"/>
              </a:ext>
            </a:extLst>
          </p:cNvPr>
          <p:cNvPicPr>
            <a:picLocks noChangeAspect="1"/>
          </p:cNvPicPr>
          <p:nvPr/>
        </p:nvPicPr>
        <p:blipFill>
          <a:blip r:embed="rId3"/>
          <a:stretch>
            <a:fillRect/>
          </a:stretch>
        </p:blipFill>
        <p:spPr>
          <a:xfrm>
            <a:off x="11113" y="34122"/>
            <a:ext cx="1620739" cy="824008"/>
          </a:xfrm>
          <a:prstGeom prst="rect">
            <a:avLst/>
          </a:prstGeom>
        </p:spPr>
      </p:pic>
    </p:spTree>
    <p:extLst>
      <p:ext uri="{BB962C8B-B14F-4D97-AF65-F5344CB8AC3E}">
        <p14:creationId xmlns:p14="http://schemas.microsoft.com/office/powerpoint/2010/main" val="4934982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1">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1">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1">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1">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05097" y="1479959"/>
            <a:ext cx="8640961" cy="707886"/>
          </a:xfrm>
          <a:prstGeom prst="rect">
            <a:avLst/>
          </a:prstGeom>
          <a:noFill/>
        </p:spPr>
        <p:txBody>
          <a:bodyPr wrap="square" rtlCol="0">
            <a:spAutoFit/>
          </a:bodyPr>
          <a:lstStyle/>
          <a:p>
            <a:endParaRPr lang="en-US" sz="2000" dirty="0">
              <a:solidFill>
                <a:srgbClr val="1E2253"/>
              </a:solidFill>
              <a:latin typeface="Arial" panose="020B0604020202020204" pitchFamily="34" charset="0"/>
              <a:cs typeface="Arial" panose="020B0604020202020204" pitchFamily="34" charset="0"/>
            </a:endParaRPr>
          </a:p>
          <a:p>
            <a:pPr algn="r"/>
            <a:endParaRPr lang="en-GB" sz="2000"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6FBCE5F8-F204-4645-93B3-FDD72CDFD95B}"/>
              </a:ext>
            </a:extLst>
          </p:cNvPr>
          <p:cNvSpPr>
            <a:spLocks noGrp="1"/>
          </p:cNvSpPr>
          <p:nvPr>
            <p:ph type="title"/>
          </p:nvPr>
        </p:nvSpPr>
        <p:spPr>
          <a:xfrm>
            <a:off x="1772529" y="34122"/>
            <a:ext cx="8961119" cy="728699"/>
          </a:xfrm>
        </p:spPr>
        <p:txBody>
          <a:bodyPr>
            <a:normAutofit fontScale="90000"/>
          </a:bodyPr>
          <a:lstStyle/>
          <a:p>
            <a:r>
              <a:rPr lang="en-US" b="1" dirty="0">
                <a:solidFill>
                  <a:srgbClr val="002060"/>
                </a:solidFill>
                <a:latin typeface="Arial" panose="020B0604020202020204" pitchFamily="34" charset="0"/>
                <a:cs typeface="Arial" panose="020B0604020202020204" pitchFamily="34" charset="0"/>
              </a:rPr>
              <a:t>Presentation Structure – Main Body</a:t>
            </a:r>
            <a:endParaRPr lang="en-GB" b="1" dirty="0">
              <a:solidFill>
                <a:srgbClr val="002060"/>
              </a:solidFill>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AFAF03E4-3526-418C-A969-658B6B49E49F}"/>
              </a:ext>
            </a:extLst>
          </p:cNvPr>
          <p:cNvSpPr>
            <a:spLocks noGrp="1"/>
          </p:cNvSpPr>
          <p:nvPr>
            <p:ph idx="1"/>
          </p:nvPr>
        </p:nvSpPr>
        <p:spPr>
          <a:xfrm>
            <a:off x="261832" y="1273215"/>
            <a:ext cx="11668335" cy="4903748"/>
          </a:xfrm>
        </p:spPr>
        <p:txBody>
          <a:bodyPr/>
          <a:lstStyle/>
          <a:p>
            <a:r>
              <a:rPr lang="en-US" b="1" dirty="0">
                <a:latin typeface="Arial" panose="020B0604020202020204" pitchFamily="34" charset="0"/>
                <a:cs typeface="Arial" panose="020B0604020202020204" pitchFamily="34" charset="0"/>
              </a:rPr>
              <a:t>This will depend on the nature of the presentation, address the brief!</a:t>
            </a:r>
          </a:p>
          <a:p>
            <a:r>
              <a:rPr lang="en-US" b="1" dirty="0">
                <a:latin typeface="Arial" panose="020B0604020202020204" pitchFamily="34" charset="0"/>
                <a:cs typeface="Arial" panose="020B0604020202020204" pitchFamily="34" charset="0"/>
              </a:rPr>
              <a:t>An academic presentation might take you through the literature review, research methodology, findings and discussion.</a:t>
            </a:r>
          </a:p>
          <a:p>
            <a:r>
              <a:rPr lang="en-US" b="1" dirty="0">
                <a:latin typeface="Arial" panose="020B0604020202020204" pitchFamily="34" charset="0"/>
                <a:cs typeface="Arial" panose="020B0604020202020204" pitchFamily="34" charset="0"/>
              </a:rPr>
              <a:t>An interview presentation would identify the candidates’ professional experience and alignment with the role.</a:t>
            </a:r>
          </a:p>
          <a:p>
            <a:r>
              <a:rPr lang="en-US" b="1" dirty="0">
                <a:latin typeface="Arial" panose="020B0604020202020204" pitchFamily="34" charset="0"/>
                <a:cs typeface="Arial" panose="020B0604020202020204" pitchFamily="34" charset="0"/>
              </a:rPr>
              <a:t>Have a logical flow between ideas and use design cues e.g. headings, bullet points etc.</a:t>
            </a:r>
          </a:p>
          <a:p>
            <a:r>
              <a:rPr lang="en-US" b="1" dirty="0">
                <a:latin typeface="Arial" panose="020B0604020202020204" pitchFamily="34" charset="0"/>
                <a:cs typeface="Arial" panose="020B0604020202020204" pitchFamily="34" charset="0"/>
              </a:rPr>
              <a:t>You will be required to hold the attention of the audience.</a:t>
            </a:r>
          </a:p>
          <a:p>
            <a:endParaRPr lang="en-US" dirty="0"/>
          </a:p>
          <a:p>
            <a:endParaRPr lang="en-US" dirty="0"/>
          </a:p>
          <a:p>
            <a:endParaRPr lang="en-US" dirty="0"/>
          </a:p>
          <a:p>
            <a:endParaRPr lang="en-GB" dirty="0"/>
          </a:p>
        </p:txBody>
      </p:sp>
      <p:sp>
        <p:nvSpPr>
          <p:cNvPr id="6" name="Slide Number Placeholder 1">
            <a:extLst>
              <a:ext uri="{FF2B5EF4-FFF2-40B4-BE49-F238E27FC236}">
                <a16:creationId xmlns:a16="http://schemas.microsoft.com/office/drawing/2014/main" id="{9A62C82B-A573-4956-BAB6-FEB65641CB96}"/>
              </a:ext>
            </a:extLst>
          </p:cNvPr>
          <p:cNvSpPr>
            <a:spLocks noGrp="1"/>
          </p:cNvSpPr>
          <p:nvPr>
            <p:ph type="sldNum" sz="quarter" idx="12"/>
          </p:nvPr>
        </p:nvSpPr>
        <p:spPr>
          <a:xfrm>
            <a:off x="117779" y="6356352"/>
            <a:ext cx="576214" cy="365125"/>
          </a:xfrm>
        </p:spPr>
        <p:txBody>
          <a:bodyPr/>
          <a:lstStyle/>
          <a:p>
            <a:fld id="{5DEB3789-90F1-451F-BDFF-BF66977B1D71}" type="slidenum">
              <a:rPr lang="en-GB" smtClean="0"/>
              <a:pPr/>
              <a:t>19</a:t>
            </a:fld>
            <a:endParaRPr lang="en-GB" dirty="0"/>
          </a:p>
        </p:txBody>
      </p:sp>
      <p:pic>
        <p:nvPicPr>
          <p:cNvPr id="9" name="Picture 8">
            <a:extLst>
              <a:ext uri="{FF2B5EF4-FFF2-40B4-BE49-F238E27FC236}">
                <a16:creationId xmlns:a16="http://schemas.microsoft.com/office/drawing/2014/main" id="{D0C4E70D-38BE-44F4-8C0A-8F2CFAA91B29}"/>
              </a:ext>
            </a:extLst>
          </p:cNvPr>
          <p:cNvPicPr>
            <a:picLocks noChangeAspect="1"/>
          </p:cNvPicPr>
          <p:nvPr/>
        </p:nvPicPr>
        <p:blipFill>
          <a:blip r:embed="rId3"/>
          <a:stretch>
            <a:fillRect/>
          </a:stretch>
        </p:blipFill>
        <p:spPr>
          <a:xfrm>
            <a:off x="11113" y="34122"/>
            <a:ext cx="1620739" cy="824008"/>
          </a:xfrm>
          <a:prstGeom prst="rect">
            <a:avLst/>
          </a:prstGeom>
        </p:spPr>
      </p:pic>
    </p:spTree>
    <p:extLst>
      <p:ext uri="{BB962C8B-B14F-4D97-AF65-F5344CB8AC3E}">
        <p14:creationId xmlns:p14="http://schemas.microsoft.com/office/powerpoint/2010/main" val="17670966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505097" y="1479959"/>
            <a:ext cx="8640961" cy="707886"/>
          </a:xfrm>
          <a:prstGeom prst="rect">
            <a:avLst/>
          </a:prstGeom>
          <a:noFill/>
        </p:spPr>
        <p:txBody>
          <a:bodyPr wrap="square" rtlCol="0">
            <a:spAutoFit/>
          </a:bodyPr>
          <a:lstStyle/>
          <a:p>
            <a:endParaRPr lang="en-US" sz="2000" dirty="0">
              <a:solidFill>
                <a:srgbClr val="1E2253"/>
              </a:solidFill>
              <a:latin typeface="Arial" panose="020B0604020202020204" pitchFamily="34" charset="0"/>
              <a:cs typeface="Arial" panose="020B0604020202020204" pitchFamily="34" charset="0"/>
            </a:endParaRPr>
          </a:p>
          <a:p>
            <a:pPr algn="r"/>
            <a:endParaRPr lang="en-GB" sz="2000" dirty="0">
              <a:latin typeface="Arial" panose="020B0604020202020204" pitchFamily="34" charset="0"/>
              <a:cs typeface="Arial" panose="020B0604020202020204" pitchFamily="34" charset="0"/>
            </a:endParaRPr>
          </a:p>
        </p:txBody>
      </p:sp>
      <p:sp>
        <p:nvSpPr>
          <p:cNvPr id="5" name="Title 4">
            <a:extLst>
              <a:ext uri="{FF2B5EF4-FFF2-40B4-BE49-F238E27FC236}">
                <a16:creationId xmlns:a16="http://schemas.microsoft.com/office/drawing/2014/main" id="{9E4CE882-E93C-4896-9637-261D6A089F4D}"/>
              </a:ext>
            </a:extLst>
          </p:cNvPr>
          <p:cNvSpPr>
            <a:spLocks noGrp="1"/>
          </p:cNvSpPr>
          <p:nvPr>
            <p:ph type="title"/>
          </p:nvPr>
        </p:nvSpPr>
        <p:spPr>
          <a:xfrm>
            <a:off x="2349304" y="154110"/>
            <a:ext cx="8975188" cy="939715"/>
          </a:xfrm>
        </p:spPr>
        <p:txBody>
          <a:bodyPr>
            <a:normAutofit fontScale="90000"/>
          </a:bodyPr>
          <a:lstStyle/>
          <a:p>
            <a:r>
              <a:rPr lang="en-US" b="1" dirty="0">
                <a:latin typeface="Arial" panose="020B0604020202020204" pitchFamily="34" charset="0"/>
                <a:cs typeface="Arial" panose="020B0604020202020204" pitchFamily="34" charset="0"/>
              </a:rPr>
              <a:t>Presentation Structure - Conclusion</a:t>
            </a:r>
            <a:endParaRPr lang="en-GB" b="1"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64DBE79E-AB9B-4396-A377-EE53AE65BAA5}"/>
              </a:ext>
            </a:extLst>
          </p:cNvPr>
          <p:cNvSpPr>
            <a:spLocks noGrp="1"/>
          </p:cNvSpPr>
          <p:nvPr>
            <p:ph idx="1"/>
          </p:nvPr>
        </p:nvSpPr>
        <p:spPr>
          <a:xfrm>
            <a:off x="261832" y="1273215"/>
            <a:ext cx="11668335" cy="4903748"/>
          </a:xfrm>
        </p:spPr>
        <p:txBody>
          <a:bodyPr/>
          <a:lstStyle/>
          <a:p>
            <a:r>
              <a:rPr lang="en-US" b="1" dirty="0">
                <a:latin typeface="Arial" panose="020B0604020202020204" pitchFamily="34" charset="0"/>
                <a:cs typeface="Arial" panose="020B0604020202020204" pitchFamily="34" charset="0"/>
              </a:rPr>
              <a:t>Draw the presentation together.</a:t>
            </a:r>
          </a:p>
          <a:p>
            <a:r>
              <a:rPr lang="en-US" b="1" dirty="0">
                <a:latin typeface="Arial" panose="020B0604020202020204" pitchFamily="34" charset="0"/>
                <a:cs typeface="Arial" panose="020B0604020202020204" pitchFamily="34" charset="0"/>
              </a:rPr>
              <a:t>Explain how all points fit together.</a:t>
            </a:r>
          </a:p>
          <a:p>
            <a:r>
              <a:rPr lang="en-US" b="1" dirty="0">
                <a:latin typeface="Arial" panose="020B0604020202020204" pitchFamily="34" charset="0"/>
                <a:cs typeface="Arial" panose="020B0604020202020204" pitchFamily="34" charset="0"/>
              </a:rPr>
              <a:t>Provide a recap of the key points and messages for the audience to take away (repetition is key).</a:t>
            </a:r>
          </a:p>
          <a:p>
            <a:r>
              <a:rPr lang="en-US" b="1" dirty="0">
                <a:latin typeface="Arial" panose="020B0604020202020204" pitchFamily="34" charset="0"/>
                <a:cs typeface="Arial" panose="020B0604020202020204" pitchFamily="34" charset="0"/>
              </a:rPr>
              <a:t>What is your take home message?</a:t>
            </a:r>
          </a:p>
          <a:p>
            <a:r>
              <a:rPr lang="en-US" b="1" dirty="0">
                <a:latin typeface="Arial" panose="020B0604020202020204" pitchFamily="34" charset="0"/>
                <a:cs typeface="Arial" panose="020B0604020202020204" pitchFamily="34" charset="0"/>
              </a:rPr>
              <a:t>Ideas and future developments.</a:t>
            </a:r>
          </a:p>
          <a:p>
            <a:r>
              <a:rPr lang="en-US" b="1" dirty="0">
                <a:latin typeface="Arial" panose="020B0604020202020204" pitchFamily="34" charset="0"/>
                <a:cs typeface="Arial" panose="020B0604020202020204" pitchFamily="34" charset="0"/>
              </a:rPr>
              <a:t>End with clarity and confidence.</a:t>
            </a:r>
          </a:p>
          <a:p>
            <a:endParaRPr lang="en-GB" dirty="0"/>
          </a:p>
        </p:txBody>
      </p:sp>
      <p:sp>
        <p:nvSpPr>
          <p:cNvPr id="6" name="Slide Number Placeholder 1">
            <a:extLst>
              <a:ext uri="{FF2B5EF4-FFF2-40B4-BE49-F238E27FC236}">
                <a16:creationId xmlns:a16="http://schemas.microsoft.com/office/drawing/2014/main" id="{306F7CFC-9F38-4565-9179-39D5569CE8F6}"/>
              </a:ext>
            </a:extLst>
          </p:cNvPr>
          <p:cNvSpPr>
            <a:spLocks noGrp="1"/>
          </p:cNvSpPr>
          <p:nvPr>
            <p:ph type="sldNum" sz="quarter" idx="12"/>
          </p:nvPr>
        </p:nvSpPr>
        <p:spPr>
          <a:xfrm>
            <a:off x="117779" y="6356352"/>
            <a:ext cx="576214" cy="365125"/>
          </a:xfrm>
        </p:spPr>
        <p:txBody>
          <a:bodyPr/>
          <a:lstStyle/>
          <a:p>
            <a:fld id="{5DEB3789-90F1-451F-BDFF-BF66977B1D71}" type="slidenum">
              <a:rPr lang="en-GB" smtClean="0"/>
              <a:pPr/>
              <a:t>20</a:t>
            </a:fld>
            <a:endParaRPr lang="en-GB" dirty="0"/>
          </a:p>
        </p:txBody>
      </p:sp>
      <p:pic>
        <p:nvPicPr>
          <p:cNvPr id="9" name="Picture 8">
            <a:extLst>
              <a:ext uri="{FF2B5EF4-FFF2-40B4-BE49-F238E27FC236}">
                <a16:creationId xmlns:a16="http://schemas.microsoft.com/office/drawing/2014/main" id="{94CB51A0-20F8-4DBF-8853-0EA2B54E491D}"/>
              </a:ext>
            </a:extLst>
          </p:cNvPr>
          <p:cNvPicPr>
            <a:picLocks noChangeAspect="1"/>
          </p:cNvPicPr>
          <p:nvPr/>
        </p:nvPicPr>
        <p:blipFill>
          <a:blip r:embed="rId3"/>
          <a:stretch>
            <a:fillRect/>
          </a:stretch>
        </p:blipFill>
        <p:spPr>
          <a:xfrm>
            <a:off x="11113" y="34122"/>
            <a:ext cx="1620739" cy="824008"/>
          </a:xfrm>
          <a:prstGeom prst="rect">
            <a:avLst/>
          </a:prstGeom>
        </p:spPr>
      </p:pic>
    </p:spTree>
    <p:extLst>
      <p:ext uri="{BB962C8B-B14F-4D97-AF65-F5344CB8AC3E}">
        <p14:creationId xmlns:p14="http://schemas.microsoft.com/office/powerpoint/2010/main" val="14125439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5852" y="0"/>
            <a:ext cx="5726668" cy="858130"/>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Language style</a:t>
            </a:r>
          </a:p>
        </p:txBody>
      </p:sp>
      <p:sp>
        <p:nvSpPr>
          <p:cNvPr id="8" name="Text Placeholder 7">
            <a:extLst>
              <a:ext uri="{FF2B5EF4-FFF2-40B4-BE49-F238E27FC236}">
                <a16:creationId xmlns:a16="http://schemas.microsoft.com/office/drawing/2014/main" id="{3C12D2E7-F1AD-413E-B047-7C153DDF7989}"/>
              </a:ext>
            </a:extLst>
          </p:cNvPr>
          <p:cNvSpPr>
            <a:spLocks noGrp="1"/>
          </p:cNvSpPr>
          <p:nvPr>
            <p:ph type="body" idx="1"/>
          </p:nvPr>
        </p:nvSpPr>
        <p:spPr>
          <a:xfrm>
            <a:off x="551384" y="1052736"/>
            <a:ext cx="5157787" cy="576064"/>
          </a:xfrm>
        </p:spPr>
        <p:txBody>
          <a:bodyPr>
            <a:normAutofit/>
          </a:bodyPr>
          <a:lstStyle/>
          <a:p>
            <a:r>
              <a:rPr lang="en-GB" sz="2800" dirty="0">
                <a:latin typeface="Arial" panose="020B0604020202020204" pitchFamily="34" charset="0"/>
                <a:cs typeface="Arial" panose="020B0604020202020204" pitchFamily="34" charset="0"/>
              </a:rPr>
              <a:t>Content language</a:t>
            </a:r>
          </a:p>
        </p:txBody>
      </p:sp>
      <p:sp>
        <p:nvSpPr>
          <p:cNvPr id="3" name="Content Placeholder 2"/>
          <p:cNvSpPr>
            <a:spLocks noGrp="1"/>
          </p:cNvSpPr>
          <p:nvPr>
            <p:ph sz="half" idx="2"/>
          </p:nvPr>
        </p:nvSpPr>
        <p:spPr>
          <a:xfrm>
            <a:off x="534517" y="1701105"/>
            <a:ext cx="4769395" cy="3684588"/>
          </a:xfrm>
        </p:spPr>
        <p:txBody>
          <a:bodyPr>
            <a:normAutofit fontScale="92500"/>
          </a:bodyPr>
          <a:lstStyle/>
          <a:p>
            <a:r>
              <a:rPr lang="en-GB" sz="2801" b="1" dirty="0">
                <a:latin typeface="Arial" panose="020B0604020202020204" pitchFamily="34" charset="0"/>
                <a:cs typeface="Arial" panose="020B0604020202020204" pitchFamily="34" charset="0"/>
              </a:rPr>
              <a:t>What you say about your topic</a:t>
            </a:r>
          </a:p>
          <a:p>
            <a:pPr lvl="1"/>
            <a:r>
              <a:rPr lang="en-GB" sz="2401" b="1" dirty="0">
                <a:latin typeface="Arial" panose="020B0604020202020204" pitchFamily="34" charset="0"/>
                <a:cs typeface="Arial" panose="020B0604020202020204" pitchFamily="34" charset="0"/>
              </a:rPr>
              <a:t>“theory x states that..”</a:t>
            </a:r>
          </a:p>
          <a:p>
            <a:pPr lvl="1"/>
            <a:r>
              <a:rPr lang="en-GB" sz="2401" b="1" dirty="0">
                <a:latin typeface="Arial" panose="020B0604020202020204" pitchFamily="34" charset="0"/>
                <a:cs typeface="Arial" panose="020B0604020202020204" pitchFamily="34" charset="0"/>
              </a:rPr>
              <a:t>“motivational theory is the study of…”</a:t>
            </a:r>
          </a:p>
          <a:p>
            <a:pPr lvl="2"/>
            <a:endParaRPr lang="en-GB" sz="2001" dirty="0"/>
          </a:p>
          <a:p>
            <a:pPr lvl="1"/>
            <a:endParaRPr lang="en-GB" sz="2401" dirty="0"/>
          </a:p>
        </p:txBody>
      </p:sp>
      <p:sp>
        <p:nvSpPr>
          <p:cNvPr id="9" name="Text Placeholder 8">
            <a:extLst>
              <a:ext uri="{FF2B5EF4-FFF2-40B4-BE49-F238E27FC236}">
                <a16:creationId xmlns:a16="http://schemas.microsoft.com/office/drawing/2014/main" id="{877DD3EC-612F-4E3C-B6F3-96BDC5C6A2C2}"/>
              </a:ext>
            </a:extLst>
          </p:cNvPr>
          <p:cNvSpPr>
            <a:spLocks noGrp="1"/>
          </p:cNvSpPr>
          <p:nvPr>
            <p:ph type="body" sz="quarter" idx="3"/>
          </p:nvPr>
        </p:nvSpPr>
        <p:spPr>
          <a:xfrm>
            <a:off x="5263687" y="1052736"/>
            <a:ext cx="5726668" cy="576064"/>
          </a:xfrm>
        </p:spPr>
        <p:txBody>
          <a:bodyPr>
            <a:normAutofit/>
          </a:bodyPr>
          <a:lstStyle/>
          <a:p>
            <a:r>
              <a:rPr lang="en-GB" sz="2800" dirty="0">
                <a:latin typeface="Arial" panose="020B0604020202020204" pitchFamily="34" charset="0"/>
                <a:cs typeface="Arial" panose="020B0604020202020204" pitchFamily="34" charset="0"/>
              </a:rPr>
              <a:t>Functional language</a:t>
            </a:r>
          </a:p>
        </p:txBody>
      </p:sp>
      <p:sp>
        <p:nvSpPr>
          <p:cNvPr id="5" name="Content Placeholder 4">
            <a:extLst>
              <a:ext uri="{FF2B5EF4-FFF2-40B4-BE49-F238E27FC236}">
                <a16:creationId xmlns:a16="http://schemas.microsoft.com/office/drawing/2014/main" id="{ABB46298-EA79-4D1F-8B18-7FF964419BD9}"/>
              </a:ext>
            </a:extLst>
          </p:cNvPr>
          <p:cNvSpPr>
            <a:spLocks noGrp="1"/>
          </p:cNvSpPr>
          <p:nvPr>
            <p:ph sz="quarter" idx="4"/>
          </p:nvPr>
        </p:nvSpPr>
        <p:spPr>
          <a:xfrm>
            <a:off x="5159896" y="1701105"/>
            <a:ext cx="6840760" cy="3684588"/>
          </a:xfrm>
        </p:spPr>
        <p:txBody>
          <a:bodyPr>
            <a:normAutofit fontScale="92500"/>
          </a:bodyPr>
          <a:lstStyle/>
          <a:p>
            <a:r>
              <a:rPr lang="en-GB" sz="2801" b="1" dirty="0">
                <a:latin typeface="Arial" panose="020B0604020202020204" pitchFamily="34" charset="0"/>
                <a:cs typeface="Arial" panose="020B0604020202020204" pitchFamily="34" charset="0"/>
              </a:rPr>
              <a:t>Gives the audience verbal signals</a:t>
            </a:r>
          </a:p>
          <a:p>
            <a:pPr lvl="1"/>
            <a:r>
              <a:rPr lang="en-GB" sz="2401" b="1" dirty="0">
                <a:latin typeface="Arial" panose="020B0604020202020204" pitchFamily="34" charset="0"/>
                <a:cs typeface="Arial" panose="020B0604020202020204" pitchFamily="34" charset="0"/>
              </a:rPr>
              <a:t>E.g. sectioning – first I want to talk about…</a:t>
            </a:r>
          </a:p>
          <a:p>
            <a:pPr lvl="1"/>
            <a:r>
              <a:rPr lang="en-GB" sz="2401" b="1" dirty="0">
                <a:latin typeface="Arial" panose="020B0604020202020204" pitchFamily="34" charset="0"/>
                <a:cs typeface="Arial" panose="020B0604020202020204" pitchFamily="34" charset="0"/>
              </a:rPr>
              <a:t>Ok let’s start by…</a:t>
            </a:r>
          </a:p>
          <a:p>
            <a:pPr lvl="1"/>
            <a:r>
              <a:rPr lang="en-GB" sz="2401" b="1" dirty="0">
                <a:latin typeface="Arial" panose="020B0604020202020204" pitchFamily="34" charset="0"/>
                <a:cs typeface="Arial" panose="020B0604020202020204" pitchFamily="34" charset="0"/>
              </a:rPr>
              <a:t>E.g. The next thing…</a:t>
            </a:r>
          </a:p>
          <a:p>
            <a:pPr lvl="1"/>
            <a:r>
              <a:rPr lang="en-GB" sz="2401" b="1" dirty="0">
                <a:latin typeface="Arial" panose="020B0604020202020204" pitchFamily="34" charset="0"/>
                <a:cs typeface="Arial" panose="020B0604020202020204" pitchFamily="34" charset="0"/>
              </a:rPr>
              <a:t>There are three point, firstly…., secondly…,</a:t>
            </a:r>
          </a:p>
          <a:p>
            <a:pPr lvl="1"/>
            <a:r>
              <a:rPr lang="en-GB" sz="2401" b="1" dirty="0">
                <a:latin typeface="Arial" panose="020B0604020202020204" pitchFamily="34" charset="0"/>
                <a:cs typeface="Arial" panose="020B0604020202020204" pitchFamily="34" charset="0"/>
              </a:rPr>
              <a:t>Transitional</a:t>
            </a:r>
          </a:p>
          <a:p>
            <a:pPr lvl="2"/>
            <a:r>
              <a:rPr lang="en-GB" sz="2001" b="1" dirty="0">
                <a:latin typeface="Arial" panose="020B0604020202020204" pitchFamily="34" charset="0"/>
                <a:cs typeface="Arial" panose="020B0604020202020204" pitchFamily="34" charset="0"/>
              </a:rPr>
              <a:t>Let me move on…</a:t>
            </a:r>
          </a:p>
          <a:p>
            <a:pPr lvl="2"/>
            <a:r>
              <a:rPr lang="en-GB" sz="2001" b="1" dirty="0">
                <a:latin typeface="Arial" panose="020B0604020202020204" pitchFamily="34" charset="0"/>
                <a:cs typeface="Arial" panose="020B0604020202020204" pitchFamily="34" charset="0"/>
              </a:rPr>
              <a:t>Having discussed that point I’ll move on to…</a:t>
            </a:r>
          </a:p>
          <a:p>
            <a:pPr lvl="1"/>
            <a:r>
              <a:rPr lang="en-GB" sz="2401" b="1" dirty="0">
                <a:latin typeface="Arial" panose="020B0604020202020204" pitchFamily="34" charset="0"/>
                <a:cs typeface="Arial" panose="020B0604020202020204" pitchFamily="34" charset="0"/>
              </a:rPr>
              <a:t>Rephrasing/clarifying</a:t>
            </a:r>
          </a:p>
          <a:p>
            <a:pPr lvl="2"/>
            <a:r>
              <a:rPr lang="en-GB" sz="2001" b="1" dirty="0">
                <a:latin typeface="Arial" panose="020B0604020202020204" pitchFamily="34" charset="0"/>
                <a:cs typeface="Arial" panose="020B0604020202020204" pitchFamily="34" charset="0"/>
              </a:rPr>
              <a:t>So, to summarise…</a:t>
            </a:r>
          </a:p>
          <a:p>
            <a:endParaRPr lang="en-GB" dirty="0"/>
          </a:p>
        </p:txBody>
      </p:sp>
      <p:sp>
        <p:nvSpPr>
          <p:cNvPr id="4" name="Slide Number Placeholder 3">
            <a:extLst>
              <a:ext uri="{FF2B5EF4-FFF2-40B4-BE49-F238E27FC236}">
                <a16:creationId xmlns:a16="http://schemas.microsoft.com/office/drawing/2014/main" id="{85F07ECF-BCA8-4CEA-BDEA-CA1F7AFA695C}"/>
              </a:ext>
            </a:extLst>
          </p:cNvPr>
          <p:cNvSpPr>
            <a:spLocks noGrp="1"/>
          </p:cNvSpPr>
          <p:nvPr>
            <p:ph type="sldNum" sz="quarter" idx="12"/>
          </p:nvPr>
        </p:nvSpPr>
        <p:spPr>
          <a:prstGeom prst="rect">
            <a:avLst/>
          </a:prstGeom>
        </p:spPr>
        <p:txBody>
          <a:bodyPr/>
          <a:lstStyle/>
          <a:p>
            <a:fld id="{2A013F82-EE5E-44EE-A61D-E31C6657F26F}" type="slidenum">
              <a:rPr lang="en-GB" smtClean="0"/>
              <a:t>21</a:t>
            </a:fld>
            <a:endParaRPr lang="en-GB"/>
          </a:p>
        </p:txBody>
      </p:sp>
      <p:sp>
        <p:nvSpPr>
          <p:cNvPr id="7" name="TextBox 6">
            <a:extLst>
              <a:ext uri="{FF2B5EF4-FFF2-40B4-BE49-F238E27FC236}">
                <a16:creationId xmlns:a16="http://schemas.microsoft.com/office/drawing/2014/main" id="{1D0B4BB2-A634-4788-8E50-0EEA9BEC3307}"/>
              </a:ext>
            </a:extLst>
          </p:cNvPr>
          <p:cNvSpPr txBox="1"/>
          <p:nvPr/>
        </p:nvSpPr>
        <p:spPr>
          <a:xfrm>
            <a:off x="191344" y="4956844"/>
            <a:ext cx="11861005" cy="1384995"/>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Some useful web sites:</a:t>
            </a:r>
          </a:p>
          <a:p>
            <a:pPr marL="0" lvl="1"/>
            <a:r>
              <a:rPr lang="en-GB" sz="2000" b="1" dirty="0">
                <a:latin typeface="Arial" panose="020B0604020202020204" pitchFamily="34" charset="0"/>
                <a:cs typeface="Arial" panose="020B0604020202020204" pitchFamily="34" charset="0"/>
                <a:hlinkClick r:id="rId2"/>
              </a:rPr>
              <a:t>https://www.englishclub.com/speaking/presentations-language.htm</a:t>
            </a:r>
            <a:endParaRPr lang="en-GB" sz="2000" b="1" dirty="0">
              <a:latin typeface="Arial" panose="020B0604020202020204" pitchFamily="34" charset="0"/>
              <a:cs typeface="Arial" panose="020B0604020202020204" pitchFamily="34" charset="0"/>
            </a:endParaRPr>
          </a:p>
          <a:p>
            <a:pPr marL="0" lvl="1"/>
            <a:r>
              <a:rPr lang="en-GB" sz="2000" b="1" dirty="0">
                <a:latin typeface="Arial" panose="020B0604020202020204" pitchFamily="34" charset="0"/>
                <a:cs typeface="Arial" panose="020B0604020202020204" pitchFamily="34" charset="0"/>
                <a:hlinkClick r:id="rId3"/>
              </a:rPr>
              <a:t>http://www.bbc.co.uk/worldservice/learningenglish/business/talkingbusiness/unit3presentations/expert.shtml</a:t>
            </a:r>
            <a:r>
              <a:rPr lang="en-GB" sz="2000" b="1" dirty="0">
                <a:latin typeface="Arial" panose="020B0604020202020204" pitchFamily="34" charset="0"/>
                <a:cs typeface="Arial" panose="020B0604020202020204" pitchFamily="34" charset="0"/>
              </a:rPr>
              <a:t>  </a:t>
            </a:r>
          </a:p>
        </p:txBody>
      </p:sp>
      <p:pic>
        <p:nvPicPr>
          <p:cNvPr id="10" name="Picture 9">
            <a:extLst>
              <a:ext uri="{FF2B5EF4-FFF2-40B4-BE49-F238E27FC236}">
                <a16:creationId xmlns:a16="http://schemas.microsoft.com/office/drawing/2014/main" id="{2B71D08B-3C15-40B3-BA0F-9FFAD0F0FB42}"/>
              </a:ext>
            </a:extLst>
          </p:cNvPr>
          <p:cNvPicPr>
            <a:picLocks noChangeAspect="1"/>
          </p:cNvPicPr>
          <p:nvPr/>
        </p:nvPicPr>
        <p:blipFill>
          <a:blip r:embed="rId4"/>
          <a:stretch>
            <a:fillRect/>
          </a:stretch>
        </p:blipFill>
        <p:spPr>
          <a:xfrm>
            <a:off x="11113" y="34122"/>
            <a:ext cx="1620739" cy="824008"/>
          </a:xfrm>
          <a:prstGeom prst="rect">
            <a:avLst/>
          </a:prstGeom>
        </p:spPr>
      </p:pic>
    </p:spTree>
    <p:extLst>
      <p:ext uri="{BB962C8B-B14F-4D97-AF65-F5344CB8AC3E}">
        <p14:creationId xmlns:p14="http://schemas.microsoft.com/office/powerpoint/2010/main" val="18824728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7200" kern="1200" dirty="0">
                <a:solidFill>
                  <a:srgbClr val="002060"/>
                </a:solidFill>
                <a:latin typeface="Arial" panose="020B0604020202020204" pitchFamily="34" charset="0"/>
                <a:cs typeface="Arial" panose="020B0604020202020204" pitchFamily="34" charset="0"/>
              </a:rPr>
              <a:t>Audience Engagement</a:t>
            </a:r>
          </a:p>
        </p:txBody>
      </p:sp>
      <p:sp>
        <p:nvSpPr>
          <p:cNvPr id="5" name="Slide Number Placeholder 1">
            <a:extLst>
              <a:ext uri="{FF2B5EF4-FFF2-40B4-BE49-F238E27FC236}">
                <a16:creationId xmlns:a16="http://schemas.microsoft.com/office/drawing/2014/main" id="{A2B3F503-211B-480F-9CE2-06611065786A}"/>
              </a:ext>
            </a:extLst>
          </p:cNvPr>
          <p:cNvSpPr txBox="1">
            <a:spLocks/>
          </p:cNvSpPr>
          <p:nvPr/>
        </p:nvSpPr>
        <p:spPr>
          <a:xfrm>
            <a:off x="80709" y="6436671"/>
            <a:ext cx="576214"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DEB3789-90F1-451F-BDFF-BF66977B1D71}" type="slidenum">
              <a:rPr lang="en-GB" b="1" smtClean="0"/>
              <a:pPr/>
              <a:t>22</a:t>
            </a:fld>
            <a:endParaRPr lang="en-GB" b="1" dirty="0"/>
          </a:p>
        </p:txBody>
      </p:sp>
      <p:sp>
        <p:nvSpPr>
          <p:cNvPr id="6" name="Slide Number Placeholder 5">
            <a:extLst>
              <a:ext uri="{FF2B5EF4-FFF2-40B4-BE49-F238E27FC236}">
                <a16:creationId xmlns:a16="http://schemas.microsoft.com/office/drawing/2014/main" id="{8C9AD941-89E4-4865-A664-78AA90F55A5B}"/>
              </a:ext>
            </a:extLst>
          </p:cNvPr>
          <p:cNvSpPr>
            <a:spLocks noGrp="1"/>
          </p:cNvSpPr>
          <p:nvPr>
            <p:ph type="sldNum" sz="quarter" idx="10"/>
          </p:nvPr>
        </p:nvSpPr>
        <p:spPr/>
        <p:txBody>
          <a:bodyPr/>
          <a:lstStyle/>
          <a:p>
            <a:fld id="{2A013F82-EE5E-44EE-A61D-E31C6657F26F}" type="slidenum">
              <a:rPr lang="en-GB" smtClean="0"/>
              <a:t>22</a:t>
            </a:fld>
            <a:endParaRPr lang="en-GB"/>
          </a:p>
        </p:txBody>
      </p:sp>
    </p:spTree>
    <p:extLst>
      <p:ext uri="{BB962C8B-B14F-4D97-AF65-F5344CB8AC3E}">
        <p14:creationId xmlns:p14="http://schemas.microsoft.com/office/powerpoint/2010/main" val="12940033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60319" y="34122"/>
            <a:ext cx="7301133" cy="1216788"/>
          </a:xfrm>
        </p:spPr>
        <p:txBody>
          <a:bodyPr anchor="b">
            <a:normAutofit fontScale="90000"/>
          </a:bodyPr>
          <a:lstStyle/>
          <a:p>
            <a:r>
              <a:rPr lang="en-GB" sz="5400" b="1" dirty="0">
                <a:solidFill>
                  <a:srgbClr val="002060"/>
                </a:solidFill>
                <a:latin typeface="Arial" panose="020B0604020202020204" pitchFamily="34" charset="0"/>
                <a:cs typeface="Arial" panose="020B0604020202020204" pitchFamily="34" charset="0"/>
              </a:rPr>
              <a:t>Engaging the audience </a:t>
            </a:r>
          </a:p>
        </p:txBody>
      </p:sp>
      <p:graphicFrame>
        <p:nvGraphicFramePr>
          <p:cNvPr id="6" name="Content Placeholder 2"/>
          <p:cNvGraphicFramePr>
            <a:graphicFrameLocks noGrp="1"/>
          </p:cNvGraphicFramePr>
          <p:nvPr>
            <p:ph idx="1"/>
            <p:extLst>
              <p:ext uri="{D42A27DB-BD31-4B8C-83A1-F6EECF244321}">
                <p14:modId xmlns:p14="http://schemas.microsoft.com/office/powerpoint/2010/main" val="1560157634"/>
              </p:ext>
            </p:extLst>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BFF1B15D-F7BC-4015-BF90-55D87FC4AF00}"/>
              </a:ext>
            </a:extLst>
          </p:cNvPr>
          <p:cNvSpPr>
            <a:spLocks noGrp="1"/>
          </p:cNvSpPr>
          <p:nvPr>
            <p:ph type="sldNum" sz="quarter" idx="12"/>
          </p:nvPr>
        </p:nvSpPr>
        <p:spPr>
          <a:xfrm>
            <a:off x="72081" y="6381029"/>
            <a:ext cx="601362" cy="365125"/>
          </a:xfrm>
          <a:prstGeom prst="rect">
            <a:avLst/>
          </a:prstGeom>
        </p:spPr>
        <p:txBody>
          <a:bodyPr>
            <a:normAutofit/>
          </a:bodyPr>
          <a:lstStyle/>
          <a:p>
            <a:pPr>
              <a:spcAft>
                <a:spcPts val="600"/>
              </a:spcAft>
            </a:pPr>
            <a:fld id="{2A013F82-EE5E-44EE-A61D-E31C6657F26F}" type="slidenum">
              <a:rPr lang="en-GB"/>
              <a:pPr>
                <a:spcAft>
                  <a:spcPts val="600"/>
                </a:spcAft>
              </a:pPr>
              <a:t>23</a:t>
            </a:fld>
            <a:endParaRPr lang="en-GB" dirty="0"/>
          </a:p>
        </p:txBody>
      </p:sp>
      <p:pic>
        <p:nvPicPr>
          <p:cNvPr id="5" name="Picture 4">
            <a:extLst>
              <a:ext uri="{FF2B5EF4-FFF2-40B4-BE49-F238E27FC236}">
                <a16:creationId xmlns:a16="http://schemas.microsoft.com/office/drawing/2014/main" id="{06A4E735-BE21-458A-85DB-1DD1B698E0F4}"/>
              </a:ext>
            </a:extLst>
          </p:cNvPr>
          <p:cNvPicPr>
            <a:picLocks noChangeAspect="1"/>
          </p:cNvPicPr>
          <p:nvPr/>
        </p:nvPicPr>
        <p:blipFill>
          <a:blip r:embed="rId7"/>
          <a:stretch>
            <a:fillRect/>
          </a:stretch>
        </p:blipFill>
        <p:spPr>
          <a:xfrm>
            <a:off x="11113" y="34122"/>
            <a:ext cx="1620739" cy="824008"/>
          </a:xfrm>
          <a:prstGeom prst="rect">
            <a:avLst/>
          </a:prstGeom>
        </p:spPr>
      </p:pic>
    </p:spTree>
    <p:extLst>
      <p:ext uri="{BB962C8B-B14F-4D97-AF65-F5344CB8AC3E}">
        <p14:creationId xmlns:p14="http://schemas.microsoft.com/office/powerpoint/2010/main" val="16847857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042A8A-B570-4BAE-8B12-25778E825A8F}"/>
              </a:ext>
            </a:extLst>
          </p:cNvPr>
          <p:cNvSpPr>
            <a:spLocks noGrp="1"/>
          </p:cNvSpPr>
          <p:nvPr>
            <p:ph type="title"/>
          </p:nvPr>
        </p:nvSpPr>
        <p:spPr>
          <a:xfrm>
            <a:off x="2363373" y="97514"/>
            <a:ext cx="9355779" cy="908087"/>
          </a:xfrm>
        </p:spPr>
        <p:txBody>
          <a:bodyPr>
            <a:normAutofit fontScale="90000"/>
          </a:bodyPr>
          <a:lstStyle/>
          <a:p>
            <a:r>
              <a:rPr lang="en-GB" b="1" dirty="0">
                <a:solidFill>
                  <a:srgbClr val="002060"/>
                </a:solidFill>
                <a:latin typeface="Arial" panose="020B0604020202020204" pitchFamily="34" charset="0"/>
                <a:cs typeface="Arial" panose="020B0604020202020204" pitchFamily="34" charset="0"/>
              </a:rPr>
              <a:t>The importance of nonverbal communication</a:t>
            </a:r>
          </a:p>
        </p:txBody>
      </p:sp>
      <p:sp>
        <p:nvSpPr>
          <p:cNvPr id="3" name="Content Placeholder 2">
            <a:extLst>
              <a:ext uri="{FF2B5EF4-FFF2-40B4-BE49-F238E27FC236}">
                <a16:creationId xmlns:a16="http://schemas.microsoft.com/office/drawing/2014/main" id="{5B6C8E30-3D9A-4EF0-8169-D11011EBDB7C}"/>
              </a:ext>
            </a:extLst>
          </p:cNvPr>
          <p:cNvSpPr>
            <a:spLocks noGrp="1"/>
          </p:cNvSpPr>
          <p:nvPr>
            <p:ph idx="1"/>
          </p:nvPr>
        </p:nvSpPr>
        <p:spPr>
          <a:xfrm>
            <a:off x="261832" y="1273215"/>
            <a:ext cx="11668335" cy="4903748"/>
          </a:xfrm>
        </p:spPr>
        <p:txBody>
          <a:bodyPr>
            <a:normAutofit fontScale="92500"/>
          </a:bodyPr>
          <a:lstStyle/>
          <a:p>
            <a:pPr lvl="0"/>
            <a:r>
              <a:rPr lang="en-US" b="1" dirty="0">
                <a:latin typeface="Arial" panose="020B0604020202020204" pitchFamily="34" charset="0"/>
                <a:cs typeface="Arial" panose="020B0604020202020204" pitchFamily="34" charset="0"/>
              </a:rPr>
              <a:t>How messages are communicated without using spoken language:</a:t>
            </a:r>
          </a:p>
          <a:p>
            <a:pPr lvl="1"/>
            <a:r>
              <a:rPr lang="en-US" b="1" dirty="0">
                <a:latin typeface="Arial" panose="020B0604020202020204" pitchFamily="34" charset="0"/>
                <a:cs typeface="Arial" panose="020B0604020202020204" pitchFamily="34" charset="0"/>
              </a:rPr>
              <a:t>Body language</a:t>
            </a:r>
          </a:p>
          <a:p>
            <a:pPr lvl="1"/>
            <a:r>
              <a:rPr lang="en-GB" b="1" dirty="0">
                <a:latin typeface="Arial" panose="020B0604020202020204" pitchFamily="34" charset="0"/>
                <a:cs typeface="Arial" panose="020B0604020202020204" pitchFamily="34" charset="0"/>
              </a:rPr>
              <a:t>Para-language</a:t>
            </a:r>
          </a:p>
          <a:p>
            <a:r>
              <a:rPr lang="en-GB" b="1" dirty="0">
                <a:latin typeface="Arial" panose="020B0604020202020204" pitchFamily="34" charset="0"/>
                <a:cs typeface="Arial" panose="020B0604020202020204" pitchFamily="34" charset="0"/>
              </a:rPr>
              <a:t>Nonverbal messages allow you to:</a:t>
            </a:r>
          </a:p>
          <a:p>
            <a:pPr lvl="1"/>
            <a:r>
              <a:rPr lang="en-GB" b="1" dirty="0">
                <a:latin typeface="Arial" panose="020B0604020202020204" pitchFamily="34" charset="0"/>
                <a:cs typeface="Arial" panose="020B0604020202020204" pitchFamily="34" charset="0"/>
              </a:rPr>
              <a:t>Emphasise/reinforce key points</a:t>
            </a:r>
            <a:endParaRPr lang="en-US" b="1" dirty="0">
              <a:latin typeface="Arial" panose="020B0604020202020204" pitchFamily="34" charset="0"/>
              <a:cs typeface="Arial" panose="020B0604020202020204" pitchFamily="34" charset="0"/>
            </a:endParaRPr>
          </a:p>
          <a:p>
            <a:pPr lvl="1"/>
            <a:r>
              <a:rPr lang="en-GB" b="1" dirty="0">
                <a:latin typeface="Arial" panose="020B0604020202020204" pitchFamily="34" charset="0"/>
                <a:cs typeface="Arial" panose="020B0604020202020204" pitchFamily="34" charset="0"/>
              </a:rPr>
              <a:t>Control nerves</a:t>
            </a:r>
            <a:endParaRPr lang="en-US" b="1" dirty="0">
              <a:latin typeface="Arial" panose="020B0604020202020204" pitchFamily="34" charset="0"/>
              <a:cs typeface="Arial" panose="020B0604020202020204" pitchFamily="34" charset="0"/>
            </a:endParaRPr>
          </a:p>
          <a:p>
            <a:pPr lvl="1"/>
            <a:r>
              <a:rPr lang="en-GB" b="1" dirty="0">
                <a:latin typeface="Arial" panose="020B0604020202020204" pitchFamily="34" charset="0"/>
                <a:cs typeface="Arial" panose="020B0604020202020204" pitchFamily="34" charset="0"/>
              </a:rPr>
              <a:t>Help convey the message</a:t>
            </a:r>
          </a:p>
          <a:p>
            <a:r>
              <a:rPr lang="en-GB" b="1" dirty="0">
                <a:latin typeface="Arial" panose="020B0604020202020204" pitchFamily="34" charset="0"/>
                <a:cs typeface="Arial" panose="020B0604020202020204" pitchFamily="34" charset="0"/>
              </a:rPr>
              <a:t>Nonverbal communication methods include:</a:t>
            </a:r>
          </a:p>
          <a:p>
            <a:pPr lvl="1"/>
            <a:r>
              <a:rPr lang="en-GB" b="1" dirty="0">
                <a:latin typeface="Arial" panose="020B0604020202020204" pitchFamily="34" charset="0"/>
                <a:cs typeface="Arial" panose="020B0604020202020204" pitchFamily="34" charset="0"/>
              </a:rPr>
              <a:t>Eye contact</a:t>
            </a:r>
          </a:p>
          <a:p>
            <a:pPr lvl="1"/>
            <a:r>
              <a:rPr lang="en-GB" b="1" dirty="0">
                <a:latin typeface="Arial" panose="020B0604020202020204" pitchFamily="34" charset="0"/>
                <a:cs typeface="Arial" panose="020B0604020202020204" pitchFamily="34" charset="0"/>
              </a:rPr>
              <a:t>Gestures</a:t>
            </a:r>
          </a:p>
          <a:p>
            <a:pPr lvl="1"/>
            <a:r>
              <a:rPr lang="en-GB" b="1" dirty="0">
                <a:latin typeface="Arial" panose="020B0604020202020204" pitchFamily="34" charset="0"/>
                <a:cs typeface="Arial" panose="020B0604020202020204" pitchFamily="34" charset="0"/>
              </a:rPr>
              <a:t>Facial expression</a:t>
            </a:r>
          </a:p>
          <a:p>
            <a:pPr lvl="1"/>
            <a:r>
              <a:rPr lang="en-GB" b="1" dirty="0">
                <a:latin typeface="Arial" panose="020B0604020202020204" pitchFamily="34" charset="0"/>
                <a:cs typeface="Arial" panose="020B0604020202020204" pitchFamily="34" charset="0"/>
              </a:rPr>
              <a:t>Posture</a:t>
            </a:r>
          </a:p>
          <a:p>
            <a:pPr lvl="1"/>
            <a:endParaRPr lang="en-GB" dirty="0"/>
          </a:p>
          <a:p>
            <a:endParaRPr lang="en-US" dirty="0"/>
          </a:p>
          <a:p>
            <a:endParaRPr lang="en-GB" dirty="0"/>
          </a:p>
          <a:p>
            <a:endParaRPr lang="en-GB" dirty="0"/>
          </a:p>
        </p:txBody>
      </p:sp>
      <p:sp>
        <p:nvSpPr>
          <p:cNvPr id="4" name="Slide Number Placeholder 3">
            <a:extLst>
              <a:ext uri="{FF2B5EF4-FFF2-40B4-BE49-F238E27FC236}">
                <a16:creationId xmlns:a16="http://schemas.microsoft.com/office/drawing/2014/main" id="{84E94C15-8878-404E-AC89-E8A6CBF29047}"/>
              </a:ext>
            </a:extLst>
          </p:cNvPr>
          <p:cNvSpPr>
            <a:spLocks noGrp="1"/>
          </p:cNvSpPr>
          <p:nvPr>
            <p:ph type="sldNum" sz="quarter" idx="12"/>
          </p:nvPr>
        </p:nvSpPr>
        <p:spPr>
          <a:xfrm>
            <a:off x="117779" y="6356352"/>
            <a:ext cx="576214" cy="365125"/>
          </a:xfrm>
        </p:spPr>
        <p:txBody>
          <a:bodyPr/>
          <a:lstStyle/>
          <a:p>
            <a:fld id="{2A013F82-EE5E-44EE-A61D-E31C6657F26F}" type="slidenum">
              <a:rPr lang="en-GB" smtClean="0"/>
              <a:pPr/>
              <a:t>24</a:t>
            </a:fld>
            <a:endParaRPr lang="en-GB"/>
          </a:p>
        </p:txBody>
      </p:sp>
      <p:pic>
        <p:nvPicPr>
          <p:cNvPr id="5" name="Picture 4">
            <a:extLst>
              <a:ext uri="{FF2B5EF4-FFF2-40B4-BE49-F238E27FC236}">
                <a16:creationId xmlns:a16="http://schemas.microsoft.com/office/drawing/2014/main" id="{EA92DA75-197D-4381-9237-32D6331D668A}"/>
              </a:ext>
            </a:extLst>
          </p:cNvPr>
          <p:cNvPicPr>
            <a:picLocks noChangeAspect="1"/>
          </p:cNvPicPr>
          <p:nvPr/>
        </p:nvPicPr>
        <p:blipFill>
          <a:blip r:embed="rId2"/>
          <a:stretch>
            <a:fillRect/>
          </a:stretch>
        </p:blipFill>
        <p:spPr>
          <a:xfrm>
            <a:off x="11113" y="34122"/>
            <a:ext cx="1620739" cy="824008"/>
          </a:xfrm>
          <a:prstGeom prst="rect">
            <a:avLst/>
          </a:prstGeom>
        </p:spPr>
      </p:pic>
    </p:spTree>
    <p:extLst>
      <p:ext uri="{BB962C8B-B14F-4D97-AF65-F5344CB8AC3E}">
        <p14:creationId xmlns:p14="http://schemas.microsoft.com/office/powerpoint/2010/main" val="26344288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93366" y="365126"/>
            <a:ext cx="8160434" cy="551816"/>
          </a:xfrm>
        </p:spPr>
        <p:txBody>
          <a:bodyPr vert="horz" lIns="91440" tIns="45720" rIns="91440" bIns="45720" rtlCol="0" anchor="b">
            <a:normAutofit fontScale="90000"/>
          </a:bodyPr>
          <a:lstStyle/>
          <a:p>
            <a:r>
              <a:rPr lang="en-US" dirty="0"/>
              <a:t>Eye contact</a:t>
            </a:r>
          </a:p>
        </p:txBody>
      </p:sp>
      <p:sp>
        <p:nvSpPr>
          <p:cNvPr id="4" name="Slide Number Placeholder 3">
            <a:extLst>
              <a:ext uri="{FF2B5EF4-FFF2-40B4-BE49-F238E27FC236}">
                <a16:creationId xmlns:a16="http://schemas.microsoft.com/office/drawing/2014/main" id="{7B7966C2-54A3-4163-9A2F-42D96764C3C4}"/>
              </a:ext>
            </a:extLst>
          </p:cNvPr>
          <p:cNvSpPr>
            <a:spLocks noGrp="1"/>
          </p:cNvSpPr>
          <p:nvPr>
            <p:ph type="sldNum" sz="quarter" idx="12"/>
          </p:nvPr>
        </p:nvSpPr>
        <p:spPr/>
        <p:txBody>
          <a:bodyPr vert="horz" lIns="91440" tIns="45720" rIns="91440" bIns="45720" rtlCol="0" anchor="ctr">
            <a:normAutofit/>
          </a:bodyPr>
          <a:lstStyle/>
          <a:p>
            <a:fld id="{2A013F82-EE5E-44EE-A61D-E31C6657F26F}" type="slidenum">
              <a:rPr lang="en-US"/>
              <a:pPr/>
              <a:t>25</a:t>
            </a:fld>
            <a:endParaRPr lang="en-US" dirty="0"/>
          </a:p>
        </p:txBody>
      </p:sp>
      <p:graphicFrame>
        <p:nvGraphicFramePr>
          <p:cNvPr id="7" name="Content Placeholder 2">
            <a:extLst>
              <a:ext uri="{FF2B5EF4-FFF2-40B4-BE49-F238E27FC236}">
                <a16:creationId xmlns:a16="http://schemas.microsoft.com/office/drawing/2014/main" id="{9750EFB4-1550-444E-8C65-52F8AFC92A7A}"/>
              </a:ext>
            </a:extLst>
          </p:cNvPr>
          <p:cNvGraphicFramePr>
            <a:graphicFrameLocks/>
          </p:cNvGraphicFramePr>
          <p:nvPr>
            <p:extLst>
              <p:ext uri="{D42A27DB-BD31-4B8C-83A1-F6EECF244321}">
                <p14:modId xmlns:p14="http://schemas.microsoft.com/office/powerpoint/2010/main" val="2736255760"/>
              </p:ext>
            </p:extLst>
          </p:nvPr>
        </p:nvGraphicFramePr>
        <p:xfrm>
          <a:off x="482745" y="1140612"/>
          <a:ext cx="10039472" cy="34381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 name="TextBox 21">
            <a:extLst>
              <a:ext uri="{FF2B5EF4-FFF2-40B4-BE49-F238E27FC236}">
                <a16:creationId xmlns:a16="http://schemas.microsoft.com/office/drawing/2014/main" id="{9EF8F0CD-88F4-41C5-B14D-E8BAB5613C2F}"/>
              </a:ext>
            </a:extLst>
          </p:cNvPr>
          <p:cNvSpPr txBox="1"/>
          <p:nvPr/>
        </p:nvSpPr>
        <p:spPr>
          <a:xfrm>
            <a:off x="117779" y="4648710"/>
            <a:ext cx="11743828" cy="1292349"/>
          </a:xfrm>
          <a:prstGeom prst="rect">
            <a:avLst/>
          </a:prstGeom>
        </p:spPr>
        <p:style>
          <a:lnRef idx="2">
            <a:schemeClr val="accent1"/>
          </a:lnRef>
          <a:fillRef idx="1">
            <a:schemeClr val="lt1"/>
          </a:fillRef>
          <a:effectRef idx="0">
            <a:schemeClr val="accent1"/>
          </a:effectRef>
          <a:fontRef idx="minor">
            <a:schemeClr val="dk1"/>
          </a:fontRef>
        </p:style>
        <p:txBody>
          <a:bodyPr spcFirstLastPara="0" vert="horz" wrap="square" lIns="36000" tIns="36000" rIns="36000" bIns="36000" numCol="1" spcCol="1270" anchor="ctr" anchorCtr="0">
            <a:noAutofit/>
          </a:bodyPr>
          <a:lstStyle/>
          <a:p>
            <a:pPr marL="0" lvl="0" indent="0" algn="ctr" defTabSz="1066800">
              <a:lnSpc>
                <a:spcPct val="90000"/>
              </a:lnSpc>
              <a:spcBef>
                <a:spcPct val="0"/>
              </a:spcBef>
              <a:spcAft>
                <a:spcPct val="35000"/>
              </a:spcAft>
              <a:buNone/>
            </a:pPr>
            <a:r>
              <a:rPr lang="en-GB" sz="2400" b="1" i="0" kern="1200" dirty="0">
                <a:latin typeface="Arial" panose="020B0604020202020204" pitchFamily="34" charset="0"/>
                <a:cs typeface="Arial" panose="020B0604020202020204" pitchFamily="34" charset="0"/>
              </a:rPr>
              <a:t>ONLINE TIP! Looking directly into the camera on your computer or phone will make the audience feel like you are looking at them. Practice until this feel natural.</a:t>
            </a:r>
            <a:endParaRPr lang="en-US" sz="2400" b="1" kern="12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FDDA99CC-4E9C-41E6-8199-756F4038CF76}"/>
              </a:ext>
            </a:extLst>
          </p:cNvPr>
          <p:cNvPicPr>
            <a:picLocks noChangeAspect="1"/>
          </p:cNvPicPr>
          <p:nvPr/>
        </p:nvPicPr>
        <p:blipFill>
          <a:blip r:embed="rId7"/>
          <a:stretch>
            <a:fillRect/>
          </a:stretch>
        </p:blipFill>
        <p:spPr>
          <a:xfrm>
            <a:off x="11113" y="34122"/>
            <a:ext cx="1620739" cy="824008"/>
          </a:xfrm>
          <a:prstGeom prst="rect">
            <a:avLst/>
          </a:prstGeom>
        </p:spPr>
      </p:pic>
    </p:spTree>
    <p:extLst>
      <p:ext uri="{BB962C8B-B14F-4D97-AF65-F5344CB8AC3E}">
        <p14:creationId xmlns:p14="http://schemas.microsoft.com/office/powerpoint/2010/main" val="6743272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DAA13B7-E13A-47E9-8B6A-E122DD58DBA6}"/>
              </a:ext>
            </a:extLst>
          </p:cNvPr>
          <p:cNvSpPr>
            <a:spLocks noGrp="1"/>
          </p:cNvSpPr>
          <p:nvPr>
            <p:ph type="title"/>
          </p:nvPr>
        </p:nvSpPr>
        <p:spPr>
          <a:xfrm>
            <a:off x="2194560" y="89923"/>
            <a:ext cx="4360986" cy="916800"/>
          </a:xfrm>
        </p:spPr>
        <p:txBody>
          <a:bodyPr>
            <a:normAutofit/>
          </a:bodyPr>
          <a:lstStyle/>
          <a:p>
            <a:r>
              <a:rPr lang="en-US" b="1" dirty="0">
                <a:solidFill>
                  <a:srgbClr val="002060"/>
                </a:solidFill>
                <a:latin typeface="Arial" panose="020B0604020202020204" pitchFamily="34" charset="0"/>
                <a:cs typeface="Arial" panose="020B0604020202020204" pitchFamily="34" charset="0"/>
              </a:rPr>
              <a:t>Gestures</a:t>
            </a:r>
            <a:endParaRPr lang="en-GB" b="1"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3E9D363-9698-4208-BBDE-C3B8157BEA07}"/>
              </a:ext>
            </a:extLst>
          </p:cNvPr>
          <p:cNvSpPr>
            <a:spLocks noGrp="1"/>
          </p:cNvSpPr>
          <p:nvPr>
            <p:ph sz="half" idx="1"/>
          </p:nvPr>
        </p:nvSpPr>
        <p:spPr>
          <a:xfrm>
            <a:off x="838201" y="1281928"/>
            <a:ext cx="5181600" cy="2999689"/>
          </a:xfrm>
        </p:spPr>
        <p:txBody>
          <a:bodyPr>
            <a:normAutofit fontScale="92500" lnSpcReduction="20000"/>
          </a:bodyPr>
          <a:lstStyle/>
          <a:p>
            <a:r>
              <a:rPr lang="en-US" sz="3200" b="1" dirty="0">
                <a:latin typeface="Arial" panose="020B0604020202020204" pitchFamily="34" charset="0"/>
                <a:cs typeface="Arial" panose="020B0604020202020204" pitchFamily="34" charset="0"/>
              </a:rPr>
              <a:t>Gestures communicate as effectively as words, sometimes even better:</a:t>
            </a:r>
          </a:p>
          <a:p>
            <a:pPr lvl="1"/>
            <a:r>
              <a:rPr lang="en-US" sz="2800" b="1" dirty="0">
                <a:latin typeface="Arial" panose="020B0604020202020204" pitchFamily="34" charset="0"/>
                <a:cs typeface="Arial" panose="020B0604020202020204" pitchFamily="34" charset="0"/>
              </a:rPr>
              <a:t>E.g. pointing to something on a slide</a:t>
            </a:r>
          </a:p>
          <a:p>
            <a:pPr lvl="1"/>
            <a:r>
              <a:rPr lang="en-GB" sz="2800" b="1" dirty="0">
                <a:latin typeface="Arial" panose="020B0604020202020204" pitchFamily="34" charset="0"/>
                <a:cs typeface="Arial" panose="020B0604020202020204" pitchFamily="34" charset="0"/>
              </a:rPr>
              <a:t>Communication a number (e.g. ‘two’)</a:t>
            </a:r>
          </a:p>
          <a:p>
            <a:endParaRPr lang="en-GB" sz="2000" dirty="0"/>
          </a:p>
        </p:txBody>
      </p:sp>
      <p:sp>
        <p:nvSpPr>
          <p:cNvPr id="6" name="Content Placeholder 5">
            <a:extLst>
              <a:ext uri="{FF2B5EF4-FFF2-40B4-BE49-F238E27FC236}">
                <a16:creationId xmlns:a16="http://schemas.microsoft.com/office/drawing/2014/main" id="{A62BB436-713B-421B-BCEE-D48C0F52F416}"/>
              </a:ext>
            </a:extLst>
          </p:cNvPr>
          <p:cNvSpPr>
            <a:spLocks noGrp="1"/>
          </p:cNvSpPr>
          <p:nvPr>
            <p:ph sz="half" idx="2"/>
          </p:nvPr>
        </p:nvSpPr>
        <p:spPr>
          <a:xfrm>
            <a:off x="6172200" y="1281928"/>
            <a:ext cx="5181600" cy="2554845"/>
          </a:xfrm>
        </p:spPr>
        <p:txBody>
          <a:bodyPr>
            <a:normAutofit fontScale="92500" lnSpcReduction="20000"/>
          </a:bodyPr>
          <a:lstStyle/>
          <a:p>
            <a:r>
              <a:rPr lang="en-US" sz="3200" b="1" dirty="0">
                <a:latin typeface="Arial" panose="020B0604020202020204" pitchFamily="34" charset="0"/>
                <a:cs typeface="Arial" panose="020B0604020202020204" pitchFamily="34" charset="0"/>
              </a:rPr>
              <a:t>However they sometimes detract from what you say:</a:t>
            </a:r>
            <a:endParaRPr lang="en-GB" sz="3200" b="1" dirty="0">
              <a:latin typeface="Arial" panose="020B0604020202020204" pitchFamily="34" charset="0"/>
              <a:cs typeface="Arial" panose="020B0604020202020204" pitchFamily="34" charset="0"/>
            </a:endParaRPr>
          </a:p>
          <a:p>
            <a:pPr lvl="1"/>
            <a:r>
              <a:rPr lang="en-US" sz="2800" b="1" dirty="0">
                <a:latin typeface="Arial" panose="020B0604020202020204" pitchFamily="34" charset="0"/>
                <a:cs typeface="Arial" panose="020B0604020202020204" pitchFamily="34" charset="0"/>
              </a:rPr>
              <a:t>Fiddling with your items</a:t>
            </a:r>
            <a:endParaRPr lang="en-GB" sz="2800" b="1" dirty="0">
              <a:latin typeface="Arial" panose="020B0604020202020204" pitchFamily="34" charset="0"/>
              <a:cs typeface="Arial" panose="020B0604020202020204" pitchFamily="34" charset="0"/>
            </a:endParaRPr>
          </a:p>
          <a:p>
            <a:pPr lvl="1"/>
            <a:r>
              <a:rPr lang="en-US" sz="2800" b="1" dirty="0">
                <a:latin typeface="Arial" panose="020B0604020202020204" pitchFamily="34" charset="0"/>
                <a:cs typeface="Arial" panose="020B0604020202020204" pitchFamily="34" charset="0"/>
              </a:rPr>
              <a:t>Head down</a:t>
            </a:r>
            <a:endParaRPr lang="en-GB" sz="2800" b="1" dirty="0">
              <a:latin typeface="Arial" panose="020B0604020202020204" pitchFamily="34" charset="0"/>
              <a:cs typeface="Arial" panose="020B0604020202020204" pitchFamily="34" charset="0"/>
            </a:endParaRPr>
          </a:p>
          <a:p>
            <a:pPr lvl="1"/>
            <a:r>
              <a:rPr lang="en-US" sz="2800" b="1" dirty="0">
                <a:latin typeface="Arial" panose="020B0604020202020204" pitchFamily="34" charset="0"/>
                <a:cs typeface="Arial" panose="020B0604020202020204" pitchFamily="34" charset="0"/>
              </a:rPr>
              <a:t>Hands in pockets</a:t>
            </a:r>
            <a:endParaRPr lang="en-GB" sz="2800" b="1" dirty="0">
              <a:latin typeface="Arial" panose="020B0604020202020204" pitchFamily="34" charset="0"/>
              <a:cs typeface="Arial" panose="020B0604020202020204" pitchFamily="34" charset="0"/>
            </a:endParaRPr>
          </a:p>
          <a:p>
            <a:pPr lvl="1"/>
            <a:r>
              <a:rPr lang="en-US" sz="2800" b="1" dirty="0">
                <a:latin typeface="Arial" panose="020B0604020202020204" pitchFamily="34" charset="0"/>
                <a:cs typeface="Arial" panose="020B0604020202020204" pitchFamily="34" charset="0"/>
              </a:rPr>
              <a:t>Covering your mouth</a:t>
            </a:r>
            <a:endParaRPr lang="en-GB" sz="2800" b="1" dirty="0">
              <a:latin typeface="Arial" panose="020B060402020202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7B7966C2-54A3-4163-9A2F-42D96764C3C4}"/>
              </a:ext>
            </a:extLst>
          </p:cNvPr>
          <p:cNvSpPr>
            <a:spLocks noGrp="1"/>
          </p:cNvSpPr>
          <p:nvPr>
            <p:ph type="sldNum" sz="quarter" idx="10"/>
          </p:nvPr>
        </p:nvSpPr>
        <p:spPr>
          <a:prstGeom prst="rect">
            <a:avLst/>
          </a:prstGeom>
        </p:spPr>
        <p:txBody>
          <a:bodyPr vert="horz" lIns="91464" tIns="45732" rIns="91464" bIns="45732" rtlCol="0" anchor="ctr">
            <a:normAutofit/>
          </a:bodyPr>
          <a:lstStyle/>
          <a:p>
            <a:pPr algn="r">
              <a:spcAft>
                <a:spcPts val="600"/>
              </a:spcAft>
            </a:pPr>
            <a:fld id="{2A013F82-EE5E-44EE-A61D-E31C6657F26F}" type="slidenum">
              <a:rPr lang="en-US"/>
              <a:pPr algn="r">
                <a:spcAft>
                  <a:spcPts val="600"/>
                </a:spcAft>
              </a:pPr>
              <a:t>26</a:t>
            </a:fld>
            <a:endParaRPr lang="en-US" dirty="0"/>
          </a:p>
        </p:txBody>
      </p:sp>
      <p:sp>
        <p:nvSpPr>
          <p:cNvPr id="2" name="TextBox 1">
            <a:extLst>
              <a:ext uri="{FF2B5EF4-FFF2-40B4-BE49-F238E27FC236}">
                <a16:creationId xmlns:a16="http://schemas.microsoft.com/office/drawing/2014/main" id="{F55463FB-82E5-42B3-BBE1-853CFEA336DF}"/>
              </a:ext>
            </a:extLst>
          </p:cNvPr>
          <p:cNvSpPr txBox="1"/>
          <p:nvPr/>
        </p:nvSpPr>
        <p:spPr>
          <a:xfrm>
            <a:off x="253828" y="4281617"/>
            <a:ext cx="11836743" cy="1569660"/>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400" b="1" dirty="0">
                <a:latin typeface="Arial" panose="020B0604020202020204" pitchFamily="34" charset="0"/>
                <a:cs typeface="Arial" panose="020B0604020202020204" pitchFamily="34" charset="0"/>
              </a:rPr>
              <a:t>ONLINE TIP! For an online presentation, you may have to scale-down your gestures to make sure they fit on your screen. Practice gesturing close to your head and upper body. It may feel unnatural at first, but it will look more appropriate onscreen.</a:t>
            </a:r>
          </a:p>
        </p:txBody>
      </p:sp>
      <p:pic>
        <p:nvPicPr>
          <p:cNvPr id="7" name="Picture 6">
            <a:extLst>
              <a:ext uri="{FF2B5EF4-FFF2-40B4-BE49-F238E27FC236}">
                <a16:creationId xmlns:a16="http://schemas.microsoft.com/office/drawing/2014/main" id="{49C52558-1466-47B0-A00E-F391E05B13EF}"/>
              </a:ext>
            </a:extLst>
          </p:cNvPr>
          <p:cNvPicPr>
            <a:picLocks noChangeAspect="1"/>
          </p:cNvPicPr>
          <p:nvPr/>
        </p:nvPicPr>
        <p:blipFill>
          <a:blip r:embed="rId2"/>
          <a:stretch>
            <a:fillRect/>
          </a:stretch>
        </p:blipFill>
        <p:spPr>
          <a:xfrm>
            <a:off x="11113" y="34122"/>
            <a:ext cx="1620739" cy="824008"/>
          </a:xfrm>
          <a:prstGeom prst="rect">
            <a:avLst/>
          </a:prstGeom>
        </p:spPr>
      </p:pic>
    </p:spTree>
    <p:extLst>
      <p:ext uri="{BB962C8B-B14F-4D97-AF65-F5344CB8AC3E}">
        <p14:creationId xmlns:p14="http://schemas.microsoft.com/office/powerpoint/2010/main" val="365798683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DAA13B7-E13A-47E9-8B6A-E122DD58DBA6}"/>
              </a:ext>
            </a:extLst>
          </p:cNvPr>
          <p:cNvSpPr>
            <a:spLocks noGrp="1"/>
          </p:cNvSpPr>
          <p:nvPr>
            <p:ph type="title"/>
          </p:nvPr>
        </p:nvSpPr>
        <p:spPr>
          <a:xfrm>
            <a:off x="2433711" y="46322"/>
            <a:ext cx="6414867" cy="967278"/>
          </a:xfrm>
        </p:spPr>
        <p:txBody>
          <a:bodyPr>
            <a:normAutofit/>
          </a:bodyPr>
          <a:lstStyle/>
          <a:p>
            <a:r>
              <a:rPr lang="en-GB" b="1" dirty="0">
                <a:solidFill>
                  <a:srgbClr val="002060"/>
                </a:solidFill>
                <a:latin typeface="Arial" panose="020B0604020202020204" pitchFamily="34" charset="0"/>
                <a:cs typeface="Arial" panose="020B0604020202020204" pitchFamily="34" charset="0"/>
              </a:rPr>
              <a:t>Facial expressions</a:t>
            </a:r>
          </a:p>
        </p:txBody>
      </p:sp>
      <p:sp>
        <p:nvSpPr>
          <p:cNvPr id="4" name="Slide Number Placeholder 3">
            <a:extLst>
              <a:ext uri="{FF2B5EF4-FFF2-40B4-BE49-F238E27FC236}">
                <a16:creationId xmlns:a16="http://schemas.microsoft.com/office/drawing/2014/main" id="{7B7966C2-54A3-4163-9A2F-42D96764C3C4}"/>
              </a:ext>
            </a:extLst>
          </p:cNvPr>
          <p:cNvSpPr>
            <a:spLocks noGrp="1"/>
          </p:cNvSpPr>
          <p:nvPr>
            <p:ph type="sldNum" sz="quarter" idx="12"/>
          </p:nvPr>
        </p:nvSpPr>
        <p:spPr>
          <a:xfrm>
            <a:off x="259448" y="6421460"/>
            <a:ext cx="638519" cy="360134"/>
          </a:xfrm>
          <a:prstGeom prst="rect">
            <a:avLst/>
          </a:prstGeom>
        </p:spPr>
        <p:txBody>
          <a:bodyPr vert="horz" lIns="91464" tIns="45732" rIns="91464" bIns="45732" rtlCol="0" anchor="ctr">
            <a:normAutofit/>
          </a:bodyPr>
          <a:lstStyle/>
          <a:p>
            <a:pPr>
              <a:spcAft>
                <a:spcPts val="600"/>
              </a:spcAft>
            </a:pPr>
            <a:fld id="{2A013F82-EE5E-44EE-A61D-E31C6657F26F}" type="slidenum">
              <a:rPr lang="en-US"/>
              <a:pPr>
                <a:spcAft>
                  <a:spcPts val="600"/>
                </a:spcAft>
              </a:pPr>
              <a:t>27</a:t>
            </a:fld>
            <a:endParaRPr lang="en-US" dirty="0"/>
          </a:p>
        </p:txBody>
      </p:sp>
      <p:sp>
        <p:nvSpPr>
          <p:cNvPr id="2" name="Rectangle 1">
            <a:extLst>
              <a:ext uri="{FF2B5EF4-FFF2-40B4-BE49-F238E27FC236}">
                <a16:creationId xmlns:a16="http://schemas.microsoft.com/office/drawing/2014/main" id="{21E5DE8E-1505-4468-B75B-31EE28C53E4D}"/>
              </a:ext>
            </a:extLst>
          </p:cNvPr>
          <p:cNvSpPr/>
          <p:nvPr/>
        </p:nvSpPr>
        <p:spPr>
          <a:xfrm>
            <a:off x="509796" y="1402175"/>
            <a:ext cx="7386404" cy="1815882"/>
          </a:xfrm>
          <a:prstGeom prst="rect">
            <a:avLst/>
          </a:prstGeom>
        </p:spPr>
        <p:txBody>
          <a:bodyPr wrap="square">
            <a:spAutoFit/>
          </a:bodyPr>
          <a:lstStyle/>
          <a:p>
            <a:pPr marL="457200" indent="-457200">
              <a:buFont typeface="Arial" panose="020B0604020202020204" pitchFamily="34" charset="0"/>
              <a:buChar char="•"/>
            </a:pPr>
            <a:r>
              <a:rPr lang="en-GB" sz="2800" b="1" dirty="0">
                <a:latin typeface="Arial" panose="020B0604020202020204" pitchFamily="34" charset="0"/>
                <a:cs typeface="Arial" panose="020B0604020202020204" pitchFamily="34" charset="0"/>
              </a:rPr>
              <a:t>The most important consideration is to smile!</a:t>
            </a:r>
          </a:p>
          <a:p>
            <a:pPr marL="457200" indent="-457200">
              <a:buFont typeface="Arial" panose="020B0604020202020204" pitchFamily="34" charset="0"/>
              <a:buChar char="•"/>
            </a:pPr>
            <a:r>
              <a:rPr lang="en-GB" sz="2800" b="1" dirty="0">
                <a:latin typeface="Arial" panose="020B0604020202020204" pitchFamily="34" charset="0"/>
                <a:cs typeface="Arial" panose="020B0604020202020204" pitchFamily="34" charset="0"/>
              </a:rPr>
              <a:t>Nodding can also convey a message</a:t>
            </a:r>
          </a:p>
          <a:p>
            <a:pPr marL="457200" indent="-457200">
              <a:buFont typeface="Arial" panose="020B0604020202020204" pitchFamily="34" charset="0"/>
              <a:buChar char="•"/>
            </a:pPr>
            <a:r>
              <a:rPr lang="en-GB" sz="2800" b="1" dirty="0">
                <a:latin typeface="Arial" panose="020B0604020202020204" pitchFamily="34" charset="0"/>
                <a:cs typeface="Arial" panose="020B0604020202020204" pitchFamily="34" charset="0"/>
              </a:rPr>
              <a:t>Facial expression denotes emotion!</a:t>
            </a:r>
          </a:p>
        </p:txBody>
      </p:sp>
      <p:pic>
        <p:nvPicPr>
          <p:cNvPr id="7" name="Picture 6">
            <a:extLst>
              <a:ext uri="{FF2B5EF4-FFF2-40B4-BE49-F238E27FC236}">
                <a16:creationId xmlns:a16="http://schemas.microsoft.com/office/drawing/2014/main" id="{36AD4443-5893-47FA-99B4-2A095D72878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56240" y="1205721"/>
            <a:ext cx="3150662" cy="3150662"/>
          </a:xfrm>
          <a:prstGeom prst="rect">
            <a:avLst/>
          </a:prstGeom>
        </p:spPr>
      </p:pic>
      <p:sp>
        <p:nvSpPr>
          <p:cNvPr id="3" name="TextBox 2">
            <a:extLst>
              <a:ext uri="{FF2B5EF4-FFF2-40B4-BE49-F238E27FC236}">
                <a16:creationId xmlns:a16="http://schemas.microsoft.com/office/drawing/2014/main" id="{92032112-F94B-4D33-8032-72DE3E2349B0}"/>
              </a:ext>
            </a:extLst>
          </p:cNvPr>
          <p:cNvSpPr txBox="1"/>
          <p:nvPr/>
        </p:nvSpPr>
        <p:spPr>
          <a:xfrm>
            <a:off x="578708" y="4548505"/>
            <a:ext cx="11154033" cy="1200329"/>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sz="2400" b="1" dirty="0">
                <a:latin typeface="Arial" panose="020B0604020202020204" pitchFamily="34" charset="0"/>
                <a:cs typeface="Arial" panose="020B0604020202020204" pitchFamily="34" charset="0"/>
              </a:rPr>
              <a:t>ONLINE TIP! As your face is the main focus in an online presentation, it is important to relax your face, so your audience will feel more relaxed, and you will gain credibility by looking confident. </a:t>
            </a:r>
          </a:p>
        </p:txBody>
      </p:sp>
      <p:pic>
        <p:nvPicPr>
          <p:cNvPr id="8" name="Picture 7">
            <a:extLst>
              <a:ext uri="{FF2B5EF4-FFF2-40B4-BE49-F238E27FC236}">
                <a16:creationId xmlns:a16="http://schemas.microsoft.com/office/drawing/2014/main" id="{6D81D3DF-C11E-46C6-965A-704FD2A0CFE2}"/>
              </a:ext>
            </a:extLst>
          </p:cNvPr>
          <p:cNvPicPr>
            <a:picLocks noChangeAspect="1"/>
          </p:cNvPicPr>
          <p:nvPr/>
        </p:nvPicPr>
        <p:blipFill>
          <a:blip r:embed="rId5"/>
          <a:stretch>
            <a:fillRect/>
          </a:stretch>
        </p:blipFill>
        <p:spPr>
          <a:xfrm>
            <a:off x="11113" y="34122"/>
            <a:ext cx="1620739" cy="824008"/>
          </a:xfrm>
          <a:prstGeom prst="rect">
            <a:avLst/>
          </a:prstGeom>
        </p:spPr>
      </p:pic>
    </p:spTree>
    <p:extLst>
      <p:ext uri="{BB962C8B-B14F-4D97-AF65-F5344CB8AC3E}">
        <p14:creationId xmlns:p14="http://schemas.microsoft.com/office/powerpoint/2010/main" val="77161125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DAA13B7-E13A-47E9-8B6A-E122DD58DBA6}"/>
              </a:ext>
            </a:extLst>
          </p:cNvPr>
          <p:cNvSpPr>
            <a:spLocks noGrp="1"/>
          </p:cNvSpPr>
          <p:nvPr>
            <p:ph type="title"/>
          </p:nvPr>
        </p:nvSpPr>
        <p:spPr>
          <a:xfrm>
            <a:off x="2278965" y="119845"/>
            <a:ext cx="5866229" cy="950814"/>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Posture</a:t>
            </a:r>
          </a:p>
        </p:txBody>
      </p:sp>
      <p:sp>
        <p:nvSpPr>
          <p:cNvPr id="17" name="Content Placeholder 16">
            <a:extLst>
              <a:ext uri="{FF2B5EF4-FFF2-40B4-BE49-F238E27FC236}">
                <a16:creationId xmlns:a16="http://schemas.microsoft.com/office/drawing/2014/main" id="{7DE4E3B6-B23E-420E-A745-B3D51C315132}"/>
              </a:ext>
            </a:extLst>
          </p:cNvPr>
          <p:cNvSpPr>
            <a:spLocks noGrp="1"/>
          </p:cNvSpPr>
          <p:nvPr>
            <p:ph idx="1"/>
          </p:nvPr>
        </p:nvSpPr>
        <p:spPr>
          <a:xfrm>
            <a:off x="407368" y="1340768"/>
            <a:ext cx="5544616" cy="4836195"/>
          </a:xfrm>
        </p:spPr>
        <p:txBody>
          <a:bodyPr/>
          <a:lstStyle/>
          <a:p>
            <a:r>
              <a:rPr lang="en-US" sz="2801" b="1" dirty="0">
                <a:latin typeface="Arial" panose="020B0604020202020204" pitchFamily="34" charset="0"/>
                <a:cs typeface="Arial" panose="020B0604020202020204" pitchFamily="34" charset="0"/>
              </a:rPr>
              <a:t>Body posture can be open or closed.</a:t>
            </a:r>
          </a:p>
          <a:p>
            <a:r>
              <a:rPr lang="en-US" sz="2801" b="1" dirty="0">
                <a:latin typeface="Arial" panose="020B0604020202020204" pitchFamily="34" charset="0"/>
                <a:cs typeface="Arial" panose="020B0604020202020204" pitchFamily="34" charset="0"/>
              </a:rPr>
              <a:t>Interested people pay attention and lean forward.</a:t>
            </a:r>
          </a:p>
          <a:p>
            <a:r>
              <a:rPr lang="en-US" sz="2801" b="1" dirty="0">
                <a:latin typeface="Arial" panose="020B0604020202020204" pitchFamily="34" charset="0"/>
                <a:cs typeface="Arial" panose="020B0604020202020204" pitchFamily="34" charset="0"/>
              </a:rPr>
              <a:t>Leaning backwards demonstrates aloofness or rejection.	</a:t>
            </a:r>
            <a:endParaRPr lang="en-GB" b="1"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B7966C2-54A3-4163-9A2F-42D96764C3C4}"/>
              </a:ext>
            </a:extLst>
          </p:cNvPr>
          <p:cNvSpPr>
            <a:spLocks noGrp="1"/>
          </p:cNvSpPr>
          <p:nvPr>
            <p:ph type="sldNum" sz="quarter" idx="12"/>
          </p:nvPr>
        </p:nvSpPr>
        <p:spPr>
          <a:xfrm>
            <a:off x="119261" y="6447073"/>
            <a:ext cx="548705" cy="336348"/>
          </a:xfrm>
          <a:prstGeom prst="rect">
            <a:avLst/>
          </a:prstGeom>
        </p:spPr>
        <p:txBody>
          <a:bodyPr vert="horz" lIns="91464" tIns="45732" rIns="91464" bIns="45732" rtlCol="0" anchor="ctr">
            <a:normAutofit/>
          </a:bodyPr>
          <a:lstStyle/>
          <a:p>
            <a:pPr algn="r">
              <a:spcAft>
                <a:spcPts val="600"/>
              </a:spcAft>
            </a:pPr>
            <a:fld id="{2A013F82-EE5E-44EE-A61D-E31C6657F26F}" type="slidenum">
              <a:rPr lang="en-US">
                <a:latin typeface="Calibri" panose="020F0502020204030204" pitchFamily="34" charset="0"/>
                <a:cs typeface="Calibri" panose="020F0502020204030204" pitchFamily="34" charset="0"/>
              </a:rPr>
              <a:pPr algn="r">
                <a:spcAft>
                  <a:spcPts val="600"/>
                </a:spcAft>
              </a:pPr>
              <a:t>28</a:t>
            </a:fld>
            <a:endParaRPr lang="en-US" dirty="0">
              <a:latin typeface="Calibri" panose="020F0502020204030204" pitchFamily="34" charset="0"/>
              <a:cs typeface="Calibri" panose="020F0502020204030204" pitchFamily="34" charset="0"/>
            </a:endParaRPr>
          </a:p>
        </p:txBody>
      </p:sp>
      <p:pic>
        <p:nvPicPr>
          <p:cNvPr id="3" name="Picture 2" descr="Business woman presenting">
            <a:extLst>
              <a:ext uri="{FF2B5EF4-FFF2-40B4-BE49-F238E27FC236}">
                <a16:creationId xmlns:a16="http://schemas.microsoft.com/office/drawing/2014/main" id="{E9E5D7FB-0091-4AA7-8F0E-65733E73AF6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84032" y="1052736"/>
            <a:ext cx="2448272" cy="4479514"/>
          </a:xfrm>
          <a:prstGeom prst="rect">
            <a:avLst/>
          </a:prstGeom>
        </p:spPr>
      </p:pic>
      <p:pic>
        <p:nvPicPr>
          <p:cNvPr id="19" name="Picture 18" descr="English business man">
            <a:extLst>
              <a:ext uri="{FF2B5EF4-FFF2-40B4-BE49-F238E27FC236}">
                <a16:creationId xmlns:a16="http://schemas.microsoft.com/office/drawing/2014/main" id="{DDA33E54-2336-43E5-818B-CD1E57F696E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768408" y="641889"/>
            <a:ext cx="1706891" cy="5301208"/>
          </a:xfrm>
          <a:prstGeom prst="rect">
            <a:avLst/>
          </a:prstGeom>
        </p:spPr>
      </p:pic>
      <p:sp>
        <p:nvSpPr>
          <p:cNvPr id="9" name="TextBox 8">
            <a:extLst>
              <a:ext uri="{FF2B5EF4-FFF2-40B4-BE49-F238E27FC236}">
                <a16:creationId xmlns:a16="http://schemas.microsoft.com/office/drawing/2014/main" id="{CE1D5998-8FCB-4740-B0F4-5FDE38598E81}"/>
              </a:ext>
            </a:extLst>
          </p:cNvPr>
          <p:cNvSpPr txBox="1"/>
          <p:nvPr/>
        </p:nvSpPr>
        <p:spPr>
          <a:xfrm>
            <a:off x="333822" y="4163438"/>
            <a:ext cx="5978221" cy="1926076"/>
          </a:xfrm>
          <a:prstGeom prst="rect">
            <a:avLst/>
          </a:prstGeom>
        </p:spPr>
        <p:style>
          <a:lnRef idx="2">
            <a:schemeClr val="accent1"/>
          </a:lnRef>
          <a:fillRef idx="1">
            <a:schemeClr val="lt1"/>
          </a:fillRef>
          <a:effectRef idx="0">
            <a:schemeClr val="accent1"/>
          </a:effectRef>
          <a:fontRef idx="minor">
            <a:schemeClr val="dk1"/>
          </a:fontRef>
        </p:style>
        <p:txBody>
          <a:bodyPr spcFirstLastPara="0" vert="horz" wrap="square" lIns="36000" tIns="36000" rIns="36000" bIns="36000" numCol="1" spcCol="1270" anchor="ctr" anchorCtr="0">
            <a:noAutofit/>
          </a:bodyPr>
          <a:lstStyle/>
          <a:p>
            <a:pPr marL="0" lvl="0" indent="0" algn="ctr" defTabSz="1066800">
              <a:lnSpc>
                <a:spcPct val="90000"/>
              </a:lnSpc>
              <a:spcBef>
                <a:spcPct val="0"/>
              </a:spcBef>
              <a:spcAft>
                <a:spcPct val="35000"/>
              </a:spcAft>
              <a:buNone/>
            </a:pPr>
            <a:r>
              <a:rPr lang="en-GB" sz="2400" b="1" i="0" kern="1200" dirty="0">
                <a:latin typeface="Arial" panose="020B0604020202020204" pitchFamily="34" charset="0"/>
                <a:cs typeface="Arial" panose="020B0604020202020204" pitchFamily="34" charset="0"/>
              </a:rPr>
              <a:t>ONLINE TIP! Consider standing to deliver your presentation – you may feel more professional.  If seated </a:t>
            </a:r>
            <a:r>
              <a:rPr lang="en-GB" sz="2400" b="1" dirty="0">
                <a:latin typeface="Arial" panose="020B0604020202020204" pitchFamily="34" charset="0"/>
                <a:cs typeface="Arial" panose="020B0604020202020204" pitchFamily="34" charset="0"/>
              </a:rPr>
              <a:t>d</a:t>
            </a:r>
            <a:r>
              <a:rPr lang="en-GB" sz="2400" b="1" i="0" kern="1200" dirty="0">
                <a:latin typeface="Arial" panose="020B0604020202020204" pitchFamily="34" charset="0"/>
                <a:cs typeface="Arial" panose="020B0604020202020204" pitchFamily="34" charset="0"/>
              </a:rPr>
              <a:t>on’t slump!</a:t>
            </a:r>
            <a:endParaRPr lang="en-US" sz="2400" b="1" kern="12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520F7828-3CE3-4CC6-9B41-2FD2C21378C4}"/>
              </a:ext>
            </a:extLst>
          </p:cNvPr>
          <p:cNvPicPr>
            <a:picLocks noChangeAspect="1"/>
          </p:cNvPicPr>
          <p:nvPr/>
        </p:nvPicPr>
        <p:blipFill>
          <a:blip r:embed="rId4"/>
          <a:stretch>
            <a:fillRect/>
          </a:stretch>
        </p:blipFill>
        <p:spPr>
          <a:xfrm>
            <a:off x="11113" y="34122"/>
            <a:ext cx="1620739" cy="824008"/>
          </a:xfrm>
          <a:prstGeom prst="rect">
            <a:avLst/>
          </a:prstGeom>
        </p:spPr>
      </p:pic>
    </p:spTree>
    <p:extLst>
      <p:ext uri="{BB962C8B-B14F-4D97-AF65-F5344CB8AC3E}">
        <p14:creationId xmlns:p14="http://schemas.microsoft.com/office/powerpoint/2010/main" val="31892987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1336" y="34122"/>
            <a:ext cx="8498058" cy="765518"/>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Paralanguage </a:t>
            </a:r>
          </a:p>
        </p:txBody>
      </p:sp>
      <p:sp>
        <p:nvSpPr>
          <p:cNvPr id="3" name="Slide Number Placeholder 2">
            <a:extLst>
              <a:ext uri="{FF2B5EF4-FFF2-40B4-BE49-F238E27FC236}">
                <a16:creationId xmlns:a16="http://schemas.microsoft.com/office/drawing/2014/main" id="{0D8EC786-C323-4100-B8E8-C31A4B16C44B}"/>
              </a:ext>
            </a:extLst>
          </p:cNvPr>
          <p:cNvSpPr>
            <a:spLocks noGrp="1"/>
          </p:cNvSpPr>
          <p:nvPr>
            <p:ph type="sldNum" sz="quarter" idx="12"/>
          </p:nvPr>
        </p:nvSpPr>
        <p:spPr>
          <a:xfrm>
            <a:off x="117779" y="6492875"/>
            <a:ext cx="798631" cy="365125"/>
          </a:xfrm>
        </p:spPr>
        <p:txBody>
          <a:bodyPr>
            <a:normAutofit/>
          </a:bodyPr>
          <a:lstStyle/>
          <a:p>
            <a:fld id="{2A013F82-EE5E-44EE-A61D-E31C6657F26F}" type="slidenum">
              <a:rPr lang="en-GB"/>
              <a:pPr/>
              <a:t>29</a:t>
            </a:fld>
            <a:endParaRPr lang="en-GB"/>
          </a:p>
        </p:txBody>
      </p:sp>
      <p:graphicFrame>
        <p:nvGraphicFramePr>
          <p:cNvPr id="5" name="Content Placeholder 2"/>
          <p:cNvGraphicFramePr>
            <a:graphicFrameLocks noGrp="1"/>
          </p:cNvGraphicFramePr>
          <p:nvPr>
            <p:ph idx="4294967295"/>
            <p:extLst>
              <p:ext uri="{D42A27DB-BD31-4B8C-83A1-F6EECF244321}">
                <p14:modId xmlns:p14="http://schemas.microsoft.com/office/powerpoint/2010/main" val="2347497010"/>
              </p:ext>
            </p:extLst>
          </p:nvPr>
        </p:nvGraphicFramePr>
        <p:xfrm>
          <a:off x="191530" y="1642178"/>
          <a:ext cx="11497962" cy="48129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8B8A3900-542F-41FD-B45F-41A9004E0697}"/>
              </a:ext>
            </a:extLst>
          </p:cNvPr>
          <p:cNvSpPr txBox="1"/>
          <p:nvPr/>
        </p:nvSpPr>
        <p:spPr>
          <a:xfrm>
            <a:off x="287198" y="950146"/>
            <a:ext cx="11617604" cy="523220"/>
          </a:xfrm>
          <a:prstGeom prst="rect">
            <a:avLst/>
          </a:prstGeom>
          <a:noFill/>
        </p:spPr>
        <p:txBody>
          <a:bodyPr wrap="square">
            <a:spAutoFit/>
          </a:bodyPr>
          <a:lstStyle/>
          <a:p>
            <a:r>
              <a:rPr lang="en-GB" sz="2800" b="1" i="0" dirty="0">
                <a:effectLst/>
                <a:latin typeface="Calibri" panose="020F0502020204030204" pitchFamily="34" charset="0"/>
                <a:cs typeface="Calibri" panose="020F0502020204030204" pitchFamily="34" charset="0"/>
              </a:rPr>
              <a:t>The non-verbal aspects of speech that convey information to listeners</a:t>
            </a:r>
            <a:endParaRPr lang="en-GB" sz="2800" b="1"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DC337EA9-A37D-4EE9-8040-CE6AD8FA7779}"/>
              </a:ext>
            </a:extLst>
          </p:cNvPr>
          <p:cNvPicPr>
            <a:picLocks noChangeAspect="1"/>
          </p:cNvPicPr>
          <p:nvPr/>
        </p:nvPicPr>
        <p:blipFill>
          <a:blip r:embed="rId7"/>
          <a:stretch>
            <a:fillRect/>
          </a:stretch>
        </p:blipFill>
        <p:spPr>
          <a:xfrm>
            <a:off x="11113" y="34122"/>
            <a:ext cx="1620739" cy="824008"/>
          </a:xfrm>
          <a:prstGeom prst="rect">
            <a:avLst/>
          </a:prstGeom>
        </p:spPr>
      </p:pic>
    </p:spTree>
    <p:extLst>
      <p:ext uri="{BB962C8B-B14F-4D97-AF65-F5344CB8AC3E}">
        <p14:creationId xmlns:p14="http://schemas.microsoft.com/office/powerpoint/2010/main" val="26447168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879DC884-7CF3-41C0-B7C3-8B4E4C9FD48F}"/>
              </a:ext>
            </a:extLst>
          </p:cNvPr>
          <p:cNvSpPr>
            <a:spLocks noGrp="1"/>
          </p:cNvSpPr>
          <p:nvPr>
            <p:ph type="sldNum" sz="quarter" idx="12"/>
          </p:nvPr>
        </p:nvSpPr>
        <p:spPr>
          <a:xfrm>
            <a:off x="117779" y="6492875"/>
            <a:ext cx="798631" cy="365125"/>
          </a:xfrm>
        </p:spPr>
        <p:txBody>
          <a:bodyPr/>
          <a:lstStyle/>
          <a:p>
            <a:fld id="{2A013F82-EE5E-44EE-A61D-E31C6657F26F}" type="slidenum">
              <a:rPr lang="en-GB" smtClean="0"/>
              <a:pPr/>
              <a:t>30</a:t>
            </a:fld>
            <a:endParaRPr lang="en-GB"/>
          </a:p>
        </p:txBody>
      </p:sp>
      <p:pic>
        <p:nvPicPr>
          <p:cNvPr id="6" name="intonation short">
            <a:hlinkClick r:id="" action="ppaction://media"/>
            <a:extLst>
              <a:ext uri="{FF2B5EF4-FFF2-40B4-BE49-F238E27FC236}">
                <a16:creationId xmlns:a16="http://schemas.microsoft.com/office/drawing/2014/main" id="{7B705A0E-32F8-4C0C-90EF-5DA8DAD571FC}"/>
              </a:ext>
            </a:extLst>
          </p:cNvPr>
          <p:cNvPicPr>
            <a:picLocks noGrp="1" noChangeAspect="1"/>
          </p:cNvPicPr>
          <p:nvPr>
            <p:ph idx="4294967295"/>
            <a:videoFile r:link="rId2"/>
            <p:extLst>
              <p:ext uri="{DAA4B4D4-6D71-4841-9C94-3DE7FCFB9230}">
                <p14:media xmlns:p14="http://schemas.microsoft.com/office/powerpoint/2010/main" r:embed="rId1"/>
              </p:ext>
            </p:extLst>
          </p:nvPr>
        </p:nvPicPr>
        <p:blipFill>
          <a:blip r:embed="rId4"/>
          <a:stretch>
            <a:fillRect/>
          </a:stretch>
        </p:blipFill>
        <p:spPr>
          <a:xfrm>
            <a:off x="4299122" y="651348"/>
            <a:ext cx="7200900" cy="5400675"/>
          </a:xfrm>
        </p:spPr>
      </p:pic>
      <p:sp>
        <p:nvSpPr>
          <p:cNvPr id="9" name="TextBox 8">
            <a:extLst>
              <a:ext uri="{FF2B5EF4-FFF2-40B4-BE49-F238E27FC236}">
                <a16:creationId xmlns:a16="http://schemas.microsoft.com/office/drawing/2014/main" id="{984A792E-B2F7-4694-B683-98C5C6FB4678}"/>
              </a:ext>
            </a:extLst>
          </p:cNvPr>
          <p:cNvSpPr txBox="1"/>
          <p:nvPr/>
        </p:nvSpPr>
        <p:spPr>
          <a:xfrm>
            <a:off x="517094" y="1751570"/>
            <a:ext cx="3252080" cy="3354859"/>
          </a:xfrm>
          <a:prstGeom prst="rect">
            <a:avLst/>
          </a:prstGeom>
        </p:spPr>
        <p:style>
          <a:lnRef idx="2">
            <a:schemeClr val="accent1"/>
          </a:lnRef>
          <a:fillRef idx="1">
            <a:schemeClr val="lt1"/>
          </a:fillRef>
          <a:effectRef idx="0">
            <a:schemeClr val="accent1"/>
          </a:effectRef>
          <a:fontRef idx="minor">
            <a:schemeClr val="dk1"/>
          </a:fontRef>
        </p:style>
        <p:txBody>
          <a:bodyPr spcFirstLastPara="0" vert="horz" wrap="square" lIns="36000" tIns="36000" rIns="36000" bIns="36000" numCol="1" spcCol="1270" anchor="ctr" anchorCtr="0">
            <a:noAutofit/>
          </a:bodyPr>
          <a:lstStyle/>
          <a:p>
            <a:pPr marL="0" lvl="0" indent="0" algn="ctr" defTabSz="1066800">
              <a:lnSpc>
                <a:spcPct val="90000"/>
              </a:lnSpc>
              <a:spcBef>
                <a:spcPct val="0"/>
              </a:spcBef>
              <a:spcAft>
                <a:spcPct val="35000"/>
              </a:spcAft>
              <a:buNone/>
            </a:pPr>
            <a:r>
              <a:rPr lang="en-GB" sz="2400" b="1" i="0" kern="1200" dirty="0">
                <a:latin typeface="Arial" panose="020B0604020202020204" pitchFamily="34" charset="0"/>
                <a:cs typeface="Arial" panose="020B0604020202020204" pitchFamily="34" charset="0"/>
              </a:rPr>
              <a:t>You need to inject energy into your delivery – it will increase audience engagement and help you to sound more confident!</a:t>
            </a:r>
            <a:endParaRPr lang="en-US" sz="2400" b="1" kern="1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CB533442-8D01-4DDD-AF99-E5B7DD81342C}"/>
              </a:ext>
            </a:extLst>
          </p:cNvPr>
          <p:cNvPicPr>
            <a:picLocks noChangeAspect="1"/>
          </p:cNvPicPr>
          <p:nvPr/>
        </p:nvPicPr>
        <p:blipFill>
          <a:blip r:embed="rId5"/>
          <a:stretch>
            <a:fillRect/>
          </a:stretch>
        </p:blipFill>
        <p:spPr>
          <a:xfrm>
            <a:off x="11113" y="34122"/>
            <a:ext cx="1620739" cy="824008"/>
          </a:xfrm>
          <a:prstGeom prst="rect">
            <a:avLst/>
          </a:prstGeom>
        </p:spPr>
      </p:pic>
    </p:spTree>
    <p:extLst>
      <p:ext uri="{BB962C8B-B14F-4D97-AF65-F5344CB8AC3E}">
        <p14:creationId xmlns:p14="http://schemas.microsoft.com/office/powerpoint/2010/main" val="300264489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19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DAA13B7-E13A-47E9-8B6A-E122DD58DBA6}"/>
              </a:ext>
            </a:extLst>
          </p:cNvPr>
          <p:cNvSpPr>
            <a:spLocks noGrp="1"/>
          </p:cNvSpPr>
          <p:nvPr>
            <p:ph type="title"/>
          </p:nvPr>
        </p:nvSpPr>
        <p:spPr>
          <a:xfrm>
            <a:off x="2518117" y="34122"/>
            <a:ext cx="7421549" cy="830247"/>
          </a:xfrm>
        </p:spPr>
        <p:txBody>
          <a:bodyPr>
            <a:normAutofit/>
          </a:bodyPr>
          <a:lstStyle/>
          <a:p>
            <a:r>
              <a:rPr lang="en-GB" b="1" dirty="0">
                <a:solidFill>
                  <a:srgbClr val="002060"/>
                </a:solidFill>
                <a:latin typeface="Arial" panose="020B0604020202020204" pitchFamily="34" charset="0"/>
                <a:cs typeface="Arial" panose="020B0604020202020204" pitchFamily="34" charset="0"/>
              </a:rPr>
              <a:t>Online Considerations</a:t>
            </a:r>
          </a:p>
        </p:txBody>
      </p:sp>
      <p:sp>
        <p:nvSpPr>
          <p:cNvPr id="4" name="Slide Number Placeholder 3">
            <a:extLst>
              <a:ext uri="{FF2B5EF4-FFF2-40B4-BE49-F238E27FC236}">
                <a16:creationId xmlns:a16="http://schemas.microsoft.com/office/drawing/2014/main" id="{7B7966C2-54A3-4163-9A2F-42D96764C3C4}"/>
              </a:ext>
            </a:extLst>
          </p:cNvPr>
          <p:cNvSpPr>
            <a:spLocks noGrp="1"/>
          </p:cNvSpPr>
          <p:nvPr>
            <p:ph type="sldNum" sz="quarter" idx="12"/>
          </p:nvPr>
        </p:nvSpPr>
        <p:spPr>
          <a:xfrm>
            <a:off x="10825931" y="6224431"/>
            <a:ext cx="570729" cy="314149"/>
          </a:xfrm>
          <a:prstGeom prst="rect">
            <a:avLst/>
          </a:prstGeom>
        </p:spPr>
        <p:txBody>
          <a:bodyPr vert="horz" lIns="91464" tIns="45732" rIns="91464" bIns="45732" rtlCol="0" anchor="ctr">
            <a:normAutofit/>
          </a:bodyPr>
          <a:lstStyle/>
          <a:p>
            <a:pPr algn="r">
              <a:spcAft>
                <a:spcPts val="600"/>
              </a:spcAft>
            </a:pPr>
            <a:fld id="{2A013F82-EE5E-44EE-A61D-E31C6657F26F}" type="slidenum">
              <a:rPr lang="en-US" sz="1000">
                <a:solidFill>
                  <a:srgbClr val="898989"/>
                </a:solidFill>
              </a:rPr>
              <a:pPr algn="r">
                <a:spcAft>
                  <a:spcPts val="600"/>
                </a:spcAft>
              </a:pPr>
              <a:t>31</a:t>
            </a:fld>
            <a:endParaRPr lang="en-US" sz="1000">
              <a:solidFill>
                <a:srgbClr val="898989"/>
              </a:solidFill>
            </a:endParaRPr>
          </a:p>
        </p:txBody>
      </p:sp>
      <p:sp>
        <p:nvSpPr>
          <p:cNvPr id="14" name="TextBox 13">
            <a:extLst>
              <a:ext uri="{FF2B5EF4-FFF2-40B4-BE49-F238E27FC236}">
                <a16:creationId xmlns:a16="http://schemas.microsoft.com/office/drawing/2014/main" id="{971BAD46-395E-487C-8770-6E2A1754C985}"/>
              </a:ext>
            </a:extLst>
          </p:cNvPr>
          <p:cNvSpPr txBox="1"/>
          <p:nvPr/>
        </p:nvSpPr>
        <p:spPr>
          <a:xfrm>
            <a:off x="215442" y="1604564"/>
            <a:ext cx="2791885" cy="3393744"/>
          </a:xfrm>
          <a:prstGeom prst="rect">
            <a:avLst/>
          </a:prstGeom>
        </p:spPr>
        <p:style>
          <a:lnRef idx="2">
            <a:schemeClr val="accent1"/>
          </a:lnRef>
          <a:fillRef idx="1">
            <a:schemeClr val="lt1"/>
          </a:fillRef>
          <a:effectRef idx="0">
            <a:schemeClr val="accent1"/>
          </a:effectRef>
          <a:fontRef idx="minor">
            <a:schemeClr val="dk1"/>
          </a:fontRef>
        </p:style>
        <p:txBody>
          <a:bodyPr spcFirstLastPara="0" vert="horz" wrap="square" lIns="72000" tIns="72000" rIns="72000" bIns="72000" numCol="1" spcCol="1270" anchor="t" anchorCtr="0">
            <a:noAutofit/>
          </a:bodyPr>
          <a:lstStyle/>
          <a:p>
            <a:pPr defTabSz="844803">
              <a:lnSpc>
                <a:spcPct val="90000"/>
              </a:lnSpc>
              <a:spcBef>
                <a:spcPct val="0"/>
              </a:spcBef>
              <a:spcAft>
                <a:spcPct val="35000"/>
              </a:spcAft>
            </a:pPr>
            <a:r>
              <a:rPr lang="en-US" sz="2801" b="1" dirty="0">
                <a:latin typeface="Arial" panose="020B0604020202020204" pitchFamily="34" charset="0"/>
                <a:cs typeface="Arial" panose="020B0604020202020204" pitchFamily="34" charset="0"/>
              </a:rPr>
              <a:t>Consider your camera angle</a:t>
            </a:r>
          </a:p>
          <a:p>
            <a:pPr defTabSz="844803">
              <a:spcBef>
                <a:spcPct val="0"/>
              </a:spcBef>
              <a:spcAft>
                <a:spcPts val="600"/>
              </a:spcAft>
            </a:pPr>
            <a:r>
              <a:rPr lang="en-US" sz="2400" b="1" dirty="0">
                <a:latin typeface="Arial" panose="020B0604020202020204" pitchFamily="34" charset="0"/>
                <a:cs typeface="Arial" panose="020B0604020202020204" pitchFamily="34" charset="0"/>
              </a:rPr>
              <a:t>The best angle is level with, or a little bit above your face.</a:t>
            </a:r>
            <a:r>
              <a:rPr lang="en-US" sz="2400" dirty="0">
                <a:latin typeface="Calibri" panose="020F0502020204030204" pitchFamily="34" charset="0"/>
                <a:cs typeface="Calibri" panose="020F0502020204030204" pitchFamily="34" charset="0"/>
              </a:rPr>
              <a:t>		</a:t>
            </a:r>
          </a:p>
        </p:txBody>
      </p:sp>
      <p:sp>
        <p:nvSpPr>
          <p:cNvPr id="12" name="TextBox 11">
            <a:extLst>
              <a:ext uri="{FF2B5EF4-FFF2-40B4-BE49-F238E27FC236}">
                <a16:creationId xmlns:a16="http://schemas.microsoft.com/office/drawing/2014/main" id="{DF13A03F-B843-4D94-A1F9-E046EA6694E9}"/>
              </a:ext>
            </a:extLst>
          </p:cNvPr>
          <p:cNvSpPr txBox="1"/>
          <p:nvPr/>
        </p:nvSpPr>
        <p:spPr>
          <a:xfrm>
            <a:off x="6105094" y="1602391"/>
            <a:ext cx="2791885" cy="3393744"/>
          </a:xfrm>
          <a:prstGeom prst="rect">
            <a:avLst/>
          </a:prstGeom>
        </p:spPr>
        <p:style>
          <a:lnRef idx="2">
            <a:schemeClr val="accent1"/>
          </a:lnRef>
          <a:fillRef idx="1">
            <a:schemeClr val="lt1"/>
          </a:fillRef>
          <a:effectRef idx="0">
            <a:schemeClr val="accent1"/>
          </a:effectRef>
          <a:fontRef idx="minor">
            <a:schemeClr val="dk1"/>
          </a:fontRef>
        </p:style>
        <p:txBody>
          <a:bodyPr spcFirstLastPara="0" vert="horz" wrap="square" lIns="72000" tIns="72000" rIns="72000" bIns="72000" numCol="1" spcCol="1270" anchor="t" anchorCtr="0">
            <a:noAutofit/>
          </a:bodyPr>
          <a:lstStyle/>
          <a:p>
            <a:pPr defTabSz="844803">
              <a:lnSpc>
                <a:spcPct val="90000"/>
              </a:lnSpc>
              <a:spcBef>
                <a:spcPct val="0"/>
              </a:spcBef>
              <a:spcAft>
                <a:spcPct val="35000"/>
              </a:spcAft>
            </a:pPr>
            <a:r>
              <a:rPr lang="en-US" sz="2801" b="1" dirty="0">
                <a:latin typeface="Arial" panose="020B0604020202020204" pitchFamily="34" charset="0"/>
                <a:cs typeface="Arial" panose="020B0604020202020204" pitchFamily="34" charset="0"/>
              </a:rPr>
              <a:t>Consider your background</a:t>
            </a:r>
          </a:p>
          <a:p>
            <a:pPr defTabSz="844803">
              <a:lnSpc>
                <a:spcPct val="90000"/>
              </a:lnSpc>
              <a:spcBef>
                <a:spcPct val="0"/>
              </a:spcBef>
              <a:spcAft>
                <a:spcPct val="35000"/>
              </a:spcAft>
            </a:pPr>
            <a:r>
              <a:rPr lang="en-US" sz="2400" b="1" dirty="0">
                <a:latin typeface="Arial" panose="020B0604020202020204" pitchFamily="34" charset="0"/>
                <a:cs typeface="Arial" panose="020B0604020202020204" pitchFamily="34" charset="0"/>
              </a:rPr>
              <a:t>Make sure that your audience is not distracted by what may be behind and around you.</a:t>
            </a:r>
            <a:r>
              <a:rPr lang="en-US" sz="2800" b="1" dirty="0">
                <a:latin typeface="Arial" panose="020B0604020202020204" pitchFamily="34" charset="0"/>
                <a:cs typeface="Arial" panose="020B0604020202020204" pitchFamily="34" charset="0"/>
              </a:rPr>
              <a:t>	</a:t>
            </a:r>
            <a:r>
              <a:rPr lang="en-US" sz="2401" dirty="0">
                <a:latin typeface="Calibri" panose="020F0502020204030204" pitchFamily="34" charset="0"/>
                <a:cs typeface="Calibri" panose="020F0502020204030204" pitchFamily="34" charset="0"/>
              </a:rPr>
              <a:t>	</a:t>
            </a:r>
            <a:endParaRPr lang="en-US" sz="2801" dirty="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FB7C7A5F-ED0B-4F61-AC3D-C565AA14428B}"/>
              </a:ext>
            </a:extLst>
          </p:cNvPr>
          <p:cNvSpPr txBox="1"/>
          <p:nvPr/>
        </p:nvSpPr>
        <p:spPr>
          <a:xfrm>
            <a:off x="9049919" y="1606397"/>
            <a:ext cx="2791885" cy="3393744"/>
          </a:xfrm>
          <a:prstGeom prst="rect">
            <a:avLst/>
          </a:prstGeom>
        </p:spPr>
        <p:style>
          <a:lnRef idx="2">
            <a:schemeClr val="accent1"/>
          </a:lnRef>
          <a:fillRef idx="1">
            <a:schemeClr val="lt1"/>
          </a:fillRef>
          <a:effectRef idx="0">
            <a:schemeClr val="accent1"/>
          </a:effectRef>
          <a:fontRef idx="minor">
            <a:schemeClr val="dk1"/>
          </a:fontRef>
        </p:style>
        <p:txBody>
          <a:bodyPr spcFirstLastPara="0" vert="horz" wrap="square" lIns="72000" tIns="72000" rIns="72000" bIns="72000" numCol="1" spcCol="1270" anchor="t" anchorCtr="0">
            <a:noAutofit/>
          </a:bodyPr>
          <a:lstStyle/>
          <a:p>
            <a:pPr defTabSz="844803">
              <a:lnSpc>
                <a:spcPct val="90000"/>
              </a:lnSpc>
              <a:spcBef>
                <a:spcPct val="0"/>
              </a:spcBef>
              <a:spcAft>
                <a:spcPct val="35000"/>
              </a:spcAft>
            </a:pPr>
            <a:r>
              <a:rPr lang="en-US" sz="2801" b="1" dirty="0">
                <a:latin typeface="Arial" panose="020B0604020202020204" pitchFamily="34" charset="0"/>
                <a:cs typeface="Arial" panose="020B0604020202020204" pitchFamily="34" charset="0"/>
              </a:rPr>
              <a:t>Consider your lighting</a:t>
            </a:r>
          </a:p>
          <a:p>
            <a:pPr defTabSz="844803">
              <a:lnSpc>
                <a:spcPct val="90000"/>
              </a:lnSpc>
              <a:spcBef>
                <a:spcPct val="0"/>
              </a:spcBef>
              <a:spcAft>
                <a:spcPct val="35000"/>
              </a:spcAft>
            </a:pPr>
            <a:r>
              <a:rPr lang="en-US" sz="2400" b="1" dirty="0">
                <a:latin typeface="Arial" panose="020B0604020202020204" pitchFamily="34" charset="0"/>
                <a:cs typeface="Arial" panose="020B0604020202020204" pitchFamily="34" charset="0"/>
              </a:rPr>
              <a:t>Try to avoid backlighting (like a window behind you). Be sure that the audience can see your face.</a:t>
            </a:r>
          </a:p>
        </p:txBody>
      </p:sp>
      <p:sp>
        <p:nvSpPr>
          <p:cNvPr id="20" name="TextBox 19">
            <a:extLst>
              <a:ext uri="{FF2B5EF4-FFF2-40B4-BE49-F238E27FC236}">
                <a16:creationId xmlns:a16="http://schemas.microsoft.com/office/drawing/2014/main" id="{F6D64D54-A343-4018-962A-C977ABDFBC0D}"/>
              </a:ext>
            </a:extLst>
          </p:cNvPr>
          <p:cNvSpPr txBox="1"/>
          <p:nvPr/>
        </p:nvSpPr>
        <p:spPr>
          <a:xfrm>
            <a:off x="3160268" y="1602392"/>
            <a:ext cx="2791885" cy="3393744"/>
          </a:xfrm>
          <a:prstGeom prst="rect">
            <a:avLst/>
          </a:prstGeom>
        </p:spPr>
        <p:style>
          <a:lnRef idx="2">
            <a:schemeClr val="accent1"/>
          </a:lnRef>
          <a:fillRef idx="1">
            <a:schemeClr val="lt1"/>
          </a:fillRef>
          <a:effectRef idx="0">
            <a:schemeClr val="accent1"/>
          </a:effectRef>
          <a:fontRef idx="minor">
            <a:schemeClr val="dk1"/>
          </a:fontRef>
        </p:style>
        <p:txBody>
          <a:bodyPr spcFirstLastPara="0" vert="horz" wrap="square" lIns="72000" tIns="72000" rIns="72000" bIns="72000" numCol="1" spcCol="1270" anchor="t" anchorCtr="0">
            <a:noAutofit/>
          </a:bodyPr>
          <a:lstStyle/>
          <a:p>
            <a:pPr defTabSz="844803">
              <a:lnSpc>
                <a:spcPct val="90000"/>
              </a:lnSpc>
              <a:spcBef>
                <a:spcPct val="0"/>
              </a:spcBef>
              <a:spcAft>
                <a:spcPct val="35000"/>
              </a:spcAft>
            </a:pPr>
            <a:r>
              <a:rPr lang="en-US" sz="2801" b="1" dirty="0">
                <a:latin typeface="Arial" panose="020B0604020202020204" pitchFamily="34" charset="0"/>
                <a:cs typeface="Arial" panose="020B0604020202020204" pitchFamily="34" charset="0"/>
              </a:rPr>
              <a:t>Framing yourself</a:t>
            </a:r>
          </a:p>
          <a:p>
            <a:pPr defTabSz="844803">
              <a:lnSpc>
                <a:spcPct val="90000"/>
              </a:lnSpc>
              <a:spcBef>
                <a:spcPct val="0"/>
              </a:spcBef>
              <a:spcAft>
                <a:spcPct val="35000"/>
              </a:spcAft>
            </a:pPr>
            <a:r>
              <a:rPr lang="en-US" sz="2400" b="1" dirty="0">
                <a:latin typeface="Arial" panose="020B0604020202020204" pitchFamily="34" charset="0"/>
                <a:cs typeface="Arial" panose="020B0604020202020204" pitchFamily="34" charset="0"/>
              </a:rPr>
              <a:t>You want the upper part of your torso and  your head to be in the frame. Be sure to leave a little space above your head.</a:t>
            </a:r>
          </a:p>
        </p:txBody>
      </p:sp>
      <p:sp>
        <p:nvSpPr>
          <p:cNvPr id="8" name="Slide Number Placeholder 1">
            <a:extLst>
              <a:ext uri="{FF2B5EF4-FFF2-40B4-BE49-F238E27FC236}">
                <a16:creationId xmlns:a16="http://schemas.microsoft.com/office/drawing/2014/main" id="{49B99C4F-12D0-41BA-9E0C-5B372F154D27}"/>
              </a:ext>
            </a:extLst>
          </p:cNvPr>
          <p:cNvSpPr txBox="1">
            <a:spLocks/>
          </p:cNvSpPr>
          <p:nvPr/>
        </p:nvSpPr>
        <p:spPr>
          <a:xfrm>
            <a:off x="117779" y="6356352"/>
            <a:ext cx="576214" cy="365125"/>
          </a:xfrm>
          <a:prstGeom prst="rect">
            <a:avLst/>
          </a:prstGeom>
        </p:spPr>
        <p:txBody>
          <a:bodyPr vert="horz" lIns="91440" tIns="45720" rIns="91440" bIns="45720" rtlCol="0" anchor="ctr"/>
          <a:lstStyle>
            <a:defPPr>
              <a:defRPr lang="en-US"/>
            </a:defPPr>
            <a:lvl1pPr marL="0" algn="l" defTabSz="914400" rtl="0" eaLnBrk="1" latinLnBrk="0" hangingPunct="1">
              <a:defRPr sz="1400" b="1"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DEB3789-90F1-451F-BDFF-BF66977B1D71}" type="slidenum">
              <a:rPr lang="en-GB" smtClean="0"/>
              <a:pPr/>
              <a:t>31</a:t>
            </a:fld>
            <a:endParaRPr lang="en-GB" dirty="0"/>
          </a:p>
        </p:txBody>
      </p:sp>
      <p:pic>
        <p:nvPicPr>
          <p:cNvPr id="9" name="Picture 8">
            <a:extLst>
              <a:ext uri="{FF2B5EF4-FFF2-40B4-BE49-F238E27FC236}">
                <a16:creationId xmlns:a16="http://schemas.microsoft.com/office/drawing/2014/main" id="{21C8392D-4EC6-4C37-83CC-B2BE47B78D4A}"/>
              </a:ext>
            </a:extLst>
          </p:cNvPr>
          <p:cNvPicPr>
            <a:picLocks noChangeAspect="1"/>
          </p:cNvPicPr>
          <p:nvPr/>
        </p:nvPicPr>
        <p:blipFill>
          <a:blip r:embed="rId2"/>
          <a:stretch>
            <a:fillRect/>
          </a:stretch>
        </p:blipFill>
        <p:spPr>
          <a:xfrm>
            <a:off x="11113" y="34122"/>
            <a:ext cx="1620739" cy="824008"/>
          </a:xfrm>
          <a:prstGeom prst="rect">
            <a:avLst/>
          </a:prstGeom>
        </p:spPr>
      </p:pic>
    </p:spTree>
    <p:extLst>
      <p:ext uri="{BB962C8B-B14F-4D97-AF65-F5344CB8AC3E}">
        <p14:creationId xmlns:p14="http://schemas.microsoft.com/office/powerpoint/2010/main" val="349796545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127BC5-B164-4AE1-A3DF-08E3CD4CFC9F}"/>
              </a:ext>
            </a:extLst>
          </p:cNvPr>
          <p:cNvSpPr>
            <a:spLocks noGrp="1"/>
          </p:cNvSpPr>
          <p:nvPr>
            <p:ph type="title"/>
          </p:nvPr>
        </p:nvSpPr>
        <p:spPr>
          <a:xfrm>
            <a:off x="2351161" y="1653468"/>
            <a:ext cx="7172667" cy="949055"/>
          </a:xfrm>
        </p:spPr>
        <p:txBody>
          <a:bodyPr/>
          <a:lstStyle/>
          <a:p>
            <a:r>
              <a:rPr lang="en-GB" b="1" dirty="0">
                <a:solidFill>
                  <a:srgbClr val="002060"/>
                </a:solidFill>
                <a:latin typeface="Arial" panose="020B0604020202020204" pitchFamily="34" charset="0"/>
                <a:cs typeface="Arial" panose="020B0604020202020204" pitchFamily="34" charset="0"/>
              </a:rPr>
              <a:t>Preparing visuals</a:t>
            </a:r>
          </a:p>
        </p:txBody>
      </p:sp>
      <p:sp>
        <p:nvSpPr>
          <p:cNvPr id="5" name="Text Placeholder 4">
            <a:extLst>
              <a:ext uri="{FF2B5EF4-FFF2-40B4-BE49-F238E27FC236}">
                <a16:creationId xmlns:a16="http://schemas.microsoft.com/office/drawing/2014/main" id="{14D0B4CB-B96E-4BE3-B5FF-04E7F77F1D11}"/>
              </a:ext>
            </a:extLst>
          </p:cNvPr>
          <p:cNvSpPr>
            <a:spLocks noGrp="1"/>
          </p:cNvSpPr>
          <p:nvPr>
            <p:ph type="body" idx="1"/>
          </p:nvPr>
        </p:nvSpPr>
        <p:spPr/>
        <p:txBody>
          <a:bodyPr/>
          <a:lstStyle/>
          <a:p>
            <a:r>
              <a:rPr lang="en-GB" b="1" dirty="0">
                <a:solidFill>
                  <a:schemeClr val="tx1"/>
                </a:solidFill>
                <a:latin typeface="Arial" panose="020B0604020202020204" pitchFamily="34" charset="0"/>
                <a:cs typeface="Arial" panose="020B0604020202020204" pitchFamily="34" charset="0"/>
              </a:rPr>
              <a:t>Design considerations</a:t>
            </a:r>
          </a:p>
        </p:txBody>
      </p:sp>
      <p:sp>
        <p:nvSpPr>
          <p:cNvPr id="3" name="Slide Number Placeholder 2">
            <a:extLst>
              <a:ext uri="{FF2B5EF4-FFF2-40B4-BE49-F238E27FC236}">
                <a16:creationId xmlns:a16="http://schemas.microsoft.com/office/drawing/2014/main" id="{4033ED13-570E-4972-8844-261514252D7F}"/>
              </a:ext>
            </a:extLst>
          </p:cNvPr>
          <p:cNvSpPr>
            <a:spLocks noGrp="1"/>
          </p:cNvSpPr>
          <p:nvPr>
            <p:ph type="sldNum" sz="quarter" idx="10"/>
          </p:nvPr>
        </p:nvSpPr>
        <p:spPr/>
        <p:txBody>
          <a:bodyPr/>
          <a:lstStyle/>
          <a:p>
            <a:fld id="{2A013F82-EE5E-44EE-A61D-E31C6657F26F}" type="slidenum">
              <a:rPr lang="en-GB" smtClean="0"/>
              <a:t>32</a:t>
            </a:fld>
            <a:endParaRPr lang="en-GB"/>
          </a:p>
        </p:txBody>
      </p:sp>
      <p:pic>
        <p:nvPicPr>
          <p:cNvPr id="6" name="Picture 5">
            <a:extLst>
              <a:ext uri="{FF2B5EF4-FFF2-40B4-BE49-F238E27FC236}">
                <a16:creationId xmlns:a16="http://schemas.microsoft.com/office/drawing/2014/main" id="{A0147A07-C6B5-47D3-BF0F-5339B9AAFBD3}"/>
              </a:ext>
            </a:extLst>
          </p:cNvPr>
          <p:cNvPicPr>
            <a:picLocks noChangeAspect="1"/>
          </p:cNvPicPr>
          <p:nvPr/>
        </p:nvPicPr>
        <p:blipFill>
          <a:blip r:embed="rId2"/>
          <a:stretch>
            <a:fillRect/>
          </a:stretch>
        </p:blipFill>
        <p:spPr>
          <a:xfrm>
            <a:off x="11113" y="34122"/>
            <a:ext cx="1620739" cy="824008"/>
          </a:xfrm>
          <a:prstGeom prst="rect">
            <a:avLst/>
          </a:prstGeom>
        </p:spPr>
      </p:pic>
    </p:spTree>
    <p:extLst>
      <p:ext uri="{BB962C8B-B14F-4D97-AF65-F5344CB8AC3E}">
        <p14:creationId xmlns:p14="http://schemas.microsoft.com/office/powerpoint/2010/main" val="163935555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3545" y="34123"/>
            <a:ext cx="5345723" cy="950616"/>
          </a:xfrm>
        </p:spPr>
        <p:txBody>
          <a:bodyPr>
            <a:normAutofit/>
          </a:bodyPr>
          <a:lstStyle/>
          <a:p>
            <a:r>
              <a:rPr lang="en-GB" b="1" dirty="0">
                <a:solidFill>
                  <a:srgbClr val="002060"/>
                </a:solidFill>
                <a:latin typeface="Arial" panose="020B0604020202020204" pitchFamily="34" charset="0"/>
                <a:cs typeface="Arial" panose="020B0604020202020204" pitchFamily="34" charset="0"/>
              </a:rPr>
              <a:t>Slide design (1)</a:t>
            </a:r>
          </a:p>
        </p:txBody>
      </p:sp>
      <p:sp>
        <p:nvSpPr>
          <p:cNvPr id="3" name="Content Placeholder 2"/>
          <p:cNvSpPr>
            <a:spLocks noGrp="1"/>
          </p:cNvSpPr>
          <p:nvPr>
            <p:ph sz="half" idx="1"/>
          </p:nvPr>
        </p:nvSpPr>
        <p:spPr>
          <a:xfrm>
            <a:off x="0" y="1248032"/>
            <a:ext cx="8235778" cy="5004487"/>
          </a:xfrm>
        </p:spPr>
        <p:txBody>
          <a:bodyPr>
            <a:noAutofit/>
          </a:bodyPr>
          <a:lstStyle/>
          <a:p>
            <a:r>
              <a:rPr lang="en-GB" sz="2801" b="1" dirty="0">
                <a:latin typeface="Arial" panose="020B0604020202020204" pitchFamily="34" charset="0"/>
                <a:cs typeface="Arial" panose="020B0604020202020204" pitchFamily="34" charset="0"/>
              </a:rPr>
              <a:t>Don’t overcrowd slides</a:t>
            </a:r>
          </a:p>
          <a:p>
            <a:pPr lvl="1"/>
            <a:r>
              <a:rPr lang="en-GB" sz="2801" b="1" dirty="0">
                <a:latin typeface="Arial" panose="020B0604020202020204" pitchFamily="34" charset="0"/>
                <a:cs typeface="Arial" panose="020B0604020202020204" pitchFamily="34" charset="0"/>
              </a:rPr>
              <a:t>Key points to support/reinforce verbal delivery</a:t>
            </a:r>
          </a:p>
          <a:p>
            <a:pPr lvl="1"/>
            <a:r>
              <a:rPr lang="en-GB" sz="2801" b="1" dirty="0">
                <a:latin typeface="Arial" panose="020B0604020202020204" pitchFamily="34" charset="0"/>
                <a:cs typeface="Arial" panose="020B0604020202020204" pitchFamily="34" charset="0"/>
              </a:rPr>
              <a:t>Use visuals to convey information</a:t>
            </a:r>
          </a:p>
          <a:p>
            <a:pPr lvl="1"/>
            <a:r>
              <a:rPr lang="en-GB" sz="2801" b="1" dirty="0">
                <a:latin typeface="Arial" panose="020B0604020202020204" pitchFamily="34" charset="0"/>
                <a:cs typeface="Arial" panose="020B0604020202020204" pitchFamily="34" charset="0"/>
              </a:rPr>
              <a:t>6-8 lines/slide</a:t>
            </a:r>
          </a:p>
          <a:p>
            <a:r>
              <a:rPr lang="en-GB" sz="2801" b="1" dirty="0">
                <a:latin typeface="Arial" panose="020B0604020202020204" pitchFamily="34" charset="0"/>
                <a:cs typeface="Arial" panose="020B0604020202020204" pitchFamily="34" charset="0"/>
              </a:rPr>
              <a:t>Text size</a:t>
            </a:r>
          </a:p>
          <a:p>
            <a:pPr lvl="1"/>
            <a:r>
              <a:rPr lang="en-GB" sz="2801" b="1" dirty="0">
                <a:latin typeface="Arial" panose="020B0604020202020204" pitchFamily="34" charset="0"/>
                <a:cs typeface="Arial" panose="020B0604020202020204" pitchFamily="34" charset="0"/>
              </a:rPr>
              <a:t>Headings – 36 - 40 pt. size</a:t>
            </a:r>
          </a:p>
          <a:p>
            <a:pPr lvl="1"/>
            <a:r>
              <a:rPr lang="en-GB" sz="2801" b="1" dirty="0">
                <a:latin typeface="Arial" panose="020B0604020202020204" pitchFamily="34" charset="0"/>
                <a:cs typeface="Arial" panose="020B0604020202020204" pitchFamily="34" charset="0"/>
              </a:rPr>
              <a:t>Text – 24 - 32 pt.</a:t>
            </a:r>
            <a:endParaRPr lang="en-GB" sz="3201" b="1" dirty="0">
              <a:latin typeface="Arial" panose="020B0604020202020204" pitchFamily="34" charset="0"/>
              <a:cs typeface="Arial" panose="020B0604020202020204" pitchFamily="34" charset="0"/>
            </a:endParaRPr>
          </a:p>
          <a:p>
            <a:endParaRPr lang="en-GB" sz="2801" dirty="0"/>
          </a:p>
          <a:p>
            <a:pPr lvl="1"/>
            <a:endParaRPr lang="en-GB" sz="2801" dirty="0"/>
          </a:p>
        </p:txBody>
      </p:sp>
      <p:sp>
        <p:nvSpPr>
          <p:cNvPr id="6" name="Slide Number Placeholder 5">
            <a:extLst>
              <a:ext uri="{FF2B5EF4-FFF2-40B4-BE49-F238E27FC236}">
                <a16:creationId xmlns:a16="http://schemas.microsoft.com/office/drawing/2014/main" id="{7F0EDA12-FD8F-411C-BC2A-676AE751E737}"/>
              </a:ext>
            </a:extLst>
          </p:cNvPr>
          <p:cNvSpPr>
            <a:spLocks noGrp="1"/>
          </p:cNvSpPr>
          <p:nvPr>
            <p:ph type="sldNum" sz="quarter" idx="10"/>
          </p:nvPr>
        </p:nvSpPr>
        <p:spPr/>
        <p:txBody>
          <a:bodyPr/>
          <a:lstStyle/>
          <a:p>
            <a:fld id="{2A013F82-EE5E-44EE-A61D-E31C6657F26F}" type="slidenum">
              <a:rPr lang="en-GB" smtClean="0"/>
              <a:t>33</a:t>
            </a:fld>
            <a:endParaRPr lang="en-GB"/>
          </a:p>
        </p:txBody>
      </p:sp>
      <p:pic>
        <p:nvPicPr>
          <p:cNvPr id="10" name="Picture 9" descr="Text&#10;&#10;Description automatically generated">
            <a:extLst>
              <a:ext uri="{FF2B5EF4-FFF2-40B4-BE49-F238E27FC236}">
                <a16:creationId xmlns:a16="http://schemas.microsoft.com/office/drawing/2014/main" id="{E6E98766-2483-4AB8-AEA5-69F3CE1556FC}"/>
              </a:ext>
            </a:extLst>
          </p:cNvPr>
          <p:cNvPicPr>
            <a:picLocks noChangeAspect="1"/>
          </p:cNvPicPr>
          <p:nvPr/>
        </p:nvPicPr>
        <p:blipFill>
          <a:blip r:embed="rId3"/>
          <a:stretch>
            <a:fillRect/>
          </a:stretch>
        </p:blipFill>
        <p:spPr>
          <a:xfrm>
            <a:off x="8289125" y="365127"/>
            <a:ext cx="3618670" cy="2714002"/>
          </a:xfrm>
          <a:prstGeom prst="rect">
            <a:avLst/>
          </a:prstGeom>
        </p:spPr>
      </p:pic>
      <p:pic>
        <p:nvPicPr>
          <p:cNvPr id="12" name="Picture 11" descr="Graphical user interface, application&#10;&#10;Description automatically generated">
            <a:extLst>
              <a:ext uri="{FF2B5EF4-FFF2-40B4-BE49-F238E27FC236}">
                <a16:creationId xmlns:a16="http://schemas.microsoft.com/office/drawing/2014/main" id="{8BCB75AE-938B-4B54-BAAA-AAE651AB81BE}"/>
              </a:ext>
            </a:extLst>
          </p:cNvPr>
          <p:cNvPicPr>
            <a:picLocks noChangeAspect="1"/>
          </p:cNvPicPr>
          <p:nvPr/>
        </p:nvPicPr>
        <p:blipFill>
          <a:blip r:embed="rId4"/>
          <a:stretch>
            <a:fillRect/>
          </a:stretch>
        </p:blipFill>
        <p:spPr>
          <a:xfrm>
            <a:off x="8289125" y="3175686"/>
            <a:ext cx="3618668" cy="2714001"/>
          </a:xfrm>
          <a:prstGeom prst="rect">
            <a:avLst/>
          </a:prstGeom>
        </p:spPr>
      </p:pic>
      <p:pic>
        <p:nvPicPr>
          <p:cNvPr id="7" name="Picture 6">
            <a:extLst>
              <a:ext uri="{FF2B5EF4-FFF2-40B4-BE49-F238E27FC236}">
                <a16:creationId xmlns:a16="http://schemas.microsoft.com/office/drawing/2014/main" id="{5BC551A8-B4EE-415B-848F-9859348A3F87}"/>
              </a:ext>
            </a:extLst>
          </p:cNvPr>
          <p:cNvPicPr>
            <a:picLocks noChangeAspect="1"/>
          </p:cNvPicPr>
          <p:nvPr/>
        </p:nvPicPr>
        <p:blipFill>
          <a:blip r:embed="rId5"/>
          <a:stretch>
            <a:fillRect/>
          </a:stretch>
        </p:blipFill>
        <p:spPr>
          <a:xfrm>
            <a:off x="11113" y="34122"/>
            <a:ext cx="1620739" cy="824008"/>
          </a:xfrm>
          <a:prstGeom prst="rect">
            <a:avLst/>
          </a:prstGeom>
        </p:spPr>
      </p:pic>
    </p:spTree>
    <p:extLst>
      <p:ext uri="{BB962C8B-B14F-4D97-AF65-F5344CB8AC3E}">
        <p14:creationId xmlns:p14="http://schemas.microsoft.com/office/powerpoint/2010/main" val="28918374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1680" y="41986"/>
            <a:ext cx="4459458" cy="816144"/>
          </a:xfrm>
        </p:spPr>
        <p:txBody>
          <a:bodyPr>
            <a:normAutofit/>
          </a:bodyPr>
          <a:lstStyle/>
          <a:p>
            <a:r>
              <a:rPr lang="en-GB" b="1" dirty="0">
                <a:solidFill>
                  <a:srgbClr val="002060"/>
                </a:solidFill>
                <a:latin typeface="Arial" panose="020B0604020202020204" pitchFamily="34" charset="0"/>
                <a:cs typeface="Arial" panose="020B0604020202020204" pitchFamily="34" charset="0"/>
              </a:rPr>
              <a:t>Slide design (2)</a:t>
            </a:r>
          </a:p>
        </p:txBody>
      </p:sp>
      <p:sp>
        <p:nvSpPr>
          <p:cNvPr id="3" name="Content Placeholder 2"/>
          <p:cNvSpPr>
            <a:spLocks noGrp="1"/>
          </p:cNvSpPr>
          <p:nvPr>
            <p:ph sz="half" idx="1"/>
          </p:nvPr>
        </p:nvSpPr>
        <p:spPr>
          <a:xfrm>
            <a:off x="0" y="1266567"/>
            <a:ext cx="8235778" cy="5004487"/>
          </a:xfrm>
        </p:spPr>
        <p:txBody>
          <a:bodyPr>
            <a:noAutofit/>
          </a:bodyPr>
          <a:lstStyle/>
          <a:p>
            <a:r>
              <a:rPr lang="en-GB" sz="2400" b="1" dirty="0">
                <a:latin typeface="Arial" panose="020B0604020202020204" pitchFamily="34" charset="0"/>
                <a:cs typeface="Arial" panose="020B0604020202020204" pitchFamily="34" charset="0"/>
              </a:rPr>
              <a:t>Fonts</a:t>
            </a:r>
          </a:p>
          <a:p>
            <a:pPr lvl="1"/>
            <a:r>
              <a:rPr lang="en-GB" b="1" dirty="0">
                <a:latin typeface="Arial" panose="020B0604020202020204" pitchFamily="34" charset="0"/>
                <a:cs typeface="Arial" panose="020B0604020202020204" pitchFamily="34" charset="0"/>
              </a:rPr>
              <a:t>Use sans serif fonts</a:t>
            </a:r>
            <a:r>
              <a:rPr lang="en-GB" altLang="en-US" b="1" dirty="0">
                <a:latin typeface="Arial" panose="020B0604020202020204" pitchFamily="34" charset="0"/>
                <a:cs typeface="Arial" panose="020B0604020202020204" pitchFamily="34" charset="0"/>
              </a:rPr>
              <a:t>(without twiddles)</a:t>
            </a:r>
            <a:r>
              <a:rPr lang="en-GB" b="1" dirty="0">
                <a:latin typeface="Arial" panose="020B0604020202020204" pitchFamily="34" charset="0"/>
                <a:cs typeface="Arial" panose="020B0604020202020204" pitchFamily="34" charset="0"/>
              </a:rPr>
              <a:t> </a:t>
            </a:r>
          </a:p>
          <a:p>
            <a:pPr lvl="2"/>
            <a:r>
              <a:rPr lang="en-GB" sz="2400" b="1" dirty="0">
                <a:latin typeface="Arial" panose="020B0604020202020204" pitchFamily="34" charset="0"/>
                <a:cs typeface="Arial" panose="020B0604020202020204" pitchFamily="34" charset="0"/>
              </a:rPr>
              <a:t>Arial, Calibri, Verdana, Tahoma</a:t>
            </a:r>
          </a:p>
          <a:p>
            <a:pPr lvl="1"/>
            <a:r>
              <a:rPr lang="en-GB" b="1" dirty="0">
                <a:latin typeface="Arial" panose="020B0604020202020204" pitchFamily="34" charset="0"/>
                <a:cs typeface="Arial" panose="020B0604020202020204" pitchFamily="34" charset="0"/>
              </a:rPr>
              <a:t>For clarity aim to use a </a:t>
            </a:r>
            <a:r>
              <a:rPr lang="en-GB" b="1" u="sng" dirty="0">
                <a:latin typeface="Arial" panose="020B0604020202020204" pitchFamily="34" charset="0"/>
                <a:cs typeface="Arial" panose="020B0604020202020204" pitchFamily="34" charset="0"/>
              </a:rPr>
              <a:t>maximum</a:t>
            </a:r>
            <a:r>
              <a:rPr lang="en-GB" b="1" dirty="0">
                <a:latin typeface="Arial" panose="020B0604020202020204" pitchFamily="34" charset="0"/>
                <a:cs typeface="Arial" panose="020B0604020202020204" pitchFamily="34" charset="0"/>
              </a:rPr>
              <a:t> of </a:t>
            </a:r>
            <a:r>
              <a:rPr lang="en-GB" b="1" u="sng" dirty="0">
                <a:latin typeface="Arial" panose="020B0604020202020204" pitchFamily="34" charset="0"/>
                <a:cs typeface="Arial" panose="020B0604020202020204" pitchFamily="34" charset="0"/>
              </a:rPr>
              <a:t>two</a:t>
            </a:r>
            <a:r>
              <a:rPr lang="en-GB" b="1" dirty="0">
                <a:latin typeface="Arial" panose="020B0604020202020204" pitchFamily="34" charset="0"/>
                <a:cs typeface="Arial" panose="020B0604020202020204" pitchFamily="34" charset="0"/>
              </a:rPr>
              <a:t> fonts in a presentation</a:t>
            </a:r>
          </a:p>
          <a:p>
            <a:pPr lvl="1"/>
            <a:r>
              <a:rPr lang="en-US" altLang="en-US" b="1" dirty="0">
                <a:solidFill>
                  <a:schemeClr val="tx1"/>
                </a:solidFill>
                <a:latin typeface="Arial" panose="020B0604020202020204" pitchFamily="34" charset="0"/>
                <a:cs typeface="Arial" panose="020B0604020202020204" pitchFamily="34" charset="0"/>
              </a:rPr>
              <a:t>CAPITALIZE ONLY WHEN NECESSARY.  IT IS MORE DIFFICULT TO READ.</a:t>
            </a:r>
          </a:p>
          <a:p>
            <a:r>
              <a:rPr lang="en-GB" sz="2400" b="1" dirty="0">
                <a:latin typeface="Arial" panose="020B0604020202020204" pitchFamily="34" charset="0"/>
                <a:cs typeface="Arial" panose="020B0604020202020204" pitchFamily="34" charset="0"/>
              </a:rPr>
              <a:t>Colours</a:t>
            </a:r>
          </a:p>
          <a:p>
            <a:pPr lvl="1"/>
            <a:r>
              <a:rPr lang="en-GB" b="1" dirty="0">
                <a:latin typeface="Arial" panose="020B0604020202020204" pitchFamily="34" charset="0"/>
                <a:cs typeface="Arial" panose="020B0604020202020204" pitchFamily="34" charset="0"/>
              </a:rPr>
              <a:t>Contrast text to background</a:t>
            </a:r>
          </a:p>
          <a:p>
            <a:pPr lvl="1"/>
            <a:r>
              <a:rPr lang="en-GB" b="1" dirty="0">
                <a:latin typeface="Arial" panose="020B0604020202020204" pitchFamily="34" charset="0"/>
                <a:cs typeface="Arial" panose="020B0604020202020204" pitchFamily="34" charset="0"/>
              </a:rPr>
              <a:t>Avoid busy backgrounds</a:t>
            </a:r>
          </a:p>
          <a:p>
            <a:pPr lvl="1"/>
            <a:r>
              <a:rPr lang="en-US" b="1" dirty="0">
                <a:latin typeface="Arial" panose="020B0604020202020204" pitchFamily="34" charset="0"/>
                <a:cs typeface="Arial" panose="020B0604020202020204" pitchFamily="34" charset="0"/>
              </a:rPr>
              <a:t>Avoid </a:t>
            </a:r>
            <a:r>
              <a:rPr lang="en-US" b="1" dirty="0" err="1">
                <a:latin typeface="Arial" panose="020B0604020202020204" pitchFamily="34" charset="0"/>
                <a:cs typeface="Arial" panose="020B0604020202020204" pitchFamily="34" charset="0"/>
              </a:rPr>
              <a:t>colour</a:t>
            </a:r>
            <a:r>
              <a:rPr lang="en-US" b="1" dirty="0">
                <a:latin typeface="Arial" panose="020B0604020202020204" pitchFamily="34" charset="0"/>
                <a:cs typeface="Arial" panose="020B0604020202020204" pitchFamily="34" charset="0"/>
              </a:rPr>
              <a:t>-blind combinations:</a:t>
            </a:r>
          </a:p>
          <a:p>
            <a:pPr lvl="2"/>
            <a:r>
              <a:rPr lang="en-US" sz="2400" b="1" dirty="0">
                <a:latin typeface="Arial" panose="020B0604020202020204" pitchFamily="34" charset="0"/>
                <a:cs typeface="Arial" panose="020B0604020202020204" pitchFamily="34" charset="0"/>
              </a:rPr>
              <a:t>Red and green/Blue and yellow</a:t>
            </a:r>
          </a:p>
          <a:p>
            <a:pPr lvl="1"/>
            <a:endParaRPr lang="en-GB" sz="2800" dirty="0"/>
          </a:p>
          <a:p>
            <a:pPr lvl="1"/>
            <a:endParaRPr lang="en-GB" sz="3201" dirty="0"/>
          </a:p>
          <a:p>
            <a:endParaRPr lang="en-GB" sz="2801" dirty="0"/>
          </a:p>
          <a:p>
            <a:pPr lvl="1"/>
            <a:endParaRPr lang="en-GB" sz="2801" dirty="0"/>
          </a:p>
        </p:txBody>
      </p:sp>
      <p:sp>
        <p:nvSpPr>
          <p:cNvPr id="6" name="Slide Number Placeholder 5">
            <a:extLst>
              <a:ext uri="{FF2B5EF4-FFF2-40B4-BE49-F238E27FC236}">
                <a16:creationId xmlns:a16="http://schemas.microsoft.com/office/drawing/2014/main" id="{7F0EDA12-FD8F-411C-BC2A-676AE751E737}"/>
              </a:ext>
            </a:extLst>
          </p:cNvPr>
          <p:cNvSpPr>
            <a:spLocks noGrp="1"/>
          </p:cNvSpPr>
          <p:nvPr>
            <p:ph type="sldNum" sz="quarter" idx="10"/>
          </p:nvPr>
        </p:nvSpPr>
        <p:spPr/>
        <p:txBody>
          <a:bodyPr/>
          <a:lstStyle/>
          <a:p>
            <a:fld id="{2A013F82-EE5E-44EE-A61D-E31C6657F26F}" type="slidenum">
              <a:rPr lang="en-GB" smtClean="0"/>
              <a:t>34</a:t>
            </a:fld>
            <a:endParaRPr lang="en-GB"/>
          </a:p>
        </p:txBody>
      </p:sp>
      <p:pic>
        <p:nvPicPr>
          <p:cNvPr id="8" name="Picture 7" descr="Graphical user interface, application&#10;&#10;Description automatically generated">
            <a:extLst>
              <a:ext uri="{FF2B5EF4-FFF2-40B4-BE49-F238E27FC236}">
                <a16:creationId xmlns:a16="http://schemas.microsoft.com/office/drawing/2014/main" id="{505FAD21-C94F-4C01-86FE-50F2E12AEA99}"/>
              </a:ext>
            </a:extLst>
          </p:cNvPr>
          <p:cNvPicPr>
            <a:picLocks noChangeAspect="1"/>
          </p:cNvPicPr>
          <p:nvPr/>
        </p:nvPicPr>
        <p:blipFill>
          <a:blip r:embed="rId3"/>
          <a:stretch>
            <a:fillRect/>
          </a:stretch>
        </p:blipFill>
        <p:spPr>
          <a:xfrm>
            <a:off x="8235779" y="365127"/>
            <a:ext cx="3826476" cy="2869857"/>
          </a:xfrm>
          <a:prstGeom prst="rect">
            <a:avLst/>
          </a:prstGeom>
        </p:spPr>
      </p:pic>
      <p:pic>
        <p:nvPicPr>
          <p:cNvPr id="14" name="Picture 13" descr="A picture containing text, businesscard, screenshot&#10;&#10;Description automatically generated">
            <a:extLst>
              <a:ext uri="{FF2B5EF4-FFF2-40B4-BE49-F238E27FC236}">
                <a16:creationId xmlns:a16="http://schemas.microsoft.com/office/drawing/2014/main" id="{A3397934-3276-4176-A246-9AA977308B69}"/>
              </a:ext>
            </a:extLst>
          </p:cNvPr>
          <p:cNvPicPr>
            <a:picLocks noChangeAspect="1"/>
          </p:cNvPicPr>
          <p:nvPr/>
        </p:nvPicPr>
        <p:blipFill>
          <a:blip r:embed="rId4"/>
          <a:stretch>
            <a:fillRect/>
          </a:stretch>
        </p:blipFill>
        <p:spPr>
          <a:xfrm>
            <a:off x="8235778" y="3318090"/>
            <a:ext cx="3826476" cy="2869857"/>
          </a:xfrm>
          <a:prstGeom prst="rect">
            <a:avLst/>
          </a:prstGeom>
        </p:spPr>
      </p:pic>
      <p:pic>
        <p:nvPicPr>
          <p:cNvPr id="7" name="Picture 6">
            <a:extLst>
              <a:ext uri="{FF2B5EF4-FFF2-40B4-BE49-F238E27FC236}">
                <a16:creationId xmlns:a16="http://schemas.microsoft.com/office/drawing/2014/main" id="{DB6C4EB8-7B0F-4173-8674-F9DA42FC9856}"/>
              </a:ext>
            </a:extLst>
          </p:cNvPr>
          <p:cNvPicPr>
            <a:picLocks noChangeAspect="1"/>
          </p:cNvPicPr>
          <p:nvPr/>
        </p:nvPicPr>
        <p:blipFill>
          <a:blip r:embed="rId5"/>
          <a:stretch>
            <a:fillRect/>
          </a:stretch>
        </p:blipFill>
        <p:spPr>
          <a:xfrm>
            <a:off x="11113" y="34122"/>
            <a:ext cx="1620739" cy="824008"/>
          </a:xfrm>
          <a:prstGeom prst="rect">
            <a:avLst/>
          </a:prstGeom>
        </p:spPr>
      </p:pic>
    </p:spTree>
    <p:extLst>
      <p:ext uri="{BB962C8B-B14F-4D97-AF65-F5344CB8AC3E}">
        <p14:creationId xmlns:p14="http://schemas.microsoft.com/office/powerpoint/2010/main" val="40140244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672861" y="34122"/>
            <a:ext cx="5587631" cy="1220558"/>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Slide design (3)</a:t>
            </a:r>
            <a:endParaRPr lang="en-US" sz="4000" b="1" dirty="0">
              <a:solidFill>
                <a:srgbClr val="002060"/>
              </a:solidFill>
              <a:latin typeface="Arial" panose="020B0604020202020204" pitchFamily="34" charset="0"/>
              <a:cs typeface="Arial" panose="020B0604020202020204" pitchFamily="34" charset="0"/>
            </a:endParaRPr>
          </a:p>
        </p:txBody>
      </p:sp>
      <p:sp>
        <p:nvSpPr>
          <p:cNvPr id="12291" name="Rectangle 3"/>
          <p:cNvSpPr>
            <a:spLocks noGrp="1" noChangeArrowheads="1"/>
          </p:cNvSpPr>
          <p:nvPr>
            <p:ph type="body" idx="1"/>
          </p:nvPr>
        </p:nvSpPr>
        <p:spPr>
          <a:xfrm>
            <a:off x="261832" y="1254680"/>
            <a:ext cx="11668335" cy="4903748"/>
          </a:xfrm>
        </p:spPr>
        <p:txBody>
          <a:bodyPr>
            <a:normAutofit lnSpcReduction="10000"/>
          </a:bodyPr>
          <a:lstStyle/>
          <a:p>
            <a:r>
              <a:rPr lang="en-US" b="1" dirty="0">
                <a:latin typeface="Arial" panose="020B0604020202020204" pitchFamily="34" charset="0"/>
                <a:cs typeface="Arial" panose="020B0604020202020204" pitchFamily="34" charset="0"/>
              </a:rPr>
              <a:t>Transitions </a:t>
            </a:r>
          </a:p>
          <a:p>
            <a:pPr lvl="1"/>
            <a:r>
              <a:rPr lang="en-US" sz="2800" b="1" dirty="0">
                <a:latin typeface="Arial" panose="020B0604020202020204" pitchFamily="34" charset="0"/>
                <a:cs typeface="Arial" panose="020B0604020202020204" pitchFamily="34" charset="0"/>
              </a:rPr>
              <a:t>Be consistent</a:t>
            </a:r>
          </a:p>
          <a:p>
            <a:pPr lvl="1"/>
            <a:r>
              <a:rPr lang="en-US" sz="2800" b="1" dirty="0">
                <a:latin typeface="Arial" panose="020B0604020202020204" pitchFamily="34" charset="0"/>
                <a:cs typeface="Arial" panose="020B0604020202020204" pitchFamily="34" charset="0"/>
              </a:rPr>
              <a:t>Apply one Slide Transition style to ALL slides</a:t>
            </a:r>
          </a:p>
          <a:p>
            <a:pPr lvl="1"/>
            <a:r>
              <a:rPr lang="en-US" sz="2800" b="1" dirty="0">
                <a:latin typeface="Arial" panose="020B0604020202020204" pitchFamily="34" charset="0"/>
                <a:cs typeface="Arial" panose="020B0604020202020204" pitchFamily="34" charset="0"/>
              </a:rPr>
              <a:t>Don’t change between styles- a single style makes a presentation look unified</a:t>
            </a:r>
          </a:p>
          <a:p>
            <a:pPr lvl="1"/>
            <a:r>
              <a:rPr lang="en-US" sz="2800" b="1" dirty="0">
                <a:latin typeface="Arial" panose="020B0604020202020204" pitchFamily="34" charset="0"/>
                <a:cs typeface="Arial" panose="020B0604020202020204" pitchFamily="34" charset="0"/>
              </a:rPr>
              <a:t>“Busy” presentations divert audience attention from content.</a:t>
            </a:r>
          </a:p>
          <a:p>
            <a:r>
              <a:rPr lang="en-US" b="1" dirty="0">
                <a:latin typeface="Arial" panose="020B0604020202020204" pitchFamily="34" charset="0"/>
                <a:cs typeface="Arial" panose="020B0604020202020204" pitchFamily="34" charset="0"/>
              </a:rPr>
              <a:t>Animations</a:t>
            </a:r>
          </a:p>
          <a:p>
            <a:pPr lvl="1"/>
            <a:r>
              <a:rPr lang="en-US" sz="2800" b="1" dirty="0">
                <a:solidFill>
                  <a:srgbClr val="FF0000"/>
                </a:solidFill>
                <a:latin typeface="Arial" panose="020B0604020202020204" pitchFamily="34" charset="0"/>
                <a:cs typeface="Arial" panose="020B0604020202020204" pitchFamily="34" charset="0"/>
              </a:rPr>
              <a:t>Be consistent</a:t>
            </a:r>
          </a:p>
          <a:p>
            <a:pPr lvl="1"/>
            <a:r>
              <a:rPr lang="en-US" sz="2800" b="1" dirty="0">
                <a:solidFill>
                  <a:srgbClr val="FF0000"/>
                </a:solidFill>
                <a:latin typeface="Arial" panose="020B0604020202020204" pitchFamily="34" charset="0"/>
                <a:cs typeface="Arial" panose="020B0604020202020204" pitchFamily="34" charset="0"/>
              </a:rPr>
              <a:t>Use simple animations such as ‘Appear’</a:t>
            </a:r>
          </a:p>
          <a:p>
            <a:pPr lvl="1"/>
            <a:r>
              <a:rPr lang="en-US" sz="2800" b="1" dirty="0">
                <a:solidFill>
                  <a:srgbClr val="FF0000"/>
                </a:solidFill>
                <a:latin typeface="Arial" panose="020B0604020202020204" pitchFamily="34" charset="0"/>
                <a:cs typeface="Arial" panose="020B0604020202020204" pitchFamily="34" charset="0"/>
              </a:rPr>
              <a:t>Consider showing bullet points one at a time</a:t>
            </a:r>
          </a:p>
          <a:p>
            <a:pPr lvl="1"/>
            <a:r>
              <a:rPr lang="en-US" sz="2800" b="1" dirty="0">
                <a:solidFill>
                  <a:srgbClr val="FF0000"/>
                </a:solidFill>
                <a:latin typeface="Arial" panose="020B0604020202020204" pitchFamily="34" charset="0"/>
                <a:cs typeface="Arial" panose="020B0604020202020204" pitchFamily="34" charset="0"/>
              </a:rPr>
              <a:t>Consider dimming the previous bullet point.</a:t>
            </a:r>
          </a:p>
          <a:p>
            <a:pPr lvl="1"/>
            <a:endParaRPr lang="en-US" b="1" dirty="0"/>
          </a:p>
          <a:p>
            <a:pPr lvl="1"/>
            <a:endParaRPr lang="en-US" dirty="0"/>
          </a:p>
        </p:txBody>
      </p:sp>
      <p:sp>
        <p:nvSpPr>
          <p:cNvPr id="4" name="Rectangle 3">
            <a:extLst>
              <a:ext uri="{FF2B5EF4-FFF2-40B4-BE49-F238E27FC236}">
                <a16:creationId xmlns:a16="http://schemas.microsoft.com/office/drawing/2014/main" id="{CAA8538F-C102-4F37-9ECC-45FC7F535593}"/>
              </a:ext>
            </a:extLst>
          </p:cNvPr>
          <p:cNvSpPr/>
          <p:nvPr/>
        </p:nvSpPr>
        <p:spPr>
          <a:xfrm>
            <a:off x="2323594" y="5771448"/>
            <a:ext cx="5936898" cy="584904"/>
          </a:xfrm>
          <a:prstGeom prst="rect">
            <a:avLst/>
          </a:prstGeom>
        </p:spPr>
        <p:style>
          <a:lnRef idx="2">
            <a:schemeClr val="accent1"/>
          </a:lnRef>
          <a:fillRef idx="1">
            <a:schemeClr val="lt1"/>
          </a:fillRef>
          <a:effectRef idx="0">
            <a:schemeClr val="accent1"/>
          </a:effectRef>
          <a:fontRef idx="minor">
            <a:schemeClr val="dk1"/>
          </a:fontRef>
        </p:style>
        <p:txBody>
          <a:bodyPr wrap="square">
            <a:spAutoFit/>
          </a:bodyPr>
          <a:lstStyle/>
          <a:p>
            <a:pPr algn="ctr"/>
            <a:r>
              <a:rPr lang="en-GB" sz="3201" b="1" dirty="0">
                <a:latin typeface="Arial" panose="020B0604020202020204" pitchFamily="34" charset="0"/>
                <a:cs typeface="Arial" panose="020B0604020202020204" pitchFamily="34" charset="0"/>
              </a:rPr>
              <a:t>Keep it simple and consistent</a:t>
            </a:r>
          </a:p>
        </p:txBody>
      </p:sp>
      <p:sp>
        <p:nvSpPr>
          <p:cNvPr id="5" name="Slide Number Placeholder 1">
            <a:extLst>
              <a:ext uri="{FF2B5EF4-FFF2-40B4-BE49-F238E27FC236}">
                <a16:creationId xmlns:a16="http://schemas.microsoft.com/office/drawing/2014/main" id="{8091C717-2C11-4A67-93D4-7B6D629600B5}"/>
              </a:ext>
            </a:extLst>
          </p:cNvPr>
          <p:cNvSpPr>
            <a:spLocks noGrp="1"/>
          </p:cNvSpPr>
          <p:nvPr>
            <p:ph type="sldNum" sz="quarter" idx="12"/>
          </p:nvPr>
        </p:nvSpPr>
        <p:spPr>
          <a:xfrm>
            <a:off x="117779" y="6356352"/>
            <a:ext cx="576214" cy="365125"/>
          </a:xfrm>
        </p:spPr>
        <p:txBody>
          <a:bodyPr/>
          <a:lstStyle/>
          <a:p>
            <a:fld id="{5DEB3789-90F1-451F-BDFF-BF66977B1D71}" type="slidenum">
              <a:rPr lang="en-GB" smtClean="0"/>
              <a:pPr/>
              <a:t>35</a:t>
            </a:fld>
            <a:endParaRPr lang="en-GB" dirty="0"/>
          </a:p>
        </p:txBody>
      </p:sp>
      <p:pic>
        <p:nvPicPr>
          <p:cNvPr id="6" name="Picture 5">
            <a:extLst>
              <a:ext uri="{FF2B5EF4-FFF2-40B4-BE49-F238E27FC236}">
                <a16:creationId xmlns:a16="http://schemas.microsoft.com/office/drawing/2014/main" id="{5AAE598C-ED03-465D-8AF3-AB50FA4A3BDA}"/>
              </a:ext>
            </a:extLst>
          </p:cNvPr>
          <p:cNvPicPr>
            <a:picLocks noChangeAspect="1"/>
          </p:cNvPicPr>
          <p:nvPr/>
        </p:nvPicPr>
        <p:blipFill>
          <a:blip r:embed="rId2"/>
          <a:stretch>
            <a:fillRect/>
          </a:stretch>
        </p:blipFill>
        <p:spPr>
          <a:xfrm>
            <a:off x="11113" y="34122"/>
            <a:ext cx="1620739" cy="824008"/>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6" end="6"/>
                                            </p:txEl>
                                          </p:spTgt>
                                        </p:tgtEl>
                                        <p:attrNameLst>
                                          <p:attrName>ppt_c</p:attrName>
                                        </p:attrNameLst>
                                      </p:cBhvr>
                                      <p:to>
                                        <a:srgbClr val="CDD5D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7" end="7"/>
                                            </p:txEl>
                                          </p:spTgt>
                                        </p:tgtEl>
                                        <p:attrNameLst>
                                          <p:attrName>ppt_c</p:attrName>
                                        </p:attrNameLst>
                                      </p:cBhvr>
                                      <p:to>
                                        <a:srgbClr val="CDD5D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8" end="8"/>
                                            </p:txEl>
                                          </p:spTgt>
                                        </p:tgtEl>
                                        <p:attrNameLst>
                                          <p:attrName>ppt_c</p:attrName>
                                        </p:attrNameLst>
                                      </p:cBhvr>
                                      <p:to>
                                        <a:srgbClr val="CDD5D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9" end="9"/>
                                            </p:txEl>
                                          </p:spTgt>
                                        </p:tgtEl>
                                        <p:attrNameLst>
                                          <p:attrName>ppt_c</p:attrName>
                                        </p:attrNameLst>
                                      </p:cBhvr>
                                      <p:to>
                                        <a:srgbClr val="CDD5D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293034" y="0"/>
            <a:ext cx="5071593" cy="904526"/>
          </a:xfrm>
        </p:spPr>
        <p:txBody>
          <a:bodyPr>
            <a:normAutofit/>
          </a:bodyPr>
          <a:lstStyle/>
          <a:p>
            <a:r>
              <a:rPr lang="en-GB" b="1" dirty="0">
                <a:solidFill>
                  <a:srgbClr val="002060"/>
                </a:solidFill>
                <a:latin typeface="Arial" panose="020B0604020202020204" pitchFamily="34" charset="0"/>
                <a:cs typeface="Arial" panose="020B0604020202020204" pitchFamily="34" charset="0"/>
              </a:rPr>
              <a:t>Slide design (4)</a:t>
            </a:r>
            <a:endParaRPr lang="en-US" b="1"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9697009-EE30-4C58-A131-7E828D620DB0}"/>
              </a:ext>
            </a:extLst>
          </p:cNvPr>
          <p:cNvSpPr>
            <a:spLocks noGrp="1"/>
          </p:cNvSpPr>
          <p:nvPr>
            <p:ph idx="1"/>
          </p:nvPr>
        </p:nvSpPr>
        <p:spPr>
          <a:xfrm>
            <a:off x="261833" y="1273215"/>
            <a:ext cx="6657952" cy="2328780"/>
          </a:xfrm>
        </p:spPr>
        <p:txBody>
          <a:bodyPr/>
          <a:lstStyle/>
          <a:p>
            <a:r>
              <a:rPr lang="en-GB" b="1" dirty="0">
                <a:latin typeface="Arial" panose="020B0604020202020204" pitchFamily="34" charset="0"/>
                <a:cs typeface="Arial" panose="020B0604020202020204" pitchFamily="34" charset="0"/>
              </a:rPr>
              <a:t>Avoid using PowerPoint for small and intricate diagrams.</a:t>
            </a:r>
          </a:p>
          <a:p>
            <a:r>
              <a:rPr lang="en-GB" b="1" dirty="0">
                <a:latin typeface="Arial" panose="020B0604020202020204" pitchFamily="34" charset="0"/>
                <a:cs typeface="Arial" panose="020B0604020202020204" pitchFamily="34" charset="0"/>
              </a:rPr>
              <a:t>Use a handout instead!</a:t>
            </a:r>
          </a:p>
          <a:p>
            <a:r>
              <a:rPr lang="en-GB" b="1" dirty="0">
                <a:latin typeface="Arial" panose="020B0604020202020204" pitchFamily="34" charset="0"/>
                <a:cs typeface="Arial" panose="020B0604020202020204" pitchFamily="34" charset="0"/>
              </a:rPr>
              <a:t>PowerPoint is ideal for presenting complex diagrams in stages</a:t>
            </a:r>
          </a:p>
          <a:p>
            <a:endParaRPr lang="en-GB" dirty="0"/>
          </a:p>
          <a:p>
            <a:endParaRPr lang="en-GB" dirty="0"/>
          </a:p>
        </p:txBody>
      </p:sp>
      <p:pic>
        <p:nvPicPr>
          <p:cNvPr id="7" name="Picture 4" descr="diagram-small">
            <a:extLst>
              <a:ext uri="{FF2B5EF4-FFF2-40B4-BE49-F238E27FC236}">
                <a16:creationId xmlns:a16="http://schemas.microsoft.com/office/drawing/2014/main" id="{D6A40BED-A016-4884-A21E-147B042D854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95442" y="365127"/>
            <a:ext cx="3914775" cy="4679950"/>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
            <a:extLst>
              <a:ext uri="{FF2B5EF4-FFF2-40B4-BE49-F238E27FC236}">
                <a16:creationId xmlns:a16="http://schemas.microsoft.com/office/drawing/2014/main" id="{814609FB-991D-4DE0-9F8B-0B05CD2048E5}"/>
              </a:ext>
            </a:extLst>
          </p:cNvPr>
          <p:cNvGrpSpPr/>
          <p:nvPr/>
        </p:nvGrpSpPr>
        <p:grpSpPr>
          <a:xfrm>
            <a:off x="1462224" y="3601995"/>
            <a:ext cx="5868670" cy="3163276"/>
            <a:chOff x="1792061" y="3279090"/>
            <a:chExt cx="5868670" cy="3163276"/>
          </a:xfrm>
        </p:grpSpPr>
        <p:pic>
          <p:nvPicPr>
            <p:cNvPr id="6" name="Picture 2" descr="romain">
              <a:extLst>
                <a:ext uri="{FF2B5EF4-FFF2-40B4-BE49-F238E27FC236}">
                  <a16:creationId xmlns:a16="http://schemas.microsoft.com/office/drawing/2014/main" id="{42B7DD46-CF0A-4CAB-93F3-5AF7E8928A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2061" y="3279090"/>
              <a:ext cx="4794250" cy="3077262"/>
            </a:xfrm>
            <a:prstGeom prst="rect">
              <a:avLst/>
            </a:prstGeom>
            <a:noFill/>
            <a:extLst>
              <a:ext uri="{909E8E84-426E-40DD-AFC4-6F175D3DCCD1}">
                <a14:hiddenFill xmlns:a14="http://schemas.microsoft.com/office/drawing/2010/main">
                  <a:solidFill>
                    <a:srgbClr val="FFFFFF"/>
                  </a:solidFill>
                </a14:hiddenFill>
              </a:ext>
            </a:extLst>
          </p:spPr>
        </p:pic>
        <p:sp>
          <p:nvSpPr>
            <p:cNvPr id="8" name="Text Box 3">
              <a:extLst>
                <a:ext uri="{FF2B5EF4-FFF2-40B4-BE49-F238E27FC236}">
                  <a16:creationId xmlns:a16="http://schemas.microsoft.com/office/drawing/2014/main" id="{2336A89D-1079-4446-8403-F38CBE2B7C9A}"/>
                </a:ext>
              </a:extLst>
            </p:cNvPr>
            <p:cNvSpPr txBox="1">
              <a:spLocks noChangeArrowheads="1"/>
            </p:cNvSpPr>
            <p:nvPr/>
          </p:nvSpPr>
          <p:spPr bwMode="auto">
            <a:xfrm>
              <a:off x="3649911" y="6042256"/>
              <a:ext cx="2605645" cy="400110"/>
            </a:xfrm>
            <a:prstGeom prst="rect">
              <a:avLst/>
            </a:prstGeom>
            <a:noFill/>
            <a:ln w="9525">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1" hangingPunct="1">
                <a:spcBef>
                  <a:spcPct val="50000"/>
                </a:spcBef>
              </a:pPr>
              <a:r>
                <a:rPr lang="en-GB" altLang="en-US" sz="2000" b="1" dirty="0">
                  <a:solidFill>
                    <a:schemeClr val="bg1"/>
                  </a:solidFill>
                  <a:latin typeface="Arial" panose="020B0604020202020204" pitchFamily="34" charset="0"/>
                </a:rPr>
                <a:t>Substantia Nigra</a:t>
              </a:r>
              <a:endParaRPr lang="en-US" altLang="en-US" sz="2000" b="1" dirty="0">
                <a:solidFill>
                  <a:schemeClr val="bg1"/>
                </a:solidFill>
                <a:latin typeface="Arial" panose="020B0604020202020204" pitchFamily="34" charset="0"/>
              </a:endParaRPr>
            </a:p>
          </p:txBody>
        </p:sp>
        <p:sp>
          <p:nvSpPr>
            <p:cNvPr id="9" name="Line 4">
              <a:extLst>
                <a:ext uri="{FF2B5EF4-FFF2-40B4-BE49-F238E27FC236}">
                  <a16:creationId xmlns:a16="http://schemas.microsoft.com/office/drawing/2014/main" id="{44A51AAC-36CD-47F5-8E61-87C424C8D764}"/>
                </a:ext>
              </a:extLst>
            </p:cNvPr>
            <p:cNvSpPr>
              <a:spLocks noChangeShapeType="1"/>
            </p:cNvSpPr>
            <p:nvPr/>
          </p:nvSpPr>
          <p:spPr bwMode="auto">
            <a:xfrm rot="12496609">
              <a:off x="4761899" y="5472151"/>
              <a:ext cx="312494" cy="433148"/>
            </a:xfrm>
            <a:prstGeom prst="line">
              <a:avLst/>
            </a:prstGeom>
            <a:noFill/>
            <a:ln w="3810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1" name="Line 6">
              <a:extLst>
                <a:ext uri="{FF2B5EF4-FFF2-40B4-BE49-F238E27FC236}">
                  <a16:creationId xmlns:a16="http://schemas.microsoft.com/office/drawing/2014/main" id="{3B696571-4E8D-4455-8A7E-A984CA6EE300}"/>
                </a:ext>
              </a:extLst>
            </p:cNvPr>
            <p:cNvSpPr>
              <a:spLocks noChangeShapeType="1"/>
            </p:cNvSpPr>
            <p:nvPr/>
          </p:nvSpPr>
          <p:spPr bwMode="auto">
            <a:xfrm rot="10800000">
              <a:off x="5325997" y="5208609"/>
              <a:ext cx="634178" cy="110462"/>
            </a:xfrm>
            <a:prstGeom prst="line">
              <a:avLst/>
            </a:prstGeom>
            <a:noFill/>
            <a:ln w="3810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2" name="Line 7">
              <a:extLst>
                <a:ext uri="{FF2B5EF4-FFF2-40B4-BE49-F238E27FC236}">
                  <a16:creationId xmlns:a16="http://schemas.microsoft.com/office/drawing/2014/main" id="{2D08D286-079C-497C-BC3F-131A18AD8661}"/>
                </a:ext>
              </a:extLst>
            </p:cNvPr>
            <p:cNvSpPr>
              <a:spLocks noChangeShapeType="1"/>
            </p:cNvSpPr>
            <p:nvPr/>
          </p:nvSpPr>
          <p:spPr bwMode="auto">
            <a:xfrm rot="11431818">
              <a:off x="5400674" y="5117283"/>
              <a:ext cx="581330" cy="177434"/>
            </a:xfrm>
            <a:prstGeom prst="line">
              <a:avLst/>
            </a:prstGeom>
            <a:noFill/>
            <a:ln w="3810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3" name="Text Box 8">
              <a:extLst>
                <a:ext uri="{FF2B5EF4-FFF2-40B4-BE49-F238E27FC236}">
                  <a16:creationId xmlns:a16="http://schemas.microsoft.com/office/drawing/2014/main" id="{6FACE6A2-8E2B-446F-A099-A90ACACECD26}"/>
                </a:ext>
              </a:extLst>
            </p:cNvPr>
            <p:cNvSpPr txBox="1">
              <a:spLocks noChangeArrowheads="1"/>
            </p:cNvSpPr>
            <p:nvPr/>
          </p:nvSpPr>
          <p:spPr bwMode="auto">
            <a:xfrm>
              <a:off x="5992566" y="5361596"/>
              <a:ext cx="1668165" cy="217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spcBef>
                  <a:spcPct val="50000"/>
                </a:spcBef>
              </a:pPr>
              <a:r>
                <a:rPr lang="en-GB" altLang="en-US" sz="2000" b="1" dirty="0">
                  <a:solidFill>
                    <a:srgbClr val="000000"/>
                  </a:solidFill>
                  <a:latin typeface="Arial" panose="020B0604020202020204" pitchFamily="34" charset="0"/>
                </a:rPr>
                <a:t>Globus Pallidus</a:t>
              </a:r>
              <a:endParaRPr lang="en-US" altLang="en-US" sz="2000" b="1" dirty="0">
                <a:solidFill>
                  <a:srgbClr val="000000"/>
                </a:solidFill>
                <a:latin typeface="Arial" panose="020B0604020202020204" pitchFamily="34" charset="0"/>
              </a:endParaRPr>
            </a:p>
          </p:txBody>
        </p:sp>
        <p:sp>
          <p:nvSpPr>
            <p:cNvPr id="14" name="Line 9">
              <a:extLst>
                <a:ext uri="{FF2B5EF4-FFF2-40B4-BE49-F238E27FC236}">
                  <a16:creationId xmlns:a16="http://schemas.microsoft.com/office/drawing/2014/main" id="{695A9678-B42C-4F0F-A560-BB70E08D6A27}"/>
                </a:ext>
              </a:extLst>
            </p:cNvPr>
            <p:cNvSpPr>
              <a:spLocks noChangeShapeType="1"/>
            </p:cNvSpPr>
            <p:nvPr/>
          </p:nvSpPr>
          <p:spPr bwMode="auto">
            <a:xfrm rot="21093571" flipH="1">
              <a:off x="5574153" y="4485827"/>
              <a:ext cx="334322" cy="276588"/>
            </a:xfrm>
            <a:prstGeom prst="line">
              <a:avLst/>
            </a:prstGeom>
            <a:noFill/>
            <a:ln w="3810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5" name="Text Box 10">
              <a:extLst>
                <a:ext uri="{FF2B5EF4-FFF2-40B4-BE49-F238E27FC236}">
                  <a16:creationId xmlns:a16="http://schemas.microsoft.com/office/drawing/2014/main" id="{4B66704C-BE8C-4D80-9D87-D58301FBCAFC}"/>
                </a:ext>
              </a:extLst>
            </p:cNvPr>
            <p:cNvSpPr txBox="1">
              <a:spLocks noChangeArrowheads="1"/>
            </p:cNvSpPr>
            <p:nvPr/>
          </p:nvSpPr>
          <p:spPr bwMode="auto">
            <a:xfrm>
              <a:off x="5907327" y="4072562"/>
              <a:ext cx="1668165"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1" hangingPunct="1">
                <a:spcBef>
                  <a:spcPct val="50000"/>
                </a:spcBef>
              </a:pPr>
              <a:r>
                <a:rPr lang="en-GB" altLang="en-US" sz="2000" b="1" dirty="0">
                  <a:solidFill>
                    <a:srgbClr val="000000"/>
                  </a:solidFill>
                  <a:latin typeface="Arial" panose="020B0604020202020204" pitchFamily="34" charset="0"/>
                </a:rPr>
                <a:t>Putamen</a:t>
              </a:r>
              <a:endParaRPr lang="en-US" altLang="en-US" sz="2000" b="1" dirty="0">
                <a:solidFill>
                  <a:srgbClr val="000000"/>
                </a:solidFill>
                <a:latin typeface="Arial" panose="020B0604020202020204" pitchFamily="34" charset="0"/>
              </a:endParaRPr>
            </a:p>
          </p:txBody>
        </p:sp>
        <p:sp>
          <p:nvSpPr>
            <p:cNvPr id="16" name="Line 11">
              <a:extLst>
                <a:ext uri="{FF2B5EF4-FFF2-40B4-BE49-F238E27FC236}">
                  <a16:creationId xmlns:a16="http://schemas.microsoft.com/office/drawing/2014/main" id="{85A67D89-08E3-43FB-A3F7-87F645423E09}"/>
                </a:ext>
              </a:extLst>
            </p:cNvPr>
            <p:cNvSpPr>
              <a:spLocks noChangeShapeType="1"/>
            </p:cNvSpPr>
            <p:nvPr/>
          </p:nvSpPr>
          <p:spPr bwMode="auto">
            <a:xfrm rot="9125119" flipV="1">
              <a:off x="5037629" y="4003102"/>
              <a:ext cx="294112" cy="433148"/>
            </a:xfrm>
            <a:prstGeom prst="line">
              <a:avLst/>
            </a:prstGeom>
            <a:noFill/>
            <a:ln w="3810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7" name="Text Box 12">
              <a:extLst>
                <a:ext uri="{FF2B5EF4-FFF2-40B4-BE49-F238E27FC236}">
                  <a16:creationId xmlns:a16="http://schemas.microsoft.com/office/drawing/2014/main" id="{1C45DF29-07F1-41F9-9E50-857823E57C78}"/>
                </a:ext>
              </a:extLst>
            </p:cNvPr>
            <p:cNvSpPr txBox="1">
              <a:spLocks noChangeArrowheads="1"/>
            </p:cNvSpPr>
            <p:nvPr/>
          </p:nvSpPr>
          <p:spPr bwMode="auto">
            <a:xfrm>
              <a:off x="4757142" y="3409291"/>
              <a:ext cx="2607485"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1" hangingPunct="1">
                <a:spcBef>
                  <a:spcPct val="50000"/>
                </a:spcBef>
              </a:pPr>
              <a:r>
                <a:rPr lang="en-GB" altLang="en-US" sz="2000" b="1" dirty="0">
                  <a:solidFill>
                    <a:srgbClr val="000000"/>
                  </a:solidFill>
                  <a:latin typeface="Arial" panose="020B0604020202020204" pitchFamily="34" charset="0"/>
                </a:rPr>
                <a:t>Caudate Nucleus</a:t>
              </a:r>
              <a:endParaRPr lang="en-US" altLang="en-US" sz="2000" b="1" dirty="0">
                <a:solidFill>
                  <a:srgbClr val="000000"/>
                </a:solidFill>
                <a:latin typeface="Arial" panose="020B0604020202020204" pitchFamily="34" charset="0"/>
              </a:endParaRPr>
            </a:p>
          </p:txBody>
        </p:sp>
        <p:sp>
          <p:nvSpPr>
            <p:cNvPr id="21" name="Oval 17">
              <a:extLst>
                <a:ext uri="{FF2B5EF4-FFF2-40B4-BE49-F238E27FC236}">
                  <a16:creationId xmlns:a16="http://schemas.microsoft.com/office/drawing/2014/main" id="{01D6EC0E-8214-47B0-9AD3-7124BBA16AFB}"/>
                </a:ext>
              </a:extLst>
            </p:cNvPr>
            <p:cNvSpPr>
              <a:spLocks noChangeArrowheads="1"/>
            </p:cNvSpPr>
            <p:nvPr/>
          </p:nvSpPr>
          <p:spPr bwMode="auto">
            <a:xfrm rot="20146921">
              <a:off x="4761900" y="5274712"/>
              <a:ext cx="260795" cy="79150"/>
            </a:xfrm>
            <a:prstGeom prst="ellipse">
              <a:avLst/>
            </a:prstGeom>
            <a:solidFill>
              <a:srgbClr val="FF0000"/>
            </a:solidFill>
            <a:ln w="254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2" name="Text Box 21">
              <a:extLst>
                <a:ext uri="{FF2B5EF4-FFF2-40B4-BE49-F238E27FC236}">
                  <a16:creationId xmlns:a16="http://schemas.microsoft.com/office/drawing/2014/main" id="{39BCEAF2-77F1-4885-8909-FEA67685640B}"/>
                </a:ext>
              </a:extLst>
            </p:cNvPr>
            <p:cNvSpPr txBox="1">
              <a:spLocks noChangeArrowheads="1"/>
            </p:cNvSpPr>
            <p:nvPr/>
          </p:nvSpPr>
          <p:spPr bwMode="auto">
            <a:xfrm>
              <a:off x="7003353" y="5985317"/>
              <a:ext cx="572139" cy="2023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a:p>
          </p:txBody>
        </p:sp>
      </p:grpSp>
      <p:sp>
        <p:nvSpPr>
          <p:cNvPr id="18" name="Slide Number Placeholder 1">
            <a:extLst>
              <a:ext uri="{FF2B5EF4-FFF2-40B4-BE49-F238E27FC236}">
                <a16:creationId xmlns:a16="http://schemas.microsoft.com/office/drawing/2014/main" id="{77B375BF-630B-43EC-B6F5-994D4E51FD1A}"/>
              </a:ext>
            </a:extLst>
          </p:cNvPr>
          <p:cNvSpPr>
            <a:spLocks noGrp="1"/>
          </p:cNvSpPr>
          <p:nvPr>
            <p:ph type="sldNum" sz="quarter" idx="12"/>
          </p:nvPr>
        </p:nvSpPr>
        <p:spPr>
          <a:xfrm>
            <a:off x="117779" y="6356352"/>
            <a:ext cx="576214" cy="365125"/>
          </a:xfrm>
        </p:spPr>
        <p:txBody>
          <a:bodyPr/>
          <a:lstStyle/>
          <a:p>
            <a:fld id="{5DEB3789-90F1-451F-BDFF-BF66977B1D71}" type="slidenum">
              <a:rPr lang="en-GB" smtClean="0"/>
              <a:pPr/>
              <a:t>36</a:t>
            </a:fld>
            <a:endParaRPr lang="en-GB" dirty="0"/>
          </a:p>
        </p:txBody>
      </p:sp>
      <p:pic>
        <p:nvPicPr>
          <p:cNvPr id="19" name="Picture 18">
            <a:extLst>
              <a:ext uri="{FF2B5EF4-FFF2-40B4-BE49-F238E27FC236}">
                <a16:creationId xmlns:a16="http://schemas.microsoft.com/office/drawing/2014/main" id="{FBE15345-BF36-4849-B8BB-05FD1863D83B}"/>
              </a:ext>
            </a:extLst>
          </p:cNvPr>
          <p:cNvPicPr>
            <a:picLocks noChangeAspect="1"/>
          </p:cNvPicPr>
          <p:nvPr/>
        </p:nvPicPr>
        <p:blipFill>
          <a:blip r:embed="rId4"/>
          <a:stretch>
            <a:fillRect/>
          </a:stretch>
        </p:blipFill>
        <p:spPr>
          <a:xfrm>
            <a:off x="11113" y="34122"/>
            <a:ext cx="1620739" cy="824008"/>
          </a:xfrm>
          <a:prstGeom prst="rect">
            <a:avLst/>
          </a:prstGeom>
        </p:spPr>
      </p:pic>
    </p:spTree>
    <p:extLst>
      <p:ext uri="{BB962C8B-B14F-4D97-AF65-F5344CB8AC3E}">
        <p14:creationId xmlns:p14="http://schemas.microsoft.com/office/powerpoint/2010/main" val="29543115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771335" y="365125"/>
            <a:ext cx="4726746" cy="1111983"/>
          </a:xfrm>
        </p:spPr>
        <p:txBody>
          <a:bodyPr/>
          <a:lstStyle/>
          <a:p>
            <a:r>
              <a:rPr lang="en-GB" b="1" dirty="0">
                <a:solidFill>
                  <a:srgbClr val="002060"/>
                </a:solidFill>
                <a:latin typeface="Arial" panose="020B0604020202020204" pitchFamily="34" charset="0"/>
                <a:cs typeface="Arial" panose="020B0604020202020204" pitchFamily="34" charset="0"/>
              </a:rPr>
              <a:t>Slide design (5)</a:t>
            </a:r>
            <a:endParaRPr lang="en-US" b="1" dirty="0">
              <a:solidFill>
                <a:srgbClr val="002060"/>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50F9D87F-E42D-49F1-8FEA-720C7A1E098C}"/>
              </a:ext>
            </a:extLst>
          </p:cNvPr>
          <p:cNvSpPr>
            <a:spLocks noGrp="1"/>
          </p:cNvSpPr>
          <p:nvPr>
            <p:ph idx="1"/>
          </p:nvPr>
        </p:nvSpPr>
        <p:spPr/>
        <p:txBody>
          <a:bodyPr>
            <a:normAutofit/>
          </a:bodyPr>
          <a:lstStyle/>
          <a:p>
            <a:r>
              <a:rPr lang="en-GB" sz="3200" b="1" dirty="0">
                <a:latin typeface="Arial" panose="020B0604020202020204" pitchFamily="34" charset="0"/>
                <a:cs typeface="Arial" panose="020B0604020202020204" pitchFamily="34" charset="0"/>
              </a:rPr>
              <a:t>Proofread carefully!</a:t>
            </a:r>
          </a:p>
          <a:p>
            <a:pPr lvl="1"/>
            <a:r>
              <a:rPr lang="en-GB" sz="2800" b="1" dirty="0">
                <a:latin typeface="Arial" panose="020B0604020202020204" pitchFamily="34" charset="0"/>
                <a:cs typeface="Arial" panose="020B0604020202020204" pitchFamily="34" charset="0"/>
              </a:rPr>
              <a:t>To eliminate all smelling and </a:t>
            </a:r>
            <a:r>
              <a:rPr lang="en-GB" sz="2800" b="1" dirty="0" err="1">
                <a:latin typeface="Arial" panose="020B0604020202020204" pitchFamily="34" charset="0"/>
                <a:cs typeface="Arial" panose="020B0604020202020204" pitchFamily="34" charset="0"/>
              </a:rPr>
              <a:t>and</a:t>
            </a:r>
            <a:r>
              <a:rPr lang="en-GB" sz="2800" b="1" dirty="0">
                <a:latin typeface="Arial" panose="020B0604020202020204" pitchFamily="34" charset="0"/>
                <a:cs typeface="Arial" panose="020B0604020202020204" pitchFamily="34" charset="0"/>
              </a:rPr>
              <a:t> grammar mistakes.</a:t>
            </a:r>
          </a:p>
          <a:p>
            <a:r>
              <a:rPr lang="en-GB" sz="3200" b="1" dirty="0">
                <a:latin typeface="Arial" panose="020B0604020202020204" pitchFamily="34" charset="0"/>
                <a:cs typeface="Arial" panose="020B0604020202020204" pitchFamily="34" charset="0"/>
              </a:rPr>
              <a:t>Proofing errors will make you look unprofessional</a:t>
            </a:r>
          </a:p>
          <a:p>
            <a:pPr lvl="1"/>
            <a:r>
              <a:rPr lang="en-GB" sz="2800" b="1" dirty="0">
                <a:latin typeface="Arial" panose="020B0604020202020204" pitchFamily="34" charset="0"/>
                <a:cs typeface="Arial" panose="020B0604020202020204" pitchFamily="34" charset="0"/>
              </a:rPr>
              <a:t>They may also amuse your audience</a:t>
            </a:r>
          </a:p>
          <a:p>
            <a:pPr lvl="1"/>
            <a:r>
              <a:rPr lang="en-GB" sz="2800" b="1" dirty="0">
                <a:latin typeface="Arial" panose="020B0604020202020204" pitchFamily="34" charset="0"/>
                <a:cs typeface="Arial" panose="020B0604020202020204" pitchFamily="34" charset="0"/>
              </a:rPr>
              <a:t>They can distract your audience.</a:t>
            </a:r>
          </a:p>
        </p:txBody>
      </p:sp>
      <p:sp>
        <p:nvSpPr>
          <p:cNvPr id="4" name="Slide Number Placeholder 1">
            <a:extLst>
              <a:ext uri="{FF2B5EF4-FFF2-40B4-BE49-F238E27FC236}">
                <a16:creationId xmlns:a16="http://schemas.microsoft.com/office/drawing/2014/main" id="{D9838AD7-707F-411F-9326-71E3D0ECB815}"/>
              </a:ext>
            </a:extLst>
          </p:cNvPr>
          <p:cNvSpPr>
            <a:spLocks noGrp="1"/>
          </p:cNvSpPr>
          <p:nvPr>
            <p:ph type="sldNum" sz="quarter" idx="12"/>
          </p:nvPr>
        </p:nvSpPr>
        <p:spPr>
          <a:xfrm>
            <a:off x="117779" y="6356352"/>
            <a:ext cx="576214" cy="365125"/>
          </a:xfrm>
        </p:spPr>
        <p:txBody>
          <a:bodyPr/>
          <a:lstStyle/>
          <a:p>
            <a:fld id="{5DEB3789-90F1-451F-BDFF-BF66977B1D71}" type="slidenum">
              <a:rPr lang="en-GB" smtClean="0"/>
              <a:pPr/>
              <a:t>37</a:t>
            </a:fld>
            <a:endParaRPr lang="en-GB" dirty="0"/>
          </a:p>
        </p:txBody>
      </p:sp>
      <p:pic>
        <p:nvPicPr>
          <p:cNvPr id="6" name="Picture 5">
            <a:extLst>
              <a:ext uri="{FF2B5EF4-FFF2-40B4-BE49-F238E27FC236}">
                <a16:creationId xmlns:a16="http://schemas.microsoft.com/office/drawing/2014/main" id="{76B5CD8F-4FF1-423C-A5E5-40AF49E88EC4}"/>
              </a:ext>
            </a:extLst>
          </p:cNvPr>
          <p:cNvPicPr>
            <a:picLocks noChangeAspect="1"/>
          </p:cNvPicPr>
          <p:nvPr/>
        </p:nvPicPr>
        <p:blipFill>
          <a:blip r:embed="rId2"/>
          <a:stretch>
            <a:fillRect/>
          </a:stretch>
        </p:blipFill>
        <p:spPr>
          <a:xfrm>
            <a:off x="11113" y="34122"/>
            <a:ext cx="1620739" cy="824008"/>
          </a:xfrm>
          <a:prstGeom prst="rect">
            <a:avLst/>
          </a:prstGeom>
        </p:spPr>
      </p:pic>
    </p:spTree>
    <p:extLst>
      <p:ext uri="{BB962C8B-B14F-4D97-AF65-F5344CB8AC3E}">
        <p14:creationId xmlns:p14="http://schemas.microsoft.com/office/powerpoint/2010/main" val="27932849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941341" y="2433711"/>
            <a:ext cx="7526216" cy="2053883"/>
          </a:xfrm>
        </p:spPr>
        <p:txBody>
          <a:bodyPr vert="horz" lIns="91464" tIns="45732" rIns="91464" bIns="45732" rtlCol="0" anchor="b">
            <a:normAutofit/>
            <a:scene3d>
              <a:camera prst="orthographicFront"/>
              <a:lightRig rig="flat" dir="t">
                <a:rot lat="0" lon="0" rev="18900000"/>
              </a:lightRig>
            </a:scene3d>
            <a:sp3d extrusionH="31750" contourW="6350" prstMaterial="powder">
              <a:bevelT w="19050" h="19050" prst="angle"/>
              <a:contourClr>
                <a:schemeClr val="accent3">
                  <a:tint val="100000"/>
                  <a:shade val="100000"/>
                  <a:satMod val="100000"/>
                  <a:hueMod val="100000"/>
                </a:schemeClr>
              </a:contourClr>
            </a:sp3d>
          </a:bodyPr>
          <a:lstStyle/>
          <a:p>
            <a:r>
              <a:rPr lang="en-US" b="1" dirty="0">
                <a:solidFill>
                  <a:srgbClr val="002060"/>
                </a:solidFill>
                <a:latin typeface="Arial" panose="020B0604020202020204" pitchFamily="34" charset="0"/>
                <a:cs typeface="Arial" panose="020B0604020202020204" pitchFamily="34" charset="0"/>
              </a:rPr>
              <a:t>Team Presentations</a:t>
            </a:r>
          </a:p>
        </p:txBody>
      </p:sp>
      <p:sp>
        <p:nvSpPr>
          <p:cNvPr id="3" name="Slide Number Placeholder 2"/>
          <p:cNvSpPr>
            <a:spLocks noGrp="1"/>
          </p:cNvSpPr>
          <p:nvPr>
            <p:ph type="sldNum" sz="quarter" idx="4294967295"/>
          </p:nvPr>
        </p:nvSpPr>
        <p:spPr>
          <a:xfrm>
            <a:off x="11620500" y="6224588"/>
            <a:ext cx="571500" cy="314325"/>
          </a:xfrm>
        </p:spPr>
        <p:txBody>
          <a:bodyPr vert="horz" lIns="91464" tIns="45732" rIns="91464" bIns="45732" rtlCol="0" anchor="ctr">
            <a:normAutofit/>
          </a:bodyPr>
          <a:lstStyle/>
          <a:p>
            <a:pPr algn="r">
              <a:spcAft>
                <a:spcPts val="600"/>
              </a:spcAft>
            </a:pPr>
            <a:fld id="{E3D0DE3B-7FA0-4BEA-9790-3FF8C2118CED}" type="slidenum">
              <a:rPr lang="en-US" sz="1000" smtClean="0">
                <a:solidFill>
                  <a:srgbClr val="898989"/>
                </a:solidFill>
              </a:rPr>
              <a:pPr algn="r">
                <a:spcAft>
                  <a:spcPts val="600"/>
                </a:spcAft>
              </a:pPr>
              <a:t>38</a:t>
            </a:fld>
            <a:endParaRPr lang="en-US" sz="1000">
              <a:solidFill>
                <a:srgbClr val="898989"/>
              </a:solidFill>
            </a:endParaRPr>
          </a:p>
        </p:txBody>
      </p:sp>
      <p:sp>
        <p:nvSpPr>
          <p:cNvPr id="7" name="Slide Number Placeholder 1">
            <a:extLst>
              <a:ext uri="{FF2B5EF4-FFF2-40B4-BE49-F238E27FC236}">
                <a16:creationId xmlns:a16="http://schemas.microsoft.com/office/drawing/2014/main" id="{FD81858A-BE5C-4D4A-ADC2-3CA0F32BCD1E}"/>
              </a:ext>
            </a:extLst>
          </p:cNvPr>
          <p:cNvSpPr txBox="1">
            <a:spLocks/>
          </p:cNvSpPr>
          <p:nvPr/>
        </p:nvSpPr>
        <p:spPr>
          <a:xfrm>
            <a:off x="117779" y="6356352"/>
            <a:ext cx="576214"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DEB3789-90F1-451F-BDFF-BF66977B1D71}" type="slidenum">
              <a:rPr lang="en-GB" sz="1600" b="1" smtClean="0">
                <a:latin typeface="Calibri" panose="020F0502020204030204" pitchFamily="34" charset="0"/>
                <a:cs typeface="Calibri" panose="020F0502020204030204" pitchFamily="34" charset="0"/>
              </a:rPr>
              <a:pPr/>
              <a:t>38</a:t>
            </a:fld>
            <a:endParaRPr lang="en-GB" b="1" dirty="0">
              <a:latin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6DC0A896-634D-4A08-8B85-52BA60D8D8FF}"/>
              </a:ext>
            </a:extLst>
          </p:cNvPr>
          <p:cNvPicPr>
            <a:picLocks noChangeAspect="1"/>
          </p:cNvPicPr>
          <p:nvPr/>
        </p:nvPicPr>
        <p:blipFill>
          <a:blip r:embed="rId2"/>
          <a:stretch>
            <a:fillRect/>
          </a:stretch>
        </p:blipFill>
        <p:spPr>
          <a:xfrm>
            <a:off x="11113" y="34122"/>
            <a:ext cx="1620739" cy="824008"/>
          </a:xfrm>
          <a:prstGeom prst="rect">
            <a:avLst/>
          </a:prstGeom>
        </p:spPr>
      </p:pic>
    </p:spTree>
    <p:extLst>
      <p:ext uri="{BB962C8B-B14F-4D97-AF65-F5344CB8AC3E}">
        <p14:creationId xmlns:p14="http://schemas.microsoft.com/office/powerpoint/2010/main" val="26798695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2321169" y="365127"/>
            <a:ext cx="9608998" cy="728699"/>
          </a:xfrm>
          <a:noFill/>
          <a:ln>
            <a:noFill/>
          </a:ln>
        </p:spPr>
        <p:txBody>
          <a:bodyPr vert="horz" lIns="91464" tIns="45732" rIns="91464" bIns="45732" rtlCol="0" anchor="ctr">
            <a:normAutofit fontScale="90000"/>
          </a:bodyPr>
          <a:lstStyle/>
          <a:p>
            <a:r>
              <a:rPr lang="en-US" b="1" dirty="0">
                <a:solidFill>
                  <a:srgbClr val="002060"/>
                </a:solidFill>
                <a:latin typeface="Arial" panose="020B0604020202020204" pitchFamily="34" charset="0"/>
                <a:cs typeface="Arial" panose="020B0604020202020204" pitchFamily="34" charset="0"/>
              </a:rPr>
              <a:t>Advantages of presenting as a team </a:t>
            </a:r>
            <a:endParaRPr lang="en-GB" b="1" dirty="0">
              <a:solidFill>
                <a:srgbClr val="002060"/>
              </a:solidFill>
              <a:latin typeface="Arial" panose="020B0604020202020204" pitchFamily="34" charset="0"/>
              <a:cs typeface="Arial" panose="020B0604020202020204" pitchFamily="34" charset="0"/>
            </a:endParaRPr>
          </a:p>
        </p:txBody>
      </p:sp>
      <p:sp>
        <p:nvSpPr>
          <p:cNvPr id="11" name="Content Placeholder 10"/>
          <p:cNvSpPr>
            <a:spLocks noGrp="1"/>
          </p:cNvSpPr>
          <p:nvPr>
            <p:ph idx="1"/>
          </p:nvPr>
        </p:nvSpPr>
        <p:spPr>
          <a:xfrm>
            <a:off x="261832" y="1273215"/>
            <a:ext cx="11668335" cy="4903748"/>
          </a:xfrm>
        </p:spPr>
        <p:txBody>
          <a:bodyPr>
            <a:normAutofit/>
          </a:bodyPr>
          <a:lstStyle/>
          <a:p>
            <a:r>
              <a:rPr lang="en-US" b="1" dirty="0">
                <a:latin typeface="Arial" panose="020B0604020202020204" pitchFamily="34" charset="0"/>
                <a:cs typeface="Arial" panose="020B0604020202020204" pitchFamily="34" charset="0"/>
              </a:rPr>
              <a:t>Broader range of skills and knowledge</a:t>
            </a:r>
            <a:br>
              <a:rPr lang="en-US" b="1" dirty="0">
                <a:latin typeface="Arial" panose="020B0604020202020204" pitchFamily="34" charset="0"/>
                <a:cs typeface="Arial" panose="020B0604020202020204" pitchFamily="34" charset="0"/>
              </a:rPr>
            </a:br>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Share the work</a:t>
            </a: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Share the responsibility</a:t>
            </a:r>
            <a:br>
              <a:rPr lang="en-US" b="1" dirty="0">
                <a:latin typeface="Arial" panose="020B0604020202020204" pitchFamily="34" charset="0"/>
                <a:cs typeface="Arial" panose="020B0604020202020204" pitchFamily="34" charset="0"/>
              </a:rPr>
            </a:br>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…and the blame!</a:t>
            </a:r>
            <a:endParaRPr lang="en-GB" b="1" dirty="0">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2"/>
          </p:nvPr>
        </p:nvSpPr>
        <p:spPr>
          <a:xfrm>
            <a:off x="117779" y="6356352"/>
            <a:ext cx="576214" cy="365125"/>
          </a:xfrm>
        </p:spPr>
        <p:txBody>
          <a:bodyPr>
            <a:normAutofit/>
          </a:bodyPr>
          <a:lstStyle/>
          <a:p>
            <a:fld id="{E3D0DE3B-7FA0-4BEA-9790-3FF8C2118CED}" type="slidenum">
              <a:rPr lang="en-GB" smtClean="0"/>
              <a:pPr/>
              <a:t>39</a:t>
            </a:fld>
            <a:endParaRPr lang="en-GB"/>
          </a:p>
        </p:txBody>
      </p:sp>
      <p:sp>
        <p:nvSpPr>
          <p:cNvPr id="3074" name="Rectangle 4"/>
          <p:cNvSpPr>
            <a:spLocks noChangeArrowheads="1"/>
          </p:cNvSpPr>
          <p:nvPr/>
        </p:nvSpPr>
        <p:spPr bwMode="auto">
          <a:xfrm>
            <a:off x="1522809" y="273816"/>
            <a:ext cx="9146382" cy="1143298"/>
          </a:xfrm>
          <a:prstGeom prst="rect">
            <a:avLst/>
          </a:prstGeom>
          <a:noFill/>
          <a:ln w="9525">
            <a:noFill/>
            <a:miter lim="800000"/>
            <a:headEnd/>
            <a:tailEnd/>
          </a:ln>
        </p:spPr>
        <p:txBody>
          <a:bodyPr anchor="ctr"/>
          <a:lstStyle/>
          <a:p>
            <a:pPr>
              <a:spcAft>
                <a:spcPts val="600"/>
              </a:spcAft>
            </a:pPr>
            <a:r>
              <a:rPr lang="en-US" sz="3201" b="1" dirty="0"/>
              <a:t>      </a:t>
            </a:r>
            <a:endParaRPr lang="en-US" sz="3201" b="1"/>
          </a:p>
        </p:txBody>
      </p:sp>
      <p:pic>
        <p:nvPicPr>
          <p:cNvPr id="6" name="Picture 5">
            <a:extLst>
              <a:ext uri="{FF2B5EF4-FFF2-40B4-BE49-F238E27FC236}">
                <a16:creationId xmlns:a16="http://schemas.microsoft.com/office/drawing/2014/main" id="{B1045F01-F11E-491D-B9D9-D377F5DD8D12}"/>
              </a:ext>
            </a:extLst>
          </p:cNvPr>
          <p:cNvPicPr>
            <a:picLocks noChangeAspect="1"/>
          </p:cNvPicPr>
          <p:nvPr/>
        </p:nvPicPr>
        <p:blipFill>
          <a:blip r:embed="rId3"/>
          <a:stretch>
            <a:fillRect/>
          </a:stretch>
        </p:blipFill>
        <p:spPr>
          <a:xfrm>
            <a:off x="11113" y="34122"/>
            <a:ext cx="1620739" cy="824008"/>
          </a:xfrm>
          <a:prstGeom prst="rect">
            <a:avLst/>
          </a:prstGeom>
        </p:spPr>
      </p:pic>
    </p:spTree>
    <p:extLst>
      <p:ext uri="{BB962C8B-B14F-4D97-AF65-F5344CB8AC3E}">
        <p14:creationId xmlns:p14="http://schemas.microsoft.com/office/powerpoint/2010/main" val="7691006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1842868" y="24984"/>
            <a:ext cx="10087299" cy="979684"/>
          </a:xfrm>
          <a:noFill/>
          <a:ln>
            <a:noFill/>
          </a:ln>
        </p:spPr>
        <p:txBody>
          <a:bodyPr vert="horz" lIns="91464" tIns="45732" rIns="91464" bIns="45732" rtlCol="0" anchor="ctr">
            <a:normAutofit fontScale="90000"/>
          </a:bodyPr>
          <a:lstStyle/>
          <a:p>
            <a:r>
              <a:rPr lang="en-US" b="1" dirty="0">
                <a:solidFill>
                  <a:srgbClr val="002060"/>
                </a:solidFill>
                <a:latin typeface="Arial" panose="020B0604020202020204" pitchFamily="34" charset="0"/>
                <a:cs typeface="Arial" panose="020B0604020202020204" pitchFamily="34" charset="0"/>
              </a:rPr>
              <a:t>Presenting as a team requires additional skills</a:t>
            </a:r>
            <a:endParaRPr lang="en-GB" b="1" dirty="0">
              <a:solidFill>
                <a:srgbClr val="002060"/>
              </a:solidFill>
              <a:latin typeface="Arial" panose="020B0604020202020204" pitchFamily="34" charset="0"/>
              <a:cs typeface="Arial" panose="020B0604020202020204" pitchFamily="34" charset="0"/>
            </a:endParaRPr>
          </a:p>
        </p:txBody>
      </p:sp>
      <p:sp>
        <p:nvSpPr>
          <p:cNvPr id="2" name="Slide Number Placeholder 1"/>
          <p:cNvSpPr>
            <a:spLocks noGrp="1"/>
          </p:cNvSpPr>
          <p:nvPr>
            <p:ph type="sldNum" sz="quarter" idx="12"/>
          </p:nvPr>
        </p:nvSpPr>
        <p:spPr>
          <a:xfrm>
            <a:off x="117779" y="6356352"/>
            <a:ext cx="576214" cy="365125"/>
          </a:xfrm>
        </p:spPr>
        <p:txBody>
          <a:bodyPr>
            <a:normAutofit/>
          </a:bodyPr>
          <a:lstStyle/>
          <a:p>
            <a:fld id="{E3D0DE3B-7FA0-4BEA-9790-3FF8C2118CED}" type="slidenum">
              <a:rPr lang="en-GB"/>
              <a:pPr/>
              <a:t>40</a:t>
            </a:fld>
            <a:endParaRPr lang="en-GB" dirty="0"/>
          </a:p>
        </p:txBody>
      </p:sp>
      <p:sp>
        <p:nvSpPr>
          <p:cNvPr id="3074" name="Rectangle 4"/>
          <p:cNvSpPr>
            <a:spLocks noChangeArrowheads="1"/>
          </p:cNvSpPr>
          <p:nvPr/>
        </p:nvSpPr>
        <p:spPr bwMode="auto">
          <a:xfrm>
            <a:off x="1522809" y="273816"/>
            <a:ext cx="9146382" cy="1143298"/>
          </a:xfrm>
          <a:prstGeom prst="rect">
            <a:avLst/>
          </a:prstGeom>
          <a:noFill/>
          <a:ln w="9525">
            <a:noFill/>
            <a:miter lim="800000"/>
            <a:headEnd/>
            <a:tailEnd/>
          </a:ln>
        </p:spPr>
        <p:txBody>
          <a:bodyPr anchor="ctr"/>
          <a:lstStyle/>
          <a:p>
            <a:pPr>
              <a:spcAft>
                <a:spcPts val="600"/>
              </a:spcAft>
            </a:pPr>
            <a:r>
              <a:rPr lang="en-US" sz="3201" b="1" dirty="0"/>
              <a:t>      </a:t>
            </a:r>
            <a:endParaRPr lang="en-US" sz="3201" b="1"/>
          </a:p>
        </p:txBody>
      </p:sp>
      <p:grpSp>
        <p:nvGrpSpPr>
          <p:cNvPr id="10" name="Group 9">
            <a:extLst>
              <a:ext uri="{FF2B5EF4-FFF2-40B4-BE49-F238E27FC236}">
                <a16:creationId xmlns:a16="http://schemas.microsoft.com/office/drawing/2014/main" id="{C756A6E3-882E-4682-A99F-2C2DAF3D9E3F}"/>
              </a:ext>
            </a:extLst>
          </p:cNvPr>
          <p:cNvGrpSpPr/>
          <p:nvPr/>
        </p:nvGrpSpPr>
        <p:grpSpPr>
          <a:xfrm>
            <a:off x="644960" y="1665947"/>
            <a:ext cx="11196686" cy="4353414"/>
            <a:chOff x="284337" y="1347683"/>
            <a:chExt cx="11560370" cy="4633339"/>
          </a:xfrm>
        </p:grpSpPr>
        <p:sp>
          <p:nvSpPr>
            <p:cNvPr id="12" name="WordArt 6">
              <a:extLst>
                <a:ext uri="{FF2B5EF4-FFF2-40B4-BE49-F238E27FC236}">
                  <a16:creationId xmlns:a16="http://schemas.microsoft.com/office/drawing/2014/main" id="{7C2AB2B3-9934-442A-BB6E-4205BC53B595}"/>
                </a:ext>
              </a:extLst>
            </p:cNvPr>
            <p:cNvSpPr>
              <a:spLocks noChangeArrowheads="1" noChangeShapeType="1" noTextEdit="1"/>
            </p:cNvSpPr>
            <p:nvPr/>
          </p:nvSpPr>
          <p:spPr bwMode="auto">
            <a:xfrm>
              <a:off x="8842944" y="1347683"/>
              <a:ext cx="3001763" cy="1038646"/>
            </a:xfrm>
            <a:prstGeom prst="rect">
              <a:avLst/>
            </a:prstGeom>
          </p:spPr>
          <p:txBody>
            <a:bodyPr wrap="none" fromWordArt="1"/>
            <a:lstStyle/>
            <a:p>
              <a:pPr algn="r"/>
              <a:r>
                <a:rPr lang="en-GB" sz="2801" kern="10" dirty="0">
                  <a:ea typeface="Verdana"/>
                  <a:cs typeface="Verdana"/>
                </a:rPr>
                <a:t>Team </a:t>
              </a:r>
            </a:p>
            <a:p>
              <a:pPr algn="r"/>
              <a:r>
                <a:rPr lang="en-GB" sz="2801" kern="10" dirty="0">
                  <a:ea typeface="Verdana"/>
                  <a:cs typeface="Verdana"/>
                </a:rPr>
                <a:t>Organisation</a:t>
              </a:r>
            </a:p>
          </p:txBody>
        </p:sp>
        <p:sp>
          <p:nvSpPr>
            <p:cNvPr id="13" name="WordArt 7">
              <a:extLst>
                <a:ext uri="{FF2B5EF4-FFF2-40B4-BE49-F238E27FC236}">
                  <a16:creationId xmlns:a16="http://schemas.microsoft.com/office/drawing/2014/main" id="{0ADD8D01-3884-45AC-B1CE-42E2165890AF}"/>
                </a:ext>
              </a:extLst>
            </p:cNvPr>
            <p:cNvSpPr>
              <a:spLocks noChangeArrowheads="1" noChangeShapeType="1" noTextEdit="1"/>
            </p:cNvSpPr>
            <p:nvPr/>
          </p:nvSpPr>
          <p:spPr bwMode="auto">
            <a:xfrm>
              <a:off x="284337" y="3278224"/>
              <a:ext cx="2223528" cy="612513"/>
            </a:xfrm>
            <a:prstGeom prst="rect">
              <a:avLst/>
            </a:prstGeom>
          </p:spPr>
          <p:txBody>
            <a:bodyPr wrap="none" fromWordArt="1"/>
            <a:lstStyle/>
            <a:p>
              <a:r>
                <a:rPr lang="en-GB" sz="2801" kern="10" dirty="0"/>
                <a:t>Transition</a:t>
              </a:r>
            </a:p>
          </p:txBody>
        </p:sp>
        <p:sp>
          <p:nvSpPr>
            <p:cNvPr id="14" name="WordArt 8">
              <a:extLst>
                <a:ext uri="{FF2B5EF4-FFF2-40B4-BE49-F238E27FC236}">
                  <a16:creationId xmlns:a16="http://schemas.microsoft.com/office/drawing/2014/main" id="{A9F1FE60-8E88-4373-AE7C-CFB403DD8A67}"/>
                </a:ext>
              </a:extLst>
            </p:cNvPr>
            <p:cNvSpPr>
              <a:spLocks noChangeArrowheads="1" noChangeShapeType="1" noTextEdit="1"/>
            </p:cNvSpPr>
            <p:nvPr/>
          </p:nvSpPr>
          <p:spPr bwMode="auto">
            <a:xfrm>
              <a:off x="284337" y="1347683"/>
              <a:ext cx="2557058" cy="612513"/>
            </a:xfrm>
            <a:prstGeom prst="rect">
              <a:avLst/>
            </a:prstGeom>
          </p:spPr>
          <p:txBody>
            <a:bodyPr wrap="none" fromWordArt="1"/>
            <a:lstStyle/>
            <a:p>
              <a:r>
                <a:rPr lang="en-GB" sz="2801" kern="10" dirty="0"/>
                <a:t>Preparation</a:t>
              </a:r>
            </a:p>
          </p:txBody>
        </p:sp>
        <p:sp>
          <p:nvSpPr>
            <p:cNvPr id="15" name="WordArt 9">
              <a:extLst>
                <a:ext uri="{FF2B5EF4-FFF2-40B4-BE49-F238E27FC236}">
                  <a16:creationId xmlns:a16="http://schemas.microsoft.com/office/drawing/2014/main" id="{D2B22D14-AE1C-4ADA-A062-3EAC8176F55B}"/>
                </a:ext>
              </a:extLst>
            </p:cNvPr>
            <p:cNvSpPr>
              <a:spLocks noChangeArrowheads="1" noChangeShapeType="1" noTextEdit="1"/>
            </p:cNvSpPr>
            <p:nvPr/>
          </p:nvSpPr>
          <p:spPr bwMode="auto">
            <a:xfrm>
              <a:off x="287194" y="5317464"/>
              <a:ext cx="3415820" cy="486854"/>
            </a:xfrm>
            <a:prstGeom prst="rect">
              <a:avLst/>
            </a:prstGeom>
          </p:spPr>
          <p:txBody>
            <a:bodyPr wrap="none" fromWordArt="1"/>
            <a:lstStyle/>
            <a:p>
              <a:r>
                <a:rPr lang="en-GB" sz="2801" kern="10" dirty="0"/>
                <a:t>Audio-visuals</a:t>
              </a:r>
            </a:p>
          </p:txBody>
        </p:sp>
        <p:sp>
          <p:nvSpPr>
            <p:cNvPr id="16" name="WordArt 10">
              <a:extLst>
                <a:ext uri="{FF2B5EF4-FFF2-40B4-BE49-F238E27FC236}">
                  <a16:creationId xmlns:a16="http://schemas.microsoft.com/office/drawing/2014/main" id="{CAA84D16-5A6F-4FA6-8913-A1B5B55DF633}"/>
                </a:ext>
              </a:extLst>
            </p:cNvPr>
            <p:cNvSpPr>
              <a:spLocks noChangeArrowheads="1" noChangeShapeType="1" noTextEdit="1"/>
            </p:cNvSpPr>
            <p:nvPr/>
          </p:nvSpPr>
          <p:spPr bwMode="auto">
            <a:xfrm>
              <a:off x="7606580" y="3383416"/>
              <a:ext cx="4009875" cy="760258"/>
            </a:xfrm>
            <a:prstGeom prst="rect">
              <a:avLst/>
            </a:prstGeom>
          </p:spPr>
          <p:txBody>
            <a:bodyPr wrap="none" fromWordArt="1"/>
            <a:lstStyle/>
            <a:p>
              <a:pPr algn="r"/>
              <a:r>
                <a:rPr lang="en-GB" sz="2801" kern="10" dirty="0">
                  <a:ea typeface="Verdana"/>
                  <a:cs typeface="Verdana"/>
                </a:rPr>
                <a:t>Movement &amp; </a:t>
              </a:r>
            </a:p>
            <a:p>
              <a:pPr algn="r"/>
              <a:r>
                <a:rPr lang="en-GB" sz="2801" kern="10" dirty="0">
                  <a:ea typeface="Verdana"/>
                  <a:cs typeface="Verdana"/>
                </a:rPr>
                <a:t>eye contact</a:t>
              </a:r>
            </a:p>
          </p:txBody>
        </p:sp>
        <p:sp>
          <p:nvSpPr>
            <p:cNvPr id="17" name="WordArt 11">
              <a:extLst>
                <a:ext uri="{FF2B5EF4-FFF2-40B4-BE49-F238E27FC236}">
                  <a16:creationId xmlns:a16="http://schemas.microsoft.com/office/drawing/2014/main" id="{EB3E4340-752A-4059-A304-8E7D579FEA95}"/>
                </a:ext>
              </a:extLst>
            </p:cNvPr>
            <p:cNvSpPr>
              <a:spLocks noChangeArrowheads="1" noChangeShapeType="1" noTextEdit="1"/>
            </p:cNvSpPr>
            <p:nvPr/>
          </p:nvSpPr>
          <p:spPr bwMode="auto">
            <a:xfrm>
              <a:off x="7870287" y="5140761"/>
              <a:ext cx="3781623" cy="840261"/>
            </a:xfrm>
            <a:prstGeom prst="rect">
              <a:avLst/>
            </a:prstGeom>
          </p:spPr>
          <p:txBody>
            <a:bodyPr wrap="none" fromWordArt="1"/>
            <a:lstStyle/>
            <a:p>
              <a:pPr algn="r"/>
              <a:r>
                <a:rPr lang="en-GB" sz="2801" kern="10" dirty="0">
                  <a:ea typeface="PMingLiU"/>
                </a:rPr>
                <a:t>Handling Questions</a:t>
              </a:r>
            </a:p>
          </p:txBody>
        </p:sp>
        <p:pic>
          <p:nvPicPr>
            <p:cNvPr id="18" name="Picture 17">
              <a:extLst>
                <a:ext uri="{FF2B5EF4-FFF2-40B4-BE49-F238E27FC236}">
                  <a16:creationId xmlns:a16="http://schemas.microsoft.com/office/drawing/2014/main" id="{92FA44B1-2101-4402-ADE9-0AB4F2CE070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566020" y="1630403"/>
              <a:ext cx="6540355" cy="3597195"/>
            </a:xfrm>
            <a:prstGeom prst="ellipse">
              <a:avLst/>
            </a:prstGeom>
          </p:spPr>
        </p:pic>
      </p:grpSp>
      <p:pic>
        <p:nvPicPr>
          <p:cNvPr id="19" name="Picture 18">
            <a:extLst>
              <a:ext uri="{FF2B5EF4-FFF2-40B4-BE49-F238E27FC236}">
                <a16:creationId xmlns:a16="http://schemas.microsoft.com/office/drawing/2014/main" id="{908732D7-A41F-4B96-AEAE-F3CE827011FD}"/>
              </a:ext>
            </a:extLst>
          </p:cNvPr>
          <p:cNvPicPr>
            <a:picLocks noChangeAspect="1"/>
          </p:cNvPicPr>
          <p:nvPr/>
        </p:nvPicPr>
        <p:blipFill>
          <a:blip r:embed="rId5"/>
          <a:stretch>
            <a:fillRect/>
          </a:stretch>
        </p:blipFill>
        <p:spPr>
          <a:xfrm>
            <a:off x="11113" y="34122"/>
            <a:ext cx="1620739" cy="824008"/>
          </a:xfrm>
          <a:prstGeom prst="rect">
            <a:avLst/>
          </a:prstGeom>
        </p:spPr>
      </p:pic>
    </p:spTree>
    <p:extLst>
      <p:ext uri="{BB962C8B-B14F-4D97-AF65-F5344CB8AC3E}">
        <p14:creationId xmlns:p14="http://schemas.microsoft.com/office/powerpoint/2010/main" val="794395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1758462" y="34122"/>
            <a:ext cx="10171705" cy="908088"/>
          </a:xfrm>
          <a:noFill/>
          <a:ln>
            <a:noFill/>
          </a:ln>
        </p:spPr>
        <p:txBody>
          <a:bodyPr vert="horz" lIns="91464" tIns="45732" rIns="91464" bIns="45732" rtlCol="0" anchor="ctr">
            <a:normAutofit fontScale="90000"/>
          </a:bodyPr>
          <a:lstStyle/>
          <a:p>
            <a:r>
              <a:rPr lang="en-US" b="1" dirty="0">
                <a:solidFill>
                  <a:srgbClr val="002060"/>
                </a:solidFill>
                <a:latin typeface="Arial" panose="020B0604020202020204" pitchFamily="34" charset="0"/>
                <a:cs typeface="Arial" panose="020B0604020202020204" pitchFamily="34" charset="0"/>
              </a:rPr>
              <a:t>Things you can do before a presentation</a:t>
            </a:r>
            <a:endParaRPr lang="en-GB" b="1" dirty="0">
              <a:solidFill>
                <a:srgbClr val="002060"/>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9896C88-F8C2-4E42-AFC0-849BE4522331}"/>
              </a:ext>
            </a:extLst>
          </p:cNvPr>
          <p:cNvSpPr>
            <a:spLocks noGrp="1"/>
          </p:cNvSpPr>
          <p:nvPr>
            <p:ph idx="1"/>
          </p:nvPr>
        </p:nvSpPr>
        <p:spPr>
          <a:xfrm>
            <a:off x="261832" y="1273215"/>
            <a:ext cx="11668335" cy="4903748"/>
          </a:xfrm>
        </p:spPr>
        <p:txBody>
          <a:bodyPr>
            <a:noAutofit/>
          </a:bodyPr>
          <a:lstStyle/>
          <a:p>
            <a:r>
              <a:rPr lang="en-US" b="1" dirty="0">
                <a:latin typeface="Arial" panose="020B0604020202020204" pitchFamily="34" charset="0"/>
                <a:cs typeface="Arial" panose="020B0604020202020204" pitchFamily="34" charset="0"/>
              </a:rPr>
              <a:t>Select a strong team leader</a:t>
            </a:r>
          </a:p>
          <a:p>
            <a:r>
              <a:rPr lang="en-US" b="1" dirty="0">
                <a:latin typeface="Arial" panose="020B0604020202020204" pitchFamily="34" charset="0"/>
                <a:cs typeface="Arial" panose="020B0604020202020204" pitchFamily="34" charset="0"/>
              </a:rPr>
              <a:t>Make sure everyone understands the presentation and their roles in it</a:t>
            </a:r>
          </a:p>
          <a:p>
            <a:r>
              <a:rPr lang="en-US" b="1" dirty="0">
                <a:latin typeface="Arial" panose="020B0604020202020204" pitchFamily="34" charset="0"/>
                <a:cs typeface="Arial" panose="020B0604020202020204" pitchFamily="34" charset="0"/>
              </a:rPr>
              <a:t>Decide on the physical arrangements of the presenters</a:t>
            </a:r>
          </a:p>
          <a:p>
            <a:r>
              <a:rPr lang="en-US" b="1" dirty="0">
                <a:latin typeface="Arial" panose="020B0604020202020204" pitchFamily="34" charset="0"/>
                <a:cs typeface="Arial" panose="020B0604020202020204" pitchFamily="34" charset="0"/>
              </a:rPr>
              <a:t>Provide transitions – between content and speakers</a:t>
            </a:r>
          </a:p>
          <a:p>
            <a:r>
              <a:rPr lang="en-US" b="1" dirty="0">
                <a:latin typeface="Arial" panose="020B0604020202020204" pitchFamily="34" charset="0"/>
                <a:cs typeface="Arial" panose="020B0604020202020204" pitchFamily="34" charset="0"/>
              </a:rPr>
              <a:t>Practice, practice, practice</a:t>
            </a:r>
          </a:p>
          <a:p>
            <a:r>
              <a:rPr lang="en-US" b="1" dirty="0">
                <a:latin typeface="Arial" panose="020B0604020202020204" pitchFamily="34" charset="0"/>
                <a:cs typeface="Arial" panose="020B0604020202020204" pitchFamily="34" charset="0"/>
              </a:rPr>
              <a:t>Work to improve delivery skills</a:t>
            </a:r>
          </a:p>
          <a:p>
            <a:endParaRPr lang="en-GB" dirty="0"/>
          </a:p>
        </p:txBody>
      </p:sp>
      <p:sp>
        <p:nvSpPr>
          <p:cNvPr id="2" name="Slide Number Placeholder 1"/>
          <p:cNvSpPr>
            <a:spLocks noGrp="1"/>
          </p:cNvSpPr>
          <p:nvPr>
            <p:ph type="sldNum" sz="quarter" idx="12"/>
          </p:nvPr>
        </p:nvSpPr>
        <p:spPr>
          <a:xfrm>
            <a:off x="117779" y="6356352"/>
            <a:ext cx="576214" cy="365125"/>
          </a:xfrm>
        </p:spPr>
        <p:txBody>
          <a:bodyPr>
            <a:normAutofit/>
          </a:bodyPr>
          <a:lstStyle/>
          <a:p>
            <a:fld id="{E3D0DE3B-7FA0-4BEA-9790-3FF8C2118CED}" type="slidenum">
              <a:rPr lang="en-GB"/>
              <a:pPr/>
              <a:t>41</a:t>
            </a:fld>
            <a:endParaRPr lang="en-GB"/>
          </a:p>
        </p:txBody>
      </p:sp>
      <p:sp>
        <p:nvSpPr>
          <p:cNvPr id="3074" name="Rectangle 4"/>
          <p:cNvSpPr>
            <a:spLocks noChangeArrowheads="1"/>
          </p:cNvSpPr>
          <p:nvPr/>
        </p:nvSpPr>
        <p:spPr bwMode="auto">
          <a:xfrm>
            <a:off x="1522809" y="273816"/>
            <a:ext cx="9146382" cy="1143298"/>
          </a:xfrm>
          <a:prstGeom prst="rect">
            <a:avLst/>
          </a:prstGeom>
          <a:noFill/>
          <a:ln w="9525">
            <a:noFill/>
            <a:miter lim="800000"/>
            <a:headEnd/>
            <a:tailEnd/>
          </a:ln>
        </p:spPr>
        <p:txBody>
          <a:bodyPr anchor="ctr"/>
          <a:lstStyle/>
          <a:p>
            <a:pPr>
              <a:spcAft>
                <a:spcPts val="600"/>
              </a:spcAft>
            </a:pPr>
            <a:r>
              <a:rPr lang="en-US" sz="3201" b="1" dirty="0"/>
              <a:t>      </a:t>
            </a:r>
            <a:endParaRPr lang="en-US" sz="3201" b="1"/>
          </a:p>
        </p:txBody>
      </p:sp>
      <p:pic>
        <p:nvPicPr>
          <p:cNvPr id="6" name="Picture 5">
            <a:extLst>
              <a:ext uri="{FF2B5EF4-FFF2-40B4-BE49-F238E27FC236}">
                <a16:creationId xmlns:a16="http://schemas.microsoft.com/office/drawing/2014/main" id="{183B1B48-E503-47B4-A755-83B31A12F5B8}"/>
              </a:ext>
            </a:extLst>
          </p:cNvPr>
          <p:cNvPicPr>
            <a:picLocks noChangeAspect="1"/>
          </p:cNvPicPr>
          <p:nvPr/>
        </p:nvPicPr>
        <p:blipFill>
          <a:blip r:embed="rId3"/>
          <a:stretch>
            <a:fillRect/>
          </a:stretch>
        </p:blipFill>
        <p:spPr>
          <a:xfrm>
            <a:off x="11113" y="34122"/>
            <a:ext cx="1620739" cy="824008"/>
          </a:xfrm>
          <a:prstGeom prst="rect">
            <a:avLst/>
          </a:prstGeom>
        </p:spPr>
      </p:pic>
    </p:spTree>
    <p:extLst>
      <p:ext uri="{BB962C8B-B14F-4D97-AF65-F5344CB8AC3E}">
        <p14:creationId xmlns:p14="http://schemas.microsoft.com/office/powerpoint/2010/main" val="193952406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1927274" y="365127"/>
            <a:ext cx="10002893" cy="728659"/>
          </a:xfrm>
          <a:noFill/>
          <a:ln>
            <a:noFill/>
          </a:ln>
        </p:spPr>
        <p:txBody>
          <a:bodyPr vert="horz" lIns="91464" tIns="45732" rIns="91464" bIns="45732" rtlCol="0" anchor="ctr">
            <a:normAutofit/>
          </a:bodyPr>
          <a:lstStyle/>
          <a:p>
            <a:r>
              <a:rPr lang="en-GB" b="1" dirty="0">
                <a:latin typeface="Arial" panose="020B0604020202020204" pitchFamily="34" charset="0"/>
                <a:cs typeface="Arial" panose="020B0604020202020204" pitchFamily="34" charset="0"/>
              </a:rPr>
              <a:t>Assign Roles</a:t>
            </a:r>
          </a:p>
        </p:txBody>
      </p:sp>
      <p:graphicFrame>
        <p:nvGraphicFramePr>
          <p:cNvPr id="8" name="Content Placeholder 3">
            <a:extLst>
              <a:ext uri="{FF2B5EF4-FFF2-40B4-BE49-F238E27FC236}">
                <a16:creationId xmlns:a16="http://schemas.microsoft.com/office/drawing/2014/main" id="{1655C337-E483-457D-8D96-402813B1E552}"/>
              </a:ext>
            </a:extLst>
          </p:cNvPr>
          <p:cNvGraphicFramePr>
            <a:graphicFrameLocks noGrp="1"/>
          </p:cNvGraphicFramePr>
          <p:nvPr>
            <p:ph idx="1"/>
            <p:extLst>
              <p:ext uri="{D42A27DB-BD31-4B8C-83A1-F6EECF244321}">
                <p14:modId xmlns:p14="http://schemas.microsoft.com/office/powerpoint/2010/main" val="1119620987"/>
              </p:ext>
            </p:extLst>
          </p:nvPr>
        </p:nvGraphicFramePr>
        <p:xfrm>
          <a:off x="261938" y="1273175"/>
          <a:ext cx="11668125" cy="4903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p:cNvSpPr>
            <a:spLocks noGrp="1"/>
          </p:cNvSpPr>
          <p:nvPr>
            <p:ph type="sldNum" sz="quarter" idx="12"/>
          </p:nvPr>
        </p:nvSpPr>
        <p:spPr>
          <a:xfrm>
            <a:off x="117779" y="6356352"/>
            <a:ext cx="576214" cy="365125"/>
          </a:xfrm>
        </p:spPr>
        <p:txBody>
          <a:bodyPr>
            <a:normAutofit/>
          </a:bodyPr>
          <a:lstStyle/>
          <a:p>
            <a:fld id="{E3D0DE3B-7FA0-4BEA-9790-3FF8C2118CED}" type="slidenum">
              <a:rPr lang="en-GB"/>
              <a:pPr/>
              <a:t>42</a:t>
            </a:fld>
            <a:endParaRPr lang="en-GB"/>
          </a:p>
        </p:txBody>
      </p:sp>
      <p:sp>
        <p:nvSpPr>
          <p:cNvPr id="3074" name="Rectangle 4"/>
          <p:cNvSpPr>
            <a:spLocks noChangeArrowheads="1"/>
          </p:cNvSpPr>
          <p:nvPr/>
        </p:nvSpPr>
        <p:spPr bwMode="auto">
          <a:xfrm>
            <a:off x="1522809" y="273816"/>
            <a:ext cx="9146382" cy="1143298"/>
          </a:xfrm>
          <a:prstGeom prst="rect">
            <a:avLst/>
          </a:prstGeom>
          <a:noFill/>
          <a:ln w="9525">
            <a:noFill/>
            <a:miter lim="800000"/>
            <a:headEnd/>
            <a:tailEnd/>
          </a:ln>
        </p:spPr>
        <p:txBody>
          <a:bodyPr anchor="ctr"/>
          <a:lstStyle/>
          <a:p>
            <a:pPr>
              <a:spcAft>
                <a:spcPts val="600"/>
              </a:spcAft>
            </a:pPr>
            <a:r>
              <a:rPr lang="en-US" sz="3201" b="1" dirty="0"/>
              <a:t>      </a:t>
            </a:r>
            <a:endParaRPr lang="en-US" sz="3201" b="1"/>
          </a:p>
        </p:txBody>
      </p:sp>
      <p:pic>
        <p:nvPicPr>
          <p:cNvPr id="6" name="Picture 5">
            <a:extLst>
              <a:ext uri="{FF2B5EF4-FFF2-40B4-BE49-F238E27FC236}">
                <a16:creationId xmlns:a16="http://schemas.microsoft.com/office/drawing/2014/main" id="{8FF24229-51D4-4745-9A85-742CB5C9043F}"/>
              </a:ext>
            </a:extLst>
          </p:cNvPr>
          <p:cNvPicPr>
            <a:picLocks noChangeAspect="1"/>
          </p:cNvPicPr>
          <p:nvPr/>
        </p:nvPicPr>
        <p:blipFill>
          <a:blip r:embed="rId8"/>
          <a:stretch>
            <a:fillRect/>
          </a:stretch>
        </p:blipFill>
        <p:spPr>
          <a:xfrm>
            <a:off x="11113" y="34122"/>
            <a:ext cx="1620739" cy="824008"/>
          </a:xfrm>
          <a:prstGeom prst="rect">
            <a:avLst/>
          </a:prstGeom>
        </p:spPr>
      </p:pic>
    </p:spTree>
    <p:extLst>
      <p:ext uri="{BB962C8B-B14F-4D97-AF65-F5344CB8AC3E}">
        <p14:creationId xmlns:p14="http://schemas.microsoft.com/office/powerpoint/2010/main" val="33744997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3362180" y="135997"/>
            <a:ext cx="2897944" cy="908088"/>
          </a:xfrm>
          <a:noFill/>
          <a:ln>
            <a:noFill/>
          </a:ln>
        </p:spPr>
        <p:txBody>
          <a:bodyPr vert="horz" lIns="91464" tIns="45732" rIns="91464" bIns="45732" rtlCol="0" anchor="ctr">
            <a:normAutofit/>
          </a:bodyPr>
          <a:lstStyle/>
          <a:p>
            <a:r>
              <a:rPr lang="en-GB" sz="4000" b="1" dirty="0">
                <a:solidFill>
                  <a:srgbClr val="002060"/>
                </a:solidFill>
                <a:latin typeface="Arial" panose="020B0604020202020204" pitchFamily="34" charset="0"/>
                <a:cs typeface="Arial" panose="020B0604020202020204" pitchFamily="34" charset="0"/>
              </a:rPr>
              <a:t>Host</a:t>
            </a:r>
          </a:p>
        </p:txBody>
      </p:sp>
      <p:sp>
        <p:nvSpPr>
          <p:cNvPr id="4" name="Content Placeholder 3">
            <a:extLst>
              <a:ext uri="{FF2B5EF4-FFF2-40B4-BE49-F238E27FC236}">
                <a16:creationId xmlns:a16="http://schemas.microsoft.com/office/drawing/2014/main" id="{19896C88-F8C2-4E42-AFC0-849BE4522331}"/>
              </a:ext>
            </a:extLst>
          </p:cNvPr>
          <p:cNvSpPr>
            <a:spLocks noGrp="1"/>
          </p:cNvSpPr>
          <p:nvPr>
            <p:ph idx="1"/>
          </p:nvPr>
        </p:nvSpPr>
        <p:spPr>
          <a:xfrm>
            <a:off x="261832" y="1273215"/>
            <a:ext cx="11668335" cy="4903748"/>
          </a:xfrm>
        </p:spPr>
        <p:txBody>
          <a:bodyPr>
            <a:normAutofit/>
          </a:bodyPr>
          <a:lstStyle/>
          <a:p>
            <a:r>
              <a:rPr lang="en-GB" sz="2400" b="1" dirty="0">
                <a:latin typeface="Arial" panose="020B0604020202020204" pitchFamily="34" charset="0"/>
                <a:cs typeface="Arial" panose="020B0604020202020204" pitchFamily="34" charset="0"/>
              </a:rPr>
              <a:t>Duties, in order of performance</a:t>
            </a:r>
          </a:p>
          <a:p>
            <a:pPr lvl="0"/>
            <a:r>
              <a:rPr lang="en-GB" sz="2400" b="1" dirty="0">
                <a:latin typeface="Arial" panose="020B0604020202020204" pitchFamily="34" charset="0"/>
                <a:cs typeface="Arial" panose="020B0604020202020204" pitchFamily="34" charset="0"/>
              </a:rPr>
              <a:t>Briefly introduce themselves, by stating their name and who they represent. </a:t>
            </a:r>
          </a:p>
          <a:p>
            <a:pPr lvl="0"/>
            <a:r>
              <a:rPr lang="en-GB" sz="2400" b="1" dirty="0">
                <a:latin typeface="Arial" panose="020B0604020202020204" pitchFamily="34" charset="0"/>
                <a:cs typeface="Arial" panose="020B0604020202020204" pitchFamily="34" charset="0"/>
              </a:rPr>
              <a:t>State the goals and/or purpose of the presentation.</a:t>
            </a:r>
          </a:p>
          <a:p>
            <a:pPr lvl="0"/>
            <a:r>
              <a:rPr lang="en-GB" sz="2400" b="1" dirty="0">
                <a:latin typeface="Arial" panose="020B0604020202020204" pitchFamily="34" charset="0"/>
                <a:cs typeface="Arial" panose="020B0604020202020204" pitchFamily="34" charset="0"/>
              </a:rPr>
              <a:t>Build rapport with the audience and focus their attention on the topic. </a:t>
            </a:r>
          </a:p>
          <a:p>
            <a:r>
              <a:rPr lang="en-GB" sz="2400" b="1" dirty="0">
                <a:latin typeface="Arial" panose="020B0604020202020204" pitchFamily="34" charset="0"/>
                <a:cs typeface="Arial" panose="020B0604020202020204" pitchFamily="34" charset="0"/>
              </a:rPr>
              <a:t>Introduce the team establishing the credibility of each member</a:t>
            </a:r>
          </a:p>
          <a:p>
            <a:r>
              <a:rPr lang="en-GB" sz="2400" b="1" dirty="0">
                <a:latin typeface="Arial" panose="020B0604020202020204" pitchFamily="34" charset="0"/>
                <a:cs typeface="Arial" panose="020B0604020202020204" pitchFamily="34" charset="0"/>
              </a:rPr>
              <a:t>Shares the 'big idea'</a:t>
            </a:r>
          </a:p>
          <a:p>
            <a:r>
              <a:rPr lang="en-GB" sz="2400" b="1" dirty="0">
                <a:latin typeface="Arial" panose="020B0604020202020204" pitchFamily="34" charset="0"/>
                <a:cs typeface="Arial" panose="020B0604020202020204" pitchFamily="34" charset="0"/>
              </a:rPr>
              <a:t>The hand-over: This technique mentions the name of the next speaker and the topic they will discuss.</a:t>
            </a:r>
          </a:p>
          <a:p>
            <a:r>
              <a:rPr lang="en-GB" sz="2400" b="1" dirty="0">
                <a:latin typeface="Arial" panose="020B0604020202020204" pitchFamily="34" charset="0"/>
                <a:cs typeface="Arial" panose="020B0604020202020204" pitchFamily="34" charset="0"/>
              </a:rPr>
              <a:t>Concludes the presentation</a:t>
            </a:r>
          </a:p>
        </p:txBody>
      </p:sp>
      <p:sp>
        <p:nvSpPr>
          <p:cNvPr id="2" name="Slide Number Placeholder 1"/>
          <p:cNvSpPr>
            <a:spLocks noGrp="1"/>
          </p:cNvSpPr>
          <p:nvPr>
            <p:ph type="sldNum" sz="quarter" idx="12"/>
          </p:nvPr>
        </p:nvSpPr>
        <p:spPr>
          <a:xfrm>
            <a:off x="117779" y="6356352"/>
            <a:ext cx="576214" cy="365125"/>
          </a:xfrm>
        </p:spPr>
        <p:txBody>
          <a:bodyPr>
            <a:normAutofit/>
          </a:bodyPr>
          <a:lstStyle/>
          <a:p>
            <a:fld id="{E3D0DE3B-7FA0-4BEA-9790-3FF8C2118CED}" type="slidenum">
              <a:rPr lang="en-GB"/>
              <a:pPr/>
              <a:t>43</a:t>
            </a:fld>
            <a:endParaRPr lang="en-GB" dirty="0"/>
          </a:p>
        </p:txBody>
      </p:sp>
      <p:sp>
        <p:nvSpPr>
          <p:cNvPr id="3074" name="Rectangle 4"/>
          <p:cNvSpPr>
            <a:spLocks noChangeArrowheads="1"/>
          </p:cNvSpPr>
          <p:nvPr/>
        </p:nvSpPr>
        <p:spPr bwMode="auto">
          <a:xfrm>
            <a:off x="1522809" y="273816"/>
            <a:ext cx="9146382" cy="1143298"/>
          </a:xfrm>
          <a:prstGeom prst="rect">
            <a:avLst/>
          </a:prstGeom>
          <a:noFill/>
          <a:ln w="9525">
            <a:noFill/>
            <a:miter lim="800000"/>
            <a:headEnd/>
            <a:tailEnd/>
          </a:ln>
        </p:spPr>
        <p:txBody>
          <a:bodyPr anchor="ctr"/>
          <a:lstStyle/>
          <a:p>
            <a:pPr>
              <a:spcAft>
                <a:spcPts val="600"/>
              </a:spcAft>
            </a:pPr>
            <a:r>
              <a:rPr lang="en-US" sz="3201" b="1" dirty="0"/>
              <a:t>      </a:t>
            </a:r>
            <a:endParaRPr lang="en-US" sz="3201" b="1"/>
          </a:p>
        </p:txBody>
      </p:sp>
      <p:pic>
        <p:nvPicPr>
          <p:cNvPr id="6" name="Picture 5">
            <a:extLst>
              <a:ext uri="{FF2B5EF4-FFF2-40B4-BE49-F238E27FC236}">
                <a16:creationId xmlns:a16="http://schemas.microsoft.com/office/drawing/2014/main" id="{9C4DAFF1-B568-45F5-B6D8-5C8EAAAC02B5}"/>
              </a:ext>
            </a:extLst>
          </p:cNvPr>
          <p:cNvPicPr>
            <a:picLocks noChangeAspect="1"/>
          </p:cNvPicPr>
          <p:nvPr/>
        </p:nvPicPr>
        <p:blipFill>
          <a:blip r:embed="rId3"/>
          <a:stretch>
            <a:fillRect/>
          </a:stretch>
        </p:blipFill>
        <p:spPr>
          <a:xfrm>
            <a:off x="11113" y="34122"/>
            <a:ext cx="1620739" cy="824008"/>
          </a:xfrm>
          <a:prstGeom prst="rect">
            <a:avLst/>
          </a:prstGeom>
        </p:spPr>
      </p:pic>
    </p:spTree>
    <p:extLst>
      <p:ext uri="{BB962C8B-B14F-4D97-AF65-F5344CB8AC3E}">
        <p14:creationId xmlns:p14="http://schemas.microsoft.com/office/powerpoint/2010/main" val="84280089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2307102" y="365127"/>
            <a:ext cx="3235569" cy="728699"/>
          </a:xfrm>
          <a:noFill/>
          <a:ln>
            <a:noFill/>
          </a:ln>
        </p:spPr>
        <p:txBody>
          <a:bodyPr vert="horz" lIns="91464" tIns="45732" rIns="91464" bIns="45732" rtlCol="0" anchor="ctr">
            <a:normAutofit/>
          </a:bodyPr>
          <a:lstStyle/>
          <a:p>
            <a:r>
              <a:rPr lang="en-GB" sz="4000" b="1" dirty="0">
                <a:latin typeface="Arial" panose="020B0604020202020204" pitchFamily="34" charset="0"/>
                <a:cs typeface="Arial" panose="020B0604020202020204" pitchFamily="34" charset="0"/>
              </a:rPr>
              <a:t>Presenters</a:t>
            </a:r>
          </a:p>
        </p:txBody>
      </p:sp>
      <p:sp>
        <p:nvSpPr>
          <p:cNvPr id="4" name="Content Placeholder 3">
            <a:extLst>
              <a:ext uri="{FF2B5EF4-FFF2-40B4-BE49-F238E27FC236}">
                <a16:creationId xmlns:a16="http://schemas.microsoft.com/office/drawing/2014/main" id="{19896C88-F8C2-4E42-AFC0-849BE4522331}"/>
              </a:ext>
            </a:extLst>
          </p:cNvPr>
          <p:cNvSpPr>
            <a:spLocks noGrp="1"/>
          </p:cNvSpPr>
          <p:nvPr>
            <p:ph idx="1"/>
          </p:nvPr>
        </p:nvSpPr>
        <p:spPr>
          <a:xfrm>
            <a:off x="261832" y="1273215"/>
            <a:ext cx="11668335" cy="4903748"/>
          </a:xfrm>
        </p:spPr>
        <p:txBody>
          <a:bodyPr>
            <a:normAutofit/>
          </a:bodyPr>
          <a:lstStyle/>
          <a:p>
            <a:r>
              <a:rPr lang="en-GB" b="1" dirty="0">
                <a:latin typeface="Arial" panose="020B0604020202020204" pitchFamily="34" charset="0"/>
                <a:cs typeface="Arial" panose="020B0604020202020204" pitchFamily="34" charset="0"/>
              </a:rPr>
              <a:t>Transitions</a:t>
            </a:r>
          </a:p>
          <a:p>
            <a:pPr lvl="1"/>
            <a:r>
              <a:rPr lang="en-GB" b="1" dirty="0">
                <a:latin typeface="Arial" panose="020B0604020202020204" pitchFamily="34" charset="0"/>
                <a:cs typeface="Arial" panose="020B0604020202020204" pitchFamily="34" charset="0"/>
              </a:rPr>
              <a:t>Show respect for the team members by thanking them for their hand-over.</a:t>
            </a:r>
          </a:p>
          <a:p>
            <a:pPr lvl="1"/>
            <a:r>
              <a:rPr lang="en-GB" b="1" dirty="0">
                <a:latin typeface="Arial" panose="020B0604020202020204" pitchFamily="34" charset="0"/>
                <a:cs typeface="Arial" panose="020B0604020202020204" pitchFamily="34" charset="0"/>
              </a:rPr>
              <a:t>Introduce the next presenter (name and topic)</a:t>
            </a:r>
          </a:p>
          <a:p>
            <a:r>
              <a:rPr lang="en-GB" b="1" dirty="0">
                <a:latin typeface="Arial" panose="020B0604020202020204" pitchFamily="34" charset="0"/>
                <a:cs typeface="Arial" panose="020B0604020202020204" pitchFamily="34" charset="0"/>
              </a:rPr>
              <a:t>Each presenter should have their own mini-presentation which should have:</a:t>
            </a:r>
          </a:p>
          <a:p>
            <a:pPr lvl="1"/>
            <a:r>
              <a:rPr lang="en-GB" b="1" dirty="0">
                <a:latin typeface="Arial" panose="020B0604020202020204" pitchFamily="34" charset="0"/>
                <a:cs typeface="Arial" panose="020B0604020202020204" pitchFamily="34" charset="0"/>
              </a:rPr>
              <a:t>Introduction (your topic and its sub points and what you hope to achieve).</a:t>
            </a:r>
          </a:p>
          <a:p>
            <a:pPr lvl="1"/>
            <a:r>
              <a:rPr lang="en-GB" b="1" dirty="0">
                <a:latin typeface="Arial" panose="020B0604020202020204" pitchFamily="34" charset="0"/>
                <a:cs typeface="Arial" panose="020B0604020202020204" pitchFamily="34" charset="0"/>
              </a:rPr>
              <a:t>Main body – elaboration of key point(s)</a:t>
            </a:r>
          </a:p>
          <a:p>
            <a:pPr lvl="1"/>
            <a:r>
              <a:rPr lang="en-GB" b="1" dirty="0">
                <a:latin typeface="Arial" panose="020B0604020202020204" pitchFamily="34" charset="0"/>
                <a:cs typeface="Arial" panose="020B0604020202020204" pitchFamily="34" charset="0"/>
              </a:rPr>
              <a:t>Conclusion – summarise the key points</a:t>
            </a:r>
          </a:p>
        </p:txBody>
      </p:sp>
      <p:sp>
        <p:nvSpPr>
          <p:cNvPr id="2" name="Slide Number Placeholder 1"/>
          <p:cNvSpPr>
            <a:spLocks noGrp="1"/>
          </p:cNvSpPr>
          <p:nvPr>
            <p:ph type="sldNum" sz="quarter" idx="12"/>
          </p:nvPr>
        </p:nvSpPr>
        <p:spPr>
          <a:xfrm>
            <a:off x="117779" y="6356352"/>
            <a:ext cx="576214" cy="365125"/>
          </a:xfrm>
        </p:spPr>
        <p:txBody>
          <a:bodyPr>
            <a:normAutofit/>
          </a:bodyPr>
          <a:lstStyle/>
          <a:p>
            <a:fld id="{E3D0DE3B-7FA0-4BEA-9790-3FF8C2118CED}" type="slidenum">
              <a:rPr lang="en-GB"/>
              <a:pPr/>
              <a:t>44</a:t>
            </a:fld>
            <a:endParaRPr lang="en-GB" dirty="0"/>
          </a:p>
        </p:txBody>
      </p:sp>
      <p:sp>
        <p:nvSpPr>
          <p:cNvPr id="3074" name="Rectangle 4"/>
          <p:cNvSpPr>
            <a:spLocks noChangeArrowheads="1"/>
          </p:cNvSpPr>
          <p:nvPr/>
        </p:nvSpPr>
        <p:spPr bwMode="auto">
          <a:xfrm>
            <a:off x="1522809" y="273816"/>
            <a:ext cx="9146382" cy="1143298"/>
          </a:xfrm>
          <a:prstGeom prst="rect">
            <a:avLst/>
          </a:prstGeom>
          <a:noFill/>
          <a:ln w="9525">
            <a:noFill/>
            <a:miter lim="800000"/>
            <a:headEnd/>
            <a:tailEnd/>
          </a:ln>
        </p:spPr>
        <p:txBody>
          <a:bodyPr anchor="ctr"/>
          <a:lstStyle/>
          <a:p>
            <a:pPr>
              <a:spcAft>
                <a:spcPts val="600"/>
              </a:spcAft>
            </a:pPr>
            <a:r>
              <a:rPr lang="en-US" sz="3201" b="1" dirty="0"/>
              <a:t>      </a:t>
            </a:r>
            <a:endParaRPr lang="en-US" sz="3201" b="1"/>
          </a:p>
        </p:txBody>
      </p:sp>
      <p:sp>
        <p:nvSpPr>
          <p:cNvPr id="8" name="Slide Number Placeholder 1">
            <a:extLst>
              <a:ext uri="{FF2B5EF4-FFF2-40B4-BE49-F238E27FC236}">
                <a16:creationId xmlns:a16="http://schemas.microsoft.com/office/drawing/2014/main" id="{D6DBED06-FB4D-443D-B473-61CA84C1F1F1}"/>
              </a:ext>
            </a:extLst>
          </p:cNvPr>
          <p:cNvSpPr txBox="1">
            <a:spLocks/>
          </p:cNvSpPr>
          <p:nvPr/>
        </p:nvSpPr>
        <p:spPr>
          <a:xfrm>
            <a:off x="31138" y="6474447"/>
            <a:ext cx="570729" cy="314149"/>
          </a:xfrm>
          <a:prstGeom prst="rect">
            <a:avLst/>
          </a:prstGeom>
        </p:spPr>
        <p:txBody>
          <a:bodyPr vert="horz" lIns="91464" tIns="45732" rIns="91464" bIns="45732" rtlCol="0" anchor="ctr">
            <a:normAutofit/>
          </a:bodyPr>
          <a:lstStyle>
            <a:defPPr>
              <a:defRPr lang="en-US"/>
            </a:defPPr>
            <a:lvl1pPr marL="0" algn="l" defTabSz="914400" rtl="0" eaLnBrk="1" latinLnBrk="0" hangingPunct="1">
              <a:defRPr sz="1400" b="1" kern="1200">
                <a:solidFill>
                  <a:schemeClr val="bg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fld id="{E3D0DE3B-7FA0-4BEA-9790-3FF8C2118CED}" type="slidenum">
              <a:rPr lang="en-GB"/>
              <a:pPr>
                <a:spcAft>
                  <a:spcPts val="600"/>
                </a:spcAft>
              </a:pPr>
              <a:t>44</a:t>
            </a:fld>
            <a:endParaRPr lang="en-GB" dirty="0"/>
          </a:p>
        </p:txBody>
      </p:sp>
      <p:pic>
        <p:nvPicPr>
          <p:cNvPr id="7" name="Picture 6">
            <a:extLst>
              <a:ext uri="{FF2B5EF4-FFF2-40B4-BE49-F238E27FC236}">
                <a16:creationId xmlns:a16="http://schemas.microsoft.com/office/drawing/2014/main" id="{F5D19168-EA46-49E2-82E7-FA61A2B7FDE2}"/>
              </a:ext>
            </a:extLst>
          </p:cNvPr>
          <p:cNvPicPr>
            <a:picLocks noChangeAspect="1"/>
          </p:cNvPicPr>
          <p:nvPr/>
        </p:nvPicPr>
        <p:blipFill>
          <a:blip r:embed="rId3"/>
          <a:stretch>
            <a:fillRect/>
          </a:stretch>
        </p:blipFill>
        <p:spPr>
          <a:xfrm>
            <a:off x="11113" y="34122"/>
            <a:ext cx="1620739" cy="824008"/>
          </a:xfrm>
          <a:prstGeom prst="rect">
            <a:avLst/>
          </a:prstGeom>
        </p:spPr>
      </p:pic>
    </p:spTree>
    <p:extLst>
      <p:ext uri="{BB962C8B-B14F-4D97-AF65-F5344CB8AC3E}">
        <p14:creationId xmlns:p14="http://schemas.microsoft.com/office/powerpoint/2010/main" val="5377746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2783785" y="365127"/>
            <a:ext cx="9146382" cy="728699"/>
          </a:xfrm>
          <a:noFill/>
          <a:ln>
            <a:noFill/>
          </a:ln>
        </p:spPr>
        <p:txBody>
          <a:bodyPr vert="horz" lIns="91464" tIns="45732" rIns="91464" bIns="45732" rtlCol="0" anchor="ctr">
            <a:normAutofit/>
          </a:bodyPr>
          <a:lstStyle/>
          <a:p>
            <a:r>
              <a:rPr lang="en-GB" b="1" dirty="0">
                <a:solidFill>
                  <a:srgbClr val="002060"/>
                </a:solidFill>
                <a:latin typeface="Arial" panose="020B0604020202020204" pitchFamily="34" charset="0"/>
                <a:cs typeface="Arial" panose="020B0604020202020204" pitchFamily="34" charset="0"/>
              </a:rPr>
              <a:t>Visual co-ordinator(s)</a:t>
            </a:r>
          </a:p>
        </p:txBody>
      </p:sp>
      <p:sp>
        <p:nvSpPr>
          <p:cNvPr id="4" name="Content Placeholder 3">
            <a:extLst>
              <a:ext uri="{FF2B5EF4-FFF2-40B4-BE49-F238E27FC236}">
                <a16:creationId xmlns:a16="http://schemas.microsoft.com/office/drawing/2014/main" id="{19896C88-F8C2-4E42-AFC0-849BE4522331}"/>
              </a:ext>
            </a:extLst>
          </p:cNvPr>
          <p:cNvSpPr>
            <a:spLocks noGrp="1"/>
          </p:cNvSpPr>
          <p:nvPr>
            <p:ph idx="1"/>
          </p:nvPr>
        </p:nvSpPr>
        <p:spPr>
          <a:xfrm>
            <a:off x="261832" y="1273215"/>
            <a:ext cx="11668335" cy="4903748"/>
          </a:xfrm>
        </p:spPr>
        <p:txBody>
          <a:bodyPr>
            <a:normAutofit/>
          </a:bodyPr>
          <a:lstStyle/>
          <a:p>
            <a:pPr lvl="0"/>
            <a:r>
              <a:rPr lang="en-GB" b="1" dirty="0">
                <a:latin typeface="Arial" panose="020B0604020202020204" pitchFamily="34" charset="0"/>
                <a:cs typeface="Arial" panose="020B0604020202020204" pitchFamily="34" charset="0"/>
              </a:rPr>
              <a:t>Designs and produces visuals</a:t>
            </a:r>
          </a:p>
          <a:p>
            <a:pPr lvl="0"/>
            <a:r>
              <a:rPr lang="en-GB" b="1" dirty="0">
                <a:latin typeface="Arial" panose="020B0604020202020204" pitchFamily="34" charset="0"/>
                <a:cs typeface="Arial" panose="020B0604020202020204" pitchFamily="34" charset="0"/>
              </a:rPr>
              <a:t> Operates visuals</a:t>
            </a:r>
          </a:p>
          <a:p>
            <a:pPr lvl="0"/>
            <a:r>
              <a:rPr lang="en-GB" b="1" dirty="0">
                <a:latin typeface="Arial" panose="020B0604020202020204" pitchFamily="34" charset="0"/>
                <a:cs typeface="Arial" panose="020B0604020202020204" pitchFamily="34" charset="0"/>
              </a:rPr>
              <a:t> Controls presentation pace</a:t>
            </a:r>
          </a:p>
          <a:p>
            <a:pPr lvl="0"/>
            <a:r>
              <a:rPr lang="en-GB" b="1" dirty="0">
                <a:latin typeface="Arial" panose="020B0604020202020204" pitchFamily="34" charset="0"/>
                <a:cs typeface="Arial" panose="020B0604020202020204" pitchFamily="34" charset="0"/>
              </a:rPr>
              <a:t> Keeps time</a:t>
            </a:r>
          </a:p>
          <a:p>
            <a:pPr lvl="0"/>
            <a:r>
              <a:rPr lang="en-GB" b="1" dirty="0">
                <a:latin typeface="Arial" panose="020B0604020202020204" pitchFamily="34" charset="0"/>
                <a:cs typeface="Arial" panose="020B0604020202020204" pitchFamily="34" charset="0"/>
              </a:rPr>
              <a:t> Prompts presenters</a:t>
            </a:r>
          </a:p>
          <a:p>
            <a:r>
              <a:rPr lang="en-GB" b="1" dirty="0">
                <a:latin typeface="Arial" panose="020B0604020202020204" pitchFamily="34" charset="0"/>
                <a:cs typeface="Arial" panose="020B0604020202020204" pitchFamily="34" charset="0"/>
              </a:rPr>
              <a:t>Must know the presentation inside out.</a:t>
            </a:r>
          </a:p>
        </p:txBody>
      </p:sp>
      <p:sp>
        <p:nvSpPr>
          <p:cNvPr id="2" name="Slide Number Placeholder 1"/>
          <p:cNvSpPr>
            <a:spLocks noGrp="1"/>
          </p:cNvSpPr>
          <p:nvPr>
            <p:ph type="sldNum" sz="quarter" idx="12"/>
          </p:nvPr>
        </p:nvSpPr>
        <p:spPr>
          <a:xfrm>
            <a:off x="117779" y="6356352"/>
            <a:ext cx="576214" cy="365125"/>
          </a:xfrm>
        </p:spPr>
        <p:txBody>
          <a:bodyPr>
            <a:normAutofit/>
          </a:bodyPr>
          <a:lstStyle/>
          <a:p>
            <a:fld id="{E3D0DE3B-7FA0-4BEA-9790-3FF8C2118CED}" type="slidenum">
              <a:rPr lang="en-GB"/>
              <a:pPr/>
              <a:t>45</a:t>
            </a:fld>
            <a:endParaRPr lang="en-GB" dirty="0"/>
          </a:p>
        </p:txBody>
      </p:sp>
      <p:sp>
        <p:nvSpPr>
          <p:cNvPr id="3074" name="Rectangle 4"/>
          <p:cNvSpPr>
            <a:spLocks noChangeArrowheads="1"/>
          </p:cNvSpPr>
          <p:nvPr/>
        </p:nvSpPr>
        <p:spPr bwMode="auto">
          <a:xfrm>
            <a:off x="1522809" y="273816"/>
            <a:ext cx="9146382" cy="1143298"/>
          </a:xfrm>
          <a:prstGeom prst="rect">
            <a:avLst/>
          </a:prstGeom>
          <a:noFill/>
          <a:ln w="9525">
            <a:noFill/>
            <a:miter lim="800000"/>
            <a:headEnd/>
            <a:tailEnd/>
          </a:ln>
        </p:spPr>
        <p:txBody>
          <a:bodyPr anchor="ctr"/>
          <a:lstStyle/>
          <a:p>
            <a:pPr>
              <a:spcAft>
                <a:spcPts val="600"/>
              </a:spcAft>
            </a:pPr>
            <a:r>
              <a:rPr lang="en-US" sz="3201" b="1" dirty="0"/>
              <a:t>      </a:t>
            </a:r>
            <a:endParaRPr lang="en-US" sz="3201" b="1"/>
          </a:p>
        </p:txBody>
      </p:sp>
      <p:pic>
        <p:nvPicPr>
          <p:cNvPr id="6" name="Picture 5">
            <a:extLst>
              <a:ext uri="{FF2B5EF4-FFF2-40B4-BE49-F238E27FC236}">
                <a16:creationId xmlns:a16="http://schemas.microsoft.com/office/drawing/2014/main" id="{DC554A7D-CB78-4A38-BD3B-6622A9C115B3}"/>
              </a:ext>
            </a:extLst>
          </p:cNvPr>
          <p:cNvPicPr>
            <a:picLocks noChangeAspect="1"/>
          </p:cNvPicPr>
          <p:nvPr/>
        </p:nvPicPr>
        <p:blipFill>
          <a:blip r:embed="rId3"/>
          <a:stretch>
            <a:fillRect/>
          </a:stretch>
        </p:blipFill>
        <p:spPr>
          <a:xfrm>
            <a:off x="11113" y="34122"/>
            <a:ext cx="1620739" cy="824008"/>
          </a:xfrm>
          <a:prstGeom prst="rect">
            <a:avLst/>
          </a:prstGeom>
        </p:spPr>
      </p:pic>
    </p:spTree>
    <p:extLst>
      <p:ext uri="{BB962C8B-B14F-4D97-AF65-F5344CB8AC3E}">
        <p14:creationId xmlns:p14="http://schemas.microsoft.com/office/powerpoint/2010/main" val="102009871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1997612" y="365127"/>
            <a:ext cx="9932555" cy="728699"/>
          </a:xfrm>
          <a:noFill/>
          <a:ln>
            <a:noFill/>
          </a:ln>
        </p:spPr>
        <p:txBody>
          <a:bodyPr vert="horz" lIns="91464" tIns="45732" rIns="91464" bIns="45732" rtlCol="0" anchor="ctr">
            <a:normAutofit/>
          </a:bodyPr>
          <a:lstStyle/>
          <a:p>
            <a:r>
              <a:rPr lang="en-US" b="1" dirty="0">
                <a:solidFill>
                  <a:schemeClr val="accent5">
                    <a:lumMod val="50000"/>
                  </a:schemeClr>
                </a:solidFill>
                <a:latin typeface="Arial" panose="020B0604020202020204" pitchFamily="34" charset="0"/>
                <a:cs typeface="Arial" panose="020B0604020202020204" pitchFamily="34" charset="0"/>
              </a:rPr>
              <a:t>Group Dynamics</a:t>
            </a:r>
            <a:endParaRPr lang="en-GB" b="1" dirty="0">
              <a:solidFill>
                <a:schemeClr val="accent5">
                  <a:lumMod val="50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19896C88-F8C2-4E42-AFC0-849BE4522331}"/>
              </a:ext>
            </a:extLst>
          </p:cNvPr>
          <p:cNvSpPr>
            <a:spLocks noGrp="1"/>
          </p:cNvSpPr>
          <p:nvPr>
            <p:ph idx="1"/>
          </p:nvPr>
        </p:nvSpPr>
        <p:spPr>
          <a:xfrm>
            <a:off x="261832" y="1273215"/>
            <a:ext cx="11668335" cy="4903748"/>
          </a:xfrm>
        </p:spPr>
        <p:txBody>
          <a:bodyPr>
            <a:normAutofit/>
          </a:bodyPr>
          <a:lstStyle/>
          <a:p>
            <a:r>
              <a:rPr lang="en-GB" b="1" dirty="0">
                <a:latin typeface="Arial" panose="020B0604020202020204" pitchFamily="34" charset="0"/>
                <a:cs typeface="Arial" panose="020B0604020202020204" pitchFamily="34" charset="0"/>
              </a:rPr>
              <a:t>Focus of the audience should be centred on the current presenter and not distracted by the other team members</a:t>
            </a:r>
          </a:p>
          <a:p>
            <a:r>
              <a:rPr lang="en-US" b="1" dirty="0">
                <a:latin typeface="Arial" panose="020B0604020202020204" pitchFamily="34" charset="0"/>
                <a:cs typeface="Arial" panose="020B0604020202020204" pitchFamily="34" charset="0"/>
              </a:rPr>
              <a:t>Highlight each speaker by the presenter stepping forward to take </a:t>
            </a:r>
            <a:r>
              <a:rPr lang="en-US" b="1" dirty="0" err="1">
                <a:latin typeface="Arial" panose="020B0604020202020204" pitchFamily="34" charset="0"/>
                <a:cs typeface="Arial" panose="020B0604020202020204" pitchFamily="34" charset="0"/>
              </a:rPr>
              <a:t>centre</a:t>
            </a:r>
            <a:r>
              <a:rPr lang="en-US" b="1" dirty="0">
                <a:latin typeface="Arial" panose="020B0604020202020204" pitchFamily="34" charset="0"/>
                <a:cs typeface="Arial" panose="020B0604020202020204" pitchFamily="34" charset="0"/>
              </a:rPr>
              <a:t> stage near the screen</a:t>
            </a:r>
          </a:p>
          <a:p>
            <a:r>
              <a:rPr lang="en-US" b="1" dirty="0">
                <a:latin typeface="Arial" panose="020B0604020202020204" pitchFamily="34" charset="0"/>
                <a:cs typeface="Arial" panose="020B0604020202020204" pitchFamily="34" charset="0"/>
              </a:rPr>
              <a:t> Other presenters should:</a:t>
            </a:r>
          </a:p>
          <a:p>
            <a:pPr lvl="1"/>
            <a:r>
              <a:rPr lang="en-US" b="1" dirty="0">
                <a:latin typeface="Arial" panose="020B0604020202020204" pitchFamily="34" charset="0"/>
                <a:cs typeface="Arial" panose="020B0604020202020204" pitchFamily="34" charset="0"/>
              </a:rPr>
              <a:t>step back and/or aside/ sit down</a:t>
            </a:r>
          </a:p>
          <a:p>
            <a:pPr lvl="1"/>
            <a:r>
              <a:rPr lang="en-US" b="1" dirty="0">
                <a:latin typeface="Arial" panose="020B0604020202020204" pitchFamily="34" charset="0"/>
                <a:cs typeface="Arial" panose="020B0604020202020204" pitchFamily="34" charset="0"/>
              </a:rPr>
              <a:t>pay attention</a:t>
            </a:r>
          </a:p>
          <a:p>
            <a:pPr lvl="1"/>
            <a:r>
              <a:rPr lang="en-US" b="1" dirty="0">
                <a:latin typeface="Arial" panose="020B0604020202020204" pitchFamily="34" charset="0"/>
                <a:cs typeface="Arial" panose="020B0604020202020204" pitchFamily="34" charset="0"/>
              </a:rPr>
              <a:t>use positive body language to support the presenter</a:t>
            </a:r>
          </a:p>
          <a:p>
            <a:pPr lvl="1"/>
            <a:r>
              <a:rPr lang="en-US" b="1" dirty="0">
                <a:latin typeface="Arial" panose="020B0604020202020204" pitchFamily="34" charset="0"/>
                <a:cs typeface="Arial" panose="020B0604020202020204" pitchFamily="34" charset="0"/>
              </a:rPr>
              <a:t>don’t talk!</a:t>
            </a:r>
          </a:p>
        </p:txBody>
      </p:sp>
      <p:sp>
        <p:nvSpPr>
          <p:cNvPr id="2" name="Slide Number Placeholder 1"/>
          <p:cNvSpPr>
            <a:spLocks noGrp="1"/>
          </p:cNvSpPr>
          <p:nvPr>
            <p:ph type="sldNum" sz="quarter" idx="12"/>
          </p:nvPr>
        </p:nvSpPr>
        <p:spPr>
          <a:xfrm>
            <a:off x="117779" y="6356352"/>
            <a:ext cx="576214" cy="365125"/>
          </a:xfrm>
        </p:spPr>
        <p:txBody>
          <a:bodyPr>
            <a:normAutofit/>
          </a:bodyPr>
          <a:lstStyle/>
          <a:p>
            <a:fld id="{E3D0DE3B-7FA0-4BEA-9790-3FF8C2118CED}" type="slidenum">
              <a:rPr lang="en-GB"/>
              <a:pPr/>
              <a:t>46</a:t>
            </a:fld>
            <a:endParaRPr lang="en-GB" dirty="0"/>
          </a:p>
        </p:txBody>
      </p:sp>
      <p:sp>
        <p:nvSpPr>
          <p:cNvPr id="3074" name="Rectangle 4"/>
          <p:cNvSpPr>
            <a:spLocks noChangeArrowheads="1"/>
          </p:cNvSpPr>
          <p:nvPr/>
        </p:nvSpPr>
        <p:spPr bwMode="auto">
          <a:xfrm>
            <a:off x="1522809" y="273816"/>
            <a:ext cx="9146382" cy="1143298"/>
          </a:xfrm>
          <a:prstGeom prst="rect">
            <a:avLst/>
          </a:prstGeom>
          <a:noFill/>
          <a:ln w="9525">
            <a:noFill/>
            <a:miter lim="800000"/>
            <a:headEnd/>
            <a:tailEnd/>
          </a:ln>
        </p:spPr>
        <p:txBody>
          <a:bodyPr anchor="ctr"/>
          <a:lstStyle/>
          <a:p>
            <a:pPr>
              <a:spcAft>
                <a:spcPts val="600"/>
              </a:spcAft>
            </a:pPr>
            <a:r>
              <a:rPr lang="en-US" sz="3201" b="1" dirty="0"/>
              <a:t>      </a:t>
            </a:r>
            <a:endParaRPr lang="en-US" sz="3201" b="1"/>
          </a:p>
        </p:txBody>
      </p:sp>
      <p:pic>
        <p:nvPicPr>
          <p:cNvPr id="6" name="Picture 5">
            <a:extLst>
              <a:ext uri="{FF2B5EF4-FFF2-40B4-BE49-F238E27FC236}">
                <a16:creationId xmlns:a16="http://schemas.microsoft.com/office/drawing/2014/main" id="{50004D88-09B1-4CF2-941D-842C62551DDB}"/>
              </a:ext>
            </a:extLst>
          </p:cNvPr>
          <p:cNvPicPr>
            <a:picLocks noChangeAspect="1"/>
          </p:cNvPicPr>
          <p:nvPr/>
        </p:nvPicPr>
        <p:blipFill>
          <a:blip r:embed="rId3"/>
          <a:stretch>
            <a:fillRect/>
          </a:stretch>
        </p:blipFill>
        <p:spPr>
          <a:xfrm>
            <a:off x="11113" y="34122"/>
            <a:ext cx="1620739" cy="824008"/>
          </a:xfrm>
          <a:prstGeom prst="rect">
            <a:avLst/>
          </a:prstGeom>
        </p:spPr>
      </p:pic>
    </p:spTree>
    <p:extLst>
      <p:ext uri="{BB962C8B-B14F-4D97-AF65-F5344CB8AC3E}">
        <p14:creationId xmlns:p14="http://schemas.microsoft.com/office/powerpoint/2010/main" val="289596390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9896C88-F8C2-4E42-AFC0-849BE4522331}"/>
              </a:ext>
            </a:extLst>
          </p:cNvPr>
          <p:cNvSpPr>
            <a:spLocks noGrp="1"/>
          </p:cNvSpPr>
          <p:nvPr>
            <p:ph idx="1"/>
          </p:nvPr>
        </p:nvSpPr>
        <p:spPr>
          <a:xfrm>
            <a:off x="261832" y="1273215"/>
            <a:ext cx="11668335" cy="4903748"/>
          </a:xfrm>
        </p:spPr>
        <p:txBody>
          <a:bodyPr>
            <a:normAutofit/>
          </a:bodyPr>
          <a:lstStyle/>
          <a:p>
            <a:r>
              <a:rPr lang="en-GB" sz="2400" b="1" dirty="0">
                <a:latin typeface="Arial" panose="020B0604020202020204" pitchFamily="34" charset="0"/>
                <a:cs typeface="Arial" panose="020B0604020202020204" pitchFamily="34" charset="0"/>
              </a:rPr>
              <a:t>Cole, K. (2000). Crystal clear communication: skills for understanding and being understood (2nd ed.). Prentice Hall.</a:t>
            </a:r>
          </a:p>
          <a:p>
            <a:r>
              <a:rPr lang="en-GB" sz="2400" b="1" dirty="0">
                <a:latin typeface="Arial" panose="020B0604020202020204" pitchFamily="34" charset="0"/>
                <a:cs typeface="Arial" panose="020B0604020202020204" pitchFamily="34" charset="0"/>
              </a:rPr>
              <a:t>Dwyer, J. (2003). The business communications handbook (6th ed.). Prentice Hall.</a:t>
            </a:r>
          </a:p>
          <a:p>
            <a:r>
              <a:rPr lang="en-GB" sz="2400" b="1" dirty="0">
                <a:latin typeface="Arial" panose="020B0604020202020204" pitchFamily="34" charset="0"/>
                <a:cs typeface="Arial" panose="020B0604020202020204" pitchFamily="34" charset="0"/>
              </a:rPr>
              <a:t>Gaulke, S. (1997). 101 ways to captivate a business audience. AMACOM American Management Association.</a:t>
            </a:r>
          </a:p>
          <a:p>
            <a:r>
              <a:rPr lang="en-GB" sz="2400" b="1" dirty="0">
                <a:latin typeface="Arial" panose="020B0604020202020204" pitchFamily="34" charset="0"/>
                <a:cs typeface="Arial" panose="020B0604020202020204" pitchFamily="34" charset="0"/>
              </a:rPr>
              <a:t>Whalen D. J. (1996). I see what you mean. Sage Publications.</a:t>
            </a:r>
          </a:p>
          <a:p>
            <a:r>
              <a:rPr lang="en-GB" sz="2400" b="1" dirty="0">
                <a:latin typeface="Arial" panose="020B0604020202020204" pitchFamily="34" charset="0"/>
                <a:cs typeface="Arial" panose="020B0604020202020204" pitchFamily="34" charset="0"/>
              </a:rPr>
              <a:t>McCarthy, C. &amp; Hatcher P. (2002). Presentation skills The essential guide for students. Sage Publications Ltd.</a:t>
            </a:r>
          </a:p>
          <a:p>
            <a:endParaRPr lang="en-GB" dirty="0"/>
          </a:p>
        </p:txBody>
      </p:sp>
      <p:sp>
        <p:nvSpPr>
          <p:cNvPr id="2" name="Slide Number Placeholder 1"/>
          <p:cNvSpPr>
            <a:spLocks noGrp="1"/>
          </p:cNvSpPr>
          <p:nvPr>
            <p:ph type="sldNum" sz="quarter" idx="12"/>
          </p:nvPr>
        </p:nvSpPr>
        <p:spPr>
          <a:xfrm>
            <a:off x="117779" y="6356352"/>
            <a:ext cx="576214" cy="365125"/>
          </a:xfrm>
        </p:spPr>
        <p:txBody>
          <a:bodyPr>
            <a:normAutofit/>
          </a:bodyPr>
          <a:lstStyle/>
          <a:p>
            <a:fld id="{E3D0DE3B-7FA0-4BEA-9790-3FF8C2118CED}" type="slidenum">
              <a:rPr lang="en-GB"/>
              <a:pPr/>
              <a:t>47</a:t>
            </a:fld>
            <a:endParaRPr lang="en-GB"/>
          </a:p>
        </p:txBody>
      </p:sp>
      <p:sp>
        <p:nvSpPr>
          <p:cNvPr id="3074" name="Rectangle 4"/>
          <p:cNvSpPr>
            <a:spLocks noChangeArrowheads="1"/>
          </p:cNvSpPr>
          <p:nvPr/>
        </p:nvSpPr>
        <p:spPr bwMode="auto">
          <a:xfrm>
            <a:off x="2897945" y="62251"/>
            <a:ext cx="4684542" cy="999399"/>
          </a:xfrm>
          <a:prstGeom prst="rect">
            <a:avLst/>
          </a:prstGeom>
          <a:noFill/>
          <a:ln w="9525">
            <a:noFill/>
            <a:miter lim="800000"/>
            <a:headEnd/>
            <a:tailEnd/>
          </a:ln>
        </p:spPr>
        <p:txBody>
          <a:bodyPr anchor="ctr"/>
          <a:lstStyle/>
          <a:p>
            <a:pPr>
              <a:spcAft>
                <a:spcPts val="600"/>
              </a:spcAft>
            </a:pPr>
            <a:r>
              <a:rPr lang="en-GB" sz="4000" b="1" dirty="0">
                <a:solidFill>
                  <a:schemeClr val="accent5">
                    <a:lumMod val="50000"/>
                  </a:schemeClr>
                </a:solidFill>
                <a:latin typeface="Arial" panose="020B0604020202020204" pitchFamily="34" charset="0"/>
                <a:cs typeface="Arial" panose="020B0604020202020204" pitchFamily="34" charset="0"/>
              </a:rPr>
              <a:t>Links/references</a:t>
            </a:r>
            <a:endParaRPr lang="en-US" sz="4000" b="1" dirty="0">
              <a:solidFill>
                <a:schemeClr val="accent5">
                  <a:lumMod val="50000"/>
                </a:schemeClr>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D8560B4-BF47-43A1-9713-96839D66059A}"/>
              </a:ext>
            </a:extLst>
          </p:cNvPr>
          <p:cNvPicPr>
            <a:picLocks noChangeAspect="1"/>
          </p:cNvPicPr>
          <p:nvPr/>
        </p:nvPicPr>
        <p:blipFill>
          <a:blip r:embed="rId3"/>
          <a:stretch>
            <a:fillRect/>
          </a:stretch>
        </p:blipFill>
        <p:spPr>
          <a:xfrm>
            <a:off x="11113" y="34122"/>
            <a:ext cx="1620739" cy="824008"/>
          </a:xfrm>
          <a:prstGeom prst="rect">
            <a:avLst/>
          </a:prstGeom>
        </p:spPr>
      </p:pic>
    </p:spTree>
    <p:extLst>
      <p:ext uri="{BB962C8B-B14F-4D97-AF65-F5344CB8AC3E}">
        <p14:creationId xmlns:p14="http://schemas.microsoft.com/office/powerpoint/2010/main" val="39033094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3305908" y="34122"/>
            <a:ext cx="4192172" cy="1051989"/>
          </a:xfrm>
          <a:noFill/>
          <a:ln>
            <a:noFill/>
          </a:ln>
        </p:spPr>
        <p:style>
          <a:lnRef idx="2">
            <a:schemeClr val="dk1"/>
          </a:lnRef>
          <a:fillRef idx="1">
            <a:schemeClr val="lt1"/>
          </a:fillRef>
          <a:effectRef idx="0">
            <a:schemeClr val="dk1"/>
          </a:effectRef>
          <a:fontRef idx="minor">
            <a:schemeClr val="dk1"/>
          </a:fontRef>
        </p:style>
        <p:txBody>
          <a:bodyPr vert="horz" lIns="91464" tIns="45732" rIns="91464" bIns="45732" rtlCol="0" anchor="ctr">
            <a:normAutofit/>
          </a:bodyPr>
          <a:lstStyle/>
          <a:p>
            <a:r>
              <a:rPr lang="en-GB" sz="4001" dirty="0">
                <a:solidFill>
                  <a:schemeClr val="accent5">
                    <a:lumMod val="50000"/>
                  </a:schemeClr>
                </a:solidFill>
                <a:latin typeface="Arial" panose="020B0604020202020204" pitchFamily="34" charset="0"/>
                <a:cs typeface="Arial" panose="020B0604020202020204" pitchFamily="34" charset="0"/>
              </a:rPr>
              <a:t>Links/references</a:t>
            </a:r>
          </a:p>
        </p:txBody>
      </p:sp>
      <p:sp>
        <p:nvSpPr>
          <p:cNvPr id="4" name="Content Placeholder 3">
            <a:extLst>
              <a:ext uri="{FF2B5EF4-FFF2-40B4-BE49-F238E27FC236}">
                <a16:creationId xmlns:a16="http://schemas.microsoft.com/office/drawing/2014/main" id="{19896C88-F8C2-4E42-AFC0-849BE4522331}"/>
              </a:ext>
            </a:extLst>
          </p:cNvPr>
          <p:cNvSpPr>
            <a:spLocks noGrp="1"/>
          </p:cNvSpPr>
          <p:nvPr>
            <p:ph idx="1"/>
          </p:nvPr>
        </p:nvSpPr>
        <p:spPr/>
        <p:txBody>
          <a:bodyPr>
            <a:normAutofit fontScale="85000" lnSpcReduction="10000"/>
          </a:bodyPr>
          <a:lstStyle/>
          <a:p>
            <a:r>
              <a:rPr lang="en-GB" b="1" dirty="0">
                <a:latin typeface="Arial" panose="020B0604020202020204" pitchFamily="34" charset="0"/>
                <a:cs typeface="Arial" panose="020B0604020202020204" pitchFamily="34" charset="0"/>
                <a:hlinkClick r:id="rId3"/>
              </a:rPr>
              <a:t>http://www.youtube.com/watch?v=k-zMRPZpvcw</a:t>
            </a:r>
            <a:r>
              <a:rPr lang="en-GB" b="1" dirty="0">
                <a:latin typeface="Arial" panose="020B0604020202020204" pitchFamily="34" charset="0"/>
                <a:cs typeface="Arial" panose="020B0604020202020204" pitchFamily="34" charset="0"/>
              </a:rPr>
              <a:t> (Steve Jobs – Apple)</a:t>
            </a:r>
          </a:p>
          <a:p>
            <a:r>
              <a:rPr lang="en-GB" b="1" dirty="0">
                <a:latin typeface="Arial" panose="020B0604020202020204" pitchFamily="34" charset="0"/>
                <a:cs typeface="Arial" panose="020B0604020202020204" pitchFamily="34" charset="0"/>
                <a:hlinkClick r:id="rId4"/>
              </a:rPr>
              <a:t>http://www.youtube.com/watch?v=ATfY8dvbuFg</a:t>
            </a:r>
            <a:r>
              <a:rPr lang="en-GB" b="1" dirty="0">
                <a:latin typeface="Arial" panose="020B0604020202020204" pitchFamily="34" charset="0"/>
                <a:cs typeface="Arial" panose="020B0604020202020204" pitchFamily="34" charset="0"/>
              </a:rPr>
              <a:t> (how not to present)</a:t>
            </a:r>
          </a:p>
          <a:p>
            <a:r>
              <a:rPr lang="en-GB" b="1" dirty="0">
                <a:latin typeface="Arial" panose="020B0604020202020204" pitchFamily="34" charset="0"/>
                <a:cs typeface="Arial" panose="020B0604020202020204" pitchFamily="34" charset="0"/>
              </a:rPr>
              <a:t>Non verbal communication (Friends style)</a:t>
            </a:r>
          </a:p>
          <a:p>
            <a:pPr marL="457337" lvl="1" indent="0">
              <a:buNone/>
            </a:pPr>
            <a:r>
              <a:rPr lang="en-GB" b="1" dirty="0">
                <a:latin typeface="Arial" panose="020B0604020202020204" pitchFamily="34" charset="0"/>
                <a:cs typeface="Arial" panose="020B0604020202020204" pitchFamily="34" charset="0"/>
                <a:hlinkClick r:id="rId5"/>
              </a:rPr>
              <a:t>https://www.youtube.com/watch?v=OvEci5Bjgd4</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Poor and good presentations</a:t>
            </a:r>
          </a:p>
          <a:p>
            <a:pPr marL="446222" indent="0">
              <a:buNone/>
            </a:pPr>
            <a:r>
              <a:rPr lang="en-GB" b="1" dirty="0">
                <a:latin typeface="Arial" panose="020B0604020202020204" pitchFamily="34" charset="0"/>
                <a:cs typeface="Arial" panose="020B0604020202020204" pitchFamily="34" charset="0"/>
                <a:hlinkClick r:id="rId6"/>
              </a:rPr>
              <a:t>https://www.youtube.com/watch?v=HRaPmO6TlaM</a:t>
            </a:r>
            <a:r>
              <a:rPr lang="en-GB" b="1" dirty="0">
                <a:latin typeface="Arial" panose="020B0604020202020204" pitchFamily="34" charset="0"/>
                <a:cs typeface="Arial" panose="020B0604020202020204" pitchFamily="34" charset="0"/>
              </a:rPr>
              <a:t> </a:t>
            </a:r>
          </a:p>
          <a:p>
            <a:r>
              <a:rPr lang="en-GB" b="1" dirty="0">
                <a:latin typeface="Arial" panose="020B0604020202020204" pitchFamily="34" charset="0"/>
                <a:cs typeface="Arial" panose="020B0604020202020204" pitchFamily="34" charset="0"/>
              </a:rPr>
              <a:t>Presentation Skills" How to introduce your team</a:t>
            </a:r>
          </a:p>
          <a:p>
            <a:pPr marL="446222" indent="0">
              <a:buNone/>
            </a:pPr>
            <a:r>
              <a:rPr lang="en-GB" b="1" dirty="0">
                <a:latin typeface="Arial" panose="020B0604020202020204" pitchFamily="34" charset="0"/>
                <a:cs typeface="Arial" panose="020B0604020202020204" pitchFamily="34" charset="0"/>
                <a:hlinkClick r:id="rId7"/>
              </a:rPr>
              <a:t>https://www.youtube.com/watch?v=9_UGQYYSXQY</a:t>
            </a:r>
            <a:r>
              <a:rPr lang="en-GB" b="1" dirty="0">
                <a:latin typeface="Arial" panose="020B0604020202020204" pitchFamily="34" charset="0"/>
                <a:cs typeface="Arial" panose="020B0604020202020204" pitchFamily="34" charset="0"/>
              </a:rPr>
              <a:t> </a:t>
            </a:r>
          </a:p>
          <a:p>
            <a:r>
              <a:rPr lang="en-GB" b="1" dirty="0">
                <a:latin typeface="Arial" panose="020B0604020202020204" pitchFamily="34" charset="0"/>
                <a:cs typeface="Arial" panose="020B0604020202020204" pitchFamily="34" charset="0"/>
              </a:rPr>
              <a:t>How to introduce the next speaker in a group presentation</a:t>
            </a:r>
          </a:p>
          <a:p>
            <a:pPr marL="446222" indent="0">
              <a:buNone/>
            </a:pPr>
            <a:r>
              <a:rPr lang="en-GB" b="1" dirty="0">
                <a:latin typeface="Arial" panose="020B0604020202020204" pitchFamily="34" charset="0"/>
                <a:cs typeface="Arial" panose="020B0604020202020204" pitchFamily="34" charset="0"/>
                <a:hlinkClick r:id="rId8"/>
              </a:rPr>
              <a:t>https://www.youtube.com/watch?v=f6Xa1fq-oPo</a:t>
            </a:r>
            <a:r>
              <a:rPr lang="en-GB" b="1" dirty="0">
                <a:latin typeface="Arial" panose="020B0604020202020204" pitchFamily="34" charset="0"/>
                <a:cs typeface="Arial" panose="020B0604020202020204" pitchFamily="34" charset="0"/>
              </a:rPr>
              <a:t> </a:t>
            </a:r>
          </a:p>
          <a:p>
            <a:pPr marL="0" indent="0">
              <a:buNone/>
            </a:pPr>
            <a:endParaRPr lang="en-GB" sz="3201" dirty="0"/>
          </a:p>
        </p:txBody>
      </p:sp>
      <p:sp>
        <p:nvSpPr>
          <p:cNvPr id="2" name="Slide Number Placeholder 1"/>
          <p:cNvSpPr>
            <a:spLocks noGrp="1"/>
          </p:cNvSpPr>
          <p:nvPr>
            <p:ph type="sldNum" sz="quarter" idx="12"/>
          </p:nvPr>
        </p:nvSpPr>
        <p:spPr>
          <a:prstGeom prst="rect">
            <a:avLst/>
          </a:prstGeom>
        </p:spPr>
        <p:txBody>
          <a:bodyPr>
            <a:normAutofit/>
          </a:bodyPr>
          <a:lstStyle/>
          <a:p>
            <a:pPr>
              <a:spcAft>
                <a:spcPts val="600"/>
              </a:spcAft>
            </a:pPr>
            <a:fld id="{E3D0DE3B-7FA0-4BEA-9790-3FF8C2118CED}" type="slidenum">
              <a:rPr lang="en-GB"/>
              <a:pPr>
                <a:spcAft>
                  <a:spcPts val="600"/>
                </a:spcAft>
              </a:pPr>
              <a:t>48</a:t>
            </a:fld>
            <a:endParaRPr lang="en-GB"/>
          </a:p>
        </p:txBody>
      </p:sp>
      <p:sp>
        <p:nvSpPr>
          <p:cNvPr id="3074" name="Rectangle 4"/>
          <p:cNvSpPr>
            <a:spLocks noChangeArrowheads="1"/>
          </p:cNvSpPr>
          <p:nvPr/>
        </p:nvSpPr>
        <p:spPr bwMode="auto">
          <a:xfrm>
            <a:off x="1522809" y="273816"/>
            <a:ext cx="9146382" cy="1143298"/>
          </a:xfrm>
          <a:prstGeom prst="rect">
            <a:avLst/>
          </a:prstGeom>
          <a:noFill/>
          <a:ln w="9525">
            <a:noFill/>
            <a:miter lim="800000"/>
            <a:headEnd/>
            <a:tailEnd/>
          </a:ln>
        </p:spPr>
        <p:txBody>
          <a:bodyPr anchor="ctr"/>
          <a:lstStyle/>
          <a:p>
            <a:pPr>
              <a:spcAft>
                <a:spcPts val="600"/>
              </a:spcAft>
            </a:pPr>
            <a:r>
              <a:rPr lang="en-US" sz="3201" b="1"/>
              <a:t>      </a:t>
            </a:r>
          </a:p>
        </p:txBody>
      </p:sp>
      <p:pic>
        <p:nvPicPr>
          <p:cNvPr id="6" name="Picture 5">
            <a:extLst>
              <a:ext uri="{FF2B5EF4-FFF2-40B4-BE49-F238E27FC236}">
                <a16:creationId xmlns:a16="http://schemas.microsoft.com/office/drawing/2014/main" id="{18233442-95ED-4932-AAC1-EE465020C555}"/>
              </a:ext>
            </a:extLst>
          </p:cNvPr>
          <p:cNvPicPr>
            <a:picLocks noChangeAspect="1"/>
          </p:cNvPicPr>
          <p:nvPr/>
        </p:nvPicPr>
        <p:blipFill>
          <a:blip r:embed="rId9"/>
          <a:stretch>
            <a:fillRect/>
          </a:stretch>
        </p:blipFill>
        <p:spPr>
          <a:xfrm>
            <a:off x="11113" y="34122"/>
            <a:ext cx="1620739" cy="824008"/>
          </a:xfrm>
          <a:prstGeom prst="rect">
            <a:avLst/>
          </a:prstGeom>
        </p:spPr>
      </p:pic>
    </p:spTree>
    <p:extLst>
      <p:ext uri="{BB962C8B-B14F-4D97-AF65-F5344CB8AC3E}">
        <p14:creationId xmlns:p14="http://schemas.microsoft.com/office/powerpoint/2010/main" val="359455570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3735931" y="4962721"/>
            <a:ext cx="4720137" cy="1170794"/>
          </a:xfrm>
        </p:spPr>
        <p:txBody>
          <a:bodyPr>
            <a:normAutofit/>
          </a:bodyPr>
          <a:lstStyle/>
          <a:p>
            <a:pPr marL="0" indent="0" algn="ctr">
              <a:buNone/>
            </a:pPr>
            <a:r>
              <a:rPr lang="en-GB" sz="6000" b="1" dirty="0">
                <a:latin typeface="Arial" panose="020B0604020202020204" pitchFamily="34" charset="0"/>
                <a:cs typeface="Arial" panose="020B0604020202020204" pitchFamily="34" charset="0"/>
              </a:rPr>
              <a:t>Thank you </a:t>
            </a:r>
          </a:p>
        </p:txBody>
      </p:sp>
      <p:pic>
        <p:nvPicPr>
          <p:cNvPr id="6" name="Picture 5">
            <a:extLst>
              <a:ext uri="{FF2B5EF4-FFF2-40B4-BE49-F238E27FC236}">
                <a16:creationId xmlns:a16="http://schemas.microsoft.com/office/drawing/2014/main" id="{19CF9A88-8A76-4634-B979-6CF6D3CF6F6A}"/>
              </a:ext>
            </a:extLst>
          </p:cNvPr>
          <p:cNvPicPr>
            <a:picLocks noChangeAspect="1"/>
          </p:cNvPicPr>
          <p:nvPr/>
        </p:nvPicPr>
        <p:blipFill>
          <a:blip r:embed="rId2"/>
          <a:stretch>
            <a:fillRect/>
          </a:stretch>
        </p:blipFill>
        <p:spPr>
          <a:xfrm>
            <a:off x="11113" y="34121"/>
            <a:ext cx="2209800" cy="954107"/>
          </a:xfrm>
          <a:prstGeom prst="rect">
            <a:avLst/>
          </a:prstGeom>
        </p:spPr>
      </p:pic>
      <p:pic>
        <p:nvPicPr>
          <p:cNvPr id="1026" name="Picture 2" descr="question mark | 3d human with a red question mark | Damián Navas | Flickr">
            <a:extLst>
              <a:ext uri="{FF2B5EF4-FFF2-40B4-BE49-F238E27FC236}">
                <a16:creationId xmlns:a16="http://schemas.microsoft.com/office/drawing/2014/main" id="{07A50CA6-E574-41DC-A731-0A26E29A58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336" y="963636"/>
            <a:ext cx="6414868" cy="3735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4969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481</TotalTime>
  <Words>2816</Words>
  <Application>Microsoft Office PowerPoint</Application>
  <PresentationFormat>Widescreen</PresentationFormat>
  <Paragraphs>432</Paragraphs>
  <Slides>49</Slides>
  <Notes>22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Arial</vt:lpstr>
      <vt:lpstr>Calibri</vt:lpstr>
      <vt:lpstr>Calibri Light</vt:lpstr>
      <vt:lpstr>Times New Roman</vt:lpstr>
      <vt:lpstr>Trebuchet MS</vt:lpstr>
      <vt:lpstr>Office Theme</vt:lpstr>
      <vt:lpstr>Integrating Project (ACHA4008)</vt:lpstr>
      <vt:lpstr>Presentation Skills</vt:lpstr>
      <vt:lpstr>Learning Outcomes By the end of the topic, you should be able to:</vt:lpstr>
      <vt:lpstr>Presentations in Business</vt:lpstr>
      <vt:lpstr>Class discussion</vt:lpstr>
      <vt:lpstr>Class discussion</vt:lpstr>
      <vt:lpstr>Communication Apprehension (Presentation anxiety)</vt:lpstr>
      <vt:lpstr>Communication Apprehension (CA) &amp; presentations</vt:lpstr>
      <vt:lpstr>Communication Apprehension (CA) - Defined</vt:lpstr>
      <vt:lpstr>Managing Anxiety</vt:lpstr>
      <vt:lpstr>Additional reading</vt:lpstr>
      <vt:lpstr>Effective presentation skills</vt:lpstr>
      <vt:lpstr>PowerPoint Presentation</vt:lpstr>
      <vt:lpstr>In order to give excellent presentations you must have:</vt:lpstr>
      <vt:lpstr>Consider the audience’s needs</vt:lpstr>
      <vt:lpstr>Presentation structure</vt:lpstr>
      <vt:lpstr>Organisation/Structure</vt:lpstr>
      <vt:lpstr>Presentation Structure - Introduction</vt:lpstr>
      <vt:lpstr>Presentation Structure – Main Body</vt:lpstr>
      <vt:lpstr>Presentation Structure - Conclusion</vt:lpstr>
      <vt:lpstr>Language style</vt:lpstr>
      <vt:lpstr>Audience Engagement</vt:lpstr>
      <vt:lpstr>Engaging the audience </vt:lpstr>
      <vt:lpstr>The importance of nonverbal communication</vt:lpstr>
      <vt:lpstr>Eye contact</vt:lpstr>
      <vt:lpstr>Gestures</vt:lpstr>
      <vt:lpstr>Facial expressions</vt:lpstr>
      <vt:lpstr>Posture</vt:lpstr>
      <vt:lpstr>Paralanguage </vt:lpstr>
      <vt:lpstr>PowerPoint Presentation</vt:lpstr>
      <vt:lpstr>Online Considerations</vt:lpstr>
      <vt:lpstr>Preparing visuals</vt:lpstr>
      <vt:lpstr>Slide design (1)</vt:lpstr>
      <vt:lpstr>Slide design (2)</vt:lpstr>
      <vt:lpstr>Slide design (3)</vt:lpstr>
      <vt:lpstr>Slide design (4)</vt:lpstr>
      <vt:lpstr>Slide design (5)</vt:lpstr>
      <vt:lpstr>Team Presentations</vt:lpstr>
      <vt:lpstr>Advantages of presenting as a team </vt:lpstr>
      <vt:lpstr>Presenting as a team requires additional skills</vt:lpstr>
      <vt:lpstr>Things you can do before a presentation</vt:lpstr>
      <vt:lpstr>Assign Roles</vt:lpstr>
      <vt:lpstr>Host</vt:lpstr>
      <vt:lpstr>Presenters</vt:lpstr>
      <vt:lpstr>Visual co-ordinator(s)</vt:lpstr>
      <vt:lpstr>Group Dynamics</vt:lpstr>
      <vt:lpstr>PowerPoint Presentation</vt:lpstr>
      <vt:lpstr>Links/references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Project (ACHA4008)</dc:title>
  <dc:creator>Jacob Gwa</dc:creator>
  <cp:lastModifiedBy>Jacob Gwa</cp:lastModifiedBy>
  <cp:revision>7</cp:revision>
  <dcterms:created xsi:type="dcterms:W3CDTF">2021-11-09T16:13:38Z</dcterms:created>
  <dcterms:modified xsi:type="dcterms:W3CDTF">2021-11-10T15:50:09Z</dcterms:modified>
</cp:coreProperties>
</file>