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6870988-AE3D-49EE-BF90-33ACCFFE7C58}" type="datetimeFigureOut">
              <a:rPr lang="en-US" smtClean="0"/>
              <a:pPr/>
              <a:t>10/1/2017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5AF2F7D-F37C-4BE5-9BC6-5E3BF257744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6870988-AE3D-49EE-BF90-33ACCFFE7C58}"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AF2F7D-F37C-4BE5-9BC6-5E3BF2577449}"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6870988-AE3D-49EE-BF90-33ACCFFE7C58}"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AF2F7D-F37C-4BE5-9BC6-5E3BF2577449}"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6870988-AE3D-49EE-BF90-33ACCFFE7C58}" type="datetimeFigureOut">
              <a:rPr lang="en-US" smtClean="0"/>
              <a:pPr/>
              <a:t>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AF2F7D-F37C-4BE5-9BC6-5E3BF2577449}"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6870988-AE3D-49EE-BF90-33ACCFFE7C58}" type="datetimeFigureOut">
              <a:rPr lang="en-US" smtClean="0"/>
              <a:pPr/>
              <a:t>10/1/2017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AF2F7D-F37C-4BE5-9BC6-5E3BF2577449}"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6870988-AE3D-49EE-BF90-33ACCFFE7C58}" type="datetimeFigureOut">
              <a:rPr lang="en-US" smtClean="0"/>
              <a:pPr/>
              <a:t>10/1/2017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AF2F7D-F37C-4BE5-9BC6-5E3BF2577449}"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870988-AE3D-49EE-BF90-33ACCFFE7C58}" type="datetimeFigureOut">
              <a:rPr lang="en-US" smtClean="0"/>
              <a:pPr/>
              <a:t>10/1/2017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AF2F7D-F37C-4BE5-9BC6-5E3BF257744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86870988-AE3D-49EE-BF90-33ACCFFE7C58}" type="datetimeFigureOut">
              <a:rPr lang="en-US" smtClean="0"/>
              <a:pPr/>
              <a:t>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AF2F7D-F37C-4BE5-9BC6-5E3BF2577449}"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6870988-AE3D-49EE-BF90-33ACCFFE7C58}" type="datetimeFigureOut">
              <a:rPr lang="en-US" smtClean="0"/>
              <a:pPr/>
              <a:t>10/1/2017</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5AF2F7D-F37C-4BE5-9BC6-5E3BF2577449}"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6870988-AE3D-49EE-BF90-33ACCFFE7C58}"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AF2F7D-F37C-4BE5-9BC6-5E3BF257744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6870988-AE3D-49EE-BF90-33ACCFFE7C58}"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AF2F7D-F37C-4BE5-9BC6-5E3BF257744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6870988-AE3D-49EE-BF90-33ACCFFE7C58}" type="datetimeFigureOut">
              <a:rPr lang="en-US" smtClean="0"/>
              <a:pPr/>
              <a:t>10/1/2017</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5AF2F7D-F37C-4BE5-9BC6-5E3BF257744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c.hunt@tsd.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5800" y="764705"/>
            <a:ext cx="7772400" cy="1296144"/>
          </a:xfrm>
        </p:spPr>
        <p:txBody>
          <a:bodyPr>
            <a:normAutofit/>
          </a:bodyPr>
          <a:lstStyle/>
          <a:p>
            <a:pPr algn="ctr"/>
            <a:r>
              <a:rPr lang="en-GB" sz="6000" dirty="0">
                <a:solidFill>
                  <a:schemeClr val="tx1"/>
                </a:solidFill>
              </a:rPr>
              <a:t>SJTA5007</a:t>
            </a:r>
            <a:endParaRPr lang="en-US" sz="6000" dirty="0">
              <a:solidFill>
                <a:schemeClr val="tx1"/>
              </a:solidFill>
            </a:endParaRPr>
          </a:p>
        </p:txBody>
      </p:sp>
      <p:sp>
        <p:nvSpPr>
          <p:cNvPr id="7" name="Subtitle 6"/>
          <p:cNvSpPr>
            <a:spLocks noGrp="1"/>
          </p:cNvSpPr>
          <p:nvPr>
            <p:ph type="subTitle" idx="1"/>
          </p:nvPr>
        </p:nvSpPr>
        <p:spPr>
          <a:xfrm>
            <a:off x="685800" y="2276872"/>
            <a:ext cx="7772400" cy="2534439"/>
          </a:xfrm>
        </p:spPr>
        <p:txBody>
          <a:bodyPr>
            <a:noAutofit/>
          </a:bodyPr>
          <a:lstStyle/>
          <a:p>
            <a:pPr algn="ctr"/>
            <a:r>
              <a:rPr lang="en-GB" sz="4400" dirty="0">
                <a:solidFill>
                  <a:schemeClr val="tx1"/>
                </a:solidFill>
              </a:rPr>
              <a:t>Exploring Behaviour and Interventions in the Learning Environment</a:t>
            </a:r>
          </a:p>
          <a:p>
            <a:pPr algn="ctr"/>
            <a:endParaRPr lang="en-GB" sz="4400" dirty="0">
              <a:solidFill>
                <a:schemeClr val="tx1"/>
              </a:solidFill>
            </a:endParaRPr>
          </a:p>
          <a:p>
            <a:pPr algn="ctr"/>
            <a:endParaRPr lang="en-GB" sz="4400" dirty="0">
              <a:solidFill>
                <a:schemeClr val="tx1"/>
              </a:solidFill>
            </a:endParaRPr>
          </a:p>
          <a:p>
            <a:pPr algn="ctr"/>
            <a:endParaRPr lang="en-GB" sz="4000" dirty="0"/>
          </a:p>
          <a:p>
            <a:pPr algn="ctr"/>
            <a:endParaRPr lang="en-US"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3600" dirty="0"/>
          </a:p>
          <a:p>
            <a:r>
              <a:rPr lang="en-GB" sz="3600" dirty="0"/>
              <a:t>Cindy Hunt</a:t>
            </a:r>
          </a:p>
          <a:p>
            <a:r>
              <a:rPr lang="en-GB" sz="3600" dirty="0"/>
              <a:t>Email – </a:t>
            </a:r>
            <a:r>
              <a:rPr lang="en-GB" sz="3600" dirty="0">
                <a:hlinkClick r:id="rId2"/>
              </a:rPr>
              <a:t>c.hunt@uwtsd.ac.uk</a:t>
            </a:r>
            <a:endParaRPr lang="en-GB" sz="3600" dirty="0"/>
          </a:p>
          <a:p>
            <a:r>
              <a:rPr lang="en-GB" sz="3600" dirty="0"/>
              <a:t>Office Telephone Number – 01267 676726</a:t>
            </a:r>
          </a:p>
          <a:p>
            <a:r>
              <a:rPr lang="en-GB" sz="3600" dirty="0"/>
              <a:t>Mobile Number - 07866671648</a:t>
            </a:r>
            <a:endParaRPr lang="en-US" sz="3600" dirty="0"/>
          </a:p>
        </p:txBody>
      </p:sp>
      <p:sp>
        <p:nvSpPr>
          <p:cNvPr id="3" name="Title 2"/>
          <p:cNvSpPr>
            <a:spLocks noGrp="1"/>
          </p:cNvSpPr>
          <p:nvPr>
            <p:ph type="title"/>
          </p:nvPr>
        </p:nvSpPr>
        <p:spPr/>
        <p:txBody>
          <a:bodyPr/>
          <a:lstStyle/>
          <a:p>
            <a:r>
              <a:rPr lang="en-GB" dirty="0">
                <a:solidFill>
                  <a:schemeClr val="tx1"/>
                </a:solidFill>
              </a:rPr>
              <a:t>Contact Details</a:t>
            </a:r>
            <a:endParaRPr lang="en-US"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b="1" dirty="0"/>
              <a:t>Personal Project Question:</a:t>
            </a:r>
          </a:p>
          <a:p>
            <a:endParaRPr lang="en-GB" dirty="0"/>
          </a:p>
          <a:p>
            <a:pPr marL="109728" indent="0">
              <a:buNone/>
            </a:pPr>
            <a:r>
              <a:rPr lang="en-GB" dirty="0"/>
              <a:t>Select a number of personal characteristics that influence children’s behaviour and demonstrate a range of practical interventions devised to promote positive behaviour in the classroom.</a:t>
            </a:r>
            <a:endParaRPr lang="en-US" dirty="0"/>
          </a:p>
          <a:p>
            <a:pPr marL="109728" indent="0">
              <a:buNone/>
            </a:pPr>
            <a:endParaRPr lang="en-GB" dirty="0"/>
          </a:p>
        </p:txBody>
      </p:sp>
      <p:sp>
        <p:nvSpPr>
          <p:cNvPr id="3" name="Title 2"/>
          <p:cNvSpPr>
            <a:spLocks noGrp="1"/>
          </p:cNvSpPr>
          <p:nvPr>
            <p:ph type="title"/>
          </p:nvPr>
        </p:nvSpPr>
        <p:spPr/>
        <p:txBody>
          <a:bodyPr>
            <a:normAutofit fontScale="90000"/>
          </a:bodyPr>
          <a:lstStyle/>
          <a:p>
            <a:r>
              <a:rPr lang="en-GB" sz="4000" dirty="0">
                <a:solidFill>
                  <a:schemeClr val="tx1"/>
                </a:solidFill>
              </a:rPr>
              <a:t>Personal Project (2500 words) 50%</a:t>
            </a:r>
            <a:endParaRPr lang="en-US" sz="4000"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Demonstrate a critical understanding of the personal characteristics that influence children’s behaviour in the learning environment.</a:t>
            </a:r>
          </a:p>
          <a:p>
            <a:endParaRPr lang="en-GB" dirty="0"/>
          </a:p>
          <a:p>
            <a:r>
              <a:rPr lang="en-GB" dirty="0"/>
              <a:t>Demonstrate a critical evaluation of a range of practical interventions devised to promote positive behaviours.</a:t>
            </a:r>
          </a:p>
          <a:p>
            <a:endParaRPr lang="en-GB" dirty="0"/>
          </a:p>
          <a:p>
            <a:r>
              <a:rPr lang="en-GB" dirty="0"/>
              <a:t>Showing evidence of presenting work appropriately.</a:t>
            </a:r>
            <a:endParaRPr lang="en-US" dirty="0"/>
          </a:p>
        </p:txBody>
      </p:sp>
      <p:sp>
        <p:nvSpPr>
          <p:cNvPr id="3" name="Title 2"/>
          <p:cNvSpPr>
            <a:spLocks noGrp="1"/>
          </p:cNvSpPr>
          <p:nvPr>
            <p:ph type="title"/>
          </p:nvPr>
        </p:nvSpPr>
        <p:spPr/>
        <p:txBody>
          <a:bodyPr>
            <a:normAutofit fontScale="90000"/>
          </a:bodyPr>
          <a:lstStyle/>
          <a:p>
            <a:r>
              <a:rPr lang="en-GB" sz="4900" dirty="0">
                <a:solidFill>
                  <a:schemeClr val="tx1"/>
                </a:solidFill>
              </a:rPr>
              <a:t>Personal Project</a:t>
            </a:r>
            <a:br>
              <a:rPr lang="en-GB" dirty="0">
                <a:solidFill>
                  <a:schemeClr val="tx1"/>
                </a:solidFill>
              </a:rPr>
            </a:br>
            <a:r>
              <a:rPr lang="en-GB" b="0" dirty="0">
                <a:solidFill>
                  <a:schemeClr val="tx1"/>
                </a:solidFill>
              </a:rPr>
              <a:t>Learning Outcomes</a:t>
            </a:r>
            <a:endParaRPr lang="en-US" b="0" dirty="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pPr>
              <a:buNone/>
            </a:pPr>
            <a:r>
              <a:rPr lang="en-GB" sz="7400" i="1" dirty="0"/>
              <a:t> </a:t>
            </a:r>
            <a:endParaRPr lang="en-US" sz="7400" dirty="0"/>
          </a:p>
          <a:p>
            <a:r>
              <a:rPr lang="en-GB" sz="7400" dirty="0"/>
              <a:t>Using an example of challenging behaviour from your own classroom environment discuss how you will promote positive behaviour and deal with challenging behaviour?</a:t>
            </a:r>
            <a:endParaRPr lang="en-US" sz="7400" dirty="0"/>
          </a:p>
          <a:p>
            <a:pPr>
              <a:buNone/>
            </a:pPr>
            <a:r>
              <a:rPr lang="en-GB" sz="7400" dirty="0"/>
              <a:t> </a:t>
            </a:r>
            <a:endParaRPr lang="en-US" sz="7400" dirty="0"/>
          </a:p>
          <a:p>
            <a:r>
              <a:rPr lang="en-GB" sz="7400" dirty="0"/>
              <a:t>Your title will reflect the behaviour and the interventions you discuss</a:t>
            </a:r>
            <a:endParaRPr lang="en-US" sz="7400" dirty="0"/>
          </a:p>
          <a:p>
            <a:pPr>
              <a:buNone/>
            </a:pPr>
            <a:r>
              <a:rPr lang="en-GB" sz="7400" dirty="0"/>
              <a:t> </a:t>
            </a:r>
            <a:endParaRPr lang="en-US" sz="7400" dirty="0"/>
          </a:p>
          <a:p>
            <a:r>
              <a:rPr lang="en-GB" sz="7400" dirty="0"/>
              <a:t>What strategies will you put in place (behaviour modification)? </a:t>
            </a:r>
            <a:endParaRPr lang="en-US" sz="7400" dirty="0"/>
          </a:p>
          <a:p>
            <a:pPr>
              <a:buNone/>
            </a:pPr>
            <a:r>
              <a:rPr lang="en-GB" sz="7400" b="1" dirty="0"/>
              <a:t> </a:t>
            </a:r>
            <a:endParaRPr lang="en-US" sz="7400" dirty="0"/>
          </a:p>
          <a:p>
            <a:r>
              <a:rPr lang="en-GB" sz="7400" dirty="0"/>
              <a:t>You must use a behaviour in your classroom this will cover the personal aspect of this assignment. However, to fulfil the learning outcomes you must use psychological evidence to discuss your interventions and how you will promote positive behaviour.   </a:t>
            </a:r>
            <a:endParaRPr lang="en-US" sz="7400" dirty="0"/>
          </a:p>
          <a:p>
            <a:pPr>
              <a:buNone/>
            </a:pPr>
            <a:r>
              <a:rPr lang="en-GB" sz="7400" b="1" dirty="0"/>
              <a:t> </a:t>
            </a:r>
            <a:endParaRPr lang="en-US" sz="7400" dirty="0"/>
          </a:p>
          <a:p>
            <a:endParaRPr lang="en-US" dirty="0"/>
          </a:p>
        </p:txBody>
      </p:sp>
      <p:sp>
        <p:nvSpPr>
          <p:cNvPr id="3" name="Title 2"/>
          <p:cNvSpPr>
            <a:spLocks noGrp="1"/>
          </p:cNvSpPr>
          <p:nvPr>
            <p:ph type="title"/>
          </p:nvPr>
        </p:nvSpPr>
        <p:spPr/>
        <p:txBody>
          <a:bodyPr>
            <a:normAutofit fontScale="90000"/>
          </a:bodyPr>
          <a:lstStyle/>
          <a:p>
            <a:br>
              <a:rPr lang="en-GB" dirty="0"/>
            </a:br>
            <a:r>
              <a:rPr lang="en-GB" dirty="0">
                <a:solidFill>
                  <a:schemeClr val="tx1"/>
                </a:solidFill>
              </a:rPr>
              <a:t>Personal Project: brief </a:t>
            </a:r>
            <a:br>
              <a:rPr lang="en-US" dirty="0">
                <a:solidFill>
                  <a:schemeClr val="tx1"/>
                </a:solidFill>
              </a:rPr>
            </a:br>
            <a:endParaRPr lang="en-US"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a:t>Introduction</a:t>
            </a:r>
            <a:endParaRPr lang="en-US" dirty="0"/>
          </a:p>
          <a:p>
            <a:r>
              <a:rPr lang="en-GB" dirty="0"/>
              <a:t>What is your challenging behaviour – why have you chosen it? How is it relevant to your classroom/work?</a:t>
            </a:r>
            <a:endParaRPr lang="en-US" dirty="0"/>
          </a:p>
          <a:p>
            <a:pPr>
              <a:buNone/>
            </a:pPr>
            <a:r>
              <a:rPr lang="en-GB" dirty="0"/>
              <a:t> </a:t>
            </a:r>
            <a:endParaRPr lang="en-US" dirty="0"/>
          </a:p>
          <a:p>
            <a:r>
              <a:rPr lang="en-GB" b="1" dirty="0"/>
              <a:t>Literature review </a:t>
            </a:r>
            <a:endParaRPr lang="en-US" dirty="0"/>
          </a:p>
          <a:p>
            <a:r>
              <a:rPr lang="en-GB" dirty="0"/>
              <a:t>What does the literature say about this behaviour? </a:t>
            </a:r>
            <a:endParaRPr lang="en-US" dirty="0"/>
          </a:p>
          <a:p>
            <a:r>
              <a:rPr lang="en-GB" dirty="0"/>
              <a:t>What does it say about the impact of this behaviour on others or on the learning environment?</a:t>
            </a:r>
            <a:endParaRPr lang="en-US" dirty="0"/>
          </a:p>
          <a:p>
            <a:r>
              <a:rPr lang="en-GB" dirty="0"/>
              <a:t>This section should include a critical discussion of the research/theory and legislation/policy that explores this behaviour and its impact.   </a:t>
            </a:r>
            <a:endParaRPr lang="en-US" dirty="0"/>
          </a:p>
          <a:p>
            <a:endParaRPr lang="en-US" dirty="0"/>
          </a:p>
        </p:txBody>
      </p:sp>
      <p:sp>
        <p:nvSpPr>
          <p:cNvPr id="3" name="Title 2"/>
          <p:cNvSpPr>
            <a:spLocks noGrp="1"/>
          </p:cNvSpPr>
          <p:nvPr>
            <p:ph type="title"/>
          </p:nvPr>
        </p:nvSpPr>
        <p:spPr/>
        <p:txBody>
          <a:bodyPr/>
          <a:lstStyle/>
          <a:p>
            <a:r>
              <a:rPr lang="en-GB" dirty="0">
                <a:solidFill>
                  <a:schemeClr val="tx1"/>
                </a:solidFill>
              </a:rPr>
              <a:t>Personal Project Contents</a:t>
            </a:r>
            <a:endParaRPr lang="en-US"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b="1" dirty="0"/>
              <a:t>Interventions </a:t>
            </a:r>
            <a:endParaRPr lang="en-US" dirty="0"/>
          </a:p>
          <a:p>
            <a:pPr marL="109728" indent="0">
              <a:buNone/>
            </a:pPr>
            <a:r>
              <a:rPr lang="en-GB" dirty="0"/>
              <a:t>   What types of intervention can you use to deal       with challenging behaviour?  How will they promote positive behaviour?</a:t>
            </a:r>
            <a:endParaRPr lang="en-US" dirty="0"/>
          </a:p>
          <a:p>
            <a:pPr>
              <a:buNone/>
            </a:pPr>
            <a:r>
              <a:rPr lang="en-GB" b="1" dirty="0"/>
              <a:t> </a:t>
            </a:r>
            <a:endParaRPr lang="en-US" dirty="0"/>
          </a:p>
          <a:p>
            <a:r>
              <a:rPr lang="en-GB" b="1" dirty="0"/>
              <a:t>Reflection</a:t>
            </a:r>
            <a:endParaRPr lang="en-US" dirty="0"/>
          </a:p>
          <a:p>
            <a:r>
              <a:rPr lang="en-GB" dirty="0"/>
              <a:t>What can research and teachers/educators do to promote positive behaviour in the future?</a:t>
            </a:r>
            <a:endParaRPr lang="en-US" dirty="0"/>
          </a:p>
          <a:p>
            <a:pPr>
              <a:buNone/>
            </a:pPr>
            <a:r>
              <a:rPr lang="en-GB" dirty="0"/>
              <a:t> </a:t>
            </a:r>
            <a:endParaRPr lang="en-US" dirty="0"/>
          </a:p>
          <a:p>
            <a:r>
              <a:rPr lang="en-GB" b="1" dirty="0"/>
              <a:t>Conclusion </a:t>
            </a:r>
            <a:endParaRPr lang="en-US" dirty="0"/>
          </a:p>
          <a:p>
            <a:r>
              <a:rPr lang="en-GB" dirty="0"/>
              <a:t>Bring all the components together – summarise your project.</a:t>
            </a:r>
            <a:endParaRPr lang="en-US" dirty="0"/>
          </a:p>
          <a:p>
            <a:endParaRPr lang="en-US" dirty="0"/>
          </a:p>
        </p:txBody>
      </p:sp>
      <p:sp>
        <p:nvSpPr>
          <p:cNvPr id="3" name="Title 2"/>
          <p:cNvSpPr>
            <a:spLocks noGrp="1"/>
          </p:cNvSpPr>
          <p:nvPr>
            <p:ph type="title"/>
          </p:nvPr>
        </p:nvSpPr>
        <p:spPr/>
        <p:txBody>
          <a:bodyPr>
            <a:normAutofit/>
          </a:bodyPr>
          <a:lstStyle/>
          <a:p>
            <a:r>
              <a:rPr lang="en-GB" sz="3200" dirty="0">
                <a:solidFill>
                  <a:schemeClr val="tx1"/>
                </a:solidFill>
              </a:rPr>
              <a:t>Personal Project Contents (Continued)</a:t>
            </a:r>
            <a:endParaRPr lang="en-US" sz="3200"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defRPr/>
            </a:pPr>
            <a:r>
              <a:rPr lang="en-GB" sz="2400" b="1" dirty="0"/>
              <a:t> Internal and External factors that influence</a:t>
            </a:r>
          </a:p>
          <a:p>
            <a:pPr>
              <a:buNone/>
              <a:defRPr/>
            </a:pPr>
            <a:r>
              <a:rPr lang="en-GB" sz="2400" b="1" dirty="0"/>
              <a:t> behavioural outcomes in learning environments.</a:t>
            </a:r>
          </a:p>
          <a:p>
            <a:pPr>
              <a:buNone/>
              <a:defRPr/>
            </a:pPr>
            <a:endParaRPr lang="en-GB" sz="2400" dirty="0"/>
          </a:p>
          <a:p>
            <a:pPr>
              <a:defRPr/>
            </a:pPr>
            <a:r>
              <a:rPr lang="en-GB" sz="2400" dirty="0"/>
              <a:t>Classroom management</a:t>
            </a:r>
          </a:p>
          <a:p>
            <a:pPr>
              <a:defRPr/>
            </a:pPr>
            <a:r>
              <a:rPr lang="en-GB" sz="2400" dirty="0"/>
              <a:t>Parental influence </a:t>
            </a:r>
          </a:p>
          <a:p>
            <a:pPr>
              <a:defRPr/>
            </a:pPr>
            <a:r>
              <a:rPr lang="en-GB" sz="2400" dirty="0"/>
              <a:t>Challenging behaviour </a:t>
            </a:r>
          </a:p>
          <a:p>
            <a:pPr>
              <a:defRPr/>
            </a:pPr>
            <a:r>
              <a:rPr lang="en-GB" sz="2400" dirty="0"/>
              <a:t>Bullying</a:t>
            </a:r>
          </a:p>
          <a:p>
            <a:pPr>
              <a:defRPr/>
            </a:pPr>
            <a:r>
              <a:rPr lang="en-GB" sz="2400" dirty="0"/>
              <a:t>Gifted Children</a:t>
            </a:r>
          </a:p>
          <a:p>
            <a:pPr>
              <a:defRPr/>
            </a:pPr>
            <a:endParaRPr lang="en-US" dirty="0"/>
          </a:p>
        </p:txBody>
      </p:sp>
      <p:sp>
        <p:nvSpPr>
          <p:cNvPr id="3" name="Title 2"/>
          <p:cNvSpPr>
            <a:spLocks noGrp="1"/>
          </p:cNvSpPr>
          <p:nvPr>
            <p:ph type="title"/>
          </p:nvPr>
        </p:nvSpPr>
        <p:spPr/>
        <p:txBody>
          <a:bodyPr/>
          <a:lstStyle/>
          <a:p>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Gender</a:t>
            </a:r>
          </a:p>
          <a:p>
            <a:r>
              <a:rPr lang="en-GB" dirty="0"/>
              <a:t>Race</a:t>
            </a:r>
          </a:p>
          <a:p>
            <a:r>
              <a:rPr lang="en-GB" dirty="0"/>
              <a:t>Self-esteem</a:t>
            </a:r>
          </a:p>
          <a:p>
            <a:r>
              <a:rPr lang="en-GB" dirty="0"/>
              <a:t>Classroom management</a:t>
            </a:r>
          </a:p>
          <a:p>
            <a:r>
              <a:rPr lang="en-GB" dirty="0"/>
              <a:t>Class size</a:t>
            </a:r>
          </a:p>
          <a:p>
            <a:r>
              <a:rPr lang="en-GB" dirty="0"/>
              <a:t>Social class</a:t>
            </a:r>
          </a:p>
          <a:p>
            <a:r>
              <a:rPr lang="en-GB" dirty="0"/>
              <a:t>Learning disability</a:t>
            </a:r>
          </a:p>
          <a:p>
            <a:r>
              <a:rPr lang="en-GB"/>
              <a:t>Teacher effects</a:t>
            </a:r>
            <a:endParaRPr lang="en-US"/>
          </a:p>
        </p:txBody>
      </p:sp>
      <p:sp>
        <p:nvSpPr>
          <p:cNvPr id="3" name="Title 2"/>
          <p:cNvSpPr>
            <a:spLocks noGrp="1"/>
          </p:cNvSpPr>
          <p:nvPr>
            <p:ph type="title"/>
          </p:nvPr>
        </p:nvSpPr>
        <p:spPr/>
        <p:txBody>
          <a:bodyPr>
            <a:normAutofit/>
          </a:bodyPr>
          <a:lstStyle/>
          <a:p>
            <a:r>
              <a:rPr lang="en-GB" sz="2400" dirty="0">
                <a:solidFill>
                  <a:schemeClr val="tx1"/>
                </a:solidFill>
                <a:effectLst/>
              </a:rPr>
              <a:t>Further issues that effect children’s behaviour in the classroom.</a:t>
            </a:r>
            <a:endParaRPr lang="en-US" sz="2400" dirty="0">
              <a:solidFill>
                <a:schemeClr val="tx1"/>
              </a:solidFill>
              <a:effectLs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83</TotalTime>
  <Words>214</Words>
  <Application>Microsoft Office PowerPoint</Application>
  <PresentationFormat>On-screen Show (4:3)</PresentationFormat>
  <Paragraphs>64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Lucida Sans Unicode</vt:lpstr>
      <vt:lpstr>Verdana</vt:lpstr>
      <vt:lpstr>Wingdings 2</vt:lpstr>
      <vt:lpstr>Wingdings 3</vt:lpstr>
      <vt:lpstr>Concourse</vt:lpstr>
      <vt:lpstr>SJTA5007</vt:lpstr>
      <vt:lpstr>Contact Details</vt:lpstr>
      <vt:lpstr>Personal Project (2500 words) 50%</vt:lpstr>
      <vt:lpstr>Personal Project Learning Outcomes</vt:lpstr>
      <vt:lpstr> Personal Project: brief  </vt:lpstr>
      <vt:lpstr>Personal Project Contents</vt:lpstr>
      <vt:lpstr>Personal Project Contents (Continued)</vt:lpstr>
      <vt:lpstr>PowerPoint Presentation</vt:lpstr>
      <vt:lpstr>Further issues that effect children’s behaviour in the classroom.</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SJTA5004</dc:title>
  <dc:creator>Teacher</dc:creator>
  <cp:lastModifiedBy>cindy</cp:lastModifiedBy>
  <cp:revision>15</cp:revision>
  <dcterms:created xsi:type="dcterms:W3CDTF">2014-10-28T17:56:04Z</dcterms:created>
  <dcterms:modified xsi:type="dcterms:W3CDTF">2017-10-01T19:28:30Z</dcterms:modified>
</cp:coreProperties>
</file>