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4" r:id="rId3"/>
    <p:sldId id="257" r:id="rId4"/>
    <p:sldId id="258" r:id="rId5"/>
    <p:sldId id="269" r:id="rId6"/>
    <p:sldId id="271" r:id="rId7"/>
    <p:sldId id="263" r:id="rId8"/>
    <p:sldId id="259" r:id="rId9"/>
    <p:sldId id="270" r:id="rId10"/>
    <p:sldId id="265" r:id="rId11"/>
    <p:sldId id="266" r:id="rId12"/>
    <p:sldId id="267" r:id="rId13"/>
    <p:sldId id="260" r:id="rId14"/>
    <p:sldId id="268"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7B16C7-E4CD-4E65-92AD-9203054E726C}" v="107" dt="2024-11-13T20:41:17.2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386" autoAdjust="0"/>
  </p:normalViewPr>
  <p:slideViewPr>
    <p:cSldViewPr snapToGrid="0">
      <p:cViewPr varScale="1">
        <p:scale>
          <a:sx n="64" d="100"/>
          <a:sy n="64" d="100"/>
        </p:scale>
        <p:origin x="142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ONORA BUNICA" userId="4d1a4537ba49a1ff" providerId="LiveId" clId="{D47B16C7-E4CD-4E65-92AD-9203054E726C}"/>
    <pc:docChg chg="undo redo custSel addSld delSld modSld">
      <pc:chgData name="ELEONORA BUNICA" userId="4d1a4537ba49a1ff" providerId="LiveId" clId="{D47B16C7-E4CD-4E65-92AD-9203054E726C}" dt="2024-11-14T08:10:51.326" v="3296" actId="1036"/>
      <pc:docMkLst>
        <pc:docMk/>
      </pc:docMkLst>
      <pc:sldChg chg="addSp delSp modSp mod setBg addAnim delAnim">
        <pc:chgData name="ELEONORA BUNICA" userId="4d1a4537ba49a1ff" providerId="LiveId" clId="{D47B16C7-E4CD-4E65-92AD-9203054E726C}" dt="2024-11-13T17:09:07.038" v="1845" actId="1076"/>
        <pc:sldMkLst>
          <pc:docMk/>
          <pc:sldMk cId="312300718" sldId="256"/>
        </pc:sldMkLst>
        <pc:spChg chg="mod">
          <ac:chgData name="ELEONORA BUNICA" userId="4d1a4537ba49a1ff" providerId="LiveId" clId="{D47B16C7-E4CD-4E65-92AD-9203054E726C}" dt="2024-11-13T17:06:02.346" v="1816" actId="1076"/>
          <ac:spMkLst>
            <pc:docMk/>
            <pc:sldMk cId="312300718" sldId="256"/>
            <ac:spMk id="2" creationId="{45666180-CD42-E076-2136-6113979D5E7D}"/>
          </ac:spMkLst>
        </pc:spChg>
        <pc:spChg chg="mod">
          <ac:chgData name="ELEONORA BUNICA" userId="4d1a4537ba49a1ff" providerId="LiveId" clId="{D47B16C7-E4CD-4E65-92AD-9203054E726C}" dt="2024-11-13T17:08:08.593" v="1844" actId="1076"/>
          <ac:spMkLst>
            <pc:docMk/>
            <pc:sldMk cId="312300718" sldId="256"/>
            <ac:spMk id="3" creationId="{1AB9FA8E-A102-1ACD-77F6-26F3D2422FCB}"/>
          </ac:spMkLst>
        </pc:spChg>
        <pc:spChg chg="mod ord">
          <ac:chgData name="ELEONORA BUNICA" userId="4d1a4537ba49a1ff" providerId="LiveId" clId="{D47B16C7-E4CD-4E65-92AD-9203054E726C}" dt="2024-11-13T14:32:23.317" v="1736" actId="1076"/>
          <ac:spMkLst>
            <pc:docMk/>
            <pc:sldMk cId="312300718" sldId="256"/>
            <ac:spMk id="4" creationId="{1F66261F-61F6-B3EA-9A7E-8B91ECC2156E}"/>
          </ac:spMkLst>
        </pc:spChg>
        <pc:spChg chg="add mod">
          <ac:chgData name="ELEONORA BUNICA" userId="4d1a4537ba49a1ff" providerId="LiveId" clId="{D47B16C7-E4CD-4E65-92AD-9203054E726C}" dt="2024-11-13T12:01:04.741" v="939" actId="931"/>
          <ac:spMkLst>
            <pc:docMk/>
            <pc:sldMk cId="312300718" sldId="256"/>
            <ac:spMk id="9" creationId="{A0D7EFC0-71BA-3958-859A-F64196FCA92E}"/>
          </ac:spMkLst>
        </pc:spChg>
        <pc:spChg chg="add del">
          <ac:chgData name="ELEONORA BUNICA" userId="4d1a4537ba49a1ff" providerId="LiveId" clId="{D47B16C7-E4CD-4E65-92AD-9203054E726C}" dt="2024-11-13T12:08:28.289" v="976" actId="26606"/>
          <ac:spMkLst>
            <pc:docMk/>
            <pc:sldMk cId="312300718" sldId="256"/>
            <ac:spMk id="13" creationId="{5964CBE2-084A-47DF-A704-CF5F6217B569}"/>
          </ac:spMkLst>
        </pc:spChg>
        <pc:spChg chg="add del">
          <ac:chgData name="ELEONORA BUNICA" userId="4d1a4537ba49a1ff" providerId="LiveId" clId="{D47B16C7-E4CD-4E65-92AD-9203054E726C}" dt="2024-11-13T12:08:28.289" v="976" actId="26606"/>
          <ac:spMkLst>
            <pc:docMk/>
            <pc:sldMk cId="312300718" sldId="256"/>
            <ac:spMk id="14" creationId="{686A5CBB-E03B-4019-8BCD-78975D39E48C}"/>
          </ac:spMkLst>
        </pc:spChg>
        <pc:spChg chg="add del">
          <ac:chgData name="ELEONORA BUNICA" userId="4d1a4537ba49a1ff" providerId="LiveId" clId="{D47B16C7-E4CD-4E65-92AD-9203054E726C}" dt="2024-11-13T12:08:28.289" v="976" actId="26606"/>
          <ac:spMkLst>
            <pc:docMk/>
            <pc:sldMk cId="312300718" sldId="256"/>
            <ac:spMk id="15" creationId="{94993204-9792-4E61-A83C-73D4379E2B1C}"/>
          </ac:spMkLst>
        </pc:spChg>
        <pc:spChg chg="add del">
          <ac:chgData name="ELEONORA BUNICA" userId="4d1a4537ba49a1ff" providerId="LiveId" clId="{D47B16C7-E4CD-4E65-92AD-9203054E726C}" dt="2024-11-13T12:06:48.485" v="970" actId="26606"/>
          <ac:spMkLst>
            <pc:docMk/>
            <pc:sldMk cId="312300718" sldId="256"/>
            <ac:spMk id="16" creationId="{0671A8AE-40A1-4631-A6B8-581AFF065482}"/>
          </ac:spMkLst>
        </pc:spChg>
        <pc:spChg chg="add del">
          <ac:chgData name="ELEONORA BUNICA" userId="4d1a4537ba49a1ff" providerId="LiveId" clId="{D47B16C7-E4CD-4E65-92AD-9203054E726C}" dt="2024-11-13T12:06:48.485" v="970" actId="26606"/>
          <ac:spMkLst>
            <pc:docMk/>
            <pc:sldMk cId="312300718" sldId="256"/>
            <ac:spMk id="18" creationId="{AB58EF07-17C2-48CF-ABB0-EEF1F17CB8F0}"/>
          </ac:spMkLst>
        </pc:spChg>
        <pc:spChg chg="add del">
          <ac:chgData name="ELEONORA BUNICA" userId="4d1a4537ba49a1ff" providerId="LiveId" clId="{D47B16C7-E4CD-4E65-92AD-9203054E726C}" dt="2024-11-13T12:06:48.485" v="970" actId="26606"/>
          <ac:spMkLst>
            <pc:docMk/>
            <pc:sldMk cId="312300718" sldId="256"/>
            <ac:spMk id="20" creationId="{AF2F604E-43BE-4DC3-B983-E071523364F8}"/>
          </ac:spMkLst>
        </pc:spChg>
        <pc:spChg chg="add del">
          <ac:chgData name="ELEONORA BUNICA" userId="4d1a4537ba49a1ff" providerId="LiveId" clId="{D47B16C7-E4CD-4E65-92AD-9203054E726C}" dt="2024-11-13T12:06:48.485" v="970" actId="26606"/>
          <ac:spMkLst>
            <pc:docMk/>
            <pc:sldMk cId="312300718" sldId="256"/>
            <ac:spMk id="22" creationId="{08C9B587-E65E-4B52-B37C-ABEBB6E87928}"/>
          </ac:spMkLst>
        </pc:spChg>
        <pc:picChg chg="add mod">
          <ac:chgData name="ELEONORA BUNICA" userId="4d1a4537ba49a1ff" providerId="LiveId" clId="{D47B16C7-E4CD-4E65-92AD-9203054E726C}" dt="2024-11-13T12:01:07.835" v="942" actId="1076"/>
          <ac:picMkLst>
            <pc:docMk/>
            <pc:sldMk cId="312300718" sldId="256"/>
            <ac:picMk id="6" creationId="{E486C019-D56E-9FF3-6A3F-568A18DA17AC}"/>
          </ac:picMkLst>
        </pc:picChg>
        <pc:picChg chg="add mod">
          <ac:chgData name="ELEONORA BUNICA" userId="4d1a4537ba49a1ff" providerId="LiveId" clId="{D47B16C7-E4CD-4E65-92AD-9203054E726C}" dt="2024-11-13T12:01:04.741" v="939" actId="931"/>
          <ac:picMkLst>
            <pc:docMk/>
            <pc:sldMk cId="312300718" sldId="256"/>
            <ac:picMk id="8" creationId="{89051233-F62F-ED04-9C7D-F4C4F2482E3D}"/>
          </ac:picMkLst>
        </pc:picChg>
        <pc:picChg chg="add mod ord">
          <ac:chgData name="ELEONORA BUNICA" userId="4d1a4537ba49a1ff" providerId="LiveId" clId="{D47B16C7-E4CD-4E65-92AD-9203054E726C}" dt="2024-11-13T17:09:07.038" v="1845" actId="1076"/>
          <ac:picMkLst>
            <pc:docMk/>
            <pc:sldMk cId="312300718" sldId="256"/>
            <ac:picMk id="11" creationId="{AA3C6314-EB39-F844-6CF9-A46EA319ECC0}"/>
          </ac:picMkLst>
        </pc:picChg>
      </pc:sldChg>
      <pc:sldChg chg="addSp delSp modSp mod modNotesTx">
        <pc:chgData name="ELEONORA BUNICA" userId="4d1a4537ba49a1ff" providerId="LiveId" clId="{D47B16C7-E4CD-4E65-92AD-9203054E726C}" dt="2024-11-13T20:48:43.300" v="3147" actId="1076"/>
        <pc:sldMkLst>
          <pc:docMk/>
          <pc:sldMk cId="1535723976" sldId="257"/>
        </pc:sldMkLst>
        <pc:spChg chg="mod">
          <ac:chgData name="ELEONORA BUNICA" userId="4d1a4537ba49a1ff" providerId="LiveId" clId="{D47B16C7-E4CD-4E65-92AD-9203054E726C}" dt="2024-11-13T19:09:47.924" v="2651" actId="1076"/>
          <ac:spMkLst>
            <pc:docMk/>
            <pc:sldMk cId="1535723976" sldId="257"/>
            <ac:spMk id="2" creationId="{6279E18D-A9FC-3009-921C-719CBF5EF909}"/>
          </ac:spMkLst>
        </pc:spChg>
        <pc:spChg chg="mod">
          <ac:chgData name="ELEONORA BUNICA" userId="4d1a4537ba49a1ff" providerId="LiveId" clId="{D47B16C7-E4CD-4E65-92AD-9203054E726C}" dt="2024-11-13T20:48:43.300" v="3147" actId="1076"/>
          <ac:spMkLst>
            <pc:docMk/>
            <pc:sldMk cId="1535723976" sldId="257"/>
            <ac:spMk id="3" creationId="{58A8E2A7-C857-C123-862C-4456BBBAA20F}"/>
          </ac:spMkLst>
        </pc:spChg>
        <pc:spChg chg="mod">
          <ac:chgData name="ELEONORA BUNICA" userId="4d1a4537ba49a1ff" providerId="LiveId" clId="{D47B16C7-E4CD-4E65-92AD-9203054E726C}" dt="2024-11-13T20:48:37.604" v="3146" actId="1076"/>
          <ac:spMkLst>
            <pc:docMk/>
            <pc:sldMk cId="1535723976" sldId="257"/>
            <ac:spMk id="5" creationId="{728404FD-3EBA-BEFE-CFE3-AB534499D96F}"/>
          </ac:spMkLst>
        </pc:spChg>
        <pc:spChg chg="add mod">
          <ac:chgData name="ELEONORA BUNICA" userId="4d1a4537ba49a1ff" providerId="LiveId" clId="{D47B16C7-E4CD-4E65-92AD-9203054E726C}" dt="2024-11-13T19:42:12.636" v="2827" actId="1076"/>
          <ac:spMkLst>
            <pc:docMk/>
            <pc:sldMk cId="1535723976" sldId="257"/>
            <ac:spMk id="6" creationId="{09AE9ECE-187A-E308-8F09-CB7F56C44468}"/>
          </ac:spMkLst>
        </pc:spChg>
        <pc:spChg chg="add mod">
          <ac:chgData name="ELEONORA BUNICA" userId="4d1a4537ba49a1ff" providerId="LiveId" clId="{D47B16C7-E4CD-4E65-92AD-9203054E726C}" dt="2024-11-13T14:11:08.973" v="1595" actId="1076"/>
          <ac:spMkLst>
            <pc:docMk/>
            <pc:sldMk cId="1535723976" sldId="257"/>
            <ac:spMk id="8" creationId="{5CB591C8-7C3D-DB1B-4A7E-AF14809A13FD}"/>
          </ac:spMkLst>
        </pc:spChg>
        <pc:spChg chg="add mod">
          <ac:chgData name="ELEONORA BUNICA" userId="4d1a4537ba49a1ff" providerId="LiveId" clId="{D47B16C7-E4CD-4E65-92AD-9203054E726C}" dt="2024-11-13T19:10:06.397" v="2655" actId="1076"/>
          <ac:spMkLst>
            <pc:docMk/>
            <pc:sldMk cId="1535723976" sldId="257"/>
            <ac:spMk id="9" creationId="{A1A9BB8D-DAED-0AC5-BD23-A4D8565EF81A}"/>
          </ac:spMkLst>
        </pc:spChg>
        <pc:spChg chg="add del mod ord">
          <ac:chgData name="ELEONORA BUNICA" userId="4d1a4537ba49a1ff" providerId="LiveId" clId="{D47B16C7-E4CD-4E65-92AD-9203054E726C}" dt="2024-11-13T13:13:03.558" v="1229" actId="478"/>
          <ac:spMkLst>
            <pc:docMk/>
            <pc:sldMk cId="1535723976" sldId="257"/>
            <ac:spMk id="11" creationId="{C61F3B55-ED1E-B766-2F3A-96F5B46BD8C3}"/>
          </ac:spMkLst>
        </pc:spChg>
        <pc:picChg chg="add mod ord">
          <ac:chgData name="ELEONORA BUNICA" userId="4d1a4537ba49a1ff" providerId="LiveId" clId="{D47B16C7-E4CD-4E65-92AD-9203054E726C}" dt="2024-11-13T19:42:26.278" v="2828" actId="1076"/>
          <ac:picMkLst>
            <pc:docMk/>
            <pc:sldMk cId="1535723976" sldId="257"/>
            <ac:picMk id="7" creationId="{0C228AB8-68C5-7C22-0FC5-091CC0D7A6C9}"/>
          </ac:picMkLst>
        </pc:picChg>
        <pc:picChg chg="add del mod ord">
          <ac:chgData name="ELEONORA BUNICA" userId="4d1a4537ba49a1ff" providerId="LiveId" clId="{D47B16C7-E4CD-4E65-92AD-9203054E726C}" dt="2024-11-13T13:13:15.910" v="1230" actId="21"/>
          <ac:picMkLst>
            <pc:docMk/>
            <pc:sldMk cId="1535723976" sldId="257"/>
            <ac:picMk id="10" creationId="{D64FC2DB-7906-1EEF-8C7B-7D51CC289E55}"/>
          </ac:picMkLst>
        </pc:picChg>
        <pc:picChg chg="add mod">
          <ac:chgData name="ELEONORA BUNICA" userId="4d1a4537ba49a1ff" providerId="LiveId" clId="{D47B16C7-E4CD-4E65-92AD-9203054E726C}" dt="2024-11-13T14:34:10.161" v="1748" actId="1035"/>
          <ac:picMkLst>
            <pc:docMk/>
            <pc:sldMk cId="1535723976" sldId="257"/>
            <ac:picMk id="12" creationId="{7E4CB60A-82F6-D54C-4F0D-A7D83119A2A3}"/>
          </ac:picMkLst>
        </pc:picChg>
      </pc:sldChg>
      <pc:sldChg chg="addSp delSp modSp mod setBg modNotesTx">
        <pc:chgData name="ELEONORA BUNICA" userId="4d1a4537ba49a1ff" providerId="LiveId" clId="{D47B16C7-E4CD-4E65-92AD-9203054E726C}" dt="2024-11-13T23:51:59.092" v="3166" actId="22"/>
        <pc:sldMkLst>
          <pc:docMk/>
          <pc:sldMk cId="2327434131" sldId="258"/>
        </pc:sldMkLst>
        <pc:spChg chg="mod">
          <ac:chgData name="ELEONORA BUNICA" userId="4d1a4537ba49a1ff" providerId="LiveId" clId="{D47B16C7-E4CD-4E65-92AD-9203054E726C}" dt="2024-11-13T19:42:36.555" v="2829" actId="122"/>
          <ac:spMkLst>
            <pc:docMk/>
            <pc:sldMk cId="2327434131" sldId="258"/>
            <ac:spMk id="2" creationId="{A94B133E-7680-C33F-820E-9B2A5EA8C09E}"/>
          </ac:spMkLst>
        </pc:spChg>
        <pc:spChg chg="del mod">
          <ac:chgData name="ELEONORA BUNICA" userId="4d1a4537ba49a1ff" providerId="LiveId" clId="{D47B16C7-E4CD-4E65-92AD-9203054E726C}" dt="2024-11-08T07:52:47.910" v="558"/>
          <ac:spMkLst>
            <pc:docMk/>
            <pc:sldMk cId="2327434131" sldId="258"/>
            <ac:spMk id="4" creationId="{D202DE0D-F287-9EF2-AE3C-2EE54F813F9A}"/>
          </ac:spMkLst>
        </pc:spChg>
        <pc:spChg chg="add del mod">
          <ac:chgData name="ELEONORA BUNICA" userId="4d1a4537ba49a1ff" providerId="LiveId" clId="{D47B16C7-E4CD-4E65-92AD-9203054E726C}" dt="2024-11-13T13:28:13.056" v="1293"/>
          <ac:spMkLst>
            <pc:docMk/>
            <pc:sldMk cId="2327434131" sldId="258"/>
            <ac:spMk id="5" creationId="{364B1A84-8827-A86F-8ABA-386F6513A9CA}"/>
          </ac:spMkLst>
        </pc:spChg>
        <pc:spChg chg="add del mod">
          <ac:chgData name="ELEONORA BUNICA" userId="4d1a4537ba49a1ff" providerId="LiveId" clId="{D47B16C7-E4CD-4E65-92AD-9203054E726C}" dt="2024-11-13T23:51:59.092" v="3166" actId="22"/>
          <ac:spMkLst>
            <pc:docMk/>
            <pc:sldMk cId="2327434131" sldId="258"/>
            <ac:spMk id="5" creationId="{8F0EC82F-B72A-C487-8C7A-F7615424C565}"/>
          </ac:spMkLst>
        </pc:spChg>
        <pc:spChg chg="del mod">
          <ac:chgData name="ELEONORA BUNICA" userId="4d1a4537ba49a1ff" providerId="LiveId" clId="{D47B16C7-E4CD-4E65-92AD-9203054E726C}" dt="2024-11-08T07:52:47.911" v="560"/>
          <ac:spMkLst>
            <pc:docMk/>
            <pc:sldMk cId="2327434131" sldId="258"/>
            <ac:spMk id="6" creationId="{4A8201B0-C790-BB89-8F2B-653E9B8653F1}"/>
          </ac:spMkLst>
        </pc:spChg>
        <pc:spChg chg="mod">
          <ac:chgData name="ELEONORA BUNICA" userId="4d1a4537ba49a1ff" providerId="LiveId" clId="{D47B16C7-E4CD-4E65-92AD-9203054E726C}" dt="2024-11-13T19:31:27.162" v="2819" actId="1076"/>
          <ac:spMkLst>
            <pc:docMk/>
            <pc:sldMk cId="2327434131" sldId="258"/>
            <ac:spMk id="8" creationId="{C06CA99D-4833-791A-A4F1-1E4754EF874F}"/>
          </ac:spMkLst>
        </pc:spChg>
        <pc:spChg chg="add del mod">
          <ac:chgData name="ELEONORA BUNICA" userId="4d1a4537ba49a1ff" providerId="LiveId" clId="{D47B16C7-E4CD-4E65-92AD-9203054E726C}" dt="2024-11-08T07:52:03.719" v="544"/>
          <ac:spMkLst>
            <pc:docMk/>
            <pc:sldMk cId="2327434131" sldId="258"/>
            <ac:spMk id="9" creationId="{211DC142-7B08-0399-7C0D-E2D8853895EB}"/>
          </ac:spMkLst>
        </pc:spChg>
        <pc:spChg chg="add del mod">
          <ac:chgData name="ELEONORA BUNICA" userId="4d1a4537ba49a1ff" providerId="LiveId" clId="{D47B16C7-E4CD-4E65-92AD-9203054E726C}" dt="2024-11-13T19:24:16.254" v="2772" actId="21"/>
          <ac:spMkLst>
            <pc:docMk/>
            <pc:sldMk cId="2327434131" sldId="258"/>
            <ac:spMk id="10" creationId="{4808D283-3BC7-C36F-0FDB-5359E6FF644F}"/>
          </ac:spMkLst>
        </pc:spChg>
        <pc:spChg chg="del mod">
          <ac:chgData name="ELEONORA BUNICA" userId="4d1a4537ba49a1ff" providerId="LiveId" clId="{D47B16C7-E4CD-4E65-92AD-9203054E726C}" dt="2024-11-08T07:52:47.912" v="562"/>
          <ac:spMkLst>
            <pc:docMk/>
            <pc:sldMk cId="2327434131" sldId="258"/>
            <ac:spMk id="12" creationId="{4FF8D02B-9600-16D9-9AC1-D10B8F9CF5A8}"/>
          </ac:spMkLst>
        </pc:spChg>
        <pc:spChg chg="add">
          <ac:chgData name="ELEONORA BUNICA" userId="4d1a4537ba49a1ff" providerId="LiveId" clId="{D47B16C7-E4CD-4E65-92AD-9203054E726C}" dt="2024-11-13T19:20:42.394" v="2737" actId="26606"/>
          <ac:spMkLst>
            <pc:docMk/>
            <pc:sldMk cId="2327434131" sldId="258"/>
            <ac:spMk id="15" creationId="{04812C46-200A-4DEB-A05E-3ED6C68C2387}"/>
          </ac:spMkLst>
        </pc:spChg>
        <pc:spChg chg="add">
          <ac:chgData name="ELEONORA BUNICA" userId="4d1a4537ba49a1ff" providerId="LiveId" clId="{D47B16C7-E4CD-4E65-92AD-9203054E726C}" dt="2024-11-13T19:20:42.394" v="2737" actId="26606"/>
          <ac:spMkLst>
            <pc:docMk/>
            <pc:sldMk cId="2327434131" sldId="258"/>
            <ac:spMk id="17" creationId="{D1EA859B-E555-4109-94F3-6700E046E008}"/>
          </ac:spMkLst>
        </pc:spChg>
        <pc:graphicFrameChg chg="add del">
          <ac:chgData name="ELEONORA BUNICA" userId="4d1a4537ba49a1ff" providerId="LiveId" clId="{D47B16C7-E4CD-4E65-92AD-9203054E726C}" dt="2024-11-13T13:31:18.560" v="1314" actId="26606"/>
          <ac:graphicFrameMkLst>
            <pc:docMk/>
            <pc:sldMk cId="2327434131" sldId="258"/>
            <ac:graphicFrameMk id="13" creationId="{0944A00F-60F8-F3FE-C2BB-CEA6E9D7AB6C}"/>
          </ac:graphicFrameMkLst>
        </pc:graphicFrameChg>
        <pc:picChg chg="add mod">
          <ac:chgData name="ELEONORA BUNICA" userId="4d1a4537ba49a1ff" providerId="LiveId" clId="{D47B16C7-E4CD-4E65-92AD-9203054E726C}" dt="2024-11-13T19:21:54.853" v="2749" actId="1076"/>
          <ac:picMkLst>
            <pc:docMk/>
            <pc:sldMk cId="2327434131" sldId="258"/>
            <ac:picMk id="3" creationId="{F41974CA-CCAD-AAA5-23C6-7E83CB1738CC}"/>
          </ac:picMkLst>
        </pc:picChg>
        <pc:picChg chg="add del mod">
          <ac:chgData name="ELEONORA BUNICA" userId="4d1a4537ba49a1ff" providerId="LiveId" clId="{D47B16C7-E4CD-4E65-92AD-9203054E726C}" dt="2024-11-13T19:19:34.462" v="2729" actId="21"/>
          <ac:picMkLst>
            <pc:docMk/>
            <pc:sldMk cId="2327434131" sldId="258"/>
            <ac:picMk id="4" creationId="{DFEE85AB-492B-33DB-3CB4-11D63D59CAE4}"/>
          </ac:picMkLst>
        </pc:picChg>
        <pc:picChg chg="add mod ord">
          <ac:chgData name="ELEONORA BUNICA" userId="4d1a4537ba49a1ff" providerId="LiveId" clId="{D47B16C7-E4CD-4E65-92AD-9203054E726C}" dt="2024-11-13T19:31:16.318" v="2818" actId="1076"/>
          <ac:picMkLst>
            <pc:docMk/>
            <pc:sldMk cId="2327434131" sldId="258"/>
            <ac:picMk id="7" creationId="{ABEF1D8F-E358-13D5-DA22-5A52C2C1236F}"/>
          </ac:picMkLst>
        </pc:picChg>
        <pc:picChg chg="add del mod">
          <ac:chgData name="ELEONORA BUNICA" userId="4d1a4537ba49a1ff" providerId="LiveId" clId="{D47B16C7-E4CD-4E65-92AD-9203054E726C}" dt="2024-11-13T19:18:37.550" v="2720" actId="21"/>
          <ac:picMkLst>
            <pc:docMk/>
            <pc:sldMk cId="2327434131" sldId="258"/>
            <ac:picMk id="9" creationId="{CC713CFF-5B24-8BB9-9C03-D7F37734AD48}"/>
          </ac:picMkLst>
        </pc:picChg>
      </pc:sldChg>
      <pc:sldChg chg="addSp delSp modSp mod modNotesTx">
        <pc:chgData name="ELEONORA BUNICA" userId="4d1a4537ba49a1ff" providerId="LiveId" clId="{D47B16C7-E4CD-4E65-92AD-9203054E726C}" dt="2024-11-14T00:03:10.957" v="3217" actId="1076"/>
        <pc:sldMkLst>
          <pc:docMk/>
          <pc:sldMk cId="714994700" sldId="259"/>
        </pc:sldMkLst>
        <pc:spChg chg="mod">
          <ac:chgData name="ELEONORA BUNICA" userId="4d1a4537ba49a1ff" providerId="LiveId" clId="{D47B16C7-E4CD-4E65-92AD-9203054E726C}" dt="2024-11-13T17:52:41.955" v="2135" actId="1076"/>
          <ac:spMkLst>
            <pc:docMk/>
            <pc:sldMk cId="714994700" sldId="259"/>
            <ac:spMk id="2" creationId="{5FF75F24-8867-3BA2-9D18-5A50F6AE59F5}"/>
          </ac:spMkLst>
        </pc:spChg>
        <pc:spChg chg="mod">
          <ac:chgData name="ELEONORA BUNICA" userId="4d1a4537ba49a1ff" providerId="LiveId" clId="{D47B16C7-E4CD-4E65-92AD-9203054E726C}" dt="2024-11-14T00:02:52.598" v="3214" actId="1076"/>
          <ac:spMkLst>
            <pc:docMk/>
            <pc:sldMk cId="714994700" sldId="259"/>
            <ac:spMk id="3" creationId="{696AA97E-A57C-9893-EDDD-D11DF7740A0F}"/>
          </ac:spMkLst>
        </pc:spChg>
        <pc:spChg chg="mod">
          <ac:chgData name="ELEONORA BUNICA" userId="4d1a4537ba49a1ff" providerId="LiveId" clId="{D47B16C7-E4CD-4E65-92AD-9203054E726C}" dt="2024-11-14T00:03:03.145" v="3216" actId="1076"/>
          <ac:spMkLst>
            <pc:docMk/>
            <pc:sldMk cId="714994700" sldId="259"/>
            <ac:spMk id="5" creationId="{F9F2A42C-2A0A-AA42-CE9E-A42DE24CC86C}"/>
          </ac:spMkLst>
        </pc:spChg>
        <pc:spChg chg="add mod">
          <ac:chgData name="ELEONORA BUNICA" userId="4d1a4537ba49a1ff" providerId="LiveId" clId="{D47B16C7-E4CD-4E65-92AD-9203054E726C}" dt="2024-11-13T19:47:09.435" v="2860" actId="255"/>
          <ac:spMkLst>
            <pc:docMk/>
            <pc:sldMk cId="714994700" sldId="259"/>
            <ac:spMk id="6" creationId="{C1317154-68E3-2372-C178-E1F3F6CD26A2}"/>
          </ac:spMkLst>
        </pc:spChg>
        <pc:spChg chg="mod">
          <ac:chgData name="ELEONORA BUNICA" userId="4d1a4537ba49a1ff" providerId="LiveId" clId="{D47B16C7-E4CD-4E65-92AD-9203054E726C}" dt="2024-11-14T00:00:51.292" v="3192" actId="1076"/>
          <ac:spMkLst>
            <pc:docMk/>
            <pc:sldMk cId="714994700" sldId="259"/>
            <ac:spMk id="7" creationId="{84342FF4-9174-2483-E9AA-CC838B3E72A0}"/>
          </ac:spMkLst>
        </pc:spChg>
        <pc:spChg chg="mod">
          <ac:chgData name="ELEONORA BUNICA" userId="4d1a4537ba49a1ff" providerId="LiveId" clId="{D47B16C7-E4CD-4E65-92AD-9203054E726C}" dt="2024-11-14T00:03:10.957" v="3217" actId="1076"/>
          <ac:spMkLst>
            <pc:docMk/>
            <pc:sldMk cId="714994700" sldId="259"/>
            <ac:spMk id="9" creationId="{73857EF4-8581-6751-E98A-A2043F951C1B}"/>
          </ac:spMkLst>
        </pc:spChg>
        <pc:spChg chg="add mod">
          <ac:chgData name="ELEONORA BUNICA" userId="4d1a4537ba49a1ff" providerId="LiveId" clId="{D47B16C7-E4CD-4E65-92AD-9203054E726C}" dt="2024-11-14T00:02:59.424" v="3215" actId="1076"/>
          <ac:spMkLst>
            <pc:docMk/>
            <pc:sldMk cId="714994700" sldId="259"/>
            <ac:spMk id="10" creationId="{1AF4D9B7-56A0-2855-820C-D8BDD5FA9652}"/>
          </ac:spMkLst>
        </pc:spChg>
        <pc:spChg chg="add del mod">
          <ac:chgData name="ELEONORA BUNICA" userId="4d1a4537ba49a1ff" providerId="LiveId" clId="{D47B16C7-E4CD-4E65-92AD-9203054E726C}" dt="2024-11-13T14:31:34.280" v="1732"/>
          <ac:spMkLst>
            <pc:docMk/>
            <pc:sldMk cId="714994700" sldId="259"/>
            <ac:spMk id="10" creationId="{8027CF99-7430-682C-766A-CDE9DF82B19E}"/>
          </ac:spMkLst>
        </pc:spChg>
        <pc:picChg chg="add mod">
          <ac:chgData name="ELEONORA BUNICA" userId="4d1a4537ba49a1ff" providerId="LiveId" clId="{D47B16C7-E4CD-4E65-92AD-9203054E726C}" dt="2024-11-13T17:52:57.463" v="2139" actId="1076"/>
          <ac:picMkLst>
            <pc:docMk/>
            <pc:sldMk cId="714994700" sldId="259"/>
            <ac:picMk id="8" creationId="{6CDAFE89-D104-FDD3-4F69-7672A499A3E9}"/>
          </ac:picMkLst>
        </pc:picChg>
        <pc:picChg chg="add mod">
          <ac:chgData name="ELEONORA BUNICA" userId="4d1a4537ba49a1ff" providerId="LiveId" clId="{D47B16C7-E4CD-4E65-92AD-9203054E726C}" dt="2024-11-13T14:20:17.677" v="1632" actId="931"/>
          <ac:picMkLst>
            <pc:docMk/>
            <pc:sldMk cId="714994700" sldId="259"/>
            <ac:picMk id="12" creationId="{DD68EF09-5850-97BE-A519-CEFF30650B27}"/>
          </ac:picMkLst>
        </pc:picChg>
        <pc:picChg chg="add mod">
          <ac:chgData name="ELEONORA BUNICA" userId="4d1a4537ba49a1ff" providerId="LiveId" clId="{D47B16C7-E4CD-4E65-92AD-9203054E726C}" dt="2024-11-13T19:47:24.309" v="2861" actId="1076"/>
          <ac:picMkLst>
            <pc:docMk/>
            <pc:sldMk cId="714994700" sldId="259"/>
            <ac:picMk id="14" creationId="{1AB74F82-4339-26B2-FF82-F572BCCAD421}"/>
          </ac:picMkLst>
        </pc:picChg>
        <pc:picChg chg="add mod ord">
          <ac:chgData name="ELEONORA BUNICA" userId="4d1a4537ba49a1ff" providerId="LiveId" clId="{D47B16C7-E4CD-4E65-92AD-9203054E726C}" dt="2024-11-13T18:39:08.833" v="2466" actId="1035"/>
          <ac:picMkLst>
            <pc:docMk/>
            <pc:sldMk cId="714994700" sldId="259"/>
            <ac:picMk id="16" creationId="{8D9295E7-3BE7-A953-C6DA-D856628199B3}"/>
          </ac:picMkLst>
        </pc:picChg>
      </pc:sldChg>
      <pc:sldChg chg="addSp delSp modSp mod">
        <pc:chgData name="ELEONORA BUNICA" userId="4d1a4537ba49a1ff" providerId="LiveId" clId="{D47B16C7-E4CD-4E65-92AD-9203054E726C}" dt="2024-11-13T19:02:35.897" v="2621" actId="1076"/>
        <pc:sldMkLst>
          <pc:docMk/>
          <pc:sldMk cId="56912516" sldId="260"/>
        </pc:sldMkLst>
        <pc:spChg chg="mod">
          <ac:chgData name="ELEONORA BUNICA" userId="4d1a4537ba49a1ff" providerId="LiveId" clId="{D47B16C7-E4CD-4E65-92AD-9203054E726C}" dt="2024-11-13T18:34:35.043" v="2438" actId="1076"/>
          <ac:spMkLst>
            <pc:docMk/>
            <pc:sldMk cId="56912516" sldId="260"/>
            <ac:spMk id="2" creationId="{7CDF7F90-0AA0-98FA-7369-16B3AAE738FE}"/>
          </ac:spMkLst>
        </pc:spChg>
        <pc:spChg chg="add del mod">
          <ac:chgData name="ELEONORA BUNICA" userId="4d1a4537ba49a1ff" providerId="LiveId" clId="{D47B16C7-E4CD-4E65-92AD-9203054E726C}" dt="2024-11-13T17:55:19.758" v="2149" actId="21"/>
          <ac:spMkLst>
            <pc:docMk/>
            <pc:sldMk cId="56912516" sldId="260"/>
            <ac:spMk id="3" creationId="{15432AC0-C5C3-33F5-F783-2B997254B76B}"/>
          </ac:spMkLst>
        </pc:spChg>
        <pc:spChg chg="add del mod">
          <ac:chgData name="ELEONORA BUNICA" userId="4d1a4537ba49a1ff" providerId="LiveId" clId="{D47B16C7-E4CD-4E65-92AD-9203054E726C}" dt="2024-11-13T17:54:54.896" v="2144"/>
          <ac:spMkLst>
            <pc:docMk/>
            <pc:sldMk cId="56912516" sldId="260"/>
            <ac:spMk id="4" creationId="{62E84AF6-7069-9694-CBE6-06DC8129A199}"/>
          </ac:spMkLst>
        </pc:spChg>
        <pc:spChg chg="add del mod">
          <ac:chgData name="ELEONORA BUNICA" userId="4d1a4537ba49a1ff" providerId="LiveId" clId="{D47B16C7-E4CD-4E65-92AD-9203054E726C}" dt="2024-11-13T17:57:34.585" v="2163"/>
          <ac:spMkLst>
            <pc:docMk/>
            <pc:sldMk cId="56912516" sldId="260"/>
            <ac:spMk id="5" creationId="{DDF62B55-0C65-7621-F08F-FA5912EE346F}"/>
          </ac:spMkLst>
        </pc:spChg>
        <pc:spChg chg="add del mod">
          <ac:chgData name="ELEONORA BUNICA" userId="4d1a4537ba49a1ff" providerId="LiveId" clId="{D47B16C7-E4CD-4E65-92AD-9203054E726C}" dt="2024-11-07T17:11:48.791" v="206"/>
          <ac:spMkLst>
            <pc:docMk/>
            <pc:sldMk cId="56912516" sldId="260"/>
            <ac:spMk id="6" creationId="{4C01A93F-89B6-379A-78AC-E6D499FA1879}"/>
          </ac:spMkLst>
        </pc:spChg>
        <pc:spChg chg="add del mod">
          <ac:chgData name="ELEONORA BUNICA" userId="4d1a4537ba49a1ff" providerId="LiveId" clId="{D47B16C7-E4CD-4E65-92AD-9203054E726C}" dt="2024-11-08T07:47:47.364" v="498"/>
          <ac:spMkLst>
            <pc:docMk/>
            <pc:sldMk cId="56912516" sldId="260"/>
            <ac:spMk id="8" creationId="{80A8C0A3-F71C-8A8D-ECD9-612D29969056}"/>
          </ac:spMkLst>
        </pc:spChg>
        <pc:spChg chg="add mod">
          <ac:chgData name="ELEONORA BUNICA" userId="4d1a4537ba49a1ff" providerId="LiveId" clId="{D47B16C7-E4CD-4E65-92AD-9203054E726C}" dt="2024-11-13T19:02:09.346" v="2619" actId="14100"/>
          <ac:spMkLst>
            <pc:docMk/>
            <pc:sldMk cId="56912516" sldId="260"/>
            <ac:spMk id="10" creationId="{02F76B92-858D-F612-E413-58D6D552CE1C}"/>
          </ac:spMkLst>
        </pc:spChg>
        <pc:picChg chg="add mod ord">
          <ac:chgData name="ELEONORA BUNICA" userId="4d1a4537ba49a1ff" providerId="LiveId" clId="{D47B16C7-E4CD-4E65-92AD-9203054E726C}" dt="2024-11-13T17:49:55.406" v="2123" actId="931"/>
          <ac:picMkLst>
            <pc:docMk/>
            <pc:sldMk cId="56912516" sldId="260"/>
            <ac:picMk id="7" creationId="{CFEBB223-B87A-7F87-DCD5-38C37500DB8B}"/>
          </ac:picMkLst>
        </pc:picChg>
        <pc:picChg chg="add mod ord">
          <ac:chgData name="ELEONORA BUNICA" userId="4d1a4537ba49a1ff" providerId="LiveId" clId="{D47B16C7-E4CD-4E65-92AD-9203054E726C}" dt="2024-11-13T19:02:35.897" v="2621" actId="1076"/>
          <ac:picMkLst>
            <pc:docMk/>
            <pc:sldMk cId="56912516" sldId="260"/>
            <ac:picMk id="9" creationId="{D20F9844-5080-84F3-DE67-2C3F31DCA675}"/>
          </ac:picMkLst>
        </pc:picChg>
      </pc:sldChg>
      <pc:sldChg chg="modSp mod">
        <pc:chgData name="ELEONORA BUNICA" userId="4d1a4537ba49a1ff" providerId="LiveId" clId="{D47B16C7-E4CD-4E65-92AD-9203054E726C}" dt="2024-11-13T20:41:10.981" v="3110" actId="14100"/>
        <pc:sldMkLst>
          <pc:docMk/>
          <pc:sldMk cId="1535511388" sldId="261"/>
        </pc:sldMkLst>
        <pc:spChg chg="mod">
          <ac:chgData name="ELEONORA BUNICA" userId="4d1a4537ba49a1ff" providerId="LiveId" clId="{D47B16C7-E4CD-4E65-92AD-9203054E726C}" dt="2024-11-13T20:41:10.981" v="3110" actId="14100"/>
          <ac:spMkLst>
            <pc:docMk/>
            <pc:sldMk cId="1535511388" sldId="261"/>
            <ac:spMk id="2" creationId="{12D104CD-47AA-A7B7-5E43-797D8813E110}"/>
          </ac:spMkLst>
        </pc:spChg>
        <pc:spChg chg="mod">
          <ac:chgData name="ELEONORA BUNICA" userId="4d1a4537ba49a1ff" providerId="LiveId" clId="{D47B16C7-E4CD-4E65-92AD-9203054E726C}" dt="2024-11-13T20:41:02.086" v="3108" actId="1076"/>
          <ac:spMkLst>
            <pc:docMk/>
            <pc:sldMk cId="1535511388" sldId="261"/>
            <ac:spMk id="4" creationId="{AAEC5383-37A9-97DF-6CE6-961515CADB27}"/>
          </ac:spMkLst>
        </pc:spChg>
      </pc:sldChg>
      <pc:sldChg chg="new del">
        <pc:chgData name="ELEONORA BUNICA" userId="4d1a4537ba49a1ff" providerId="LiveId" clId="{D47B16C7-E4CD-4E65-92AD-9203054E726C}" dt="2024-11-07T16:46:19.004" v="174" actId="2696"/>
        <pc:sldMkLst>
          <pc:docMk/>
          <pc:sldMk cId="194705846" sldId="262"/>
        </pc:sldMkLst>
      </pc:sldChg>
      <pc:sldChg chg="addSp modSp new del mod">
        <pc:chgData name="ELEONORA BUNICA" userId="4d1a4537ba49a1ff" providerId="LiveId" clId="{D47B16C7-E4CD-4E65-92AD-9203054E726C}" dt="2024-11-07T16:45:43.171" v="171" actId="2696"/>
        <pc:sldMkLst>
          <pc:docMk/>
          <pc:sldMk cId="1486003882" sldId="262"/>
        </pc:sldMkLst>
        <pc:spChg chg="mod">
          <ac:chgData name="ELEONORA BUNICA" userId="4d1a4537ba49a1ff" providerId="LiveId" clId="{D47B16C7-E4CD-4E65-92AD-9203054E726C}" dt="2024-11-07T16:43:53.205" v="164" actId="5793"/>
          <ac:spMkLst>
            <pc:docMk/>
            <pc:sldMk cId="1486003882" sldId="262"/>
            <ac:spMk id="2" creationId="{A9E23646-57E2-3396-FAD3-245FD2FD41F6}"/>
          </ac:spMkLst>
        </pc:spChg>
        <pc:spChg chg="add mod">
          <ac:chgData name="ELEONORA BUNICA" userId="4d1a4537ba49a1ff" providerId="LiveId" clId="{D47B16C7-E4CD-4E65-92AD-9203054E726C}" dt="2024-11-07T16:44:55.714" v="170" actId="14100"/>
          <ac:spMkLst>
            <pc:docMk/>
            <pc:sldMk cId="1486003882" sldId="262"/>
            <ac:spMk id="4" creationId="{2DA71423-5C41-28C0-C0FC-060CC46B7C2B}"/>
          </ac:spMkLst>
        </pc:spChg>
      </pc:sldChg>
      <pc:sldChg chg="addSp delSp modSp add mod modNotesTx">
        <pc:chgData name="ELEONORA BUNICA" userId="4d1a4537ba49a1ff" providerId="LiveId" clId="{D47B16C7-E4CD-4E65-92AD-9203054E726C}" dt="2024-11-13T19:46:15.540" v="2858" actId="20577"/>
        <pc:sldMkLst>
          <pc:docMk/>
          <pc:sldMk cId="844913132" sldId="263"/>
        </pc:sldMkLst>
        <pc:spChg chg="mod ord">
          <ac:chgData name="ELEONORA BUNICA" userId="4d1a4537ba49a1ff" providerId="LiveId" clId="{D47B16C7-E4CD-4E65-92AD-9203054E726C}" dt="2024-11-13T17:14:13.147" v="1882" actId="1076"/>
          <ac:spMkLst>
            <pc:docMk/>
            <pc:sldMk cId="844913132" sldId="263"/>
            <ac:spMk id="2" creationId="{A9E23646-57E2-3396-FAD3-245FD2FD41F6}"/>
          </ac:spMkLst>
        </pc:spChg>
        <pc:spChg chg="mod ord">
          <ac:chgData name="ELEONORA BUNICA" userId="4d1a4537ba49a1ff" providerId="LiveId" clId="{D47B16C7-E4CD-4E65-92AD-9203054E726C}" dt="2024-11-13T17:13:59.480" v="1880" actId="1076"/>
          <ac:spMkLst>
            <pc:docMk/>
            <pc:sldMk cId="844913132" sldId="263"/>
            <ac:spMk id="4" creationId="{2DA71423-5C41-28C0-C0FC-060CC46B7C2B}"/>
          </ac:spMkLst>
        </pc:spChg>
        <pc:spChg chg="add mod ord">
          <ac:chgData name="ELEONORA BUNICA" userId="4d1a4537ba49a1ff" providerId="LiveId" clId="{D47B16C7-E4CD-4E65-92AD-9203054E726C}" dt="2024-11-13T17:13:43.889" v="1875" actId="1076"/>
          <ac:spMkLst>
            <pc:docMk/>
            <pc:sldMk cId="844913132" sldId="263"/>
            <ac:spMk id="5" creationId="{1E35CF7F-9E9A-770F-B05B-174783DFA05F}"/>
          </ac:spMkLst>
        </pc:spChg>
        <pc:spChg chg="add del mod">
          <ac:chgData name="ELEONORA BUNICA" userId="4d1a4537ba49a1ff" providerId="LiveId" clId="{D47B16C7-E4CD-4E65-92AD-9203054E726C}" dt="2024-11-13T12:35:40.848" v="1012"/>
          <ac:spMkLst>
            <pc:docMk/>
            <pc:sldMk cId="844913132" sldId="263"/>
            <ac:spMk id="6" creationId="{7BAD7719-9050-B4EF-F816-BB1C370DB223}"/>
          </ac:spMkLst>
        </pc:spChg>
        <pc:spChg chg="add mod">
          <ac:chgData name="ELEONORA BUNICA" userId="4d1a4537ba49a1ff" providerId="LiveId" clId="{D47B16C7-E4CD-4E65-92AD-9203054E726C}" dt="2024-11-13T19:45:58.650" v="2857" actId="1076"/>
          <ac:spMkLst>
            <pc:docMk/>
            <pc:sldMk cId="844913132" sldId="263"/>
            <ac:spMk id="6" creationId="{BC998EBC-DBD3-AFEA-1419-729F2A5CB30A}"/>
          </ac:spMkLst>
        </pc:spChg>
        <pc:spChg chg="add del mod">
          <ac:chgData name="ELEONORA BUNICA" userId="4d1a4537ba49a1ff" providerId="LiveId" clId="{D47B16C7-E4CD-4E65-92AD-9203054E726C}" dt="2024-11-13T12:41:29.222" v="1038"/>
          <ac:spMkLst>
            <pc:docMk/>
            <pc:sldMk cId="844913132" sldId="263"/>
            <ac:spMk id="7" creationId="{036D0624-09F3-DB4A-52A7-49204CA33849}"/>
          </ac:spMkLst>
        </pc:spChg>
        <pc:spChg chg="add del mod">
          <ac:chgData name="ELEONORA BUNICA" userId="4d1a4537ba49a1ff" providerId="LiveId" clId="{D47B16C7-E4CD-4E65-92AD-9203054E726C}" dt="2024-11-13T10:54:53.777" v="832" actId="21"/>
          <ac:spMkLst>
            <pc:docMk/>
            <pc:sldMk cId="844913132" sldId="263"/>
            <ac:spMk id="7" creationId="{FDC345AA-FEC9-1424-F047-E74512F5331F}"/>
          </ac:spMkLst>
        </pc:spChg>
        <pc:spChg chg="add del mod">
          <ac:chgData name="ELEONORA BUNICA" userId="4d1a4537ba49a1ff" providerId="LiveId" clId="{D47B16C7-E4CD-4E65-92AD-9203054E726C}" dt="2024-11-13T12:40:59.619" v="1031"/>
          <ac:spMkLst>
            <pc:docMk/>
            <pc:sldMk cId="844913132" sldId="263"/>
            <ac:spMk id="9" creationId="{F8CFCB46-30AC-3690-0A8B-CED4774CC472}"/>
          </ac:spMkLst>
        </pc:spChg>
        <pc:spChg chg="add mod ord">
          <ac:chgData name="ELEONORA BUNICA" userId="4d1a4537ba49a1ff" providerId="LiveId" clId="{D47B16C7-E4CD-4E65-92AD-9203054E726C}" dt="2024-11-13T17:13:56.272" v="1879" actId="1076"/>
          <ac:spMkLst>
            <pc:docMk/>
            <pc:sldMk cId="844913132" sldId="263"/>
            <ac:spMk id="10" creationId="{A37C7091-BA45-739E-0518-50F1CD40B58E}"/>
          </ac:spMkLst>
        </pc:spChg>
        <pc:spChg chg="add mod ord">
          <ac:chgData name="ELEONORA BUNICA" userId="4d1a4537ba49a1ff" providerId="LiveId" clId="{D47B16C7-E4CD-4E65-92AD-9203054E726C}" dt="2024-11-13T19:45:53.374" v="2856" actId="1076"/>
          <ac:spMkLst>
            <pc:docMk/>
            <pc:sldMk cId="844913132" sldId="263"/>
            <ac:spMk id="12" creationId="{CB207284-F2C7-7DFE-A5FA-129E44B7E595}"/>
          </ac:spMkLst>
        </pc:spChg>
        <pc:spChg chg="add del mod">
          <ac:chgData name="ELEONORA BUNICA" userId="4d1a4537ba49a1ff" providerId="LiveId" clId="{D47B16C7-E4CD-4E65-92AD-9203054E726C}" dt="2024-11-13T12:35:21.816" v="1009" actId="21"/>
          <ac:spMkLst>
            <pc:docMk/>
            <pc:sldMk cId="844913132" sldId="263"/>
            <ac:spMk id="14" creationId="{E36EFB1E-0347-C1BE-FFE2-F9BF511D36A5}"/>
          </ac:spMkLst>
        </pc:spChg>
        <pc:spChg chg="add mod ord">
          <ac:chgData name="ELEONORA BUNICA" userId="4d1a4537ba49a1ff" providerId="LiveId" clId="{D47B16C7-E4CD-4E65-92AD-9203054E726C}" dt="2024-11-13T17:13:46.945" v="1876" actId="1076"/>
          <ac:spMkLst>
            <pc:docMk/>
            <pc:sldMk cId="844913132" sldId="263"/>
            <ac:spMk id="16" creationId="{60CA49E5-8926-ACFB-92DC-5B5248D1B8C4}"/>
          </ac:spMkLst>
        </pc:spChg>
        <pc:picChg chg="add mod">
          <ac:chgData name="ELEONORA BUNICA" userId="4d1a4537ba49a1ff" providerId="LiveId" clId="{D47B16C7-E4CD-4E65-92AD-9203054E726C}" dt="2024-11-13T13:33:18.845" v="1336" actId="931"/>
          <ac:picMkLst>
            <pc:docMk/>
            <pc:sldMk cId="844913132" sldId="263"/>
            <ac:picMk id="11" creationId="{5EF21FBB-4DE0-58CD-E7FC-41FB31E28FA8}"/>
          </ac:picMkLst>
        </pc:picChg>
        <pc:picChg chg="add mod ord">
          <ac:chgData name="ELEONORA BUNICA" userId="4d1a4537ba49a1ff" providerId="LiveId" clId="{D47B16C7-E4CD-4E65-92AD-9203054E726C}" dt="2024-11-13T18:40:57.874" v="2467"/>
          <ac:picMkLst>
            <pc:docMk/>
            <pc:sldMk cId="844913132" sldId="263"/>
            <ac:picMk id="15" creationId="{8B815F9D-4492-2768-DCCF-0A119265A883}"/>
          </ac:picMkLst>
        </pc:picChg>
        <pc:cxnChg chg="add del">
          <ac:chgData name="ELEONORA BUNICA" userId="4d1a4537ba49a1ff" providerId="LiveId" clId="{D47B16C7-E4CD-4E65-92AD-9203054E726C}" dt="2024-11-13T13:48:29.953" v="1432" actId="11529"/>
          <ac:cxnSpMkLst>
            <pc:docMk/>
            <pc:sldMk cId="844913132" sldId="263"/>
            <ac:cxnSpMk id="18" creationId="{29BA46A8-3798-5E78-5D7E-A654E88C7522}"/>
          </ac:cxnSpMkLst>
        </pc:cxnChg>
      </pc:sldChg>
      <pc:sldChg chg="addSp delSp modSp new mod">
        <pc:chgData name="ELEONORA BUNICA" userId="4d1a4537ba49a1ff" providerId="LiveId" clId="{D47B16C7-E4CD-4E65-92AD-9203054E726C}" dt="2024-11-13T19:25:00.600" v="2778" actId="207"/>
        <pc:sldMkLst>
          <pc:docMk/>
          <pc:sldMk cId="1380162954" sldId="264"/>
        </pc:sldMkLst>
        <pc:spChg chg="mod">
          <ac:chgData name="ELEONORA BUNICA" userId="4d1a4537ba49a1ff" providerId="LiveId" clId="{D47B16C7-E4CD-4E65-92AD-9203054E726C}" dt="2024-11-13T19:25:00.600" v="2778" actId="207"/>
          <ac:spMkLst>
            <pc:docMk/>
            <pc:sldMk cId="1380162954" sldId="264"/>
            <ac:spMk id="2" creationId="{5BF31D17-A580-B192-E62E-533FE9BFA63A}"/>
          </ac:spMkLst>
        </pc:spChg>
        <pc:spChg chg="add mod">
          <ac:chgData name="ELEONORA BUNICA" userId="4d1a4537ba49a1ff" providerId="LiveId" clId="{D47B16C7-E4CD-4E65-92AD-9203054E726C}" dt="2024-11-13T14:08:39.041" v="1582" actId="1076"/>
          <ac:spMkLst>
            <pc:docMk/>
            <pc:sldMk cId="1380162954" sldId="264"/>
            <ac:spMk id="4" creationId="{46C3FF10-0B7A-332C-FE7B-01CA98044429}"/>
          </ac:spMkLst>
        </pc:spChg>
        <pc:spChg chg="add mod">
          <ac:chgData name="ELEONORA BUNICA" userId="4d1a4537ba49a1ff" providerId="LiveId" clId="{D47B16C7-E4CD-4E65-92AD-9203054E726C}" dt="2024-11-13T18:57:27.372" v="2549" actId="20577"/>
          <ac:spMkLst>
            <pc:docMk/>
            <pc:sldMk cId="1380162954" sldId="264"/>
            <ac:spMk id="5" creationId="{39091118-6F2F-5A6F-843D-F8CF90C42255}"/>
          </ac:spMkLst>
        </pc:spChg>
        <pc:spChg chg="add mod">
          <ac:chgData name="ELEONORA BUNICA" userId="4d1a4537ba49a1ff" providerId="LiveId" clId="{D47B16C7-E4CD-4E65-92AD-9203054E726C}" dt="2024-11-13T14:08:43.096" v="1583" actId="1076"/>
          <ac:spMkLst>
            <pc:docMk/>
            <pc:sldMk cId="1380162954" sldId="264"/>
            <ac:spMk id="6" creationId="{4DC6F4A4-2EDC-6914-B6F0-26D4DF31D5FD}"/>
          </ac:spMkLst>
        </pc:spChg>
        <pc:spChg chg="add del mod">
          <ac:chgData name="ELEONORA BUNICA" userId="4d1a4537ba49a1ff" providerId="LiveId" clId="{D47B16C7-E4CD-4E65-92AD-9203054E726C}" dt="2024-11-13T13:09:20.965" v="1205" actId="21"/>
          <ac:spMkLst>
            <pc:docMk/>
            <pc:sldMk cId="1380162954" sldId="264"/>
            <ac:spMk id="7" creationId="{33BF0714-CD54-FE30-50E7-E3FD294A2C6E}"/>
          </ac:spMkLst>
        </pc:spChg>
        <pc:spChg chg="add mod">
          <ac:chgData name="ELEONORA BUNICA" userId="4d1a4537ba49a1ff" providerId="LiveId" clId="{D47B16C7-E4CD-4E65-92AD-9203054E726C}" dt="2024-11-13T17:51:18.262" v="2129" actId="14100"/>
          <ac:spMkLst>
            <pc:docMk/>
            <pc:sldMk cId="1380162954" sldId="264"/>
            <ac:spMk id="8" creationId="{44E54315-6A11-13D2-C9C5-812ED017CB6E}"/>
          </ac:spMkLst>
        </pc:spChg>
        <pc:spChg chg="add mod">
          <ac:chgData name="ELEONORA BUNICA" userId="4d1a4537ba49a1ff" providerId="LiveId" clId="{D47B16C7-E4CD-4E65-92AD-9203054E726C}" dt="2024-11-13T17:51:22.691" v="2130" actId="14100"/>
          <ac:spMkLst>
            <pc:docMk/>
            <pc:sldMk cId="1380162954" sldId="264"/>
            <ac:spMk id="10" creationId="{16FDFE89-7D3E-86C7-4576-0E8959FF3B20}"/>
          </ac:spMkLst>
        </pc:spChg>
        <pc:spChg chg="add mod">
          <ac:chgData name="ELEONORA BUNICA" userId="4d1a4537ba49a1ff" providerId="LiveId" clId="{D47B16C7-E4CD-4E65-92AD-9203054E726C}" dt="2024-11-13T18:55:10.773" v="2503" actId="20577"/>
          <ac:spMkLst>
            <pc:docMk/>
            <pc:sldMk cId="1380162954" sldId="264"/>
            <ac:spMk id="12" creationId="{D38467B8-EC85-C40A-1592-CC0A48918D42}"/>
          </ac:spMkLst>
        </pc:spChg>
        <pc:picChg chg="add del mod">
          <ac:chgData name="ELEONORA BUNICA" userId="4d1a4537ba49a1ff" providerId="LiveId" clId="{D47B16C7-E4CD-4E65-92AD-9203054E726C}" dt="2024-11-13T13:09:20.965" v="1205" actId="21"/>
          <ac:picMkLst>
            <pc:docMk/>
            <pc:sldMk cId="1380162954" sldId="264"/>
            <ac:picMk id="5" creationId="{5FC09454-FDF4-B6B5-4D6E-D4EECBA59336}"/>
          </ac:picMkLst>
        </pc:picChg>
        <pc:picChg chg="add mod ord">
          <ac:chgData name="ELEONORA BUNICA" userId="4d1a4537ba49a1ff" providerId="LiveId" clId="{D47B16C7-E4CD-4E65-92AD-9203054E726C}" dt="2024-11-13T14:33:55.519" v="1745" actId="1076"/>
          <ac:picMkLst>
            <pc:docMk/>
            <pc:sldMk cId="1380162954" sldId="264"/>
            <ac:picMk id="11" creationId="{15C3A577-6C83-3BDC-9344-F8E86D796C02}"/>
          </ac:picMkLst>
        </pc:picChg>
      </pc:sldChg>
      <pc:sldChg chg="new del">
        <pc:chgData name="ELEONORA BUNICA" userId="4d1a4537ba49a1ff" providerId="LiveId" clId="{D47B16C7-E4CD-4E65-92AD-9203054E726C}" dt="2024-11-07T16:47:07.779" v="176" actId="680"/>
        <pc:sldMkLst>
          <pc:docMk/>
          <pc:sldMk cId="2989509380" sldId="264"/>
        </pc:sldMkLst>
      </pc:sldChg>
      <pc:sldChg chg="addSp delSp modSp new mod">
        <pc:chgData name="ELEONORA BUNICA" userId="4d1a4537ba49a1ff" providerId="LiveId" clId="{D47B16C7-E4CD-4E65-92AD-9203054E726C}" dt="2024-11-13T19:05:56.225" v="2627" actId="1076"/>
        <pc:sldMkLst>
          <pc:docMk/>
          <pc:sldMk cId="1987711864" sldId="265"/>
        </pc:sldMkLst>
        <pc:spChg chg="mod">
          <ac:chgData name="ELEONORA BUNICA" userId="4d1a4537ba49a1ff" providerId="LiveId" clId="{D47B16C7-E4CD-4E65-92AD-9203054E726C}" dt="2024-11-13T18:00:59.636" v="2184" actId="207"/>
          <ac:spMkLst>
            <pc:docMk/>
            <pc:sldMk cId="1987711864" sldId="265"/>
            <ac:spMk id="2" creationId="{5B85D1F8-C91D-0FD3-8FC0-FECE2CC631E8}"/>
          </ac:spMkLst>
        </pc:spChg>
        <pc:spChg chg="add del">
          <ac:chgData name="ELEONORA BUNICA" userId="4d1a4537ba49a1ff" providerId="LiveId" clId="{D47B16C7-E4CD-4E65-92AD-9203054E726C}" dt="2024-11-07T18:00:38.870" v="286" actId="22"/>
          <ac:spMkLst>
            <pc:docMk/>
            <pc:sldMk cId="1987711864" sldId="265"/>
            <ac:spMk id="4" creationId="{34C3073E-3A15-989C-BD08-36C9FA44774D}"/>
          </ac:spMkLst>
        </pc:spChg>
        <pc:spChg chg="add mod">
          <ac:chgData name="ELEONORA BUNICA" userId="4d1a4537ba49a1ff" providerId="LiveId" clId="{D47B16C7-E4CD-4E65-92AD-9203054E726C}" dt="2024-11-13T19:05:33.102" v="2625" actId="14100"/>
          <ac:spMkLst>
            <pc:docMk/>
            <pc:sldMk cId="1987711864" sldId="265"/>
            <ac:spMk id="4" creationId="{6A1398A1-4F79-1F8F-083D-EE872D05D050}"/>
          </ac:spMkLst>
        </pc:spChg>
        <pc:spChg chg="add del mod">
          <ac:chgData name="ELEONORA BUNICA" userId="4d1a4537ba49a1ff" providerId="LiveId" clId="{D47B16C7-E4CD-4E65-92AD-9203054E726C}" dt="2024-11-13T12:41:18.811" v="1035"/>
          <ac:spMkLst>
            <pc:docMk/>
            <pc:sldMk cId="1987711864" sldId="265"/>
            <ac:spMk id="5" creationId="{414AA630-84A2-4180-A2E8-7A9710404C4D}"/>
          </ac:spMkLst>
        </pc:spChg>
        <pc:spChg chg="add mod">
          <ac:chgData name="ELEONORA BUNICA" userId="4d1a4537ba49a1ff" providerId="LiveId" clId="{D47B16C7-E4CD-4E65-92AD-9203054E726C}" dt="2024-11-13T19:01:22.181" v="2618" actId="1076"/>
          <ac:spMkLst>
            <pc:docMk/>
            <pc:sldMk cId="1987711864" sldId="265"/>
            <ac:spMk id="6" creationId="{C094139C-2532-B857-9FEC-4E9FE2D1B24A}"/>
          </ac:spMkLst>
        </pc:spChg>
        <pc:spChg chg="add mod">
          <ac:chgData name="ELEONORA BUNICA" userId="4d1a4537ba49a1ff" providerId="LiveId" clId="{D47B16C7-E4CD-4E65-92AD-9203054E726C}" dt="2024-11-13T19:05:56.225" v="2627" actId="1076"/>
          <ac:spMkLst>
            <pc:docMk/>
            <pc:sldMk cId="1987711864" sldId="265"/>
            <ac:spMk id="10" creationId="{CA9CD2BE-8B48-217A-3FB7-B2B34C269352}"/>
          </ac:spMkLst>
        </pc:spChg>
        <pc:picChg chg="add mod">
          <ac:chgData name="ELEONORA BUNICA" userId="4d1a4537ba49a1ff" providerId="LiveId" clId="{D47B16C7-E4CD-4E65-92AD-9203054E726C}" dt="2024-11-13T19:05:22.637" v="2624" actId="1076"/>
          <ac:picMkLst>
            <pc:docMk/>
            <pc:sldMk cId="1987711864" sldId="265"/>
            <ac:picMk id="8" creationId="{EAB3ED5D-14D0-EB63-D4A7-317E1829A968}"/>
          </ac:picMkLst>
        </pc:picChg>
      </pc:sldChg>
      <pc:sldChg chg="addSp delSp modSp new mod modNotesTx">
        <pc:chgData name="ELEONORA BUNICA" userId="4d1a4537ba49a1ff" providerId="LiveId" clId="{D47B16C7-E4CD-4E65-92AD-9203054E726C}" dt="2024-11-13T19:06:55.056" v="2629" actId="1035"/>
        <pc:sldMkLst>
          <pc:docMk/>
          <pc:sldMk cId="4161434895" sldId="266"/>
        </pc:sldMkLst>
        <pc:spChg chg="add del mod">
          <ac:chgData name="ELEONORA BUNICA" userId="4d1a4537ba49a1ff" providerId="LiveId" clId="{D47B16C7-E4CD-4E65-92AD-9203054E726C}" dt="2024-11-13T17:19:17.834" v="1921"/>
          <ac:spMkLst>
            <pc:docMk/>
            <pc:sldMk cId="4161434895" sldId="266"/>
            <ac:spMk id="3" creationId="{9921C792-13C3-B313-2EC1-7A9AB70EDA15}"/>
          </ac:spMkLst>
        </pc:spChg>
        <pc:spChg chg="add del mod">
          <ac:chgData name="ELEONORA BUNICA" userId="4d1a4537ba49a1ff" providerId="LiveId" clId="{D47B16C7-E4CD-4E65-92AD-9203054E726C}" dt="2024-11-13T17:19:03.647" v="1917"/>
          <ac:spMkLst>
            <pc:docMk/>
            <pc:sldMk cId="4161434895" sldId="266"/>
            <ac:spMk id="5" creationId="{9EB874A8-911E-2211-67DD-CD552D5E9AE3}"/>
          </ac:spMkLst>
        </pc:spChg>
        <pc:spChg chg="add del mod">
          <ac:chgData name="ELEONORA BUNICA" userId="4d1a4537ba49a1ff" providerId="LiveId" clId="{D47B16C7-E4CD-4E65-92AD-9203054E726C}" dt="2024-11-13T12:43:06.361" v="1057"/>
          <ac:spMkLst>
            <pc:docMk/>
            <pc:sldMk cId="4161434895" sldId="266"/>
            <ac:spMk id="7" creationId="{375C3EC9-A82C-82F5-2998-FF045679E955}"/>
          </ac:spMkLst>
        </pc:spChg>
        <pc:spChg chg="add del mod">
          <ac:chgData name="ELEONORA BUNICA" userId="4d1a4537ba49a1ff" providerId="LiveId" clId="{D47B16C7-E4CD-4E65-92AD-9203054E726C}" dt="2024-11-13T12:47:59.845" v="1102"/>
          <ac:spMkLst>
            <pc:docMk/>
            <pc:sldMk cId="4161434895" sldId="266"/>
            <ac:spMk id="8" creationId="{ACF456A9-C981-3495-2727-9E1B13793E4B}"/>
          </ac:spMkLst>
        </pc:spChg>
        <pc:spChg chg="add mod ord">
          <ac:chgData name="ELEONORA BUNICA" userId="4d1a4537ba49a1ff" providerId="LiveId" clId="{D47B16C7-E4CD-4E65-92AD-9203054E726C}" dt="2024-11-13T18:45:19.833" v="2474" actId="1076"/>
          <ac:spMkLst>
            <pc:docMk/>
            <pc:sldMk cId="4161434895" sldId="266"/>
            <ac:spMk id="10" creationId="{2B454586-8A52-FE72-02D8-2C8C4780586D}"/>
          </ac:spMkLst>
        </pc:spChg>
        <pc:spChg chg="add del mod">
          <ac:chgData name="ELEONORA BUNICA" userId="4d1a4537ba49a1ff" providerId="LiveId" clId="{D47B16C7-E4CD-4E65-92AD-9203054E726C}" dt="2024-11-13T17:19:53.756" v="1933"/>
          <ac:spMkLst>
            <pc:docMk/>
            <pc:sldMk cId="4161434895" sldId="266"/>
            <ac:spMk id="12" creationId="{E571E317-F245-513F-44FF-2D1CA98F7368}"/>
          </ac:spMkLst>
        </pc:spChg>
        <pc:spChg chg="add del mod">
          <ac:chgData name="ELEONORA BUNICA" userId="4d1a4537ba49a1ff" providerId="LiveId" clId="{D47B16C7-E4CD-4E65-92AD-9203054E726C}" dt="2024-11-13T17:19:35.294" v="1926"/>
          <ac:spMkLst>
            <pc:docMk/>
            <pc:sldMk cId="4161434895" sldId="266"/>
            <ac:spMk id="14" creationId="{40B70B2A-5727-2300-F5CD-45C4AB2C22AC}"/>
          </ac:spMkLst>
        </pc:spChg>
        <pc:spChg chg="add mod ord">
          <ac:chgData name="ELEONORA BUNICA" userId="4d1a4537ba49a1ff" providerId="LiveId" clId="{D47B16C7-E4CD-4E65-92AD-9203054E726C}" dt="2024-11-13T18:45:52.577" v="2479" actId="1076"/>
          <ac:spMkLst>
            <pc:docMk/>
            <pc:sldMk cId="4161434895" sldId="266"/>
            <ac:spMk id="16" creationId="{38316DC3-CD83-5CEB-D62F-0DED6E7195EA}"/>
          </ac:spMkLst>
        </pc:spChg>
        <pc:spChg chg="add mod ord">
          <ac:chgData name="ELEONORA BUNICA" userId="4d1a4537ba49a1ff" providerId="LiveId" clId="{D47B16C7-E4CD-4E65-92AD-9203054E726C}" dt="2024-11-13T18:17:10.647" v="2303" actId="1076"/>
          <ac:spMkLst>
            <pc:docMk/>
            <pc:sldMk cId="4161434895" sldId="266"/>
            <ac:spMk id="18" creationId="{A763AB5C-B2A5-D059-665E-9D86465D7304}"/>
          </ac:spMkLst>
        </pc:spChg>
        <pc:spChg chg="add mod ord">
          <ac:chgData name="ELEONORA BUNICA" userId="4d1a4537ba49a1ff" providerId="LiveId" clId="{D47B16C7-E4CD-4E65-92AD-9203054E726C}" dt="2024-11-13T18:44:27.494" v="2471" actId="1076"/>
          <ac:spMkLst>
            <pc:docMk/>
            <pc:sldMk cId="4161434895" sldId="266"/>
            <ac:spMk id="20" creationId="{B91F22F1-E8AF-F781-6F4D-7A7570ADCD5A}"/>
          </ac:spMkLst>
        </pc:spChg>
        <pc:picChg chg="add del mod ord">
          <ac:chgData name="ELEONORA BUNICA" userId="4d1a4537ba49a1ff" providerId="LiveId" clId="{D47B16C7-E4CD-4E65-92AD-9203054E726C}" dt="2024-11-13T18:09:21.080" v="2235" actId="21"/>
          <ac:picMkLst>
            <pc:docMk/>
            <pc:sldMk cId="4161434895" sldId="266"/>
            <ac:picMk id="22" creationId="{BEE4116B-7BB3-3A38-8C4F-76939D204D62}"/>
          </ac:picMkLst>
        </pc:picChg>
        <pc:picChg chg="add mod ord">
          <ac:chgData name="ELEONORA BUNICA" userId="4d1a4537ba49a1ff" providerId="LiveId" clId="{D47B16C7-E4CD-4E65-92AD-9203054E726C}" dt="2024-11-13T19:06:55.056" v="2629" actId="1035"/>
          <ac:picMkLst>
            <pc:docMk/>
            <pc:sldMk cId="4161434895" sldId="266"/>
            <ac:picMk id="24" creationId="{7DF56B76-0810-BC78-2901-E2DDB3C4692E}"/>
          </ac:picMkLst>
        </pc:picChg>
      </pc:sldChg>
      <pc:sldChg chg="addSp modSp new mod modNotesTx">
        <pc:chgData name="ELEONORA BUNICA" userId="4d1a4537ba49a1ff" providerId="LiveId" clId="{D47B16C7-E4CD-4E65-92AD-9203054E726C}" dt="2024-11-14T08:10:51.326" v="3296" actId="1036"/>
        <pc:sldMkLst>
          <pc:docMk/>
          <pc:sldMk cId="1981901324" sldId="267"/>
        </pc:sldMkLst>
        <pc:spChg chg="mod">
          <ac:chgData name="ELEONORA BUNICA" userId="4d1a4537ba49a1ff" providerId="LiveId" clId="{D47B16C7-E4CD-4E65-92AD-9203054E726C}" dt="2024-11-13T17:59:57.436" v="2181" actId="14100"/>
          <ac:spMkLst>
            <pc:docMk/>
            <pc:sldMk cId="1981901324" sldId="267"/>
            <ac:spMk id="2" creationId="{A26D7561-40AB-2D27-E2DA-94665CCDBE4B}"/>
          </ac:spMkLst>
        </pc:spChg>
        <pc:spChg chg="add mod ord">
          <ac:chgData name="ELEONORA BUNICA" userId="4d1a4537ba49a1ff" providerId="LiveId" clId="{D47B16C7-E4CD-4E65-92AD-9203054E726C}" dt="2024-11-13T19:49:34.948" v="2868" actId="1076"/>
          <ac:spMkLst>
            <pc:docMk/>
            <pc:sldMk cId="1981901324" sldId="267"/>
            <ac:spMk id="4" creationId="{748ABD93-AA74-8133-8578-B78B18A0280C}"/>
          </ac:spMkLst>
        </pc:spChg>
        <pc:spChg chg="add mod">
          <ac:chgData name="ELEONORA BUNICA" userId="4d1a4537ba49a1ff" providerId="LiveId" clId="{D47B16C7-E4CD-4E65-92AD-9203054E726C}" dt="2024-11-13T19:49:50.020" v="2871" actId="1076"/>
          <ac:spMkLst>
            <pc:docMk/>
            <pc:sldMk cId="1981901324" sldId="267"/>
            <ac:spMk id="5" creationId="{44E93ECE-2329-2B6F-1836-74FF6C0C4897}"/>
          </ac:spMkLst>
        </pc:spChg>
        <pc:spChg chg="add mod ord">
          <ac:chgData name="ELEONORA BUNICA" userId="4d1a4537ba49a1ff" providerId="LiveId" clId="{D47B16C7-E4CD-4E65-92AD-9203054E726C}" dt="2024-11-14T08:08:53.782" v="3295" actId="14100"/>
          <ac:spMkLst>
            <pc:docMk/>
            <pc:sldMk cId="1981901324" sldId="267"/>
            <ac:spMk id="6" creationId="{5DC99C89-FC14-0F2E-3943-06A02EBF4F4D}"/>
          </ac:spMkLst>
        </pc:spChg>
        <pc:spChg chg="add mod ord">
          <ac:chgData name="ELEONORA BUNICA" userId="4d1a4537ba49a1ff" providerId="LiveId" clId="{D47B16C7-E4CD-4E65-92AD-9203054E726C}" dt="2024-11-13T17:48:31.255" v="2113" actId="1076"/>
          <ac:spMkLst>
            <pc:docMk/>
            <pc:sldMk cId="1981901324" sldId="267"/>
            <ac:spMk id="8" creationId="{82976D50-AA2D-A6F8-39F0-611E5B63D06E}"/>
          </ac:spMkLst>
        </pc:spChg>
        <pc:spChg chg="add mod">
          <ac:chgData name="ELEONORA BUNICA" userId="4d1a4537ba49a1ff" providerId="LiveId" clId="{D47B16C7-E4CD-4E65-92AD-9203054E726C}" dt="2024-11-13T19:50:10.217" v="2873" actId="1076"/>
          <ac:spMkLst>
            <pc:docMk/>
            <pc:sldMk cId="1981901324" sldId="267"/>
            <ac:spMk id="9" creationId="{89A79965-B595-5E38-6F7C-A5A4287C5C23}"/>
          </ac:spMkLst>
        </pc:spChg>
        <pc:spChg chg="add mod">
          <ac:chgData name="ELEONORA BUNICA" userId="4d1a4537ba49a1ff" providerId="LiveId" clId="{D47B16C7-E4CD-4E65-92AD-9203054E726C}" dt="2024-11-13T17:47:35.019" v="2103" actId="1076"/>
          <ac:spMkLst>
            <pc:docMk/>
            <pc:sldMk cId="1981901324" sldId="267"/>
            <ac:spMk id="10" creationId="{741588FC-C335-8AD6-47F4-AC26B809614F}"/>
          </ac:spMkLst>
        </pc:spChg>
        <pc:picChg chg="add mod ord">
          <ac:chgData name="ELEONORA BUNICA" userId="4d1a4537ba49a1ff" providerId="LiveId" clId="{D47B16C7-E4CD-4E65-92AD-9203054E726C}" dt="2024-11-14T08:10:51.326" v="3296" actId="1036"/>
          <ac:picMkLst>
            <pc:docMk/>
            <pc:sldMk cId="1981901324" sldId="267"/>
            <ac:picMk id="12" creationId="{DBE5CC79-BF22-7EE4-34FE-13CA14045F22}"/>
          </ac:picMkLst>
        </pc:picChg>
      </pc:sldChg>
      <pc:sldChg chg="addSp delSp modSp new mod">
        <pc:chgData name="ELEONORA BUNICA" userId="4d1a4537ba49a1ff" providerId="LiveId" clId="{D47B16C7-E4CD-4E65-92AD-9203054E726C}" dt="2024-11-13T19:02:54.924" v="2622" actId="122"/>
        <pc:sldMkLst>
          <pc:docMk/>
          <pc:sldMk cId="2234584179" sldId="268"/>
        </pc:sldMkLst>
        <pc:spChg chg="add mod">
          <ac:chgData name="ELEONORA BUNICA" userId="4d1a4537ba49a1ff" providerId="LiveId" clId="{D47B16C7-E4CD-4E65-92AD-9203054E726C}" dt="2024-11-13T19:02:54.924" v="2622" actId="122"/>
          <ac:spMkLst>
            <pc:docMk/>
            <pc:sldMk cId="2234584179" sldId="268"/>
            <ac:spMk id="3" creationId="{B9D34D76-6031-A587-5695-BFD17937E02D}"/>
          </ac:spMkLst>
        </pc:spChg>
        <pc:spChg chg="add mod">
          <ac:chgData name="ELEONORA BUNICA" userId="4d1a4537ba49a1ff" providerId="LiveId" clId="{D47B16C7-E4CD-4E65-92AD-9203054E726C}" dt="2024-11-13T18:30:57.100" v="2423" actId="1076"/>
          <ac:spMkLst>
            <pc:docMk/>
            <pc:sldMk cId="2234584179" sldId="268"/>
            <ac:spMk id="4" creationId="{15432AC0-C5C3-33F5-F783-2B997254B76B}"/>
          </ac:spMkLst>
        </pc:spChg>
        <pc:spChg chg="add mod">
          <ac:chgData name="ELEONORA BUNICA" userId="4d1a4537ba49a1ff" providerId="LiveId" clId="{D47B16C7-E4CD-4E65-92AD-9203054E726C}" dt="2024-11-13T17:56:01.096" v="2153"/>
          <ac:spMkLst>
            <pc:docMk/>
            <pc:sldMk cId="2234584179" sldId="268"/>
            <ac:spMk id="5" creationId="{05492D38-0292-6E02-DBC9-1F9BEC442905}"/>
          </ac:spMkLst>
        </pc:spChg>
        <pc:spChg chg="add mod">
          <ac:chgData name="ELEONORA BUNICA" userId="4d1a4537ba49a1ff" providerId="LiveId" clId="{D47B16C7-E4CD-4E65-92AD-9203054E726C}" dt="2024-11-13T17:56:21.596" v="2154"/>
          <ac:spMkLst>
            <pc:docMk/>
            <pc:sldMk cId="2234584179" sldId="268"/>
            <ac:spMk id="6" creationId="{DAAA1EDD-E850-F206-AC32-9CA7C37BAB4D}"/>
          </ac:spMkLst>
        </pc:spChg>
        <pc:spChg chg="add mod">
          <ac:chgData name="ELEONORA BUNICA" userId="4d1a4537ba49a1ff" providerId="LiveId" clId="{D47B16C7-E4CD-4E65-92AD-9203054E726C}" dt="2024-11-13T18:28:10.135" v="2401" actId="1036"/>
          <ac:spMkLst>
            <pc:docMk/>
            <pc:sldMk cId="2234584179" sldId="268"/>
            <ac:spMk id="8" creationId="{6C24AD10-14B8-E528-9319-0DA652BE71E2}"/>
          </ac:spMkLst>
        </pc:spChg>
        <pc:spChg chg="add mod ord">
          <ac:chgData name="ELEONORA BUNICA" userId="4d1a4537ba49a1ff" providerId="LiveId" clId="{D47B16C7-E4CD-4E65-92AD-9203054E726C}" dt="2024-11-13T18:21:01.416" v="2347" actId="931"/>
          <ac:spMkLst>
            <pc:docMk/>
            <pc:sldMk cId="2234584179" sldId="268"/>
            <ac:spMk id="11" creationId="{F950A2B1-FEFE-7D0B-6667-00D7B050C7FC}"/>
          </ac:spMkLst>
        </pc:spChg>
        <pc:picChg chg="add mod ord">
          <ac:chgData name="ELEONORA BUNICA" userId="4d1a4537ba49a1ff" providerId="LiveId" clId="{D47B16C7-E4CD-4E65-92AD-9203054E726C}" dt="2024-11-13T18:21:01.416" v="2347" actId="931"/>
          <ac:picMkLst>
            <pc:docMk/>
            <pc:sldMk cId="2234584179" sldId="268"/>
            <ac:picMk id="10" creationId="{B89B5320-EEAD-ADCC-B133-F7E0053226CF}"/>
          </ac:picMkLst>
        </pc:picChg>
        <pc:picChg chg="add del mod ord">
          <ac:chgData name="ELEONORA BUNICA" userId="4d1a4537ba49a1ff" providerId="LiveId" clId="{D47B16C7-E4CD-4E65-92AD-9203054E726C}" dt="2024-11-13T18:24:00.692" v="2360" actId="21"/>
          <ac:picMkLst>
            <pc:docMk/>
            <pc:sldMk cId="2234584179" sldId="268"/>
            <ac:picMk id="13" creationId="{D16F801B-8C92-44D8-C8EE-A1EDA14E73DA}"/>
          </ac:picMkLst>
        </pc:picChg>
        <pc:picChg chg="add mod ord">
          <ac:chgData name="ELEONORA BUNICA" userId="4d1a4537ba49a1ff" providerId="LiveId" clId="{D47B16C7-E4CD-4E65-92AD-9203054E726C}" dt="2024-11-13T18:26:03.424" v="2384" actId="1076"/>
          <ac:picMkLst>
            <pc:docMk/>
            <pc:sldMk cId="2234584179" sldId="268"/>
            <ac:picMk id="15" creationId="{33B6A435-AA79-650E-E325-283096FC144F}"/>
          </ac:picMkLst>
        </pc:picChg>
      </pc:sldChg>
      <pc:sldChg chg="addSp modSp new del mod setBg">
        <pc:chgData name="ELEONORA BUNICA" userId="4d1a4537ba49a1ff" providerId="LiveId" clId="{D47B16C7-E4CD-4E65-92AD-9203054E726C}" dt="2024-11-13T18:11:50.642" v="2258" actId="2696"/>
        <pc:sldMkLst>
          <pc:docMk/>
          <pc:sldMk cId="1011355420" sldId="269"/>
        </pc:sldMkLst>
        <pc:spChg chg="add">
          <ac:chgData name="ELEONORA BUNICA" userId="4d1a4537ba49a1ff" providerId="LiveId" clId="{D47B16C7-E4CD-4E65-92AD-9203054E726C}" dt="2024-11-13T18:08:55.294" v="2234" actId="22"/>
          <ac:spMkLst>
            <pc:docMk/>
            <pc:sldMk cId="1011355420" sldId="269"/>
            <ac:spMk id="5" creationId="{F0EEEA7B-0FFE-86B1-3E89-8AF4C1778B99}"/>
          </ac:spMkLst>
        </pc:spChg>
        <pc:spChg chg="add">
          <ac:chgData name="ELEONORA BUNICA" userId="4d1a4537ba49a1ff" providerId="LiveId" clId="{D47B16C7-E4CD-4E65-92AD-9203054E726C}" dt="2024-11-13T18:08:38.656" v="2232" actId="26606"/>
          <ac:spMkLst>
            <pc:docMk/>
            <pc:sldMk cId="1011355420" sldId="269"/>
            <ac:spMk id="8" creationId="{42A4FC2C-047E-45A5-965D-8E1E3BF09BC6}"/>
          </ac:spMkLst>
        </pc:spChg>
        <pc:picChg chg="add mod">
          <ac:chgData name="ELEONORA BUNICA" userId="4d1a4537ba49a1ff" providerId="LiveId" clId="{D47B16C7-E4CD-4E65-92AD-9203054E726C}" dt="2024-11-13T18:08:43.493" v="2233"/>
          <ac:picMkLst>
            <pc:docMk/>
            <pc:sldMk cId="1011355420" sldId="269"/>
            <ac:picMk id="3" creationId="{78ACD2D3-36AB-0F8E-A482-7CC9986F34F4}"/>
          </ac:picMkLst>
        </pc:picChg>
      </pc:sldChg>
      <pc:sldChg chg="addSp delSp modSp new mod setBg">
        <pc:chgData name="ELEONORA BUNICA" userId="4d1a4537ba49a1ff" providerId="LiveId" clId="{D47B16C7-E4CD-4E65-92AD-9203054E726C}" dt="2024-11-13T23:55:45.205" v="3188" actId="1076"/>
        <pc:sldMkLst>
          <pc:docMk/>
          <pc:sldMk cId="2537580718" sldId="269"/>
        </pc:sldMkLst>
        <pc:spChg chg="add mod ord">
          <ac:chgData name="ELEONORA BUNICA" userId="4d1a4537ba49a1ff" providerId="LiveId" clId="{D47B16C7-E4CD-4E65-92AD-9203054E726C}" dt="2024-11-13T23:54:25.093" v="3186" actId="20577"/>
          <ac:spMkLst>
            <pc:docMk/>
            <pc:sldMk cId="2537580718" sldId="269"/>
            <ac:spMk id="3" creationId="{A4ED79E6-51E3-3C88-36AD-9F34BE03E9B6}"/>
          </ac:spMkLst>
        </pc:spChg>
        <pc:spChg chg="add del mod">
          <ac:chgData name="ELEONORA BUNICA" userId="4d1a4537ba49a1ff" providerId="LiveId" clId="{D47B16C7-E4CD-4E65-92AD-9203054E726C}" dt="2024-11-13T23:52:30.561" v="3178" actId="22"/>
          <ac:spMkLst>
            <pc:docMk/>
            <pc:sldMk cId="2537580718" sldId="269"/>
            <ac:spMk id="5" creationId="{85560736-E4A7-1579-D180-6301320DEA40}"/>
          </ac:spMkLst>
        </pc:spChg>
        <pc:spChg chg="add del">
          <ac:chgData name="ELEONORA BUNICA" userId="4d1a4537ba49a1ff" providerId="LiveId" clId="{D47B16C7-E4CD-4E65-92AD-9203054E726C}" dt="2024-11-13T19:20:27.459" v="2736" actId="26606"/>
          <ac:spMkLst>
            <pc:docMk/>
            <pc:sldMk cId="2537580718" sldId="269"/>
            <ac:spMk id="6" creationId="{3BA513B0-82FF-4F41-8178-885375D1CFB5}"/>
          </ac:spMkLst>
        </pc:spChg>
        <pc:spChg chg="add">
          <ac:chgData name="ELEONORA BUNICA" userId="4d1a4537ba49a1ff" providerId="LiveId" clId="{D47B16C7-E4CD-4E65-92AD-9203054E726C}" dt="2024-11-13T19:25:21.662" v="2779" actId="26606"/>
          <ac:spMkLst>
            <pc:docMk/>
            <pc:sldMk cId="2537580718" sldId="269"/>
            <ac:spMk id="8" creationId="{04812C46-200A-4DEB-A05E-3ED6C68C2387}"/>
          </ac:spMkLst>
        </pc:spChg>
        <pc:spChg chg="add del">
          <ac:chgData name="ELEONORA BUNICA" userId="4d1a4537ba49a1ff" providerId="LiveId" clId="{D47B16C7-E4CD-4E65-92AD-9203054E726C}" dt="2024-11-13T19:20:13.246" v="2733" actId="26606"/>
          <ac:spMkLst>
            <pc:docMk/>
            <pc:sldMk cId="2537580718" sldId="269"/>
            <ac:spMk id="9" creationId="{04812C46-200A-4DEB-A05E-3ED6C68C2387}"/>
          </ac:spMkLst>
        </pc:spChg>
        <pc:spChg chg="add">
          <ac:chgData name="ELEONORA BUNICA" userId="4d1a4537ba49a1ff" providerId="LiveId" clId="{D47B16C7-E4CD-4E65-92AD-9203054E726C}" dt="2024-11-13T19:25:21.662" v="2779" actId="26606"/>
          <ac:spMkLst>
            <pc:docMk/>
            <pc:sldMk cId="2537580718" sldId="269"/>
            <ac:spMk id="10" creationId="{D1EA859B-E555-4109-94F3-6700E046E008}"/>
          </ac:spMkLst>
        </pc:spChg>
        <pc:spChg chg="add del">
          <ac:chgData name="ELEONORA BUNICA" userId="4d1a4537ba49a1ff" providerId="LiveId" clId="{D47B16C7-E4CD-4E65-92AD-9203054E726C}" dt="2024-11-13T19:20:13.246" v="2733" actId="26606"/>
          <ac:spMkLst>
            <pc:docMk/>
            <pc:sldMk cId="2537580718" sldId="269"/>
            <ac:spMk id="11" creationId="{D1EA859B-E555-4109-94F3-6700E046E008}"/>
          </ac:spMkLst>
        </pc:spChg>
        <pc:grpChg chg="add del">
          <ac:chgData name="ELEONORA BUNICA" userId="4d1a4537ba49a1ff" providerId="LiveId" clId="{D47B16C7-E4CD-4E65-92AD-9203054E726C}" dt="2024-11-13T19:20:27.459" v="2736" actId="26606"/>
          <ac:grpSpMkLst>
            <pc:docMk/>
            <pc:sldMk cId="2537580718" sldId="269"/>
            <ac:grpSpMk id="7" creationId="{93DB8501-F9F2-4ACD-B56A-9019CD5006D6}"/>
          </ac:grpSpMkLst>
        </pc:grpChg>
        <pc:picChg chg="add mod">
          <ac:chgData name="ELEONORA BUNICA" userId="4d1a4537ba49a1ff" providerId="LiveId" clId="{D47B16C7-E4CD-4E65-92AD-9203054E726C}" dt="2024-11-13T23:55:45.205" v="3188" actId="1076"/>
          <ac:picMkLst>
            <pc:docMk/>
            <pc:sldMk cId="2537580718" sldId="269"/>
            <ac:picMk id="4" creationId="{DFEE85AB-492B-33DB-3CB4-11D63D59CAE4}"/>
          </ac:picMkLst>
        </pc:picChg>
      </pc:sldChg>
      <pc:sldChg chg="addSp delSp modSp new mod">
        <pc:chgData name="ELEONORA BUNICA" userId="4d1a4537ba49a1ff" providerId="LiveId" clId="{D47B16C7-E4CD-4E65-92AD-9203054E726C}" dt="2024-11-14T00:24:08.593" v="3275" actId="1035"/>
        <pc:sldMkLst>
          <pc:docMk/>
          <pc:sldMk cId="1530067548" sldId="270"/>
        </pc:sldMkLst>
        <pc:spChg chg="add mod">
          <ac:chgData name="ELEONORA BUNICA" userId="4d1a4537ba49a1ff" providerId="LiveId" clId="{D47B16C7-E4CD-4E65-92AD-9203054E726C}" dt="2024-11-14T00:23:45.427" v="3271" actId="1076"/>
          <ac:spMkLst>
            <pc:docMk/>
            <pc:sldMk cId="1530067548" sldId="270"/>
            <ac:spMk id="3" creationId="{562DA432-9692-0A9D-27AA-F87743DA88FE}"/>
          </ac:spMkLst>
        </pc:spChg>
        <pc:spChg chg="add mod">
          <ac:chgData name="ELEONORA BUNICA" userId="4d1a4537ba49a1ff" providerId="LiveId" clId="{D47B16C7-E4CD-4E65-92AD-9203054E726C}" dt="2024-11-14T00:23:49.496" v="3272" actId="1076"/>
          <ac:spMkLst>
            <pc:docMk/>
            <pc:sldMk cId="1530067548" sldId="270"/>
            <ac:spMk id="4" creationId="{06AD19D4-D7AD-6828-129A-800D0A0FFC3B}"/>
          </ac:spMkLst>
        </pc:spChg>
        <pc:spChg chg="add mod">
          <ac:chgData name="ELEONORA BUNICA" userId="4d1a4537ba49a1ff" providerId="LiveId" clId="{D47B16C7-E4CD-4E65-92AD-9203054E726C}" dt="2024-11-14T00:23:57.824" v="3273" actId="1076"/>
          <ac:spMkLst>
            <pc:docMk/>
            <pc:sldMk cId="1530067548" sldId="270"/>
            <ac:spMk id="5" creationId="{E9D3A3F2-F485-C704-953A-FB33CE130DC7}"/>
          </ac:spMkLst>
        </pc:spChg>
        <pc:spChg chg="add del mod">
          <ac:chgData name="ELEONORA BUNICA" userId="4d1a4537ba49a1ff" providerId="LiveId" clId="{D47B16C7-E4CD-4E65-92AD-9203054E726C}" dt="2024-11-14T00:19:08.042" v="3218" actId="21"/>
          <ac:spMkLst>
            <pc:docMk/>
            <pc:sldMk cId="1530067548" sldId="270"/>
            <ac:spMk id="7" creationId="{DA16EFCB-9355-9A9D-A13D-E5CF3B258EBF}"/>
          </ac:spMkLst>
        </pc:spChg>
        <pc:spChg chg="add mod ord">
          <ac:chgData name="ELEONORA BUNICA" userId="4d1a4537ba49a1ff" providerId="LiveId" clId="{D47B16C7-E4CD-4E65-92AD-9203054E726C}" dt="2024-11-13T20:11:58.413" v="2922" actId="1076"/>
          <ac:spMkLst>
            <pc:docMk/>
            <pc:sldMk cId="1530067548" sldId="270"/>
            <ac:spMk id="10" creationId="{7F869DDD-EEDC-4107-4903-EA4538E24A46}"/>
          </ac:spMkLst>
        </pc:spChg>
        <pc:spChg chg="add mod">
          <ac:chgData name="ELEONORA BUNICA" userId="4d1a4537ba49a1ff" providerId="LiveId" clId="{D47B16C7-E4CD-4E65-92AD-9203054E726C}" dt="2024-11-13T20:47:40.642" v="3141" actId="1076"/>
          <ac:spMkLst>
            <pc:docMk/>
            <pc:sldMk cId="1530067548" sldId="270"/>
            <ac:spMk id="12" creationId="{C6B6AAF8-F3A8-CE53-238D-4AB48480E06C}"/>
          </ac:spMkLst>
        </pc:spChg>
        <pc:picChg chg="add mod ord">
          <ac:chgData name="ELEONORA BUNICA" userId="4d1a4537ba49a1ff" providerId="LiveId" clId="{D47B16C7-E4CD-4E65-92AD-9203054E726C}" dt="2024-11-14T00:24:08.593" v="3275" actId="1035"/>
          <ac:picMkLst>
            <pc:docMk/>
            <pc:sldMk cId="1530067548" sldId="270"/>
            <ac:picMk id="9" creationId="{AC69EABD-14B3-F6E0-ECD9-88988D720A81}"/>
          </ac:picMkLst>
        </pc:picChg>
      </pc:sldChg>
      <pc:sldChg chg="addSp modSp new mod">
        <pc:chgData name="ELEONORA BUNICA" userId="4d1a4537ba49a1ff" providerId="LiveId" clId="{D47B16C7-E4CD-4E65-92AD-9203054E726C}" dt="2024-11-14T00:27:06.268" v="3278" actId="1036"/>
        <pc:sldMkLst>
          <pc:docMk/>
          <pc:sldMk cId="2524683888" sldId="271"/>
        </pc:sldMkLst>
        <pc:spChg chg="mod">
          <ac:chgData name="ELEONORA BUNICA" userId="4d1a4537ba49a1ff" providerId="LiveId" clId="{D47B16C7-E4CD-4E65-92AD-9203054E726C}" dt="2024-11-13T20:34:01.137" v="3091" actId="20577"/>
          <ac:spMkLst>
            <pc:docMk/>
            <pc:sldMk cId="2524683888" sldId="271"/>
            <ac:spMk id="2" creationId="{3235821C-171E-F664-34AF-010AAAC55579}"/>
          </ac:spMkLst>
        </pc:spChg>
        <pc:spChg chg="add mod">
          <ac:chgData name="ELEONORA BUNICA" userId="4d1a4537ba49a1ff" providerId="LiveId" clId="{D47B16C7-E4CD-4E65-92AD-9203054E726C}" dt="2024-11-13T20:48:06.141" v="3144" actId="1076"/>
          <ac:spMkLst>
            <pc:docMk/>
            <pc:sldMk cId="2524683888" sldId="271"/>
            <ac:spMk id="4" creationId="{DDA705F7-0504-D60A-F8C1-C0E96F00E9F6}"/>
          </ac:spMkLst>
        </pc:spChg>
        <pc:spChg chg="add mod">
          <ac:chgData name="ELEONORA BUNICA" userId="4d1a4537ba49a1ff" providerId="LiveId" clId="{D47B16C7-E4CD-4E65-92AD-9203054E726C}" dt="2024-11-13T20:48:11.502" v="3145" actId="1076"/>
          <ac:spMkLst>
            <pc:docMk/>
            <pc:sldMk cId="2524683888" sldId="271"/>
            <ac:spMk id="6" creationId="{A46F57EF-F98D-9CB1-770D-C5743EE22E63}"/>
          </ac:spMkLst>
        </pc:spChg>
        <pc:spChg chg="add mod">
          <ac:chgData name="ELEONORA BUNICA" userId="4d1a4537ba49a1ff" providerId="LiveId" clId="{D47B16C7-E4CD-4E65-92AD-9203054E726C}" dt="2024-11-13T20:34:46.766" v="3095" actId="1076"/>
          <ac:spMkLst>
            <pc:docMk/>
            <pc:sldMk cId="2524683888" sldId="271"/>
            <ac:spMk id="8" creationId="{A823D31E-EA8B-8307-15B5-240562397BEB}"/>
          </ac:spMkLst>
        </pc:spChg>
        <pc:spChg chg="add mod">
          <ac:chgData name="ELEONORA BUNICA" userId="4d1a4537ba49a1ff" providerId="LiveId" clId="{D47B16C7-E4CD-4E65-92AD-9203054E726C}" dt="2024-11-13T20:31:09.174" v="3072" actId="14100"/>
          <ac:spMkLst>
            <pc:docMk/>
            <pc:sldMk cId="2524683888" sldId="271"/>
            <ac:spMk id="11" creationId="{A4A4ACF4-322F-01E5-1C37-C0361F110404}"/>
          </ac:spMkLst>
        </pc:spChg>
        <pc:spChg chg="add mod">
          <ac:chgData name="ELEONORA BUNICA" userId="4d1a4537ba49a1ff" providerId="LiveId" clId="{D47B16C7-E4CD-4E65-92AD-9203054E726C}" dt="2024-11-13T20:36:30.126" v="3100" actId="1076"/>
          <ac:spMkLst>
            <pc:docMk/>
            <pc:sldMk cId="2524683888" sldId="271"/>
            <ac:spMk id="13" creationId="{1099C95E-10AC-CD15-E66B-47EB7DB2509D}"/>
          </ac:spMkLst>
        </pc:spChg>
        <pc:picChg chg="add mod ord">
          <ac:chgData name="ELEONORA BUNICA" userId="4d1a4537ba49a1ff" providerId="LiveId" clId="{D47B16C7-E4CD-4E65-92AD-9203054E726C}" dt="2024-11-14T00:27:06.268" v="3278" actId="1036"/>
          <ac:picMkLst>
            <pc:docMk/>
            <pc:sldMk cId="2524683888" sldId="271"/>
            <ac:picMk id="10" creationId="{06EE1658-CB2E-1765-CBAD-38B1125D848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27CB55-B6D8-4EF9-A947-70AFF9A9372F}" type="datetimeFigureOut">
              <a:rPr lang="en-GB" smtClean="0"/>
              <a:t>14/11/2024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2668FC-DD60-46AC-8CF1-0B28EA612D37}" type="slidenum">
              <a:rPr lang="en-GB" smtClean="0"/>
              <a:t>‹#›</a:t>
            </a:fld>
            <a:endParaRPr lang="en-GB"/>
          </a:p>
        </p:txBody>
      </p:sp>
    </p:spTree>
    <p:extLst>
      <p:ext uri="{BB962C8B-B14F-4D97-AF65-F5344CB8AC3E}">
        <p14:creationId xmlns:p14="http://schemas.microsoft.com/office/powerpoint/2010/main" val="618424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sets.publishing.service.gov.uk/media/5db84ad1e5274a4aa81178e1/Prostitution_and_Sex_Work_Report.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mn-lt"/>
                <a:ea typeface="Calibri" panose="020F0502020204030204" pitchFamily="34" charset="0"/>
                <a:cs typeface="Times New Roman" panose="02020603050405020304" pitchFamily="18" charset="0"/>
              </a:rPr>
              <a:t>Under the Section 2 of Modern Slavery Act 2015, Human trafficking is a crime involving the transportation of individuals from one location to another with the purpose of exploiting them (CPS, 2020). </a:t>
            </a:r>
          </a:p>
        </p:txBody>
      </p:sp>
      <p:sp>
        <p:nvSpPr>
          <p:cNvPr id="4" name="Slide Number Placeholder 3"/>
          <p:cNvSpPr>
            <a:spLocks noGrp="1"/>
          </p:cNvSpPr>
          <p:nvPr>
            <p:ph type="sldNum" sz="quarter" idx="5"/>
          </p:nvPr>
        </p:nvSpPr>
        <p:spPr/>
        <p:txBody>
          <a:bodyPr/>
          <a:lstStyle/>
          <a:p>
            <a:fld id="{BE2668FC-DD60-46AC-8CF1-0B28EA612D37}" type="slidenum">
              <a:rPr lang="en-GB" smtClean="0"/>
              <a:t>3</a:t>
            </a:fld>
            <a:endParaRPr lang="en-GB"/>
          </a:p>
        </p:txBody>
      </p:sp>
    </p:spTree>
    <p:extLst>
      <p:ext uri="{BB962C8B-B14F-4D97-AF65-F5344CB8AC3E}">
        <p14:creationId xmlns:p14="http://schemas.microsoft.com/office/powerpoint/2010/main" val="267698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E2668FC-DD60-46AC-8CF1-0B28EA612D37}" type="slidenum">
              <a:rPr lang="en-GB" smtClean="0"/>
              <a:t>4</a:t>
            </a:fld>
            <a:endParaRPr lang="en-GB"/>
          </a:p>
        </p:txBody>
      </p:sp>
    </p:spTree>
    <p:extLst>
      <p:ext uri="{BB962C8B-B14F-4D97-AF65-F5344CB8AC3E}">
        <p14:creationId xmlns:p14="http://schemas.microsoft.com/office/powerpoint/2010/main" val="2577473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2668FC-DD60-46AC-8CF1-0B28EA612D37}" type="slidenum">
              <a:rPr lang="en-GB" smtClean="0"/>
              <a:t>6</a:t>
            </a:fld>
            <a:endParaRPr lang="en-GB"/>
          </a:p>
        </p:txBody>
      </p:sp>
    </p:spTree>
    <p:extLst>
      <p:ext uri="{BB962C8B-B14F-4D97-AF65-F5344CB8AC3E}">
        <p14:creationId xmlns:p14="http://schemas.microsoft.com/office/powerpoint/2010/main" val="2687903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mn-lt"/>
            </a:endParaRPr>
          </a:p>
          <a:p>
            <a:endParaRPr lang="en-GB" dirty="0"/>
          </a:p>
        </p:txBody>
      </p:sp>
      <p:sp>
        <p:nvSpPr>
          <p:cNvPr id="4" name="Slide Number Placeholder 3"/>
          <p:cNvSpPr>
            <a:spLocks noGrp="1"/>
          </p:cNvSpPr>
          <p:nvPr>
            <p:ph type="sldNum" sz="quarter" idx="5"/>
          </p:nvPr>
        </p:nvSpPr>
        <p:spPr/>
        <p:txBody>
          <a:bodyPr/>
          <a:lstStyle/>
          <a:p>
            <a:fld id="{BE2668FC-DD60-46AC-8CF1-0B28EA612D37}" type="slidenum">
              <a:rPr lang="en-GB" smtClean="0"/>
              <a:t>7</a:t>
            </a:fld>
            <a:endParaRPr lang="en-GB"/>
          </a:p>
        </p:txBody>
      </p:sp>
    </p:spTree>
    <p:extLst>
      <p:ext uri="{BB962C8B-B14F-4D97-AF65-F5344CB8AC3E}">
        <p14:creationId xmlns:p14="http://schemas.microsoft.com/office/powerpoint/2010/main" val="1848925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mn-lt"/>
                <a:ea typeface="Calibri" panose="020F0502020204030204" pitchFamily="34" charset="0"/>
                <a:cs typeface="Times New Roman" panose="02020603050405020304" pitchFamily="18" charset="0"/>
              </a:rPr>
              <a:t>All the challenges previously analysed are reflected in the following case study.</a:t>
            </a:r>
            <a:endParaRPr lang="en-GB" sz="18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mn-lt"/>
                <a:ea typeface="Calibri" panose="020F0502020204030204" pitchFamily="34" charset="0"/>
                <a:cs typeface="Times New Roman" panose="02020603050405020304" pitchFamily="18" charset="0"/>
              </a:rPr>
              <a:t>On July 1, 2014, a UK court convicted five individuals for their roles in an organised crime group that trafficked people into the United Kingdom. They were collectively sentenced to more than 75 years in prison. The investigation code-named ‘Birkhill’ was conducted by the London Metropolitan Police Service with support from Hungary and Europol. It resulted in the dismantling of an organised crime group that trafficked Hungarian victims into the UK for forced prostitution. Authorities believe the group was responsible for trafficking over 120 women into the country.</a:t>
            </a:r>
          </a:p>
          <a:p>
            <a:pPr>
              <a:lnSpc>
                <a:spcPct val="107000"/>
              </a:lnSpc>
              <a:spcAft>
                <a:spcPts val="800"/>
              </a:spcAft>
            </a:pPr>
            <a:r>
              <a:rPr lang="en-GB" sz="1800" kern="100" dirty="0">
                <a:effectLst/>
                <a:latin typeface="+mn-lt"/>
                <a:ea typeface="Calibri" panose="020F0502020204030204" pitchFamily="34" charset="0"/>
                <a:cs typeface="Times New Roman" panose="02020603050405020304" pitchFamily="18" charset="0"/>
              </a:rPr>
              <a:t>The extensive investigation revealed that the criminal group primarily recruited women in Hungary through online advertisements for what appeared to be administrative, cleaning and babysitting jobs. Once the women applied, they were flown to London, where they were forced or coerced into prostitution throughout the city. Some victims were compelled to have sex with up to 20 men a day. While the trafficking victims were forced into prostitution, their earnings were seized by the criminal group. The gang-maintained control over the women through threats of violence and intimidation, including threats to harm them or reveal their activities to their families. Additionally, the gang confiscated the victims’ passports to further exert control over them (Europol, 2022).</a:t>
            </a:r>
          </a:p>
          <a:p>
            <a:endParaRPr lang="en-GB" dirty="0"/>
          </a:p>
        </p:txBody>
      </p:sp>
      <p:sp>
        <p:nvSpPr>
          <p:cNvPr id="4" name="Slide Number Placeholder 3"/>
          <p:cNvSpPr>
            <a:spLocks noGrp="1"/>
          </p:cNvSpPr>
          <p:nvPr>
            <p:ph type="sldNum" sz="quarter" idx="5"/>
          </p:nvPr>
        </p:nvSpPr>
        <p:spPr/>
        <p:txBody>
          <a:bodyPr/>
          <a:lstStyle/>
          <a:p>
            <a:fld id="{BE2668FC-DD60-46AC-8CF1-0B28EA612D37}" type="slidenum">
              <a:rPr lang="en-GB" smtClean="0"/>
              <a:t>8</a:t>
            </a:fld>
            <a:endParaRPr lang="en-GB"/>
          </a:p>
        </p:txBody>
      </p:sp>
    </p:spTree>
    <p:extLst>
      <p:ext uri="{BB962C8B-B14F-4D97-AF65-F5344CB8AC3E}">
        <p14:creationId xmlns:p14="http://schemas.microsoft.com/office/powerpoint/2010/main" val="3814357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2668FC-DD60-46AC-8CF1-0B28EA612D37}" type="slidenum">
              <a:rPr lang="en-GB" smtClean="0"/>
              <a:t>11</a:t>
            </a:fld>
            <a:endParaRPr lang="en-GB"/>
          </a:p>
        </p:txBody>
      </p:sp>
    </p:spTree>
    <p:extLst>
      <p:ext uri="{BB962C8B-B14F-4D97-AF65-F5344CB8AC3E}">
        <p14:creationId xmlns:p14="http://schemas.microsoft.com/office/powerpoint/2010/main" val="2827823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ea typeface="Calibri" panose="020F0502020204030204" pitchFamily="34" charset="0"/>
                <a:cs typeface="Times New Roman" panose="02020603050405020304" pitchFamily="18" charset="0"/>
              </a:rPr>
              <a:t>“The system appears to be putting more emphasis on the immigration status of the presumed trafficked person rather than the alleged crime committed against them”</a:t>
            </a:r>
            <a:r>
              <a:rPr lang="en-GB" sz="1800" dirty="0">
                <a:effectLst/>
                <a:latin typeface="Calibri" panose="020F0502020204030204" pitchFamily="34" charset="0"/>
                <a:ea typeface="Calibri" panose="020F0502020204030204" pitchFamily="34" charset="0"/>
                <a:cs typeface="Times New Roman" panose="02020603050405020304" pitchFamily="18" charset="0"/>
              </a:rPr>
              <a:t> (UK Parliament, 2015).</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mn-lt"/>
                <a:ea typeface="Calibri" panose="020F0502020204030204" pitchFamily="34" charset="0"/>
                <a:cs typeface="Times New Roman" panose="02020603050405020304" pitchFamily="18" charset="0"/>
              </a:rPr>
              <a:t>“The focus should be on what would make it safer rather than what would make it smaller” (</a:t>
            </a:r>
            <a:r>
              <a:rPr lang="en-GB" sz="1800" u="sng" dirty="0">
                <a:solidFill>
                  <a:srgbClr val="0563C1"/>
                </a:solidFill>
                <a:effectLst/>
                <a:latin typeface="+mn-lt"/>
                <a:ea typeface="Calibri" panose="020F0502020204030204" pitchFamily="34" charset="0"/>
                <a:cs typeface="Times New Roman" panose="02020603050405020304" pitchFamily="18" charset="0"/>
                <a:hlinkClick r:id="rId3"/>
              </a:rPr>
              <a:t>Prostitution_and_Sex_Work_Report.pdf</a:t>
            </a:r>
            <a:r>
              <a:rPr lang="en-GB" sz="1800" u="sng" dirty="0">
                <a:solidFill>
                  <a:srgbClr val="0563C1"/>
                </a:solidFill>
                <a:effectLst/>
                <a:latin typeface="+mn-lt"/>
                <a:ea typeface="Calibri" panose="020F0502020204030204" pitchFamily="34" charset="0"/>
                <a:cs typeface="Times New Roman" panose="02020603050405020304" pitchFamily="18" charset="0"/>
              </a:rPr>
              <a:t>, </a:t>
            </a:r>
            <a:r>
              <a:rPr lang="en-GB" sz="1800" dirty="0">
                <a:effectLst/>
                <a:latin typeface="+mn-lt"/>
                <a:ea typeface="Calibri" panose="020F0502020204030204" pitchFamily="34" charset="0"/>
                <a:cs typeface="Times New Roman" panose="02020603050405020304" pitchFamily="18" charset="0"/>
              </a:rPr>
              <a:t>2019).</a:t>
            </a:r>
          </a:p>
          <a:p>
            <a:endParaRPr lang="en-GB" dirty="0"/>
          </a:p>
        </p:txBody>
      </p:sp>
      <p:sp>
        <p:nvSpPr>
          <p:cNvPr id="4" name="Slide Number Placeholder 3"/>
          <p:cNvSpPr>
            <a:spLocks noGrp="1"/>
          </p:cNvSpPr>
          <p:nvPr>
            <p:ph type="sldNum" sz="quarter" idx="5"/>
          </p:nvPr>
        </p:nvSpPr>
        <p:spPr/>
        <p:txBody>
          <a:bodyPr/>
          <a:lstStyle/>
          <a:p>
            <a:fld id="{BE2668FC-DD60-46AC-8CF1-0B28EA612D37}" type="slidenum">
              <a:rPr lang="en-GB" smtClean="0"/>
              <a:t>12</a:t>
            </a:fld>
            <a:endParaRPr lang="en-GB"/>
          </a:p>
        </p:txBody>
      </p:sp>
    </p:spTree>
    <p:extLst>
      <p:ext uri="{BB962C8B-B14F-4D97-AF65-F5344CB8AC3E}">
        <p14:creationId xmlns:p14="http://schemas.microsoft.com/office/powerpoint/2010/main" val="375522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B1C80-AA61-BCC6-E465-67B2DE60C5C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CD7E356-701C-24BB-6C12-1987001BF2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061DCB6-5466-414F-4C0C-52B5C94E8321}"/>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5" name="Footer Placeholder 4">
            <a:extLst>
              <a:ext uri="{FF2B5EF4-FFF2-40B4-BE49-F238E27FC236}">
                <a16:creationId xmlns:a16="http://schemas.microsoft.com/office/drawing/2014/main" id="{0365056C-FDEA-0E01-47AC-00E7A16845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0D2786-E87A-87B6-957D-50E0770C3D37}"/>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1702993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64DAD-BB3A-F95C-10FA-B78CD784C55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2B926C8-C6FC-0C70-3033-E288435EA2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9358EF9-E4C4-5CFF-C417-3C3850F15D9F}"/>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5" name="Footer Placeholder 4">
            <a:extLst>
              <a:ext uri="{FF2B5EF4-FFF2-40B4-BE49-F238E27FC236}">
                <a16:creationId xmlns:a16="http://schemas.microsoft.com/office/drawing/2014/main" id="{3CCBB835-96BC-B0DE-0E14-338097B491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766F0D-AF9C-3EB6-F824-A2C7FB9022AE}"/>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1287308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B7DC2-652C-3E38-7A08-5ACD644CFF1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0208D70-62B0-C81C-76F9-6B9DFEA3033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F076105-F394-FC98-FBA8-C3D8649C92FA}"/>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5" name="Footer Placeholder 4">
            <a:extLst>
              <a:ext uri="{FF2B5EF4-FFF2-40B4-BE49-F238E27FC236}">
                <a16:creationId xmlns:a16="http://schemas.microsoft.com/office/drawing/2014/main" id="{7A1FC1D0-51D3-3240-5B28-C3BC468FAD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36BF1E-F141-1BD5-4AFA-E1A52CA3F4C9}"/>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2940693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F956F-06E4-2F68-DBED-7819162DDB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96E31A9-1BEF-669B-8C43-FE74F039830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C8BD74-34AC-91C8-4CCE-D6D127E5C86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44A30F5-3C62-426B-AC2E-5AEE75787C09}"/>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6" name="Footer Placeholder 5">
            <a:extLst>
              <a:ext uri="{FF2B5EF4-FFF2-40B4-BE49-F238E27FC236}">
                <a16:creationId xmlns:a16="http://schemas.microsoft.com/office/drawing/2014/main" id="{FB40E230-CEBC-60B4-08C6-2FD11B7C06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05979-3343-117B-5C37-30E6C955A553}"/>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752843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FD491-5BE4-272C-B6F0-3EE29CFE24A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F17208-C6AA-1BFD-81D8-A220F6E58A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56C889-AF6D-456A-25D7-E388ACF5021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E78EDE8-6802-7359-E4EA-231B0BBC80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007E38-01B2-A9DD-AFD1-DF8E1A51234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8263259-9B2C-75D4-935D-1C2A5AD058AD}"/>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8" name="Footer Placeholder 7">
            <a:extLst>
              <a:ext uri="{FF2B5EF4-FFF2-40B4-BE49-F238E27FC236}">
                <a16:creationId xmlns:a16="http://schemas.microsoft.com/office/drawing/2014/main" id="{EB03E67C-0788-A824-14E8-541A8C9F14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89A33E-73E7-398F-C87E-55B33D4F379A}"/>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792731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527C5-CD02-6EA3-FC82-0930D1DFBC6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1755610-E775-F994-614D-91000175C4D4}"/>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4" name="Footer Placeholder 3">
            <a:extLst>
              <a:ext uri="{FF2B5EF4-FFF2-40B4-BE49-F238E27FC236}">
                <a16:creationId xmlns:a16="http://schemas.microsoft.com/office/drawing/2014/main" id="{3F6362A6-C3AE-137E-FD11-8B9FDEB4E6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A9A710-654E-5EAE-EDA5-E699C55D1636}"/>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1528506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1327CF-6B9C-91E1-F5D6-C9F8F76BCA97}"/>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3" name="Footer Placeholder 2">
            <a:extLst>
              <a:ext uri="{FF2B5EF4-FFF2-40B4-BE49-F238E27FC236}">
                <a16:creationId xmlns:a16="http://schemas.microsoft.com/office/drawing/2014/main" id="{C02188A1-142F-C5C8-DC0F-B2C051677B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D2CD64-F653-8B8D-1CDE-7DE9CF431F65}"/>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1385753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66BD9-B154-785D-CCCC-13413D3828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C661CC3-C6EE-A0B8-B8B1-D37F13988B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CC2BCBC-13AD-764B-C0FE-1C34FD9A45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2ABE33-CA72-D160-D4F6-2E5EDA9D5519}"/>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6" name="Footer Placeholder 5">
            <a:extLst>
              <a:ext uri="{FF2B5EF4-FFF2-40B4-BE49-F238E27FC236}">
                <a16:creationId xmlns:a16="http://schemas.microsoft.com/office/drawing/2014/main" id="{6EB63259-BE71-7098-6D71-2101182316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90F52C-AC48-829B-8B77-C0B87AA60181}"/>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1907259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DD5FF-3F40-EA61-E19A-7D03D337F1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8652D02-5A04-A2B6-01A2-D757AAE38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E69C34-9FCD-FE90-6045-F4A3762798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1C7F04-F2B6-9DE6-39F4-97DF7FB2DDED}"/>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6" name="Footer Placeholder 5">
            <a:extLst>
              <a:ext uri="{FF2B5EF4-FFF2-40B4-BE49-F238E27FC236}">
                <a16:creationId xmlns:a16="http://schemas.microsoft.com/office/drawing/2014/main" id="{D9CF9A6C-B3D7-636F-BCDE-B98CB49A1A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5B564D-C848-889A-A98F-985998B1B8CA}"/>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2857989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56BF-B622-5343-20BA-03E103AA4A7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3796864-8E9E-3CA5-D472-7F3B5ACD48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C4D1020-13E0-7505-A5CE-A8C3B296AAA1}"/>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5" name="Footer Placeholder 4">
            <a:extLst>
              <a:ext uri="{FF2B5EF4-FFF2-40B4-BE49-F238E27FC236}">
                <a16:creationId xmlns:a16="http://schemas.microsoft.com/office/drawing/2014/main" id="{B48CCC9B-4617-9CD9-8554-E34A08F33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4BD528-1096-4A6E-45E4-104FC302A002}"/>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967482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91CBDB-B093-5D6F-068E-5C50756C6E9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524951E-54FD-F662-A07E-1BFCE9418C6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0D51C52-EF0B-035E-A2DA-5EFD7B4DBEA3}"/>
              </a:ext>
            </a:extLst>
          </p:cNvPr>
          <p:cNvSpPr>
            <a:spLocks noGrp="1"/>
          </p:cNvSpPr>
          <p:nvPr>
            <p:ph type="dt" sz="half" idx="10"/>
          </p:nvPr>
        </p:nvSpPr>
        <p:spPr/>
        <p:txBody>
          <a:bodyPr/>
          <a:lstStyle/>
          <a:p>
            <a:fld id="{7EC27382-1E89-4179-B7E9-1A8A177FBECF}" type="datetimeFigureOut">
              <a:rPr lang="en-GB" smtClean="0"/>
              <a:t>14/11/2024</a:t>
            </a:fld>
            <a:endParaRPr lang="en-GB"/>
          </a:p>
        </p:txBody>
      </p:sp>
      <p:sp>
        <p:nvSpPr>
          <p:cNvPr id="5" name="Footer Placeholder 4">
            <a:extLst>
              <a:ext uri="{FF2B5EF4-FFF2-40B4-BE49-F238E27FC236}">
                <a16:creationId xmlns:a16="http://schemas.microsoft.com/office/drawing/2014/main" id="{A757B67F-6155-2BC3-9717-5DA4566AC6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C9991C-06EA-6571-4390-55111AD88433}"/>
              </a:ext>
            </a:extLst>
          </p:cNvPr>
          <p:cNvSpPr>
            <a:spLocks noGrp="1"/>
          </p:cNvSpPr>
          <p:nvPr>
            <p:ph type="sldNum" sz="quarter" idx="12"/>
          </p:nvPr>
        </p:nvSpPr>
        <p:spPr/>
        <p:txBody>
          <a:bodyPr/>
          <a:lstStyle/>
          <a:p>
            <a:fld id="{8727055E-C8A9-45E4-B1B4-76F4ACABDA5F}" type="slidenum">
              <a:rPr lang="en-GB" smtClean="0"/>
              <a:t>‹#›</a:t>
            </a:fld>
            <a:endParaRPr lang="en-GB"/>
          </a:p>
        </p:txBody>
      </p:sp>
    </p:spTree>
    <p:extLst>
      <p:ext uri="{BB962C8B-B14F-4D97-AF65-F5344CB8AC3E}">
        <p14:creationId xmlns:p14="http://schemas.microsoft.com/office/powerpoint/2010/main" val="3630914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47D683-682E-D703-EDE4-E17D2C980F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F23F050-A3F0-3D42-82EE-488866D33A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8F4A63-78A4-447B-5E6C-0124F2EF65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EC27382-1E89-4179-B7E9-1A8A177FBECF}" type="datetimeFigureOut">
              <a:rPr lang="en-GB" smtClean="0"/>
              <a:t>14/11/2024</a:t>
            </a:fld>
            <a:endParaRPr lang="en-GB"/>
          </a:p>
        </p:txBody>
      </p:sp>
      <p:sp>
        <p:nvSpPr>
          <p:cNvPr id="5" name="Footer Placeholder 4">
            <a:extLst>
              <a:ext uri="{FF2B5EF4-FFF2-40B4-BE49-F238E27FC236}">
                <a16:creationId xmlns:a16="http://schemas.microsoft.com/office/drawing/2014/main" id="{46282D47-766D-70F2-7B66-D9527B747E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C507BA-275F-63D5-0959-124B5F870C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27055E-C8A9-45E4-B1B4-76F4ACABDA5F}" type="slidenum">
              <a:rPr lang="en-GB" smtClean="0"/>
              <a:t>‹#›</a:t>
            </a:fld>
            <a:endParaRPr lang="en-GB"/>
          </a:p>
        </p:txBody>
      </p:sp>
    </p:spTree>
    <p:extLst>
      <p:ext uri="{BB962C8B-B14F-4D97-AF65-F5344CB8AC3E}">
        <p14:creationId xmlns:p14="http://schemas.microsoft.com/office/powerpoint/2010/main" val="3848204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page-paper-plain-white-clean-159746/"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pixabay.com/en/page-paper-plain-white-clean-159746/"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2.png"/><Relationship Id="rId5" Type="http://schemas.openxmlformats.org/officeDocument/2006/relationships/hyperlink" Target="https://creativecommons.org/licenses/by-nc-nd/3.0/" TargetMode="External"/><Relationship Id="rId4" Type="http://schemas.openxmlformats.org/officeDocument/2006/relationships/hyperlink" Target="https://coronationstreetupdates.blogspot.com/2019/07/corrie-embarks-on-modern-slavery.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hyperlink" Target="https://pixabay.com/en/page-paper-plain-white-clean-159746/"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s://creativecommons.org/licenses/by-nc-sa/3.0/" TargetMode="External"/><Relationship Id="rId5" Type="http://schemas.openxmlformats.org/officeDocument/2006/relationships/hyperlink" Target="https://technofaq.org/posts/2020/03/top-10-technologies-for-business-success/" TargetMode="Externa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hyperlink" Target="https://www.pngall.com/crime-png/download/64163" TargetMode="External"/><Relationship Id="rId5" Type="http://schemas.microsoft.com/office/2007/relationships/hdphoto" Target="../media/hdphoto4.wdp"/><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hyperlink" Target="https://gijn.org/investigating-human-trafficking-an-evil-hidden-in-plain-sight/" TargetMode="External"/><Relationship Id="rId2" Type="http://schemas.openxmlformats.org/officeDocument/2006/relationships/image" Target="../media/image11.jp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hyperlink" Target="https://assets.publishing.service.gov.uk/media/5db84ad1e5274a4aa81178e1/Prostitution_and_Sex_Work_Report.pdf" TargetMode="External"/><Relationship Id="rId4" Type="http://schemas.microsoft.com/office/2007/relationships/hdphoto" Target="../media/hdphoto6.wdp"/></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modernslaverypec.org/resources/prevention-what-works" TargetMode="External"/><Relationship Id="rId7" Type="http://schemas.openxmlformats.org/officeDocument/2006/relationships/hyperlink" Target="https://committees.parliament.uk/writtenevidence/64627/pdf/" TargetMode="External"/><Relationship Id="rId2" Type="http://schemas.openxmlformats.org/officeDocument/2006/relationships/hyperlink" Target="https://www.europol.europa.eu/media-press/newsroom/news/severe-sentences-for-criminal-gang-behind-forced-prostitution-in-uk" TargetMode="External"/><Relationship Id="rId1" Type="http://schemas.openxmlformats.org/officeDocument/2006/relationships/slideLayout" Target="../slideLayouts/slideLayout6.xml"/><Relationship Id="rId6" Type="http://schemas.openxmlformats.org/officeDocument/2006/relationships/hyperlink" Target="https://assets.publishing.service.gov.uk/media/5db84ad1e5274a4aa81178e1/Prostitution_and_Sex_Work_Report.pdf" TargetMode="External"/><Relationship Id="rId5" Type="http://schemas.openxmlformats.org/officeDocument/2006/relationships/hyperlink" Target="https://www.cps.gov.uk/legal-guidance/modern-slavery-and-human-trafficking-offences-and-defences-including-section-45" TargetMode="External"/><Relationship Id="rId4" Type="http://schemas.openxmlformats.org/officeDocument/2006/relationships/hyperlink" Target="https://www.ons.gov.uk/peoplepopulationandcommunity/crimeandjustice/articles/modernslaveryintheuk/march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66180-CD42-E076-2136-6113979D5E7D}"/>
              </a:ext>
            </a:extLst>
          </p:cNvPr>
          <p:cNvSpPr>
            <a:spLocks noGrp="1"/>
          </p:cNvSpPr>
          <p:nvPr>
            <p:ph type="ctrTitle"/>
          </p:nvPr>
        </p:nvSpPr>
        <p:spPr>
          <a:xfrm>
            <a:off x="1524000" y="739771"/>
            <a:ext cx="9606116" cy="2387600"/>
          </a:xfrm>
          <a:ln>
            <a:solidFill>
              <a:schemeClr val="accent2"/>
            </a:solidFill>
          </a:ln>
          <a:effectLst>
            <a:glow rad="63500">
              <a:schemeClr val="accent2">
                <a:satMod val="175000"/>
                <a:alpha val="40000"/>
              </a:schemeClr>
            </a:glow>
          </a:effectLst>
        </p:spPr>
        <p:txBody>
          <a:bodyPr/>
          <a:lstStyle/>
          <a:p>
            <a:r>
              <a:rPr lang="en-GB" sz="4400" b="1" kern="100" dirty="0">
                <a:effectLst/>
                <a:ea typeface="Calibri" panose="020F0502020204030204" pitchFamily="34" charset="0"/>
                <a:cs typeface="Times New Roman" panose="02020603050405020304" pitchFamily="18" charset="0"/>
              </a:rPr>
              <a:t>Antisocial-Social Behaviour and Crime: Can history inform the future?</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1AB9FA8E-A102-1ACD-77F6-26F3D2422FCB}"/>
              </a:ext>
            </a:extLst>
          </p:cNvPr>
          <p:cNvSpPr>
            <a:spLocks noGrp="1"/>
          </p:cNvSpPr>
          <p:nvPr>
            <p:ph type="subTitle" idx="1"/>
          </p:nvPr>
        </p:nvSpPr>
        <p:spPr>
          <a:xfrm>
            <a:off x="1755058" y="2396332"/>
            <a:ext cx="9144000" cy="1655762"/>
          </a:xfrm>
        </p:spPr>
        <p:txBody>
          <a:bodyPr/>
          <a:lstStyle/>
          <a:p>
            <a:r>
              <a:rPr lang="en-GB" sz="3200" b="1" kern="100" dirty="0">
                <a:latin typeface="Calibri" panose="020F0502020204030204" pitchFamily="34" charset="0"/>
                <a:ea typeface="Calibri" panose="020F0502020204030204" pitchFamily="34" charset="0"/>
                <a:cs typeface="Times New Roman" panose="02020603050405020304" pitchFamily="18" charset="0"/>
              </a:rPr>
              <a:t>Human Trafficking and Women S</a:t>
            </a: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exual </a:t>
            </a:r>
            <a:r>
              <a:rPr lang="en-GB" sz="3200" b="1" kern="100" dirty="0">
                <a:latin typeface="Calibri" panose="020F0502020204030204" pitchFamily="34" charset="0"/>
                <a:ea typeface="Calibri" panose="020F0502020204030204" pitchFamily="34" charset="0"/>
                <a:cs typeface="Times New Roman" panose="02020603050405020304" pitchFamily="18" charset="0"/>
              </a:rPr>
              <a:t>E</a:t>
            </a: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xploitation</a:t>
            </a:r>
          </a:p>
          <a:p>
            <a:endParaRPr lang="en-GB" sz="32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1F66261F-61F6-B3EA-9A7E-8B91ECC2156E}"/>
              </a:ext>
            </a:extLst>
          </p:cNvPr>
          <p:cNvSpPr txBox="1"/>
          <p:nvPr/>
        </p:nvSpPr>
        <p:spPr>
          <a:xfrm>
            <a:off x="9051697" y="6109032"/>
            <a:ext cx="3028335" cy="646331"/>
          </a:xfrm>
          <a:prstGeom prst="rect">
            <a:avLst/>
          </a:prstGeom>
          <a:solidFill>
            <a:schemeClr val="bg1"/>
          </a:solidFill>
          <a:ln>
            <a:solidFill>
              <a:schemeClr val="accent2"/>
            </a:solidFill>
          </a:ln>
          <a:effectLst>
            <a:glow rad="63500">
              <a:schemeClr val="accent2">
                <a:satMod val="175000"/>
                <a:alpha val="40000"/>
              </a:schemeClr>
            </a:glow>
          </a:effectLst>
        </p:spPr>
        <p:txBody>
          <a:bodyPr wrap="square" rtlCol="0">
            <a:spAutoFit/>
          </a:bodyPr>
          <a:lstStyle/>
          <a:p>
            <a:r>
              <a:rPr lang="en-GB" b="1" dirty="0"/>
              <a:t>Eleonora Alexandra Bunica</a:t>
            </a:r>
          </a:p>
          <a:p>
            <a:r>
              <a:rPr lang="en-GB" b="1" dirty="0"/>
              <a:t>Student number: 2312354</a:t>
            </a:r>
          </a:p>
        </p:txBody>
      </p:sp>
      <p:pic>
        <p:nvPicPr>
          <p:cNvPr id="11" name="Picture 10" descr="A cartoon character with a signpost&#10;&#10;Description automatically generated">
            <a:extLst>
              <a:ext uri="{FF2B5EF4-FFF2-40B4-BE49-F238E27FC236}">
                <a16:creationId xmlns:a16="http://schemas.microsoft.com/office/drawing/2014/main" id="{AA3C6314-EB39-F844-6CF9-A46EA319EC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2886" y="3787213"/>
            <a:ext cx="3266228" cy="2926880"/>
          </a:xfrm>
          <a:prstGeom prst="rect">
            <a:avLst/>
          </a:prstGeom>
        </p:spPr>
      </p:pic>
    </p:spTree>
    <p:extLst>
      <p:ext uri="{BB962C8B-B14F-4D97-AF65-F5344CB8AC3E}">
        <p14:creationId xmlns:p14="http://schemas.microsoft.com/office/powerpoint/2010/main" val="31230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1D17-A580-B192-E62E-533FE9BFA63A}"/>
              </a:ext>
            </a:extLst>
          </p:cNvPr>
          <p:cNvSpPr>
            <a:spLocks noGrp="1"/>
          </p:cNvSpPr>
          <p:nvPr>
            <p:ph type="title"/>
          </p:nvPr>
        </p:nvSpPr>
        <p:spPr>
          <a:xfrm>
            <a:off x="836544" y="348864"/>
            <a:ext cx="3016045" cy="1325563"/>
          </a:xfrm>
          <a:solidFill>
            <a:schemeClr val="bg1"/>
          </a:solidFill>
          <a:ln>
            <a:solidFill>
              <a:schemeClr val="accent2"/>
            </a:solidFill>
          </a:ln>
          <a:effectLst>
            <a:glow rad="228600">
              <a:schemeClr val="accent2">
                <a:satMod val="175000"/>
                <a:alpha val="40000"/>
              </a:schemeClr>
            </a:glow>
          </a:effectLst>
        </p:spPr>
        <p:txBody>
          <a:bodyPr/>
          <a:lstStyle/>
          <a:p>
            <a:pPr algn="ctr"/>
            <a:r>
              <a:rPr lang="en-GB" b="1" dirty="0"/>
              <a:t>Contents: </a:t>
            </a:r>
          </a:p>
        </p:txBody>
      </p:sp>
      <p:sp>
        <p:nvSpPr>
          <p:cNvPr id="4" name="TextBox 3">
            <a:extLst>
              <a:ext uri="{FF2B5EF4-FFF2-40B4-BE49-F238E27FC236}">
                <a16:creationId xmlns:a16="http://schemas.microsoft.com/office/drawing/2014/main" id="{46C3FF10-0B7A-332C-FE7B-01CA98044429}"/>
              </a:ext>
            </a:extLst>
          </p:cNvPr>
          <p:cNvSpPr txBox="1"/>
          <p:nvPr/>
        </p:nvSpPr>
        <p:spPr>
          <a:xfrm>
            <a:off x="836544" y="2206554"/>
            <a:ext cx="7073348" cy="400110"/>
          </a:xfrm>
          <a:prstGeom prst="rect">
            <a:avLst/>
          </a:prstGeom>
          <a:noFill/>
          <a:ln>
            <a:solidFill>
              <a:schemeClr val="accent2"/>
            </a:solidFill>
          </a:ln>
          <a:effectLst>
            <a:glow rad="635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Key point 1: Sexual exploitation as a form of modern slavery</a:t>
            </a:r>
            <a:endParaRPr lang="en-GB" sz="2000" b="1" dirty="0"/>
          </a:p>
        </p:txBody>
      </p:sp>
      <p:sp>
        <p:nvSpPr>
          <p:cNvPr id="6" name="TextBox 5">
            <a:extLst>
              <a:ext uri="{FF2B5EF4-FFF2-40B4-BE49-F238E27FC236}">
                <a16:creationId xmlns:a16="http://schemas.microsoft.com/office/drawing/2014/main" id="{4DC6F4A4-2EDC-6914-B6F0-26D4DF31D5FD}"/>
              </a:ext>
            </a:extLst>
          </p:cNvPr>
          <p:cNvSpPr txBox="1"/>
          <p:nvPr/>
        </p:nvSpPr>
        <p:spPr>
          <a:xfrm>
            <a:off x="836544" y="3026422"/>
            <a:ext cx="8977132" cy="400110"/>
          </a:xfrm>
          <a:prstGeom prst="rect">
            <a:avLst/>
          </a:prstGeom>
          <a:noFill/>
          <a:ln>
            <a:solidFill>
              <a:schemeClr val="accent2"/>
            </a:solidFill>
          </a:ln>
          <a:effectLst>
            <a:glow rad="635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Key point 2: Modern challenges of human trafficking and sexual exploitation </a:t>
            </a:r>
            <a:endParaRPr lang="en-GB" sz="2000" b="1" dirty="0"/>
          </a:p>
        </p:txBody>
      </p:sp>
      <p:sp>
        <p:nvSpPr>
          <p:cNvPr id="8" name="TextBox 7">
            <a:extLst>
              <a:ext uri="{FF2B5EF4-FFF2-40B4-BE49-F238E27FC236}">
                <a16:creationId xmlns:a16="http://schemas.microsoft.com/office/drawing/2014/main" id="{44E54315-6A11-13D2-C9C5-812ED017CB6E}"/>
              </a:ext>
            </a:extLst>
          </p:cNvPr>
          <p:cNvSpPr txBox="1"/>
          <p:nvPr/>
        </p:nvSpPr>
        <p:spPr>
          <a:xfrm>
            <a:off x="836544" y="3841891"/>
            <a:ext cx="3906906" cy="400110"/>
          </a:xfrm>
          <a:prstGeom prst="rect">
            <a:avLst/>
          </a:prstGeom>
          <a:noFill/>
          <a:ln>
            <a:solidFill>
              <a:schemeClr val="accent2"/>
            </a:solidFill>
          </a:ln>
          <a:effectLst>
            <a:glow rad="635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Key point 3: Reports &amp; Statistics</a:t>
            </a:r>
            <a:endParaRPr lang="en-GB" sz="2000" b="1" dirty="0"/>
          </a:p>
        </p:txBody>
      </p:sp>
      <p:pic>
        <p:nvPicPr>
          <p:cNvPr id="11" name="Picture 10" descr="A white corner of a paper&#10;&#10;Description automatically generated">
            <a:extLst>
              <a:ext uri="{FF2B5EF4-FFF2-40B4-BE49-F238E27FC236}">
                <a16:creationId xmlns:a16="http://schemas.microsoft.com/office/drawing/2014/main" id="{15C3A577-6C83-3BDC-9344-F8E86D796C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21248" y="4096138"/>
            <a:ext cx="3194127" cy="3134237"/>
          </a:xfrm>
          <a:prstGeom prst="rect">
            <a:avLst/>
          </a:prstGeom>
        </p:spPr>
      </p:pic>
      <p:sp>
        <p:nvSpPr>
          <p:cNvPr id="10" name="TextBox 9">
            <a:extLst>
              <a:ext uri="{FF2B5EF4-FFF2-40B4-BE49-F238E27FC236}">
                <a16:creationId xmlns:a16="http://schemas.microsoft.com/office/drawing/2014/main" id="{16FDFE89-7D3E-86C7-4576-0E8959FF3B20}"/>
              </a:ext>
            </a:extLst>
          </p:cNvPr>
          <p:cNvSpPr txBox="1"/>
          <p:nvPr/>
        </p:nvSpPr>
        <p:spPr>
          <a:xfrm>
            <a:off x="836545" y="4654698"/>
            <a:ext cx="2897256" cy="400110"/>
          </a:xfrm>
          <a:prstGeom prst="rect">
            <a:avLst/>
          </a:prstGeom>
          <a:noFill/>
          <a:ln>
            <a:solidFill>
              <a:schemeClr val="accent2"/>
            </a:solidFill>
          </a:ln>
          <a:effectLst>
            <a:glow rad="635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Key point 4: Case study </a:t>
            </a:r>
            <a:endParaRPr lang="en-GB" sz="2000" b="1" dirty="0"/>
          </a:p>
        </p:txBody>
      </p:sp>
      <p:sp>
        <p:nvSpPr>
          <p:cNvPr id="12" name="TextBox 11">
            <a:extLst>
              <a:ext uri="{FF2B5EF4-FFF2-40B4-BE49-F238E27FC236}">
                <a16:creationId xmlns:a16="http://schemas.microsoft.com/office/drawing/2014/main" id="{D38467B8-EC85-C40A-1592-CC0A48918D42}"/>
              </a:ext>
            </a:extLst>
          </p:cNvPr>
          <p:cNvSpPr txBox="1"/>
          <p:nvPr/>
        </p:nvSpPr>
        <p:spPr>
          <a:xfrm>
            <a:off x="836544" y="5474566"/>
            <a:ext cx="6526281" cy="410369"/>
          </a:xfrm>
          <a:prstGeom prst="rect">
            <a:avLst/>
          </a:prstGeom>
          <a:noFill/>
          <a:ln>
            <a:solidFill>
              <a:schemeClr val="accent2"/>
            </a:solidFill>
          </a:ln>
          <a:effectLst>
            <a:glow rad="63500">
              <a:schemeClr val="accent2">
                <a:satMod val="175000"/>
                <a:alpha val="40000"/>
              </a:schemeClr>
            </a:glow>
          </a:effectLst>
        </p:spPr>
        <p:txBody>
          <a:bodyPr wrap="square">
            <a:spAutoFit/>
          </a:bodyPr>
          <a:lstStyle/>
          <a:p>
            <a:pPr>
              <a:lnSpc>
                <a:spcPct val="107000"/>
              </a:lnSpc>
              <a:spcAft>
                <a:spcPts val="800"/>
              </a:spcAft>
            </a:pPr>
            <a:r>
              <a:rPr lang="en-GB" sz="2000" b="1" kern="100" dirty="0">
                <a:effectLst/>
                <a:ea typeface="Calibri" panose="020F0502020204030204" pitchFamily="34" charset="0"/>
                <a:cs typeface="Times New Roman" panose="02020603050405020304" pitchFamily="18" charset="0"/>
              </a:rPr>
              <a:t>Key point 5: Measures in preventing sexual exploitation</a:t>
            </a:r>
          </a:p>
        </p:txBody>
      </p:sp>
      <p:sp>
        <p:nvSpPr>
          <p:cNvPr id="5" name="TextBox 4">
            <a:extLst>
              <a:ext uri="{FF2B5EF4-FFF2-40B4-BE49-F238E27FC236}">
                <a16:creationId xmlns:a16="http://schemas.microsoft.com/office/drawing/2014/main" id="{39091118-6F2F-5A6F-843D-F8CF90C42255}"/>
              </a:ext>
            </a:extLst>
          </p:cNvPr>
          <p:cNvSpPr txBox="1"/>
          <p:nvPr/>
        </p:nvSpPr>
        <p:spPr>
          <a:xfrm>
            <a:off x="836544" y="6287373"/>
            <a:ext cx="6236060" cy="400110"/>
          </a:xfrm>
          <a:prstGeom prst="rect">
            <a:avLst/>
          </a:prstGeom>
          <a:noFill/>
          <a:ln>
            <a:solidFill>
              <a:schemeClr val="accent2"/>
            </a:solidFill>
          </a:ln>
          <a:effectLst>
            <a:glow rad="635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Purpose: </a:t>
            </a:r>
            <a:r>
              <a:rPr lang="en-GB" sz="2000" b="1" dirty="0">
                <a:ea typeface="Calibri" panose="020F0502020204030204" pitchFamily="34" charset="0"/>
                <a:cs typeface="Times New Roman" panose="02020603050405020304" pitchFamily="18" charset="0"/>
              </a:rPr>
              <a:t>E</a:t>
            </a:r>
            <a:r>
              <a:rPr lang="en-GB" sz="2000" b="1" dirty="0">
                <a:effectLst/>
                <a:ea typeface="Calibri" panose="020F0502020204030204" pitchFamily="34" charset="0"/>
                <a:cs typeface="Times New Roman" panose="02020603050405020304" pitchFamily="18" charset="0"/>
              </a:rPr>
              <a:t>xamine how past influenced the future</a:t>
            </a:r>
            <a:endParaRPr lang="en-GB" sz="2000" b="1" dirty="0"/>
          </a:p>
        </p:txBody>
      </p:sp>
    </p:spTree>
    <p:extLst>
      <p:ext uri="{BB962C8B-B14F-4D97-AF65-F5344CB8AC3E}">
        <p14:creationId xmlns:p14="http://schemas.microsoft.com/office/powerpoint/2010/main" val="1380162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9E18D-A9FC-3009-921C-719CBF5EF909}"/>
              </a:ext>
            </a:extLst>
          </p:cNvPr>
          <p:cNvSpPr>
            <a:spLocks noGrp="1"/>
          </p:cNvSpPr>
          <p:nvPr>
            <p:ph type="title"/>
          </p:nvPr>
        </p:nvSpPr>
        <p:spPr>
          <a:xfrm>
            <a:off x="1221795" y="1536568"/>
            <a:ext cx="9642712" cy="1029214"/>
          </a:xfrm>
          <a:ln>
            <a:solidFill>
              <a:schemeClr val="accent2"/>
            </a:solidFill>
          </a:ln>
          <a:effectLst>
            <a:glow rad="63500">
              <a:schemeClr val="accent2">
                <a:satMod val="175000"/>
                <a:alpha val="40000"/>
              </a:schemeClr>
            </a:glow>
          </a:effectLst>
        </p:spPr>
        <p:txBody>
          <a:bodyPr>
            <a:normAutofit/>
          </a:bodyPr>
          <a:lstStyle/>
          <a:p>
            <a:r>
              <a:rPr lang="en-GB" sz="2000" dirty="0">
                <a:effectLst/>
                <a:latin typeface="+mn-lt"/>
                <a:ea typeface="Calibri" panose="020F0502020204030204" pitchFamily="34" charset="0"/>
                <a:cs typeface="Times New Roman" panose="02020603050405020304" pitchFamily="18" charset="0"/>
              </a:rPr>
              <a:t>Sexual exploitation is a severe form of modern slavery where individuals are coerced, deceived or forced into sexual activities against their will.</a:t>
            </a:r>
            <a:endParaRPr lang="en-GB" sz="2000" dirty="0">
              <a:latin typeface="+mn-lt"/>
            </a:endParaRPr>
          </a:p>
        </p:txBody>
      </p:sp>
      <p:sp>
        <p:nvSpPr>
          <p:cNvPr id="3" name="TextBox 2">
            <a:extLst>
              <a:ext uri="{FF2B5EF4-FFF2-40B4-BE49-F238E27FC236}">
                <a16:creationId xmlns:a16="http://schemas.microsoft.com/office/drawing/2014/main" id="{58A8E2A7-C857-C123-862C-4456BBBAA20F}"/>
              </a:ext>
            </a:extLst>
          </p:cNvPr>
          <p:cNvSpPr txBox="1"/>
          <p:nvPr/>
        </p:nvSpPr>
        <p:spPr>
          <a:xfrm>
            <a:off x="2813196" y="409932"/>
            <a:ext cx="6459909" cy="769441"/>
          </a:xfrm>
          <a:prstGeom prst="rect">
            <a:avLst/>
          </a:prstGeom>
          <a:noFill/>
          <a:ln>
            <a:solidFill>
              <a:schemeClr val="accent2"/>
            </a:solidFill>
          </a:ln>
          <a:effectLst>
            <a:glow rad="228600">
              <a:schemeClr val="accent2">
                <a:satMod val="175000"/>
                <a:alpha val="40000"/>
              </a:schemeClr>
            </a:glow>
          </a:effectLst>
        </p:spPr>
        <p:txBody>
          <a:bodyPr wrap="none" rtlCol="0">
            <a:spAutoFit/>
          </a:bodyPr>
          <a:lstStyle/>
          <a:p>
            <a:pPr algn="ctr"/>
            <a:r>
              <a:rPr lang="en-GB" sz="4400" b="1" dirty="0">
                <a:effectLst/>
                <a:ea typeface="Calibri" panose="020F0502020204030204" pitchFamily="34" charset="0"/>
                <a:cs typeface="Times New Roman" panose="02020603050405020304" pitchFamily="18" charset="0"/>
              </a:rPr>
              <a:t>Modern Slavery Act 2015</a:t>
            </a:r>
            <a:endParaRPr lang="en-GB" sz="4400" b="1" dirty="0"/>
          </a:p>
        </p:txBody>
      </p:sp>
      <p:sp>
        <p:nvSpPr>
          <p:cNvPr id="5" name="TextBox 4">
            <a:extLst>
              <a:ext uri="{FF2B5EF4-FFF2-40B4-BE49-F238E27FC236}">
                <a16:creationId xmlns:a16="http://schemas.microsoft.com/office/drawing/2014/main" id="{728404FD-3EBA-BEFE-CFE3-AB534499D96F}"/>
              </a:ext>
            </a:extLst>
          </p:cNvPr>
          <p:cNvSpPr txBox="1"/>
          <p:nvPr/>
        </p:nvSpPr>
        <p:spPr>
          <a:xfrm>
            <a:off x="718450" y="2807088"/>
            <a:ext cx="10426484" cy="707886"/>
          </a:xfrm>
          <a:prstGeom prst="rect">
            <a:avLst/>
          </a:prstGeom>
          <a:noFill/>
          <a:ln>
            <a:solidFill>
              <a:schemeClr val="accent2"/>
            </a:solidFill>
          </a:ln>
          <a:effectLst>
            <a:glow rad="63500">
              <a:schemeClr val="accent2">
                <a:satMod val="175000"/>
                <a:alpha val="40000"/>
              </a:schemeClr>
            </a:glow>
          </a:effectLst>
        </p:spPr>
        <p:txBody>
          <a:bodyPr wrap="square">
            <a:spAutoFit/>
          </a:bodyPr>
          <a:lstStyle/>
          <a:p>
            <a:r>
              <a:rPr lang="en-GB" sz="2000" dirty="0">
                <a:effectLst/>
                <a:ea typeface="Calibri" panose="020F0502020204030204" pitchFamily="34" charset="0"/>
                <a:cs typeface="Times New Roman" panose="02020603050405020304" pitchFamily="18" charset="0"/>
              </a:rPr>
              <a:t>Under the Section 2 of Modern Slavery Act 2015, Human Trafficking is a crime involving the transportation of individuals from one location to another with the purpose of exploiting them.</a:t>
            </a:r>
            <a:endParaRPr lang="en-GB" sz="2000" dirty="0"/>
          </a:p>
        </p:txBody>
      </p:sp>
      <p:sp>
        <p:nvSpPr>
          <p:cNvPr id="6" name="TextBox 5">
            <a:extLst>
              <a:ext uri="{FF2B5EF4-FFF2-40B4-BE49-F238E27FC236}">
                <a16:creationId xmlns:a16="http://schemas.microsoft.com/office/drawing/2014/main" id="{09AE9ECE-187A-E308-8F09-CB7F56C44468}"/>
              </a:ext>
            </a:extLst>
          </p:cNvPr>
          <p:cNvSpPr txBox="1"/>
          <p:nvPr/>
        </p:nvSpPr>
        <p:spPr>
          <a:xfrm>
            <a:off x="5256791" y="4190787"/>
            <a:ext cx="1349803" cy="338554"/>
          </a:xfrm>
          <a:prstGeom prst="rect">
            <a:avLst/>
          </a:prstGeom>
          <a:noFill/>
        </p:spPr>
        <p:txBody>
          <a:bodyPr wrap="square">
            <a:spAutoFit/>
          </a:bodyPr>
          <a:lstStyle/>
          <a:p>
            <a:r>
              <a:rPr lang="en-GB" sz="1600" dirty="0">
                <a:effectLst/>
                <a:latin typeface="+mn-lt"/>
                <a:ea typeface="Calibri" panose="020F0502020204030204" pitchFamily="34" charset="0"/>
                <a:cs typeface="Times New Roman" panose="02020603050405020304" pitchFamily="18" charset="0"/>
              </a:rPr>
              <a:t>(CPS, 2020) </a:t>
            </a:r>
            <a:endParaRPr lang="en-GB" sz="1600" dirty="0"/>
          </a:p>
        </p:txBody>
      </p:sp>
      <p:pic>
        <p:nvPicPr>
          <p:cNvPr id="7" name="Picture 6" descr="A black and white logo with text&#10;&#10;Description automatically generated">
            <a:extLst>
              <a:ext uri="{FF2B5EF4-FFF2-40B4-BE49-F238E27FC236}">
                <a16:creationId xmlns:a16="http://schemas.microsoft.com/office/drawing/2014/main" id="{0C228AB8-68C5-7C22-0FC5-091CC0D7A6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93669" y="4473041"/>
            <a:ext cx="3876046" cy="2434568"/>
          </a:xfrm>
          <a:prstGeom prst="rect">
            <a:avLst/>
          </a:prstGeom>
        </p:spPr>
      </p:pic>
      <p:sp>
        <p:nvSpPr>
          <p:cNvPr id="8" name="TextBox 7">
            <a:extLst>
              <a:ext uri="{FF2B5EF4-FFF2-40B4-BE49-F238E27FC236}">
                <a16:creationId xmlns:a16="http://schemas.microsoft.com/office/drawing/2014/main" id="{5CB591C8-7C3D-DB1B-4A7E-AF14809A13FD}"/>
              </a:ext>
            </a:extLst>
          </p:cNvPr>
          <p:cNvSpPr txBox="1"/>
          <p:nvPr/>
        </p:nvSpPr>
        <p:spPr>
          <a:xfrm>
            <a:off x="4409440" y="6676777"/>
            <a:ext cx="3712049" cy="230832"/>
          </a:xfrm>
          <a:prstGeom prst="rect">
            <a:avLst/>
          </a:prstGeom>
          <a:noFill/>
        </p:spPr>
        <p:txBody>
          <a:bodyPr wrap="square" rtlCol="0">
            <a:spAutoFit/>
          </a:bodyPr>
          <a:lstStyle/>
          <a:p>
            <a:r>
              <a:rPr lang="en-GB" sz="900" dirty="0">
                <a:hlinkClick r:id="rId4" tooltip="https://coronationstreetupdates.blogspot.com/2019/07/corrie-embarks-on-modern-slavery.html"/>
              </a:rPr>
              <a:t>This Photo</a:t>
            </a:r>
            <a:r>
              <a:rPr lang="en-GB" sz="900" dirty="0"/>
              <a:t> by Unknown Author is licensed under </a:t>
            </a:r>
            <a:r>
              <a:rPr lang="en-GB" sz="900" dirty="0">
                <a:hlinkClick r:id="rId5" tooltip="https://creativecommons.org/licenses/by-nc-nd/3.0/"/>
              </a:rPr>
              <a:t>CC BY-NC-ND</a:t>
            </a:r>
            <a:endParaRPr lang="en-GB" sz="900" dirty="0"/>
          </a:p>
        </p:txBody>
      </p:sp>
      <p:pic>
        <p:nvPicPr>
          <p:cNvPr id="12" name="Picture 11" descr="A white corner of a paper&#10;&#10;Description automatically generated">
            <a:extLst>
              <a:ext uri="{FF2B5EF4-FFF2-40B4-BE49-F238E27FC236}">
                <a16:creationId xmlns:a16="http://schemas.microsoft.com/office/drawing/2014/main" id="{7E4CB60A-82F6-D54C-4F0D-A7D83119A2A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227096" y="4091211"/>
            <a:ext cx="3120385" cy="3061877"/>
          </a:xfrm>
          <a:prstGeom prst="rect">
            <a:avLst/>
          </a:prstGeom>
        </p:spPr>
      </p:pic>
      <p:sp>
        <p:nvSpPr>
          <p:cNvPr id="9" name="TextBox 8">
            <a:extLst>
              <a:ext uri="{FF2B5EF4-FFF2-40B4-BE49-F238E27FC236}">
                <a16:creationId xmlns:a16="http://schemas.microsoft.com/office/drawing/2014/main" id="{A1A9BB8D-DAED-0AC5-BD23-A4D8565EF81A}"/>
              </a:ext>
            </a:extLst>
          </p:cNvPr>
          <p:cNvSpPr txBox="1"/>
          <p:nvPr/>
        </p:nvSpPr>
        <p:spPr>
          <a:xfrm>
            <a:off x="1213847" y="3790677"/>
            <a:ext cx="9658608" cy="400110"/>
          </a:xfrm>
          <a:prstGeom prst="rect">
            <a:avLst/>
          </a:prstGeom>
          <a:noFill/>
          <a:ln>
            <a:solidFill>
              <a:schemeClr val="accent2"/>
            </a:solidFill>
          </a:ln>
          <a:effectLst>
            <a:glow rad="63500">
              <a:schemeClr val="accent2">
                <a:satMod val="175000"/>
                <a:alpha val="40000"/>
              </a:schemeClr>
            </a:glow>
          </a:effectLst>
        </p:spPr>
        <p:txBody>
          <a:bodyPr wrap="square">
            <a:spAutoFit/>
          </a:bodyPr>
          <a:lstStyle/>
          <a:p>
            <a:r>
              <a:rPr lang="en-GB" sz="2000" dirty="0">
                <a:effectLst/>
                <a:ea typeface="Calibri" panose="020F0502020204030204" pitchFamily="34" charset="0"/>
                <a:cs typeface="Times New Roman" panose="02020603050405020304" pitchFamily="18" charset="0"/>
              </a:rPr>
              <a:t>Modern Slavery encompasses all forms of slavery, human trafficking and exploitation</a:t>
            </a:r>
            <a:r>
              <a:rPr lang="en-GB" sz="2000" dirty="0">
                <a:ea typeface="Calibri" panose="020F0502020204030204" pitchFamily="34" charset="0"/>
                <a:cs typeface="Times New Roman" panose="02020603050405020304" pitchFamily="18" charset="0"/>
              </a:rPr>
              <a:t>.</a:t>
            </a:r>
            <a:endParaRPr lang="en-GB" sz="2000" dirty="0"/>
          </a:p>
        </p:txBody>
      </p:sp>
    </p:spTree>
    <p:extLst>
      <p:ext uri="{BB962C8B-B14F-4D97-AF65-F5344CB8AC3E}">
        <p14:creationId xmlns:p14="http://schemas.microsoft.com/office/powerpoint/2010/main" val="1535723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covering her face with her hands&#10;&#10;Description automatically generated">
            <a:extLst>
              <a:ext uri="{FF2B5EF4-FFF2-40B4-BE49-F238E27FC236}">
                <a16:creationId xmlns:a16="http://schemas.microsoft.com/office/drawing/2014/main" id="{ABEF1D8F-E358-13D5-DA22-5A52C2C1236F}"/>
              </a:ext>
            </a:extLst>
          </p:cNvPr>
          <p:cNvPicPr>
            <a:picLocks noChangeAspect="1"/>
          </p:cNvPicPr>
          <p:nvPr/>
        </p:nvPicPr>
        <p:blipFill>
          <a:blip r:embed="rId3">
            <a:extLst>
              <a:ext uri="{28A0092B-C50C-407E-A947-70E740481C1C}">
                <a14:useLocalDpi xmlns:a14="http://schemas.microsoft.com/office/drawing/2010/main" val="0"/>
              </a:ext>
            </a:extLst>
          </a:blip>
          <a:srcRect l="4826"/>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4B133E-7680-C33F-820E-9B2A5EA8C09E}"/>
              </a:ext>
            </a:extLst>
          </p:cNvPr>
          <p:cNvSpPr>
            <a:spLocks noGrp="1"/>
          </p:cNvSpPr>
          <p:nvPr>
            <p:ph type="title"/>
          </p:nvPr>
        </p:nvSpPr>
        <p:spPr>
          <a:xfrm>
            <a:off x="6469219" y="451403"/>
            <a:ext cx="5411755" cy="1899912"/>
          </a:xfrm>
          <a:ln>
            <a:solidFill>
              <a:schemeClr val="accent2"/>
            </a:solidFill>
          </a:ln>
          <a:effectLst>
            <a:glow rad="63500">
              <a:schemeClr val="accent2">
                <a:satMod val="175000"/>
                <a:alpha val="40000"/>
              </a:schemeClr>
            </a:glow>
          </a:effectLst>
        </p:spPr>
        <p:txBody>
          <a:bodyPr vert="horz" lIns="91440" tIns="45720" rIns="91440" bIns="45720" rtlCol="0" anchor="ctr">
            <a:noAutofit/>
          </a:bodyPr>
          <a:lstStyle/>
          <a:p>
            <a:pPr algn="ctr"/>
            <a:br>
              <a:rPr lang="en-US" b="1" dirty="0">
                <a:effectLst/>
              </a:rPr>
            </a:br>
            <a:r>
              <a:rPr lang="en-US" b="1" dirty="0">
                <a:effectLst/>
              </a:rPr>
              <a:t>Modern challenges of sexual exploitation</a:t>
            </a:r>
            <a:br>
              <a:rPr lang="en-US" dirty="0">
                <a:effectLst/>
              </a:rPr>
            </a:br>
            <a:endParaRPr lang="en-US" dirty="0"/>
          </a:p>
        </p:txBody>
      </p:sp>
      <p:sp>
        <p:nvSpPr>
          <p:cNvPr id="8" name="TextBox 7">
            <a:extLst>
              <a:ext uri="{FF2B5EF4-FFF2-40B4-BE49-F238E27FC236}">
                <a16:creationId xmlns:a16="http://schemas.microsoft.com/office/drawing/2014/main" id="{C06CA99D-4833-791A-A4F1-1E4754EF874F}"/>
              </a:ext>
            </a:extLst>
          </p:cNvPr>
          <p:cNvSpPr txBox="1"/>
          <p:nvPr/>
        </p:nvSpPr>
        <p:spPr>
          <a:xfrm>
            <a:off x="6982470" y="3033582"/>
            <a:ext cx="5206481" cy="1273641"/>
          </a:xfrm>
          <a:prstGeom prst="rect">
            <a:avLst/>
          </a:prstGeom>
        </p:spPr>
        <p:txBody>
          <a:bodyPr vert="horz" lIns="91440" tIns="45720" rIns="91440" bIns="45720" rtlCol="0">
            <a:normAutofit/>
          </a:bodyPr>
          <a:lstStyle/>
          <a:p>
            <a:pPr>
              <a:lnSpc>
                <a:spcPct val="90000"/>
              </a:lnSpc>
              <a:spcAft>
                <a:spcPts val="600"/>
              </a:spcAft>
            </a:pPr>
            <a:r>
              <a:rPr lang="en-US" sz="2000" b="1" dirty="0">
                <a:effectLst/>
              </a:rPr>
              <a:t>Sexual exploitation in the UK presents numerous challenges, reflecting the evolving nature of this crime.</a:t>
            </a:r>
            <a:endParaRPr lang="en-US" sz="2000" b="1" dirty="0"/>
          </a:p>
        </p:txBody>
      </p:sp>
      <p:pic>
        <p:nvPicPr>
          <p:cNvPr id="3" name="Picture 2" descr="A white corner of a paper&#10;&#10;Description automatically generated">
            <a:extLst>
              <a:ext uri="{FF2B5EF4-FFF2-40B4-BE49-F238E27FC236}">
                <a16:creationId xmlns:a16="http://schemas.microsoft.com/office/drawing/2014/main" id="{F41974CA-CCAD-AAA5-23C6-7E83CB1738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175097" y="4063191"/>
            <a:ext cx="3120385" cy="3061877"/>
          </a:xfrm>
          <a:prstGeom prst="rect">
            <a:avLst/>
          </a:prstGeom>
        </p:spPr>
      </p:pic>
    </p:spTree>
    <p:extLst>
      <p:ext uri="{BB962C8B-B14F-4D97-AF65-F5344CB8AC3E}">
        <p14:creationId xmlns:p14="http://schemas.microsoft.com/office/powerpoint/2010/main" val="2327434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hand tied with a rope&#10;&#10;Description automatically generated">
            <a:extLst>
              <a:ext uri="{FF2B5EF4-FFF2-40B4-BE49-F238E27FC236}">
                <a16:creationId xmlns:a16="http://schemas.microsoft.com/office/drawing/2014/main" id="{DFEE85AB-492B-33DB-3CB4-11D63D59CAE4}"/>
              </a:ext>
            </a:extLst>
          </p:cNvPr>
          <p:cNvPicPr>
            <a:picLocks noChangeAspect="1"/>
          </p:cNvPicPr>
          <p:nvPr/>
        </p:nvPicPr>
        <p:blipFill>
          <a:blip r:embed="rId2">
            <a:alphaModFix amt="35000"/>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rcRect l="32321" r="1" b="1"/>
          <a:stretch/>
        </p:blipFill>
        <p:spPr>
          <a:xfrm>
            <a:off x="-1502239"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4ED79E6-51E3-3C88-36AD-9F34BE03E9B6}"/>
              </a:ext>
            </a:extLst>
          </p:cNvPr>
          <p:cNvSpPr txBox="1"/>
          <p:nvPr/>
        </p:nvSpPr>
        <p:spPr>
          <a:xfrm>
            <a:off x="5895092" y="466530"/>
            <a:ext cx="6199833" cy="6092889"/>
          </a:xfrm>
          <a:prstGeom prst="rect">
            <a:avLst/>
          </a:prstGeom>
          <a:ln>
            <a:solidFill>
              <a:schemeClr val="accent2"/>
            </a:solidFill>
          </a:ln>
          <a:effectLst>
            <a:glow rad="63500">
              <a:schemeClr val="accent2">
                <a:satMod val="175000"/>
                <a:alpha val="40000"/>
              </a:schemeClr>
            </a:glow>
          </a:effectLst>
        </p:spPr>
        <p:txBody>
          <a:bodyPr vert="horz" lIns="91440" tIns="45720" rIns="91440" bIns="45720" rtlCol="0">
            <a:noAutofit/>
          </a:bodyPr>
          <a:lstStyle/>
          <a:p>
            <a:pPr marL="114300">
              <a:lnSpc>
                <a:spcPct val="90000"/>
              </a:lnSpc>
              <a:spcAft>
                <a:spcPts val="600"/>
              </a:spcAft>
            </a:pPr>
            <a:r>
              <a:rPr lang="en-US" sz="2000" b="1" dirty="0">
                <a:effectLst/>
              </a:rPr>
              <a:t>Human Trafficking - Coercion and Manipulation</a:t>
            </a:r>
          </a:p>
          <a:p>
            <a:pPr>
              <a:lnSpc>
                <a:spcPct val="90000"/>
              </a:lnSpc>
              <a:spcAft>
                <a:spcPts val="600"/>
              </a:spcAft>
            </a:pPr>
            <a:r>
              <a:rPr lang="en-US" b="1" dirty="0">
                <a:effectLst/>
              </a:rPr>
              <a:t>The UK has seen a significant rise in human trafficking cases, with many victims being exploited for sexual purposes</a:t>
            </a:r>
            <a:r>
              <a:rPr lang="en-US" b="1" dirty="0"/>
              <a:t>.</a:t>
            </a:r>
          </a:p>
          <a:p>
            <a:pPr>
              <a:lnSpc>
                <a:spcPct val="90000"/>
              </a:lnSpc>
              <a:spcAft>
                <a:spcPts val="600"/>
              </a:spcAft>
            </a:pPr>
            <a:endParaRPr lang="en-US" b="1" dirty="0"/>
          </a:p>
          <a:p>
            <a:pPr marL="114300">
              <a:lnSpc>
                <a:spcPct val="90000"/>
              </a:lnSpc>
              <a:spcAft>
                <a:spcPts val="600"/>
              </a:spcAft>
            </a:pPr>
            <a:r>
              <a:rPr lang="en-US" sz="2000" b="1" dirty="0">
                <a:effectLst/>
              </a:rPr>
              <a:t>Technological Advancements</a:t>
            </a:r>
          </a:p>
          <a:p>
            <a:pPr>
              <a:lnSpc>
                <a:spcPct val="90000"/>
              </a:lnSpc>
              <a:spcAft>
                <a:spcPts val="600"/>
              </a:spcAft>
            </a:pPr>
            <a:r>
              <a:rPr lang="en-US" b="1" dirty="0">
                <a:effectLst/>
              </a:rPr>
              <a:t>The digital age has provided new avenues for exploitation. Online platforms and social media are often used to groom and exploit victims.</a:t>
            </a:r>
            <a:endParaRPr lang="en-US" b="1" dirty="0"/>
          </a:p>
          <a:p>
            <a:pPr indent="-228600">
              <a:lnSpc>
                <a:spcPct val="90000"/>
              </a:lnSpc>
              <a:spcAft>
                <a:spcPts val="600"/>
              </a:spcAft>
              <a:buFont typeface="Arial" panose="020B0604020202020204" pitchFamily="34" charset="0"/>
              <a:buChar char="•"/>
            </a:pPr>
            <a:endParaRPr lang="en-US" b="1" dirty="0"/>
          </a:p>
          <a:p>
            <a:pPr marL="114300">
              <a:lnSpc>
                <a:spcPct val="90000"/>
              </a:lnSpc>
              <a:spcAft>
                <a:spcPts val="600"/>
              </a:spcAft>
            </a:pPr>
            <a:r>
              <a:rPr lang="en-US" sz="2000" b="1" dirty="0">
                <a:effectLst/>
              </a:rPr>
              <a:t>Resource Limitations and Legislative Gaps</a:t>
            </a:r>
          </a:p>
          <a:p>
            <a:pPr>
              <a:lnSpc>
                <a:spcPct val="90000"/>
              </a:lnSpc>
              <a:spcAft>
                <a:spcPts val="600"/>
              </a:spcAft>
            </a:pPr>
            <a:r>
              <a:rPr lang="en-US" b="1" dirty="0">
                <a:effectLst/>
              </a:rPr>
              <a:t>Law enforcement and support services often lack the resources needed to effectively address sexual exploitation</a:t>
            </a:r>
            <a:r>
              <a:rPr lang="en-US" b="1" dirty="0"/>
              <a:t>.</a:t>
            </a:r>
          </a:p>
          <a:p>
            <a:pPr>
              <a:lnSpc>
                <a:spcPct val="90000"/>
              </a:lnSpc>
              <a:spcAft>
                <a:spcPts val="600"/>
              </a:spcAft>
            </a:pPr>
            <a:r>
              <a:rPr lang="en-US" b="1" dirty="0">
                <a:effectLst/>
              </a:rPr>
              <a:t>Existing laws may not fully address the nuances of modern sexual exploitation.</a:t>
            </a:r>
          </a:p>
          <a:p>
            <a:pPr>
              <a:lnSpc>
                <a:spcPct val="90000"/>
              </a:lnSpc>
              <a:spcAft>
                <a:spcPts val="600"/>
              </a:spcAft>
            </a:pPr>
            <a:endParaRPr lang="en-US" b="1" dirty="0">
              <a:effectLst/>
            </a:endParaRPr>
          </a:p>
          <a:p>
            <a:pPr marL="114300">
              <a:lnSpc>
                <a:spcPct val="90000"/>
              </a:lnSpc>
              <a:spcAft>
                <a:spcPts val="600"/>
              </a:spcAft>
            </a:pPr>
            <a:r>
              <a:rPr lang="en-US" sz="2000" b="1" dirty="0">
                <a:effectLst/>
              </a:rPr>
              <a:t>Underreporting and Stigma</a:t>
            </a:r>
          </a:p>
          <a:p>
            <a:pPr>
              <a:lnSpc>
                <a:spcPct val="90000"/>
              </a:lnSpc>
              <a:spcAft>
                <a:spcPts val="600"/>
              </a:spcAft>
            </a:pPr>
            <a:r>
              <a:rPr lang="en-US" b="1" dirty="0">
                <a:effectLst/>
              </a:rPr>
              <a:t>Many victims do not report their experiences due to fear, shame or mistrust of authorities.</a:t>
            </a:r>
          </a:p>
        </p:txBody>
      </p:sp>
    </p:spTree>
    <p:extLst>
      <p:ext uri="{BB962C8B-B14F-4D97-AF65-F5344CB8AC3E}">
        <p14:creationId xmlns:p14="http://schemas.microsoft.com/office/powerpoint/2010/main" val="2537580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finger touching a screen&#10;&#10;Description automatically generated">
            <a:extLst>
              <a:ext uri="{FF2B5EF4-FFF2-40B4-BE49-F238E27FC236}">
                <a16:creationId xmlns:a16="http://schemas.microsoft.com/office/drawing/2014/main" id="{06EE1658-CB2E-1765-CBAD-38B1125D848B}"/>
              </a:ext>
            </a:extLst>
          </p:cNvPr>
          <p:cNvPicPr>
            <a:picLocks noChangeAspect="1"/>
          </p:cNvPicPr>
          <p:nvPr/>
        </p:nvPicPr>
        <p:blipFill>
          <a:blip r:embed="rId3">
            <a:alphaModFix amt="35000"/>
            <a:extLst>
              <a:ext uri="{BEBA8EAE-BF5A-486C-A8C5-ECC9F3942E4B}">
                <a14:imgProps xmlns:a14="http://schemas.microsoft.com/office/drawing/2010/main">
                  <a14:imgLayer r:embed="rId4">
                    <a14:imgEffect>
                      <a14:artisticChalkSketch/>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2032"/>
            <a:ext cx="12192000" cy="6858000"/>
          </a:xfrm>
          <a:prstGeom prst="rect">
            <a:avLst/>
          </a:prstGeom>
        </p:spPr>
      </p:pic>
      <p:sp>
        <p:nvSpPr>
          <p:cNvPr id="2" name="Title 1">
            <a:extLst>
              <a:ext uri="{FF2B5EF4-FFF2-40B4-BE49-F238E27FC236}">
                <a16:creationId xmlns:a16="http://schemas.microsoft.com/office/drawing/2014/main" id="{3235821C-171E-F664-34AF-010AAAC55579}"/>
              </a:ext>
            </a:extLst>
          </p:cNvPr>
          <p:cNvSpPr>
            <a:spLocks noGrp="1"/>
          </p:cNvSpPr>
          <p:nvPr>
            <p:ph type="title"/>
          </p:nvPr>
        </p:nvSpPr>
        <p:spPr>
          <a:ln>
            <a:solidFill>
              <a:schemeClr val="accent2"/>
            </a:solidFill>
          </a:ln>
          <a:effectLst>
            <a:glow rad="101600">
              <a:schemeClr val="accent2">
                <a:satMod val="175000"/>
                <a:alpha val="40000"/>
              </a:schemeClr>
            </a:glow>
          </a:effectLst>
        </p:spPr>
        <p:txBody>
          <a:bodyPr/>
          <a:lstStyle/>
          <a:p>
            <a:r>
              <a:rPr lang="en-GB" dirty="0"/>
              <a:t>  Sexual Exploitation and Digital Technologies</a:t>
            </a:r>
          </a:p>
        </p:txBody>
      </p:sp>
      <p:sp>
        <p:nvSpPr>
          <p:cNvPr id="4" name="TextBox 3">
            <a:extLst>
              <a:ext uri="{FF2B5EF4-FFF2-40B4-BE49-F238E27FC236}">
                <a16:creationId xmlns:a16="http://schemas.microsoft.com/office/drawing/2014/main" id="{DDA705F7-0504-D60A-F8C1-C0E96F00E9F6}"/>
              </a:ext>
            </a:extLst>
          </p:cNvPr>
          <p:cNvSpPr txBox="1"/>
          <p:nvPr/>
        </p:nvSpPr>
        <p:spPr>
          <a:xfrm>
            <a:off x="838200" y="2134953"/>
            <a:ext cx="8763000" cy="1398332"/>
          </a:xfrm>
          <a:prstGeom prst="rect">
            <a:avLst/>
          </a:prstGeom>
          <a:noFill/>
        </p:spPr>
        <p:txBody>
          <a:bodyPr wrap="square">
            <a:spAutoFit/>
          </a:bodyPr>
          <a:lstStyle/>
          <a:p>
            <a:pPr>
              <a:lnSpc>
                <a:spcPct val="107000"/>
              </a:lnSpc>
              <a:spcAft>
                <a:spcPts val="800"/>
              </a:spcAft>
            </a:pPr>
            <a:r>
              <a:rPr lang="en-GB" sz="2000" b="1" kern="100" dirty="0">
                <a:effectLst/>
                <a:ea typeface="Calibri" panose="020F0502020204030204" pitchFamily="34" charset="0"/>
                <a:cs typeface="Times New Roman" panose="02020603050405020304" pitchFamily="18" charset="0"/>
              </a:rPr>
              <a:t>One of the significant changes resulting from the increased use of digital technologies in human trafficking is </a:t>
            </a:r>
            <a:r>
              <a:rPr lang="en-GB" sz="2000" b="1" kern="100" dirty="0">
                <a:ea typeface="Calibri" panose="020F0502020204030204" pitchFamily="34" charset="0"/>
                <a:cs typeface="Times New Roman" panose="02020603050405020304" pitchFamily="18" charset="0"/>
              </a:rPr>
              <a:t>t</a:t>
            </a:r>
            <a:r>
              <a:rPr lang="en-GB" sz="2000" b="1" kern="100" dirty="0">
                <a:effectLst/>
                <a:ea typeface="Calibri" panose="020F0502020204030204" pitchFamily="34" charset="0"/>
                <a:cs typeface="Times New Roman" panose="02020603050405020304" pitchFamily="18" charset="0"/>
              </a:rPr>
              <a:t>he modern dimension of space facilitated by online platforms, which enables traffickers to recruit, control, and exploit victims without needing to meet them face-to-face.</a:t>
            </a:r>
          </a:p>
        </p:txBody>
      </p:sp>
      <p:sp>
        <p:nvSpPr>
          <p:cNvPr id="6" name="TextBox 5">
            <a:extLst>
              <a:ext uri="{FF2B5EF4-FFF2-40B4-BE49-F238E27FC236}">
                <a16:creationId xmlns:a16="http://schemas.microsoft.com/office/drawing/2014/main" id="{A46F57EF-F98D-9CB1-770D-C5743EE22E63}"/>
              </a:ext>
            </a:extLst>
          </p:cNvPr>
          <p:cNvSpPr txBox="1"/>
          <p:nvPr/>
        </p:nvSpPr>
        <p:spPr>
          <a:xfrm>
            <a:off x="838200" y="3871839"/>
            <a:ext cx="8522368" cy="1015663"/>
          </a:xfrm>
          <a:prstGeom prst="rect">
            <a:avLst/>
          </a:prstGeom>
          <a:noFill/>
        </p:spPr>
        <p:txBody>
          <a:bodyPr wrap="square">
            <a:spAutoFit/>
          </a:bodyPr>
          <a:lstStyle/>
          <a:p>
            <a:r>
              <a:rPr lang="en-GB" sz="2000" b="1" dirty="0"/>
              <a:t>The internet and the shift away from in-person interactions have allowed traffickers to access a significantly larger customer base compared to traditional street-based sexual exploitation. </a:t>
            </a:r>
          </a:p>
        </p:txBody>
      </p:sp>
      <p:sp>
        <p:nvSpPr>
          <p:cNvPr id="8" name="TextBox 7">
            <a:extLst>
              <a:ext uri="{FF2B5EF4-FFF2-40B4-BE49-F238E27FC236}">
                <a16:creationId xmlns:a16="http://schemas.microsoft.com/office/drawing/2014/main" id="{A823D31E-EA8B-8307-15B5-240562397BEB}"/>
              </a:ext>
            </a:extLst>
          </p:cNvPr>
          <p:cNvSpPr txBox="1"/>
          <p:nvPr/>
        </p:nvSpPr>
        <p:spPr>
          <a:xfrm>
            <a:off x="838200" y="5417775"/>
            <a:ext cx="8763000" cy="1323439"/>
          </a:xfrm>
          <a:prstGeom prst="rect">
            <a:avLst/>
          </a:prstGeom>
          <a:noFill/>
        </p:spPr>
        <p:txBody>
          <a:bodyPr wrap="square">
            <a:spAutoFit/>
          </a:bodyPr>
          <a:lstStyle/>
          <a:p>
            <a:r>
              <a:rPr lang="en-GB" sz="2000" b="1" dirty="0"/>
              <a:t>This presents new challenges for detecting and investigating such cases, as the involved parties are more spread out. Other obstacles to detection, investigation, and prosecution include the overwhelming amount of digital data that needs to be examined.</a:t>
            </a:r>
          </a:p>
        </p:txBody>
      </p:sp>
      <p:sp>
        <p:nvSpPr>
          <p:cNvPr id="11" name="TextBox 10">
            <a:extLst>
              <a:ext uri="{FF2B5EF4-FFF2-40B4-BE49-F238E27FC236}">
                <a16:creationId xmlns:a16="http://schemas.microsoft.com/office/drawing/2014/main" id="{A4A4ACF4-322F-01E5-1C37-C0361F110404}"/>
              </a:ext>
            </a:extLst>
          </p:cNvPr>
          <p:cNvSpPr txBox="1"/>
          <p:nvPr/>
        </p:nvSpPr>
        <p:spPr>
          <a:xfrm>
            <a:off x="0" y="6858000"/>
            <a:ext cx="11238495" cy="230832"/>
          </a:xfrm>
          <a:prstGeom prst="rect">
            <a:avLst/>
          </a:prstGeom>
          <a:noFill/>
        </p:spPr>
        <p:txBody>
          <a:bodyPr wrap="square" rtlCol="0">
            <a:spAutoFit/>
          </a:bodyPr>
          <a:lstStyle/>
          <a:p>
            <a:r>
              <a:rPr lang="en-GB" sz="900">
                <a:hlinkClick r:id="rId5" tooltip="https://technofaq.org/posts/2020/03/top-10-technologies-for-business-success/"/>
              </a:rPr>
              <a:t>This Photo</a:t>
            </a:r>
            <a:r>
              <a:rPr lang="en-GB" sz="900"/>
              <a:t> by Unknown Author is licensed under </a:t>
            </a:r>
            <a:r>
              <a:rPr lang="en-GB" sz="900">
                <a:hlinkClick r:id="rId6" tooltip="https://creativecommons.org/licenses/by-nc-sa/3.0/"/>
              </a:rPr>
              <a:t>CC BY-SA-NC</a:t>
            </a:r>
            <a:endParaRPr lang="en-GB" sz="900"/>
          </a:p>
        </p:txBody>
      </p:sp>
      <p:sp>
        <p:nvSpPr>
          <p:cNvPr id="13" name="TextBox 12">
            <a:extLst>
              <a:ext uri="{FF2B5EF4-FFF2-40B4-BE49-F238E27FC236}">
                <a16:creationId xmlns:a16="http://schemas.microsoft.com/office/drawing/2014/main" id="{1099C95E-10AC-CD15-E66B-47EB7DB2509D}"/>
              </a:ext>
            </a:extLst>
          </p:cNvPr>
          <p:cNvSpPr txBox="1"/>
          <p:nvPr/>
        </p:nvSpPr>
        <p:spPr>
          <a:xfrm>
            <a:off x="9186112" y="6519446"/>
            <a:ext cx="6190246" cy="338554"/>
          </a:xfrm>
          <a:prstGeom prst="rect">
            <a:avLst/>
          </a:prstGeom>
          <a:noFill/>
        </p:spPr>
        <p:txBody>
          <a:bodyPr wrap="square">
            <a:spAutoFit/>
          </a:bodyPr>
          <a:lstStyle/>
          <a:p>
            <a:r>
              <a:rPr lang="en-GB" sz="1600" b="0" i="0" dirty="0">
                <a:effectLst/>
              </a:rPr>
              <a:t>Trends in Organized Crime (2024)</a:t>
            </a:r>
            <a:endParaRPr lang="en-GB" sz="1600" dirty="0"/>
          </a:p>
        </p:txBody>
      </p:sp>
    </p:spTree>
    <p:extLst>
      <p:ext uri="{BB962C8B-B14F-4D97-AF65-F5344CB8AC3E}">
        <p14:creationId xmlns:p14="http://schemas.microsoft.com/office/powerpoint/2010/main" val="2524683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person surrounded by hands&#10;&#10;Description automatically generated">
            <a:extLst>
              <a:ext uri="{FF2B5EF4-FFF2-40B4-BE49-F238E27FC236}">
                <a16:creationId xmlns:a16="http://schemas.microsoft.com/office/drawing/2014/main" id="{8B815F9D-4492-2768-DCCF-0A119265A883}"/>
              </a:ext>
            </a:extLst>
          </p:cNvPr>
          <p:cNvPicPr>
            <a:picLocks noChangeAspect="1"/>
          </p:cNvPicPr>
          <p:nvPr/>
        </p:nvPicPr>
        <p:blipFill>
          <a:blip r:embed="rId3">
            <a:alphaModFix amt="20000"/>
            <a:duotone>
              <a:schemeClr val="accent2">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1" y="-88475"/>
            <a:ext cx="12192000" cy="7020055"/>
          </a:xfrm>
          <a:prstGeom prst="rect">
            <a:avLst/>
          </a:prstGeom>
          <a:noFill/>
          <a:ln>
            <a:noFill/>
          </a:ln>
        </p:spPr>
        <p:style>
          <a:lnRef idx="0">
            <a:scrgbClr r="0" g="0" b="0"/>
          </a:lnRef>
          <a:fillRef idx="0">
            <a:scrgbClr r="0" g="0" b="0"/>
          </a:fillRef>
          <a:effectRef idx="0">
            <a:scrgbClr r="0" g="0" b="0"/>
          </a:effectRef>
          <a:fontRef idx="minor">
            <a:schemeClr val="dk1"/>
          </a:fontRef>
        </p:style>
      </p:pic>
      <p:sp>
        <p:nvSpPr>
          <p:cNvPr id="2" name="Title 1">
            <a:extLst>
              <a:ext uri="{FF2B5EF4-FFF2-40B4-BE49-F238E27FC236}">
                <a16:creationId xmlns:a16="http://schemas.microsoft.com/office/drawing/2014/main" id="{A9E23646-57E2-3396-FAD3-245FD2FD41F6}"/>
              </a:ext>
            </a:extLst>
          </p:cNvPr>
          <p:cNvSpPr>
            <a:spLocks noGrp="1"/>
          </p:cNvSpPr>
          <p:nvPr>
            <p:ph type="title"/>
          </p:nvPr>
        </p:nvSpPr>
        <p:spPr>
          <a:xfrm>
            <a:off x="88489" y="73752"/>
            <a:ext cx="4990088" cy="1178871"/>
          </a:xfrm>
          <a:solidFill>
            <a:schemeClr val="bg1"/>
          </a:solidFill>
          <a:effectLst>
            <a:glow rad="63500">
              <a:schemeClr val="accent2">
                <a:satMod val="175000"/>
                <a:alpha val="40000"/>
              </a:schemeClr>
            </a:glow>
            <a:outerShdw blurRad="50800" dist="38100" dir="2700000" algn="tl" rotWithShape="0">
              <a:prstClr val="black">
                <a:alpha val="40000"/>
              </a:prstClr>
            </a:outerShdw>
            <a:reflection blurRad="6350" stA="50000" endA="300" endPos="38500" dist="50800" dir="5400000" sy="-100000" algn="bl" rotWithShape="0"/>
            <a:softEdge rad="12700"/>
          </a:effectLst>
        </p:spPr>
        <p:txBody>
          <a:bodyPr/>
          <a:lstStyle/>
          <a:p>
            <a:r>
              <a:rPr lang="en-GB" b="1" dirty="0"/>
              <a:t>Reports &amp; Statistics </a:t>
            </a:r>
          </a:p>
        </p:txBody>
      </p:sp>
      <p:sp>
        <p:nvSpPr>
          <p:cNvPr id="5" name="TextBox 4">
            <a:extLst>
              <a:ext uri="{FF2B5EF4-FFF2-40B4-BE49-F238E27FC236}">
                <a16:creationId xmlns:a16="http://schemas.microsoft.com/office/drawing/2014/main" id="{1E35CF7F-9E9A-770F-B05B-174783DFA05F}"/>
              </a:ext>
            </a:extLst>
          </p:cNvPr>
          <p:cNvSpPr txBox="1"/>
          <p:nvPr/>
        </p:nvSpPr>
        <p:spPr>
          <a:xfrm>
            <a:off x="88489" y="2003684"/>
            <a:ext cx="5506065" cy="1631216"/>
          </a:xfrm>
          <a:prstGeom prst="rect">
            <a:avLst/>
          </a:prstGeom>
          <a:solidFill>
            <a:schemeClr val="bg1"/>
          </a:solidFill>
          <a:effectLst>
            <a:glow rad="63500">
              <a:schemeClr val="accent2">
                <a:satMod val="175000"/>
                <a:alpha val="40000"/>
              </a:schemeClr>
            </a:glow>
            <a:outerShdw blurRad="50800" dist="38100" dir="2700000" algn="tl" rotWithShape="0">
              <a:prstClr val="black">
                <a:alpha val="40000"/>
              </a:prstClr>
            </a:outerShdw>
          </a:effectLst>
        </p:spPr>
        <p:txBody>
          <a:bodyPr wrap="square">
            <a:spAutoFit/>
          </a:bodyPr>
          <a:lstStyle/>
          <a:p>
            <a:r>
              <a:rPr lang="en-GB" sz="2000" b="1" dirty="0">
                <a:ea typeface="Calibri" panose="020F0502020204030204" pitchFamily="34" charset="0"/>
                <a:cs typeface="Times New Roman" panose="02020603050405020304" pitchFamily="18" charset="0"/>
              </a:rPr>
              <a:t>T</a:t>
            </a:r>
            <a:r>
              <a:rPr lang="en-GB" sz="2000" b="1" dirty="0">
                <a:effectLst/>
                <a:ea typeface="Calibri" panose="020F0502020204030204" pitchFamily="34" charset="0"/>
                <a:cs typeface="Times New Roman" panose="02020603050405020304" pitchFamily="18" charset="0"/>
              </a:rPr>
              <a:t>here are many individuals in prostitution who are subject to acute exploitation and serious and sustained harm.</a:t>
            </a:r>
            <a:r>
              <a:rPr lang="en-GB" sz="2000" b="1" dirty="0">
                <a:ea typeface="Calibri" panose="020F0502020204030204" pitchFamily="34" charset="0"/>
                <a:cs typeface="Times New Roman" panose="02020603050405020304" pitchFamily="18" charset="0"/>
              </a:rPr>
              <a:t> </a:t>
            </a:r>
            <a:r>
              <a:rPr lang="en-GB" sz="2000" b="1" dirty="0">
                <a:effectLst/>
                <a:ea typeface="Calibri" panose="020F0502020204030204" pitchFamily="34" charset="0"/>
                <a:cs typeface="Times New Roman" panose="02020603050405020304" pitchFamily="18" charset="0"/>
              </a:rPr>
              <a:t>Many female survey respondents reported both the fear and the experience of physical or sexual violence.</a:t>
            </a:r>
            <a:endParaRPr lang="en-GB" sz="2000" b="1" dirty="0"/>
          </a:p>
        </p:txBody>
      </p:sp>
      <p:sp>
        <p:nvSpPr>
          <p:cNvPr id="10" name="TextBox 9">
            <a:extLst>
              <a:ext uri="{FF2B5EF4-FFF2-40B4-BE49-F238E27FC236}">
                <a16:creationId xmlns:a16="http://schemas.microsoft.com/office/drawing/2014/main" id="{A37C7091-BA45-739E-0518-50F1CD40B58E}"/>
              </a:ext>
            </a:extLst>
          </p:cNvPr>
          <p:cNvSpPr txBox="1"/>
          <p:nvPr/>
        </p:nvSpPr>
        <p:spPr>
          <a:xfrm>
            <a:off x="6597448" y="2003684"/>
            <a:ext cx="5506065" cy="1631216"/>
          </a:xfrm>
          <a:prstGeom prst="rect">
            <a:avLst/>
          </a:prstGeom>
          <a:solidFill>
            <a:schemeClr val="bg1"/>
          </a:solidFill>
          <a:effectLst>
            <a:glow rad="63500">
              <a:schemeClr val="accent2">
                <a:satMod val="175000"/>
                <a:alpha val="40000"/>
              </a:schemeClr>
            </a:glow>
            <a:outerShdw blurRad="50800" dist="38100" dir="2700000" algn="tl" rotWithShape="0">
              <a:prstClr val="black">
                <a:alpha val="40000"/>
              </a:prstClr>
            </a:outerShdw>
          </a:effectLst>
        </p:spPr>
        <p:txBody>
          <a:bodyPr wrap="square">
            <a:spAutoFit/>
          </a:bodyPr>
          <a:lstStyle/>
          <a:p>
            <a:r>
              <a:rPr lang="en-GB" sz="2000" b="1" dirty="0">
                <a:effectLst/>
                <a:ea typeface="Calibri" panose="020F0502020204030204" pitchFamily="34" charset="0"/>
                <a:cs typeface="Times New Roman" panose="02020603050405020304" pitchFamily="18" charset="0"/>
              </a:rPr>
              <a:t>Trafficking is a significant pathway into prostitution in Britain, with the Metropolitan Police estimating that 70% of women in off-street prostitution in London are foreign nationals, many of whom are trafficked.</a:t>
            </a:r>
            <a:endParaRPr lang="en-GB" sz="2000" b="1" dirty="0"/>
          </a:p>
        </p:txBody>
      </p:sp>
      <p:sp>
        <p:nvSpPr>
          <p:cNvPr id="4" name="TextBox 3">
            <a:extLst>
              <a:ext uri="{FF2B5EF4-FFF2-40B4-BE49-F238E27FC236}">
                <a16:creationId xmlns:a16="http://schemas.microsoft.com/office/drawing/2014/main" id="{2DA71423-5C41-28C0-C0FC-060CC46B7C2B}"/>
              </a:ext>
            </a:extLst>
          </p:cNvPr>
          <p:cNvSpPr txBox="1"/>
          <p:nvPr/>
        </p:nvSpPr>
        <p:spPr>
          <a:xfrm>
            <a:off x="6502579" y="4370883"/>
            <a:ext cx="5600932" cy="1323439"/>
          </a:xfrm>
          <a:prstGeom prst="rect">
            <a:avLst/>
          </a:prstGeom>
          <a:solidFill>
            <a:schemeClr val="bg1"/>
          </a:solidFill>
          <a:effectLst>
            <a:glow rad="63500">
              <a:schemeClr val="accent2">
                <a:satMod val="175000"/>
                <a:alpha val="40000"/>
              </a:schemeClr>
            </a:glow>
            <a:outerShdw blurRad="50800" dist="38100" dir="2700000" algn="tl" rotWithShape="0">
              <a:prstClr val="black">
                <a:alpha val="40000"/>
              </a:prstClr>
            </a:outerShdw>
          </a:effectLst>
        </p:spPr>
        <p:txBody>
          <a:bodyPr wrap="square">
            <a:spAutoFit/>
          </a:bodyPr>
          <a:lstStyle/>
          <a:p>
            <a:r>
              <a:rPr lang="en-GB" sz="2000" b="1" dirty="0">
                <a:effectLst/>
                <a:ea typeface="Calibri" panose="020F0502020204030204" pitchFamily="34" charset="0"/>
                <a:cs typeface="Times New Roman" panose="02020603050405020304" pitchFamily="18" charset="0"/>
              </a:rPr>
              <a:t>Among the 2251 potential victims assisted by The Salvation Army in England and Wales during the year ending June 2019, 39% had suffered from sexual exploitation.</a:t>
            </a:r>
            <a:endParaRPr lang="en-GB" sz="2000" b="1" dirty="0"/>
          </a:p>
        </p:txBody>
      </p:sp>
      <p:sp>
        <p:nvSpPr>
          <p:cNvPr id="16" name="TextBox 15">
            <a:extLst>
              <a:ext uri="{FF2B5EF4-FFF2-40B4-BE49-F238E27FC236}">
                <a16:creationId xmlns:a16="http://schemas.microsoft.com/office/drawing/2014/main" id="{60CA49E5-8926-ACFB-92DC-5B5248D1B8C4}"/>
              </a:ext>
            </a:extLst>
          </p:cNvPr>
          <p:cNvSpPr txBox="1"/>
          <p:nvPr/>
        </p:nvSpPr>
        <p:spPr>
          <a:xfrm>
            <a:off x="88489" y="4390297"/>
            <a:ext cx="5683044" cy="1323439"/>
          </a:xfrm>
          <a:prstGeom prst="rect">
            <a:avLst/>
          </a:prstGeom>
          <a:solidFill>
            <a:schemeClr val="bg1"/>
          </a:solidFill>
          <a:effectLst>
            <a:glow rad="63500">
              <a:schemeClr val="accent2">
                <a:satMod val="175000"/>
                <a:alpha val="40000"/>
              </a:schemeClr>
            </a:glow>
            <a:outerShdw blurRad="50800" dist="38100" dir="2700000" algn="tl" rotWithShape="0">
              <a:prstClr val="black">
                <a:alpha val="40000"/>
              </a:prstClr>
            </a:outerShdw>
          </a:effectLst>
        </p:spPr>
        <p:txBody>
          <a:bodyPr wrap="square">
            <a:spAutoFit/>
          </a:bodyPr>
          <a:lstStyle/>
          <a:p>
            <a:r>
              <a:rPr lang="en-GB" sz="2000" b="1" dirty="0">
                <a:effectLst/>
                <a:ea typeface="Calibri" panose="020F0502020204030204" pitchFamily="34" charset="0"/>
                <a:cs typeface="Times New Roman" panose="02020603050405020304" pitchFamily="18" charset="0"/>
              </a:rPr>
              <a:t>The majority (74%) of women involved in prostitution have experienced violence from men who buy sex, with more than half reporting having been raped or sexually assaulted.</a:t>
            </a:r>
            <a:endParaRPr lang="en-GB" sz="2000" b="1" dirty="0"/>
          </a:p>
        </p:txBody>
      </p:sp>
      <p:sp>
        <p:nvSpPr>
          <p:cNvPr id="12" name="TextBox 11">
            <a:extLst>
              <a:ext uri="{FF2B5EF4-FFF2-40B4-BE49-F238E27FC236}">
                <a16:creationId xmlns:a16="http://schemas.microsoft.com/office/drawing/2014/main" id="{CB207284-F2C7-7DFE-A5FA-129E44B7E595}"/>
              </a:ext>
            </a:extLst>
          </p:cNvPr>
          <p:cNvSpPr txBox="1"/>
          <p:nvPr/>
        </p:nvSpPr>
        <p:spPr>
          <a:xfrm>
            <a:off x="2553929" y="6076362"/>
            <a:ext cx="6081250" cy="707886"/>
          </a:xfrm>
          <a:prstGeom prst="rect">
            <a:avLst/>
          </a:prstGeom>
          <a:solidFill>
            <a:schemeClr val="bg1"/>
          </a:solidFill>
          <a:effectLst>
            <a:glow rad="63500">
              <a:schemeClr val="accent2">
                <a:satMod val="175000"/>
                <a:alpha val="40000"/>
              </a:schemeClr>
            </a:glow>
            <a:outerShdw blurRad="50800" dist="38100" dir="2700000" algn="tl" rotWithShape="0">
              <a:prstClr val="black">
                <a:alpha val="40000"/>
              </a:prstClr>
            </a:outerShdw>
          </a:effectLst>
        </p:spPr>
        <p:txBody>
          <a:bodyPr wrap="square">
            <a:spAutoFit/>
          </a:bodyPr>
          <a:lstStyle/>
          <a:p>
            <a:r>
              <a:rPr lang="en-GB" sz="2000" b="1" dirty="0">
                <a:effectLst/>
                <a:ea typeface="Calibri" panose="020F0502020204030204" pitchFamily="34" charset="0"/>
                <a:cs typeface="Times New Roman" panose="02020603050405020304" pitchFamily="18" charset="0"/>
              </a:rPr>
              <a:t>Women in prostitution are 18 times more likely to be murdered than the general female population.</a:t>
            </a:r>
            <a:endParaRPr lang="en-GB" sz="2000" b="1" dirty="0"/>
          </a:p>
        </p:txBody>
      </p:sp>
      <p:sp>
        <p:nvSpPr>
          <p:cNvPr id="6" name="TextBox 5">
            <a:extLst>
              <a:ext uri="{FF2B5EF4-FFF2-40B4-BE49-F238E27FC236}">
                <a16:creationId xmlns:a16="http://schemas.microsoft.com/office/drawing/2014/main" id="{BC998EBC-DBD3-AFEA-1419-729F2A5CB30A}"/>
              </a:ext>
            </a:extLst>
          </p:cNvPr>
          <p:cNvSpPr txBox="1"/>
          <p:nvPr/>
        </p:nvSpPr>
        <p:spPr>
          <a:xfrm>
            <a:off x="8964385" y="6549571"/>
            <a:ext cx="3669968" cy="338554"/>
          </a:xfrm>
          <a:prstGeom prst="rect">
            <a:avLst/>
          </a:prstGeom>
          <a:noFill/>
        </p:spPr>
        <p:txBody>
          <a:bodyPr wrap="square">
            <a:spAutoFit/>
          </a:bodyPr>
          <a:lstStyle/>
          <a:p>
            <a:r>
              <a:rPr lang="en-GB" sz="1600" kern="100" dirty="0">
                <a:effectLst/>
                <a:ea typeface="Calibri" panose="020F0502020204030204" pitchFamily="34" charset="0"/>
                <a:cs typeface="Times New Roman" panose="02020603050405020304" pitchFamily="18" charset="0"/>
              </a:rPr>
              <a:t>(Office for National Statistics, 2020) </a:t>
            </a:r>
            <a:endParaRPr lang="en-GB" sz="1600" dirty="0"/>
          </a:p>
        </p:txBody>
      </p:sp>
    </p:spTree>
    <p:extLst>
      <p:ext uri="{BB962C8B-B14F-4D97-AF65-F5344CB8AC3E}">
        <p14:creationId xmlns:p14="http://schemas.microsoft.com/office/powerpoint/2010/main" val="844913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person sitting with her legs tied with chains&#10;&#10;Description automatically generated">
            <a:extLst>
              <a:ext uri="{FF2B5EF4-FFF2-40B4-BE49-F238E27FC236}">
                <a16:creationId xmlns:a16="http://schemas.microsoft.com/office/drawing/2014/main" id="{8D9295E7-3BE7-A953-C6DA-D856628199B3}"/>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0" y="-19050"/>
            <a:ext cx="12192000" cy="7375352"/>
          </a:xfrm>
          <a:prstGeom prst="rect">
            <a:avLst/>
          </a:prstGeom>
        </p:spPr>
      </p:pic>
      <p:sp>
        <p:nvSpPr>
          <p:cNvPr id="2" name="Title 1">
            <a:extLst>
              <a:ext uri="{FF2B5EF4-FFF2-40B4-BE49-F238E27FC236}">
                <a16:creationId xmlns:a16="http://schemas.microsoft.com/office/drawing/2014/main" id="{5FF75F24-8867-3BA2-9D18-5A50F6AE59F5}"/>
              </a:ext>
            </a:extLst>
          </p:cNvPr>
          <p:cNvSpPr>
            <a:spLocks noGrp="1"/>
          </p:cNvSpPr>
          <p:nvPr>
            <p:ph type="title"/>
          </p:nvPr>
        </p:nvSpPr>
        <p:spPr>
          <a:xfrm>
            <a:off x="1366838" y="208077"/>
            <a:ext cx="9458324" cy="2138161"/>
          </a:xfrm>
          <a:ln>
            <a:solidFill>
              <a:schemeClr val="accent2"/>
            </a:solidFill>
          </a:ln>
          <a:effectLst>
            <a:glow rad="101600">
              <a:schemeClr val="accent2">
                <a:satMod val="175000"/>
                <a:alpha val="40000"/>
              </a:schemeClr>
            </a:glow>
          </a:effectLst>
        </p:spPr>
        <p:txBody>
          <a:bodyPr>
            <a:normAutofit fontScale="90000"/>
          </a:bodyPr>
          <a:lstStyle/>
          <a:p>
            <a:pPr algn="ctr"/>
            <a:br>
              <a:rPr lang="en-GB" b="1" dirty="0">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Calibri" panose="020F0502020204030204" pitchFamily="34" charset="0"/>
                <a:ea typeface="Calibri" panose="020F0502020204030204" pitchFamily="34" charset="0"/>
                <a:cs typeface="Times New Roman" panose="02020603050405020304" pitchFamily="18" charset="0"/>
              </a:rPr>
              <a:t>Case study</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Calibri" panose="020F0502020204030204" pitchFamily="34" charset="0"/>
                <a:ea typeface="Calibri" panose="020F0502020204030204" pitchFamily="34" charset="0"/>
                <a:cs typeface="Times New Roman" panose="02020603050405020304" pitchFamily="18" charset="0"/>
              </a:rPr>
              <a:t> </a:t>
            </a:r>
            <a:r>
              <a:rPr lang="en-GB" sz="4900" b="1" dirty="0">
                <a:effectLst/>
                <a:latin typeface="Calibri" panose="020F0502020204030204" pitchFamily="34" charset="0"/>
                <a:ea typeface="Calibri" panose="020F0502020204030204" pitchFamily="34" charset="0"/>
                <a:cs typeface="Times New Roman" panose="02020603050405020304" pitchFamily="18" charset="0"/>
              </a:rPr>
              <a:t>Organised crime group responsible </a:t>
            </a:r>
            <a:br>
              <a:rPr lang="en-GB" sz="4900" b="1" dirty="0">
                <a:effectLst/>
                <a:latin typeface="Calibri" panose="020F0502020204030204" pitchFamily="34" charset="0"/>
                <a:ea typeface="Calibri" panose="020F0502020204030204" pitchFamily="34" charset="0"/>
                <a:cs typeface="Times New Roman" panose="02020603050405020304" pitchFamily="18" charset="0"/>
              </a:rPr>
            </a:br>
            <a:r>
              <a:rPr lang="en-GB" sz="4900" b="1" dirty="0">
                <a:effectLst/>
                <a:latin typeface="Calibri" panose="020F0502020204030204" pitchFamily="34" charset="0"/>
                <a:ea typeface="Calibri" panose="020F0502020204030204" pitchFamily="34" charset="0"/>
                <a:cs typeface="Times New Roman" panose="02020603050405020304" pitchFamily="18" charset="0"/>
              </a:rPr>
              <a:t>for forced prostitution in the UK</a:t>
            </a:r>
            <a:endParaRPr lang="en-GB" sz="4900" b="1" dirty="0"/>
          </a:p>
        </p:txBody>
      </p:sp>
      <p:sp>
        <p:nvSpPr>
          <p:cNvPr id="3" name="Text Placeholder 2">
            <a:extLst>
              <a:ext uri="{FF2B5EF4-FFF2-40B4-BE49-F238E27FC236}">
                <a16:creationId xmlns:a16="http://schemas.microsoft.com/office/drawing/2014/main" id="{696AA97E-A57C-9893-EDDD-D11DF7740A0F}"/>
              </a:ext>
            </a:extLst>
          </p:cNvPr>
          <p:cNvSpPr>
            <a:spLocks noGrp="1"/>
          </p:cNvSpPr>
          <p:nvPr>
            <p:ph type="body" idx="1"/>
          </p:nvPr>
        </p:nvSpPr>
        <p:spPr>
          <a:xfrm>
            <a:off x="86871" y="2538124"/>
            <a:ext cx="8274124" cy="1500187"/>
          </a:xfrm>
        </p:spPr>
        <p:txBody>
          <a:bodyPr>
            <a:normAutofit/>
          </a:bodyPr>
          <a:lstStyle/>
          <a:p>
            <a:r>
              <a:rPr lang="en-GB" sz="2000" b="1" dirty="0">
                <a:solidFill>
                  <a:schemeClr val="tx1"/>
                </a:solidFill>
                <a:effectLst/>
                <a:ea typeface="Calibri" panose="020F0502020204030204" pitchFamily="34" charset="0"/>
                <a:cs typeface="Times New Roman" panose="02020603050405020304" pitchFamily="18" charset="0"/>
              </a:rPr>
              <a:t>The investigation code-named ‘Birkhill’ was conducted by the London Metropolitan Police Service with support from Hungary and Europol.</a:t>
            </a:r>
            <a:endParaRPr lang="en-GB" sz="2000" b="1" dirty="0">
              <a:solidFill>
                <a:schemeClr val="tx1"/>
              </a:solidFill>
            </a:endParaRPr>
          </a:p>
        </p:txBody>
      </p:sp>
      <p:sp>
        <p:nvSpPr>
          <p:cNvPr id="5" name="TextBox 4">
            <a:extLst>
              <a:ext uri="{FF2B5EF4-FFF2-40B4-BE49-F238E27FC236}">
                <a16:creationId xmlns:a16="http://schemas.microsoft.com/office/drawing/2014/main" id="{F9F2A42C-2A0A-AA42-CE9E-A42DE24CC86C}"/>
              </a:ext>
            </a:extLst>
          </p:cNvPr>
          <p:cNvSpPr txBox="1"/>
          <p:nvPr/>
        </p:nvSpPr>
        <p:spPr>
          <a:xfrm>
            <a:off x="68392" y="3950007"/>
            <a:ext cx="8135777" cy="739690"/>
          </a:xfrm>
          <a:prstGeom prst="rect">
            <a:avLst/>
          </a:prstGeom>
          <a:noFill/>
        </p:spPr>
        <p:txBody>
          <a:bodyPr wrap="square">
            <a:spAutoFit/>
          </a:bodyPr>
          <a:lstStyle/>
          <a:p>
            <a:pPr>
              <a:lnSpc>
                <a:spcPct val="107000"/>
              </a:lnSpc>
              <a:spcAft>
                <a:spcPts val="800"/>
              </a:spcAft>
            </a:pPr>
            <a:r>
              <a:rPr lang="en-GB" sz="2000" b="1" kern="100" dirty="0">
                <a:effectLst/>
                <a:ea typeface="Calibri" panose="020F0502020204030204" pitchFamily="34" charset="0"/>
                <a:cs typeface="Times New Roman" panose="02020603050405020304" pitchFamily="18" charset="0"/>
              </a:rPr>
              <a:t>Authorities believe the group was responsible for trafficking over 120 women into the country.</a:t>
            </a:r>
          </a:p>
        </p:txBody>
      </p:sp>
      <p:sp>
        <p:nvSpPr>
          <p:cNvPr id="7" name="TextBox 6">
            <a:extLst>
              <a:ext uri="{FF2B5EF4-FFF2-40B4-BE49-F238E27FC236}">
                <a16:creationId xmlns:a16="http://schemas.microsoft.com/office/drawing/2014/main" id="{84342FF4-9174-2483-E9AA-CC838B3E72A0}"/>
              </a:ext>
            </a:extLst>
          </p:cNvPr>
          <p:cNvSpPr txBox="1"/>
          <p:nvPr/>
        </p:nvSpPr>
        <p:spPr>
          <a:xfrm>
            <a:off x="68393" y="4713656"/>
            <a:ext cx="8135777" cy="1015663"/>
          </a:xfrm>
          <a:prstGeom prst="rect">
            <a:avLst/>
          </a:prstGeom>
          <a:noFill/>
        </p:spPr>
        <p:txBody>
          <a:bodyPr wrap="square">
            <a:spAutoFit/>
          </a:bodyPr>
          <a:lstStyle/>
          <a:p>
            <a:r>
              <a:rPr lang="en-GB" sz="2000" b="1" dirty="0">
                <a:ea typeface="Calibri" panose="020F0502020204030204" pitchFamily="34" charset="0"/>
                <a:cs typeface="Times New Roman" panose="02020603050405020304" pitchFamily="18" charset="0"/>
              </a:rPr>
              <a:t>T</a:t>
            </a:r>
            <a:r>
              <a:rPr lang="en-GB" sz="2000" b="1" dirty="0">
                <a:effectLst/>
                <a:ea typeface="Calibri" panose="020F0502020204030204" pitchFamily="34" charset="0"/>
                <a:cs typeface="Times New Roman" panose="02020603050405020304" pitchFamily="18" charset="0"/>
              </a:rPr>
              <a:t>he criminal group primarily recruited women in Hungary through online advertisements for what appeared to be administrative, cleaning and babysitting jobs.</a:t>
            </a:r>
            <a:endParaRPr lang="en-GB" sz="2000" b="1" dirty="0"/>
          </a:p>
        </p:txBody>
      </p:sp>
      <p:sp>
        <p:nvSpPr>
          <p:cNvPr id="9" name="TextBox 8">
            <a:extLst>
              <a:ext uri="{FF2B5EF4-FFF2-40B4-BE49-F238E27FC236}">
                <a16:creationId xmlns:a16="http://schemas.microsoft.com/office/drawing/2014/main" id="{73857EF4-8581-6751-E98A-A2043F951C1B}"/>
              </a:ext>
            </a:extLst>
          </p:cNvPr>
          <p:cNvSpPr txBox="1"/>
          <p:nvPr/>
        </p:nvSpPr>
        <p:spPr>
          <a:xfrm>
            <a:off x="86871" y="5820861"/>
            <a:ext cx="8064598" cy="1015663"/>
          </a:xfrm>
          <a:prstGeom prst="rect">
            <a:avLst/>
          </a:prstGeom>
          <a:noFill/>
        </p:spPr>
        <p:txBody>
          <a:bodyPr wrap="square">
            <a:spAutoFit/>
          </a:bodyPr>
          <a:lstStyle/>
          <a:p>
            <a:r>
              <a:rPr lang="en-GB" sz="2000" b="1" dirty="0">
                <a:ea typeface="Calibri" panose="020F0502020204030204" pitchFamily="34" charset="0"/>
                <a:cs typeface="Times New Roman" panose="02020603050405020304" pitchFamily="18" charset="0"/>
              </a:rPr>
              <a:t>T</a:t>
            </a:r>
            <a:r>
              <a:rPr lang="en-GB" sz="2000" b="1" dirty="0">
                <a:effectLst/>
                <a:ea typeface="Calibri" panose="020F0502020204030204" pitchFamily="34" charset="0"/>
                <a:cs typeface="Times New Roman" panose="02020603050405020304" pitchFamily="18" charset="0"/>
              </a:rPr>
              <a:t>he trafficking victims were forced into prostitution, their earnings were seized by the criminal group and their passports were confiscated to further exert control over them.</a:t>
            </a:r>
            <a:endParaRPr lang="en-GB" sz="2000" b="1" dirty="0"/>
          </a:p>
        </p:txBody>
      </p:sp>
      <p:sp>
        <p:nvSpPr>
          <p:cNvPr id="6" name="TextBox 5">
            <a:extLst>
              <a:ext uri="{FF2B5EF4-FFF2-40B4-BE49-F238E27FC236}">
                <a16:creationId xmlns:a16="http://schemas.microsoft.com/office/drawing/2014/main" id="{C1317154-68E3-2372-C178-E1F3F6CD26A2}"/>
              </a:ext>
            </a:extLst>
          </p:cNvPr>
          <p:cNvSpPr txBox="1"/>
          <p:nvPr/>
        </p:nvSpPr>
        <p:spPr>
          <a:xfrm>
            <a:off x="10522226" y="6488668"/>
            <a:ext cx="6096000" cy="338554"/>
          </a:xfrm>
          <a:prstGeom prst="rect">
            <a:avLst/>
          </a:prstGeom>
          <a:noFill/>
        </p:spPr>
        <p:txBody>
          <a:bodyPr wrap="square">
            <a:spAutoFit/>
          </a:bodyPr>
          <a:lstStyle/>
          <a:p>
            <a:r>
              <a:rPr lang="en-GB" sz="1600" kern="100" dirty="0">
                <a:effectLst/>
                <a:latin typeface="+mn-lt"/>
                <a:ea typeface="Calibri" panose="020F0502020204030204" pitchFamily="34" charset="0"/>
                <a:cs typeface="Times New Roman" panose="02020603050405020304" pitchFamily="18" charset="0"/>
              </a:rPr>
              <a:t>(Europol, 2022)</a:t>
            </a:r>
            <a:endParaRPr lang="en-GB" sz="1600" dirty="0"/>
          </a:p>
        </p:txBody>
      </p:sp>
      <p:pic>
        <p:nvPicPr>
          <p:cNvPr id="8" name="Picture 7" descr="A close up of a sign&#10;&#10;Description automatically generated">
            <a:extLst>
              <a:ext uri="{FF2B5EF4-FFF2-40B4-BE49-F238E27FC236}">
                <a16:creationId xmlns:a16="http://schemas.microsoft.com/office/drawing/2014/main" id="{6CDAFE89-D104-FDD3-4F69-7672A499A3E9}"/>
              </a:ext>
            </a:extLst>
          </p:cNvPr>
          <p:cNvPicPr>
            <a:picLocks noChangeAspect="1"/>
          </p:cNvPicPr>
          <p:nvPr/>
        </p:nvPicPr>
        <p:blipFill>
          <a:blip r:embed="rId4">
            <a:extLst>
              <a:ext uri="{BEBA8EAE-BF5A-486C-A8C5-ECC9F3942E4B}">
                <a14:imgProps xmlns:a14="http://schemas.microsoft.com/office/drawing/2010/main">
                  <a14:imgLayer r:embed="rId5">
                    <a14:imgEffect>
                      <a14:artisticLightScreen/>
                    </a14:imgEffect>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514816" y="3122946"/>
            <a:ext cx="1240837" cy="831361"/>
          </a:xfrm>
          <a:prstGeom prst="rect">
            <a:avLst/>
          </a:prstGeom>
          <a:ln>
            <a:solidFill>
              <a:schemeClr val="accent2"/>
            </a:solidFill>
          </a:ln>
          <a:effectLst>
            <a:glow rad="63500">
              <a:schemeClr val="accent2">
                <a:satMod val="175000"/>
                <a:alpha val="40000"/>
              </a:schemeClr>
            </a:glow>
          </a:effectLst>
        </p:spPr>
      </p:pic>
      <p:pic>
        <p:nvPicPr>
          <p:cNvPr id="14" name="Picture 13" descr="A close-up of words&#10;&#10;Description automatically generated">
            <a:extLst>
              <a:ext uri="{FF2B5EF4-FFF2-40B4-BE49-F238E27FC236}">
                <a16:creationId xmlns:a16="http://schemas.microsoft.com/office/drawing/2014/main" id="{1AB74F82-4339-26B2-FF82-F572BCCAD421}"/>
              </a:ext>
            </a:extLst>
          </p:cNvPr>
          <p:cNvPicPr>
            <a:picLocks noChangeAspect="1"/>
          </p:cNvPicPr>
          <p:nvPr/>
        </p:nvPicPr>
        <p:blipFill>
          <a:blip r:embed="rId7">
            <a:alphaModFix amt="70000"/>
            <a:extLst>
              <a:ext uri="{BEBA8EAE-BF5A-486C-A8C5-ECC9F3942E4B}">
                <a14:imgProps xmlns:a14="http://schemas.microsoft.com/office/drawing/2010/main">
                  <a14:imgLayer r:embed="rId8">
                    <a14:imgEffect>
                      <a14:backgroundRemoval t="10000" b="90000" l="10000" r="90000"/>
                    </a14:imgEffect>
                    <a14:imgEffect>
                      <a14:artisticPencilSketch/>
                    </a14:imgEffect>
                  </a14:imgLayer>
                </a14:imgProps>
              </a:ext>
              <a:ext uri="{28A0092B-C50C-407E-A947-70E740481C1C}">
                <a14:useLocalDpi xmlns:a14="http://schemas.microsoft.com/office/drawing/2010/main" val="0"/>
              </a:ext>
            </a:extLst>
          </a:blip>
          <a:stretch>
            <a:fillRect/>
          </a:stretch>
        </p:blipFill>
        <p:spPr>
          <a:xfrm>
            <a:off x="7207173" y="3288219"/>
            <a:ext cx="5353672" cy="3866538"/>
          </a:xfrm>
          <a:prstGeom prst="rect">
            <a:avLst/>
          </a:prstGeom>
        </p:spPr>
      </p:pic>
      <p:sp>
        <p:nvSpPr>
          <p:cNvPr id="10" name="TextBox 9">
            <a:extLst>
              <a:ext uri="{FF2B5EF4-FFF2-40B4-BE49-F238E27FC236}">
                <a16:creationId xmlns:a16="http://schemas.microsoft.com/office/drawing/2014/main" id="{1AF4D9B7-56A0-2855-820C-D8BDD5FA9652}"/>
              </a:ext>
            </a:extLst>
          </p:cNvPr>
          <p:cNvSpPr txBox="1"/>
          <p:nvPr/>
        </p:nvSpPr>
        <p:spPr>
          <a:xfrm>
            <a:off x="103983" y="3205436"/>
            <a:ext cx="8355932" cy="707886"/>
          </a:xfrm>
          <a:prstGeom prst="rect">
            <a:avLst/>
          </a:prstGeom>
          <a:noFill/>
        </p:spPr>
        <p:txBody>
          <a:bodyPr wrap="square">
            <a:spAutoFit/>
          </a:bodyPr>
          <a:lstStyle/>
          <a:p>
            <a:r>
              <a:rPr lang="en-GB" sz="2000" b="1" kern="100" dirty="0">
                <a:effectLst/>
                <a:latin typeface="+mn-lt"/>
                <a:ea typeface="Calibri" panose="020F0502020204030204" pitchFamily="34" charset="0"/>
                <a:cs typeface="Times New Roman" panose="02020603050405020304" pitchFamily="18" charset="0"/>
              </a:rPr>
              <a:t>An organised crime group trafficked Hungarian victims into the UK for forced prostitution.</a:t>
            </a:r>
            <a:endParaRPr lang="en-GB" sz="2000" b="1" dirty="0"/>
          </a:p>
        </p:txBody>
      </p:sp>
    </p:spTree>
    <p:extLst>
      <p:ext uri="{BB962C8B-B14F-4D97-AF65-F5344CB8AC3E}">
        <p14:creationId xmlns:p14="http://schemas.microsoft.com/office/powerpoint/2010/main" val="714994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erson holding up their hand&#10;&#10;Description automatically generated">
            <a:extLst>
              <a:ext uri="{FF2B5EF4-FFF2-40B4-BE49-F238E27FC236}">
                <a16:creationId xmlns:a16="http://schemas.microsoft.com/office/drawing/2014/main" id="{AC69EABD-14B3-F6E0-ECD9-88988D720A81}"/>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634"/>
            <a:ext cx="12192000" cy="8127999"/>
          </a:xfrm>
          <a:prstGeom prst="rect">
            <a:avLst/>
          </a:prstGeom>
        </p:spPr>
      </p:pic>
      <p:sp>
        <p:nvSpPr>
          <p:cNvPr id="10" name="TextBox 9">
            <a:extLst>
              <a:ext uri="{FF2B5EF4-FFF2-40B4-BE49-F238E27FC236}">
                <a16:creationId xmlns:a16="http://schemas.microsoft.com/office/drawing/2014/main" id="{7F869DDD-EEDC-4107-4903-EA4538E24A46}"/>
              </a:ext>
            </a:extLst>
          </p:cNvPr>
          <p:cNvSpPr txBox="1"/>
          <p:nvPr/>
        </p:nvSpPr>
        <p:spPr>
          <a:xfrm>
            <a:off x="9192126" y="6680184"/>
            <a:ext cx="12192000" cy="230832"/>
          </a:xfrm>
          <a:prstGeom prst="rect">
            <a:avLst/>
          </a:prstGeom>
          <a:noFill/>
        </p:spPr>
        <p:txBody>
          <a:bodyPr wrap="square" rtlCol="0">
            <a:spAutoFit/>
          </a:bodyPr>
          <a:lstStyle/>
          <a:p>
            <a:r>
              <a:rPr lang="en-GB" sz="900">
                <a:hlinkClick r:id="rId3" tooltip="https://gijn.org/investigating-human-trafficking-an-evil-hidden-in-plain-sight/"/>
              </a:rPr>
              <a:t>This Photo</a:t>
            </a:r>
            <a:r>
              <a:rPr lang="en-GB" sz="900"/>
              <a:t> by Unknown Author is licensed under </a:t>
            </a:r>
            <a:r>
              <a:rPr lang="en-GB" sz="900">
                <a:hlinkClick r:id="rId4" tooltip="https://creativecommons.org/licenses/by-nd/3.0/"/>
              </a:rPr>
              <a:t>CC BY-ND</a:t>
            </a:r>
            <a:endParaRPr lang="en-GB" sz="900"/>
          </a:p>
        </p:txBody>
      </p:sp>
      <p:sp>
        <p:nvSpPr>
          <p:cNvPr id="3" name="TextBox 2">
            <a:extLst>
              <a:ext uri="{FF2B5EF4-FFF2-40B4-BE49-F238E27FC236}">
                <a16:creationId xmlns:a16="http://schemas.microsoft.com/office/drawing/2014/main" id="{562DA432-9692-0A9D-27AA-F87743DA88FE}"/>
              </a:ext>
            </a:extLst>
          </p:cNvPr>
          <p:cNvSpPr txBox="1"/>
          <p:nvPr/>
        </p:nvSpPr>
        <p:spPr>
          <a:xfrm>
            <a:off x="3450556" y="569691"/>
            <a:ext cx="5290887" cy="721736"/>
          </a:xfrm>
          <a:prstGeom prst="rect">
            <a:avLst/>
          </a:prstGeom>
          <a:solidFill>
            <a:schemeClr val="accent2">
              <a:lumMod val="20000"/>
              <a:lumOff val="80000"/>
            </a:schemeClr>
          </a:solidFill>
          <a:ln>
            <a:solidFill>
              <a:schemeClr val="accent2"/>
            </a:solidFill>
          </a:ln>
          <a:effectLst>
            <a:glow rad="63500">
              <a:schemeClr val="accent2">
                <a:satMod val="175000"/>
                <a:alpha val="40000"/>
              </a:schemeClr>
            </a:glow>
          </a:effectLst>
        </p:spPr>
        <p:txBody>
          <a:bodyPr wrap="square">
            <a:spAutoFit/>
          </a:bodyPr>
          <a:lstStyle/>
          <a:p>
            <a:pPr algn="ctr">
              <a:lnSpc>
                <a:spcPct val="107000"/>
              </a:lnSpc>
              <a:spcAft>
                <a:spcPts val="800"/>
              </a:spcAft>
            </a:pPr>
            <a:r>
              <a:rPr lang="en-GB" sz="4000" b="1" kern="100" dirty="0">
                <a:effectLst/>
                <a:latin typeface="+mj-lt"/>
                <a:ea typeface="Calibri" panose="020F0502020204030204" pitchFamily="34" charset="0"/>
                <a:cs typeface="Times New Roman" panose="02020603050405020304" pitchFamily="18" charset="0"/>
              </a:rPr>
              <a:t>Trafficking experiences</a:t>
            </a:r>
          </a:p>
        </p:txBody>
      </p:sp>
      <p:sp>
        <p:nvSpPr>
          <p:cNvPr id="5" name="TextBox 4">
            <a:extLst>
              <a:ext uri="{FF2B5EF4-FFF2-40B4-BE49-F238E27FC236}">
                <a16:creationId xmlns:a16="http://schemas.microsoft.com/office/drawing/2014/main" id="{E9D3A3F2-F485-C704-953A-FB33CE130DC7}"/>
              </a:ext>
            </a:extLst>
          </p:cNvPr>
          <p:cNvSpPr txBox="1"/>
          <p:nvPr/>
        </p:nvSpPr>
        <p:spPr>
          <a:xfrm>
            <a:off x="243968" y="2117957"/>
            <a:ext cx="4941804" cy="1398332"/>
          </a:xfrm>
          <a:prstGeom prst="rect">
            <a:avLst/>
          </a:prstGeom>
          <a:solidFill>
            <a:schemeClr val="accent2">
              <a:lumMod val="20000"/>
              <a:lumOff val="80000"/>
            </a:schemeClr>
          </a:solidFill>
          <a:ln>
            <a:solidFill>
              <a:schemeClr val="accent2"/>
            </a:solidFill>
          </a:ln>
        </p:spPr>
        <p:txBody>
          <a:bodyPr wrap="square">
            <a:spAutoFit/>
          </a:bodyPr>
          <a:lstStyle/>
          <a:p>
            <a:pPr>
              <a:lnSpc>
                <a:spcPct val="107000"/>
              </a:lnSpc>
              <a:spcAft>
                <a:spcPts val="800"/>
              </a:spcAft>
            </a:pPr>
            <a:r>
              <a:rPr lang="en-GB" sz="2000" kern="100" dirty="0">
                <a:effectLst/>
                <a:ea typeface="Calibri" panose="020F0502020204030204" pitchFamily="34" charset="0"/>
                <a:cs typeface="Times New Roman" panose="02020603050405020304" pitchFamily="18" charset="0"/>
              </a:rPr>
              <a:t>A study investigating the mental health of individuals trafficked to the UK for sexual exploitation found that 38% of the victims experienced suicidal thoughts.</a:t>
            </a:r>
          </a:p>
        </p:txBody>
      </p:sp>
      <p:sp>
        <p:nvSpPr>
          <p:cNvPr id="12" name="TextBox 11">
            <a:extLst>
              <a:ext uri="{FF2B5EF4-FFF2-40B4-BE49-F238E27FC236}">
                <a16:creationId xmlns:a16="http://schemas.microsoft.com/office/drawing/2014/main" id="{C6B6AAF8-F3A8-CE53-238D-4AB48480E06C}"/>
              </a:ext>
            </a:extLst>
          </p:cNvPr>
          <p:cNvSpPr txBox="1"/>
          <p:nvPr/>
        </p:nvSpPr>
        <p:spPr>
          <a:xfrm>
            <a:off x="388018" y="6519446"/>
            <a:ext cx="10741068" cy="338554"/>
          </a:xfrm>
          <a:prstGeom prst="rect">
            <a:avLst/>
          </a:prstGeom>
          <a:noFill/>
        </p:spPr>
        <p:txBody>
          <a:bodyPr wrap="square">
            <a:spAutoFit/>
          </a:bodyPr>
          <a:lstStyle/>
          <a:p>
            <a:r>
              <a:rPr lang="en-GB" sz="1600" kern="100" dirty="0">
                <a:effectLst/>
                <a:ea typeface="Calibri" panose="020F0502020204030204" pitchFamily="34" charset="0"/>
                <a:cs typeface="Times New Roman" panose="02020603050405020304" pitchFamily="18" charset="0"/>
              </a:rPr>
              <a:t>(Journal of Human Trafficking, 2020)</a:t>
            </a:r>
            <a:endParaRPr lang="en-GB" sz="1600" dirty="0"/>
          </a:p>
        </p:txBody>
      </p:sp>
      <p:sp>
        <p:nvSpPr>
          <p:cNvPr id="4" name="TextBox 3">
            <a:extLst>
              <a:ext uri="{FF2B5EF4-FFF2-40B4-BE49-F238E27FC236}">
                <a16:creationId xmlns:a16="http://schemas.microsoft.com/office/drawing/2014/main" id="{06AD19D4-D7AD-6828-129A-800D0A0FFC3B}"/>
              </a:ext>
            </a:extLst>
          </p:cNvPr>
          <p:cNvSpPr txBox="1"/>
          <p:nvPr/>
        </p:nvSpPr>
        <p:spPr>
          <a:xfrm>
            <a:off x="243968" y="4320960"/>
            <a:ext cx="4941804" cy="1398332"/>
          </a:xfrm>
          <a:prstGeom prst="rect">
            <a:avLst/>
          </a:prstGeom>
          <a:solidFill>
            <a:schemeClr val="accent2">
              <a:lumMod val="20000"/>
              <a:lumOff val="80000"/>
            </a:schemeClr>
          </a:solidFill>
          <a:ln>
            <a:solidFill>
              <a:schemeClr val="accent2"/>
            </a:solidFill>
          </a:ln>
        </p:spPr>
        <p:txBody>
          <a:bodyPr wrap="square">
            <a:spAutoFit/>
          </a:bodyPr>
          <a:lstStyle/>
          <a:p>
            <a:pPr>
              <a:lnSpc>
                <a:spcPct val="107000"/>
              </a:lnSpc>
              <a:spcAft>
                <a:spcPts val="800"/>
              </a:spcAft>
            </a:pPr>
            <a:r>
              <a:rPr lang="en-GB" sz="2000" kern="100" dirty="0">
                <a:effectLst/>
                <a:ea typeface="Calibri" panose="020F0502020204030204" pitchFamily="34" charset="0"/>
                <a:cs typeface="Times New Roman" panose="02020603050405020304" pitchFamily="18" charset="0"/>
              </a:rPr>
              <a:t>Duration of trafficking ranged from less than one month to 14 years</a:t>
            </a:r>
            <a:r>
              <a:rPr lang="en-GB" sz="2000" kern="100" dirty="0">
                <a:ea typeface="Calibri" panose="020F0502020204030204" pitchFamily="34" charset="0"/>
                <a:cs typeface="Times New Roman" panose="02020603050405020304" pitchFamily="18" charset="0"/>
              </a:rPr>
              <a:t> while</a:t>
            </a:r>
            <a:r>
              <a:rPr lang="en-GB" sz="2000" kern="100" dirty="0">
                <a:effectLst/>
                <a:ea typeface="Calibri" panose="020F0502020204030204" pitchFamily="34" charset="0"/>
                <a:cs typeface="Times New Roman" panose="02020603050405020304" pitchFamily="18" charset="0"/>
              </a:rPr>
              <a:t> 44.7% of the victims</a:t>
            </a:r>
            <a:r>
              <a:rPr lang="en-GB" sz="2000" kern="100" dirty="0">
                <a:solidFill>
                  <a:srgbClr val="333333"/>
                </a:solidFill>
                <a:effectLst/>
                <a:ea typeface="Calibri" panose="020F0502020204030204" pitchFamily="34" charset="0"/>
                <a:cs typeface="Times New Roman" panose="02020603050405020304" pitchFamily="18" charset="0"/>
              </a:rPr>
              <a:t> </a:t>
            </a:r>
            <a:r>
              <a:rPr lang="en-GB" sz="2000" kern="100" dirty="0">
                <a:effectLst/>
                <a:ea typeface="Calibri" panose="020F0502020204030204" pitchFamily="34" charset="0"/>
                <a:cs typeface="Times New Roman" panose="02020603050405020304" pitchFamily="18" charset="0"/>
              </a:rPr>
              <a:t>reported being forced to have sex while in the trafficking situation.</a:t>
            </a:r>
          </a:p>
        </p:txBody>
      </p:sp>
    </p:spTree>
    <p:extLst>
      <p:ext uri="{BB962C8B-B14F-4D97-AF65-F5344CB8AC3E}">
        <p14:creationId xmlns:p14="http://schemas.microsoft.com/office/powerpoint/2010/main" val="1530067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5D1F8-C91D-0FD3-8FC0-FECE2CC631E8}"/>
              </a:ext>
            </a:extLst>
          </p:cNvPr>
          <p:cNvSpPr>
            <a:spLocks noGrp="1"/>
          </p:cNvSpPr>
          <p:nvPr>
            <p:ph type="title"/>
          </p:nvPr>
        </p:nvSpPr>
        <p:spPr>
          <a:xfrm>
            <a:off x="929309" y="39400"/>
            <a:ext cx="10333382" cy="1325563"/>
          </a:xfrm>
          <a:ln>
            <a:solidFill>
              <a:schemeClr val="accent2"/>
            </a:solidFill>
          </a:ln>
          <a:effectLst>
            <a:glow rad="63500">
              <a:schemeClr val="accent2">
                <a:satMod val="175000"/>
                <a:alpha val="40000"/>
              </a:schemeClr>
            </a:glow>
          </a:effectLst>
        </p:spPr>
        <p:txBody>
          <a:bodyPr>
            <a:noAutofit/>
          </a:bodyPr>
          <a:lstStyle/>
          <a:p>
            <a:r>
              <a:rPr lang="en-GB" sz="4000" b="1" dirty="0">
                <a:effectLst/>
                <a:latin typeface="+mn-lt"/>
                <a:ea typeface="Calibri" panose="020F0502020204030204" pitchFamily="34" charset="0"/>
                <a:cs typeface="Times New Roman" panose="02020603050405020304" pitchFamily="18" charset="0"/>
              </a:rPr>
              <a:t>Measures in preventing</a:t>
            </a:r>
            <a:r>
              <a:rPr lang="en-GB" sz="4000" b="1" dirty="0">
                <a:solidFill>
                  <a:schemeClr val="accent2">
                    <a:lumMod val="75000"/>
                  </a:schemeClr>
                </a:solidFill>
                <a:effectLst/>
                <a:latin typeface="+mn-lt"/>
                <a:ea typeface="Calibri" panose="020F0502020204030204" pitchFamily="34" charset="0"/>
                <a:cs typeface="Times New Roman" panose="02020603050405020304" pitchFamily="18" charset="0"/>
              </a:rPr>
              <a:t> sexual exploitation</a:t>
            </a:r>
            <a:endParaRPr lang="en-GB" sz="4000" b="1" dirty="0">
              <a:solidFill>
                <a:schemeClr val="accent2">
                  <a:lumMod val="75000"/>
                </a:schemeClr>
              </a:solidFill>
              <a:latin typeface="+mn-lt"/>
            </a:endParaRPr>
          </a:p>
        </p:txBody>
      </p:sp>
      <p:sp>
        <p:nvSpPr>
          <p:cNvPr id="4" name="TextBox 3">
            <a:extLst>
              <a:ext uri="{FF2B5EF4-FFF2-40B4-BE49-F238E27FC236}">
                <a16:creationId xmlns:a16="http://schemas.microsoft.com/office/drawing/2014/main" id="{6A1398A1-4F79-1F8F-083D-EE872D05D050}"/>
              </a:ext>
            </a:extLst>
          </p:cNvPr>
          <p:cNvSpPr txBox="1"/>
          <p:nvPr/>
        </p:nvSpPr>
        <p:spPr>
          <a:xfrm>
            <a:off x="-1" y="2115938"/>
            <a:ext cx="6746033" cy="5113066"/>
          </a:xfrm>
          <a:prstGeom prst="rect">
            <a:avLst/>
          </a:prstGeom>
          <a:noFill/>
        </p:spPr>
        <p:txBody>
          <a:bodyPr wrap="square">
            <a:spAutoFit/>
          </a:bodyPr>
          <a:lstStyle/>
          <a:p>
            <a:pPr>
              <a:lnSpc>
                <a:spcPct val="107000"/>
              </a:lnSpc>
              <a:spcAft>
                <a:spcPts val="800"/>
              </a:spcAft>
            </a:pPr>
            <a:r>
              <a:rPr lang="en-GB" sz="2000" b="1" kern="100" dirty="0">
                <a:solidFill>
                  <a:schemeClr val="accent2"/>
                </a:solidFill>
                <a:effectLst/>
                <a:ea typeface="Calibri" panose="020F0502020204030204" pitchFamily="34" charset="0"/>
                <a:cs typeface="Times New Roman" panose="02020603050405020304" pitchFamily="18" charset="0"/>
              </a:rPr>
              <a:t>Education and awareness</a:t>
            </a:r>
            <a:endParaRPr lang="en-GB" b="1" kern="100" dirty="0">
              <a:solidFill>
                <a:schemeClr val="accent2"/>
              </a:solidFill>
              <a:effectLst/>
              <a:ea typeface="Calibri" panose="020F0502020204030204" pitchFamily="34" charset="0"/>
              <a:cs typeface="Times New Roman" panose="02020603050405020304" pitchFamily="18" charset="0"/>
            </a:endParaRPr>
          </a:p>
          <a:p>
            <a:pPr>
              <a:lnSpc>
                <a:spcPct val="107000"/>
              </a:lnSpc>
              <a:spcAft>
                <a:spcPts val="800"/>
              </a:spcAft>
            </a:pPr>
            <a:r>
              <a:rPr lang="en-GB" b="1" kern="100" dirty="0">
                <a:effectLst/>
                <a:ea typeface="Calibri" panose="020F0502020204030204" pitchFamily="34" charset="0"/>
                <a:cs typeface="Times New Roman" panose="02020603050405020304" pitchFamily="18" charset="0"/>
              </a:rPr>
              <a:t>Raising awareness about the signs of sexual exploitation and educating the public, especially vulnerable groups, can help prevent exploitation.</a:t>
            </a:r>
          </a:p>
          <a:p>
            <a:pPr>
              <a:lnSpc>
                <a:spcPct val="107000"/>
              </a:lnSpc>
              <a:spcAft>
                <a:spcPts val="800"/>
              </a:spcAft>
            </a:pPr>
            <a:r>
              <a:rPr lang="en-GB" sz="2000" b="1" kern="100" dirty="0">
                <a:solidFill>
                  <a:schemeClr val="accent2"/>
                </a:solidFill>
                <a:effectLst/>
                <a:ea typeface="Calibri" panose="020F0502020204030204" pitchFamily="34" charset="0"/>
                <a:cs typeface="Times New Roman" panose="02020603050405020304" pitchFamily="18" charset="0"/>
              </a:rPr>
              <a:t>Technology and online safety</a:t>
            </a:r>
          </a:p>
          <a:p>
            <a:pPr>
              <a:lnSpc>
                <a:spcPct val="107000"/>
              </a:lnSpc>
              <a:spcAft>
                <a:spcPts val="800"/>
              </a:spcAft>
            </a:pPr>
            <a:r>
              <a:rPr lang="en-GB" b="1" kern="100" dirty="0">
                <a:effectLst/>
                <a:ea typeface="Calibri" panose="020F0502020204030204" pitchFamily="34" charset="0"/>
                <a:cs typeface="Times New Roman" panose="02020603050405020304" pitchFamily="18" charset="0"/>
              </a:rPr>
              <a:t>Enhancing online safety measures and monitoring to prevent the use of technology for exploitation.</a:t>
            </a:r>
          </a:p>
          <a:p>
            <a:pPr>
              <a:lnSpc>
                <a:spcPct val="107000"/>
              </a:lnSpc>
              <a:spcAft>
                <a:spcPts val="800"/>
              </a:spcAft>
            </a:pPr>
            <a:r>
              <a:rPr lang="en-GB" sz="2000" b="1" kern="100" dirty="0">
                <a:solidFill>
                  <a:schemeClr val="accent2"/>
                </a:solidFill>
                <a:effectLst/>
                <a:ea typeface="Calibri" panose="020F0502020204030204" pitchFamily="34" charset="0"/>
                <a:cs typeface="Times New Roman" panose="02020603050405020304" pitchFamily="18" charset="0"/>
              </a:rPr>
              <a:t>Support services: </a:t>
            </a:r>
          </a:p>
          <a:p>
            <a:pPr>
              <a:lnSpc>
                <a:spcPct val="107000"/>
              </a:lnSpc>
              <a:spcAft>
                <a:spcPts val="800"/>
              </a:spcAft>
            </a:pPr>
            <a:r>
              <a:rPr lang="en-GB" b="1" kern="100" dirty="0">
                <a:effectLst/>
                <a:ea typeface="Calibri" panose="020F0502020204030204" pitchFamily="34" charset="0"/>
                <a:cs typeface="Times New Roman" panose="02020603050405020304" pitchFamily="18" charset="0"/>
              </a:rPr>
              <a:t>Offering comprehensive support services, such as safe housing, mental health care and economic assistance, can enable victims to escape exploitative situations and rebuild their lives.</a:t>
            </a:r>
          </a:p>
          <a:p>
            <a:pPr algn="ctr">
              <a:lnSpc>
                <a:spcPct val="107000"/>
              </a:lnSpc>
              <a:spcAft>
                <a:spcPts val="800"/>
              </a:spcAft>
            </a:pPr>
            <a:endParaRPr lang="en-GB" sz="2000" dirty="0"/>
          </a:p>
          <a:p>
            <a:pPr algn="ctr">
              <a:lnSpc>
                <a:spcPct val="107000"/>
              </a:lnSpc>
              <a:spcAft>
                <a:spcPts val="800"/>
              </a:spcAft>
            </a:pPr>
            <a:endParaRPr lang="en-GB" sz="2000" kern="100" dirty="0">
              <a:effectLst/>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C094139C-2532-B857-9FEC-4E9FE2D1B24A}"/>
              </a:ext>
            </a:extLst>
          </p:cNvPr>
          <p:cNvSpPr txBox="1"/>
          <p:nvPr/>
        </p:nvSpPr>
        <p:spPr>
          <a:xfrm>
            <a:off x="21544" y="1408052"/>
            <a:ext cx="6307584" cy="707886"/>
          </a:xfrm>
          <a:prstGeom prst="rect">
            <a:avLst/>
          </a:prstGeom>
          <a:noFill/>
        </p:spPr>
        <p:txBody>
          <a:bodyPr wrap="square">
            <a:spAutoFit/>
          </a:bodyPr>
          <a:lstStyle/>
          <a:p>
            <a:r>
              <a:rPr lang="en-GB" sz="2000" b="1" dirty="0">
                <a:effectLst/>
                <a:ea typeface="Calibri" panose="020F0502020204030204" pitchFamily="34" charset="0"/>
                <a:cs typeface="Times New Roman" panose="02020603050405020304" pitchFamily="18" charset="0"/>
              </a:rPr>
              <a:t>What measures could be effective in preventing sexual exploitation?</a:t>
            </a:r>
            <a:endParaRPr lang="en-GB" sz="2000" b="1" dirty="0"/>
          </a:p>
        </p:txBody>
      </p:sp>
      <p:pic>
        <p:nvPicPr>
          <p:cNvPr id="8" name="Picture 7" descr="Hands tied together with a rope&#10;&#10;Description automatically generated">
            <a:extLst>
              <a:ext uri="{FF2B5EF4-FFF2-40B4-BE49-F238E27FC236}">
                <a16:creationId xmlns:a16="http://schemas.microsoft.com/office/drawing/2014/main" id="{EAB3ED5D-14D0-EB63-D4A7-317E1829A968}"/>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6471828" y="-158619"/>
            <a:ext cx="6441486" cy="7016619"/>
          </a:xfrm>
          <a:prstGeom prst="rect">
            <a:avLst/>
          </a:prstGeom>
        </p:spPr>
      </p:pic>
      <p:sp>
        <p:nvSpPr>
          <p:cNvPr id="10" name="TextBox 9">
            <a:extLst>
              <a:ext uri="{FF2B5EF4-FFF2-40B4-BE49-F238E27FC236}">
                <a16:creationId xmlns:a16="http://schemas.microsoft.com/office/drawing/2014/main" id="{CA9CD2BE-8B48-217A-3FB7-B2B34C269352}"/>
              </a:ext>
            </a:extLst>
          </p:cNvPr>
          <p:cNvSpPr txBox="1"/>
          <p:nvPr/>
        </p:nvSpPr>
        <p:spPr>
          <a:xfrm>
            <a:off x="1931171" y="6143672"/>
            <a:ext cx="10176841" cy="674928"/>
          </a:xfrm>
          <a:prstGeom prst="rect">
            <a:avLst/>
          </a:prstGeom>
          <a:solidFill>
            <a:schemeClr val="bg1"/>
          </a:solidFill>
          <a:effectLst>
            <a:glow rad="63500">
              <a:schemeClr val="accent2">
                <a:satMod val="175000"/>
                <a:alpha val="40000"/>
              </a:schemeClr>
            </a:glow>
          </a:effectLst>
        </p:spPr>
        <p:txBody>
          <a:bodyPr wrap="square">
            <a:spAutoFit/>
          </a:bodyPr>
          <a:lstStyle/>
          <a:p>
            <a:pPr algn="ctr">
              <a:lnSpc>
                <a:spcPct val="107000"/>
              </a:lnSpc>
              <a:spcAft>
                <a:spcPts val="800"/>
              </a:spcAft>
            </a:pPr>
            <a:r>
              <a:rPr lang="en-GB" sz="1800" b="1" dirty="0"/>
              <a:t>While technological advances have changed the landscape of sexual exploitation, true progress involves a broader societal shift towards better protection, detection, and support for victims.</a:t>
            </a:r>
          </a:p>
        </p:txBody>
      </p:sp>
    </p:spTree>
    <p:extLst>
      <p:ext uri="{BB962C8B-B14F-4D97-AF65-F5344CB8AC3E}">
        <p14:creationId xmlns:p14="http://schemas.microsoft.com/office/powerpoint/2010/main" val="1987711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descr="A person walking on a road&#10;&#10;Description automatically generated">
            <a:extLst>
              <a:ext uri="{FF2B5EF4-FFF2-40B4-BE49-F238E27FC236}">
                <a16:creationId xmlns:a16="http://schemas.microsoft.com/office/drawing/2014/main" id="{7DF56B76-0810-BC78-2901-E2DDB3C4692E}"/>
              </a:ext>
            </a:extLst>
          </p:cNvPr>
          <p:cNvPicPr>
            <a:picLocks noChangeAspect="1"/>
          </p:cNvPicPr>
          <p:nvPr/>
        </p:nvPicPr>
        <p:blipFill>
          <a:blip r:embed="rId3">
            <a:grayscl/>
            <a:extLst>
              <a:ext uri="{28A0092B-C50C-407E-A947-70E740481C1C}">
                <a14:useLocalDpi xmlns:a14="http://schemas.microsoft.com/office/drawing/2010/main" val="0"/>
              </a:ext>
            </a:extLst>
          </a:blip>
          <a:stretch>
            <a:fillRect/>
          </a:stretch>
        </p:blipFill>
        <p:spPr>
          <a:xfrm>
            <a:off x="-285556" y="-1954855"/>
            <a:ext cx="12744449" cy="8803524"/>
          </a:xfrm>
          <a:prstGeom prst="rect">
            <a:avLst/>
          </a:prstGeom>
        </p:spPr>
      </p:pic>
      <p:sp>
        <p:nvSpPr>
          <p:cNvPr id="16" name="TextBox 15">
            <a:extLst>
              <a:ext uri="{FF2B5EF4-FFF2-40B4-BE49-F238E27FC236}">
                <a16:creationId xmlns:a16="http://schemas.microsoft.com/office/drawing/2014/main" id="{38316DC3-CD83-5CEB-D62F-0DED6E7195EA}"/>
              </a:ext>
            </a:extLst>
          </p:cNvPr>
          <p:cNvSpPr txBox="1"/>
          <p:nvPr/>
        </p:nvSpPr>
        <p:spPr>
          <a:xfrm>
            <a:off x="6966693" y="4579843"/>
            <a:ext cx="4986399" cy="1733808"/>
          </a:xfrm>
          <a:prstGeom prst="rect">
            <a:avLst/>
          </a:prstGeom>
          <a:solidFill>
            <a:schemeClr val="accent2">
              <a:lumMod val="20000"/>
              <a:lumOff val="80000"/>
            </a:schemeClr>
          </a:solidFill>
          <a:ln>
            <a:solidFill>
              <a:schemeClr val="accent2"/>
            </a:solidFill>
          </a:ln>
          <a:effectLst>
            <a:glow rad="101600">
              <a:schemeClr val="accent2">
                <a:satMod val="175000"/>
                <a:alpha val="40000"/>
              </a:schemeClr>
            </a:glow>
          </a:effectLst>
        </p:spPr>
        <p:txBody>
          <a:bodyPr wrap="square">
            <a:spAutoFit/>
          </a:bodyPr>
          <a:lstStyle/>
          <a:p>
            <a:pPr>
              <a:spcAft>
                <a:spcPts val="800"/>
              </a:spcAft>
            </a:pPr>
            <a:r>
              <a:rPr lang="en-GB" sz="2000" b="1" kern="100" dirty="0">
                <a:effectLst/>
                <a:ea typeface="Calibri" panose="020F0502020204030204" pitchFamily="34" charset="0"/>
                <a:cs typeface="Times New Roman" panose="02020603050405020304" pitchFamily="18" charset="0"/>
              </a:rPr>
              <a:t>Economic Inequality</a:t>
            </a:r>
            <a:endParaRPr lang="en-GB" sz="2000" b="1" kern="100" dirty="0">
              <a:ea typeface="Calibri" panose="020F0502020204030204" pitchFamily="34" charset="0"/>
              <a:cs typeface="Times New Roman" panose="02020603050405020304" pitchFamily="18" charset="0"/>
            </a:endParaRPr>
          </a:p>
          <a:p>
            <a:pPr>
              <a:spcAft>
                <a:spcPts val="800"/>
              </a:spcAft>
            </a:pPr>
            <a:r>
              <a:rPr lang="en-GB" sz="2000" kern="100" dirty="0">
                <a:effectLst/>
                <a:ea typeface="Calibri" panose="020F0502020204030204" pitchFamily="34" charset="0"/>
                <a:cs typeface="Times New Roman" panose="02020603050405020304" pitchFamily="18" charset="0"/>
              </a:rPr>
              <a:t>Economic disparities make women more vulnerable to exploitation, as they may be coerced into exploitative situations out of financial necessity.</a:t>
            </a:r>
          </a:p>
        </p:txBody>
      </p:sp>
      <p:sp>
        <p:nvSpPr>
          <p:cNvPr id="18" name="TextBox 17">
            <a:extLst>
              <a:ext uri="{FF2B5EF4-FFF2-40B4-BE49-F238E27FC236}">
                <a16:creationId xmlns:a16="http://schemas.microsoft.com/office/drawing/2014/main" id="{A763AB5C-B2A5-D059-665E-9D86465D7304}"/>
              </a:ext>
            </a:extLst>
          </p:cNvPr>
          <p:cNvSpPr txBox="1"/>
          <p:nvPr/>
        </p:nvSpPr>
        <p:spPr>
          <a:xfrm>
            <a:off x="819149" y="5062131"/>
            <a:ext cx="4986399" cy="1631216"/>
          </a:xfrm>
          <a:prstGeom prst="rect">
            <a:avLst/>
          </a:prstGeom>
          <a:solidFill>
            <a:schemeClr val="accent2">
              <a:lumMod val="20000"/>
              <a:lumOff val="80000"/>
            </a:schemeClr>
          </a:solidFill>
          <a:ln>
            <a:solidFill>
              <a:schemeClr val="accent2"/>
            </a:solidFill>
          </a:ln>
          <a:effectLst>
            <a:glow rad="1016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Stigma and Marginalization</a:t>
            </a:r>
            <a:endParaRPr lang="en-GB" sz="2000" b="1" dirty="0">
              <a:ea typeface="Calibri" panose="020F0502020204030204" pitchFamily="34" charset="0"/>
              <a:cs typeface="Times New Roman" panose="02020603050405020304" pitchFamily="18" charset="0"/>
            </a:endParaRPr>
          </a:p>
          <a:p>
            <a:r>
              <a:rPr lang="en-GB" sz="2000" dirty="0">
                <a:effectLst/>
                <a:ea typeface="Calibri" panose="020F0502020204030204" pitchFamily="34" charset="0"/>
                <a:cs typeface="Times New Roman" panose="02020603050405020304" pitchFamily="18" charset="0"/>
              </a:rPr>
              <a:t>Women involved in sexual exploitation often face significant social stigma, which can lead to further marginalization and isolation.</a:t>
            </a:r>
            <a:endParaRPr lang="en-GB" sz="2000" dirty="0"/>
          </a:p>
        </p:txBody>
      </p:sp>
      <p:sp>
        <p:nvSpPr>
          <p:cNvPr id="20" name="TextBox 19">
            <a:extLst>
              <a:ext uri="{FF2B5EF4-FFF2-40B4-BE49-F238E27FC236}">
                <a16:creationId xmlns:a16="http://schemas.microsoft.com/office/drawing/2014/main" id="{B91F22F1-E8AF-F781-6F4D-7A7570ADCD5A}"/>
              </a:ext>
            </a:extLst>
          </p:cNvPr>
          <p:cNvSpPr txBox="1"/>
          <p:nvPr/>
        </p:nvSpPr>
        <p:spPr>
          <a:xfrm>
            <a:off x="238910" y="3564514"/>
            <a:ext cx="4986399" cy="1323439"/>
          </a:xfrm>
          <a:prstGeom prst="rect">
            <a:avLst/>
          </a:prstGeom>
          <a:solidFill>
            <a:schemeClr val="accent2">
              <a:lumMod val="20000"/>
              <a:lumOff val="80000"/>
            </a:schemeClr>
          </a:solidFill>
          <a:ln>
            <a:solidFill>
              <a:schemeClr val="accent2"/>
            </a:solidFill>
          </a:ln>
          <a:effectLst>
            <a:glow rad="1016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Legal and Immigration Issues</a:t>
            </a:r>
          </a:p>
          <a:p>
            <a:r>
              <a:rPr lang="en-GB" sz="2000" dirty="0">
                <a:effectLst/>
                <a:ea typeface="Calibri" panose="020F0502020204030204" pitchFamily="34" charset="0"/>
                <a:cs typeface="Times New Roman" panose="02020603050405020304" pitchFamily="18" charset="0"/>
              </a:rPr>
              <a:t>Women who are trafficked or exploited may fear deportation or legal repercussions if they come forward.</a:t>
            </a:r>
            <a:endParaRPr lang="en-GB" sz="2000" dirty="0"/>
          </a:p>
        </p:txBody>
      </p:sp>
      <p:sp>
        <p:nvSpPr>
          <p:cNvPr id="10" name="TextBox 9">
            <a:extLst>
              <a:ext uri="{FF2B5EF4-FFF2-40B4-BE49-F238E27FC236}">
                <a16:creationId xmlns:a16="http://schemas.microsoft.com/office/drawing/2014/main" id="{2B454586-8A52-FE72-02D8-2C8C4780586D}"/>
              </a:ext>
            </a:extLst>
          </p:cNvPr>
          <p:cNvSpPr txBox="1"/>
          <p:nvPr/>
        </p:nvSpPr>
        <p:spPr>
          <a:xfrm>
            <a:off x="1259650" y="251194"/>
            <a:ext cx="10113200" cy="1323439"/>
          </a:xfrm>
          <a:prstGeom prst="rect">
            <a:avLst/>
          </a:prstGeom>
          <a:solidFill>
            <a:schemeClr val="accent2">
              <a:lumMod val="20000"/>
              <a:lumOff val="80000"/>
            </a:schemeClr>
          </a:solidFill>
          <a:ln>
            <a:solidFill>
              <a:schemeClr val="accent2"/>
            </a:solidFill>
          </a:ln>
          <a:effectLst>
            <a:glow rad="101600">
              <a:schemeClr val="accent2">
                <a:satMod val="175000"/>
                <a:alpha val="40000"/>
              </a:schemeClr>
            </a:glow>
          </a:effectLst>
        </p:spPr>
        <p:txBody>
          <a:bodyPr wrap="square">
            <a:spAutoFit/>
          </a:bodyPr>
          <a:lstStyle/>
          <a:p>
            <a:pPr algn="ctr"/>
            <a:r>
              <a:rPr lang="en-GB" sz="4000" b="1" dirty="0">
                <a:effectLst/>
                <a:latin typeface="+mj-lt"/>
                <a:ea typeface="Calibri" panose="020F0502020204030204" pitchFamily="34" charset="0"/>
                <a:cs typeface="Times New Roman" panose="02020603050405020304" pitchFamily="18" charset="0"/>
              </a:rPr>
              <a:t>What aspects of women’s sexual exploitation offers the most pressing challenges? </a:t>
            </a:r>
            <a:endParaRPr lang="en-GB" sz="4000" b="1" dirty="0">
              <a:latin typeface="+mj-lt"/>
            </a:endParaRPr>
          </a:p>
        </p:txBody>
      </p:sp>
    </p:spTree>
    <p:extLst>
      <p:ext uri="{BB962C8B-B14F-4D97-AF65-F5344CB8AC3E}">
        <p14:creationId xmlns:p14="http://schemas.microsoft.com/office/powerpoint/2010/main" val="4161434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light bulb going up from a line&#10;&#10;Description automatically generated with medium confidence">
            <a:extLst>
              <a:ext uri="{FF2B5EF4-FFF2-40B4-BE49-F238E27FC236}">
                <a16:creationId xmlns:a16="http://schemas.microsoft.com/office/drawing/2014/main" id="{DBE5CC79-BF22-7EE4-34FE-13CA14045F22}"/>
              </a:ext>
            </a:extLst>
          </p:cNvPr>
          <p:cNvPicPr>
            <a:picLocks noChangeAspect="1"/>
          </p:cNvPicPr>
          <p:nvPr/>
        </p:nvPicPr>
        <p:blipFill>
          <a:blip r:embed="rId3">
            <a:duotone>
              <a:schemeClr val="accent2">
                <a:shade val="45000"/>
                <a:satMod val="135000"/>
              </a:schemeClr>
              <a:prstClr val="white"/>
            </a:duotone>
            <a:alphaModFix amt="50000"/>
            <a:extLst>
              <a:ext uri="{BEBA8EAE-BF5A-486C-A8C5-ECC9F3942E4B}">
                <a14:imgProps xmlns:a14="http://schemas.microsoft.com/office/drawing/2010/main">
                  <a14:imgLayer r:embed="rId4">
                    <a14:imgEffect>
                      <a14:artisticCrisscrossEtching/>
                    </a14:imgEffect>
                  </a14:imgLayer>
                </a14:imgProps>
              </a:ext>
              <a:ext uri="{28A0092B-C50C-407E-A947-70E740481C1C}">
                <a14:useLocalDpi xmlns:a14="http://schemas.microsoft.com/office/drawing/2010/main" val="0"/>
              </a:ext>
            </a:extLst>
          </a:blip>
          <a:stretch>
            <a:fillRect/>
          </a:stretch>
        </p:blipFill>
        <p:spPr>
          <a:xfrm>
            <a:off x="0" y="-723682"/>
            <a:ext cx="12192001" cy="7605746"/>
          </a:xfrm>
          <a:prstGeom prst="rect">
            <a:avLst/>
          </a:prstGeom>
        </p:spPr>
      </p:pic>
      <p:sp>
        <p:nvSpPr>
          <p:cNvPr id="2" name="Title 1">
            <a:extLst>
              <a:ext uri="{FF2B5EF4-FFF2-40B4-BE49-F238E27FC236}">
                <a16:creationId xmlns:a16="http://schemas.microsoft.com/office/drawing/2014/main" id="{A26D7561-40AB-2D27-E2DA-94665CCDBE4B}"/>
              </a:ext>
            </a:extLst>
          </p:cNvPr>
          <p:cNvSpPr>
            <a:spLocks noGrp="1"/>
          </p:cNvSpPr>
          <p:nvPr>
            <p:ph type="title"/>
          </p:nvPr>
        </p:nvSpPr>
        <p:spPr>
          <a:xfrm>
            <a:off x="4038601" y="305439"/>
            <a:ext cx="3886200" cy="1325563"/>
          </a:xfrm>
          <a:ln>
            <a:solidFill>
              <a:schemeClr val="accent2"/>
            </a:solidFill>
          </a:ln>
          <a:effectLst>
            <a:glow rad="101600">
              <a:schemeClr val="accent2">
                <a:satMod val="175000"/>
                <a:alpha val="40000"/>
              </a:schemeClr>
            </a:glow>
          </a:effectLst>
        </p:spPr>
        <p:txBody>
          <a:bodyPr/>
          <a:lstStyle/>
          <a:p>
            <a:r>
              <a:rPr lang="en-GB" b="1" dirty="0"/>
              <a:t>   STRATEGIES</a:t>
            </a:r>
          </a:p>
        </p:txBody>
      </p:sp>
      <p:sp>
        <p:nvSpPr>
          <p:cNvPr id="10" name="TextBox 9">
            <a:extLst>
              <a:ext uri="{FF2B5EF4-FFF2-40B4-BE49-F238E27FC236}">
                <a16:creationId xmlns:a16="http://schemas.microsoft.com/office/drawing/2014/main" id="{741588FC-C335-8AD6-47F4-AC26B809614F}"/>
              </a:ext>
            </a:extLst>
          </p:cNvPr>
          <p:cNvSpPr txBox="1"/>
          <p:nvPr/>
        </p:nvSpPr>
        <p:spPr>
          <a:xfrm>
            <a:off x="219074" y="1949516"/>
            <a:ext cx="7058026" cy="1069011"/>
          </a:xfrm>
          <a:prstGeom prst="rect">
            <a:avLst/>
          </a:prstGeom>
          <a:solidFill>
            <a:schemeClr val="accent2">
              <a:lumMod val="20000"/>
              <a:lumOff val="80000"/>
            </a:schemeClr>
          </a:solidFill>
          <a:ln>
            <a:solidFill>
              <a:schemeClr val="accent2"/>
            </a:solidFill>
          </a:ln>
          <a:effectLst>
            <a:glow rad="63500">
              <a:schemeClr val="accent2">
                <a:satMod val="175000"/>
                <a:alpha val="40000"/>
              </a:schemeClr>
            </a:glow>
          </a:effectLst>
        </p:spPr>
        <p:txBody>
          <a:bodyPr wrap="square">
            <a:spAutoFit/>
          </a:bodyPr>
          <a:lstStyle/>
          <a:p>
            <a:pPr>
              <a:lnSpc>
                <a:spcPct val="107000"/>
              </a:lnSpc>
              <a:spcAft>
                <a:spcPts val="800"/>
              </a:spcAft>
            </a:pPr>
            <a:r>
              <a:rPr lang="en-GB" sz="2000" b="1" kern="100" dirty="0">
                <a:effectLst/>
                <a:ea typeface="Calibri" panose="020F0502020204030204" pitchFamily="34" charset="0"/>
                <a:cs typeface="Times New Roman" panose="02020603050405020304" pitchFamily="18" charset="0"/>
              </a:rPr>
              <a:t>By taking advantage of historical knowledge, more effective strategies can be developed to prevent human trafficking and support those affected by sexual exploitation.</a:t>
            </a:r>
          </a:p>
        </p:txBody>
      </p:sp>
      <p:sp>
        <p:nvSpPr>
          <p:cNvPr id="8" name="TextBox 7">
            <a:extLst>
              <a:ext uri="{FF2B5EF4-FFF2-40B4-BE49-F238E27FC236}">
                <a16:creationId xmlns:a16="http://schemas.microsoft.com/office/drawing/2014/main" id="{82976D50-AA2D-A6F8-39F0-611E5B63D06E}"/>
              </a:ext>
            </a:extLst>
          </p:cNvPr>
          <p:cNvSpPr txBox="1"/>
          <p:nvPr/>
        </p:nvSpPr>
        <p:spPr>
          <a:xfrm>
            <a:off x="3862387" y="3300843"/>
            <a:ext cx="8124826" cy="1015663"/>
          </a:xfrm>
          <a:prstGeom prst="rect">
            <a:avLst/>
          </a:prstGeom>
          <a:solidFill>
            <a:schemeClr val="accent2">
              <a:lumMod val="20000"/>
              <a:lumOff val="80000"/>
            </a:schemeClr>
          </a:solidFill>
          <a:ln>
            <a:solidFill>
              <a:schemeClr val="accent2"/>
            </a:solidFill>
          </a:ln>
          <a:effectLst>
            <a:glow rad="635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Legal change is important but not sufficient to reduce the harm experienced by women involved in prostitution. The needs of this group are multiple and complex, and specialist support is essential.</a:t>
            </a:r>
            <a:endParaRPr lang="en-GB" sz="2000" b="1" dirty="0"/>
          </a:p>
        </p:txBody>
      </p:sp>
      <p:sp>
        <p:nvSpPr>
          <p:cNvPr id="6" name="TextBox 5">
            <a:extLst>
              <a:ext uri="{FF2B5EF4-FFF2-40B4-BE49-F238E27FC236}">
                <a16:creationId xmlns:a16="http://schemas.microsoft.com/office/drawing/2014/main" id="{5DC99C89-FC14-0F2E-3943-06A02EBF4F4D}"/>
              </a:ext>
            </a:extLst>
          </p:cNvPr>
          <p:cNvSpPr txBox="1"/>
          <p:nvPr/>
        </p:nvSpPr>
        <p:spPr>
          <a:xfrm>
            <a:off x="219073" y="4571589"/>
            <a:ext cx="7517231" cy="1015663"/>
          </a:xfrm>
          <a:prstGeom prst="rect">
            <a:avLst/>
          </a:prstGeom>
          <a:solidFill>
            <a:schemeClr val="accent2">
              <a:lumMod val="20000"/>
              <a:lumOff val="80000"/>
            </a:schemeClr>
          </a:solidFill>
          <a:ln>
            <a:solidFill>
              <a:schemeClr val="accent2"/>
            </a:solidFill>
          </a:ln>
          <a:effectLst>
            <a:glow rad="635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However, “The system appears to be putting more emphasis on the immigration status of the presumed trafficked person rather than the alleged crime committed against them.”</a:t>
            </a:r>
            <a:endParaRPr lang="en-GB" sz="2000" b="1" dirty="0"/>
          </a:p>
        </p:txBody>
      </p:sp>
      <p:sp>
        <p:nvSpPr>
          <p:cNvPr id="4" name="TextBox 3">
            <a:extLst>
              <a:ext uri="{FF2B5EF4-FFF2-40B4-BE49-F238E27FC236}">
                <a16:creationId xmlns:a16="http://schemas.microsoft.com/office/drawing/2014/main" id="{748ABD93-AA74-8133-8578-B78B18A0280C}"/>
              </a:ext>
            </a:extLst>
          </p:cNvPr>
          <p:cNvSpPr txBox="1"/>
          <p:nvPr/>
        </p:nvSpPr>
        <p:spPr>
          <a:xfrm>
            <a:off x="5891213" y="5815544"/>
            <a:ext cx="6096000" cy="707886"/>
          </a:xfrm>
          <a:prstGeom prst="rect">
            <a:avLst/>
          </a:prstGeom>
          <a:solidFill>
            <a:schemeClr val="accent2">
              <a:lumMod val="20000"/>
              <a:lumOff val="80000"/>
            </a:schemeClr>
          </a:solidFill>
          <a:ln>
            <a:solidFill>
              <a:schemeClr val="accent2"/>
            </a:solidFill>
          </a:ln>
          <a:effectLst>
            <a:glow rad="63500">
              <a:schemeClr val="accent2">
                <a:satMod val="175000"/>
                <a:alpha val="40000"/>
              </a:schemeClr>
            </a:glow>
          </a:effectLst>
        </p:spPr>
        <p:txBody>
          <a:bodyPr wrap="square">
            <a:spAutoFit/>
          </a:bodyPr>
          <a:lstStyle/>
          <a:p>
            <a:r>
              <a:rPr lang="en-GB" sz="2000" b="1" dirty="0">
                <a:effectLst/>
                <a:ea typeface="Calibri" panose="020F0502020204030204" pitchFamily="34" charset="0"/>
                <a:cs typeface="Times New Roman" panose="02020603050405020304" pitchFamily="18" charset="0"/>
              </a:rPr>
              <a:t>“The focus should be on what would make it safer rather than what would make it smaller.”</a:t>
            </a:r>
            <a:endParaRPr lang="en-GB" sz="2000" b="1" dirty="0"/>
          </a:p>
        </p:txBody>
      </p:sp>
      <p:sp>
        <p:nvSpPr>
          <p:cNvPr id="5" name="TextBox 4">
            <a:extLst>
              <a:ext uri="{FF2B5EF4-FFF2-40B4-BE49-F238E27FC236}">
                <a16:creationId xmlns:a16="http://schemas.microsoft.com/office/drawing/2014/main" id="{44E93ECE-2329-2B6F-1836-74FF6C0C4897}"/>
              </a:ext>
            </a:extLst>
          </p:cNvPr>
          <p:cNvSpPr txBox="1"/>
          <p:nvPr/>
        </p:nvSpPr>
        <p:spPr>
          <a:xfrm>
            <a:off x="7353300" y="6523430"/>
            <a:ext cx="6190246" cy="369332"/>
          </a:xfrm>
          <a:prstGeom prst="rect">
            <a:avLst/>
          </a:prstGeom>
          <a:noFill/>
        </p:spPr>
        <p:txBody>
          <a:bodyPr wrap="square">
            <a:spAutoFit/>
          </a:bodyPr>
          <a:lstStyle/>
          <a:p>
            <a:r>
              <a:rPr lang="en-GB" sz="1200" dirty="0">
                <a:effectLst/>
                <a:latin typeface="+mn-lt"/>
                <a:ea typeface="Calibri" panose="020F0502020204030204" pitchFamily="34" charset="0"/>
                <a:cs typeface="Times New Roman" panose="02020603050405020304" pitchFamily="18" charset="0"/>
              </a:rPr>
              <a:t>(</a:t>
            </a:r>
            <a:r>
              <a:rPr lang="en-GB" sz="1800" u="sng" dirty="0">
                <a:solidFill>
                  <a:srgbClr val="0563C1"/>
                </a:solidFill>
                <a:effectLst/>
                <a:latin typeface="+mn-lt"/>
                <a:ea typeface="Calibri" panose="020F0502020204030204" pitchFamily="34" charset="0"/>
                <a:cs typeface="Times New Roman" panose="02020603050405020304" pitchFamily="18" charset="0"/>
                <a:hlinkClick r:id="rId5"/>
              </a:rPr>
              <a:t>Prostitution_and_Sex_Work_Report.pdf</a:t>
            </a:r>
            <a:r>
              <a:rPr lang="en-GB" sz="1800" u="sng" dirty="0">
                <a:solidFill>
                  <a:srgbClr val="0563C1"/>
                </a:solidFill>
                <a:effectLst/>
                <a:latin typeface="+mn-lt"/>
                <a:ea typeface="Calibri" panose="020F0502020204030204" pitchFamily="34" charset="0"/>
                <a:cs typeface="Times New Roman" panose="02020603050405020304" pitchFamily="18" charset="0"/>
              </a:rPr>
              <a:t>, </a:t>
            </a:r>
            <a:r>
              <a:rPr lang="en-GB" sz="1800" dirty="0">
                <a:effectLst/>
                <a:latin typeface="+mn-lt"/>
                <a:ea typeface="Calibri" panose="020F0502020204030204" pitchFamily="34" charset="0"/>
                <a:cs typeface="Times New Roman" panose="02020603050405020304" pitchFamily="18" charset="0"/>
              </a:rPr>
              <a:t>2019)</a:t>
            </a:r>
            <a:endParaRPr lang="en-GB" dirty="0"/>
          </a:p>
        </p:txBody>
      </p:sp>
      <p:sp>
        <p:nvSpPr>
          <p:cNvPr id="9" name="TextBox 8">
            <a:extLst>
              <a:ext uri="{FF2B5EF4-FFF2-40B4-BE49-F238E27FC236}">
                <a16:creationId xmlns:a16="http://schemas.microsoft.com/office/drawing/2014/main" id="{89A79965-B595-5E38-6F7C-A5A4287C5C23}"/>
              </a:ext>
            </a:extLst>
          </p:cNvPr>
          <p:cNvSpPr txBox="1"/>
          <p:nvPr/>
        </p:nvSpPr>
        <p:spPr>
          <a:xfrm>
            <a:off x="102268" y="5525444"/>
            <a:ext cx="6821904"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(UK Parliament, 2015)</a:t>
            </a:r>
            <a:endParaRPr lang="en-GB" dirty="0"/>
          </a:p>
        </p:txBody>
      </p:sp>
    </p:spTree>
    <p:extLst>
      <p:ext uri="{BB962C8B-B14F-4D97-AF65-F5344CB8AC3E}">
        <p14:creationId xmlns:p14="http://schemas.microsoft.com/office/powerpoint/2010/main" val="198190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hand with a red sign on it&#10;&#10;Description automatically generated">
            <a:extLst>
              <a:ext uri="{FF2B5EF4-FFF2-40B4-BE49-F238E27FC236}">
                <a16:creationId xmlns:a16="http://schemas.microsoft.com/office/drawing/2014/main" id="{D20F9844-5080-84F3-DE67-2C3F31DCA675}"/>
              </a:ext>
            </a:extLst>
          </p:cNvPr>
          <p:cNvPicPr>
            <a:picLocks noChangeAspect="1"/>
          </p:cNvPicPr>
          <p:nvPr/>
        </p:nvPicPr>
        <p:blipFill>
          <a:blip r:embed="rId2">
            <a:duotone>
              <a:schemeClr val="accent2">
                <a:shade val="45000"/>
                <a:satMod val="135000"/>
              </a:schemeClr>
              <a:prstClr val="white"/>
            </a:duotone>
            <a:alphaModFix amt="70000"/>
            <a:extLst>
              <a:ext uri="{28A0092B-C50C-407E-A947-70E740481C1C}">
                <a14:useLocalDpi xmlns:a14="http://schemas.microsoft.com/office/drawing/2010/main" val="0"/>
              </a:ext>
            </a:extLst>
          </a:blip>
          <a:stretch>
            <a:fillRect/>
          </a:stretch>
        </p:blipFill>
        <p:spPr>
          <a:xfrm>
            <a:off x="-2888408" y="-214397"/>
            <a:ext cx="12611100" cy="7659469"/>
          </a:xfrm>
          <a:prstGeom prst="rect">
            <a:avLst/>
          </a:prstGeom>
        </p:spPr>
      </p:pic>
      <p:sp>
        <p:nvSpPr>
          <p:cNvPr id="2" name="Title 1">
            <a:extLst>
              <a:ext uri="{FF2B5EF4-FFF2-40B4-BE49-F238E27FC236}">
                <a16:creationId xmlns:a16="http://schemas.microsoft.com/office/drawing/2014/main" id="{7CDF7F90-0AA0-98FA-7369-16B3AAE738FE}"/>
              </a:ext>
            </a:extLst>
          </p:cNvPr>
          <p:cNvSpPr>
            <a:spLocks noGrp="1"/>
          </p:cNvSpPr>
          <p:nvPr>
            <p:ph type="title"/>
          </p:nvPr>
        </p:nvSpPr>
        <p:spPr>
          <a:xfrm>
            <a:off x="266700" y="342259"/>
            <a:ext cx="2990850" cy="1070823"/>
          </a:xfrm>
          <a:ln>
            <a:solidFill>
              <a:schemeClr val="accent2"/>
            </a:solidFill>
          </a:ln>
          <a:effectLst>
            <a:glow rad="101600">
              <a:schemeClr val="accent2">
                <a:satMod val="175000"/>
                <a:alpha val="40000"/>
              </a:schemeClr>
            </a:glow>
          </a:effectLst>
        </p:spPr>
        <p:txBody>
          <a:bodyPr/>
          <a:lstStyle/>
          <a:p>
            <a:r>
              <a:rPr lang="en-GB" b="1" dirty="0"/>
              <a:t> SUMMARY</a:t>
            </a:r>
          </a:p>
        </p:txBody>
      </p:sp>
      <p:sp>
        <p:nvSpPr>
          <p:cNvPr id="10" name="TextBox 9">
            <a:extLst>
              <a:ext uri="{FF2B5EF4-FFF2-40B4-BE49-F238E27FC236}">
                <a16:creationId xmlns:a16="http://schemas.microsoft.com/office/drawing/2014/main" id="{02F76B92-858D-F612-E413-58D6D552CE1C}"/>
              </a:ext>
            </a:extLst>
          </p:cNvPr>
          <p:cNvSpPr txBox="1"/>
          <p:nvPr/>
        </p:nvSpPr>
        <p:spPr>
          <a:xfrm>
            <a:off x="4702629" y="682203"/>
            <a:ext cx="7660821" cy="5558573"/>
          </a:xfrm>
          <a:prstGeom prst="rect">
            <a:avLst/>
          </a:prstGeom>
          <a:noFill/>
        </p:spPr>
        <p:txBody>
          <a:bodyPr wrap="square">
            <a:spAutoFit/>
          </a:bodyPr>
          <a:lstStyle/>
          <a:p>
            <a:pPr>
              <a:lnSpc>
                <a:spcPct val="107000"/>
              </a:lnSpc>
              <a:spcAft>
                <a:spcPts val="800"/>
              </a:spcAft>
            </a:pPr>
            <a:r>
              <a:rPr lang="en-GB" sz="3200" b="1" kern="100" dirty="0">
                <a:effectLst/>
                <a:ea typeface="Calibri" panose="020F0502020204030204" pitchFamily="34" charset="0"/>
                <a:cs typeface="Times New Roman" panose="02020603050405020304" pitchFamily="18" charset="0"/>
              </a:rPr>
              <a:t>What aspects of community policing offer the potential to reduce anti-social behaviour in the context of adult women’s sexual exploitation and crime?</a:t>
            </a:r>
          </a:p>
          <a:p>
            <a:pPr>
              <a:lnSpc>
                <a:spcPct val="107000"/>
              </a:lnSpc>
              <a:spcAft>
                <a:spcPts val="800"/>
              </a:spcAft>
            </a:pPr>
            <a:endParaRPr lang="en-GB" sz="3200" b="1" kern="100" dirty="0">
              <a:solidFill>
                <a:schemeClr val="accent2"/>
              </a:solidFill>
              <a:effectLst/>
              <a:ea typeface="Calibri" panose="020F0502020204030204" pitchFamily="34" charset="0"/>
              <a:cs typeface="Times New Roman" panose="02020603050405020304" pitchFamily="18" charset="0"/>
            </a:endParaRPr>
          </a:p>
          <a:p>
            <a:pPr>
              <a:lnSpc>
                <a:spcPct val="107000"/>
              </a:lnSpc>
              <a:spcAft>
                <a:spcPts val="800"/>
              </a:spcAft>
            </a:pPr>
            <a:r>
              <a:rPr lang="en-GB" sz="2000" b="1" kern="100" dirty="0">
                <a:effectLst/>
                <a:ea typeface="Calibri" panose="020F0502020204030204" pitchFamily="34" charset="0"/>
                <a:cs typeface="Times New Roman" panose="02020603050405020304" pitchFamily="18" charset="0"/>
              </a:rPr>
              <a:t>Amending the law alone is insufficient to support women involved in sexual exploitation. Local areas need to implement strategies that ensure a coordinated multi-agency response and provide specialist support for women currently involved and those looking to exit.</a:t>
            </a:r>
          </a:p>
          <a:p>
            <a:pPr>
              <a:lnSpc>
                <a:spcPct val="107000"/>
              </a:lnSpc>
              <a:spcAft>
                <a:spcPts val="800"/>
              </a:spcAft>
            </a:pPr>
            <a:endParaRPr lang="en-GB" sz="2000" b="1" kern="1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2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6912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group of people walking on a hill&#10;&#10;Description automatically generated">
            <a:extLst>
              <a:ext uri="{FF2B5EF4-FFF2-40B4-BE49-F238E27FC236}">
                <a16:creationId xmlns:a16="http://schemas.microsoft.com/office/drawing/2014/main" id="{33B6A435-AA79-650E-E325-283096FC144F}"/>
              </a:ext>
            </a:extLst>
          </p:cNvPr>
          <p:cNvPicPr>
            <a:picLocks noChangeAspect="1"/>
          </p:cNvPicPr>
          <p:nvPr/>
        </p:nvPicPr>
        <p:blipFill>
          <a:blip r:embed="rId2">
            <a:duotone>
              <a:schemeClr val="accent2">
                <a:shade val="45000"/>
                <a:satMod val="135000"/>
              </a:schemeClr>
              <a:prstClr val="white"/>
            </a:duotone>
            <a:alphaModFix amt="5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B9D34D76-6031-A587-5695-BFD17937E02D}"/>
              </a:ext>
            </a:extLst>
          </p:cNvPr>
          <p:cNvSpPr txBox="1"/>
          <p:nvPr/>
        </p:nvSpPr>
        <p:spPr>
          <a:xfrm>
            <a:off x="1240619" y="1577164"/>
            <a:ext cx="9710743" cy="2924903"/>
          </a:xfrm>
          <a:prstGeom prst="rect">
            <a:avLst/>
          </a:prstGeom>
          <a:noFill/>
          <a:ln>
            <a:solidFill>
              <a:schemeClr val="accent2"/>
            </a:solidFill>
          </a:ln>
          <a:effectLst>
            <a:glow rad="63500">
              <a:schemeClr val="accent2">
                <a:satMod val="175000"/>
                <a:alpha val="40000"/>
              </a:schemeClr>
            </a:glow>
          </a:effectLst>
        </p:spPr>
        <p:txBody>
          <a:bodyPr wrap="square">
            <a:spAutoFit/>
          </a:bodyPr>
          <a:lstStyle/>
          <a:p>
            <a:pPr algn="ctr"/>
            <a:r>
              <a:rPr lang="en-GB" sz="3200" b="1" dirty="0">
                <a:effectLst/>
                <a:ea typeface="Calibri" panose="020F0502020204030204" pitchFamily="34" charset="0"/>
                <a:cs typeface="Times New Roman" panose="02020603050405020304" pitchFamily="18" charset="0"/>
              </a:rPr>
              <a:t>Is it reasonable to say that the more things change the more they stay the same?</a:t>
            </a:r>
          </a:p>
          <a:p>
            <a:endParaRPr lang="en-GB" sz="3200" b="1" dirty="0">
              <a:effectLst/>
              <a:ea typeface="Calibri" panose="020F0502020204030204" pitchFamily="34" charset="0"/>
              <a:cs typeface="Times New Roman" panose="02020603050405020304" pitchFamily="18" charset="0"/>
            </a:endParaRPr>
          </a:p>
          <a:p>
            <a:pPr>
              <a:lnSpc>
                <a:spcPct val="107000"/>
              </a:lnSpc>
              <a:spcAft>
                <a:spcPts val="800"/>
              </a:spcAft>
            </a:pPr>
            <a:r>
              <a:rPr lang="en-GB" sz="2000" b="1" dirty="0">
                <a:ea typeface="Calibri" panose="020F0502020204030204" pitchFamily="34" charset="0"/>
                <a:cs typeface="Times New Roman" panose="02020603050405020304" pitchFamily="18" charset="0"/>
              </a:rPr>
              <a:t>T</a:t>
            </a:r>
            <a:r>
              <a:rPr lang="en-GB" sz="2000" b="1" dirty="0">
                <a:effectLst/>
                <a:ea typeface="Calibri" panose="020F0502020204030204" pitchFamily="34" charset="0"/>
                <a:cs typeface="Times New Roman" panose="02020603050405020304" pitchFamily="18" charset="0"/>
              </a:rPr>
              <a:t>he main challenges in addressing sexual exploitation remain unchanged.</a:t>
            </a:r>
            <a:r>
              <a:rPr lang="en-GB" sz="2000" b="1" kern="100" dirty="0">
                <a:latin typeface="Calibri" panose="020F0502020204030204" pitchFamily="34" charset="0"/>
                <a:ea typeface="Calibri" panose="020F0502020204030204" pitchFamily="34" charset="0"/>
                <a:cs typeface="Times New Roman" panose="02020603050405020304" pitchFamily="18" charset="0"/>
              </a:rPr>
              <a:t> </a:t>
            </a:r>
            <a:r>
              <a:rPr lang="en-GB" sz="2000" b="1" kern="100" dirty="0">
                <a:effectLst/>
                <a:ea typeface="Calibri" panose="020F0502020204030204" pitchFamily="34" charset="0"/>
                <a:cs typeface="Times New Roman" panose="02020603050405020304" pitchFamily="18" charset="0"/>
              </a:rPr>
              <a:t>In the Victorian era, sexual exploitation was often hidden and less documented, but it still existed. However, modern technology has made it easier to exploit and abuse, as well as to detect and combat these crimes</a:t>
            </a:r>
            <a:r>
              <a:rPr lang="en-GB" sz="2000" kern="100" dirty="0">
                <a:effectLst/>
                <a:ea typeface="Calibri" panose="020F0502020204030204" pitchFamily="34" charset="0"/>
                <a:cs typeface="Times New Roman" panose="02020603050405020304" pitchFamily="18" charset="0"/>
              </a:rPr>
              <a:t>.</a:t>
            </a:r>
          </a:p>
        </p:txBody>
      </p:sp>
      <p:sp>
        <p:nvSpPr>
          <p:cNvPr id="4" name="TextBox 3">
            <a:extLst>
              <a:ext uri="{FF2B5EF4-FFF2-40B4-BE49-F238E27FC236}">
                <a16:creationId xmlns:a16="http://schemas.microsoft.com/office/drawing/2014/main" id="{15432AC0-C5C3-33F5-F783-2B997254B76B}"/>
              </a:ext>
            </a:extLst>
          </p:cNvPr>
          <p:cNvSpPr txBox="1"/>
          <p:nvPr/>
        </p:nvSpPr>
        <p:spPr>
          <a:xfrm>
            <a:off x="2039333" y="4980571"/>
            <a:ext cx="8113313" cy="707886"/>
          </a:xfrm>
          <a:prstGeom prst="rect">
            <a:avLst/>
          </a:prstGeom>
          <a:solidFill>
            <a:schemeClr val="accent2">
              <a:lumMod val="20000"/>
              <a:lumOff val="80000"/>
            </a:schemeClr>
          </a:solidFill>
          <a:ln>
            <a:solidFill>
              <a:schemeClr val="accent2"/>
            </a:solidFill>
          </a:ln>
          <a:effectLst>
            <a:glow rad="63500">
              <a:schemeClr val="accent2">
                <a:satMod val="175000"/>
                <a:alpha val="40000"/>
              </a:schemeClr>
            </a:glow>
          </a:effectLst>
        </p:spPr>
        <p:txBody>
          <a:bodyPr wrap="square" rtlCol="0">
            <a:spAutoFit/>
          </a:bodyPr>
          <a:lstStyle/>
          <a:p>
            <a:pPr algn="ctr"/>
            <a:r>
              <a:rPr lang="en-GB" sz="2000" b="1" dirty="0"/>
              <a:t>“WE MAY THINK WE HAVE MOVED ON FROM VICTORIAN ATTITUDES, BUT WE HAVE NOT.”</a:t>
            </a:r>
          </a:p>
        </p:txBody>
      </p:sp>
      <p:sp>
        <p:nvSpPr>
          <p:cNvPr id="8" name="TextBox 7">
            <a:extLst>
              <a:ext uri="{FF2B5EF4-FFF2-40B4-BE49-F238E27FC236}">
                <a16:creationId xmlns:a16="http://schemas.microsoft.com/office/drawing/2014/main" id="{6C24AD10-14B8-E528-9319-0DA652BE71E2}"/>
              </a:ext>
            </a:extLst>
          </p:cNvPr>
          <p:cNvSpPr txBox="1"/>
          <p:nvPr/>
        </p:nvSpPr>
        <p:spPr>
          <a:xfrm>
            <a:off x="10729907" y="6567071"/>
            <a:ext cx="2028825" cy="338554"/>
          </a:xfrm>
          <a:prstGeom prst="rect">
            <a:avLst/>
          </a:prstGeom>
          <a:noFill/>
        </p:spPr>
        <p:txBody>
          <a:bodyPr wrap="square">
            <a:spAutoFit/>
          </a:bodyPr>
          <a:lstStyle/>
          <a:p>
            <a:r>
              <a:rPr lang="en-GB" sz="1600" dirty="0"/>
              <a:t>(Mathers, 2014)</a:t>
            </a:r>
          </a:p>
        </p:txBody>
      </p:sp>
    </p:spTree>
    <p:extLst>
      <p:ext uri="{BB962C8B-B14F-4D97-AF65-F5344CB8AC3E}">
        <p14:creationId xmlns:p14="http://schemas.microsoft.com/office/powerpoint/2010/main" val="2234584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104CD-47AA-A7B7-5E43-797D8813E110}"/>
              </a:ext>
            </a:extLst>
          </p:cNvPr>
          <p:cNvSpPr>
            <a:spLocks noGrp="1"/>
          </p:cNvSpPr>
          <p:nvPr>
            <p:ph type="title"/>
          </p:nvPr>
        </p:nvSpPr>
        <p:spPr>
          <a:xfrm>
            <a:off x="172279" y="153996"/>
            <a:ext cx="3088280" cy="772436"/>
          </a:xfrm>
          <a:ln>
            <a:solidFill>
              <a:schemeClr val="accent2"/>
            </a:solidFill>
          </a:ln>
          <a:effectLst>
            <a:glow rad="101600">
              <a:schemeClr val="accent2">
                <a:satMod val="175000"/>
                <a:alpha val="40000"/>
              </a:schemeClr>
            </a:glow>
          </a:effectLst>
        </p:spPr>
        <p:txBody>
          <a:bodyPr/>
          <a:lstStyle/>
          <a:p>
            <a:r>
              <a:rPr lang="en-GB" b="1" dirty="0"/>
              <a:t> </a:t>
            </a:r>
            <a:r>
              <a:rPr lang="en-GB" sz="3600" b="1" dirty="0"/>
              <a:t>REFERENCES</a:t>
            </a:r>
          </a:p>
        </p:txBody>
      </p:sp>
      <p:sp>
        <p:nvSpPr>
          <p:cNvPr id="4" name="TextBox 3">
            <a:extLst>
              <a:ext uri="{FF2B5EF4-FFF2-40B4-BE49-F238E27FC236}">
                <a16:creationId xmlns:a16="http://schemas.microsoft.com/office/drawing/2014/main" id="{AAEC5383-37A9-97DF-6CE6-961515CADB27}"/>
              </a:ext>
            </a:extLst>
          </p:cNvPr>
          <p:cNvSpPr txBox="1"/>
          <p:nvPr/>
        </p:nvSpPr>
        <p:spPr>
          <a:xfrm>
            <a:off x="172279" y="1011330"/>
            <a:ext cx="11661913" cy="7039941"/>
          </a:xfrm>
          <a:prstGeom prst="rect">
            <a:avLst/>
          </a:prstGeom>
          <a:noFill/>
        </p:spPr>
        <p:txBody>
          <a:bodyPr wrap="square">
            <a:spAutoFit/>
          </a:bodyPr>
          <a:lstStyle/>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Europol (2022) </a:t>
            </a:r>
            <a:r>
              <a:rPr lang="en-GB" sz="1600" i="1" kern="100" dirty="0">
                <a:effectLst/>
                <a:ea typeface="Calibri" panose="020F0502020204030204" pitchFamily="34" charset="0"/>
                <a:cs typeface="Times New Roman" panose="02020603050405020304" pitchFamily="18" charset="0"/>
              </a:rPr>
              <a:t>Severe sentences for criminal gang behind forced prostitution in the UK</a:t>
            </a:r>
            <a:r>
              <a:rPr lang="en-GB" sz="1600" kern="100" dirty="0">
                <a:effectLst/>
                <a:ea typeface="Calibri" panose="020F0502020204030204" pitchFamily="34" charset="0"/>
                <a:cs typeface="Times New Roman" panose="02020603050405020304" pitchFamily="18" charset="0"/>
              </a:rPr>
              <a:t>. 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2"/>
              </a:rPr>
              <a:t>Severe sentences for criminal gang behind forced prostitution in the UK | Europol</a:t>
            </a:r>
            <a:r>
              <a:rPr lang="en-GB" sz="1600" kern="100" dirty="0">
                <a:effectLst/>
                <a:ea typeface="Calibri" panose="020F0502020204030204" pitchFamily="34" charset="0"/>
                <a:cs typeface="Times New Roman" panose="02020603050405020304" pitchFamily="18" charset="0"/>
              </a:rPr>
              <a:t> (Accessed: 0</a:t>
            </a:r>
            <a:r>
              <a:rPr lang="en-GB" sz="1600" kern="100" dirty="0">
                <a:ea typeface="Calibri" panose="020F0502020204030204" pitchFamily="34" charset="0"/>
                <a:cs typeface="Times New Roman" panose="02020603050405020304" pitchFamily="18" charset="0"/>
              </a:rPr>
              <a:t>7</a:t>
            </a:r>
            <a:r>
              <a:rPr lang="en-GB" sz="1600" kern="100" dirty="0">
                <a:effectLst/>
                <a:ea typeface="Calibri" panose="020F0502020204030204" pitchFamily="34" charset="0"/>
                <a:cs typeface="Times New Roman" panose="02020603050405020304" pitchFamily="18" charset="0"/>
              </a:rPr>
              <a:t>.11.2024)</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L’Hoiry, X., Moretti, A., Antonopoulos, G. A. (2024). Human trafficking, sexual exploitation and digital technologies. </a:t>
            </a:r>
            <a:r>
              <a:rPr lang="en-GB" sz="1600" i="1" kern="100" dirty="0">
                <a:effectLst/>
                <a:ea typeface="Calibri" panose="020F0502020204030204" pitchFamily="34" charset="0"/>
                <a:cs typeface="Times New Roman" panose="02020603050405020304" pitchFamily="18" charset="0"/>
              </a:rPr>
              <a:t>Trends in Organized Crime</a:t>
            </a:r>
            <a:r>
              <a:rPr lang="en-GB" sz="1600" kern="100" dirty="0">
                <a:effectLst/>
                <a:ea typeface="Calibri" panose="020F0502020204030204" pitchFamily="34" charset="0"/>
                <a:cs typeface="Times New Roman" panose="02020603050405020304" pitchFamily="18" charset="0"/>
              </a:rPr>
              <a:t>. 27:1–9 https://doi.org/10.1007/s12117-024-09526-4</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Mathers, H. (2014) </a:t>
            </a:r>
            <a:r>
              <a:rPr lang="en-GB" sz="1600" i="1" kern="100" dirty="0">
                <a:effectLst/>
                <a:ea typeface="Calibri" panose="020F0502020204030204" pitchFamily="34" charset="0"/>
                <a:cs typeface="Times New Roman" panose="02020603050405020304" pitchFamily="18" charset="0"/>
              </a:rPr>
              <a:t>Patron Saint of Prostitutes: Josephine Butler and a Victorian Scandal</a:t>
            </a:r>
            <a:r>
              <a:rPr lang="en-GB" sz="1600" kern="100" dirty="0">
                <a:effectLst/>
                <a:ea typeface="Calibri" panose="020F0502020204030204" pitchFamily="34" charset="0"/>
                <a:cs typeface="Times New Roman" panose="02020603050405020304" pitchFamily="18" charset="0"/>
              </a:rPr>
              <a:t>. The History Press.</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Modern Slavery and Human Rights (2022) </a:t>
            </a:r>
            <a:r>
              <a:rPr lang="en-GB" sz="1600" i="1" kern="100" dirty="0">
                <a:effectLst/>
                <a:ea typeface="Calibri" panose="020F0502020204030204" pitchFamily="34" charset="0"/>
                <a:cs typeface="Times New Roman" panose="02020603050405020304" pitchFamily="18" charset="0"/>
              </a:rPr>
              <a:t>Prevention of adult sexual and labour exploitation in the UK</a:t>
            </a:r>
            <a:r>
              <a:rPr lang="en-GB" sz="1600" kern="100" dirty="0">
                <a:effectLst/>
                <a:ea typeface="Calibri" panose="020F0502020204030204" pitchFamily="34" charset="0"/>
                <a:cs typeface="Times New Roman" panose="02020603050405020304" pitchFamily="18" charset="0"/>
              </a:rPr>
              <a:t>. 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3"/>
              </a:rPr>
              <a:t>Modern Slavery PEC | Prevention of adult sexual and labour…</a:t>
            </a:r>
            <a:r>
              <a:rPr lang="en-GB" sz="1600" kern="100" dirty="0">
                <a:effectLst/>
                <a:ea typeface="Calibri" panose="020F0502020204030204" pitchFamily="34" charset="0"/>
                <a:cs typeface="Times New Roman" panose="02020603050405020304" pitchFamily="18" charset="0"/>
              </a:rPr>
              <a:t>(Accessed: 07.11.2024)</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Office for National Statistics (2020) </a:t>
            </a:r>
            <a:r>
              <a:rPr lang="en-GB" sz="1600" i="1" kern="100" dirty="0">
                <a:effectLst/>
                <a:ea typeface="Calibri" panose="020F0502020204030204" pitchFamily="34" charset="0"/>
                <a:cs typeface="Times New Roman" panose="02020603050405020304" pitchFamily="18" charset="0"/>
              </a:rPr>
              <a:t>Modern Slavery in the UK: March 2020</a:t>
            </a:r>
            <a:r>
              <a:rPr lang="en-GB" sz="1600" kern="100" dirty="0">
                <a:effectLst/>
                <a:ea typeface="Calibri" panose="020F0502020204030204" pitchFamily="34" charset="0"/>
                <a:cs typeface="Times New Roman" panose="02020603050405020304" pitchFamily="18" charset="0"/>
              </a:rPr>
              <a:t>. 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4"/>
              </a:rPr>
              <a:t>Modern slavery in the UK - Office for National Statistics</a:t>
            </a:r>
            <a:r>
              <a:rPr lang="en-GB" sz="1600" kern="100" dirty="0">
                <a:effectLst/>
                <a:ea typeface="Calibri" panose="020F0502020204030204" pitchFamily="34" charset="0"/>
                <a:cs typeface="Times New Roman" panose="02020603050405020304" pitchFamily="18" charset="0"/>
              </a:rPr>
              <a:t> (Accessed: 07.11.2024)</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The Crown Prosecution Service (2020) </a:t>
            </a:r>
            <a:r>
              <a:rPr lang="en-GB" sz="1600" i="1" kern="100" dirty="0">
                <a:effectLst/>
                <a:ea typeface="Calibri" panose="020F0502020204030204" pitchFamily="34" charset="0"/>
                <a:cs typeface="Times New Roman" panose="02020603050405020304" pitchFamily="18" charset="0"/>
              </a:rPr>
              <a:t>Modern Slavery and human trafficking: offences and defences, including the section 45 defence.</a:t>
            </a:r>
            <a:r>
              <a:rPr lang="en-GB" sz="1600" kern="100" dirty="0">
                <a:effectLst/>
                <a:ea typeface="Calibri" panose="020F0502020204030204" pitchFamily="34" charset="0"/>
                <a:cs typeface="Times New Roman" panose="02020603050405020304" pitchFamily="18" charset="0"/>
              </a:rPr>
              <a:t> 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5"/>
              </a:rPr>
              <a:t>Modern Slavery and human trafficking: offences and defences, including the section 45 defence | The Crown Prosecution Service</a:t>
            </a:r>
            <a:r>
              <a:rPr lang="en-GB" sz="1600" kern="100" dirty="0">
                <a:effectLst/>
                <a:ea typeface="Calibri" panose="020F0502020204030204" pitchFamily="34" charset="0"/>
                <a:cs typeface="Times New Roman" panose="02020603050405020304" pitchFamily="18" charset="0"/>
              </a:rPr>
              <a:t>  (Accessed: 06.11.2024)</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UK Government (2019) </a:t>
            </a:r>
            <a:r>
              <a:rPr lang="en-GB" sz="1600" i="1" kern="100" dirty="0">
                <a:effectLst/>
                <a:ea typeface="Calibri" panose="020F0502020204030204" pitchFamily="34" charset="0"/>
                <a:cs typeface="Times New Roman" panose="02020603050405020304" pitchFamily="18" charset="0"/>
              </a:rPr>
              <a:t>The nature and prevalence of prostitution and sex work in England and Wales.</a:t>
            </a:r>
            <a:r>
              <a:rPr lang="en-GB" sz="1600" kern="100" dirty="0">
                <a:effectLst/>
                <a:ea typeface="Calibri" panose="020F0502020204030204" pitchFamily="34" charset="0"/>
                <a:cs typeface="Times New Roman" panose="02020603050405020304" pitchFamily="18" charset="0"/>
              </a:rPr>
              <a:t> 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6"/>
              </a:rPr>
              <a:t>Prostitution_and_Sex_Work_Report.pdf</a:t>
            </a:r>
            <a:r>
              <a:rPr lang="en-GB" sz="1600" kern="100" dirty="0">
                <a:effectLst/>
                <a:ea typeface="Calibri" panose="020F0502020204030204" pitchFamily="34" charset="0"/>
                <a:cs typeface="Times New Roman" panose="02020603050405020304" pitchFamily="18" charset="0"/>
              </a:rPr>
              <a:t> (Accessed: 08.11.2024)</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UK Parliament ( 2015) </a:t>
            </a:r>
            <a:r>
              <a:rPr lang="en-GB" sz="1600" i="1" kern="100" dirty="0">
                <a:effectLst/>
                <a:ea typeface="Calibri" panose="020F0502020204030204" pitchFamily="34" charset="0"/>
                <a:cs typeface="Times New Roman" panose="02020603050405020304" pitchFamily="18" charset="0"/>
              </a:rPr>
              <a:t>Written Evidence submitted by Agenda. </a:t>
            </a:r>
            <a:r>
              <a:rPr lang="en-GB" sz="1600" kern="100" dirty="0">
                <a:effectLst/>
                <a:ea typeface="Calibri" panose="020F0502020204030204" pitchFamily="34" charset="0"/>
                <a:cs typeface="Times New Roman" panose="02020603050405020304" pitchFamily="18" charset="0"/>
              </a:rPr>
              <a:t>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7"/>
              </a:rPr>
              <a:t>PRO0130 - Evidence on Prostitution</a:t>
            </a:r>
            <a:r>
              <a:rPr lang="en-GB" sz="1600" kern="100" dirty="0">
                <a:effectLst/>
                <a:ea typeface="Calibri" panose="020F0502020204030204" pitchFamily="34" charset="0"/>
                <a:cs typeface="Times New Roman" panose="02020603050405020304" pitchFamily="18" charset="0"/>
              </a:rPr>
              <a:t> (Accessed: 08.11.2024)</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Rose, A. L., Howard, L. M., Zimmerman, C., &amp; Oram, S. (2020). A Cross-sectional Comparison of the Mental Health of People Trafficked to the UK for Domestic Servitude, for Sexual Exploitation and for Labor Exploitation. </a:t>
            </a:r>
            <a:r>
              <a:rPr lang="en-GB" sz="1600" i="1" kern="100" dirty="0">
                <a:effectLst/>
                <a:ea typeface="Calibri" panose="020F0502020204030204" pitchFamily="34" charset="0"/>
                <a:cs typeface="Times New Roman" panose="02020603050405020304" pitchFamily="18" charset="0"/>
              </a:rPr>
              <a:t>Journal of Human Trafficking</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7</a:t>
            </a:r>
            <a:r>
              <a:rPr lang="en-GB" sz="1600" kern="100" dirty="0">
                <a:effectLst/>
                <a:ea typeface="Calibri" panose="020F0502020204030204" pitchFamily="34" charset="0"/>
                <a:cs typeface="Times New Roman" panose="02020603050405020304" pitchFamily="18" charset="0"/>
              </a:rPr>
              <a:t>(3), 258–267. https://doi-org.ezproxy.uwtsd.ac.uk/10.1080/23322705.2020.1728495</a:t>
            </a:r>
          </a:p>
          <a:p>
            <a:pPr>
              <a:lnSpc>
                <a:spcPct val="107000"/>
              </a:lnSpc>
              <a:spcAft>
                <a:spcPts val="800"/>
              </a:spcAft>
            </a:pPr>
            <a:endParaRPr lang="en-GB" sz="1600" kern="1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1600" kern="1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35511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1061</TotalTime>
  <Words>1986</Words>
  <Application>Microsoft Office PowerPoint</Application>
  <PresentationFormat>Widescreen</PresentationFormat>
  <Paragraphs>113</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Antisocial-Social Behaviour and Crime: Can history inform the future? </vt:lpstr>
      <vt:lpstr>Contents: </vt:lpstr>
      <vt:lpstr>Sexual exploitation is a severe form of modern slavery where individuals are coerced, deceived or forced into sexual activities against their will.</vt:lpstr>
      <vt:lpstr> Modern challenges of sexual exploitation </vt:lpstr>
      <vt:lpstr>PowerPoint Presentation</vt:lpstr>
      <vt:lpstr>  Sexual Exploitation and Digital Technologies</vt:lpstr>
      <vt:lpstr>Reports &amp; Statistics </vt:lpstr>
      <vt:lpstr> Case study  Organised crime group responsible  for forced prostitution in the UK</vt:lpstr>
      <vt:lpstr>PowerPoint Presentation</vt:lpstr>
      <vt:lpstr>Measures in preventing sexual exploitation</vt:lpstr>
      <vt:lpstr>PowerPoint Presentation</vt:lpstr>
      <vt:lpstr>   STRATEGIES</vt:lpstr>
      <vt:lpstr> SUMMARY</vt:lpstr>
      <vt:lpstr>PowerPoint Presentation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ELEONORA BUNICA</dc:creator>
  <cp:lastModifiedBy>ELEONORA BUNICA</cp:lastModifiedBy>
  <cp:revision>1</cp:revision>
  <dcterms:created xsi:type="dcterms:W3CDTF">2024-11-07T05:41:31Z</dcterms:created>
  <dcterms:modified xsi:type="dcterms:W3CDTF">2024-11-14T08:11:01Z</dcterms:modified>
</cp:coreProperties>
</file>