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70" r:id="rId3"/>
    <p:sldId id="257" r:id="rId4"/>
    <p:sldId id="263" r:id="rId5"/>
    <p:sldId id="258" r:id="rId6"/>
    <p:sldId id="260" r:id="rId7"/>
    <p:sldId id="261" r:id="rId8"/>
    <p:sldId id="271" r:id="rId9"/>
    <p:sldId id="274" r:id="rId10"/>
    <p:sldId id="265" r:id="rId11"/>
    <p:sldId id="272" r:id="rId12"/>
    <p:sldId id="262" r:id="rId13"/>
    <p:sldId id="267" r:id="rId14"/>
    <p:sldId id="268" r:id="rId15"/>
    <p:sldId id="269"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E3A853-E9F1-4EF5-7601-C7DB21695DED}" v="182" dt="2025-11-24T01:27:17.243"/>
    <p1510:client id="{4A6A2AEA-A8A2-06F1-0DFD-E47092266798}" v="176" dt="2025-11-24T01:20:01.119"/>
    <p1510:client id="{8921A0FA-455E-7D0F-79E1-0F396B6991C7}" v="3677" dt="2025-11-23T20:12:49.873"/>
    <p1510:client id="{BBA3CD06-0E32-ECF3-4804-9D9198C8D890}" v="98" dt="2025-11-23T20:55:11.9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Szkudlarek (2423444)" userId="S::2423444@student.uwtsd.ac.uk::d197f96f-fd90-4f9f-bb83-eaa7e7e9bb5e" providerId="AD" clId="Web-{C990DD6B-A531-8301-0E9F-822660E06B95}"/>
    <pc:docChg chg="addSld modSld addMainMaster delMainMaster">
      <pc:chgData name="Ewa Szkudlarek (2423444)" userId="S::2423444@student.uwtsd.ac.uk::d197f96f-fd90-4f9f-bb83-eaa7e7e9bb5e" providerId="AD" clId="Web-{C990DD6B-A531-8301-0E9F-822660E06B95}" dt="2025-11-16T23:20:07.697" v="145"/>
      <pc:docMkLst>
        <pc:docMk/>
      </pc:docMkLst>
      <pc:sldChg chg="addSp delSp modSp mod setBg modClrScheme chgLayout">
        <pc:chgData name="Ewa Szkudlarek (2423444)" userId="S::2423444@student.uwtsd.ac.uk::d197f96f-fd90-4f9f-bb83-eaa7e7e9bb5e" providerId="AD" clId="Web-{C990DD6B-A531-8301-0E9F-822660E06B95}" dt="2025-11-16T23:19:25.615" v="144" actId="14100"/>
        <pc:sldMkLst>
          <pc:docMk/>
          <pc:sldMk cId="109857222" sldId="256"/>
        </pc:sldMkLst>
        <pc:spChg chg="mod">
          <ac:chgData name="Ewa Szkudlarek (2423444)" userId="S::2423444@student.uwtsd.ac.uk::d197f96f-fd90-4f9f-bb83-eaa7e7e9bb5e" providerId="AD" clId="Web-{C990DD6B-A531-8301-0E9F-822660E06B95}" dt="2025-11-16T23:19:15.629" v="141" actId="20577"/>
          <ac:spMkLst>
            <pc:docMk/>
            <pc:sldMk cId="109857222" sldId="256"/>
            <ac:spMk id="2" creationId="{00000000-0000-0000-0000-000000000000}"/>
          </ac:spMkLst>
        </pc:spChg>
        <pc:spChg chg="mod">
          <ac:chgData name="Ewa Szkudlarek (2423444)" userId="S::2423444@student.uwtsd.ac.uk::d197f96f-fd90-4f9f-bb83-eaa7e7e9bb5e" providerId="AD" clId="Web-{C990DD6B-A531-8301-0E9F-822660E06B95}" dt="2025-11-16T23:19:25.615" v="144" actId="14100"/>
          <ac:spMkLst>
            <pc:docMk/>
            <pc:sldMk cId="109857222" sldId="256"/>
            <ac:spMk id="3" creationId="{00000000-0000-0000-0000-000000000000}"/>
          </ac:spMkLst>
        </pc:spChg>
        <pc:picChg chg="add mod">
          <ac:chgData name="Ewa Szkudlarek (2423444)" userId="S::2423444@student.uwtsd.ac.uk::d197f96f-fd90-4f9f-bb83-eaa7e7e9bb5e" providerId="AD" clId="Web-{C990DD6B-A531-8301-0E9F-822660E06B95}" dt="2025-11-16T23:12:44.088" v="20"/>
          <ac:picMkLst>
            <pc:docMk/>
            <pc:sldMk cId="109857222" sldId="256"/>
            <ac:picMk id="24" creationId="{C2DECA3B-36EC-EC09-A094-1CAC70BBA19E}"/>
          </ac:picMkLst>
        </pc:picChg>
      </pc:sldChg>
      <pc:sldChg chg="new">
        <pc:chgData name="Ewa Szkudlarek (2423444)" userId="S::2423444@student.uwtsd.ac.uk::d197f96f-fd90-4f9f-bb83-eaa7e7e9bb5e" providerId="AD" clId="Web-{C990DD6B-A531-8301-0E9F-822660E06B95}" dt="2025-11-16T23:20:07.697" v="145"/>
        <pc:sldMkLst>
          <pc:docMk/>
          <pc:sldMk cId="1281479756" sldId="257"/>
        </pc:sldMkLst>
      </pc:sldChg>
      <pc:sldMasterChg chg="add addSldLayout">
        <pc:chgData name="Ewa Szkudlarek (2423444)" userId="S::2423444@student.uwtsd.ac.uk::d197f96f-fd90-4f9f-bb83-eaa7e7e9bb5e" providerId="AD" clId="Web-{C990DD6B-A531-8301-0E9F-822660E06B95}" dt="2025-11-16T23:12:44.088" v="20"/>
        <pc:sldMasterMkLst>
          <pc:docMk/>
          <pc:sldMasterMk cId="2292713402" sldId="2147483732"/>
        </pc:sldMasterMkLst>
        <pc:sldLayoutChg chg="add">
          <pc:chgData name="Ewa Szkudlarek (2423444)" userId="S::2423444@student.uwtsd.ac.uk::d197f96f-fd90-4f9f-bb83-eaa7e7e9bb5e" providerId="AD" clId="Web-{C990DD6B-A531-8301-0E9F-822660E06B95}" dt="2025-11-16T23:12:44.088" v="20"/>
          <pc:sldLayoutMkLst>
            <pc:docMk/>
            <pc:sldMasterMk cId="2292713402" sldId="2147483732"/>
            <pc:sldLayoutMk cId="2358208614" sldId="2147483721"/>
          </pc:sldLayoutMkLst>
        </pc:sldLayoutChg>
        <pc:sldLayoutChg chg="add">
          <pc:chgData name="Ewa Szkudlarek (2423444)" userId="S::2423444@student.uwtsd.ac.uk::d197f96f-fd90-4f9f-bb83-eaa7e7e9bb5e" providerId="AD" clId="Web-{C990DD6B-A531-8301-0E9F-822660E06B95}" dt="2025-11-16T23:12:44.088" v="20"/>
          <pc:sldLayoutMkLst>
            <pc:docMk/>
            <pc:sldMasterMk cId="2292713402" sldId="2147483732"/>
            <pc:sldLayoutMk cId="3635066411" sldId="2147483722"/>
          </pc:sldLayoutMkLst>
        </pc:sldLayoutChg>
        <pc:sldLayoutChg chg="add">
          <pc:chgData name="Ewa Szkudlarek (2423444)" userId="S::2423444@student.uwtsd.ac.uk::d197f96f-fd90-4f9f-bb83-eaa7e7e9bb5e" providerId="AD" clId="Web-{C990DD6B-A531-8301-0E9F-822660E06B95}" dt="2025-11-16T23:12:44.088" v="20"/>
          <pc:sldLayoutMkLst>
            <pc:docMk/>
            <pc:sldMasterMk cId="2292713402" sldId="2147483732"/>
            <pc:sldLayoutMk cId="1249847285" sldId="2147483723"/>
          </pc:sldLayoutMkLst>
        </pc:sldLayoutChg>
        <pc:sldLayoutChg chg="add">
          <pc:chgData name="Ewa Szkudlarek (2423444)" userId="S::2423444@student.uwtsd.ac.uk::d197f96f-fd90-4f9f-bb83-eaa7e7e9bb5e" providerId="AD" clId="Web-{C990DD6B-A531-8301-0E9F-822660E06B95}" dt="2025-11-16T23:12:44.088" v="20"/>
          <pc:sldLayoutMkLst>
            <pc:docMk/>
            <pc:sldMasterMk cId="2292713402" sldId="2147483732"/>
            <pc:sldLayoutMk cId="145330116" sldId="2147483724"/>
          </pc:sldLayoutMkLst>
        </pc:sldLayoutChg>
        <pc:sldLayoutChg chg="add">
          <pc:chgData name="Ewa Szkudlarek (2423444)" userId="S::2423444@student.uwtsd.ac.uk::d197f96f-fd90-4f9f-bb83-eaa7e7e9bb5e" providerId="AD" clId="Web-{C990DD6B-A531-8301-0E9F-822660E06B95}" dt="2025-11-16T23:12:44.088" v="20"/>
          <pc:sldLayoutMkLst>
            <pc:docMk/>
            <pc:sldMasterMk cId="2292713402" sldId="2147483732"/>
            <pc:sldLayoutMk cId="2854648507" sldId="2147483725"/>
          </pc:sldLayoutMkLst>
        </pc:sldLayoutChg>
        <pc:sldLayoutChg chg="add">
          <pc:chgData name="Ewa Szkudlarek (2423444)" userId="S::2423444@student.uwtsd.ac.uk::d197f96f-fd90-4f9f-bb83-eaa7e7e9bb5e" providerId="AD" clId="Web-{C990DD6B-A531-8301-0E9F-822660E06B95}" dt="2025-11-16T23:12:44.088" v="20"/>
          <pc:sldLayoutMkLst>
            <pc:docMk/>
            <pc:sldMasterMk cId="2292713402" sldId="2147483732"/>
            <pc:sldLayoutMk cId="54946604" sldId="2147483726"/>
          </pc:sldLayoutMkLst>
        </pc:sldLayoutChg>
        <pc:sldLayoutChg chg="add">
          <pc:chgData name="Ewa Szkudlarek (2423444)" userId="S::2423444@student.uwtsd.ac.uk::d197f96f-fd90-4f9f-bb83-eaa7e7e9bb5e" providerId="AD" clId="Web-{C990DD6B-A531-8301-0E9F-822660E06B95}" dt="2025-11-16T23:12:44.088" v="20"/>
          <pc:sldLayoutMkLst>
            <pc:docMk/>
            <pc:sldMasterMk cId="2292713402" sldId="2147483732"/>
            <pc:sldLayoutMk cId="1029574879" sldId="2147483727"/>
          </pc:sldLayoutMkLst>
        </pc:sldLayoutChg>
        <pc:sldLayoutChg chg="add">
          <pc:chgData name="Ewa Szkudlarek (2423444)" userId="S::2423444@student.uwtsd.ac.uk::d197f96f-fd90-4f9f-bb83-eaa7e7e9bb5e" providerId="AD" clId="Web-{C990DD6B-A531-8301-0E9F-822660E06B95}" dt="2025-11-16T23:12:44.088" v="20"/>
          <pc:sldLayoutMkLst>
            <pc:docMk/>
            <pc:sldMasterMk cId="2292713402" sldId="2147483732"/>
            <pc:sldLayoutMk cId="3613263774" sldId="2147483728"/>
          </pc:sldLayoutMkLst>
        </pc:sldLayoutChg>
        <pc:sldLayoutChg chg="add">
          <pc:chgData name="Ewa Szkudlarek (2423444)" userId="S::2423444@student.uwtsd.ac.uk::d197f96f-fd90-4f9f-bb83-eaa7e7e9bb5e" providerId="AD" clId="Web-{C990DD6B-A531-8301-0E9F-822660E06B95}" dt="2025-11-16T23:12:44.088" v="20"/>
          <pc:sldLayoutMkLst>
            <pc:docMk/>
            <pc:sldMasterMk cId="2292713402" sldId="2147483732"/>
            <pc:sldLayoutMk cId="582089972" sldId="2147483729"/>
          </pc:sldLayoutMkLst>
        </pc:sldLayoutChg>
        <pc:sldLayoutChg chg="add">
          <pc:chgData name="Ewa Szkudlarek (2423444)" userId="S::2423444@student.uwtsd.ac.uk::d197f96f-fd90-4f9f-bb83-eaa7e7e9bb5e" providerId="AD" clId="Web-{C990DD6B-A531-8301-0E9F-822660E06B95}" dt="2025-11-16T23:12:44.088" v="20"/>
          <pc:sldLayoutMkLst>
            <pc:docMk/>
            <pc:sldMasterMk cId="2292713402" sldId="2147483732"/>
            <pc:sldLayoutMk cId="710830574" sldId="2147483730"/>
          </pc:sldLayoutMkLst>
        </pc:sldLayoutChg>
        <pc:sldLayoutChg chg="add">
          <pc:chgData name="Ewa Szkudlarek (2423444)" userId="S::2423444@student.uwtsd.ac.uk::d197f96f-fd90-4f9f-bb83-eaa7e7e9bb5e" providerId="AD" clId="Web-{C990DD6B-A531-8301-0E9F-822660E06B95}" dt="2025-11-16T23:12:44.088" v="20"/>
          <pc:sldLayoutMkLst>
            <pc:docMk/>
            <pc:sldMasterMk cId="2292713402" sldId="2147483732"/>
            <pc:sldLayoutMk cId="3330105976" sldId="2147483731"/>
          </pc:sldLayoutMkLst>
        </pc:sldLayoutChg>
      </pc:sldMasterChg>
    </pc:docChg>
  </pc:docChgLst>
  <pc:docChgLst>
    <pc:chgData name="Ewa Szkudlarek (2423444)" userId="S::2423444@student.uwtsd.ac.uk::d197f96f-fd90-4f9f-bb83-eaa7e7e9bb5e" providerId="AD" clId="Web-{A9F9CBD5-FF47-4DF5-8F38-2D8329DD034B}"/>
    <pc:docChg chg="modSld">
      <pc:chgData name="Ewa Szkudlarek (2423444)" userId="S::2423444@student.uwtsd.ac.uk::d197f96f-fd90-4f9f-bb83-eaa7e7e9bb5e" providerId="AD" clId="Web-{A9F9CBD5-FF47-4DF5-8F38-2D8329DD034B}" dt="2025-11-19T14:45:50.638" v="9" actId="20577"/>
      <pc:docMkLst>
        <pc:docMk/>
      </pc:docMkLst>
      <pc:sldChg chg="modSp">
        <pc:chgData name="Ewa Szkudlarek (2423444)" userId="S::2423444@student.uwtsd.ac.uk::d197f96f-fd90-4f9f-bb83-eaa7e7e9bb5e" providerId="AD" clId="Web-{A9F9CBD5-FF47-4DF5-8F38-2D8329DD034B}" dt="2025-11-19T14:45:50.638" v="9" actId="20577"/>
        <pc:sldMkLst>
          <pc:docMk/>
          <pc:sldMk cId="3069284720" sldId="261"/>
        </pc:sldMkLst>
        <pc:graphicFrameChg chg="modGraphic">
          <ac:chgData name="Ewa Szkudlarek (2423444)" userId="S::2423444@student.uwtsd.ac.uk::d197f96f-fd90-4f9f-bb83-eaa7e7e9bb5e" providerId="AD" clId="Web-{A9F9CBD5-FF47-4DF5-8F38-2D8329DD034B}" dt="2025-11-19T14:45:50.638" v="9" actId="20577"/>
          <ac:graphicFrameMkLst>
            <pc:docMk/>
            <pc:sldMk cId="3069284720" sldId="261"/>
            <ac:graphicFrameMk id="31" creationId="{042C52FD-1949-DB1F-EE26-773FF36D24A8}"/>
          </ac:graphicFrameMkLst>
        </pc:graphicFrameChg>
      </pc:sldChg>
    </pc:docChg>
  </pc:docChgLst>
  <pc:docChgLst>
    <pc:chgData name="Ewa Szkudlarek (2423444)" userId="S::2423444@student.uwtsd.ac.uk::d197f96f-fd90-4f9f-bb83-eaa7e7e9bb5e" providerId="AD" clId="Web-{A099C67E-8633-2660-4BD7-E2195074CF50}"/>
    <pc:docChg chg="addSld modSld">
      <pc:chgData name="Ewa Szkudlarek (2423444)" userId="S::2423444@student.uwtsd.ac.uk::d197f96f-fd90-4f9f-bb83-eaa7e7e9bb5e" providerId="AD" clId="Web-{A099C67E-8633-2660-4BD7-E2195074CF50}" dt="2025-11-19T08:47:12.983" v="2951"/>
      <pc:docMkLst>
        <pc:docMk/>
      </pc:docMkLst>
      <pc:sldChg chg="addSp delSp modSp">
        <pc:chgData name="Ewa Szkudlarek (2423444)" userId="S::2423444@student.uwtsd.ac.uk::d197f96f-fd90-4f9f-bb83-eaa7e7e9bb5e" providerId="AD" clId="Web-{A099C67E-8633-2660-4BD7-E2195074CF50}" dt="2025-11-19T08:47:12.983" v="2951"/>
        <pc:sldMkLst>
          <pc:docMk/>
          <pc:sldMk cId="1281479756" sldId="257"/>
        </pc:sldMkLst>
      </pc:sldChg>
      <pc:sldChg chg="addSp delSp modSp">
        <pc:chgData name="Ewa Szkudlarek (2423444)" userId="S::2423444@student.uwtsd.ac.uk::d197f96f-fd90-4f9f-bb83-eaa7e7e9bb5e" providerId="AD" clId="Web-{A099C67E-8633-2660-4BD7-E2195074CF50}" dt="2025-11-18T21:21:09.020" v="102" actId="20577"/>
        <pc:sldMkLst>
          <pc:docMk/>
          <pc:sldMk cId="3069284720" sldId="261"/>
        </pc:sldMkLst>
        <pc:spChg chg="mod">
          <ac:chgData name="Ewa Szkudlarek (2423444)" userId="S::2423444@student.uwtsd.ac.uk::d197f96f-fd90-4f9f-bb83-eaa7e7e9bb5e" providerId="AD" clId="Web-{A099C67E-8633-2660-4BD7-E2195074CF50}" dt="2025-11-18T21:16:07.084" v="14"/>
          <ac:spMkLst>
            <pc:docMk/>
            <pc:sldMk cId="3069284720" sldId="261"/>
            <ac:spMk id="2" creationId="{524CF3EA-D3FB-3865-73C1-12C2749ECDFF}"/>
          </ac:spMkLst>
        </pc:spChg>
        <pc:spChg chg="add">
          <ac:chgData name="Ewa Szkudlarek (2423444)" userId="S::2423444@student.uwtsd.ac.uk::d197f96f-fd90-4f9f-bb83-eaa7e7e9bb5e" providerId="AD" clId="Web-{A099C67E-8633-2660-4BD7-E2195074CF50}" dt="2025-11-18T21:16:07.084" v="14"/>
          <ac:spMkLst>
            <pc:docMk/>
            <pc:sldMk cId="3069284720" sldId="261"/>
            <ac:spMk id="27" creationId="{E49D7415-2F11-44C2-B6AA-13A25B6814B9}"/>
          </ac:spMkLst>
        </pc:spChg>
        <pc:graphicFrameChg chg="add modGraphic">
          <ac:chgData name="Ewa Szkudlarek (2423444)" userId="S::2423444@student.uwtsd.ac.uk::d197f96f-fd90-4f9f-bb83-eaa7e7e9bb5e" providerId="AD" clId="Web-{A099C67E-8633-2660-4BD7-E2195074CF50}" dt="2025-11-18T21:21:09.020" v="102" actId="20577"/>
          <ac:graphicFrameMkLst>
            <pc:docMk/>
            <pc:sldMk cId="3069284720" sldId="261"/>
            <ac:graphicFrameMk id="31" creationId="{042C52FD-1949-DB1F-EE26-773FF36D24A8}"/>
          </ac:graphicFrameMkLst>
        </pc:graphicFrameChg>
        <pc:picChg chg="mod">
          <ac:chgData name="Ewa Szkudlarek (2423444)" userId="S::2423444@student.uwtsd.ac.uk::d197f96f-fd90-4f9f-bb83-eaa7e7e9bb5e" providerId="AD" clId="Web-{A099C67E-8633-2660-4BD7-E2195074CF50}" dt="2025-11-18T21:16:07.084" v="14"/>
          <ac:picMkLst>
            <pc:docMk/>
            <pc:sldMk cId="3069284720" sldId="261"/>
            <ac:picMk id="4" creationId="{606B8A3A-CE85-F590-9046-C3D665ECE779}"/>
          </ac:picMkLst>
        </pc:picChg>
        <pc:cxnChg chg="add">
          <ac:chgData name="Ewa Szkudlarek (2423444)" userId="S::2423444@student.uwtsd.ac.uk::d197f96f-fd90-4f9f-bb83-eaa7e7e9bb5e" providerId="AD" clId="Web-{A099C67E-8633-2660-4BD7-E2195074CF50}" dt="2025-11-18T21:16:07.084" v="14"/>
          <ac:cxnSpMkLst>
            <pc:docMk/>
            <pc:sldMk cId="3069284720" sldId="261"/>
            <ac:cxnSpMk id="29" creationId="{D2E57F3D-33BE-4306-87E6-245763719516}"/>
          </ac:cxnSpMkLst>
        </pc:cxnChg>
      </pc:sldChg>
      <pc:sldChg chg="addSp delSp modSp new mod setBg">
        <pc:chgData name="Ewa Szkudlarek (2423444)" userId="S::2423444@student.uwtsd.ac.uk::d197f96f-fd90-4f9f-bb83-eaa7e7e9bb5e" providerId="AD" clId="Web-{A099C67E-8633-2660-4BD7-E2195074CF50}" dt="2025-11-18T21:27:57.780" v="346" actId="1076"/>
        <pc:sldMkLst>
          <pc:docMk/>
          <pc:sldMk cId="826486433" sldId="262"/>
        </pc:sldMkLst>
        <pc:spChg chg="mod">
          <ac:chgData name="Ewa Szkudlarek (2423444)" userId="S::2423444@student.uwtsd.ac.uk::d197f96f-fd90-4f9f-bb83-eaa7e7e9bb5e" providerId="AD" clId="Web-{A099C67E-8633-2660-4BD7-E2195074CF50}" dt="2025-11-18T21:27:52.858" v="345"/>
          <ac:spMkLst>
            <pc:docMk/>
            <pc:sldMk cId="826486433" sldId="262"/>
            <ac:spMk id="2" creationId="{FE1180E8-57CA-696E-3F28-66AD3D4A6FD2}"/>
          </ac:spMkLst>
        </pc:spChg>
        <pc:spChg chg="add mod">
          <ac:chgData name="Ewa Szkudlarek (2423444)" userId="S::2423444@student.uwtsd.ac.uk::d197f96f-fd90-4f9f-bb83-eaa7e7e9bb5e" providerId="AD" clId="Web-{A099C67E-8633-2660-4BD7-E2195074CF50}" dt="2025-11-18T21:27:52.858" v="345"/>
          <ac:spMkLst>
            <pc:docMk/>
            <pc:sldMk cId="826486433" sldId="262"/>
            <ac:spMk id="19" creationId="{1B1D6C86-36A3-30BE-B5D3-8F34D6D76E0D}"/>
          </ac:spMkLst>
        </pc:spChg>
        <pc:spChg chg="add">
          <ac:chgData name="Ewa Szkudlarek (2423444)" userId="S::2423444@student.uwtsd.ac.uk::d197f96f-fd90-4f9f-bb83-eaa7e7e9bb5e" providerId="AD" clId="Web-{A099C67E-8633-2660-4BD7-E2195074CF50}" dt="2025-11-18T21:27:52.858" v="345"/>
          <ac:spMkLst>
            <pc:docMk/>
            <pc:sldMk cId="826486433" sldId="262"/>
            <ac:spMk id="25" creationId="{E49D7415-2F11-44C2-B6AA-13A25B6814B9}"/>
          </ac:spMkLst>
        </pc:spChg>
        <pc:cxnChg chg="add">
          <ac:chgData name="Ewa Szkudlarek (2423444)" userId="S::2423444@student.uwtsd.ac.uk::d197f96f-fd90-4f9f-bb83-eaa7e7e9bb5e" providerId="AD" clId="Web-{A099C67E-8633-2660-4BD7-E2195074CF50}" dt="2025-11-18T21:27:52.858" v="345"/>
          <ac:cxnSpMkLst>
            <pc:docMk/>
            <pc:sldMk cId="826486433" sldId="262"/>
            <ac:cxnSpMk id="27" creationId="{511FC409-B3C2-4F68-865C-C5333D6F2710}"/>
          </ac:cxnSpMkLst>
        </pc:cxnChg>
        <pc:cxnChg chg="add">
          <ac:chgData name="Ewa Szkudlarek (2423444)" userId="S::2423444@student.uwtsd.ac.uk::d197f96f-fd90-4f9f-bb83-eaa7e7e9bb5e" providerId="AD" clId="Web-{A099C67E-8633-2660-4BD7-E2195074CF50}" dt="2025-11-18T21:27:52.858" v="345"/>
          <ac:cxnSpMkLst>
            <pc:docMk/>
            <pc:sldMk cId="826486433" sldId="262"/>
            <ac:cxnSpMk id="29" creationId="{B810270D-76A7-44B3-9746-7EDF5788602E}"/>
          </ac:cxnSpMkLst>
        </pc:cxnChg>
      </pc:sldChg>
      <pc:sldChg chg="addSp modSp new mod setBg">
        <pc:chgData name="Ewa Szkudlarek (2423444)" userId="S::2423444@student.uwtsd.ac.uk::d197f96f-fd90-4f9f-bb83-eaa7e7e9bb5e" providerId="AD" clId="Web-{A099C67E-8633-2660-4BD7-E2195074CF50}" dt="2025-11-18T21:55:26.510" v="1058" actId="20577"/>
        <pc:sldMkLst>
          <pc:docMk/>
          <pc:sldMk cId="2947343435" sldId="263"/>
        </pc:sldMkLst>
        <pc:spChg chg="mod">
          <ac:chgData name="Ewa Szkudlarek (2423444)" userId="S::2423444@student.uwtsd.ac.uk::d197f96f-fd90-4f9f-bb83-eaa7e7e9bb5e" providerId="AD" clId="Web-{A099C67E-8633-2660-4BD7-E2195074CF50}" dt="2025-11-18T21:52:49.458" v="949"/>
          <ac:spMkLst>
            <pc:docMk/>
            <pc:sldMk cId="2947343435" sldId="263"/>
            <ac:spMk id="2" creationId="{E746E6FF-5201-CF6E-ABB6-DA14B68FB0B8}"/>
          </ac:spMkLst>
        </pc:spChg>
        <pc:spChg chg="mod ord">
          <ac:chgData name="Ewa Szkudlarek (2423444)" userId="S::2423444@student.uwtsd.ac.uk::d197f96f-fd90-4f9f-bb83-eaa7e7e9bb5e" providerId="AD" clId="Web-{A099C67E-8633-2660-4BD7-E2195074CF50}" dt="2025-11-18T21:55:26.510" v="1058" actId="20577"/>
          <ac:spMkLst>
            <pc:docMk/>
            <pc:sldMk cId="2947343435" sldId="263"/>
            <ac:spMk id="3" creationId="{0C7873F5-8C4D-369B-A8EC-27627874297C}"/>
          </ac:spMkLst>
        </pc:spChg>
        <pc:cxnChg chg="add">
          <ac:chgData name="Ewa Szkudlarek (2423444)" userId="S::2423444@student.uwtsd.ac.uk::d197f96f-fd90-4f9f-bb83-eaa7e7e9bb5e" providerId="AD" clId="Web-{A099C67E-8633-2660-4BD7-E2195074CF50}" dt="2025-11-18T21:52:49.458" v="949"/>
          <ac:cxnSpMkLst>
            <pc:docMk/>
            <pc:sldMk cId="2947343435" sldId="263"/>
            <ac:cxnSpMk id="11" creationId="{D2E57F3D-33BE-4306-87E6-245763719516}"/>
          </ac:cxnSpMkLst>
        </pc:cxnChg>
        <pc:cxnChg chg="add">
          <ac:chgData name="Ewa Szkudlarek (2423444)" userId="S::2423444@student.uwtsd.ac.uk::d197f96f-fd90-4f9f-bb83-eaa7e7e9bb5e" providerId="AD" clId="Web-{A099C67E-8633-2660-4BD7-E2195074CF50}" dt="2025-11-18T21:52:49.458" v="949"/>
          <ac:cxnSpMkLst>
            <pc:docMk/>
            <pc:sldMk cId="2947343435" sldId="263"/>
            <ac:cxnSpMk id="13" creationId="{8E0104E4-99BC-494F-8342-F250828E574F}"/>
          </ac:cxnSpMkLst>
        </pc:cxnChg>
      </pc:sldChg>
      <pc:sldChg chg="modSp new">
        <pc:chgData name="Ewa Szkudlarek (2423444)" userId="S::2423444@student.uwtsd.ac.uk::d197f96f-fd90-4f9f-bb83-eaa7e7e9bb5e" providerId="AD" clId="Web-{A099C67E-8633-2660-4BD7-E2195074CF50}" dt="2025-11-19T00:01:08.876" v="2423" actId="20577"/>
        <pc:sldMkLst>
          <pc:docMk/>
          <pc:sldMk cId="2326078053" sldId="265"/>
        </pc:sldMkLst>
        <pc:spChg chg="mod">
          <ac:chgData name="Ewa Szkudlarek (2423444)" userId="S::2423444@student.uwtsd.ac.uk::d197f96f-fd90-4f9f-bb83-eaa7e7e9bb5e" providerId="AD" clId="Web-{A099C67E-8633-2660-4BD7-E2195074CF50}" dt="2025-11-19T00:01:08.876" v="2423" actId="20577"/>
          <ac:spMkLst>
            <pc:docMk/>
            <pc:sldMk cId="2326078053" sldId="265"/>
            <ac:spMk id="2" creationId="{4D2A26D4-E4DE-53F3-1C78-73306D0D4B53}"/>
          </ac:spMkLst>
        </pc:spChg>
      </pc:sldChg>
      <pc:sldChg chg="addSp delSp modSp new">
        <pc:chgData name="Ewa Szkudlarek (2423444)" userId="S::2423444@student.uwtsd.ac.uk::d197f96f-fd90-4f9f-bb83-eaa7e7e9bb5e" providerId="AD" clId="Web-{A099C67E-8633-2660-4BD7-E2195074CF50}" dt="2025-11-19T08:17:44.129" v="2430" actId="20577"/>
        <pc:sldMkLst>
          <pc:docMk/>
          <pc:sldMk cId="139441657" sldId="267"/>
        </pc:sldMkLst>
        <pc:spChg chg="mod">
          <ac:chgData name="Ewa Szkudlarek (2423444)" userId="S::2423444@student.uwtsd.ac.uk::d197f96f-fd90-4f9f-bb83-eaa7e7e9bb5e" providerId="AD" clId="Web-{A099C67E-8633-2660-4BD7-E2195074CF50}" dt="2025-11-19T08:17:44.129" v="2430" actId="20577"/>
          <ac:spMkLst>
            <pc:docMk/>
            <pc:sldMk cId="139441657" sldId="267"/>
            <ac:spMk id="2" creationId="{640645FA-1FD2-89FC-1092-DCE4CCDF17CD}"/>
          </ac:spMkLst>
        </pc:spChg>
        <pc:spChg chg="mod">
          <ac:chgData name="Ewa Szkudlarek (2423444)" userId="S::2423444@student.uwtsd.ac.uk::d197f96f-fd90-4f9f-bb83-eaa7e7e9bb5e" providerId="AD" clId="Web-{A099C67E-8633-2660-4BD7-E2195074CF50}" dt="2025-11-18T23:44:03.402" v="2373" actId="14100"/>
          <ac:spMkLst>
            <pc:docMk/>
            <pc:sldMk cId="139441657" sldId="267"/>
            <ac:spMk id="3" creationId="{69B4D2DF-CC56-BC2A-DAB3-9A073E6927BA}"/>
          </ac:spMkLst>
        </pc:spChg>
        <pc:picChg chg="add mod">
          <ac:chgData name="Ewa Szkudlarek (2423444)" userId="S::2423444@student.uwtsd.ac.uk::d197f96f-fd90-4f9f-bb83-eaa7e7e9bb5e" providerId="AD" clId="Web-{A099C67E-8633-2660-4BD7-E2195074CF50}" dt="2025-11-18T23:48:41.502" v="2420" actId="14100"/>
          <ac:picMkLst>
            <pc:docMk/>
            <pc:sldMk cId="139441657" sldId="267"/>
            <ac:picMk id="4" creationId="{2309DBB7-0DB8-21B7-FCB5-C3BD24BD228C}"/>
          </ac:picMkLst>
        </pc:picChg>
      </pc:sldChg>
      <pc:sldChg chg="addSp modSp new mod setBg">
        <pc:chgData name="Ewa Szkudlarek (2423444)" userId="S::2423444@student.uwtsd.ac.uk::d197f96f-fd90-4f9f-bb83-eaa7e7e9bb5e" providerId="AD" clId="Web-{A099C67E-8633-2660-4BD7-E2195074CF50}" dt="2025-11-19T08:45:54.194" v="2940" actId="20577"/>
        <pc:sldMkLst>
          <pc:docMk/>
          <pc:sldMk cId="134929111" sldId="268"/>
        </pc:sldMkLst>
        <pc:spChg chg="mod">
          <ac:chgData name="Ewa Szkudlarek (2423444)" userId="S::2423444@student.uwtsd.ac.uk::d197f96f-fd90-4f9f-bb83-eaa7e7e9bb5e" providerId="AD" clId="Web-{A099C67E-8633-2660-4BD7-E2195074CF50}" dt="2025-11-19T08:43:20.874" v="2930"/>
          <ac:spMkLst>
            <pc:docMk/>
            <pc:sldMk cId="134929111" sldId="268"/>
            <ac:spMk id="2" creationId="{9B18D516-8D71-0A5F-0E66-E1B0D0500244}"/>
          </ac:spMkLst>
        </pc:spChg>
        <pc:spChg chg="mod ord">
          <ac:chgData name="Ewa Szkudlarek (2423444)" userId="S::2423444@student.uwtsd.ac.uk::d197f96f-fd90-4f9f-bb83-eaa7e7e9bb5e" providerId="AD" clId="Web-{A099C67E-8633-2660-4BD7-E2195074CF50}" dt="2025-11-19T08:45:54.194" v="2940" actId="20577"/>
          <ac:spMkLst>
            <pc:docMk/>
            <pc:sldMk cId="134929111" sldId="268"/>
            <ac:spMk id="3" creationId="{D805FCF1-E79A-2724-8F5B-B1C082711804}"/>
          </ac:spMkLst>
        </pc:spChg>
        <pc:spChg chg="add">
          <ac:chgData name="Ewa Szkudlarek (2423444)" userId="S::2423444@student.uwtsd.ac.uk::d197f96f-fd90-4f9f-bb83-eaa7e7e9bb5e" providerId="AD" clId="Web-{A099C67E-8633-2660-4BD7-E2195074CF50}" dt="2025-11-19T08:43:20.874" v="2930"/>
          <ac:spMkLst>
            <pc:docMk/>
            <pc:sldMk cId="134929111" sldId="268"/>
            <ac:spMk id="9" creationId="{E49D7415-2F11-44C2-B6AA-13A25B6814B9}"/>
          </ac:spMkLst>
        </pc:spChg>
        <pc:picChg chg="add mod">
          <ac:chgData name="Ewa Szkudlarek (2423444)" userId="S::2423444@student.uwtsd.ac.uk::d197f96f-fd90-4f9f-bb83-eaa7e7e9bb5e" providerId="AD" clId="Web-{A099C67E-8633-2660-4BD7-E2195074CF50}" dt="2025-11-19T08:43:27.266" v="2931" actId="1076"/>
          <ac:picMkLst>
            <pc:docMk/>
            <pc:sldMk cId="134929111" sldId="268"/>
            <ac:picMk id="4" creationId="{E5B9CAD0-3C45-7F2D-C69B-BC0B857251DD}"/>
          </ac:picMkLst>
        </pc:picChg>
        <pc:cxnChg chg="add">
          <ac:chgData name="Ewa Szkudlarek (2423444)" userId="S::2423444@student.uwtsd.ac.uk::d197f96f-fd90-4f9f-bb83-eaa7e7e9bb5e" providerId="AD" clId="Web-{A099C67E-8633-2660-4BD7-E2195074CF50}" dt="2025-11-19T08:43:20.874" v="2930"/>
          <ac:cxnSpMkLst>
            <pc:docMk/>
            <pc:sldMk cId="134929111" sldId="268"/>
            <ac:cxnSpMk id="11" creationId="{D2E57F3D-33BE-4306-87E6-245763719516}"/>
          </ac:cxnSpMkLst>
        </pc:cxnChg>
        <pc:cxnChg chg="add">
          <ac:chgData name="Ewa Szkudlarek (2423444)" userId="S::2423444@student.uwtsd.ac.uk::d197f96f-fd90-4f9f-bb83-eaa7e7e9bb5e" providerId="AD" clId="Web-{A099C67E-8633-2660-4BD7-E2195074CF50}" dt="2025-11-19T08:43:20.874" v="2930"/>
          <ac:cxnSpMkLst>
            <pc:docMk/>
            <pc:sldMk cId="134929111" sldId="268"/>
            <ac:cxnSpMk id="13" creationId="{8E0104E4-99BC-494F-8342-F250828E574F}"/>
          </ac:cxnSpMkLst>
        </pc:cxnChg>
      </pc:sldChg>
      <pc:sldChg chg="modSp new">
        <pc:chgData name="Ewa Szkudlarek (2423444)" userId="S::2423444@student.uwtsd.ac.uk::d197f96f-fd90-4f9f-bb83-eaa7e7e9bb5e" providerId="AD" clId="Web-{A099C67E-8633-2660-4BD7-E2195074CF50}" dt="2025-11-19T08:46:32.307" v="2949" actId="20577"/>
        <pc:sldMkLst>
          <pc:docMk/>
          <pc:sldMk cId="2156724483" sldId="269"/>
        </pc:sldMkLst>
        <pc:spChg chg="mod">
          <ac:chgData name="Ewa Szkudlarek (2423444)" userId="S::2423444@student.uwtsd.ac.uk::d197f96f-fd90-4f9f-bb83-eaa7e7e9bb5e" providerId="AD" clId="Web-{A099C67E-8633-2660-4BD7-E2195074CF50}" dt="2025-11-19T08:46:32.307" v="2949" actId="20577"/>
          <ac:spMkLst>
            <pc:docMk/>
            <pc:sldMk cId="2156724483" sldId="269"/>
            <ac:spMk id="2" creationId="{89D21D7F-2B44-8D76-9938-1E2F3A4E836E}"/>
          </ac:spMkLst>
        </pc:spChg>
        <pc:spChg chg="mod">
          <ac:chgData name="Ewa Szkudlarek (2423444)" userId="S::2423444@student.uwtsd.ac.uk::d197f96f-fd90-4f9f-bb83-eaa7e7e9bb5e" providerId="AD" clId="Web-{A099C67E-8633-2660-4BD7-E2195074CF50}" dt="2025-11-19T08:46:05.851" v="2947" actId="20577"/>
          <ac:spMkLst>
            <pc:docMk/>
            <pc:sldMk cId="2156724483" sldId="269"/>
            <ac:spMk id="3" creationId="{452F1E55-F1C1-FE66-CB57-E35AB4EA5A65}"/>
          </ac:spMkLst>
        </pc:spChg>
      </pc:sldChg>
    </pc:docChg>
  </pc:docChgLst>
  <pc:docChgLst>
    <pc:chgData name="Ewa Szkudlarek (2423444)" userId="S::2423444@student.uwtsd.ac.uk::d197f96f-fd90-4f9f-bb83-eaa7e7e9bb5e" providerId="AD" clId="Web-{1C087AE9-ED1F-4E66-53AA-2962266E4F52}"/>
    <pc:docChg chg="addSld modSld">
      <pc:chgData name="Ewa Szkudlarek (2423444)" userId="S::2423444@student.uwtsd.ac.uk::d197f96f-fd90-4f9f-bb83-eaa7e7e9bb5e" providerId="AD" clId="Web-{1C087AE9-ED1F-4E66-53AA-2962266E4F52}" dt="2025-11-17T23:23:43.529" v="376" actId="1076"/>
      <pc:docMkLst>
        <pc:docMk/>
      </pc:docMkLst>
      <pc:sldChg chg="addSp delSp modSp">
        <pc:chgData name="Ewa Szkudlarek (2423444)" userId="S::2423444@student.uwtsd.ac.uk::d197f96f-fd90-4f9f-bb83-eaa7e7e9bb5e" providerId="AD" clId="Web-{1C087AE9-ED1F-4E66-53AA-2962266E4F52}" dt="2025-11-17T23:22:05.885" v="353" actId="14100"/>
        <pc:sldMkLst>
          <pc:docMk/>
          <pc:sldMk cId="109857222" sldId="256"/>
        </pc:sldMkLst>
        <pc:spChg chg="mod">
          <ac:chgData name="Ewa Szkudlarek (2423444)" userId="S::2423444@student.uwtsd.ac.uk::d197f96f-fd90-4f9f-bb83-eaa7e7e9bb5e" providerId="AD" clId="Web-{1C087AE9-ED1F-4E66-53AA-2962266E4F52}" dt="2025-11-17T23:21:35.009" v="350"/>
          <ac:spMkLst>
            <pc:docMk/>
            <pc:sldMk cId="109857222" sldId="256"/>
            <ac:spMk id="2" creationId="{00000000-0000-0000-0000-000000000000}"/>
          </ac:spMkLst>
        </pc:spChg>
        <pc:spChg chg="mod ord">
          <ac:chgData name="Ewa Szkudlarek (2423444)" userId="S::2423444@student.uwtsd.ac.uk::d197f96f-fd90-4f9f-bb83-eaa7e7e9bb5e" providerId="AD" clId="Web-{1C087AE9-ED1F-4E66-53AA-2962266E4F52}" dt="2025-11-17T23:22:05.885" v="353" actId="14100"/>
          <ac:spMkLst>
            <pc:docMk/>
            <pc:sldMk cId="109857222" sldId="256"/>
            <ac:spMk id="3" creationId="{00000000-0000-0000-0000-000000000000}"/>
          </ac:spMkLst>
        </pc:spChg>
        <pc:spChg chg="add">
          <ac:chgData name="Ewa Szkudlarek (2423444)" userId="S::2423444@student.uwtsd.ac.uk::d197f96f-fd90-4f9f-bb83-eaa7e7e9bb5e" providerId="AD" clId="Web-{1C087AE9-ED1F-4E66-53AA-2962266E4F52}" dt="2025-11-17T23:21:35.009" v="350"/>
          <ac:spMkLst>
            <pc:docMk/>
            <pc:sldMk cId="109857222" sldId="256"/>
            <ac:spMk id="42" creationId="{660EB578-C970-4186-B93C-45851BBC6E34}"/>
          </ac:spMkLst>
        </pc:spChg>
        <pc:picChg chg="mod">
          <ac:chgData name="Ewa Szkudlarek (2423444)" userId="S::2423444@student.uwtsd.ac.uk::d197f96f-fd90-4f9f-bb83-eaa7e7e9bb5e" providerId="AD" clId="Web-{1C087AE9-ED1F-4E66-53AA-2962266E4F52}" dt="2025-11-17T23:21:35.009" v="350"/>
          <ac:picMkLst>
            <pc:docMk/>
            <pc:sldMk cId="109857222" sldId="256"/>
            <ac:picMk id="24" creationId="{C2DECA3B-36EC-EC09-A094-1CAC70BBA19E}"/>
          </ac:picMkLst>
        </pc:picChg>
        <pc:cxnChg chg="add">
          <ac:chgData name="Ewa Szkudlarek (2423444)" userId="S::2423444@student.uwtsd.ac.uk::d197f96f-fd90-4f9f-bb83-eaa7e7e9bb5e" providerId="AD" clId="Web-{1C087AE9-ED1F-4E66-53AA-2962266E4F52}" dt="2025-11-17T23:21:35.009" v="350"/>
          <ac:cxnSpMkLst>
            <pc:docMk/>
            <pc:sldMk cId="109857222" sldId="256"/>
            <ac:cxnSpMk id="38" creationId="{F64F9B95-9045-48D2-B9F3-2927E98F54AA}"/>
          </ac:cxnSpMkLst>
        </pc:cxnChg>
        <pc:cxnChg chg="add">
          <ac:chgData name="Ewa Szkudlarek (2423444)" userId="S::2423444@student.uwtsd.ac.uk::d197f96f-fd90-4f9f-bb83-eaa7e7e9bb5e" providerId="AD" clId="Web-{1C087AE9-ED1F-4E66-53AA-2962266E4F52}" dt="2025-11-17T23:21:35.009" v="350"/>
          <ac:cxnSpMkLst>
            <pc:docMk/>
            <pc:sldMk cId="109857222" sldId="256"/>
            <ac:cxnSpMk id="40" creationId="{085AA86F-6A4D-4BCB-A045-D992CDC2959B}"/>
          </ac:cxnSpMkLst>
        </pc:cxnChg>
        <pc:cxnChg chg="add">
          <ac:chgData name="Ewa Szkudlarek (2423444)" userId="S::2423444@student.uwtsd.ac.uk::d197f96f-fd90-4f9f-bb83-eaa7e7e9bb5e" providerId="AD" clId="Web-{1C087AE9-ED1F-4E66-53AA-2962266E4F52}" dt="2025-11-17T23:21:35.009" v="350"/>
          <ac:cxnSpMkLst>
            <pc:docMk/>
            <pc:sldMk cId="109857222" sldId="256"/>
            <ac:cxnSpMk id="44" creationId="{CDF57B02-07BB-407B-BB36-06D9C64A673E}"/>
          </ac:cxnSpMkLst>
        </pc:cxnChg>
      </pc:sldChg>
      <pc:sldChg chg="addSp delSp modSp mod setBg">
        <pc:chgData name="Ewa Szkudlarek (2423444)" userId="S::2423444@student.uwtsd.ac.uk::d197f96f-fd90-4f9f-bb83-eaa7e7e9bb5e" providerId="AD" clId="Web-{1C087AE9-ED1F-4E66-53AA-2962266E4F52}" dt="2025-11-17T23:19:28.674" v="337" actId="1076"/>
        <pc:sldMkLst>
          <pc:docMk/>
          <pc:sldMk cId="1281479756" sldId="257"/>
        </pc:sldMkLst>
        <pc:spChg chg="mod">
          <ac:chgData name="Ewa Szkudlarek (2423444)" userId="S::2423444@student.uwtsd.ac.uk::d197f96f-fd90-4f9f-bb83-eaa7e7e9bb5e" providerId="AD" clId="Web-{1C087AE9-ED1F-4E66-53AA-2962266E4F52}" dt="2025-11-17T23:15:12.141" v="287" actId="14100"/>
          <ac:spMkLst>
            <pc:docMk/>
            <pc:sldMk cId="1281479756" sldId="257"/>
            <ac:spMk id="2" creationId="{7CABA754-0204-E107-299F-5501176E75C5}"/>
          </ac:spMkLst>
        </pc:spChg>
        <pc:spChg chg="add mod ord">
          <ac:chgData name="Ewa Szkudlarek (2423444)" userId="S::2423444@student.uwtsd.ac.uk::d197f96f-fd90-4f9f-bb83-eaa7e7e9bb5e" providerId="AD" clId="Web-{1C087AE9-ED1F-4E66-53AA-2962266E4F52}" dt="2025-11-17T23:17:13.162" v="312" actId="14100"/>
          <ac:spMkLst>
            <pc:docMk/>
            <pc:sldMk cId="1281479756" sldId="257"/>
            <ac:spMk id="82" creationId="{75D493CE-CC30-FC59-243A-93029775651C}"/>
          </ac:spMkLst>
        </pc:spChg>
        <pc:spChg chg="add">
          <ac:chgData name="Ewa Szkudlarek (2423444)" userId="S::2423444@student.uwtsd.ac.uk::d197f96f-fd90-4f9f-bb83-eaa7e7e9bb5e" providerId="AD" clId="Web-{1C087AE9-ED1F-4E66-53AA-2962266E4F52}" dt="2025-11-17T23:01:06.692" v="213"/>
          <ac:spMkLst>
            <pc:docMk/>
            <pc:sldMk cId="1281479756" sldId="257"/>
            <ac:spMk id="155" creationId="{E49D7415-2F11-44C2-B6AA-13A25B6814B9}"/>
          </ac:spMkLst>
        </pc:spChg>
        <pc:picChg chg="add mod">
          <ac:chgData name="Ewa Szkudlarek (2423444)" userId="S::2423444@student.uwtsd.ac.uk::d197f96f-fd90-4f9f-bb83-eaa7e7e9bb5e" providerId="AD" clId="Web-{1C087AE9-ED1F-4E66-53AA-2962266E4F52}" dt="2025-11-17T23:16:01.329" v="302" actId="1076"/>
          <ac:picMkLst>
            <pc:docMk/>
            <pc:sldMk cId="1281479756" sldId="257"/>
            <ac:picMk id="120" creationId="{C045A59D-3AA8-94A2-5D3B-60912F2F21F8}"/>
          </ac:picMkLst>
        </pc:picChg>
        <pc:picChg chg="add mod">
          <ac:chgData name="Ewa Szkudlarek (2423444)" userId="S::2423444@student.uwtsd.ac.uk::d197f96f-fd90-4f9f-bb83-eaa7e7e9bb5e" providerId="AD" clId="Web-{1C087AE9-ED1F-4E66-53AA-2962266E4F52}" dt="2025-11-17T23:15:57.220" v="301" actId="14100"/>
          <ac:picMkLst>
            <pc:docMk/>
            <pc:sldMk cId="1281479756" sldId="257"/>
            <ac:picMk id="123" creationId="{E7E648F3-84D0-CE88-96EA-186566A8D0BE}"/>
          </ac:picMkLst>
        </pc:picChg>
        <pc:picChg chg="add mod">
          <ac:chgData name="Ewa Szkudlarek (2423444)" userId="S::2423444@student.uwtsd.ac.uk::d197f96f-fd90-4f9f-bb83-eaa7e7e9bb5e" providerId="AD" clId="Web-{1C087AE9-ED1F-4E66-53AA-2962266E4F52}" dt="2025-11-17T23:19:28.674" v="337" actId="1076"/>
          <ac:picMkLst>
            <pc:docMk/>
            <pc:sldMk cId="1281479756" sldId="257"/>
            <ac:picMk id="126" creationId="{F22C6C45-4F8A-7A8F-DC3E-DE1EFE2E1F91}"/>
          </ac:picMkLst>
        </pc:picChg>
        <pc:picChg chg="add mod">
          <ac:chgData name="Ewa Szkudlarek (2423444)" userId="S::2423444@student.uwtsd.ac.uk::d197f96f-fd90-4f9f-bb83-eaa7e7e9bb5e" providerId="AD" clId="Web-{1C087AE9-ED1F-4E66-53AA-2962266E4F52}" dt="2025-11-17T23:14:59.625" v="284" actId="14100"/>
          <ac:picMkLst>
            <pc:docMk/>
            <pc:sldMk cId="1281479756" sldId="257"/>
            <ac:picMk id="129" creationId="{E576A975-D548-C5E7-2974-707721D9A201}"/>
          </ac:picMkLst>
        </pc:picChg>
        <pc:cxnChg chg="add">
          <ac:chgData name="Ewa Szkudlarek (2423444)" userId="S::2423444@student.uwtsd.ac.uk::d197f96f-fd90-4f9f-bb83-eaa7e7e9bb5e" providerId="AD" clId="Web-{1C087AE9-ED1F-4E66-53AA-2962266E4F52}" dt="2025-11-17T23:01:06.692" v="213"/>
          <ac:cxnSpMkLst>
            <pc:docMk/>
            <pc:sldMk cId="1281479756" sldId="257"/>
            <ac:cxnSpMk id="157" creationId="{40ADC89C-EB4E-4AA5-ABBD-448BEC5FA3C4}"/>
          </ac:cxnSpMkLst>
        </pc:cxnChg>
      </pc:sldChg>
      <pc:sldChg chg="modSp new">
        <pc:chgData name="Ewa Szkudlarek (2423444)" userId="S::2423444@student.uwtsd.ac.uk::d197f96f-fd90-4f9f-bb83-eaa7e7e9bb5e" providerId="AD" clId="Web-{1C087AE9-ED1F-4E66-53AA-2962266E4F52}" dt="2025-11-17T23:23:43.529" v="376" actId="1076"/>
        <pc:sldMkLst>
          <pc:docMk/>
          <pc:sldMk cId="2744869229" sldId="258"/>
        </pc:sldMkLst>
        <pc:spChg chg="mod">
          <ac:chgData name="Ewa Szkudlarek (2423444)" userId="S::2423444@student.uwtsd.ac.uk::d197f96f-fd90-4f9f-bb83-eaa7e7e9bb5e" providerId="AD" clId="Web-{1C087AE9-ED1F-4E66-53AA-2962266E4F52}" dt="2025-11-17T23:23:43.529" v="376" actId="1076"/>
          <ac:spMkLst>
            <pc:docMk/>
            <pc:sldMk cId="2744869229" sldId="258"/>
            <ac:spMk id="2" creationId="{32A459A1-D7DB-5655-2EF3-C28329989F78}"/>
          </ac:spMkLst>
        </pc:spChg>
      </pc:sldChg>
    </pc:docChg>
  </pc:docChgLst>
  <pc:docChgLst>
    <pc:chgData name="Ewa Szkudlarek (2423444)" userId="S::2423444@student.uwtsd.ac.uk::d197f96f-fd90-4f9f-bb83-eaa7e7e9bb5e" providerId="AD" clId="Web-{8921A0FA-455E-7D0F-79E1-0F396B6991C7}"/>
    <pc:docChg chg="addSld delSld modSld sldOrd">
      <pc:chgData name="Ewa Szkudlarek (2423444)" userId="S::2423444@student.uwtsd.ac.uk::d197f96f-fd90-4f9f-bb83-eaa7e7e9bb5e" providerId="AD" clId="Web-{8921A0FA-455E-7D0F-79E1-0F396B6991C7}" dt="2025-11-23T20:12:49.873" v="3677" actId="14100"/>
      <pc:docMkLst>
        <pc:docMk/>
      </pc:docMkLst>
      <pc:sldChg chg="addSp delSp modSp ord">
        <pc:chgData name="Ewa Szkudlarek (2423444)" userId="S::2423444@student.uwtsd.ac.uk::d197f96f-fd90-4f9f-bb83-eaa7e7e9bb5e" providerId="AD" clId="Web-{8921A0FA-455E-7D0F-79E1-0F396B6991C7}" dt="2025-11-23T11:57:49.897" v="803"/>
        <pc:sldMkLst>
          <pc:docMk/>
          <pc:sldMk cId="2744869229" sldId="258"/>
        </pc:sldMkLst>
        <pc:spChg chg="mod">
          <ac:chgData name="Ewa Szkudlarek (2423444)" userId="S::2423444@student.uwtsd.ac.uk::d197f96f-fd90-4f9f-bb83-eaa7e7e9bb5e" providerId="AD" clId="Web-{8921A0FA-455E-7D0F-79E1-0F396B6991C7}" dt="2025-11-23T11:23:07.264" v="730" actId="14100"/>
          <ac:spMkLst>
            <pc:docMk/>
            <pc:sldMk cId="2744869229" sldId="258"/>
            <ac:spMk id="2" creationId="{32A459A1-D7DB-5655-2EF3-C28329989F78}"/>
          </ac:spMkLst>
        </pc:spChg>
        <pc:spChg chg="mod">
          <ac:chgData name="Ewa Szkudlarek (2423444)" userId="S::2423444@student.uwtsd.ac.uk::d197f96f-fd90-4f9f-bb83-eaa7e7e9bb5e" providerId="AD" clId="Web-{8921A0FA-455E-7D0F-79E1-0F396B6991C7}" dt="2025-11-23T11:24:33.235" v="750" actId="20577"/>
          <ac:spMkLst>
            <pc:docMk/>
            <pc:sldMk cId="2744869229" sldId="258"/>
            <ac:spMk id="3" creationId="{7C4638FF-D666-1183-87E8-E7F779D61BEB}"/>
          </ac:spMkLst>
        </pc:spChg>
        <pc:spChg chg="del">
          <ac:chgData name="Ewa Szkudlarek (2423444)" userId="S::2423444@student.uwtsd.ac.uk::d197f96f-fd90-4f9f-bb83-eaa7e7e9bb5e" providerId="AD" clId="Web-{8921A0FA-455E-7D0F-79E1-0F396B6991C7}" dt="2025-11-23T11:22:13.105" v="722"/>
          <ac:spMkLst>
            <pc:docMk/>
            <pc:sldMk cId="2744869229" sldId="258"/>
            <ac:spMk id="9" creationId="{E49D7415-2F11-44C2-B6AA-13A25B6814B9}"/>
          </ac:spMkLst>
        </pc:spChg>
        <pc:spChg chg="add">
          <ac:chgData name="Ewa Szkudlarek (2423444)" userId="S::2423444@student.uwtsd.ac.uk::d197f96f-fd90-4f9f-bb83-eaa7e7e9bb5e" providerId="AD" clId="Web-{8921A0FA-455E-7D0F-79E1-0F396B6991C7}" dt="2025-11-23T11:22:13.105" v="722"/>
          <ac:spMkLst>
            <pc:docMk/>
            <pc:sldMk cId="2744869229" sldId="258"/>
            <ac:spMk id="16" creationId="{E53615EE-C559-4E03-999B-5477F1626FE5}"/>
          </ac:spMkLst>
        </pc:spChg>
        <pc:picChg chg="add mod modCrop">
          <ac:chgData name="Ewa Szkudlarek (2423444)" userId="S::2423444@student.uwtsd.ac.uk::d197f96f-fd90-4f9f-bb83-eaa7e7e9bb5e" providerId="AD" clId="Web-{8921A0FA-455E-7D0F-79E1-0F396B6991C7}" dt="2025-11-23T11:22:24.293" v="724" actId="14100"/>
          <ac:picMkLst>
            <pc:docMk/>
            <pc:sldMk cId="2744869229" sldId="258"/>
            <ac:picMk id="4" creationId="{13B647E1-B8C4-997D-6084-506DC8C74CB6}"/>
          </ac:picMkLst>
        </pc:picChg>
        <pc:picChg chg="mod ord">
          <ac:chgData name="Ewa Szkudlarek (2423444)" userId="S::2423444@student.uwtsd.ac.uk::d197f96f-fd90-4f9f-bb83-eaa7e7e9bb5e" providerId="AD" clId="Web-{8921A0FA-455E-7D0F-79E1-0F396B6991C7}" dt="2025-11-23T11:22:18.355" v="723" actId="14100"/>
          <ac:picMkLst>
            <pc:docMk/>
            <pc:sldMk cId="2744869229" sldId="258"/>
            <ac:picMk id="5" creationId="{C4621F86-34F2-1DCC-0954-58FC47B47D42}"/>
          </ac:picMkLst>
        </pc:picChg>
        <pc:cxnChg chg="del">
          <ac:chgData name="Ewa Szkudlarek (2423444)" userId="S::2423444@student.uwtsd.ac.uk::d197f96f-fd90-4f9f-bb83-eaa7e7e9bb5e" providerId="AD" clId="Web-{8921A0FA-455E-7D0F-79E1-0F396B6991C7}" dt="2025-11-23T11:22:13.105" v="722"/>
          <ac:cxnSpMkLst>
            <pc:docMk/>
            <pc:sldMk cId="2744869229" sldId="258"/>
            <ac:cxnSpMk id="11" creationId="{3815BE95-1337-20E2-B2EF-5DA486F72FCB}"/>
          </ac:cxnSpMkLst>
        </pc:cxnChg>
        <pc:cxnChg chg="add">
          <ac:chgData name="Ewa Szkudlarek (2423444)" userId="S::2423444@student.uwtsd.ac.uk::d197f96f-fd90-4f9f-bb83-eaa7e7e9bb5e" providerId="AD" clId="Web-{8921A0FA-455E-7D0F-79E1-0F396B6991C7}" dt="2025-11-23T11:22:13.105" v="722"/>
          <ac:cxnSpMkLst>
            <pc:docMk/>
            <pc:sldMk cId="2744869229" sldId="258"/>
            <ac:cxnSpMk id="18" creationId="{BC7A31E9-CB8F-4167-A21B-6AF00864F4E0}"/>
          </ac:cxnSpMkLst>
        </pc:cxnChg>
        <pc:cxnChg chg="add">
          <ac:chgData name="Ewa Szkudlarek (2423444)" userId="S::2423444@student.uwtsd.ac.uk::d197f96f-fd90-4f9f-bb83-eaa7e7e9bb5e" providerId="AD" clId="Web-{8921A0FA-455E-7D0F-79E1-0F396B6991C7}" dt="2025-11-23T11:22:13.105" v="722"/>
          <ac:cxnSpMkLst>
            <pc:docMk/>
            <pc:sldMk cId="2744869229" sldId="258"/>
            <ac:cxnSpMk id="20" creationId="{3F983119-182B-4BC7-AC8F-ED02E4F9D1BA}"/>
          </ac:cxnSpMkLst>
        </pc:cxnChg>
      </pc:sldChg>
      <pc:sldChg chg="addSp delSp modSp del mod ord setBg">
        <pc:chgData name="Ewa Szkudlarek (2423444)" userId="S::2423444@student.uwtsd.ac.uk::d197f96f-fd90-4f9f-bb83-eaa7e7e9bb5e" providerId="AD" clId="Web-{8921A0FA-455E-7D0F-79E1-0F396B6991C7}" dt="2025-11-23T12:41:23.308" v="1378"/>
        <pc:sldMkLst>
          <pc:docMk/>
          <pc:sldMk cId="3430789319" sldId="259"/>
        </pc:sldMkLst>
        <pc:spChg chg="mod">
          <ac:chgData name="Ewa Szkudlarek (2423444)" userId="S::2423444@student.uwtsd.ac.uk::d197f96f-fd90-4f9f-bb83-eaa7e7e9bb5e" providerId="AD" clId="Web-{8921A0FA-455E-7D0F-79E1-0F396B6991C7}" dt="2025-11-23T12:41:17.823" v="1377" actId="14100"/>
          <ac:spMkLst>
            <pc:docMk/>
            <pc:sldMk cId="3430789319" sldId="259"/>
            <ac:spMk id="2" creationId="{995B8349-9E93-5164-8F1E-98346F0FF176}"/>
          </ac:spMkLst>
        </pc:spChg>
        <pc:spChg chg="mod">
          <ac:chgData name="Ewa Szkudlarek (2423444)" userId="S::2423444@student.uwtsd.ac.uk::d197f96f-fd90-4f9f-bb83-eaa7e7e9bb5e" providerId="AD" clId="Web-{8921A0FA-455E-7D0F-79E1-0F396B6991C7}" dt="2025-11-23T10:59:39.570" v="581" actId="20577"/>
          <ac:spMkLst>
            <pc:docMk/>
            <pc:sldMk cId="3430789319" sldId="259"/>
            <ac:spMk id="3" creationId="{0EED3D38-974E-FF02-549A-157495B5820C}"/>
          </ac:spMkLst>
        </pc:spChg>
        <pc:spChg chg="add del">
          <ac:chgData name="Ewa Szkudlarek (2423444)" userId="S::2423444@student.uwtsd.ac.uk::d197f96f-fd90-4f9f-bb83-eaa7e7e9bb5e" providerId="AD" clId="Web-{8921A0FA-455E-7D0F-79E1-0F396B6991C7}" dt="2025-11-23T10:59:02.878" v="577"/>
          <ac:spMkLst>
            <pc:docMk/>
            <pc:sldMk cId="3430789319" sldId="259"/>
            <ac:spMk id="9" creationId="{E49D7415-2F11-44C2-B6AA-13A25B6814B9}"/>
          </ac:spMkLst>
        </pc:spChg>
        <pc:spChg chg="add del">
          <ac:chgData name="Ewa Szkudlarek (2423444)" userId="S::2423444@student.uwtsd.ac.uk::d197f96f-fd90-4f9f-bb83-eaa7e7e9bb5e" providerId="AD" clId="Web-{8921A0FA-455E-7D0F-79E1-0F396B6991C7}" dt="2025-11-23T10:59:02.878" v="576"/>
          <ac:spMkLst>
            <pc:docMk/>
            <pc:sldMk cId="3430789319" sldId="259"/>
            <ac:spMk id="16" creationId="{E49D7415-2F11-44C2-B6AA-13A25B6814B9}"/>
          </ac:spMkLst>
        </pc:spChg>
        <pc:spChg chg="add">
          <ac:chgData name="Ewa Szkudlarek (2423444)" userId="S::2423444@student.uwtsd.ac.uk::d197f96f-fd90-4f9f-bb83-eaa7e7e9bb5e" providerId="AD" clId="Web-{8921A0FA-455E-7D0F-79E1-0F396B6991C7}" dt="2025-11-23T10:59:02.878" v="577"/>
          <ac:spMkLst>
            <pc:docMk/>
            <pc:sldMk cId="3430789319" sldId="259"/>
            <ac:spMk id="20" creationId="{E49D7415-2F11-44C2-B6AA-13A25B6814B9}"/>
          </ac:spMkLst>
        </pc:spChg>
        <pc:picChg chg="add del mod">
          <ac:chgData name="Ewa Szkudlarek (2423444)" userId="S::2423444@student.uwtsd.ac.uk::d197f96f-fd90-4f9f-bb83-eaa7e7e9bb5e" providerId="AD" clId="Web-{8921A0FA-455E-7D0F-79E1-0F396B6991C7}" dt="2025-11-23T11:01:18.877" v="591"/>
          <ac:picMkLst>
            <pc:docMk/>
            <pc:sldMk cId="3430789319" sldId="259"/>
            <ac:picMk id="4" creationId="{EC51DE4B-1542-3333-1FFB-A1ECF59AC69F}"/>
          </ac:picMkLst>
        </pc:picChg>
        <pc:picChg chg="add mod">
          <ac:chgData name="Ewa Szkudlarek (2423444)" userId="S::2423444@student.uwtsd.ac.uk::d197f96f-fd90-4f9f-bb83-eaa7e7e9bb5e" providerId="AD" clId="Web-{8921A0FA-455E-7D0F-79E1-0F396B6991C7}" dt="2025-11-23T11:03:40.624" v="607" actId="1076"/>
          <ac:picMkLst>
            <pc:docMk/>
            <pc:sldMk cId="3430789319" sldId="259"/>
            <ac:picMk id="5" creationId="{68F8719F-2135-DB03-2704-7BFC94224C5D}"/>
          </ac:picMkLst>
        </pc:picChg>
        <pc:picChg chg="add mod modCrop">
          <ac:chgData name="Ewa Szkudlarek (2423444)" userId="S::2423444@student.uwtsd.ac.uk::d197f96f-fd90-4f9f-bb83-eaa7e7e9bb5e" providerId="AD" clId="Web-{8921A0FA-455E-7D0F-79E1-0F396B6991C7}" dt="2025-11-23T12:41:12.244" v="1376" actId="14100"/>
          <ac:picMkLst>
            <pc:docMk/>
            <pc:sldMk cId="3430789319" sldId="259"/>
            <ac:picMk id="6" creationId="{A86EC187-CC53-4A67-2053-9812BCC712E5}"/>
          </ac:picMkLst>
        </pc:picChg>
        <pc:picChg chg="add mod">
          <ac:chgData name="Ewa Szkudlarek (2423444)" userId="S::2423444@student.uwtsd.ac.uk::d197f96f-fd90-4f9f-bb83-eaa7e7e9bb5e" providerId="AD" clId="Web-{8921A0FA-455E-7D0F-79E1-0F396B6991C7}" dt="2025-11-23T12:41:01.571" v="1372" actId="14100"/>
          <ac:picMkLst>
            <pc:docMk/>
            <pc:sldMk cId="3430789319" sldId="259"/>
            <ac:picMk id="7" creationId="{93C8F775-B2F3-1059-9537-61155B385C9B}"/>
          </ac:picMkLst>
        </pc:picChg>
        <pc:cxnChg chg="add del">
          <ac:chgData name="Ewa Szkudlarek (2423444)" userId="S::2423444@student.uwtsd.ac.uk::d197f96f-fd90-4f9f-bb83-eaa7e7e9bb5e" providerId="AD" clId="Web-{8921A0FA-455E-7D0F-79E1-0F396B6991C7}" dt="2025-11-23T10:59:02.878" v="577"/>
          <ac:cxnSpMkLst>
            <pc:docMk/>
            <pc:sldMk cId="3430789319" sldId="259"/>
            <ac:cxnSpMk id="11" creationId="{D2E57F3D-33BE-4306-87E6-245763719516}"/>
          </ac:cxnSpMkLst>
        </pc:cxnChg>
        <pc:cxnChg chg="add del">
          <ac:chgData name="Ewa Szkudlarek (2423444)" userId="S::2423444@student.uwtsd.ac.uk::d197f96f-fd90-4f9f-bb83-eaa7e7e9bb5e" providerId="AD" clId="Web-{8921A0FA-455E-7D0F-79E1-0F396B6991C7}" dt="2025-11-23T10:59:02.878" v="576"/>
          <ac:cxnSpMkLst>
            <pc:docMk/>
            <pc:sldMk cId="3430789319" sldId="259"/>
            <ac:cxnSpMk id="18" creationId="{D2E57F3D-33BE-4306-87E6-245763719516}"/>
          </ac:cxnSpMkLst>
        </pc:cxnChg>
        <pc:cxnChg chg="add">
          <ac:chgData name="Ewa Szkudlarek (2423444)" userId="S::2423444@student.uwtsd.ac.uk::d197f96f-fd90-4f9f-bb83-eaa7e7e9bb5e" providerId="AD" clId="Web-{8921A0FA-455E-7D0F-79E1-0F396B6991C7}" dt="2025-11-23T10:59:02.878" v="577"/>
          <ac:cxnSpMkLst>
            <pc:docMk/>
            <pc:sldMk cId="3430789319" sldId="259"/>
            <ac:cxnSpMk id="21" creationId="{7D3DF08D-8EDA-0FB3-59D9-B692F2ADD1EA}"/>
          </ac:cxnSpMkLst>
        </pc:cxnChg>
      </pc:sldChg>
      <pc:sldChg chg="addSp modSp ord">
        <pc:chgData name="Ewa Szkudlarek (2423444)" userId="S::2423444@student.uwtsd.ac.uk::d197f96f-fd90-4f9f-bb83-eaa7e7e9bb5e" providerId="AD" clId="Web-{8921A0FA-455E-7D0F-79E1-0F396B6991C7}" dt="2025-11-23T18:55:15.181" v="2542" actId="20577"/>
        <pc:sldMkLst>
          <pc:docMk/>
          <pc:sldMk cId="496295088" sldId="260"/>
        </pc:sldMkLst>
        <pc:spChg chg="mod">
          <ac:chgData name="Ewa Szkudlarek (2423444)" userId="S::2423444@student.uwtsd.ac.uk::d197f96f-fd90-4f9f-bb83-eaa7e7e9bb5e" providerId="AD" clId="Web-{8921A0FA-455E-7D0F-79E1-0F396B6991C7}" dt="2025-11-23T18:53:32.227" v="2517" actId="14100"/>
          <ac:spMkLst>
            <pc:docMk/>
            <pc:sldMk cId="496295088" sldId="260"/>
            <ac:spMk id="2" creationId="{C6B2AFE5-C9FD-000D-42CB-3C8E46789B46}"/>
          </ac:spMkLst>
        </pc:spChg>
        <pc:spChg chg="mod">
          <ac:chgData name="Ewa Szkudlarek (2423444)" userId="S::2423444@student.uwtsd.ac.uk::d197f96f-fd90-4f9f-bb83-eaa7e7e9bb5e" providerId="AD" clId="Web-{8921A0FA-455E-7D0F-79E1-0F396B6991C7}" dt="2025-11-23T18:55:15.181" v="2542" actId="20577"/>
          <ac:spMkLst>
            <pc:docMk/>
            <pc:sldMk cId="496295088" sldId="260"/>
            <ac:spMk id="18" creationId="{E931E2F1-D652-EC93-A96B-B39F5423953E}"/>
          </ac:spMkLst>
        </pc:spChg>
        <pc:picChg chg="add mod modCrop">
          <ac:chgData name="Ewa Szkudlarek (2423444)" userId="S::2423444@student.uwtsd.ac.uk::d197f96f-fd90-4f9f-bb83-eaa7e7e9bb5e" providerId="AD" clId="Web-{8921A0FA-455E-7D0F-79E1-0F396B6991C7}" dt="2025-11-23T18:54:32.665" v="2532" actId="14100"/>
          <ac:picMkLst>
            <pc:docMk/>
            <pc:sldMk cId="496295088" sldId="260"/>
            <ac:picMk id="3" creationId="{FD62BD2C-7322-3FA5-AE7F-DC2264A289CC}"/>
          </ac:picMkLst>
        </pc:picChg>
        <pc:picChg chg="mod">
          <ac:chgData name="Ewa Szkudlarek (2423444)" userId="S::2423444@student.uwtsd.ac.uk::d197f96f-fd90-4f9f-bb83-eaa7e7e9bb5e" providerId="AD" clId="Web-{8921A0FA-455E-7D0F-79E1-0F396B6991C7}" dt="2025-11-23T18:54:14.493" v="2528" actId="1076"/>
          <ac:picMkLst>
            <pc:docMk/>
            <pc:sldMk cId="496295088" sldId="260"/>
            <ac:picMk id="16" creationId="{F0EF5C9D-0317-780A-F546-780A2B35FDB8}"/>
          </ac:picMkLst>
        </pc:picChg>
      </pc:sldChg>
      <pc:sldChg chg="modSp ord">
        <pc:chgData name="Ewa Szkudlarek (2423444)" userId="S::2423444@student.uwtsd.ac.uk::d197f96f-fd90-4f9f-bb83-eaa7e7e9bb5e" providerId="AD" clId="Web-{8921A0FA-455E-7D0F-79E1-0F396B6991C7}" dt="2025-11-23T19:01:08.673" v="2614" actId="20577"/>
        <pc:sldMkLst>
          <pc:docMk/>
          <pc:sldMk cId="3069284720" sldId="261"/>
        </pc:sldMkLst>
        <pc:graphicFrameChg chg="modGraphic">
          <ac:chgData name="Ewa Szkudlarek (2423444)" userId="S::2423444@student.uwtsd.ac.uk::d197f96f-fd90-4f9f-bb83-eaa7e7e9bb5e" providerId="AD" clId="Web-{8921A0FA-455E-7D0F-79E1-0F396B6991C7}" dt="2025-11-23T19:01:08.673" v="2614" actId="20577"/>
          <ac:graphicFrameMkLst>
            <pc:docMk/>
            <pc:sldMk cId="3069284720" sldId="261"/>
            <ac:graphicFrameMk id="31" creationId="{042C52FD-1949-DB1F-EE26-773FF36D24A8}"/>
          </ac:graphicFrameMkLst>
        </pc:graphicFrameChg>
        <pc:picChg chg="mod modCrop">
          <ac:chgData name="Ewa Szkudlarek (2423444)" userId="S::2423444@student.uwtsd.ac.uk::d197f96f-fd90-4f9f-bb83-eaa7e7e9bb5e" providerId="AD" clId="Web-{8921A0FA-455E-7D0F-79E1-0F396B6991C7}" dt="2025-11-23T19:00:13.358" v="2606" actId="1076"/>
          <ac:picMkLst>
            <pc:docMk/>
            <pc:sldMk cId="3069284720" sldId="261"/>
            <ac:picMk id="4" creationId="{606B8A3A-CE85-F590-9046-C3D665ECE779}"/>
          </ac:picMkLst>
        </pc:picChg>
      </pc:sldChg>
      <pc:sldChg chg="addSp delSp modSp ord">
        <pc:chgData name="Ewa Szkudlarek (2423444)" userId="S::2423444@student.uwtsd.ac.uk::d197f96f-fd90-4f9f-bb83-eaa7e7e9bb5e" providerId="AD" clId="Web-{8921A0FA-455E-7D0F-79E1-0F396B6991C7}" dt="2025-11-23T12:21:48.989" v="1127"/>
        <pc:sldMkLst>
          <pc:docMk/>
          <pc:sldMk cId="826486433" sldId="262"/>
        </pc:sldMkLst>
        <pc:spChg chg="mod">
          <ac:chgData name="Ewa Szkudlarek (2423444)" userId="S::2423444@student.uwtsd.ac.uk::d197f96f-fd90-4f9f-bb83-eaa7e7e9bb5e" providerId="AD" clId="Web-{8921A0FA-455E-7D0F-79E1-0F396B6991C7}" dt="2025-11-23T11:09:48.439" v="670" actId="14100"/>
          <ac:spMkLst>
            <pc:docMk/>
            <pc:sldMk cId="826486433" sldId="262"/>
            <ac:spMk id="2" creationId="{FE1180E8-57CA-696E-3F28-66AD3D4A6FD2}"/>
          </ac:spMkLst>
        </pc:spChg>
        <pc:spChg chg="mod">
          <ac:chgData name="Ewa Szkudlarek (2423444)" userId="S::2423444@student.uwtsd.ac.uk::d197f96f-fd90-4f9f-bb83-eaa7e7e9bb5e" providerId="AD" clId="Web-{8921A0FA-455E-7D0F-79E1-0F396B6991C7}" dt="2025-11-23T11:10:54.691" v="677" actId="14100"/>
          <ac:spMkLst>
            <pc:docMk/>
            <pc:sldMk cId="826486433" sldId="262"/>
            <ac:spMk id="19" creationId="{1B1D6C86-36A3-30BE-B5D3-8F34D6D76E0D}"/>
          </ac:spMkLst>
        </pc:spChg>
        <pc:picChg chg="add mod modCrop">
          <ac:chgData name="Ewa Szkudlarek (2423444)" userId="S::2423444@student.uwtsd.ac.uk::d197f96f-fd90-4f9f-bb83-eaa7e7e9bb5e" providerId="AD" clId="Web-{8921A0FA-455E-7D0F-79E1-0F396B6991C7}" dt="2025-11-23T11:12:17.958" v="688" actId="14100"/>
          <ac:picMkLst>
            <pc:docMk/>
            <pc:sldMk cId="826486433" sldId="262"/>
            <ac:picMk id="3" creationId="{7B42EF77-3D11-9BE1-B7EE-B28F1C4B6A26}"/>
          </ac:picMkLst>
        </pc:picChg>
        <pc:picChg chg="del mod">
          <ac:chgData name="Ewa Szkudlarek (2423444)" userId="S::2423444@student.uwtsd.ac.uk::d197f96f-fd90-4f9f-bb83-eaa7e7e9bb5e" providerId="AD" clId="Web-{8921A0FA-455E-7D0F-79E1-0F396B6991C7}" dt="2025-11-23T11:12:08.020" v="686"/>
          <ac:picMkLst>
            <pc:docMk/>
            <pc:sldMk cId="826486433" sldId="262"/>
            <ac:picMk id="21" creationId="{BFDE3E9E-0EB3-6E6A-9F96-A898B3FE8B9B}"/>
          </ac:picMkLst>
        </pc:picChg>
      </pc:sldChg>
      <pc:sldChg chg="addSp delSp modSp ord">
        <pc:chgData name="Ewa Szkudlarek (2423444)" userId="S::2423444@student.uwtsd.ac.uk::d197f96f-fd90-4f9f-bb83-eaa7e7e9bb5e" providerId="AD" clId="Web-{8921A0FA-455E-7D0F-79E1-0F396B6991C7}" dt="2025-11-23T11:54:38.373" v="793"/>
        <pc:sldMkLst>
          <pc:docMk/>
          <pc:sldMk cId="2947343435" sldId="263"/>
        </pc:sldMkLst>
        <pc:spChg chg="mod">
          <ac:chgData name="Ewa Szkudlarek (2423444)" userId="S::2423444@student.uwtsd.ac.uk::d197f96f-fd90-4f9f-bb83-eaa7e7e9bb5e" providerId="AD" clId="Web-{8921A0FA-455E-7D0F-79E1-0F396B6991C7}" dt="2025-11-23T11:16:01.325" v="716" actId="14100"/>
          <ac:spMkLst>
            <pc:docMk/>
            <pc:sldMk cId="2947343435" sldId="263"/>
            <ac:spMk id="2" creationId="{E746E6FF-5201-CF6E-ABB6-DA14B68FB0B8}"/>
          </ac:spMkLst>
        </pc:spChg>
        <pc:spChg chg="mod">
          <ac:chgData name="Ewa Szkudlarek (2423444)" userId="S::2423444@student.uwtsd.ac.uk::d197f96f-fd90-4f9f-bb83-eaa7e7e9bb5e" providerId="AD" clId="Web-{8921A0FA-455E-7D0F-79E1-0F396B6991C7}" dt="2025-11-23T11:12:43.974" v="693" actId="20577"/>
          <ac:spMkLst>
            <pc:docMk/>
            <pc:sldMk cId="2947343435" sldId="263"/>
            <ac:spMk id="3" creationId="{0C7873F5-8C4D-369B-A8EC-27627874297C}"/>
          </ac:spMkLst>
        </pc:spChg>
        <pc:spChg chg="del">
          <ac:chgData name="Ewa Szkudlarek (2423444)" userId="S::2423444@student.uwtsd.ac.uk::d197f96f-fd90-4f9f-bb83-eaa7e7e9bb5e" providerId="AD" clId="Web-{8921A0FA-455E-7D0F-79E1-0F396B6991C7}" dt="2025-11-23T11:13:39.615" v="698"/>
          <ac:spMkLst>
            <pc:docMk/>
            <pc:sldMk cId="2947343435" sldId="263"/>
            <ac:spMk id="9" creationId="{E49D7415-2F11-44C2-B6AA-13A25B6814B9}"/>
          </ac:spMkLst>
        </pc:spChg>
        <pc:picChg chg="del mod">
          <ac:chgData name="Ewa Szkudlarek (2423444)" userId="S::2423444@student.uwtsd.ac.uk::d197f96f-fd90-4f9f-bb83-eaa7e7e9bb5e" providerId="AD" clId="Web-{8921A0FA-455E-7D0F-79E1-0F396B6991C7}" dt="2025-11-23T11:16:27.672" v="717"/>
          <ac:picMkLst>
            <pc:docMk/>
            <pc:sldMk cId="2947343435" sldId="263"/>
            <ac:picMk id="4" creationId="{B87EE918-77D9-1C87-DBEF-48825D71D498}"/>
          </ac:picMkLst>
        </pc:picChg>
        <pc:picChg chg="add del mod modCrop">
          <ac:chgData name="Ewa Szkudlarek (2423444)" userId="S::2423444@student.uwtsd.ac.uk::d197f96f-fd90-4f9f-bb83-eaa7e7e9bb5e" providerId="AD" clId="Web-{8921A0FA-455E-7D0F-79E1-0F396B6991C7}" dt="2025-11-23T11:13:39.615" v="697"/>
          <ac:picMkLst>
            <pc:docMk/>
            <pc:sldMk cId="2947343435" sldId="263"/>
            <ac:picMk id="5" creationId="{72664AA8-B657-3D22-EA15-A4FF542B3731}"/>
          </ac:picMkLst>
        </pc:picChg>
        <pc:picChg chg="add mod modCrop">
          <ac:chgData name="Ewa Szkudlarek (2423444)" userId="S::2423444@student.uwtsd.ac.uk::d197f96f-fd90-4f9f-bb83-eaa7e7e9bb5e" providerId="AD" clId="Web-{8921A0FA-455E-7D0F-79E1-0F396B6991C7}" dt="2025-11-23T11:14:50.491" v="706" actId="14100"/>
          <ac:picMkLst>
            <pc:docMk/>
            <pc:sldMk cId="2947343435" sldId="263"/>
            <ac:picMk id="6" creationId="{C0FAF54D-40CC-B381-5A86-C9DD27C060F8}"/>
          </ac:picMkLst>
        </pc:picChg>
      </pc:sldChg>
      <pc:sldChg chg="addSp delSp modSp del ord">
        <pc:chgData name="Ewa Szkudlarek (2423444)" userId="S::2423444@student.uwtsd.ac.uk::d197f96f-fd90-4f9f-bb83-eaa7e7e9bb5e" providerId="AD" clId="Web-{8921A0FA-455E-7D0F-79E1-0F396B6991C7}" dt="2025-11-23T17:51:20.182" v="1876"/>
        <pc:sldMkLst>
          <pc:docMk/>
          <pc:sldMk cId="2493738886" sldId="264"/>
        </pc:sldMkLst>
        <pc:spChg chg="mod">
          <ac:chgData name="Ewa Szkudlarek (2423444)" userId="S::2423444@student.uwtsd.ac.uk::d197f96f-fd90-4f9f-bb83-eaa7e7e9bb5e" providerId="AD" clId="Web-{8921A0FA-455E-7D0F-79E1-0F396B6991C7}" dt="2025-11-23T12:17:40.108" v="1075" actId="14100"/>
          <ac:spMkLst>
            <pc:docMk/>
            <pc:sldMk cId="2493738886" sldId="264"/>
            <ac:spMk id="2" creationId="{C6D7D3E1-7F2A-BAD9-E551-ABEA01C5C490}"/>
          </ac:spMkLst>
        </pc:spChg>
        <pc:spChg chg="add del mod">
          <ac:chgData name="Ewa Szkudlarek (2423444)" userId="S::2423444@student.uwtsd.ac.uk::d197f96f-fd90-4f9f-bb83-eaa7e7e9bb5e" providerId="AD" clId="Web-{8921A0FA-455E-7D0F-79E1-0F396B6991C7}" dt="2025-11-23T12:16:36.013" v="1057"/>
          <ac:spMkLst>
            <pc:docMk/>
            <pc:sldMk cId="2493738886" sldId="264"/>
            <ac:spMk id="31" creationId="{0BDC7E24-0B31-097E-A3D1-026D161F6416}"/>
          </ac:spMkLst>
        </pc:spChg>
        <pc:spChg chg="add del mod">
          <ac:chgData name="Ewa Szkudlarek (2423444)" userId="S::2423444@student.uwtsd.ac.uk::d197f96f-fd90-4f9f-bb83-eaa7e7e9bb5e" providerId="AD" clId="Web-{8921A0FA-455E-7D0F-79E1-0F396B6991C7}" dt="2025-11-23T12:16:55.998" v="1060"/>
          <ac:spMkLst>
            <pc:docMk/>
            <pc:sldMk cId="2493738886" sldId="264"/>
            <ac:spMk id="37" creationId="{0470B882-A8C5-1818-4530-5BFE235FB9D7}"/>
          </ac:spMkLst>
        </pc:spChg>
        <pc:spChg chg="add del mod">
          <ac:chgData name="Ewa Szkudlarek (2423444)" userId="S::2423444@student.uwtsd.ac.uk::d197f96f-fd90-4f9f-bb83-eaa7e7e9bb5e" providerId="AD" clId="Web-{8921A0FA-455E-7D0F-79E1-0F396B6991C7}" dt="2025-11-23T12:18:50.766" v="1100"/>
          <ac:spMkLst>
            <pc:docMk/>
            <pc:sldMk cId="2493738886" sldId="264"/>
            <ac:spMk id="83" creationId="{24CBB8BC-ED55-5492-372D-1C96E594BCCC}"/>
          </ac:spMkLst>
        </pc:spChg>
        <pc:graphicFrameChg chg="mod">
          <ac:chgData name="Ewa Szkudlarek (2423444)" userId="S::2423444@student.uwtsd.ac.uk::d197f96f-fd90-4f9f-bb83-eaa7e7e9bb5e" providerId="AD" clId="Web-{8921A0FA-455E-7D0F-79E1-0F396B6991C7}" dt="2025-11-23T14:01:35.955" v="1396" actId="1076"/>
          <ac:graphicFrameMkLst>
            <pc:docMk/>
            <pc:sldMk cId="2493738886" sldId="264"/>
            <ac:graphicFrameMk id="14" creationId="{962BB476-47EB-F197-856C-AEEBC3261658}"/>
          </ac:graphicFrameMkLst>
        </pc:graphicFrameChg>
      </pc:sldChg>
      <pc:sldChg chg="addSp delSp modSp ord">
        <pc:chgData name="Ewa Szkudlarek (2423444)" userId="S::2423444@student.uwtsd.ac.uk::d197f96f-fd90-4f9f-bb83-eaa7e7e9bb5e" providerId="AD" clId="Web-{8921A0FA-455E-7D0F-79E1-0F396B6991C7}" dt="2025-11-23T20:12:21.089" v="3673" actId="14100"/>
        <pc:sldMkLst>
          <pc:docMk/>
          <pc:sldMk cId="2326078053" sldId="265"/>
        </pc:sldMkLst>
        <pc:spChg chg="mod">
          <ac:chgData name="Ewa Szkudlarek (2423444)" userId="S::2423444@student.uwtsd.ac.uk::d197f96f-fd90-4f9f-bb83-eaa7e7e9bb5e" providerId="AD" clId="Web-{8921A0FA-455E-7D0F-79E1-0F396B6991C7}" dt="2025-11-23T19:17:05.660" v="3059" actId="14100"/>
          <ac:spMkLst>
            <pc:docMk/>
            <pc:sldMk cId="2326078053" sldId="265"/>
            <ac:spMk id="2" creationId="{4D2A26D4-E4DE-53F3-1C78-73306D0D4B53}"/>
          </ac:spMkLst>
        </pc:spChg>
        <pc:spChg chg="mod">
          <ac:chgData name="Ewa Szkudlarek (2423444)" userId="S::2423444@student.uwtsd.ac.uk::d197f96f-fd90-4f9f-bb83-eaa7e7e9bb5e" providerId="AD" clId="Web-{8921A0FA-455E-7D0F-79E1-0F396B6991C7}" dt="2025-11-23T20:11:49.648" v="3670" actId="14100"/>
          <ac:spMkLst>
            <pc:docMk/>
            <pc:sldMk cId="2326078053" sldId="265"/>
            <ac:spMk id="3" creationId="{3537F047-5125-E422-4193-F1ED8A7FE8C8}"/>
          </ac:spMkLst>
        </pc:spChg>
        <pc:picChg chg="add mod modCrop">
          <ac:chgData name="Ewa Szkudlarek (2423444)" userId="S::2423444@student.uwtsd.ac.uk::d197f96f-fd90-4f9f-bb83-eaa7e7e9bb5e" providerId="AD" clId="Web-{8921A0FA-455E-7D0F-79E1-0F396B6991C7}" dt="2025-11-23T20:11:01.126" v="3663" actId="14100"/>
          <ac:picMkLst>
            <pc:docMk/>
            <pc:sldMk cId="2326078053" sldId="265"/>
            <ac:picMk id="4" creationId="{AC95936B-A23B-C1EA-52FF-EC97BD17B025}"/>
          </ac:picMkLst>
        </pc:picChg>
        <pc:picChg chg="add mod modCrop">
          <ac:chgData name="Ewa Szkudlarek (2423444)" userId="S::2423444@student.uwtsd.ac.uk::d197f96f-fd90-4f9f-bb83-eaa7e7e9bb5e" providerId="AD" clId="Web-{8921A0FA-455E-7D0F-79E1-0F396B6991C7}" dt="2025-11-23T20:11:14.268" v="3665" actId="1076"/>
          <ac:picMkLst>
            <pc:docMk/>
            <pc:sldMk cId="2326078053" sldId="265"/>
            <ac:picMk id="5" creationId="{46F240E3-19E2-4760-013E-408DCF8028AE}"/>
          </ac:picMkLst>
        </pc:picChg>
        <pc:picChg chg="add del mod modCrop">
          <ac:chgData name="Ewa Szkudlarek (2423444)" userId="S::2423444@student.uwtsd.ac.uk::d197f96f-fd90-4f9f-bb83-eaa7e7e9bb5e" providerId="AD" clId="Web-{8921A0FA-455E-7D0F-79E1-0F396B6991C7}" dt="2025-11-23T20:07:33.297" v="3651"/>
          <ac:picMkLst>
            <pc:docMk/>
            <pc:sldMk cId="2326078053" sldId="265"/>
            <ac:picMk id="6" creationId="{A7016186-7E9B-AB60-24C6-910E84D29418}"/>
          </ac:picMkLst>
        </pc:picChg>
        <pc:picChg chg="add del mod">
          <ac:chgData name="Ewa Szkudlarek (2423444)" userId="S::2423444@student.uwtsd.ac.uk::d197f96f-fd90-4f9f-bb83-eaa7e7e9bb5e" providerId="AD" clId="Web-{8921A0FA-455E-7D0F-79E1-0F396B6991C7}" dt="2025-11-23T20:07:56.626" v="3653"/>
          <ac:picMkLst>
            <pc:docMk/>
            <pc:sldMk cId="2326078053" sldId="265"/>
            <ac:picMk id="7" creationId="{5AF3C615-7CB6-B4B4-E5F0-01D1EF2391A4}"/>
          </ac:picMkLst>
        </pc:picChg>
        <pc:picChg chg="add del mod">
          <ac:chgData name="Ewa Szkudlarek (2423444)" userId="S::2423444@student.uwtsd.ac.uk::d197f96f-fd90-4f9f-bb83-eaa7e7e9bb5e" providerId="AD" clId="Web-{8921A0FA-455E-7D0F-79E1-0F396B6991C7}" dt="2025-11-23T20:08:02.267" v="3655"/>
          <ac:picMkLst>
            <pc:docMk/>
            <pc:sldMk cId="2326078053" sldId="265"/>
            <ac:picMk id="8" creationId="{16C2D10E-A174-2E09-68EF-CBA1E2CE079A}"/>
          </ac:picMkLst>
        </pc:picChg>
        <pc:picChg chg="add mod modCrop">
          <ac:chgData name="Ewa Szkudlarek (2423444)" userId="S::2423444@student.uwtsd.ac.uk::d197f96f-fd90-4f9f-bb83-eaa7e7e9bb5e" providerId="AD" clId="Web-{8921A0FA-455E-7D0F-79E1-0F396B6991C7}" dt="2025-11-23T20:12:21.089" v="3673" actId="14100"/>
          <ac:picMkLst>
            <pc:docMk/>
            <pc:sldMk cId="2326078053" sldId="265"/>
            <ac:picMk id="9" creationId="{C8186B0E-2AFA-7FD9-AD5B-0E531F9DA2B1}"/>
          </ac:picMkLst>
        </pc:picChg>
      </pc:sldChg>
      <pc:sldChg chg="modSp del ord">
        <pc:chgData name="Ewa Szkudlarek (2423444)" userId="S::2423444@student.uwtsd.ac.uk::d197f96f-fd90-4f9f-bb83-eaa7e7e9bb5e" providerId="AD" clId="Web-{8921A0FA-455E-7D0F-79E1-0F396B6991C7}" dt="2025-11-23T12:16:00.121" v="1055"/>
        <pc:sldMkLst>
          <pc:docMk/>
          <pc:sldMk cId="602083383" sldId="266"/>
        </pc:sldMkLst>
        <pc:spChg chg="mod">
          <ac:chgData name="Ewa Szkudlarek (2423444)" userId="S::2423444@student.uwtsd.ac.uk::d197f96f-fd90-4f9f-bb83-eaa7e7e9bb5e" providerId="AD" clId="Web-{8921A0FA-455E-7D0F-79E1-0F396B6991C7}" dt="2025-11-23T12:14:11.118" v="1046" actId="1076"/>
          <ac:spMkLst>
            <pc:docMk/>
            <pc:sldMk cId="602083383" sldId="266"/>
            <ac:spMk id="3" creationId="{1C593EF6-58F7-7913-4B94-50E17939B825}"/>
          </ac:spMkLst>
        </pc:spChg>
      </pc:sldChg>
      <pc:sldChg chg="addSp modSp ord">
        <pc:chgData name="Ewa Szkudlarek (2423444)" userId="S::2423444@student.uwtsd.ac.uk::d197f96f-fd90-4f9f-bb83-eaa7e7e9bb5e" providerId="AD" clId="Web-{8921A0FA-455E-7D0F-79E1-0F396B6991C7}" dt="2025-11-23T18:23:22.965" v="2057" actId="1076"/>
        <pc:sldMkLst>
          <pc:docMk/>
          <pc:sldMk cId="139441657" sldId="267"/>
        </pc:sldMkLst>
        <pc:spChg chg="mod">
          <ac:chgData name="Ewa Szkudlarek (2423444)" userId="S::2423444@student.uwtsd.ac.uk::d197f96f-fd90-4f9f-bb83-eaa7e7e9bb5e" providerId="AD" clId="Web-{8921A0FA-455E-7D0F-79E1-0F396B6991C7}" dt="2025-11-23T10:49:09.950" v="545" actId="20577"/>
          <ac:spMkLst>
            <pc:docMk/>
            <pc:sldMk cId="139441657" sldId="267"/>
            <ac:spMk id="2" creationId="{640645FA-1FD2-89FC-1092-DCE4CCDF17CD}"/>
          </ac:spMkLst>
        </pc:spChg>
        <pc:picChg chg="mod">
          <ac:chgData name="Ewa Szkudlarek (2423444)" userId="S::2423444@student.uwtsd.ac.uk::d197f96f-fd90-4f9f-bb83-eaa7e7e9bb5e" providerId="AD" clId="Web-{8921A0FA-455E-7D0F-79E1-0F396B6991C7}" dt="2025-11-23T18:22:47.666" v="2054" actId="1076"/>
          <ac:picMkLst>
            <pc:docMk/>
            <pc:sldMk cId="139441657" sldId="267"/>
            <ac:picMk id="4" creationId="{2309DBB7-0DB8-21B7-FCB5-C3BD24BD228C}"/>
          </ac:picMkLst>
        </pc:picChg>
        <pc:picChg chg="add mod">
          <ac:chgData name="Ewa Szkudlarek (2423444)" userId="S::2423444@student.uwtsd.ac.uk::d197f96f-fd90-4f9f-bb83-eaa7e7e9bb5e" providerId="AD" clId="Web-{8921A0FA-455E-7D0F-79E1-0F396B6991C7}" dt="2025-11-23T18:23:22.965" v="2057" actId="1076"/>
          <ac:picMkLst>
            <pc:docMk/>
            <pc:sldMk cId="139441657" sldId="267"/>
            <ac:picMk id="5" creationId="{3E0A28BB-0321-2E5E-0E81-361126E12C6B}"/>
          </ac:picMkLst>
        </pc:picChg>
      </pc:sldChg>
      <pc:sldChg chg="addSp delSp modSp ord">
        <pc:chgData name="Ewa Szkudlarek (2423444)" userId="S::2423444@student.uwtsd.ac.uk::d197f96f-fd90-4f9f-bb83-eaa7e7e9bb5e" providerId="AD" clId="Web-{8921A0FA-455E-7D0F-79E1-0F396B6991C7}" dt="2025-11-23T19:15:15.529" v="3056" actId="14100"/>
        <pc:sldMkLst>
          <pc:docMk/>
          <pc:sldMk cId="134929111" sldId="268"/>
        </pc:sldMkLst>
        <pc:spChg chg="mod">
          <ac:chgData name="Ewa Szkudlarek (2423444)" userId="S::2423444@student.uwtsd.ac.uk::d197f96f-fd90-4f9f-bb83-eaa7e7e9bb5e" providerId="AD" clId="Web-{8921A0FA-455E-7D0F-79E1-0F396B6991C7}" dt="2025-11-23T11:25:36.596" v="753" actId="14100"/>
          <ac:spMkLst>
            <pc:docMk/>
            <pc:sldMk cId="134929111" sldId="268"/>
            <ac:spMk id="2" creationId="{9B18D516-8D71-0A5F-0E66-E1B0D0500244}"/>
          </ac:spMkLst>
        </pc:spChg>
        <pc:spChg chg="mod">
          <ac:chgData name="Ewa Szkudlarek (2423444)" userId="S::2423444@student.uwtsd.ac.uk::d197f96f-fd90-4f9f-bb83-eaa7e7e9bb5e" providerId="AD" clId="Web-{8921A0FA-455E-7D0F-79E1-0F396B6991C7}" dt="2025-11-23T19:15:15.529" v="3056" actId="14100"/>
          <ac:spMkLst>
            <pc:docMk/>
            <pc:sldMk cId="134929111" sldId="268"/>
            <ac:spMk id="3" creationId="{D805FCF1-E79A-2724-8F5B-B1C082711804}"/>
          </ac:spMkLst>
        </pc:spChg>
        <pc:picChg chg="mod">
          <ac:chgData name="Ewa Szkudlarek (2423444)" userId="S::2423444@student.uwtsd.ac.uk::d197f96f-fd90-4f9f-bb83-eaa7e7e9bb5e" providerId="AD" clId="Web-{8921A0FA-455E-7D0F-79E1-0F396B6991C7}" dt="2025-11-23T11:32:45.215" v="779" actId="14100"/>
          <ac:picMkLst>
            <pc:docMk/>
            <pc:sldMk cId="134929111" sldId="268"/>
            <ac:picMk id="4" creationId="{E5B9CAD0-3C45-7F2D-C69B-BC0B857251DD}"/>
          </ac:picMkLst>
        </pc:picChg>
        <pc:picChg chg="add del mod modCrop">
          <ac:chgData name="Ewa Szkudlarek (2423444)" userId="S::2423444@student.uwtsd.ac.uk::d197f96f-fd90-4f9f-bb83-eaa7e7e9bb5e" providerId="AD" clId="Web-{8921A0FA-455E-7D0F-79E1-0F396B6991C7}" dt="2025-11-23T11:26:51.973" v="761"/>
          <ac:picMkLst>
            <pc:docMk/>
            <pc:sldMk cId="134929111" sldId="268"/>
            <ac:picMk id="5" creationId="{370E842E-E668-5B40-DF55-0C399C73C5AF}"/>
          </ac:picMkLst>
        </pc:picChg>
        <pc:picChg chg="add mod modCrop">
          <ac:chgData name="Ewa Szkudlarek (2423444)" userId="S::2423444@student.uwtsd.ac.uk::d197f96f-fd90-4f9f-bb83-eaa7e7e9bb5e" providerId="AD" clId="Web-{8921A0FA-455E-7D0F-79E1-0F396B6991C7}" dt="2025-11-23T11:32:50.575" v="781" actId="1076"/>
          <ac:picMkLst>
            <pc:docMk/>
            <pc:sldMk cId="134929111" sldId="268"/>
            <ac:picMk id="6" creationId="{FB156FF7-051E-8C2B-503C-86FC1EBBC68B}"/>
          </ac:picMkLst>
        </pc:picChg>
        <pc:picChg chg="add mod modCrop">
          <ac:chgData name="Ewa Szkudlarek (2423444)" userId="S::2423444@student.uwtsd.ac.uk::d197f96f-fd90-4f9f-bb83-eaa7e7e9bb5e" providerId="AD" clId="Web-{8921A0FA-455E-7D0F-79E1-0F396B6991C7}" dt="2025-11-23T11:32:53.341" v="782" actId="1076"/>
          <ac:picMkLst>
            <pc:docMk/>
            <pc:sldMk cId="134929111" sldId="268"/>
            <ac:picMk id="7" creationId="{A8E60275-A712-81D3-B953-F287139DF4DD}"/>
          </ac:picMkLst>
        </pc:picChg>
        <pc:picChg chg="add mod modCrop">
          <ac:chgData name="Ewa Szkudlarek (2423444)" userId="S::2423444@student.uwtsd.ac.uk::d197f96f-fd90-4f9f-bb83-eaa7e7e9bb5e" providerId="AD" clId="Web-{8921A0FA-455E-7D0F-79E1-0F396B6991C7}" dt="2025-11-23T11:33:04.609" v="785" actId="14100"/>
          <ac:picMkLst>
            <pc:docMk/>
            <pc:sldMk cId="134929111" sldId="268"/>
            <ac:picMk id="8" creationId="{D9E64C2D-B86C-7071-128B-FB37108D0D55}"/>
          </ac:picMkLst>
        </pc:picChg>
      </pc:sldChg>
      <pc:sldChg chg="modSp">
        <pc:chgData name="Ewa Szkudlarek (2423444)" userId="S::2423444@student.uwtsd.ac.uk::d197f96f-fd90-4f9f-bb83-eaa7e7e9bb5e" providerId="AD" clId="Web-{8921A0FA-455E-7D0F-79E1-0F396B6991C7}" dt="2025-11-23T20:12:49.873" v="3677" actId="14100"/>
        <pc:sldMkLst>
          <pc:docMk/>
          <pc:sldMk cId="2156724483" sldId="269"/>
        </pc:sldMkLst>
        <pc:spChg chg="mod">
          <ac:chgData name="Ewa Szkudlarek (2423444)" userId="S::2423444@student.uwtsd.ac.uk::d197f96f-fd90-4f9f-bb83-eaa7e7e9bb5e" providerId="AD" clId="Web-{8921A0FA-455E-7D0F-79E1-0F396B6991C7}" dt="2025-11-23T20:12:44.888" v="3676" actId="14100"/>
          <ac:spMkLst>
            <pc:docMk/>
            <pc:sldMk cId="2156724483" sldId="269"/>
            <ac:spMk id="2" creationId="{89D21D7F-2B44-8D76-9938-1E2F3A4E836E}"/>
          </ac:spMkLst>
        </pc:spChg>
        <pc:spChg chg="mod">
          <ac:chgData name="Ewa Szkudlarek (2423444)" userId="S::2423444@student.uwtsd.ac.uk::d197f96f-fd90-4f9f-bb83-eaa7e7e9bb5e" providerId="AD" clId="Web-{8921A0FA-455E-7D0F-79E1-0F396B6991C7}" dt="2025-11-23T20:12:49.873" v="3677" actId="14100"/>
          <ac:spMkLst>
            <pc:docMk/>
            <pc:sldMk cId="2156724483" sldId="269"/>
            <ac:spMk id="3" creationId="{452F1E55-F1C1-FE66-CB57-E35AB4EA5A65}"/>
          </ac:spMkLst>
        </pc:spChg>
      </pc:sldChg>
      <pc:sldChg chg="addSp modSp new mod setBg">
        <pc:chgData name="Ewa Szkudlarek (2423444)" userId="S::2423444@student.uwtsd.ac.uk::d197f96f-fd90-4f9f-bb83-eaa7e7e9bb5e" providerId="AD" clId="Web-{8921A0FA-455E-7D0F-79E1-0F396B6991C7}" dt="2025-11-23T18:23:55.108" v="2059" actId="20577"/>
        <pc:sldMkLst>
          <pc:docMk/>
          <pc:sldMk cId="2831926380" sldId="270"/>
        </pc:sldMkLst>
        <pc:spChg chg="mod">
          <ac:chgData name="Ewa Szkudlarek (2423444)" userId="S::2423444@student.uwtsd.ac.uk::d197f96f-fd90-4f9f-bb83-eaa7e7e9bb5e" providerId="AD" clId="Web-{8921A0FA-455E-7D0F-79E1-0F396B6991C7}" dt="2025-11-23T10:57:14.590" v="564"/>
          <ac:spMkLst>
            <pc:docMk/>
            <pc:sldMk cId="2831926380" sldId="270"/>
            <ac:spMk id="2" creationId="{0B81D0A7-0F62-A870-34C2-FBC669A6A61F}"/>
          </ac:spMkLst>
        </pc:spChg>
        <pc:spChg chg="mod ord">
          <ac:chgData name="Ewa Szkudlarek (2423444)" userId="S::2423444@student.uwtsd.ac.uk::d197f96f-fd90-4f9f-bb83-eaa7e7e9bb5e" providerId="AD" clId="Web-{8921A0FA-455E-7D0F-79E1-0F396B6991C7}" dt="2025-11-23T18:23:55.108" v="2059" actId="20577"/>
          <ac:spMkLst>
            <pc:docMk/>
            <pc:sldMk cId="2831926380" sldId="270"/>
            <ac:spMk id="3" creationId="{4D6E69EC-9CC1-3AD7-B876-5787D488BF91}"/>
          </ac:spMkLst>
        </pc:spChg>
        <pc:spChg chg="add">
          <ac:chgData name="Ewa Szkudlarek (2423444)" userId="S::2423444@student.uwtsd.ac.uk::d197f96f-fd90-4f9f-bb83-eaa7e7e9bb5e" providerId="AD" clId="Web-{8921A0FA-455E-7D0F-79E1-0F396B6991C7}" dt="2025-11-23T10:57:14.590" v="564"/>
          <ac:spMkLst>
            <pc:docMk/>
            <pc:sldMk cId="2831926380" sldId="270"/>
            <ac:spMk id="9" creationId="{E49D7415-2F11-44C2-B6AA-13A25B6814B9}"/>
          </ac:spMkLst>
        </pc:spChg>
        <pc:picChg chg="add mod">
          <ac:chgData name="Ewa Szkudlarek (2423444)" userId="S::2423444@student.uwtsd.ac.uk::d197f96f-fd90-4f9f-bb83-eaa7e7e9bb5e" providerId="AD" clId="Web-{8921A0FA-455E-7D0F-79E1-0F396B6991C7}" dt="2025-11-23T10:57:14.590" v="564"/>
          <ac:picMkLst>
            <pc:docMk/>
            <pc:sldMk cId="2831926380" sldId="270"/>
            <ac:picMk id="4" creationId="{852E08AA-B686-B66B-FD51-3BE5303E0CE7}"/>
          </ac:picMkLst>
        </pc:picChg>
        <pc:cxnChg chg="add">
          <ac:chgData name="Ewa Szkudlarek (2423444)" userId="S::2423444@student.uwtsd.ac.uk::d197f96f-fd90-4f9f-bb83-eaa7e7e9bb5e" providerId="AD" clId="Web-{8921A0FA-455E-7D0F-79E1-0F396B6991C7}" dt="2025-11-23T10:57:14.590" v="564"/>
          <ac:cxnSpMkLst>
            <pc:docMk/>
            <pc:sldMk cId="2831926380" sldId="270"/>
            <ac:cxnSpMk id="11" creationId="{40ADC89C-EB4E-4AA5-ABBD-448BEC5FA3C4}"/>
          </ac:cxnSpMkLst>
        </pc:cxnChg>
      </pc:sldChg>
      <pc:sldChg chg="addSp modSp new ord">
        <pc:chgData name="Ewa Szkudlarek (2423444)" userId="S::2423444@student.uwtsd.ac.uk::d197f96f-fd90-4f9f-bb83-eaa7e7e9bb5e" providerId="AD" clId="Web-{8921A0FA-455E-7D0F-79E1-0F396B6991C7}" dt="2025-11-23T18:58:10.524" v="2602" actId="14100"/>
        <pc:sldMkLst>
          <pc:docMk/>
          <pc:sldMk cId="44561039" sldId="271"/>
        </pc:sldMkLst>
        <pc:spChg chg="mod">
          <ac:chgData name="Ewa Szkudlarek (2423444)" userId="S::2423444@student.uwtsd.ac.uk::d197f96f-fd90-4f9f-bb83-eaa7e7e9bb5e" providerId="AD" clId="Web-{8921A0FA-455E-7D0F-79E1-0F396B6991C7}" dt="2025-11-23T18:47:03.955" v="2476" actId="14100"/>
          <ac:spMkLst>
            <pc:docMk/>
            <pc:sldMk cId="44561039" sldId="271"/>
            <ac:spMk id="2" creationId="{8D01A666-F29C-B0E4-5708-5E6DA7156C18}"/>
          </ac:spMkLst>
        </pc:spChg>
        <pc:spChg chg="mod">
          <ac:chgData name="Ewa Szkudlarek (2423444)" userId="S::2423444@student.uwtsd.ac.uk::d197f96f-fd90-4f9f-bb83-eaa7e7e9bb5e" providerId="AD" clId="Web-{8921A0FA-455E-7D0F-79E1-0F396B6991C7}" dt="2025-11-23T18:58:10.524" v="2602" actId="14100"/>
          <ac:spMkLst>
            <pc:docMk/>
            <pc:sldMk cId="44561039" sldId="271"/>
            <ac:spMk id="3" creationId="{E3ADD9AF-F481-880B-E420-7C32F4FCD964}"/>
          </ac:spMkLst>
        </pc:spChg>
        <pc:picChg chg="add mod modCrop">
          <ac:chgData name="Ewa Szkudlarek (2423444)" userId="S::2423444@student.uwtsd.ac.uk::d197f96f-fd90-4f9f-bb83-eaa7e7e9bb5e" providerId="AD" clId="Web-{8921A0FA-455E-7D0F-79E1-0F396B6991C7}" dt="2025-11-23T18:51:20.116" v="2507" actId="1076"/>
          <ac:picMkLst>
            <pc:docMk/>
            <pc:sldMk cId="44561039" sldId="271"/>
            <ac:picMk id="4" creationId="{716CE77B-EF52-33A4-F286-11C4213C8BE3}"/>
          </ac:picMkLst>
        </pc:picChg>
      </pc:sldChg>
      <pc:sldChg chg="addSp modSp new">
        <pc:chgData name="Ewa Szkudlarek (2423444)" userId="S::2423444@student.uwtsd.ac.uk::d197f96f-fd90-4f9f-bb83-eaa7e7e9bb5e" providerId="AD" clId="Web-{8921A0FA-455E-7D0F-79E1-0F396B6991C7}" dt="2025-11-23T12:40:11.209" v="1365"/>
        <pc:sldMkLst>
          <pc:docMk/>
          <pc:sldMk cId="45470297" sldId="272"/>
        </pc:sldMkLst>
        <pc:spChg chg="mod">
          <ac:chgData name="Ewa Szkudlarek (2423444)" userId="S::2423444@student.uwtsd.ac.uk::d197f96f-fd90-4f9f-bb83-eaa7e7e9bb5e" providerId="AD" clId="Web-{8921A0FA-455E-7D0F-79E1-0F396B6991C7}" dt="2025-11-23T12:37:00.439" v="1353" actId="14100"/>
          <ac:spMkLst>
            <pc:docMk/>
            <pc:sldMk cId="45470297" sldId="272"/>
            <ac:spMk id="2" creationId="{0D076E32-BE28-94A4-DD26-9D7E0AC9C358}"/>
          </ac:spMkLst>
        </pc:spChg>
        <pc:spChg chg="mod">
          <ac:chgData name="Ewa Szkudlarek (2423444)" userId="S::2423444@student.uwtsd.ac.uk::d197f96f-fd90-4f9f-bb83-eaa7e7e9bb5e" providerId="AD" clId="Web-{8921A0FA-455E-7D0F-79E1-0F396B6991C7}" dt="2025-11-23T12:37:11.502" v="1356" actId="14100"/>
          <ac:spMkLst>
            <pc:docMk/>
            <pc:sldMk cId="45470297" sldId="272"/>
            <ac:spMk id="3" creationId="{250EF5BD-E102-E07D-4016-DE1E0170FFA7}"/>
          </ac:spMkLst>
        </pc:spChg>
        <pc:picChg chg="add mod modCrop">
          <ac:chgData name="Ewa Szkudlarek (2423444)" userId="S::2423444@student.uwtsd.ac.uk::d197f96f-fd90-4f9f-bb83-eaa7e7e9bb5e" providerId="AD" clId="Web-{8921A0FA-455E-7D0F-79E1-0F396B6991C7}" dt="2025-11-23T12:38:24.331" v="1364" actId="1076"/>
          <ac:picMkLst>
            <pc:docMk/>
            <pc:sldMk cId="45470297" sldId="272"/>
            <ac:picMk id="4" creationId="{3878F529-2BD3-9F96-4932-0995AA9FA401}"/>
          </ac:picMkLst>
        </pc:picChg>
        <pc:picChg chg="add">
          <ac:chgData name="Ewa Szkudlarek (2423444)" userId="S::2423444@student.uwtsd.ac.uk::d197f96f-fd90-4f9f-bb83-eaa7e7e9bb5e" providerId="AD" clId="Web-{8921A0FA-455E-7D0F-79E1-0F396B6991C7}" dt="2025-11-23T12:40:11.209" v="1365"/>
          <ac:picMkLst>
            <pc:docMk/>
            <pc:sldMk cId="45470297" sldId="272"/>
            <ac:picMk id="6" creationId="{5C853A28-DC34-B888-1598-2849E3FD77BB}"/>
          </ac:picMkLst>
        </pc:picChg>
      </pc:sldChg>
      <pc:sldChg chg="add del replId">
        <pc:chgData name="Ewa Szkudlarek (2423444)" userId="S::2423444@student.uwtsd.ac.uk::d197f96f-fd90-4f9f-bb83-eaa7e7e9bb5e" providerId="AD" clId="Web-{8921A0FA-455E-7D0F-79E1-0F396B6991C7}" dt="2025-11-23T12:35:22.265" v="1338"/>
        <pc:sldMkLst>
          <pc:docMk/>
          <pc:sldMk cId="1343947226" sldId="272"/>
        </pc:sldMkLst>
      </pc:sldChg>
      <pc:sldChg chg="addSp delSp modSp new del">
        <pc:chgData name="Ewa Szkudlarek (2423444)" userId="S::2423444@student.uwtsd.ac.uk::d197f96f-fd90-4f9f-bb83-eaa7e7e9bb5e" providerId="AD" clId="Web-{8921A0FA-455E-7D0F-79E1-0F396B6991C7}" dt="2025-11-23T18:07:38.341" v="2029"/>
        <pc:sldMkLst>
          <pc:docMk/>
          <pc:sldMk cId="2246944054" sldId="273"/>
        </pc:sldMkLst>
        <pc:spChg chg="mod">
          <ac:chgData name="Ewa Szkudlarek (2423444)" userId="S::2423444@student.uwtsd.ac.uk::d197f96f-fd90-4f9f-bb83-eaa7e7e9bb5e" providerId="AD" clId="Web-{8921A0FA-455E-7D0F-79E1-0F396B6991C7}" dt="2025-11-23T17:46:01.381" v="1766" actId="14100"/>
          <ac:spMkLst>
            <pc:docMk/>
            <pc:sldMk cId="2246944054" sldId="273"/>
            <ac:spMk id="2" creationId="{85C2B5B5-84EE-16EB-52E1-0F2813415759}"/>
          </ac:spMkLst>
        </pc:spChg>
        <pc:spChg chg="mod">
          <ac:chgData name="Ewa Szkudlarek (2423444)" userId="S::2423444@student.uwtsd.ac.uk::d197f96f-fd90-4f9f-bb83-eaa7e7e9bb5e" providerId="AD" clId="Web-{8921A0FA-455E-7D0F-79E1-0F396B6991C7}" dt="2025-11-23T17:52:05.512" v="1878" actId="14100"/>
          <ac:spMkLst>
            <pc:docMk/>
            <pc:sldMk cId="2246944054" sldId="273"/>
            <ac:spMk id="3" creationId="{EC117015-B5EE-AFED-EE52-5767044C0965}"/>
          </ac:spMkLst>
        </pc:spChg>
        <pc:spChg chg="add del mod">
          <ac:chgData name="Ewa Szkudlarek (2423444)" userId="S::2423444@student.uwtsd.ac.uk::d197f96f-fd90-4f9f-bb83-eaa7e7e9bb5e" providerId="AD" clId="Web-{8921A0FA-455E-7D0F-79E1-0F396B6991C7}" dt="2025-11-23T17:52:50.248" v="1892"/>
          <ac:spMkLst>
            <pc:docMk/>
            <pc:sldMk cId="2246944054" sldId="273"/>
            <ac:spMk id="4" creationId="{664ED632-64CE-2CDC-2C8E-1090CFBF8F98}"/>
          </ac:spMkLst>
        </pc:spChg>
        <pc:spChg chg="add del mod">
          <ac:chgData name="Ewa Szkudlarek (2423444)" userId="S::2423444@student.uwtsd.ac.uk::d197f96f-fd90-4f9f-bb83-eaa7e7e9bb5e" providerId="AD" clId="Web-{8921A0FA-455E-7D0F-79E1-0F396B6991C7}" dt="2025-11-23T17:53:16.968" v="1899"/>
          <ac:spMkLst>
            <pc:docMk/>
            <pc:sldMk cId="2246944054" sldId="273"/>
            <ac:spMk id="5" creationId="{43367398-E1BB-4247-6CCC-B16A0346E3EF}"/>
          </ac:spMkLst>
        </pc:spChg>
      </pc:sldChg>
      <pc:sldChg chg="addSp delSp modSp new">
        <pc:chgData name="Ewa Szkudlarek (2423444)" userId="S::2423444@student.uwtsd.ac.uk::d197f96f-fd90-4f9f-bb83-eaa7e7e9bb5e" providerId="AD" clId="Web-{8921A0FA-455E-7D0F-79E1-0F396B6991C7}" dt="2025-11-23T18:10:22.285" v="2047" actId="14100"/>
        <pc:sldMkLst>
          <pc:docMk/>
          <pc:sldMk cId="2975427424" sldId="274"/>
        </pc:sldMkLst>
        <pc:spChg chg="mod">
          <ac:chgData name="Ewa Szkudlarek (2423444)" userId="S::2423444@student.uwtsd.ac.uk::d197f96f-fd90-4f9f-bb83-eaa7e7e9bb5e" providerId="AD" clId="Web-{8921A0FA-455E-7D0F-79E1-0F396B6991C7}" dt="2025-11-23T18:10:22.285" v="2047" actId="14100"/>
          <ac:spMkLst>
            <pc:docMk/>
            <pc:sldMk cId="2975427424" sldId="274"/>
            <ac:spMk id="2" creationId="{809D5420-1DF3-F319-13AF-23D1C4AEB300}"/>
          </ac:spMkLst>
        </pc:spChg>
        <pc:spChg chg="mod">
          <ac:chgData name="Ewa Szkudlarek (2423444)" userId="S::2423444@student.uwtsd.ac.uk::d197f96f-fd90-4f9f-bb83-eaa7e7e9bb5e" providerId="AD" clId="Web-{8921A0FA-455E-7D0F-79E1-0F396B6991C7}" dt="2025-11-23T18:08:23.890" v="2034" actId="14100"/>
          <ac:spMkLst>
            <pc:docMk/>
            <pc:sldMk cId="2975427424" sldId="274"/>
            <ac:spMk id="3" creationId="{0FE715E8-4403-9CA8-F860-023194736E40}"/>
          </ac:spMkLst>
        </pc:spChg>
        <pc:spChg chg="add del mod">
          <ac:chgData name="Ewa Szkudlarek (2423444)" userId="S::2423444@student.uwtsd.ac.uk::d197f96f-fd90-4f9f-bb83-eaa7e7e9bb5e" providerId="AD" clId="Web-{8921A0FA-455E-7D0F-79E1-0F396B6991C7}" dt="2025-11-23T18:07:11.558" v="2026"/>
          <ac:spMkLst>
            <pc:docMk/>
            <pc:sldMk cId="2975427424" sldId="274"/>
            <ac:spMk id="7" creationId="{BD76FBE2-07AA-0CA0-3250-0C36883C69C6}"/>
          </ac:spMkLst>
        </pc:spChg>
        <pc:picChg chg="add mod">
          <ac:chgData name="Ewa Szkudlarek (2423444)" userId="S::2423444@student.uwtsd.ac.uk::d197f96f-fd90-4f9f-bb83-eaa7e7e9bb5e" providerId="AD" clId="Web-{8921A0FA-455E-7D0F-79E1-0F396B6991C7}" dt="2025-11-23T18:07:21.809" v="2028" actId="1076"/>
          <ac:picMkLst>
            <pc:docMk/>
            <pc:sldMk cId="2975427424" sldId="274"/>
            <ac:picMk id="4" creationId="{33097855-CAEA-A2A5-CEE0-6452765459A5}"/>
          </ac:picMkLst>
        </pc:picChg>
        <pc:picChg chg="add del mod">
          <ac:chgData name="Ewa Szkudlarek (2423444)" userId="S::2423444@student.uwtsd.ac.uk::d197f96f-fd90-4f9f-bb83-eaa7e7e9bb5e" providerId="AD" clId="Web-{8921A0FA-455E-7D0F-79E1-0F396B6991C7}" dt="2025-11-23T18:03:53.292" v="1958"/>
          <ac:picMkLst>
            <pc:docMk/>
            <pc:sldMk cId="2975427424" sldId="274"/>
            <ac:picMk id="5" creationId="{6060EB67-12A3-7E7C-478F-3D2AA41EC271}"/>
          </ac:picMkLst>
        </pc:picChg>
        <pc:picChg chg="add mod">
          <ac:chgData name="Ewa Szkudlarek (2423444)" userId="S::2423444@student.uwtsd.ac.uk::d197f96f-fd90-4f9f-bb83-eaa7e7e9bb5e" providerId="AD" clId="Web-{8921A0FA-455E-7D0F-79E1-0F396B6991C7}" dt="2025-11-23T18:08:28.875" v="2035" actId="1076"/>
          <ac:picMkLst>
            <pc:docMk/>
            <pc:sldMk cId="2975427424" sldId="274"/>
            <ac:picMk id="6" creationId="{4DCF96C0-499C-72F1-117A-D375A708D439}"/>
          </ac:picMkLst>
        </pc:picChg>
      </pc:sldChg>
    </pc:docChg>
  </pc:docChgLst>
  <pc:docChgLst>
    <pc:chgData name="Ewa Szkudlarek (2423444)" userId="S::2423444@student.uwtsd.ac.uk::d197f96f-fd90-4f9f-bb83-eaa7e7e9bb5e" providerId="AD" clId="Web-{14230DBF-259C-4ECB-2C53-D0EC5228C1A4}"/>
    <pc:docChg chg="modSld">
      <pc:chgData name="Ewa Szkudlarek (2423444)" userId="S::2423444@student.uwtsd.ac.uk::d197f96f-fd90-4f9f-bb83-eaa7e7e9bb5e" providerId="AD" clId="Web-{14230DBF-259C-4ECB-2C53-D0EC5228C1A4}" dt="2025-11-19T13:15:56.749" v="1" actId="20577"/>
      <pc:docMkLst>
        <pc:docMk/>
      </pc:docMkLst>
    </pc:docChg>
  </pc:docChgLst>
  <pc:docChgLst>
    <pc:chgData name="Ewa Szkudlarek (2423444)" userId="S::2423444@student.uwtsd.ac.uk::d197f96f-fd90-4f9f-bb83-eaa7e7e9bb5e" providerId="AD" clId="Web-{15E3A853-E9F1-4EF5-7601-C7DB21695DED}"/>
    <pc:docChg chg="modSld">
      <pc:chgData name="Ewa Szkudlarek (2423444)" userId="S::2423444@student.uwtsd.ac.uk::d197f96f-fd90-4f9f-bb83-eaa7e7e9bb5e" providerId="AD" clId="Web-{15E3A853-E9F1-4EF5-7601-C7DB21695DED}" dt="2025-11-24T01:27:17.243" v="131" actId="1076"/>
      <pc:docMkLst>
        <pc:docMk/>
      </pc:docMkLst>
      <pc:sldChg chg="addSp delSp modSp">
        <pc:chgData name="Ewa Szkudlarek (2423444)" userId="S::2423444@student.uwtsd.ac.uk::d197f96f-fd90-4f9f-bb83-eaa7e7e9bb5e" providerId="AD" clId="Web-{15E3A853-E9F1-4EF5-7601-C7DB21695DED}" dt="2025-11-24T01:27:17.243" v="131" actId="1076"/>
        <pc:sldMkLst>
          <pc:docMk/>
          <pc:sldMk cId="2156724483" sldId="269"/>
        </pc:sldMkLst>
        <pc:spChg chg="mod">
          <ac:chgData name="Ewa Szkudlarek (2423444)" userId="S::2423444@student.uwtsd.ac.uk::d197f96f-fd90-4f9f-bb83-eaa7e7e9bb5e" providerId="AD" clId="Web-{15E3A853-E9F1-4EF5-7601-C7DB21695DED}" dt="2025-11-24T01:26:26.446" v="122" actId="20577"/>
          <ac:spMkLst>
            <pc:docMk/>
            <pc:sldMk cId="2156724483" sldId="269"/>
            <ac:spMk id="2" creationId="{89D21D7F-2B44-8D76-9938-1E2F3A4E836E}"/>
          </ac:spMkLst>
        </pc:spChg>
        <pc:spChg chg="mod">
          <ac:chgData name="Ewa Szkudlarek (2423444)" userId="S::2423444@student.uwtsd.ac.uk::d197f96f-fd90-4f9f-bb83-eaa7e7e9bb5e" providerId="AD" clId="Web-{15E3A853-E9F1-4EF5-7601-C7DB21695DED}" dt="2025-11-24T01:17:10.871" v="68" actId="20577"/>
          <ac:spMkLst>
            <pc:docMk/>
            <pc:sldMk cId="2156724483" sldId="269"/>
            <ac:spMk id="3" creationId="{452F1E55-F1C1-FE66-CB57-E35AB4EA5A65}"/>
          </ac:spMkLst>
        </pc:spChg>
        <pc:spChg chg="add del mod">
          <ac:chgData name="Ewa Szkudlarek (2423444)" userId="S::2423444@student.uwtsd.ac.uk::d197f96f-fd90-4f9f-bb83-eaa7e7e9bb5e" providerId="AD" clId="Web-{15E3A853-E9F1-4EF5-7601-C7DB21695DED}" dt="2025-11-24T00:23:22.936" v="34"/>
          <ac:spMkLst>
            <pc:docMk/>
            <pc:sldMk cId="2156724483" sldId="269"/>
            <ac:spMk id="4" creationId="{33554981-DA6C-A2CF-E5FB-E3D6C827D592}"/>
          </ac:spMkLst>
        </pc:spChg>
        <pc:spChg chg="add mod">
          <ac:chgData name="Ewa Szkudlarek (2423444)" userId="S::2423444@student.uwtsd.ac.uk::d197f96f-fd90-4f9f-bb83-eaa7e7e9bb5e" providerId="AD" clId="Web-{15E3A853-E9F1-4EF5-7601-C7DB21695DED}" dt="2025-11-24T01:22:31.397" v="114" actId="14100"/>
          <ac:spMkLst>
            <pc:docMk/>
            <pc:sldMk cId="2156724483" sldId="269"/>
            <ac:spMk id="5" creationId="{591FFD18-9C2E-F9B0-1B1A-372CA6161CC1}"/>
          </ac:spMkLst>
        </pc:spChg>
        <pc:picChg chg="add mod modCrop">
          <ac:chgData name="Ewa Szkudlarek (2423444)" userId="S::2423444@student.uwtsd.ac.uk::d197f96f-fd90-4f9f-bb83-eaa7e7e9bb5e" providerId="AD" clId="Web-{15E3A853-E9F1-4EF5-7601-C7DB21695DED}" dt="2025-11-24T01:27:17.243" v="131" actId="1076"/>
          <ac:picMkLst>
            <pc:docMk/>
            <pc:sldMk cId="2156724483" sldId="269"/>
            <ac:picMk id="4" creationId="{810CC874-CAE5-A0E9-9F9F-51C3010AA080}"/>
          </ac:picMkLst>
        </pc:picChg>
        <pc:picChg chg="add del mod">
          <ac:chgData name="Ewa Szkudlarek (2423444)" userId="S::2423444@student.uwtsd.ac.uk::d197f96f-fd90-4f9f-bb83-eaa7e7e9bb5e" providerId="AD" clId="Web-{15E3A853-E9F1-4EF5-7601-C7DB21695DED}" dt="2025-11-24T01:26:41.430" v="126"/>
          <ac:picMkLst>
            <pc:docMk/>
            <pc:sldMk cId="2156724483" sldId="269"/>
            <ac:picMk id="6" creationId="{A95B7E61-F5E8-DBC7-FBB8-491674BBD854}"/>
          </ac:picMkLst>
        </pc:picChg>
      </pc:sldChg>
    </pc:docChg>
  </pc:docChgLst>
  <pc:docChgLst>
    <pc:chgData name="Ewa Szkudlarek (2423444)" userId="S::2423444@student.uwtsd.ac.uk::d197f96f-fd90-4f9f-bb83-eaa7e7e9bb5e" providerId="AD" clId="Web-{BD5643E6-9927-2773-B029-CE8B99787534}"/>
    <pc:docChg chg="addSld modSld">
      <pc:chgData name="Ewa Szkudlarek (2423444)" userId="S::2423444@student.uwtsd.ac.uk::d197f96f-fd90-4f9f-bb83-eaa7e7e9bb5e" providerId="AD" clId="Web-{BD5643E6-9927-2773-B029-CE8B99787534}" dt="2025-11-18T20:23:45.857" v="1134" actId="20577"/>
      <pc:docMkLst>
        <pc:docMk/>
      </pc:docMkLst>
      <pc:sldChg chg="addSp modSp mod setBg">
        <pc:chgData name="Ewa Szkudlarek (2423444)" userId="S::2423444@student.uwtsd.ac.uk::d197f96f-fd90-4f9f-bb83-eaa7e7e9bb5e" providerId="AD" clId="Web-{BD5643E6-9927-2773-B029-CE8B99787534}" dt="2025-11-18T00:11:03.864" v="305"/>
        <pc:sldMkLst>
          <pc:docMk/>
          <pc:sldMk cId="2744869229" sldId="258"/>
        </pc:sldMkLst>
        <pc:spChg chg="mod">
          <ac:chgData name="Ewa Szkudlarek (2423444)" userId="S::2423444@student.uwtsd.ac.uk::d197f96f-fd90-4f9f-bb83-eaa7e7e9bb5e" providerId="AD" clId="Web-{BD5643E6-9927-2773-B029-CE8B99787534}" dt="2025-11-18T00:11:03.864" v="305"/>
          <ac:spMkLst>
            <pc:docMk/>
            <pc:sldMk cId="2744869229" sldId="258"/>
            <ac:spMk id="2" creationId="{32A459A1-D7DB-5655-2EF3-C28329989F78}"/>
          </ac:spMkLst>
        </pc:spChg>
        <pc:spChg chg="mod">
          <ac:chgData name="Ewa Szkudlarek (2423444)" userId="S::2423444@student.uwtsd.ac.uk::d197f96f-fd90-4f9f-bb83-eaa7e7e9bb5e" providerId="AD" clId="Web-{BD5643E6-9927-2773-B029-CE8B99787534}" dt="2025-11-18T00:11:03.864" v="305"/>
          <ac:spMkLst>
            <pc:docMk/>
            <pc:sldMk cId="2744869229" sldId="258"/>
            <ac:spMk id="3" creationId="{7C4638FF-D666-1183-87E8-E7F779D61BEB}"/>
          </ac:spMkLst>
        </pc:spChg>
        <pc:picChg chg="add">
          <ac:chgData name="Ewa Szkudlarek (2423444)" userId="S::2423444@student.uwtsd.ac.uk::d197f96f-fd90-4f9f-bb83-eaa7e7e9bb5e" providerId="AD" clId="Web-{BD5643E6-9927-2773-B029-CE8B99787534}" dt="2025-11-18T00:11:03.864" v="305"/>
          <ac:picMkLst>
            <pc:docMk/>
            <pc:sldMk cId="2744869229" sldId="258"/>
            <ac:picMk id="5" creationId="{C4621F86-34F2-1DCC-0954-58FC47B47D42}"/>
          </ac:picMkLst>
        </pc:picChg>
      </pc:sldChg>
      <pc:sldChg chg="addSp delSp modSp new mod setBg">
        <pc:chgData name="Ewa Szkudlarek (2423444)" userId="S::2423444@student.uwtsd.ac.uk::d197f96f-fd90-4f9f-bb83-eaa7e7e9bb5e" providerId="AD" clId="Web-{BD5643E6-9927-2773-B029-CE8B99787534}" dt="2025-11-18T20:14:37.632" v="979"/>
        <pc:sldMkLst>
          <pc:docMk/>
          <pc:sldMk cId="496295088" sldId="260"/>
        </pc:sldMkLst>
        <pc:spChg chg="mod">
          <ac:chgData name="Ewa Szkudlarek (2423444)" userId="S::2423444@student.uwtsd.ac.uk::d197f96f-fd90-4f9f-bb83-eaa7e7e9bb5e" providerId="AD" clId="Web-{BD5643E6-9927-2773-B029-CE8B99787534}" dt="2025-11-18T00:45:11.181" v="592"/>
          <ac:spMkLst>
            <pc:docMk/>
            <pc:sldMk cId="496295088" sldId="260"/>
            <ac:spMk id="2" creationId="{C6B2AFE5-C9FD-000D-42CB-3C8E46789B46}"/>
          </ac:spMkLst>
        </pc:spChg>
        <pc:spChg chg="add mod ord">
          <ac:chgData name="Ewa Szkudlarek (2423444)" userId="S::2423444@student.uwtsd.ac.uk::d197f96f-fd90-4f9f-bb83-eaa7e7e9bb5e" providerId="AD" clId="Web-{BD5643E6-9927-2773-B029-CE8B99787534}" dt="2025-11-18T00:47:04.967" v="620" actId="20577"/>
          <ac:spMkLst>
            <pc:docMk/>
            <pc:sldMk cId="496295088" sldId="260"/>
            <ac:spMk id="18" creationId="{E931E2F1-D652-EC93-A96B-B39F5423953E}"/>
          </ac:spMkLst>
        </pc:spChg>
        <pc:spChg chg="add">
          <ac:chgData name="Ewa Szkudlarek (2423444)" userId="S::2423444@student.uwtsd.ac.uk::d197f96f-fd90-4f9f-bb83-eaa7e7e9bb5e" providerId="AD" clId="Web-{BD5643E6-9927-2773-B029-CE8B99787534}" dt="2025-11-18T00:45:11.181" v="592"/>
          <ac:spMkLst>
            <pc:docMk/>
            <pc:sldMk cId="496295088" sldId="260"/>
            <ac:spMk id="48" creationId="{E49D7415-2F11-44C2-B6AA-13A25B6814B9}"/>
          </ac:spMkLst>
        </pc:spChg>
        <pc:picChg chg="add mod">
          <ac:chgData name="Ewa Szkudlarek (2423444)" userId="S::2423444@student.uwtsd.ac.uk::d197f96f-fd90-4f9f-bb83-eaa7e7e9bb5e" providerId="AD" clId="Web-{BD5643E6-9927-2773-B029-CE8B99787534}" dt="2025-11-18T00:45:19.354" v="593" actId="1076"/>
          <ac:picMkLst>
            <pc:docMk/>
            <pc:sldMk cId="496295088" sldId="260"/>
            <ac:picMk id="16" creationId="{F0EF5C9D-0317-780A-F546-780A2B35FDB8}"/>
          </ac:picMkLst>
        </pc:picChg>
        <pc:cxnChg chg="add">
          <ac:chgData name="Ewa Szkudlarek (2423444)" userId="S::2423444@student.uwtsd.ac.uk::d197f96f-fd90-4f9f-bb83-eaa7e7e9bb5e" providerId="AD" clId="Web-{BD5643E6-9927-2773-B029-CE8B99787534}" dt="2025-11-18T00:45:11.181" v="592"/>
          <ac:cxnSpMkLst>
            <pc:docMk/>
            <pc:sldMk cId="496295088" sldId="260"/>
            <ac:cxnSpMk id="50" creationId="{7D3DF08D-8EDA-0FB3-59D9-B692F2ADD1EA}"/>
          </ac:cxnSpMkLst>
        </pc:cxnChg>
      </pc:sldChg>
      <pc:sldChg chg="addSp delSp modSp new mod setBg">
        <pc:chgData name="Ewa Szkudlarek (2423444)" userId="S::2423444@student.uwtsd.ac.uk::d197f96f-fd90-4f9f-bb83-eaa7e7e9bb5e" providerId="AD" clId="Web-{BD5643E6-9927-2773-B029-CE8B99787534}" dt="2025-11-18T20:23:45.857" v="1134" actId="20577"/>
        <pc:sldMkLst>
          <pc:docMk/>
          <pc:sldMk cId="3069284720" sldId="261"/>
        </pc:sldMkLst>
        <pc:spChg chg="mod">
          <ac:chgData name="Ewa Szkudlarek (2423444)" userId="S::2423444@student.uwtsd.ac.uk::d197f96f-fd90-4f9f-bb83-eaa7e7e9bb5e" providerId="AD" clId="Web-{BD5643E6-9927-2773-B029-CE8B99787534}" dt="2025-11-18T20:20:57.587" v="1068" actId="14100"/>
          <ac:spMkLst>
            <pc:docMk/>
            <pc:sldMk cId="3069284720" sldId="261"/>
            <ac:spMk id="2" creationId="{524CF3EA-D3FB-3865-73C1-12C2749ECDFF}"/>
          </ac:spMkLst>
        </pc:spChg>
        <pc:picChg chg="add mod ord modCrop">
          <ac:chgData name="Ewa Szkudlarek (2423444)" userId="S::2423444@student.uwtsd.ac.uk::d197f96f-fd90-4f9f-bb83-eaa7e7e9bb5e" providerId="AD" clId="Web-{BD5643E6-9927-2773-B029-CE8B99787534}" dt="2025-11-18T20:18:27.908" v="1003"/>
          <ac:picMkLst>
            <pc:docMk/>
            <pc:sldMk cId="3069284720" sldId="261"/>
            <ac:picMk id="4" creationId="{606B8A3A-CE85-F590-9046-C3D665ECE779}"/>
          </ac:picMkLst>
        </pc:picChg>
      </pc:sldChg>
    </pc:docChg>
  </pc:docChgLst>
  <pc:docChgLst>
    <pc:chgData name="Ewa Szkudlarek (2423444)" userId="S::2423444@student.uwtsd.ac.uk::d197f96f-fd90-4f9f-bb83-eaa7e7e9bb5e" providerId="AD" clId="Web-{4A6A2AEA-A8A2-06F1-0DFD-E47092266798}"/>
    <pc:docChg chg="modSld">
      <pc:chgData name="Ewa Szkudlarek (2423444)" userId="S::2423444@student.uwtsd.ac.uk::d197f96f-fd90-4f9f-bb83-eaa7e7e9bb5e" providerId="AD" clId="Web-{4A6A2AEA-A8A2-06F1-0DFD-E47092266798}" dt="2025-11-24T01:20:01.103" v="117" actId="20577"/>
      <pc:docMkLst>
        <pc:docMk/>
      </pc:docMkLst>
      <pc:sldChg chg="modSp">
        <pc:chgData name="Ewa Szkudlarek (2423444)" userId="S::2423444@student.uwtsd.ac.uk::d197f96f-fd90-4f9f-bb83-eaa7e7e9bb5e" providerId="AD" clId="Web-{4A6A2AEA-A8A2-06F1-0DFD-E47092266798}" dt="2025-11-24T01:06:12.418" v="112" actId="20577"/>
        <pc:sldMkLst>
          <pc:docMk/>
          <pc:sldMk cId="826486433" sldId="262"/>
        </pc:sldMkLst>
        <pc:spChg chg="mod">
          <ac:chgData name="Ewa Szkudlarek (2423444)" userId="S::2423444@student.uwtsd.ac.uk::d197f96f-fd90-4f9f-bb83-eaa7e7e9bb5e" providerId="AD" clId="Web-{4A6A2AEA-A8A2-06F1-0DFD-E47092266798}" dt="2025-11-24T01:06:12.418" v="112" actId="20577"/>
          <ac:spMkLst>
            <pc:docMk/>
            <pc:sldMk cId="826486433" sldId="262"/>
            <ac:spMk id="19" creationId="{1B1D6C86-36A3-30BE-B5D3-8F34D6D76E0D}"/>
          </ac:spMkLst>
        </pc:spChg>
      </pc:sldChg>
      <pc:sldChg chg="modSp">
        <pc:chgData name="Ewa Szkudlarek (2423444)" userId="S::2423444@student.uwtsd.ac.uk::d197f96f-fd90-4f9f-bb83-eaa7e7e9bb5e" providerId="AD" clId="Web-{4A6A2AEA-A8A2-06F1-0DFD-E47092266798}" dt="2025-11-24T01:20:01.103" v="117" actId="20577"/>
        <pc:sldMkLst>
          <pc:docMk/>
          <pc:sldMk cId="2156724483" sldId="269"/>
        </pc:sldMkLst>
        <pc:spChg chg="mod">
          <ac:chgData name="Ewa Szkudlarek (2423444)" userId="S::2423444@student.uwtsd.ac.uk::d197f96f-fd90-4f9f-bb83-eaa7e7e9bb5e" providerId="AD" clId="Web-{4A6A2AEA-A8A2-06F1-0DFD-E47092266798}" dt="2025-11-24T00:43:12.133" v="94" actId="20577"/>
          <ac:spMkLst>
            <pc:docMk/>
            <pc:sldMk cId="2156724483" sldId="269"/>
            <ac:spMk id="3" creationId="{452F1E55-F1C1-FE66-CB57-E35AB4EA5A65}"/>
          </ac:spMkLst>
        </pc:spChg>
        <pc:spChg chg="mod">
          <ac:chgData name="Ewa Szkudlarek (2423444)" userId="S::2423444@student.uwtsd.ac.uk::d197f96f-fd90-4f9f-bb83-eaa7e7e9bb5e" providerId="AD" clId="Web-{4A6A2AEA-A8A2-06F1-0DFD-E47092266798}" dt="2025-11-24T01:20:01.103" v="117" actId="20577"/>
          <ac:spMkLst>
            <pc:docMk/>
            <pc:sldMk cId="2156724483" sldId="269"/>
            <ac:spMk id="5" creationId="{591FFD18-9C2E-F9B0-1B1A-372CA6161CC1}"/>
          </ac:spMkLst>
        </pc:spChg>
      </pc:sldChg>
    </pc:docChg>
  </pc:docChgLst>
  <pc:docChgLst>
    <pc:chgData name="Ewa Szkudlarek (2423444)" userId="S::2423444@student.uwtsd.ac.uk::d197f96f-fd90-4f9f-bb83-eaa7e7e9bb5e" providerId="AD" clId="Web-{7D828F15-1287-293C-F0FC-A3B5BA977EA0}"/>
    <pc:docChg chg="modSld">
      <pc:chgData name="Ewa Szkudlarek (2423444)" userId="S::2423444@student.uwtsd.ac.uk::d197f96f-fd90-4f9f-bb83-eaa7e7e9bb5e" providerId="AD" clId="Web-{7D828F15-1287-293C-F0FC-A3B5BA977EA0}" dt="2025-11-17T22:10:57.984" v="366" actId="20577"/>
      <pc:docMkLst>
        <pc:docMk/>
      </pc:docMkLst>
      <pc:sldChg chg="modSp">
        <pc:chgData name="Ewa Szkudlarek (2423444)" userId="S::2423444@student.uwtsd.ac.uk::d197f96f-fd90-4f9f-bb83-eaa7e7e9bb5e" providerId="AD" clId="Web-{7D828F15-1287-293C-F0FC-A3B5BA977EA0}" dt="2025-11-16T23:27:40.778" v="3" actId="14100"/>
        <pc:sldMkLst>
          <pc:docMk/>
          <pc:sldMk cId="109857222" sldId="256"/>
        </pc:sldMkLst>
        <pc:spChg chg="mod">
          <ac:chgData name="Ewa Szkudlarek (2423444)" userId="S::2423444@student.uwtsd.ac.uk::d197f96f-fd90-4f9f-bb83-eaa7e7e9bb5e" providerId="AD" clId="Web-{7D828F15-1287-293C-F0FC-A3B5BA977EA0}" dt="2025-11-16T23:27:40.778" v="3" actId="14100"/>
          <ac:spMkLst>
            <pc:docMk/>
            <pc:sldMk cId="109857222" sldId="256"/>
            <ac:spMk id="3" creationId="{00000000-0000-0000-0000-000000000000}"/>
          </ac:spMkLst>
        </pc:spChg>
      </pc:sldChg>
      <pc:sldChg chg="modSp">
        <pc:chgData name="Ewa Szkudlarek (2423444)" userId="S::2423444@student.uwtsd.ac.uk::d197f96f-fd90-4f9f-bb83-eaa7e7e9bb5e" providerId="AD" clId="Web-{7D828F15-1287-293C-F0FC-A3B5BA977EA0}" dt="2025-11-17T22:10:57.984" v="366" actId="20577"/>
        <pc:sldMkLst>
          <pc:docMk/>
          <pc:sldMk cId="1281479756" sldId="257"/>
        </pc:sldMkLst>
        <pc:spChg chg="mod">
          <ac:chgData name="Ewa Szkudlarek (2423444)" userId="S::2423444@student.uwtsd.ac.uk::d197f96f-fd90-4f9f-bb83-eaa7e7e9bb5e" providerId="AD" clId="Web-{7D828F15-1287-293C-F0FC-A3B5BA977EA0}" dt="2025-11-17T22:04:04.006" v="359" actId="14100"/>
          <ac:spMkLst>
            <pc:docMk/>
            <pc:sldMk cId="1281479756" sldId="257"/>
            <ac:spMk id="2" creationId="{7CABA754-0204-E107-299F-5501176E75C5}"/>
          </ac:spMkLst>
        </pc:spChg>
      </pc:sldChg>
    </pc:docChg>
  </pc:docChgLst>
  <pc:docChgLst>
    <pc:chgData name="Ewa Szkudlarek (2423444)" userId="S::2423444@student.uwtsd.ac.uk::d197f96f-fd90-4f9f-bb83-eaa7e7e9bb5e" providerId="AD" clId="Web-{AD37F09D-835C-AFAA-E28F-259C9BF43772}"/>
    <pc:docChg chg="modSld">
      <pc:chgData name="Ewa Szkudlarek (2423444)" userId="S::2423444@student.uwtsd.ac.uk::d197f96f-fd90-4f9f-bb83-eaa7e7e9bb5e" providerId="AD" clId="Web-{AD37F09D-835C-AFAA-E28F-259C9BF43772}" dt="2025-11-18T21:10:51.727" v="22" actId="20577"/>
      <pc:docMkLst>
        <pc:docMk/>
      </pc:docMkLst>
      <pc:sldChg chg="modSp">
        <pc:chgData name="Ewa Szkudlarek (2423444)" userId="S::2423444@student.uwtsd.ac.uk::d197f96f-fd90-4f9f-bb83-eaa7e7e9bb5e" providerId="AD" clId="Web-{AD37F09D-835C-AFAA-E28F-259C9BF43772}" dt="2025-11-18T21:10:51.727" v="22" actId="20577"/>
        <pc:sldMkLst>
          <pc:docMk/>
          <pc:sldMk cId="3069284720" sldId="261"/>
        </pc:sldMkLst>
      </pc:sldChg>
    </pc:docChg>
  </pc:docChgLst>
  <pc:docChgLst>
    <pc:chgData name="Ewa Szkudlarek (2423444)" userId="S::2423444@student.uwtsd.ac.uk::d197f96f-fd90-4f9f-bb83-eaa7e7e9bb5e" providerId="AD" clId="Web-{BBA3CD06-0E32-ECF3-4804-9D9198C8D890}"/>
    <pc:docChg chg="modSld">
      <pc:chgData name="Ewa Szkudlarek (2423444)" userId="S::2423444@student.uwtsd.ac.uk::d197f96f-fd90-4f9f-bb83-eaa7e7e9bb5e" providerId="AD" clId="Web-{BBA3CD06-0E32-ECF3-4804-9D9198C8D890}" dt="2025-11-23T20:55:11.951" v="96" actId="20577"/>
      <pc:docMkLst>
        <pc:docMk/>
      </pc:docMkLst>
      <pc:sldChg chg="modSp">
        <pc:chgData name="Ewa Szkudlarek (2423444)" userId="S::2423444@student.uwtsd.ac.uk::d197f96f-fd90-4f9f-bb83-eaa7e7e9bb5e" providerId="AD" clId="Web-{BBA3CD06-0E32-ECF3-4804-9D9198C8D890}" dt="2025-11-23T20:55:11.951" v="96" actId="20577"/>
        <pc:sldMkLst>
          <pc:docMk/>
          <pc:sldMk cId="2156724483" sldId="269"/>
        </pc:sldMkLst>
        <pc:spChg chg="mod">
          <ac:chgData name="Ewa Szkudlarek (2423444)" userId="S::2423444@student.uwtsd.ac.uk::d197f96f-fd90-4f9f-bb83-eaa7e7e9bb5e" providerId="AD" clId="Web-{BBA3CD06-0E32-ECF3-4804-9D9198C8D890}" dt="2025-11-23T20:55:11.951" v="96" actId="20577"/>
          <ac:spMkLst>
            <pc:docMk/>
            <pc:sldMk cId="2156724483" sldId="269"/>
            <ac:spMk id="3" creationId="{452F1E55-F1C1-FE66-CB57-E35AB4EA5A6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804327-DF76-4870-8006-F34EA5F1432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DE6AD44-42BD-4DE3-9738-021F93574DE0}">
      <dgm:prSet/>
      <dgm:spPr/>
      <dgm:t>
        <a:bodyPr/>
        <a:lstStyle/>
        <a:p>
          <a:r>
            <a:rPr lang="en-US"/>
            <a:t>STAFF NEEDS</a:t>
          </a:r>
        </a:p>
      </dgm:t>
    </dgm:pt>
    <dgm:pt modelId="{78C3533D-BBD5-42A8-B444-F7435C1B82C3}" type="parTrans" cxnId="{80D93E18-A7BA-483B-86E5-A3BD943F489D}">
      <dgm:prSet/>
      <dgm:spPr/>
      <dgm:t>
        <a:bodyPr/>
        <a:lstStyle/>
        <a:p>
          <a:endParaRPr lang="en-US"/>
        </a:p>
      </dgm:t>
    </dgm:pt>
    <dgm:pt modelId="{DF6116E6-EC66-40CD-A95D-638009301C04}" type="sibTrans" cxnId="{80D93E18-A7BA-483B-86E5-A3BD943F489D}">
      <dgm:prSet/>
      <dgm:spPr/>
      <dgm:t>
        <a:bodyPr/>
        <a:lstStyle/>
        <a:p>
          <a:endParaRPr lang="en-US"/>
        </a:p>
      </dgm:t>
    </dgm:pt>
    <dgm:pt modelId="{5133FF17-001F-409D-9D8F-834B850DC0D2}">
      <dgm:prSet/>
      <dgm:spPr/>
      <dgm:t>
        <a:bodyPr/>
        <a:lstStyle/>
        <a:p>
          <a:r>
            <a:rPr lang="en-US"/>
            <a:t>Lash specialist/</a:t>
          </a:r>
          <a:r>
            <a:rPr lang="en-US">
              <a:latin typeface="Univers Condensed"/>
            </a:rPr>
            <a:t>beautician</a:t>
          </a:r>
          <a:r>
            <a:rPr lang="en-US"/>
            <a:t> </a:t>
          </a:r>
        </a:p>
      </dgm:t>
    </dgm:pt>
    <dgm:pt modelId="{E5C884B7-9393-4B75-B304-AE5C37715366}" type="parTrans" cxnId="{B9BA5AF2-AC7E-40FD-8BE9-5D47364DDFB5}">
      <dgm:prSet/>
      <dgm:spPr/>
      <dgm:t>
        <a:bodyPr/>
        <a:lstStyle/>
        <a:p>
          <a:endParaRPr lang="en-US"/>
        </a:p>
      </dgm:t>
    </dgm:pt>
    <dgm:pt modelId="{967CA7E1-E8D9-4E4E-A453-EEC712576FBD}" type="sibTrans" cxnId="{B9BA5AF2-AC7E-40FD-8BE9-5D47364DDFB5}">
      <dgm:prSet/>
      <dgm:spPr/>
      <dgm:t>
        <a:bodyPr/>
        <a:lstStyle/>
        <a:p>
          <a:endParaRPr lang="en-US"/>
        </a:p>
      </dgm:t>
    </dgm:pt>
    <dgm:pt modelId="{5EFDD654-134A-4597-B3C6-457701BCD2F8}">
      <dgm:prSet/>
      <dgm:spPr/>
      <dgm:t>
        <a:bodyPr/>
        <a:lstStyle/>
        <a:p>
          <a:r>
            <a:rPr lang="en-US"/>
            <a:t>Nail tech</a:t>
          </a:r>
        </a:p>
      </dgm:t>
    </dgm:pt>
    <dgm:pt modelId="{B392AF45-479D-4D57-8A3E-78E2792571AD}" type="parTrans" cxnId="{20106F69-A871-4845-9587-0ACF3B039C1A}">
      <dgm:prSet/>
      <dgm:spPr/>
      <dgm:t>
        <a:bodyPr/>
        <a:lstStyle/>
        <a:p>
          <a:endParaRPr lang="en-US"/>
        </a:p>
      </dgm:t>
    </dgm:pt>
    <dgm:pt modelId="{611CE49D-EEBE-4BE6-8063-659FBD214128}" type="sibTrans" cxnId="{20106F69-A871-4845-9587-0ACF3B039C1A}">
      <dgm:prSet/>
      <dgm:spPr/>
      <dgm:t>
        <a:bodyPr/>
        <a:lstStyle/>
        <a:p>
          <a:endParaRPr lang="en-US"/>
        </a:p>
      </dgm:t>
    </dgm:pt>
    <dgm:pt modelId="{306FD016-6359-4C7E-A7BB-45268CB51215}">
      <dgm:prSet/>
      <dgm:spPr/>
      <dgm:t>
        <a:bodyPr/>
        <a:lstStyle/>
        <a:p>
          <a:r>
            <a:rPr lang="en-US"/>
            <a:t>Receptionist</a:t>
          </a:r>
        </a:p>
      </dgm:t>
    </dgm:pt>
    <dgm:pt modelId="{D8083614-F869-4338-9A8D-FA55BA517765}" type="parTrans" cxnId="{4BE121ED-4DA2-43D0-959E-F476CEF620E3}">
      <dgm:prSet/>
      <dgm:spPr/>
      <dgm:t>
        <a:bodyPr/>
        <a:lstStyle/>
        <a:p>
          <a:endParaRPr lang="en-US"/>
        </a:p>
      </dgm:t>
    </dgm:pt>
    <dgm:pt modelId="{F6A70B71-78CD-42B0-AC82-F318BAF91955}" type="sibTrans" cxnId="{4BE121ED-4DA2-43D0-959E-F476CEF620E3}">
      <dgm:prSet/>
      <dgm:spPr/>
      <dgm:t>
        <a:bodyPr/>
        <a:lstStyle/>
        <a:p>
          <a:endParaRPr lang="en-US"/>
        </a:p>
      </dgm:t>
    </dgm:pt>
    <dgm:pt modelId="{29853373-7AA7-4C0D-994B-2EA121A9FE4A}">
      <dgm:prSet/>
      <dgm:spPr/>
      <dgm:t>
        <a:bodyPr/>
        <a:lstStyle/>
        <a:p>
          <a:r>
            <a:rPr lang="en-US"/>
            <a:t>Owner-salon manager</a:t>
          </a:r>
        </a:p>
      </dgm:t>
    </dgm:pt>
    <dgm:pt modelId="{FB0AB5A1-3C2B-4C72-B6CB-88794A2AF9F3}" type="parTrans" cxnId="{F5BF9C5F-25BE-4340-9449-72F5AB4E3D0C}">
      <dgm:prSet/>
      <dgm:spPr/>
      <dgm:t>
        <a:bodyPr/>
        <a:lstStyle/>
        <a:p>
          <a:endParaRPr lang="en-US"/>
        </a:p>
      </dgm:t>
    </dgm:pt>
    <dgm:pt modelId="{EA4EA6BB-DA0D-4F4F-B575-807143F5A6AD}" type="sibTrans" cxnId="{F5BF9C5F-25BE-4340-9449-72F5AB4E3D0C}">
      <dgm:prSet/>
      <dgm:spPr/>
      <dgm:t>
        <a:bodyPr/>
        <a:lstStyle/>
        <a:p>
          <a:endParaRPr lang="en-US"/>
        </a:p>
      </dgm:t>
    </dgm:pt>
    <dgm:pt modelId="{E3A188A9-47A8-4869-87C8-0D348888F8D7}">
      <dgm:prSet/>
      <dgm:spPr/>
      <dgm:t>
        <a:bodyPr/>
        <a:lstStyle/>
        <a:p>
          <a:r>
            <a:rPr lang="en-US"/>
            <a:t>HR STRATEGY </a:t>
          </a:r>
        </a:p>
      </dgm:t>
    </dgm:pt>
    <dgm:pt modelId="{3BCC577F-0EC8-4B1D-9F29-413CC20C3DA8}" type="parTrans" cxnId="{B4116ACC-865A-4A33-A4CA-239E9B07B38E}">
      <dgm:prSet/>
      <dgm:spPr/>
      <dgm:t>
        <a:bodyPr/>
        <a:lstStyle/>
        <a:p>
          <a:endParaRPr lang="en-US"/>
        </a:p>
      </dgm:t>
    </dgm:pt>
    <dgm:pt modelId="{0990AF1C-F00E-467A-9F8B-2B2F047CC145}" type="sibTrans" cxnId="{B4116ACC-865A-4A33-A4CA-239E9B07B38E}">
      <dgm:prSet/>
      <dgm:spPr/>
      <dgm:t>
        <a:bodyPr/>
        <a:lstStyle/>
        <a:p>
          <a:endParaRPr lang="en-US"/>
        </a:p>
      </dgm:t>
    </dgm:pt>
    <dgm:pt modelId="{7153210E-E2BC-467B-9004-572498D2D87A}">
      <dgm:prSet/>
      <dgm:spPr/>
      <dgm:t>
        <a:bodyPr/>
        <a:lstStyle/>
        <a:p>
          <a:r>
            <a:rPr lang="en-US"/>
            <a:t>Customer care standards </a:t>
          </a:r>
        </a:p>
      </dgm:t>
    </dgm:pt>
    <dgm:pt modelId="{D3305D31-A341-4683-AC12-6568720B8369}" type="parTrans" cxnId="{7E2B3A69-8F53-49DF-A5F4-9786B9AA10F8}">
      <dgm:prSet/>
      <dgm:spPr/>
      <dgm:t>
        <a:bodyPr/>
        <a:lstStyle/>
        <a:p>
          <a:endParaRPr lang="en-US"/>
        </a:p>
      </dgm:t>
    </dgm:pt>
    <dgm:pt modelId="{C4857567-B675-4A47-8CFE-211916F72C8B}" type="sibTrans" cxnId="{7E2B3A69-8F53-49DF-A5F4-9786B9AA10F8}">
      <dgm:prSet/>
      <dgm:spPr/>
      <dgm:t>
        <a:bodyPr/>
        <a:lstStyle/>
        <a:p>
          <a:endParaRPr lang="en-US"/>
        </a:p>
      </dgm:t>
    </dgm:pt>
    <dgm:pt modelId="{FB50F709-14B2-49F7-9304-A493D6FE734E}">
      <dgm:prSet/>
      <dgm:spPr/>
      <dgm:t>
        <a:bodyPr/>
        <a:lstStyle/>
        <a:p>
          <a:r>
            <a:rPr lang="en-US"/>
            <a:t>Training every 6 month </a:t>
          </a:r>
        </a:p>
      </dgm:t>
    </dgm:pt>
    <dgm:pt modelId="{A4276888-1422-499D-BA95-E1AE122B5EE3}" type="parTrans" cxnId="{CE79F988-90BC-47BF-B859-66CC3719EC03}">
      <dgm:prSet/>
      <dgm:spPr/>
      <dgm:t>
        <a:bodyPr/>
        <a:lstStyle/>
        <a:p>
          <a:endParaRPr lang="en-US"/>
        </a:p>
      </dgm:t>
    </dgm:pt>
    <dgm:pt modelId="{A4D01C5B-8CA5-4C5F-A0D4-F8B4B9AE26FF}" type="sibTrans" cxnId="{CE79F988-90BC-47BF-B859-66CC3719EC03}">
      <dgm:prSet/>
      <dgm:spPr/>
      <dgm:t>
        <a:bodyPr/>
        <a:lstStyle/>
        <a:p>
          <a:endParaRPr lang="en-US"/>
        </a:p>
      </dgm:t>
    </dgm:pt>
    <dgm:pt modelId="{478288D9-797A-467A-9D45-6044E7A1CCB6}">
      <dgm:prSet/>
      <dgm:spPr/>
      <dgm:t>
        <a:bodyPr/>
        <a:lstStyle/>
        <a:p>
          <a:r>
            <a:rPr lang="en-US"/>
            <a:t>Safety &amp; hygiene training </a:t>
          </a:r>
        </a:p>
      </dgm:t>
    </dgm:pt>
    <dgm:pt modelId="{583DFC16-1659-4110-B0B9-F2A04237C57A}" type="parTrans" cxnId="{3FAB572B-E736-453F-A8DE-21D539B4F876}">
      <dgm:prSet/>
      <dgm:spPr/>
      <dgm:t>
        <a:bodyPr/>
        <a:lstStyle/>
        <a:p>
          <a:endParaRPr lang="en-US"/>
        </a:p>
      </dgm:t>
    </dgm:pt>
    <dgm:pt modelId="{60E145DE-BA42-42A3-B73B-4D42FEF3F62C}" type="sibTrans" cxnId="{3FAB572B-E736-453F-A8DE-21D539B4F876}">
      <dgm:prSet/>
      <dgm:spPr/>
      <dgm:t>
        <a:bodyPr/>
        <a:lstStyle/>
        <a:p>
          <a:endParaRPr lang="en-US"/>
        </a:p>
      </dgm:t>
    </dgm:pt>
    <dgm:pt modelId="{1084FC97-77FD-4DFF-B949-EF285C9C57B4}">
      <dgm:prSet phldr="0"/>
      <dgm:spPr/>
      <dgm:t>
        <a:bodyPr/>
        <a:lstStyle/>
        <a:p>
          <a:pPr rtl="0"/>
          <a:r>
            <a:rPr lang="en-US">
              <a:latin typeface="Univers Condensed"/>
            </a:rPr>
            <a:t>Motivation culture &amp; monthly reward system</a:t>
          </a:r>
          <a:endParaRPr lang="en-US"/>
        </a:p>
      </dgm:t>
    </dgm:pt>
    <dgm:pt modelId="{A89B0B37-09C4-417A-BE2D-9B824F8E2C59}" type="parTrans" cxnId="{A50BDD96-BA58-4D61-A1CD-B8DBBDEA3D4C}">
      <dgm:prSet/>
      <dgm:spPr/>
      <dgm:t>
        <a:bodyPr/>
        <a:lstStyle/>
        <a:p>
          <a:endParaRPr lang="en-US"/>
        </a:p>
      </dgm:t>
    </dgm:pt>
    <dgm:pt modelId="{D5EF920F-E089-40F5-A5E9-F0F24A48C4E3}" type="sibTrans" cxnId="{A50BDD96-BA58-4D61-A1CD-B8DBBDEA3D4C}">
      <dgm:prSet/>
      <dgm:spPr/>
      <dgm:t>
        <a:bodyPr/>
        <a:lstStyle/>
        <a:p>
          <a:endParaRPr lang="en-US"/>
        </a:p>
      </dgm:t>
    </dgm:pt>
    <dgm:pt modelId="{ED4AC296-4691-4525-B63E-AD7E8A9D9115}">
      <dgm:prSet/>
      <dgm:spPr/>
      <dgm:t>
        <a:bodyPr/>
        <a:lstStyle/>
        <a:p>
          <a:r>
            <a:rPr lang="en-US"/>
            <a:t>Clear job roles &amp; responsibilities </a:t>
          </a:r>
        </a:p>
      </dgm:t>
    </dgm:pt>
    <dgm:pt modelId="{AC2CBE4E-16F3-4191-82E2-19F30C6C1136}" type="parTrans" cxnId="{00F8E999-7074-49D8-8363-E0744FAE9A3C}">
      <dgm:prSet/>
      <dgm:spPr/>
      <dgm:t>
        <a:bodyPr/>
        <a:lstStyle/>
        <a:p>
          <a:endParaRPr lang="en-US"/>
        </a:p>
      </dgm:t>
    </dgm:pt>
    <dgm:pt modelId="{2D99457A-663C-4256-B8D3-8F0C9F61A0A5}" type="sibTrans" cxnId="{00F8E999-7074-49D8-8363-E0744FAE9A3C}">
      <dgm:prSet/>
      <dgm:spPr/>
      <dgm:t>
        <a:bodyPr/>
        <a:lstStyle/>
        <a:p>
          <a:endParaRPr lang="en-US"/>
        </a:p>
      </dgm:t>
    </dgm:pt>
    <dgm:pt modelId="{27739955-4D51-4D0B-A92E-39770B66096C}" type="pres">
      <dgm:prSet presAssocID="{C6804327-DF76-4870-8006-F34EA5F1432A}" presName="vert0" presStyleCnt="0">
        <dgm:presLayoutVars>
          <dgm:dir/>
          <dgm:animOne val="branch"/>
          <dgm:animLvl val="lvl"/>
        </dgm:presLayoutVars>
      </dgm:prSet>
      <dgm:spPr/>
    </dgm:pt>
    <dgm:pt modelId="{C2BA5939-61F7-4FAF-BD70-6ACEE07BE328}" type="pres">
      <dgm:prSet presAssocID="{6DE6AD44-42BD-4DE3-9738-021F93574DE0}" presName="thickLine" presStyleLbl="alignNode1" presStyleIdx="0" presStyleCnt="2"/>
      <dgm:spPr/>
    </dgm:pt>
    <dgm:pt modelId="{7A51AADA-8851-4244-A1C1-CEF5CEFEF9F2}" type="pres">
      <dgm:prSet presAssocID="{6DE6AD44-42BD-4DE3-9738-021F93574DE0}" presName="horz1" presStyleCnt="0"/>
      <dgm:spPr/>
    </dgm:pt>
    <dgm:pt modelId="{94A1BF8D-1BEF-482B-80B8-96DD1B4E1E35}" type="pres">
      <dgm:prSet presAssocID="{6DE6AD44-42BD-4DE3-9738-021F93574DE0}" presName="tx1" presStyleLbl="revTx" presStyleIdx="0" presStyleCnt="11"/>
      <dgm:spPr/>
    </dgm:pt>
    <dgm:pt modelId="{FC604B6D-AC66-4BE2-8237-212A28B7ABD9}" type="pres">
      <dgm:prSet presAssocID="{6DE6AD44-42BD-4DE3-9738-021F93574DE0}" presName="vert1" presStyleCnt="0"/>
      <dgm:spPr/>
    </dgm:pt>
    <dgm:pt modelId="{B6CA25CD-F59E-462D-AA1A-72BAD45E4EEB}" type="pres">
      <dgm:prSet presAssocID="{5133FF17-001F-409D-9D8F-834B850DC0D2}" presName="vertSpace2a" presStyleCnt="0"/>
      <dgm:spPr/>
    </dgm:pt>
    <dgm:pt modelId="{91B3BD62-C814-4D07-81DB-61BF0E74888D}" type="pres">
      <dgm:prSet presAssocID="{5133FF17-001F-409D-9D8F-834B850DC0D2}" presName="horz2" presStyleCnt="0"/>
      <dgm:spPr/>
    </dgm:pt>
    <dgm:pt modelId="{8D591867-D5AF-4677-95FA-B977C1C5249F}" type="pres">
      <dgm:prSet presAssocID="{5133FF17-001F-409D-9D8F-834B850DC0D2}" presName="horzSpace2" presStyleCnt="0"/>
      <dgm:spPr/>
    </dgm:pt>
    <dgm:pt modelId="{166A8B58-3E46-4F05-809E-3A9B5200EFE5}" type="pres">
      <dgm:prSet presAssocID="{5133FF17-001F-409D-9D8F-834B850DC0D2}" presName="tx2" presStyleLbl="revTx" presStyleIdx="1" presStyleCnt="11"/>
      <dgm:spPr/>
    </dgm:pt>
    <dgm:pt modelId="{3DC52F05-A564-4878-88FA-2A97A699AA1D}" type="pres">
      <dgm:prSet presAssocID="{5133FF17-001F-409D-9D8F-834B850DC0D2}" presName="vert2" presStyleCnt="0"/>
      <dgm:spPr/>
    </dgm:pt>
    <dgm:pt modelId="{C17EDD96-4ABD-4BC1-B6D1-5EF881EABE0D}" type="pres">
      <dgm:prSet presAssocID="{5133FF17-001F-409D-9D8F-834B850DC0D2}" presName="thinLine2b" presStyleLbl="callout" presStyleIdx="0" presStyleCnt="9"/>
      <dgm:spPr/>
    </dgm:pt>
    <dgm:pt modelId="{6FEDDDA7-BC25-4784-8F74-041348D34465}" type="pres">
      <dgm:prSet presAssocID="{5133FF17-001F-409D-9D8F-834B850DC0D2}" presName="vertSpace2b" presStyleCnt="0"/>
      <dgm:spPr/>
    </dgm:pt>
    <dgm:pt modelId="{6E0E314A-E6A2-4E27-ACC7-877E1501BDAA}" type="pres">
      <dgm:prSet presAssocID="{5EFDD654-134A-4597-B3C6-457701BCD2F8}" presName="horz2" presStyleCnt="0"/>
      <dgm:spPr/>
    </dgm:pt>
    <dgm:pt modelId="{4CC9FB5D-D0A2-4F4B-994E-9ED859CD8B7C}" type="pres">
      <dgm:prSet presAssocID="{5EFDD654-134A-4597-B3C6-457701BCD2F8}" presName="horzSpace2" presStyleCnt="0"/>
      <dgm:spPr/>
    </dgm:pt>
    <dgm:pt modelId="{3E3A9F2B-A16A-400D-BB20-4EE5AEBA1B8A}" type="pres">
      <dgm:prSet presAssocID="{5EFDD654-134A-4597-B3C6-457701BCD2F8}" presName="tx2" presStyleLbl="revTx" presStyleIdx="2" presStyleCnt="11"/>
      <dgm:spPr/>
    </dgm:pt>
    <dgm:pt modelId="{788D376F-3F4B-40D9-86A5-23FF95B87681}" type="pres">
      <dgm:prSet presAssocID="{5EFDD654-134A-4597-B3C6-457701BCD2F8}" presName="vert2" presStyleCnt="0"/>
      <dgm:spPr/>
    </dgm:pt>
    <dgm:pt modelId="{9EED5B68-E25C-4052-9A37-1E2045CB326F}" type="pres">
      <dgm:prSet presAssocID="{5EFDD654-134A-4597-B3C6-457701BCD2F8}" presName="thinLine2b" presStyleLbl="callout" presStyleIdx="1" presStyleCnt="9"/>
      <dgm:spPr/>
    </dgm:pt>
    <dgm:pt modelId="{9697AA8F-285B-4507-99FE-8FC1A71531DB}" type="pres">
      <dgm:prSet presAssocID="{5EFDD654-134A-4597-B3C6-457701BCD2F8}" presName="vertSpace2b" presStyleCnt="0"/>
      <dgm:spPr/>
    </dgm:pt>
    <dgm:pt modelId="{9E5B3185-913A-4D4E-A04E-926246EB73BB}" type="pres">
      <dgm:prSet presAssocID="{306FD016-6359-4C7E-A7BB-45268CB51215}" presName="horz2" presStyleCnt="0"/>
      <dgm:spPr/>
    </dgm:pt>
    <dgm:pt modelId="{D3235203-7031-4292-BA3F-38B50A49574E}" type="pres">
      <dgm:prSet presAssocID="{306FD016-6359-4C7E-A7BB-45268CB51215}" presName="horzSpace2" presStyleCnt="0"/>
      <dgm:spPr/>
    </dgm:pt>
    <dgm:pt modelId="{5296A21E-C00C-4B4B-8434-A5840CF40735}" type="pres">
      <dgm:prSet presAssocID="{306FD016-6359-4C7E-A7BB-45268CB51215}" presName="tx2" presStyleLbl="revTx" presStyleIdx="3" presStyleCnt="11"/>
      <dgm:spPr/>
    </dgm:pt>
    <dgm:pt modelId="{A31A28C8-B16C-45CE-BA22-52848BF17D91}" type="pres">
      <dgm:prSet presAssocID="{306FD016-6359-4C7E-A7BB-45268CB51215}" presName="vert2" presStyleCnt="0"/>
      <dgm:spPr/>
    </dgm:pt>
    <dgm:pt modelId="{056D8F5F-E6D6-4E7D-9EA5-52B5D62E99C2}" type="pres">
      <dgm:prSet presAssocID="{306FD016-6359-4C7E-A7BB-45268CB51215}" presName="thinLine2b" presStyleLbl="callout" presStyleIdx="2" presStyleCnt="9"/>
      <dgm:spPr/>
    </dgm:pt>
    <dgm:pt modelId="{66D0FEA0-CA97-4B16-A292-51A12FEA286F}" type="pres">
      <dgm:prSet presAssocID="{306FD016-6359-4C7E-A7BB-45268CB51215}" presName="vertSpace2b" presStyleCnt="0"/>
      <dgm:spPr/>
    </dgm:pt>
    <dgm:pt modelId="{B6B4F839-A6DA-492B-A9D6-F64C9A3CE1D2}" type="pres">
      <dgm:prSet presAssocID="{29853373-7AA7-4C0D-994B-2EA121A9FE4A}" presName="horz2" presStyleCnt="0"/>
      <dgm:spPr/>
    </dgm:pt>
    <dgm:pt modelId="{897790DD-6C14-44F5-B2AD-DFDB5832FC75}" type="pres">
      <dgm:prSet presAssocID="{29853373-7AA7-4C0D-994B-2EA121A9FE4A}" presName="horzSpace2" presStyleCnt="0"/>
      <dgm:spPr/>
    </dgm:pt>
    <dgm:pt modelId="{A32A9532-EE3F-4ED4-8F3D-2059ADE67673}" type="pres">
      <dgm:prSet presAssocID="{29853373-7AA7-4C0D-994B-2EA121A9FE4A}" presName="tx2" presStyleLbl="revTx" presStyleIdx="4" presStyleCnt="11"/>
      <dgm:spPr/>
    </dgm:pt>
    <dgm:pt modelId="{EEB35B08-B096-45EE-8A48-F4C7076AF0FC}" type="pres">
      <dgm:prSet presAssocID="{29853373-7AA7-4C0D-994B-2EA121A9FE4A}" presName="vert2" presStyleCnt="0"/>
      <dgm:spPr/>
    </dgm:pt>
    <dgm:pt modelId="{3E958057-8E9A-4BB3-9BF4-A6B768D9835C}" type="pres">
      <dgm:prSet presAssocID="{29853373-7AA7-4C0D-994B-2EA121A9FE4A}" presName="thinLine2b" presStyleLbl="callout" presStyleIdx="3" presStyleCnt="9"/>
      <dgm:spPr/>
    </dgm:pt>
    <dgm:pt modelId="{EAE9C638-CA6E-463B-AA9C-CA5DB522CDF7}" type="pres">
      <dgm:prSet presAssocID="{29853373-7AA7-4C0D-994B-2EA121A9FE4A}" presName="vertSpace2b" presStyleCnt="0"/>
      <dgm:spPr/>
    </dgm:pt>
    <dgm:pt modelId="{B493B65A-DF49-4589-8202-EA6690216190}" type="pres">
      <dgm:prSet presAssocID="{E3A188A9-47A8-4869-87C8-0D348888F8D7}" presName="thickLine" presStyleLbl="alignNode1" presStyleIdx="1" presStyleCnt="2"/>
      <dgm:spPr/>
    </dgm:pt>
    <dgm:pt modelId="{BE81846D-0666-4C40-A761-B60203CED543}" type="pres">
      <dgm:prSet presAssocID="{E3A188A9-47A8-4869-87C8-0D348888F8D7}" presName="horz1" presStyleCnt="0"/>
      <dgm:spPr/>
    </dgm:pt>
    <dgm:pt modelId="{FA4BAB62-874E-4F0A-A5D3-BF438747AED5}" type="pres">
      <dgm:prSet presAssocID="{E3A188A9-47A8-4869-87C8-0D348888F8D7}" presName="tx1" presStyleLbl="revTx" presStyleIdx="5" presStyleCnt="11"/>
      <dgm:spPr/>
    </dgm:pt>
    <dgm:pt modelId="{9CC03B06-653B-4804-9D2C-385DE0429A85}" type="pres">
      <dgm:prSet presAssocID="{E3A188A9-47A8-4869-87C8-0D348888F8D7}" presName="vert1" presStyleCnt="0"/>
      <dgm:spPr/>
    </dgm:pt>
    <dgm:pt modelId="{C73D0B68-6168-4B3A-8DDA-C5290246B102}" type="pres">
      <dgm:prSet presAssocID="{7153210E-E2BC-467B-9004-572498D2D87A}" presName="vertSpace2a" presStyleCnt="0"/>
      <dgm:spPr/>
    </dgm:pt>
    <dgm:pt modelId="{18126038-4C9F-48E3-B97C-738A5A9CA554}" type="pres">
      <dgm:prSet presAssocID="{7153210E-E2BC-467B-9004-572498D2D87A}" presName="horz2" presStyleCnt="0"/>
      <dgm:spPr/>
    </dgm:pt>
    <dgm:pt modelId="{B079BDBC-3E63-4493-8238-3983C12A1F09}" type="pres">
      <dgm:prSet presAssocID="{7153210E-E2BC-467B-9004-572498D2D87A}" presName="horzSpace2" presStyleCnt="0"/>
      <dgm:spPr/>
    </dgm:pt>
    <dgm:pt modelId="{BB50D29A-0369-4E59-835C-A35C232DE55F}" type="pres">
      <dgm:prSet presAssocID="{7153210E-E2BC-467B-9004-572498D2D87A}" presName="tx2" presStyleLbl="revTx" presStyleIdx="6" presStyleCnt="11"/>
      <dgm:spPr/>
    </dgm:pt>
    <dgm:pt modelId="{5113B42D-4C25-4B06-918F-7766A647E0A4}" type="pres">
      <dgm:prSet presAssocID="{7153210E-E2BC-467B-9004-572498D2D87A}" presName="vert2" presStyleCnt="0"/>
      <dgm:spPr/>
    </dgm:pt>
    <dgm:pt modelId="{891B478A-293D-4A7B-80A7-775E00022614}" type="pres">
      <dgm:prSet presAssocID="{7153210E-E2BC-467B-9004-572498D2D87A}" presName="thinLine2b" presStyleLbl="callout" presStyleIdx="4" presStyleCnt="9"/>
      <dgm:spPr/>
    </dgm:pt>
    <dgm:pt modelId="{F6D35DCA-BCCF-4F3E-B43B-AE4903149E60}" type="pres">
      <dgm:prSet presAssocID="{7153210E-E2BC-467B-9004-572498D2D87A}" presName="vertSpace2b" presStyleCnt="0"/>
      <dgm:spPr/>
    </dgm:pt>
    <dgm:pt modelId="{B2EA8900-99DA-4098-A1B9-23DF69A141D2}" type="pres">
      <dgm:prSet presAssocID="{FB50F709-14B2-49F7-9304-A493D6FE734E}" presName="horz2" presStyleCnt="0"/>
      <dgm:spPr/>
    </dgm:pt>
    <dgm:pt modelId="{5ED41F47-38E5-4CC1-8FC5-77B77C47E9B7}" type="pres">
      <dgm:prSet presAssocID="{FB50F709-14B2-49F7-9304-A493D6FE734E}" presName="horzSpace2" presStyleCnt="0"/>
      <dgm:spPr/>
    </dgm:pt>
    <dgm:pt modelId="{38091080-5626-4966-B0E0-31C0EF21ED35}" type="pres">
      <dgm:prSet presAssocID="{FB50F709-14B2-49F7-9304-A493D6FE734E}" presName="tx2" presStyleLbl="revTx" presStyleIdx="7" presStyleCnt="11"/>
      <dgm:spPr/>
    </dgm:pt>
    <dgm:pt modelId="{2E69E613-A102-4124-B2A8-678C348534A1}" type="pres">
      <dgm:prSet presAssocID="{FB50F709-14B2-49F7-9304-A493D6FE734E}" presName="vert2" presStyleCnt="0"/>
      <dgm:spPr/>
    </dgm:pt>
    <dgm:pt modelId="{4E112496-DBC4-4A71-8940-CAC57A8B1F5F}" type="pres">
      <dgm:prSet presAssocID="{FB50F709-14B2-49F7-9304-A493D6FE734E}" presName="thinLine2b" presStyleLbl="callout" presStyleIdx="5" presStyleCnt="9"/>
      <dgm:spPr/>
    </dgm:pt>
    <dgm:pt modelId="{A9C2CC5F-73AF-4C6A-96FE-0C8541733AC8}" type="pres">
      <dgm:prSet presAssocID="{FB50F709-14B2-49F7-9304-A493D6FE734E}" presName="vertSpace2b" presStyleCnt="0"/>
      <dgm:spPr/>
    </dgm:pt>
    <dgm:pt modelId="{1D6A76D0-DB08-41F5-A773-B1DA31DAB75C}" type="pres">
      <dgm:prSet presAssocID="{478288D9-797A-467A-9D45-6044E7A1CCB6}" presName="horz2" presStyleCnt="0"/>
      <dgm:spPr/>
    </dgm:pt>
    <dgm:pt modelId="{E5A1304E-61F8-4451-A6F0-D732A0E33DAE}" type="pres">
      <dgm:prSet presAssocID="{478288D9-797A-467A-9D45-6044E7A1CCB6}" presName="horzSpace2" presStyleCnt="0"/>
      <dgm:spPr/>
    </dgm:pt>
    <dgm:pt modelId="{8049A4E7-0F61-466E-B2B2-7853E857E954}" type="pres">
      <dgm:prSet presAssocID="{478288D9-797A-467A-9D45-6044E7A1CCB6}" presName="tx2" presStyleLbl="revTx" presStyleIdx="8" presStyleCnt="11"/>
      <dgm:spPr/>
    </dgm:pt>
    <dgm:pt modelId="{834759A8-008F-4396-9142-BD42A6EB6878}" type="pres">
      <dgm:prSet presAssocID="{478288D9-797A-467A-9D45-6044E7A1CCB6}" presName="vert2" presStyleCnt="0"/>
      <dgm:spPr/>
    </dgm:pt>
    <dgm:pt modelId="{07E2BA33-5F4F-442E-96F8-E5246F0309EA}" type="pres">
      <dgm:prSet presAssocID="{478288D9-797A-467A-9D45-6044E7A1CCB6}" presName="thinLine2b" presStyleLbl="callout" presStyleIdx="6" presStyleCnt="9"/>
      <dgm:spPr/>
    </dgm:pt>
    <dgm:pt modelId="{3E9FE95D-42AE-4993-BBEF-67B5D255FE6A}" type="pres">
      <dgm:prSet presAssocID="{478288D9-797A-467A-9D45-6044E7A1CCB6}" presName="vertSpace2b" presStyleCnt="0"/>
      <dgm:spPr/>
    </dgm:pt>
    <dgm:pt modelId="{2768F370-119D-4958-85E1-CE19F1F6DD26}" type="pres">
      <dgm:prSet presAssocID="{1084FC97-77FD-4DFF-B949-EF285C9C57B4}" presName="horz2" presStyleCnt="0"/>
      <dgm:spPr/>
    </dgm:pt>
    <dgm:pt modelId="{F78CAB3B-948C-46EF-8034-534DEC25AC71}" type="pres">
      <dgm:prSet presAssocID="{1084FC97-77FD-4DFF-B949-EF285C9C57B4}" presName="horzSpace2" presStyleCnt="0"/>
      <dgm:spPr/>
    </dgm:pt>
    <dgm:pt modelId="{05CDBED7-B86D-416D-B40B-1F3628A2B392}" type="pres">
      <dgm:prSet presAssocID="{1084FC97-77FD-4DFF-B949-EF285C9C57B4}" presName="tx2" presStyleLbl="revTx" presStyleIdx="9" presStyleCnt="11"/>
      <dgm:spPr/>
    </dgm:pt>
    <dgm:pt modelId="{9CF2D6BA-29EA-4BB4-B1F8-FE6BE23D0BBF}" type="pres">
      <dgm:prSet presAssocID="{1084FC97-77FD-4DFF-B949-EF285C9C57B4}" presName="vert2" presStyleCnt="0"/>
      <dgm:spPr/>
    </dgm:pt>
    <dgm:pt modelId="{D98FFF03-E09E-421F-8C71-A36132028A9A}" type="pres">
      <dgm:prSet presAssocID="{1084FC97-77FD-4DFF-B949-EF285C9C57B4}" presName="thinLine2b" presStyleLbl="callout" presStyleIdx="7" presStyleCnt="9"/>
      <dgm:spPr/>
    </dgm:pt>
    <dgm:pt modelId="{E1CCF2FE-84C5-4CDB-8B91-26859CC9B3EC}" type="pres">
      <dgm:prSet presAssocID="{1084FC97-77FD-4DFF-B949-EF285C9C57B4}" presName="vertSpace2b" presStyleCnt="0"/>
      <dgm:spPr/>
    </dgm:pt>
    <dgm:pt modelId="{EF899465-C380-4DC3-A677-B1ADF6C6AF4F}" type="pres">
      <dgm:prSet presAssocID="{ED4AC296-4691-4525-B63E-AD7E8A9D9115}" presName="horz2" presStyleCnt="0"/>
      <dgm:spPr/>
    </dgm:pt>
    <dgm:pt modelId="{0B5FC3F9-B122-4445-AF24-416899DEF9CF}" type="pres">
      <dgm:prSet presAssocID="{ED4AC296-4691-4525-B63E-AD7E8A9D9115}" presName="horzSpace2" presStyleCnt="0"/>
      <dgm:spPr/>
    </dgm:pt>
    <dgm:pt modelId="{960BD283-7F0E-4CD4-9D99-7855CA5827E8}" type="pres">
      <dgm:prSet presAssocID="{ED4AC296-4691-4525-B63E-AD7E8A9D9115}" presName="tx2" presStyleLbl="revTx" presStyleIdx="10" presStyleCnt="11"/>
      <dgm:spPr/>
    </dgm:pt>
    <dgm:pt modelId="{275E59F2-2E44-45D8-862E-ECB20D616114}" type="pres">
      <dgm:prSet presAssocID="{ED4AC296-4691-4525-B63E-AD7E8A9D9115}" presName="vert2" presStyleCnt="0"/>
      <dgm:spPr/>
    </dgm:pt>
    <dgm:pt modelId="{4B216926-64BC-4D2B-B503-F41ED349660B}" type="pres">
      <dgm:prSet presAssocID="{ED4AC296-4691-4525-B63E-AD7E8A9D9115}" presName="thinLine2b" presStyleLbl="callout" presStyleIdx="8" presStyleCnt="9"/>
      <dgm:spPr/>
    </dgm:pt>
    <dgm:pt modelId="{7B96DF84-2869-426B-A789-F664E206D507}" type="pres">
      <dgm:prSet presAssocID="{ED4AC296-4691-4525-B63E-AD7E8A9D9115}" presName="vertSpace2b" presStyleCnt="0"/>
      <dgm:spPr/>
    </dgm:pt>
  </dgm:ptLst>
  <dgm:cxnLst>
    <dgm:cxn modelId="{9A051F12-7B43-48D7-98B6-B1E4815B915E}" type="presOf" srcId="{1084FC97-77FD-4DFF-B949-EF285C9C57B4}" destId="{05CDBED7-B86D-416D-B40B-1F3628A2B392}" srcOrd="0" destOrd="0" presId="urn:microsoft.com/office/officeart/2008/layout/LinedList"/>
    <dgm:cxn modelId="{426ACB16-6AE3-482A-9394-AA9B58884BA2}" type="presOf" srcId="{29853373-7AA7-4C0D-994B-2EA121A9FE4A}" destId="{A32A9532-EE3F-4ED4-8F3D-2059ADE67673}" srcOrd="0" destOrd="0" presId="urn:microsoft.com/office/officeart/2008/layout/LinedList"/>
    <dgm:cxn modelId="{80D93E18-A7BA-483B-86E5-A3BD943F489D}" srcId="{C6804327-DF76-4870-8006-F34EA5F1432A}" destId="{6DE6AD44-42BD-4DE3-9738-021F93574DE0}" srcOrd="0" destOrd="0" parTransId="{78C3533D-BBD5-42A8-B444-F7435C1B82C3}" sibTransId="{DF6116E6-EC66-40CD-A95D-638009301C04}"/>
    <dgm:cxn modelId="{BB71791C-A516-4EEB-8F15-E110896FA51C}" type="presOf" srcId="{E3A188A9-47A8-4869-87C8-0D348888F8D7}" destId="{FA4BAB62-874E-4F0A-A5D3-BF438747AED5}" srcOrd="0" destOrd="0" presId="urn:microsoft.com/office/officeart/2008/layout/LinedList"/>
    <dgm:cxn modelId="{3FAB572B-E736-453F-A8DE-21D539B4F876}" srcId="{E3A188A9-47A8-4869-87C8-0D348888F8D7}" destId="{478288D9-797A-467A-9D45-6044E7A1CCB6}" srcOrd="2" destOrd="0" parTransId="{583DFC16-1659-4110-B0B9-F2A04237C57A}" sibTransId="{60E145DE-BA42-42A3-B73B-4D42FEF3F62C}"/>
    <dgm:cxn modelId="{2676D437-4055-43F0-AA82-6C584222480A}" type="presOf" srcId="{5133FF17-001F-409D-9D8F-834B850DC0D2}" destId="{166A8B58-3E46-4F05-809E-3A9B5200EFE5}" srcOrd="0" destOrd="0" presId="urn:microsoft.com/office/officeart/2008/layout/LinedList"/>
    <dgm:cxn modelId="{EC8BB03F-0762-4A13-AC35-C74A6D3C693F}" type="presOf" srcId="{FB50F709-14B2-49F7-9304-A493D6FE734E}" destId="{38091080-5626-4966-B0E0-31C0EF21ED35}" srcOrd="0" destOrd="0" presId="urn:microsoft.com/office/officeart/2008/layout/LinedList"/>
    <dgm:cxn modelId="{F5BF9C5F-25BE-4340-9449-72F5AB4E3D0C}" srcId="{6DE6AD44-42BD-4DE3-9738-021F93574DE0}" destId="{29853373-7AA7-4C0D-994B-2EA121A9FE4A}" srcOrd="3" destOrd="0" parTransId="{FB0AB5A1-3C2B-4C72-B6CB-88794A2AF9F3}" sibTransId="{EA4EA6BB-DA0D-4F4F-B575-807143F5A6AD}"/>
    <dgm:cxn modelId="{98CDA847-19A7-4961-902B-A21981EE1220}" type="presOf" srcId="{ED4AC296-4691-4525-B63E-AD7E8A9D9115}" destId="{960BD283-7F0E-4CD4-9D99-7855CA5827E8}" srcOrd="0" destOrd="0" presId="urn:microsoft.com/office/officeart/2008/layout/LinedList"/>
    <dgm:cxn modelId="{7E2B3A69-8F53-49DF-A5F4-9786B9AA10F8}" srcId="{E3A188A9-47A8-4869-87C8-0D348888F8D7}" destId="{7153210E-E2BC-467B-9004-572498D2D87A}" srcOrd="0" destOrd="0" parTransId="{D3305D31-A341-4683-AC12-6568720B8369}" sibTransId="{C4857567-B675-4A47-8CFE-211916F72C8B}"/>
    <dgm:cxn modelId="{20106F69-A871-4845-9587-0ACF3B039C1A}" srcId="{6DE6AD44-42BD-4DE3-9738-021F93574DE0}" destId="{5EFDD654-134A-4597-B3C6-457701BCD2F8}" srcOrd="1" destOrd="0" parTransId="{B392AF45-479D-4D57-8A3E-78E2792571AD}" sibTransId="{611CE49D-EEBE-4BE6-8063-659FBD214128}"/>
    <dgm:cxn modelId="{A30E9E49-56D1-46C0-B99D-FE0C10E8D3FF}" type="presOf" srcId="{306FD016-6359-4C7E-A7BB-45268CB51215}" destId="{5296A21E-C00C-4B4B-8434-A5840CF40735}" srcOrd="0" destOrd="0" presId="urn:microsoft.com/office/officeart/2008/layout/LinedList"/>
    <dgm:cxn modelId="{29B42551-A184-4A2E-A3AB-895545DB782D}" type="presOf" srcId="{6DE6AD44-42BD-4DE3-9738-021F93574DE0}" destId="{94A1BF8D-1BEF-482B-80B8-96DD1B4E1E35}" srcOrd="0" destOrd="0" presId="urn:microsoft.com/office/officeart/2008/layout/LinedList"/>
    <dgm:cxn modelId="{D6A98C58-BDDE-4596-A6D6-6EB7316D1658}" type="presOf" srcId="{5EFDD654-134A-4597-B3C6-457701BCD2F8}" destId="{3E3A9F2B-A16A-400D-BB20-4EE5AEBA1B8A}" srcOrd="0" destOrd="0" presId="urn:microsoft.com/office/officeart/2008/layout/LinedList"/>
    <dgm:cxn modelId="{CE79F988-90BC-47BF-B859-66CC3719EC03}" srcId="{E3A188A9-47A8-4869-87C8-0D348888F8D7}" destId="{FB50F709-14B2-49F7-9304-A493D6FE734E}" srcOrd="1" destOrd="0" parTransId="{A4276888-1422-499D-BA95-E1AE122B5EE3}" sibTransId="{A4D01C5B-8CA5-4C5F-A0D4-F8B4B9AE26FF}"/>
    <dgm:cxn modelId="{79D3BA8D-818D-4D48-AFD6-28BEF700DF90}" type="presOf" srcId="{478288D9-797A-467A-9D45-6044E7A1CCB6}" destId="{8049A4E7-0F61-466E-B2B2-7853E857E954}" srcOrd="0" destOrd="0" presId="urn:microsoft.com/office/officeart/2008/layout/LinedList"/>
    <dgm:cxn modelId="{A50BDD96-BA58-4D61-A1CD-B8DBBDEA3D4C}" srcId="{E3A188A9-47A8-4869-87C8-0D348888F8D7}" destId="{1084FC97-77FD-4DFF-B949-EF285C9C57B4}" srcOrd="3" destOrd="0" parTransId="{A89B0B37-09C4-417A-BE2D-9B824F8E2C59}" sibTransId="{D5EF920F-E089-40F5-A5E9-F0F24A48C4E3}"/>
    <dgm:cxn modelId="{00F8E999-7074-49D8-8363-E0744FAE9A3C}" srcId="{E3A188A9-47A8-4869-87C8-0D348888F8D7}" destId="{ED4AC296-4691-4525-B63E-AD7E8A9D9115}" srcOrd="4" destOrd="0" parTransId="{AC2CBE4E-16F3-4191-82E2-19F30C6C1136}" sibTransId="{2D99457A-663C-4256-B8D3-8F0C9F61A0A5}"/>
    <dgm:cxn modelId="{562584AE-F764-468A-A2CD-50FA74A4379A}" type="presOf" srcId="{C6804327-DF76-4870-8006-F34EA5F1432A}" destId="{27739955-4D51-4D0B-A92E-39770B66096C}" srcOrd="0" destOrd="0" presId="urn:microsoft.com/office/officeart/2008/layout/LinedList"/>
    <dgm:cxn modelId="{93E75ABF-2EB4-46A6-B6E4-118C960E7F17}" type="presOf" srcId="{7153210E-E2BC-467B-9004-572498D2D87A}" destId="{BB50D29A-0369-4E59-835C-A35C232DE55F}" srcOrd="0" destOrd="0" presId="urn:microsoft.com/office/officeart/2008/layout/LinedList"/>
    <dgm:cxn modelId="{B4116ACC-865A-4A33-A4CA-239E9B07B38E}" srcId="{C6804327-DF76-4870-8006-F34EA5F1432A}" destId="{E3A188A9-47A8-4869-87C8-0D348888F8D7}" srcOrd="1" destOrd="0" parTransId="{3BCC577F-0EC8-4B1D-9F29-413CC20C3DA8}" sibTransId="{0990AF1C-F00E-467A-9F8B-2B2F047CC145}"/>
    <dgm:cxn modelId="{4BE121ED-4DA2-43D0-959E-F476CEF620E3}" srcId="{6DE6AD44-42BD-4DE3-9738-021F93574DE0}" destId="{306FD016-6359-4C7E-A7BB-45268CB51215}" srcOrd="2" destOrd="0" parTransId="{D8083614-F869-4338-9A8D-FA55BA517765}" sibTransId="{F6A70B71-78CD-42B0-AC82-F318BAF91955}"/>
    <dgm:cxn modelId="{B9BA5AF2-AC7E-40FD-8BE9-5D47364DDFB5}" srcId="{6DE6AD44-42BD-4DE3-9738-021F93574DE0}" destId="{5133FF17-001F-409D-9D8F-834B850DC0D2}" srcOrd="0" destOrd="0" parTransId="{E5C884B7-9393-4B75-B304-AE5C37715366}" sibTransId="{967CA7E1-E8D9-4E4E-A453-EEC712576FBD}"/>
    <dgm:cxn modelId="{B07387F4-ABFD-48E3-A69D-FF6CB91304EF}" type="presParOf" srcId="{27739955-4D51-4D0B-A92E-39770B66096C}" destId="{C2BA5939-61F7-4FAF-BD70-6ACEE07BE328}" srcOrd="0" destOrd="0" presId="urn:microsoft.com/office/officeart/2008/layout/LinedList"/>
    <dgm:cxn modelId="{F324528F-E8EA-45DA-A984-2B02310882B2}" type="presParOf" srcId="{27739955-4D51-4D0B-A92E-39770B66096C}" destId="{7A51AADA-8851-4244-A1C1-CEF5CEFEF9F2}" srcOrd="1" destOrd="0" presId="urn:microsoft.com/office/officeart/2008/layout/LinedList"/>
    <dgm:cxn modelId="{E86A1FB0-97F2-43C8-A522-1737FA9BA6CA}" type="presParOf" srcId="{7A51AADA-8851-4244-A1C1-CEF5CEFEF9F2}" destId="{94A1BF8D-1BEF-482B-80B8-96DD1B4E1E35}" srcOrd="0" destOrd="0" presId="urn:microsoft.com/office/officeart/2008/layout/LinedList"/>
    <dgm:cxn modelId="{DA3A713A-093B-48F1-8E45-50C76869DD0F}" type="presParOf" srcId="{7A51AADA-8851-4244-A1C1-CEF5CEFEF9F2}" destId="{FC604B6D-AC66-4BE2-8237-212A28B7ABD9}" srcOrd="1" destOrd="0" presId="urn:microsoft.com/office/officeart/2008/layout/LinedList"/>
    <dgm:cxn modelId="{ABB1986A-734E-4DD5-8460-437D85977436}" type="presParOf" srcId="{FC604B6D-AC66-4BE2-8237-212A28B7ABD9}" destId="{B6CA25CD-F59E-462D-AA1A-72BAD45E4EEB}" srcOrd="0" destOrd="0" presId="urn:microsoft.com/office/officeart/2008/layout/LinedList"/>
    <dgm:cxn modelId="{889084C2-0721-4867-888C-AC9F46ECF864}" type="presParOf" srcId="{FC604B6D-AC66-4BE2-8237-212A28B7ABD9}" destId="{91B3BD62-C814-4D07-81DB-61BF0E74888D}" srcOrd="1" destOrd="0" presId="urn:microsoft.com/office/officeart/2008/layout/LinedList"/>
    <dgm:cxn modelId="{B9E2D576-A5CF-4684-BDE2-E843CACEE40F}" type="presParOf" srcId="{91B3BD62-C814-4D07-81DB-61BF0E74888D}" destId="{8D591867-D5AF-4677-95FA-B977C1C5249F}" srcOrd="0" destOrd="0" presId="urn:microsoft.com/office/officeart/2008/layout/LinedList"/>
    <dgm:cxn modelId="{B7871A56-5529-473A-A49D-9FC112C11B2C}" type="presParOf" srcId="{91B3BD62-C814-4D07-81DB-61BF0E74888D}" destId="{166A8B58-3E46-4F05-809E-3A9B5200EFE5}" srcOrd="1" destOrd="0" presId="urn:microsoft.com/office/officeart/2008/layout/LinedList"/>
    <dgm:cxn modelId="{8F1AD304-6F7E-44AA-BCA1-BB73FC9126F0}" type="presParOf" srcId="{91B3BD62-C814-4D07-81DB-61BF0E74888D}" destId="{3DC52F05-A564-4878-88FA-2A97A699AA1D}" srcOrd="2" destOrd="0" presId="urn:microsoft.com/office/officeart/2008/layout/LinedList"/>
    <dgm:cxn modelId="{5E6741A2-D9CA-4E27-9E45-3145CAC3785F}" type="presParOf" srcId="{FC604B6D-AC66-4BE2-8237-212A28B7ABD9}" destId="{C17EDD96-4ABD-4BC1-B6D1-5EF881EABE0D}" srcOrd="2" destOrd="0" presId="urn:microsoft.com/office/officeart/2008/layout/LinedList"/>
    <dgm:cxn modelId="{EB3AFF3D-09D2-4827-AEA1-0E868835E512}" type="presParOf" srcId="{FC604B6D-AC66-4BE2-8237-212A28B7ABD9}" destId="{6FEDDDA7-BC25-4784-8F74-041348D34465}" srcOrd="3" destOrd="0" presId="urn:microsoft.com/office/officeart/2008/layout/LinedList"/>
    <dgm:cxn modelId="{49EF3C1F-FD40-4C40-BBFD-60A185BC8CDD}" type="presParOf" srcId="{FC604B6D-AC66-4BE2-8237-212A28B7ABD9}" destId="{6E0E314A-E6A2-4E27-ACC7-877E1501BDAA}" srcOrd="4" destOrd="0" presId="urn:microsoft.com/office/officeart/2008/layout/LinedList"/>
    <dgm:cxn modelId="{9B596952-3F30-460E-AB9F-563DB48F9D17}" type="presParOf" srcId="{6E0E314A-E6A2-4E27-ACC7-877E1501BDAA}" destId="{4CC9FB5D-D0A2-4F4B-994E-9ED859CD8B7C}" srcOrd="0" destOrd="0" presId="urn:microsoft.com/office/officeart/2008/layout/LinedList"/>
    <dgm:cxn modelId="{B9CCCDCF-6912-4404-8CE5-45F50E77ECCB}" type="presParOf" srcId="{6E0E314A-E6A2-4E27-ACC7-877E1501BDAA}" destId="{3E3A9F2B-A16A-400D-BB20-4EE5AEBA1B8A}" srcOrd="1" destOrd="0" presId="urn:microsoft.com/office/officeart/2008/layout/LinedList"/>
    <dgm:cxn modelId="{E88002D7-8E57-4DA8-851F-3213C4C66543}" type="presParOf" srcId="{6E0E314A-E6A2-4E27-ACC7-877E1501BDAA}" destId="{788D376F-3F4B-40D9-86A5-23FF95B87681}" srcOrd="2" destOrd="0" presId="urn:microsoft.com/office/officeart/2008/layout/LinedList"/>
    <dgm:cxn modelId="{FDA5AC58-B257-4900-85F2-427D7CFE0AAA}" type="presParOf" srcId="{FC604B6D-AC66-4BE2-8237-212A28B7ABD9}" destId="{9EED5B68-E25C-4052-9A37-1E2045CB326F}" srcOrd="5" destOrd="0" presId="urn:microsoft.com/office/officeart/2008/layout/LinedList"/>
    <dgm:cxn modelId="{5AD517C6-A081-4E54-8F67-272DA54DAFC1}" type="presParOf" srcId="{FC604B6D-AC66-4BE2-8237-212A28B7ABD9}" destId="{9697AA8F-285B-4507-99FE-8FC1A71531DB}" srcOrd="6" destOrd="0" presId="urn:microsoft.com/office/officeart/2008/layout/LinedList"/>
    <dgm:cxn modelId="{0CBB9FC8-2BA8-442F-AC6D-CAE1E41C2759}" type="presParOf" srcId="{FC604B6D-AC66-4BE2-8237-212A28B7ABD9}" destId="{9E5B3185-913A-4D4E-A04E-926246EB73BB}" srcOrd="7" destOrd="0" presId="urn:microsoft.com/office/officeart/2008/layout/LinedList"/>
    <dgm:cxn modelId="{BBE36792-5BBC-435B-A3C0-19E4CBF79C35}" type="presParOf" srcId="{9E5B3185-913A-4D4E-A04E-926246EB73BB}" destId="{D3235203-7031-4292-BA3F-38B50A49574E}" srcOrd="0" destOrd="0" presId="urn:microsoft.com/office/officeart/2008/layout/LinedList"/>
    <dgm:cxn modelId="{C6E74087-956E-4742-A0E3-668608712EA1}" type="presParOf" srcId="{9E5B3185-913A-4D4E-A04E-926246EB73BB}" destId="{5296A21E-C00C-4B4B-8434-A5840CF40735}" srcOrd="1" destOrd="0" presId="urn:microsoft.com/office/officeart/2008/layout/LinedList"/>
    <dgm:cxn modelId="{4545734A-C5D1-4B80-B335-82C0F09D23CE}" type="presParOf" srcId="{9E5B3185-913A-4D4E-A04E-926246EB73BB}" destId="{A31A28C8-B16C-45CE-BA22-52848BF17D91}" srcOrd="2" destOrd="0" presId="urn:microsoft.com/office/officeart/2008/layout/LinedList"/>
    <dgm:cxn modelId="{053285F8-142B-4E5C-8D39-6AFB788001A1}" type="presParOf" srcId="{FC604B6D-AC66-4BE2-8237-212A28B7ABD9}" destId="{056D8F5F-E6D6-4E7D-9EA5-52B5D62E99C2}" srcOrd="8" destOrd="0" presId="urn:microsoft.com/office/officeart/2008/layout/LinedList"/>
    <dgm:cxn modelId="{05920ADA-471F-4E06-B3BD-F5FFF90AE0D2}" type="presParOf" srcId="{FC604B6D-AC66-4BE2-8237-212A28B7ABD9}" destId="{66D0FEA0-CA97-4B16-A292-51A12FEA286F}" srcOrd="9" destOrd="0" presId="urn:microsoft.com/office/officeart/2008/layout/LinedList"/>
    <dgm:cxn modelId="{7431A664-4335-422F-A28C-504CA8E17B45}" type="presParOf" srcId="{FC604B6D-AC66-4BE2-8237-212A28B7ABD9}" destId="{B6B4F839-A6DA-492B-A9D6-F64C9A3CE1D2}" srcOrd="10" destOrd="0" presId="urn:microsoft.com/office/officeart/2008/layout/LinedList"/>
    <dgm:cxn modelId="{4A073AEE-3F0F-486E-84EE-73D829392A53}" type="presParOf" srcId="{B6B4F839-A6DA-492B-A9D6-F64C9A3CE1D2}" destId="{897790DD-6C14-44F5-B2AD-DFDB5832FC75}" srcOrd="0" destOrd="0" presId="urn:microsoft.com/office/officeart/2008/layout/LinedList"/>
    <dgm:cxn modelId="{01D47DCF-952B-4A34-A507-706B6497EF34}" type="presParOf" srcId="{B6B4F839-A6DA-492B-A9D6-F64C9A3CE1D2}" destId="{A32A9532-EE3F-4ED4-8F3D-2059ADE67673}" srcOrd="1" destOrd="0" presId="urn:microsoft.com/office/officeart/2008/layout/LinedList"/>
    <dgm:cxn modelId="{88D90A82-0D9B-4FA3-A539-AE1ED3AED641}" type="presParOf" srcId="{B6B4F839-A6DA-492B-A9D6-F64C9A3CE1D2}" destId="{EEB35B08-B096-45EE-8A48-F4C7076AF0FC}" srcOrd="2" destOrd="0" presId="urn:microsoft.com/office/officeart/2008/layout/LinedList"/>
    <dgm:cxn modelId="{A198F50B-108F-4430-81C6-131751EE7717}" type="presParOf" srcId="{FC604B6D-AC66-4BE2-8237-212A28B7ABD9}" destId="{3E958057-8E9A-4BB3-9BF4-A6B768D9835C}" srcOrd="11" destOrd="0" presId="urn:microsoft.com/office/officeart/2008/layout/LinedList"/>
    <dgm:cxn modelId="{06849DB8-1F84-44BB-B704-28D9AF0A4E75}" type="presParOf" srcId="{FC604B6D-AC66-4BE2-8237-212A28B7ABD9}" destId="{EAE9C638-CA6E-463B-AA9C-CA5DB522CDF7}" srcOrd="12" destOrd="0" presId="urn:microsoft.com/office/officeart/2008/layout/LinedList"/>
    <dgm:cxn modelId="{4E8E1CDE-5C68-429E-B3F7-57BBEF21D0A5}" type="presParOf" srcId="{27739955-4D51-4D0B-A92E-39770B66096C}" destId="{B493B65A-DF49-4589-8202-EA6690216190}" srcOrd="2" destOrd="0" presId="urn:microsoft.com/office/officeart/2008/layout/LinedList"/>
    <dgm:cxn modelId="{DC591713-3961-48CD-952F-6C0B626E97BF}" type="presParOf" srcId="{27739955-4D51-4D0B-A92E-39770B66096C}" destId="{BE81846D-0666-4C40-A761-B60203CED543}" srcOrd="3" destOrd="0" presId="urn:microsoft.com/office/officeart/2008/layout/LinedList"/>
    <dgm:cxn modelId="{6FF07C74-AD16-4EB8-85DA-73A94E70B868}" type="presParOf" srcId="{BE81846D-0666-4C40-A761-B60203CED543}" destId="{FA4BAB62-874E-4F0A-A5D3-BF438747AED5}" srcOrd="0" destOrd="0" presId="urn:microsoft.com/office/officeart/2008/layout/LinedList"/>
    <dgm:cxn modelId="{B7754E45-015E-4069-9667-2825702C605F}" type="presParOf" srcId="{BE81846D-0666-4C40-A761-B60203CED543}" destId="{9CC03B06-653B-4804-9D2C-385DE0429A85}" srcOrd="1" destOrd="0" presId="urn:microsoft.com/office/officeart/2008/layout/LinedList"/>
    <dgm:cxn modelId="{179CD460-445F-46AA-84F8-34E6FD05B41C}" type="presParOf" srcId="{9CC03B06-653B-4804-9D2C-385DE0429A85}" destId="{C73D0B68-6168-4B3A-8DDA-C5290246B102}" srcOrd="0" destOrd="0" presId="urn:microsoft.com/office/officeart/2008/layout/LinedList"/>
    <dgm:cxn modelId="{16F9F009-A262-48C7-ADDF-C47834CE0936}" type="presParOf" srcId="{9CC03B06-653B-4804-9D2C-385DE0429A85}" destId="{18126038-4C9F-48E3-B97C-738A5A9CA554}" srcOrd="1" destOrd="0" presId="urn:microsoft.com/office/officeart/2008/layout/LinedList"/>
    <dgm:cxn modelId="{707D85B7-9E25-42E8-8E89-7D70F153F35C}" type="presParOf" srcId="{18126038-4C9F-48E3-B97C-738A5A9CA554}" destId="{B079BDBC-3E63-4493-8238-3983C12A1F09}" srcOrd="0" destOrd="0" presId="urn:microsoft.com/office/officeart/2008/layout/LinedList"/>
    <dgm:cxn modelId="{349014A5-28D6-4560-B4F4-BE45AC707216}" type="presParOf" srcId="{18126038-4C9F-48E3-B97C-738A5A9CA554}" destId="{BB50D29A-0369-4E59-835C-A35C232DE55F}" srcOrd="1" destOrd="0" presId="urn:microsoft.com/office/officeart/2008/layout/LinedList"/>
    <dgm:cxn modelId="{579A8847-7C88-40AD-9270-CABD9D3483E8}" type="presParOf" srcId="{18126038-4C9F-48E3-B97C-738A5A9CA554}" destId="{5113B42D-4C25-4B06-918F-7766A647E0A4}" srcOrd="2" destOrd="0" presId="urn:microsoft.com/office/officeart/2008/layout/LinedList"/>
    <dgm:cxn modelId="{F159AE74-9557-47D2-B067-5730E0CB59FA}" type="presParOf" srcId="{9CC03B06-653B-4804-9D2C-385DE0429A85}" destId="{891B478A-293D-4A7B-80A7-775E00022614}" srcOrd="2" destOrd="0" presId="urn:microsoft.com/office/officeart/2008/layout/LinedList"/>
    <dgm:cxn modelId="{1AD8B09F-5122-46AB-BD66-0FBE9BD53440}" type="presParOf" srcId="{9CC03B06-653B-4804-9D2C-385DE0429A85}" destId="{F6D35DCA-BCCF-4F3E-B43B-AE4903149E60}" srcOrd="3" destOrd="0" presId="urn:microsoft.com/office/officeart/2008/layout/LinedList"/>
    <dgm:cxn modelId="{910B5DB7-F76A-4A05-8D80-4687945A6419}" type="presParOf" srcId="{9CC03B06-653B-4804-9D2C-385DE0429A85}" destId="{B2EA8900-99DA-4098-A1B9-23DF69A141D2}" srcOrd="4" destOrd="0" presId="urn:microsoft.com/office/officeart/2008/layout/LinedList"/>
    <dgm:cxn modelId="{D833FE9D-DA14-44A4-9174-22DB0FFFB522}" type="presParOf" srcId="{B2EA8900-99DA-4098-A1B9-23DF69A141D2}" destId="{5ED41F47-38E5-4CC1-8FC5-77B77C47E9B7}" srcOrd="0" destOrd="0" presId="urn:microsoft.com/office/officeart/2008/layout/LinedList"/>
    <dgm:cxn modelId="{430A0F73-E84B-42CE-85FC-CC4940DD2D42}" type="presParOf" srcId="{B2EA8900-99DA-4098-A1B9-23DF69A141D2}" destId="{38091080-5626-4966-B0E0-31C0EF21ED35}" srcOrd="1" destOrd="0" presId="urn:microsoft.com/office/officeart/2008/layout/LinedList"/>
    <dgm:cxn modelId="{6600A4EE-38AF-411E-9043-BC5FF470D8A3}" type="presParOf" srcId="{B2EA8900-99DA-4098-A1B9-23DF69A141D2}" destId="{2E69E613-A102-4124-B2A8-678C348534A1}" srcOrd="2" destOrd="0" presId="urn:microsoft.com/office/officeart/2008/layout/LinedList"/>
    <dgm:cxn modelId="{E21BDF38-3360-4C98-BF2C-3685C67366D8}" type="presParOf" srcId="{9CC03B06-653B-4804-9D2C-385DE0429A85}" destId="{4E112496-DBC4-4A71-8940-CAC57A8B1F5F}" srcOrd="5" destOrd="0" presId="urn:microsoft.com/office/officeart/2008/layout/LinedList"/>
    <dgm:cxn modelId="{201C2E70-06B0-4945-B081-34452F30C725}" type="presParOf" srcId="{9CC03B06-653B-4804-9D2C-385DE0429A85}" destId="{A9C2CC5F-73AF-4C6A-96FE-0C8541733AC8}" srcOrd="6" destOrd="0" presId="urn:microsoft.com/office/officeart/2008/layout/LinedList"/>
    <dgm:cxn modelId="{10514D78-D689-432C-B75D-E61B10D8DF6F}" type="presParOf" srcId="{9CC03B06-653B-4804-9D2C-385DE0429A85}" destId="{1D6A76D0-DB08-41F5-A773-B1DA31DAB75C}" srcOrd="7" destOrd="0" presId="urn:microsoft.com/office/officeart/2008/layout/LinedList"/>
    <dgm:cxn modelId="{389DD299-6963-4907-8ED8-8BF8B44A099E}" type="presParOf" srcId="{1D6A76D0-DB08-41F5-A773-B1DA31DAB75C}" destId="{E5A1304E-61F8-4451-A6F0-D732A0E33DAE}" srcOrd="0" destOrd="0" presId="urn:microsoft.com/office/officeart/2008/layout/LinedList"/>
    <dgm:cxn modelId="{8D7DF620-B947-4E21-94B0-078A766F4EC5}" type="presParOf" srcId="{1D6A76D0-DB08-41F5-A773-B1DA31DAB75C}" destId="{8049A4E7-0F61-466E-B2B2-7853E857E954}" srcOrd="1" destOrd="0" presId="urn:microsoft.com/office/officeart/2008/layout/LinedList"/>
    <dgm:cxn modelId="{AF034AE2-45A8-4459-86D4-3AE51F0717B9}" type="presParOf" srcId="{1D6A76D0-DB08-41F5-A773-B1DA31DAB75C}" destId="{834759A8-008F-4396-9142-BD42A6EB6878}" srcOrd="2" destOrd="0" presId="urn:microsoft.com/office/officeart/2008/layout/LinedList"/>
    <dgm:cxn modelId="{ECB67837-3C27-4A07-BA52-1D780271DC5B}" type="presParOf" srcId="{9CC03B06-653B-4804-9D2C-385DE0429A85}" destId="{07E2BA33-5F4F-442E-96F8-E5246F0309EA}" srcOrd="8" destOrd="0" presId="urn:microsoft.com/office/officeart/2008/layout/LinedList"/>
    <dgm:cxn modelId="{7B8E85C7-88F4-439B-814B-D451A0F5D684}" type="presParOf" srcId="{9CC03B06-653B-4804-9D2C-385DE0429A85}" destId="{3E9FE95D-42AE-4993-BBEF-67B5D255FE6A}" srcOrd="9" destOrd="0" presId="urn:microsoft.com/office/officeart/2008/layout/LinedList"/>
    <dgm:cxn modelId="{9ACFAD06-7E73-4E55-AD11-69E100814179}" type="presParOf" srcId="{9CC03B06-653B-4804-9D2C-385DE0429A85}" destId="{2768F370-119D-4958-85E1-CE19F1F6DD26}" srcOrd="10" destOrd="0" presId="urn:microsoft.com/office/officeart/2008/layout/LinedList"/>
    <dgm:cxn modelId="{A3AD0E39-DE3E-4157-A953-AC32919A254A}" type="presParOf" srcId="{2768F370-119D-4958-85E1-CE19F1F6DD26}" destId="{F78CAB3B-948C-46EF-8034-534DEC25AC71}" srcOrd="0" destOrd="0" presId="urn:microsoft.com/office/officeart/2008/layout/LinedList"/>
    <dgm:cxn modelId="{B9939B2D-D34B-490C-997F-B210FEFD1EBA}" type="presParOf" srcId="{2768F370-119D-4958-85E1-CE19F1F6DD26}" destId="{05CDBED7-B86D-416D-B40B-1F3628A2B392}" srcOrd="1" destOrd="0" presId="urn:microsoft.com/office/officeart/2008/layout/LinedList"/>
    <dgm:cxn modelId="{C75D745E-93BC-4102-B441-8A9418E83D45}" type="presParOf" srcId="{2768F370-119D-4958-85E1-CE19F1F6DD26}" destId="{9CF2D6BA-29EA-4BB4-B1F8-FE6BE23D0BBF}" srcOrd="2" destOrd="0" presId="urn:microsoft.com/office/officeart/2008/layout/LinedList"/>
    <dgm:cxn modelId="{3452D1AC-896B-4161-9F56-6726E8A8C8E4}" type="presParOf" srcId="{9CC03B06-653B-4804-9D2C-385DE0429A85}" destId="{D98FFF03-E09E-421F-8C71-A36132028A9A}" srcOrd="11" destOrd="0" presId="urn:microsoft.com/office/officeart/2008/layout/LinedList"/>
    <dgm:cxn modelId="{F495421B-DF8C-42D7-BFCF-4CE8519C30A6}" type="presParOf" srcId="{9CC03B06-653B-4804-9D2C-385DE0429A85}" destId="{E1CCF2FE-84C5-4CDB-8B91-26859CC9B3EC}" srcOrd="12" destOrd="0" presId="urn:microsoft.com/office/officeart/2008/layout/LinedList"/>
    <dgm:cxn modelId="{BCE060E2-99DC-4739-8C6F-B2E3DCB03B51}" type="presParOf" srcId="{9CC03B06-653B-4804-9D2C-385DE0429A85}" destId="{EF899465-C380-4DC3-A677-B1ADF6C6AF4F}" srcOrd="13" destOrd="0" presId="urn:microsoft.com/office/officeart/2008/layout/LinedList"/>
    <dgm:cxn modelId="{A6B82EEC-CF16-4F66-A61D-A9F1A082D901}" type="presParOf" srcId="{EF899465-C380-4DC3-A677-B1ADF6C6AF4F}" destId="{0B5FC3F9-B122-4445-AF24-416899DEF9CF}" srcOrd="0" destOrd="0" presId="urn:microsoft.com/office/officeart/2008/layout/LinedList"/>
    <dgm:cxn modelId="{BFB359AE-40FB-453F-9CFD-225CF5C6A064}" type="presParOf" srcId="{EF899465-C380-4DC3-A677-B1ADF6C6AF4F}" destId="{960BD283-7F0E-4CD4-9D99-7855CA5827E8}" srcOrd="1" destOrd="0" presId="urn:microsoft.com/office/officeart/2008/layout/LinedList"/>
    <dgm:cxn modelId="{302B4C7B-1C77-4BF8-93A4-7784EE02CB82}" type="presParOf" srcId="{EF899465-C380-4DC3-A677-B1ADF6C6AF4F}" destId="{275E59F2-2E44-45D8-862E-ECB20D616114}" srcOrd="2" destOrd="0" presId="urn:microsoft.com/office/officeart/2008/layout/LinedList"/>
    <dgm:cxn modelId="{ADE03B64-3003-47A3-ACEF-65DB96C800D2}" type="presParOf" srcId="{9CC03B06-653B-4804-9D2C-385DE0429A85}" destId="{4B216926-64BC-4D2B-B503-F41ED349660B}" srcOrd="14" destOrd="0" presId="urn:microsoft.com/office/officeart/2008/layout/LinedList"/>
    <dgm:cxn modelId="{BE86E31F-6209-439A-B705-F07C64A5C5A4}" type="presParOf" srcId="{9CC03B06-653B-4804-9D2C-385DE0429A85}" destId="{7B96DF84-2869-426B-A789-F664E206D507}" srcOrd="15"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A5939-61F7-4FAF-BD70-6ACEE07BE328}">
      <dsp:nvSpPr>
        <dsp:cNvPr id="0" name=""/>
        <dsp:cNvSpPr/>
      </dsp:nvSpPr>
      <dsp:spPr>
        <a:xfrm>
          <a:off x="0" y="0"/>
          <a:ext cx="568939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A1BF8D-1BEF-482B-80B8-96DD1B4E1E35}">
      <dsp:nvSpPr>
        <dsp:cNvPr id="0" name=""/>
        <dsp:cNvSpPr/>
      </dsp:nvSpPr>
      <dsp:spPr>
        <a:xfrm>
          <a:off x="0" y="0"/>
          <a:ext cx="1137878" cy="2543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STAFF NEEDS</a:t>
          </a:r>
        </a:p>
      </dsp:txBody>
      <dsp:txXfrm>
        <a:off x="0" y="0"/>
        <a:ext cx="1137878" cy="2543007"/>
      </dsp:txXfrm>
    </dsp:sp>
    <dsp:sp modelId="{166A8B58-3E46-4F05-809E-3A9B5200EFE5}">
      <dsp:nvSpPr>
        <dsp:cNvPr id="0" name=""/>
        <dsp:cNvSpPr/>
      </dsp:nvSpPr>
      <dsp:spPr>
        <a:xfrm>
          <a:off x="1223219" y="29894"/>
          <a:ext cx="4466172" cy="597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Lash specialist/</a:t>
          </a:r>
          <a:r>
            <a:rPr lang="en-US" sz="1800" kern="1200">
              <a:latin typeface="Univers Condensed"/>
            </a:rPr>
            <a:t>beautician</a:t>
          </a:r>
          <a:r>
            <a:rPr lang="en-US" sz="1800" kern="1200"/>
            <a:t> </a:t>
          </a:r>
        </a:p>
      </dsp:txBody>
      <dsp:txXfrm>
        <a:off x="1223219" y="29894"/>
        <a:ext cx="4466172" cy="597880"/>
      </dsp:txXfrm>
    </dsp:sp>
    <dsp:sp modelId="{C17EDD96-4ABD-4BC1-B6D1-5EF881EABE0D}">
      <dsp:nvSpPr>
        <dsp:cNvPr id="0" name=""/>
        <dsp:cNvSpPr/>
      </dsp:nvSpPr>
      <dsp:spPr>
        <a:xfrm>
          <a:off x="1137878" y="627774"/>
          <a:ext cx="455151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3A9F2B-A16A-400D-BB20-4EE5AEBA1B8A}">
      <dsp:nvSpPr>
        <dsp:cNvPr id="0" name=""/>
        <dsp:cNvSpPr/>
      </dsp:nvSpPr>
      <dsp:spPr>
        <a:xfrm>
          <a:off x="1223219" y="657668"/>
          <a:ext cx="4466172" cy="597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Nail tech</a:t>
          </a:r>
        </a:p>
      </dsp:txBody>
      <dsp:txXfrm>
        <a:off x="1223219" y="657668"/>
        <a:ext cx="4466172" cy="597880"/>
      </dsp:txXfrm>
    </dsp:sp>
    <dsp:sp modelId="{9EED5B68-E25C-4052-9A37-1E2045CB326F}">
      <dsp:nvSpPr>
        <dsp:cNvPr id="0" name=""/>
        <dsp:cNvSpPr/>
      </dsp:nvSpPr>
      <dsp:spPr>
        <a:xfrm>
          <a:off x="1137878" y="1255548"/>
          <a:ext cx="455151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96A21E-C00C-4B4B-8434-A5840CF40735}">
      <dsp:nvSpPr>
        <dsp:cNvPr id="0" name=""/>
        <dsp:cNvSpPr/>
      </dsp:nvSpPr>
      <dsp:spPr>
        <a:xfrm>
          <a:off x="1223219" y="1285442"/>
          <a:ext cx="4466172" cy="597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Receptionist</a:t>
          </a:r>
        </a:p>
      </dsp:txBody>
      <dsp:txXfrm>
        <a:off x="1223219" y="1285442"/>
        <a:ext cx="4466172" cy="597880"/>
      </dsp:txXfrm>
    </dsp:sp>
    <dsp:sp modelId="{056D8F5F-E6D6-4E7D-9EA5-52B5D62E99C2}">
      <dsp:nvSpPr>
        <dsp:cNvPr id="0" name=""/>
        <dsp:cNvSpPr/>
      </dsp:nvSpPr>
      <dsp:spPr>
        <a:xfrm>
          <a:off x="1137878" y="1883322"/>
          <a:ext cx="455151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2A9532-EE3F-4ED4-8F3D-2059ADE67673}">
      <dsp:nvSpPr>
        <dsp:cNvPr id="0" name=""/>
        <dsp:cNvSpPr/>
      </dsp:nvSpPr>
      <dsp:spPr>
        <a:xfrm>
          <a:off x="1223219" y="1913216"/>
          <a:ext cx="4466172" cy="597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Owner-salon manager</a:t>
          </a:r>
        </a:p>
      </dsp:txBody>
      <dsp:txXfrm>
        <a:off x="1223219" y="1913216"/>
        <a:ext cx="4466172" cy="597880"/>
      </dsp:txXfrm>
    </dsp:sp>
    <dsp:sp modelId="{3E958057-8E9A-4BB3-9BF4-A6B768D9835C}">
      <dsp:nvSpPr>
        <dsp:cNvPr id="0" name=""/>
        <dsp:cNvSpPr/>
      </dsp:nvSpPr>
      <dsp:spPr>
        <a:xfrm>
          <a:off x="1137878" y="2511096"/>
          <a:ext cx="455151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93B65A-DF49-4589-8202-EA6690216190}">
      <dsp:nvSpPr>
        <dsp:cNvPr id="0" name=""/>
        <dsp:cNvSpPr/>
      </dsp:nvSpPr>
      <dsp:spPr>
        <a:xfrm>
          <a:off x="0" y="2543007"/>
          <a:ext cx="568939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4BAB62-874E-4F0A-A5D3-BF438747AED5}">
      <dsp:nvSpPr>
        <dsp:cNvPr id="0" name=""/>
        <dsp:cNvSpPr/>
      </dsp:nvSpPr>
      <dsp:spPr>
        <a:xfrm>
          <a:off x="0" y="2543007"/>
          <a:ext cx="1137878" cy="2543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HR STRATEGY </a:t>
          </a:r>
        </a:p>
      </dsp:txBody>
      <dsp:txXfrm>
        <a:off x="0" y="2543007"/>
        <a:ext cx="1137878" cy="2543007"/>
      </dsp:txXfrm>
    </dsp:sp>
    <dsp:sp modelId="{BB50D29A-0369-4E59-835C-A35C232DE55F}">
      <dsp:nvSpPr>
        <dsp:cNvPr id="0" name=""/>
        <dsp:cNvSpPr/>
      </dsp:nvSpPr>
      <dsp:spPr>
        <a:xfrm>
          <a:off x="1223219" y="2566972"/>
          <a:ext cx="4466172" cy="479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Customer care standards </a:t>
          </a:r>
        </a:p>
      </dsp:txBody>
      <dsp:txXfrm>
        <a:off x="1223219" y="2566972"/>
        <a:ext cx="4466172" cy="479297"/>
      </dsp:txXfrm>
    </dsp:sp>
    <dsp:sp modelId="{891B478A-293D-4A7B-80A7-775E00022614}">
      <dsp:nvSpPr>
        <dsp:cNvPr id="0" name=""/>
        <dsp:cNvSpPr/>
      </dsp:nvSpPr>
      <dsp:spPr>
        <a:xfrm>
          <a:off x="1137878" y="3046270"/>
          <a:ext cx="455151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091080-5626-4966-B0E0-31C0EF21ED35}">
      <dsp:nvSpPr>
        <dsp:cNvPr id="0" name=""/>
        <dsp:cNvSpPr/>
      </dsp:nvSpPr>
      <dsp:spPr>
        <a:xfrm>
          <a:off x="1223219" y="3070235"/>
          <a:ext cx="4466172" cy="479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Training every 6 month </a:t>
          </a:r>
        </a:p>
      </dsp:txBody>
      <dsp:txXfrm>
        <a:off x="1223219" y="3070235"/>
        <a:ext cx="4466172" cy="479297"/>
      </dsp:txXfrm>
    </dsp:sp>
    <dsp:sp modelId="{4E112496-DBC4-4A71-8940-CAC57A8B1F5F}">
      <dsp:nvSpPr>
        <dsp:cNvPr id="0" name=""/>
        <dsp:cNvSpPr/>
      </dsp:nvSpPr>
      <dsp:spPr>
        <a:xfrm>
          <a:off x="1137878" y="3549532"/>
          <a:ext cx="455151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49A4E7-0F61-466E-B2B2-7853E857E954}">
      <dsp:nvSpPr>
        <dsp:cNvPr id="0" name=""/>
        <dsp:cNvSpPr/>
      </dsp:nvSpPr>
      <dsp:spPr>
        <a:xfrm>
          <a:off x="1223219" y="3573497"/>
          <a:ext cx="4466172" cy="479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Safety &amp; hygiene training </a:t>
          </a:r>
        </a:p>
      </dsp:txBody>
      <dsp:txXfrm>
        <a:off x="1223219" y="3573497"/>
        <a:ext cx="4466172" cy="479297"/>
      </dsp:txXfrm>
    </dsp:sp>
    <dsp:sp modelId="{07E2BA33-5F4F-442E-96F8-E5246F0309EA}">
      <dsp:nvSpPr>
        <dsp:cNvPr id="0" name=""/>
        <dsp:cNvSpPr/>
      </dsp:nvSpPr>
      <dsp:spPr>
        <a:xfrm>
          <a:off x="1137878" y="4052794"/>
          <a:ext cx="455151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CDBED7-B86D-416D-B40B-1F3628A2B392}">
      <dsp:nvSpPr>
        <dsp:cNvPr id="0" name=""/>
        <dsp:cNvSpPr/>
      </dsp:nvSpPr>
      <dsp:spPr>
        <a:xfrm>
          <a:off x="1223219" y="4076759"/>
          <a:ext cx="4466172" cy="479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latin typeface="Univers Condensed"/>
            </a:rPr>
            <a:t>Motivation culture &amp; monthly reward system</a:t>
          </a:r>
          <a:endParaRPr lang="en-US" sz="1800" kern="1200"/>
        </a:p>
      </dsp:txBody>
      <dsp:txXfrm>
        <a:off x="1223219" y="4076759"/>
        <a:ext cx="4466172" cy="479297"/>
      </dsp:txXfrm>
    </dsp:sp>
    <dsp:sp modelId="{D98FFF03-E09E-421F-8C71-A36132028A9A}">
      <dsp:nvSpPr>
        <dsp:cNvPr id="0" name=""/>
        <dsp:cNvSpPr/>
      </dsp:nvSpPr>
      <dsp:spPr>
        <a:xfrm>
          <a:off x="1137878" y="4556057"/>
          <a:ext cx="455151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0BD283-7F0E-4CD4-9D99-7855CA5827E8}">
      <dsp:nvSpPr>
        <dsp:cNvPr id="0" name=""/>
        <dsp:cNvSpPr/>
      </dsp:nvSpPr>
      <dsp:spPr>
        <a:xfrm>
          <a:off x="1223219" y="4580021"/>
          <a:ext cx="4466172" cy="479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Clear job roles &amp; responsibilities </a:t>
          </a:r>
        </a:p>
      </dsp:txBody>
      <dsp:txXfrm>
        <a:off x="1223219" y="4580021"/>
        <a:ext cx="4466172" cy="479297"/>
      </dsp:txXfrm>
    </dsp:sp>
    <dsp:sp modelId="{4B216926-64BC-4D2B-B503-F41ED349660B}">
      <dsp:nvSpPr>
        <dsp:cNvPr id="0" name=""/>
        <dsp:cNvSpPr/>
      </dsp:nvSpPr>
      <dsp:spPr>
        <a:xfrm>
          <a:off x="1137878" y="5059319"/>
          <a:ext cx="4551513"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11/23/2025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29574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11/23/2025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13263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11/23/2025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82089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11/23/2025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10830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11/23/2025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30105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11/23/2025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54648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11/23/2025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58208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11/23/2025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35066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11/23/2025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49847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11/23/2025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5330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11/23/2025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4946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11/23/2025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2713402"/>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25" r:id="rId6"/>
    <p:sldLayoutId id="2147483721" r:id="rId7"/>
    <p:sldLayoutId id="2147483722" r:id="rId8"/>
    <p:sldLayoutId id="2147483723" r:id="rId9"/>
    <p:sldLayoutId id="2147483724" r:id="rId10"/>
    <p:sldLayoutId id="2147483726"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raquel-ritz.com/2012/01/mapas-de-cardiff-uk.html"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hyperlink" Target="https://how2befashion.blogspot.com/2013/09/top-10-prebases-de-ojos.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ews.uct.ac.za/article/-2023-08-21-character-strengths-workshop-to-help-uct-residence-staff-flourish" TargetMode="External"/><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librarysearch.uwtsd.ac.uk/permalink/44WHELF_UWTSD/igoone/cdi_gale_infotracnewsstand_STND_A814366831" TargetMode="External"/><Relationship Id="rId3" Type="http://schemas.openxmlformats.org/officeDocument/2006/relationships/hyperlink" Target="https://librarysearch.uwtsd.ac.uk/permalink/44WHELF_UWTSD/igoone/cdi_proquest_miscellaneous_2718242861" TargetMode="External"/><Relationship Id="rId7" Type="http://schemas.openxmlformats.org/officeDocument/2006/relationships/hyperlink" Target="https://librarysearch.uwtsd.ac.uk/permalink/44WHELF_UWTSD/igoone/cdi_proquest_miscellaneous_963634276" TargetMode="External"/><Relationship Id="rId2" Type="http://schemas.openxmlformats.org/officeDocument/2006/relationships/hyperlink" Target="https://librarysearch.uwtsd.ac.uk/permalink/44WHELF_UWTSD/igoone/cdi_proquest_reports_199713412" TargetMode="External"/><Relationship Id="rId1" Type="http://schemas.openxmlformats.org/officeDocument/2006/relationships/slideLayout" Target="../slideLayouts/slideLayout2.xml"/><Relationship Id="rId6" Type="http://schemas.openxmlformats.org/officeDocument/2006/relationships/hyperlink" Target="https://librarysearch.uwtsd.ac.uk/permalink/44WHELF_UWTSD/a9ute4/alma99100661486702421" TargetMode="External"/><Relationship Id="rId5" Type="http://schemas.openxmlformats.org/officeDocument/2006/relationships/hyperlink" Target="https://businesswales.gov.wales/businessfinance/types-finance-and-how-apply/grants" TargetMode="External"/><Relationship Id="rId4" Type="http://schemas.openxmlformats.org/officeDocument/2006/relationships/hyperlink" Target="https://librarysearch.uwtsd.ac.uk/permalink/44WHELF_UWTSD/neci73/cdi_proquest_miscellaneous_2127022242" TargetMode="External"/><Relationship Id="rId9" Type="http://schemas.openxmlformats.org/officeDocument/2006/relationships/image" Target="../media/image2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2" name="Rectangle 41">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66968" y="914400"/>
            <a:ext cx="6627924" cy="1307592"/>
          </a:xfrm>
        </p:spPr>
        <p:txBody>
          <a:bodyPr vert="horz" lIns="91440" tIns="45720" rIns="91440" bIns="45720" rtlCol="0" anchor="t">
            <a:normAutofit/>
          </a:bodyPr>
          <a:lstStyle/>
          <a:p>
            <a:r>
              <a:rPr lang="en-US" sz="4000"/>
              <a:t>Diamond     beauty salon</a:t>
            </a:r>
          </a:p>
        </p:txBody>
      </p:sp>
      <p:pic>
        <p:nvPicPr>
          <p:cNvPr id="24" name="Picture 23" descr="Cut diamond">
            <a:extLst>
              <a:ext uri="{FF2B5EF4-FFF2-40B4-BE49-F238E27FC236}">
                <a16:creationId xmlns:a16="http://schemas.microsoft.com/office/drawing/2014/main" id="{C2DECA3B-36EC-EC09-A094-1CAC70BBA19E}"/>
              </a:ext>
            </a:extLst>
          </p:cNvPr>
          <p:cNvPicPr>
            <a:picLocks noChangeAspect="1"/>
          </p:cNvPicPr>
          <p:nvPr/>
        </p:nvPicPr>
        <p:blipFill>
          <a:blip r:embed="rId2"/>
          <a:srcRect l="14412" r="44756" b="2"/>
          <a:stretch>
            <a:fillRect/>
          </a:stretch>
        </p:blipFill>
        <p:spPr>
          <a:xfrm>
            <a:off x="20" y="-17929"/>
            <a:ext cx="4206220" cy="6875929"/>
          </a:xfrm>
          <a:prstGeom prst="rect">
            <a:avLst/>
          </a:prstGeom>
        </p:spPr>
      </p:pic>
      <p:cxnSp>
        <p:nvCxnSpPr>
          <p:cNvPr id="44" name="Straight Connector 43">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4812539" y="3764134"/>
            <a:ext cx="4604997" cy="2197754"/>
          </a:xfrm>
        </p:spPr>
        <p:txBody>
          <a:bodyPr vert="horz" lIns="91440" tIns="45720" rIns="91440" bIns="45720" rtlCol="0">
            <a:normAutofit lnSpcReduction="10000"/>
          </a:bodyPr>
          <a:lstStyle/>
          <a:p>
            <a:pPr indent="-228600">
              <a:buFont typeface="Arial" panose="020B0604020202020204" pitchFamily="34" charset="0"/>
              <a:buChar char="•"/>
            </a:pPr>
            <a:r>
              <a:rPr lang="en-US"/>
              <a:t>Module Name: Managing Enterprise </a:t>
            </a:r>
          </a:p>
          <a:p>
            <a:pPr indent="-228600">
              <a:buFont typeface="Arial" panose="020B0604020202020204" pitchFamily="34" charset="0"/>
              <a:buChar char="•"/>
            </a:pPr>
            <a:r>
              <a:rPr lang="en-US"/>
              <a:t>Module Code: BMSW4011</a:t>
            </a:r>
          </a:p>
          <a:p>
            <a:pPr indent="-228600">
              <a:buFont typeface="Arial" panose="020B0604020202020204" pitchFamily="34" charset="0"/>
              <a:buChar char="•"/>
            </a:pPr>
            <a:r>
              <a:rPr lang="en-US"/>
              <a:t>Student Name: Ewa Szkudlarek</a:t>
            </a:r>
          </a:p>
          <a:p>
            <a:pPr indent="-228600">
              <a:buFont typeface="Arial" panose="020B0604020202020204" pitchFamily="34" charset="0"/>
              <a:buChar char="•"/>
            </a:pPr>
            <a:r>
              <a:rPr lang="en-US"/>
              <a:t>Student Number: 2423444 </a:t>
            </a:r>
          </a:p>
          <a:p>
            <a:pPr indent="-228600">
              <a:buFont typeface="Arial" panose="020B0604020202020204" pitchFamily="34" charset="0"/>
              <a:buChar char="•"/>
            </a:pPr>
            <a:r>
              <a:rPr lang="en-US"/>
              <a:t>Lecture: Melanie Squire</a:t>
            </a:r>
          </a:p>
        </p:txBody>
      </p:sp>
      <p:cxnSp>
        <p:nvCxnSpPr>
          <p:cNvPr id="46" name="Straight Connector 45">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81D0A7-0F62-A870-34C2-FBC669A6A61F}"/>
              </a:ext>
            </a:extLst>
          </p:cNvPr>
          <p:cNvSpPr>
            <a:spLocks noGrp="1"/>
          </p:cNvSpPr>
          <p:nvPr>
            <p:ph type="title"/>
          </p:nvPr>
        </p:nvSpPr>
        <p:spPr>
          <a:xfrm>
            <a:off x="704088" y="555712"/>
            <a:ext cx="4218435" cy="2390687"/>
          </a:xfrm>
        </p:spPr>
        <p:txBody>
          <a:bodyPr>
            <a:normAutofit/>
          </a:bodyPr>
          <a:lstStyle/>
          <a:p>
            <a:r>
              <a:rPr lang="en-GB"/>
              <a:t>Content page </a:t>
            </a:r>
          </a:p>
        </p:txBody>
      </p:sp>
      <p:pic>
        <p:nvPicPr>
          <p:cNvPr id="4" name="Picture 3" descr="A close up of a diamond&#10;&#10;AI-generated content may be incorrect.">
            <a:extLst>
              <a:ext uri="{FF2B5EF4-FFF2-40B4-BE49-F238E27FC236}">
                <a16:creationId xmlns:a16="http://schemas.microsoft.com/office/drawing/2014/main" id="{852E08AA-B686-B66B-FD51-3BE5303E0CE7}"/>
              </a:ext>
            </a:extLst>
          </p:cNvPr>
          <p:cNvPicPr>
            <a:picLocks noChangeAspect="1"/>
          </p:cNvPicPr>
          <p:nvPr/>
        </p:nvPicPr>
        <p:blipFill>
          <a:blip r:embed="rId2"/>
          <a:stretch>
            <a:fillRect/>
          </a:stretch>
        </p:blipFill>
        <p:spPr>
          <a:xfrm>
            <a:off x="715383" y="3306718"/>
            <a:ext cx="4289754" cy="2863410"/>
          </a:xfrm>
          <a:prstGeom prst="rect">
            <a:avLst/>
          </a:prstGeom>
        </p:spPr>
      </p:pic>
      <p:cxnSp>
        <p:nvCxnSpPr>
          <p:cNvPr id="11" name="Straight Connector 10">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6E69EC-9CC1-3AD7-B876-5787D488BF91}"/>
              </a:ext>
            </a:extLst>
          </p:cNvPr>
          <p:cNvSpPr>
            <a:spLocks noGrp="1"/>
          </p:cNvSpPr>
          <p:nvPr>
            <p:ph idx="1"/>
          </p:nvPr>
        </p:nvSpPr>
        <p:spPr>
          <a:xfrm>
            <a:off x="5388849" y="555712"/>
            <a:ext cx="6795398" cy="6171262"/>
          </a:xfrm>
        </p:spPr>
        <p:txBody>
          <a:bodyPr vert="horz" lIns="91440" tIns="45720" rIns="91440" bIns="45720" rtlCol="0" anchor="t">
            <a:normAutofit/>
          </a:bodyPr>
          <a:lstStyle/>
          <a:p>
            <a:pPr marL="0" indent="0">
              <a:lnSpc>
                <a:spcPct val="100000"/>
              </a:lnSpc>
              <a:buNone/>
            </a:pPr>
            <a:r>
              <a:rPr lang="en-GB" sz="1400" b="1"/>
              <a:t>AREA 1</a:t>
            </a:r>
            <a:r>
              <a:rPr lang="en-GB" sz="1400"/>
              <a:t>: Business Idea, concept story  and USP</a:t>
            </a:r>
            <a:endParaRPr lang="en-US" sz="1400"/>
          </a:p>
          <a:p>
            <a:pPr marL="0" indent="0">
              <a:lnSpc>
                <a:spcPct val="100000"/>
              </a:lnSpc>
              <a:buNone/>
            </a:pPr>
            <a:r>
              <a:rPr lang="en-GB" sz="1400"/>
              <a:t>1.1  Idea , concept, story, unique selling proposition USP</a:t>
            </a:r>
          </a:p>
          <a:p>
            <a:pPr marL="0" indent="0">
              <a:lnSpc>
                <a:spcPct val="100000"/>
              </a:lnSpc>
              <a:buNone/>
            </a:pPr>
            <a:r>
              <a:rPr lang="en-GB" sz="1400"/>
              <a:t>1.2.Missions statement, Aim, SMART Objectives</a:t>
            </a:r>
            <a:endParaRPr lang="en-GB"/>
          </a:p>
          <a:p>
            <a:pPr marL="0" indent="0">
              <a:lnSpc>
                <a:spcPct val="100000"/>
              </a:lnSpc>
              <a:buNone/>
            </a:pPr>
            <a:r>
              <a:rPr lang="en-GB" sz="1400"/>
              <a:t>1.3 Legal Identity (Pros &amp; Cons) </a:t>
            </a:r>
            <a:endParaRPr lang="en-GB"/>
          </a:p>
          <a:p>
            <a:pPr marL="0" indent="0">
              <a:lnSpc>
                <a:spcPct val="100000"/>
              </a:lnSpc>
              <a:buNone/>
            </a:pPr>
            <a:r>
              <a:rPr lang="en-GB" sz="1400"/>
              <a:t>1.4 Physical location</a:t>
            </a:r>
          </a:p>
          <a:p>
            <a:pPr marL="0" indent="0">
              <a:lnSpc>
                <a:spcPct val="100000"/>
              </a:lnSpc>
              <a:buNone/>
            </a:pPr>
            <a:r>
              <a:rPr lang="en-GB" sz="1400"/>
              <a:t>1.5 Human resource strategy</a:t>
            </a:r>
          </a:p>
          <a:p>
            <a:pPr marL="0" indent="0">
              <a:lnSpc>
                <a:spcPct val="100000"/>
              </a:lnSpc>
              <a:buNone/>
            </a:pPr>
            <a:r>
              <a:rPr lang="en-GB" sz="1400"/>
              <a:t>1.6 Cash flow analysis</a:t>
            </a:r>
          </a:p>
          <a:p>
            <a:pPr marL="0" indent="0">
              <a:lnSpc>
                <a:spcPct val="100000"/>
              </a:lnSpc>
              <a:buNone/>
            </a:pPr>
            <a:r>
              <a:rPr lang="en-GB" sz="1400"/>
              <a:t>1.7 SWOT analysis and PESTLE </a:t>
            </a:r>
          </a:p>
          <a:p>
            <a:pPr marL="0" indent="0">
              <a:lnSpc>
                <a:spcPct val="100000"/>
              </a:lnSpc>
              <a:buNone/>
            </a:pPr>
            <a:r>
              <a:rPr lang="en-GB" sz="1400" b="1"/>
              <a:t>AREA 2</a:t>
            </a:r>
            <a:r>
              <a:rPr lang="en-GB" sz="1400"/>
              <a:t>: Marketing Strategy and research </a:t>
            </a:r>
          </a:p>
          <a:p>
            <a:pPr marL="0" indent="0">
              <a:lnSpc>
                <a:spcPct val="100000"/>
              </a:lnSpc>
              <a:buNone/>
            </a:pPr>
            <a:r>
              <a:rPr lang="en-GB" sz="1400"/>
              <a:t>3.1 Marketing research</a:t>
            </a:r>
          </a:p>
          <a:p>
            <a:pPr marL="0" indent="0">
              <a:lnSpc>
                <a:spcPct val="100000"/>
              </a:lnSpc>
              <a:buNone/>
            </a:pPr>
            <a:r>
              <a:rPr lang="en-GB" sz="1400"/>
              <a:t>3.2 Marketing strategy: digital marketing, launch campaign, research</a:t>
            </a:r>
          </a:p>
          <a:p>
            <a:pPr marL="0" indent="0">
              <a:lnSpc>
                <a:spcPct val="100000"/>
              </a:lnSpc>
              <a:buNone/>
            </a:pPr>
            <a:r>
              <a:rPr lang="en-GB" sz="1400"/>
              <a:t>3.3 Cost &amp; sources of finance</a:t>
            </a:r>
          </a:p>
          <a:p>
            <a:pPr marL="0" indent="0">
              <a:lnSpc>
                <a:spcPct val="100000"/>
              </a:lnSpc>
              <a:buNone/>
            </a:pPr>
            <a:r>
              <a:rPr lang="en-GB" sz="1400"/>
              <a:t>3.4 </a:t>
            </a:r>
            <a:r>
              <a:rPr lang="en-GB" sz="1400" err="1"/>
              <a:t>Strenght</a:t>
            </a:r>
            <a:r>
              <a:rPr lang="en-GB" sz="1400"/>
              <a:t> areas to develop </a:t>
            </a:r>
          </a:p>
          <a:p>
            <a:pPr marL="0" indent="0">
              <a:lnSpc>
                <a:spcPct val="100000"/>
              </a:lnSpc>
              <a:buNone/>
            </a:pPr>
            <a:r>
              <a:rPr lang="en-GB" sz="1400"/>
              <a:t>12. Elevator Pitch</a:t>
            </a:r>
          </a:p>
          <a:p>
            <a:pPr marL="0" indent="0">
              <a:lnSpc>
                <a:spcPct val="100000"/>
              </a:lnSpc>
              <a:buNone/>
            </a:pPr>
            <a:r>
              <a:rPr lang="en-GB" sz="1400"/>
              <a:t>13. References</a:t>
            </a:r>
          </a:p>
          <a:p>
            <a:pPr marL="0" indent="0">
              <a:lnSpc>
                <a:spcPct val="100000"/>
              </a:lnSpc>
              <a:buNone/>
            </a:pPr>
            <a:endParaRPr lang="en-GB" sz="1400"/>
          </a:p>
          <a:p>
            <a:pPr marL="0" indent="0">
              <a:lnSpc>
                <a:spcPct val="100000"/>
              </a:lnSpc>
              <a:buNone/>
            </a:pPr>
            <a:endParaRPr lang="en-GB" sz="1400"/>
          </a:p>
          <a:p>
            <a:pPr marL="0" indent="0">
              <a:lnSpc>
                <a:spcPct val="100000"/>
              </a:lnSpc>
              <a:buNone/>
            </a:pPr>
            <a:endParaRPr lang="en-GB" sz="1400"/>
          </a:p>
          <a:p>
            <a:pPr marL="0" indent="0">
              <a:lnSpc>
                <a:spcPct val="100000"/>
              </a:lnSpc>
              <a:buNone/>
            </a:pPr>
            <a:endParaRPr lang="en-GB" sz="1400"/>
          </a:p>
        </p:txBody>
      </p:sp>
    </p:spTree>
    <p:extLst>
      <p:ext uri="{BB962C8B-B14F-4D97-AF65-F5344CB8AC3E}">
        <p14:creationId xmlns:p14="http://schemas.microsoft.com/office/powerpoint/2010/main" val="2831926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5" name="Rectangle 15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ABA754-0204-E107-299F-5501176E75C5}"/>
              </a:ext>
            </a:extLst>
          </p:cNvPr>
          <p:cNvSpPr>
            <a:spLocks noGrp="1"/>
          </p:cNvSpPr>
          <p:nvPr>
            <p:ph type="title"/>
          </p:nvPr>
        </p:nvSpPr>
        <p:spPr>
          <a:xfrm>
            <a:off x="323089" y="192855"/>
            <a:ext cx="4599434" cy="2753544"/>
          </a:xfrm>
        </p:spPr>
        <p:txBody>
          <a:bodyPr>
            <a:normAutofit/>
          </a:bodyPr>
          <a:lstStyle/>
          <a:p>
            <a:r>
              <a:rPr lang="en-GB"/>
              <a:t>Business idea, concept, STORY &amp; UPS</a:t>
            </a:r>
          </a:p>
        </p:txBody>
      </p:sp>
      <p:cxnSp>
        <p:nvCxnSpPr>
          <p:cNvPr id="157" name="Straight Connector 156">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2" name="Content Placeholder 2">
            <a:extLst>
              <a:ext uri="{FF2B5EF4-FFF2-40B4-BE49-F238E27FC236}">
                <a16:creationId xmlns:a16="http://schemas.microsoft.com/office/drawing/2014/main" id="{75D493CE-CC30-FC59-243A-93029775651C}"/>
              </a:ext>
            </a:extLst>
          </p:cNvPr>
          <p:cNvSpPr>
            <a:spLocks noGrp="1"/>
          </p:cNvSpPr>
          <p:nvPr>
            <p:ph idx="1"/>
          </p:nvPr>
        </p:nvSpPr>
        <p:spPr>
          <a:xfrm>
            <a:off x="5295204" y="229144"/>
            <a:ext cx="6895880" cy="6258485"/>
          </a:xfrm>
        </p:spPr>
        <p:txBody>
          <a:bodyPr vert="horz" lIns="91440" tIns="45720" rIns="91440" bIns="45720" rtlCol="0">
            <a:normAutofit/>
          </a:bodyPr>
          <a:lstStyle/>
          <a:p>
            <a:pPr marL="0" indent="0">
              <a:lnSpc>
                <a:spcPct val="100000"/>
              </a:lnSpc>
              <a:buNone/>
            </a:pPr>
            <a:r>
              <a:rPr lang="en-GB" sz="1600" b="1"/>
              <a:t>BUSINESS IDEA </a:t>
            </a:r>
            <a:endParaRPr lang="en-US" sz="1600" b="1"/>
          </a:p>
          <a:p>
            <a:pPr>
              <a:lnSpc>
                <a:spcPct val="100000"/>
              </a:lnSpc>
            </a:pPr>
            <a:r>
              <a:rPr lang="en-GB" sz="1600"/>
              <a:t>A modern, safe, trend-focused Beauty &amp; aesthetic boutique offering nails, lashes, facial, brows</a:t>
            </a:r>
          </a:p>
          <a:p>
            <a:pPr marL="0" indent="0">
              <a:lnSpc>
                <a:spcPct val="100000"/>
              </a:lnSpc>
              <a:buNone/>
            </a:pPr>
            <a:r>
              <a:rPr lang="en-GB" sz="1600" b="1"/>
              <a:t>CONCEPT</a:t>
            </a:r>
          </a:p>
          <a:p>
            <a:pPr>
              <a:lnSpc>
                <a:spcPct val="100000"/>
              </a:lnSpc>
            </a:pPr>
            <a:r>
              <a:rPr lang="en-GB" sz="1600"/>
              <a:t>Luxury service, modern interior, affordable prices, strong digital presence</a:t>
            </a:r>
          </a:p>
          <a:p>
            <a:pPr marL="0" indent="0">
              <a:lnSpc>
                <a:spcPct val="100000"/>
              </a:lnSpc>
              <a:buNone/>
            </a:pPr>
            <a:r>
              <a:rPr lang="en-GB" sz="1600" b="1"/>
              <a:t>STORY</a:t>
            </a:r>
          </a:p>
          <a:p>
            <a:pPr>
              <a:lnSpc>
                <a:spcPct val="100000"/>
              </a:lnSpc>
            </a:pPr>
            <a:r>
              <a:rPr lang="en-GB" sz="1600"/>
              <a:t>Passion for beauty</a:t>
            </a:r>
          </a:p>
          <a:p>
            <a:pPr>
              <a:lnSpc>
                <a:spcPct val="100000"/>
              </a:lnSpc>
            </a:pPr>
            <a:r>
              <a:rPr lang="en-GB" sz="1600"/>
              <a:t>Years of experience working with clients</a:t>
            </a:r>
          </a:p>
          <a:p>
            <a:pPr>
              <a:lnSpc>
                <a:spcPct val="100000"/>
              </a:lnSpc>
            </a:pPr>
            <a:r>
              <a:rPr lang="en-GB" sz="1600"/>
              <a:t>Desire to create, a professional, trusted space combined nails + modern aesthetic treatments</a:t>
            </a:r>
          </a:p>
          <a:p>
            <a:pPr marL="0" indent="0">
              <a:lnSpc>
                <a:spcPct val="100000"/>
              </a:lnSpc>
              <a:buNone/>
            </a:pPr>
            <a:r>
              <a:rPr lang="en-GB" sz="1600" b="1"/>
              <a:t>UNIQUE SELLING PROPOSITION (USP) </a:t>
            </a:r>
          </a:p>
          <a:p>
            <a:pPr>
              <a:lnSpc>
                <a:spcPct val="100000"/>
              </a:lnSpc>
            </a:pPr>
            <a:r>
              <a:rPr lang="en-GB" sz="1600"/>
              <a:t>Modern equipment+ qualified specialist</a:t>
            </a:r>
          </a:p>
          <a:p>
            <a:pPr>
              <a:lnSpc>
                <a:spcPct val="100000"/>
              </a:lnSpc>
            </a:pPr>
            <a:r>
              <a:rPr lang="en-GB" sz="1600"/>
              <a:t>Premium environment but accessible pricing </a:t>
            </a:r>
          </a:p>
          <a:p>
            <a:pPr>
              <a:lnSpc>
                <a:spcPct val="100000"/>
              </a:lnSpc>
            </a:pPr>
            <a:r>
              <a:rPr lang="en-GB" sz="1600"/>
              <a:t>Build real relationship with the clients</a:t>
            </a:r>
          </a:p>
          <a:p>
            <a:pPr>
              <a:lnSpc>
                <a:spcPct val="100000"/>
              </a:lnSpc>
            </a:pPr>
            <a:r>
              <a:rPr lang="en-GB" sz="1600"/>
              <a:t>Consultation, patch tests, high hygiene standards </a:t>
            </a:r>
          </a:p>
          <a:p>
            <a:pPr>
              <a:lnSpc>
                <a:spcPct val="100000"/>
              </a:lnSpc>
            </a:pPr>
            <a:endParaRPr lang="en-GB" sz="1600"/>
          </a:p>
          <a:p>
            <a:pPr>
              <a:lnSpc>
                <a:spcPct val="100000"/>
              </a:lnSpc>
            </a:pPr>
            <a:endParaRPr lang="en-GB" sz="1600"/>
          </a:p>
          <a:p>
            <a:pPr>
              <a:lnSpc>
                <a:spcPct val="100000"/>
              </a:lnSpc>
            </a:pPr>
            <a:endParaRPr lang="en-GB" sz="1600"/>
          </a:p>
        </p:txBody>
      </p:sp>
      <p:pic>
        <p:nvPicPr>
          <p:cNvPr id="120" name="Picture 119" descr="A person with a mask on her face&#10;&#10;AI-generated content may be incorrect.">
            <a:extLst>
              <a:ext uri="{FF2B5EF4-FFF2-40B4-BE49-F238E27FC236}">
                <a16:creationId xmlns:a16="http://schemas.microsoft.com/office/drawing/2014/main" id="{C045A59D-3AA8-94A2-5D3B-60912F2F21F8}"/>
              </a:ext>
            </a:extLst>
          </p:cNvPr>
          <p:cNvPicPr>
            <a:picLocks noChangeAspect="1"/>
          </p:cNvPicPr>
          <p:nvPr/>
        </p:nvPicPr>
        <p:blipFill>
          <a:blip r:embed="rId2"/>
          <a:stretch>
            <a:fillRect/>
          </a:stretch>
        </p:blipFill>
        <p:spPr>
          <a:xfrm>
            <a:off x="1475156" y="2576283"/>
            <a:ext cx="3454120" cy="2794002"/>
          </a:xfrm>
          <a:prstGeom prst="rect">
            <a:avLst/>
          </a:prstGeom>
        </p:spPr>
      </p:pic>
      <p:pic>
        <p:nvPicPr>
          <p:cNvPr id="123" name="Picture 122" descr="A close up of hands&#10;&#10;AI-generated content may be incorrect.">
            <a:extLst>
              <a:ext uri="{FF2B5EF4-FFF2-40B4-BE49-F238E27FC236}">
                <a16:creationId xmlns:a16="http://schemas.microsoft.com/office/drawing/2014/main" id="{E7E648F3-84D0-CE88-96EA-186566A8D0BE}"/>
              </a:ext>
            </a:extLst>
          </p:cNvPr>
          <p:cNvPicPr>
            <a:picLocks noChangeAspect="1"/>
          </p:cNvPicPr>
          <p:nvPr/>
        </p:nvPicPr>
        <p:blipFill>
          <a:blip r:embed="rId3"/>
          <a:stretch>
            <a:fillRect/>
          </a:stretch>
        </p:blipFill>
        <p:spPr>
          <a:xfrm>
            <a:off x="1157655" y="4880427"/>
            <a:ext cx="2943429" cy="1977572"/>
          </a:xfrm>
          <a:prstGeom prst="rect">
            <a:avLst/>
          </a:prstGeom>
        </p:spPr>
      </p:pic>
      <p:pic>
        <p:nvPicPr>
          <p:cNvPr id="126" name="Picture 125" descr="Close up of a person&amp;#39;s eye with closed eyes&#10;&#10;AI-generated content may be incorrect.">
            <a:extLst>
              <a:ext uri="{FF2B5EF4-FFF2-40B4-BE49-F238E27FC236}">
                <a16:creationId xmlns:a16="http://schemas.microsoft.com/office/drawing/2014/main" id="{F22C6C45-4F8A-7A8F-DC3E-DE1EFE2E1F91}"/>
              </a:ext>
            </a:extLst>
          </p:cNvPr>
          <p:cNvPicPr>
            <a:picLocks noChangeAspect="1"/>
          </p:cNvPicPr>
          <p:nvPr/>
        </p:nvPicPr>
        <p:blipFill>
          <a:blip r:embed="rId4"/>
          <a:stretch>
            <a:fillRect/>
          </a:stretch>
        </p:blipFill>
        <p:spPr>
          <a:xfrm>
            <a:off x="3362012" y="6114140"/>
            <a:ext cx="5916595" cy="743860"/>
          </a:xfrm>
          <a:prstGeom prst="rect">
            <a:avLst/>
          </a:prstGeom>
        </p:spPr>
      </p:pic>
      <p:pic>
        <p:nvPicPr>
          <p:cNvPr id="129" name="Picture 128" descr="A close-up of a person&amp;#39;s face&#10;&#10;AI-generated content may be incorrect.">
            <a:extLst>
              <a:ext uri="{FF2B5EF4-FFF2-40B4-BE49-F238E27FC236}">
                <a16:creationId xmlns:a16="http://schemas.microsoft.com/office/drawing/2014/main" id="{E576A975-D548-C5E7-2974-707721D9A201}"/>
              </a:ext>
            </a:extLst>
          </p:cNvPr>
          <p:cNvPicPr>
            <a:picLocks noChangeAspect="1"/>
          </p:cNvPicPr>
          <p:nvPr/>
        </p:nvPicPr>
        <p:blipFill>
          <a:blip r:embed="rId5"/>
          <a:stretch>
            <a:fillRect/>
          </a:stretch>
        </p:blipFill>
        <p:spPr>
          <a:xfrm>
            <a:off x="-3488" y="4154713"/>
            <a:ext cx="1868716" cy="2703287"/>
          </a:xfrm>
          <a:prstGeom prst="rect">
            <a:avLst/>
          </a:prstGeom>
        </p:spPr>
      </p:pic>
    </p:spTree>
    <p:extLst>
      <p:ext uri="{BB962C8B-B14F-4D97-AF65-F5344CB8AC3E}">
        <p14:creationId xmlns:p14="http://schemas.microsoft.com/office/powerpoint/2010/main" val="1281479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6E6FF-5201-CF6E-ABB6-DA14B68FB0B8}"/>
              </a:ext>
            </a:extLst>
          </p:cNvPr>
          <p:cNvSpPr>
            <a:spLocks noGrp="1"/>
          </p:cNvSpPr>
          <p:nvPr>
            <p:ph type="title"/>
          </p:nvPr>
        </p:nvSpPr>
        <p:spPr>
          <a:xfrm>
            <a:off x="799335" y="757916"/>
            <a:ext cx="3061598" cy="1670206"/>
          </a:xfrm>
        </p:spPr>
        <p:txBody>
          <a:bodyPr>
            <a:normAutofit fontScale="90000"/>
          </a:bodyPr>
          <a:lstStyle/>
          <a:p>
            <a:r>
              <a:rPr lang="en-GB"/>
              <a:t>Mission, aims &amp; objectives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7873F5-8C4D-369B-A8EC-27627874297C}"/>
              </a:ext>
            </a:extLst>
          </p:cNvPr>
          <p:cNvSpPr>
            <a:spLocks noGrp="1"/>
          </p:cNvSpPr>
          <p:nvPr>
            <p:ph idx="1"/>
          </p:nvPr>
        </p:nvSpPr>
        <p:spPr>
          <a:xfrm>
            <a:off x="3866606" y="941163"/>
            <a:ext cx="7569190" cy="5054060"/>
          </a:xfrm>
        </p:spPr>
        <p:txBody>
          <a:bodyPr vert="horz" lIns="91440" tIns="45720" rIns="91440" bIns="45720" rtlCol="0" anchor="t">
            <a:normAutofit/>
          </a:bodyPr>
          <a:lstStyle/>
          <a:p>
            <a:pPr marL="0" indent="0">
              <a:lnSpc>
                <a:spcPct val="100000"/>
              </a:lnSpc>
              <a:buNone/>
            </a:pPr>
            <a:r>
              <a:rPr lang="en-GB" sz="1700" b="1"/>
              <a:t>MISSIONS STATEMENT:</a:t>
            </a:r>
          </a:p>
          <a:p>
            <a:pPr marL="0" indent="0">
              <a:lnSpc>
                <a:spcPct val="100000"/>
              </a:lnSpc>
              <a:buNone/>
            </a:pPr>
            <a:r>
              <a:rPr lang="en-GB" sz="1700"/>
              <a:t>"To provide Cardiff clients with a luxurious, professional beauty experience combining skills, comfort and personalized care".</a:t>
            </a:r>
          </a:p>
          <a:p>
            <a:pPr marL="0" indent="0">
              <a:lnSpc>
                <a:spcPct val="100000"/>
              </a:lnSpc>
              <a:buNone/>
            </a:pPr>
            <a:r>
              <a:rPr lang="en-GB" sz="1700" b="1"/>
              <a:t>AIM:</a:t>
            </a:r>
          </a:p>
          <a:p>
            <a:pPr marL="285750" indent="-285750">
              <a:lnSpc>
                <a:spcPct val="100000"/>
              </a:lnSpc>
            </a:pPr>
            <a:r>
              <a:rPr lang="en-GB" sz="1700"/>
              <a:t>Establish a reputable, luxury beauty salon offering a one stop shop beauty treatments</a:t>
            </a:r>
          </a:p>
          <a:p>
            <a:pPr marL="285750" indent="-285750">
              <a:lnSpc>
                <a:spcPct val="100000"/>
              </a:lnSpc>
            </a:pPr>
            <a:r>
              <a:rPr lang="en-GB" sz="1700"/>
              <a:t>Build a trusted reputable brand</a:t>
            </a:r>
          </a:p>
          <a:p>
            <a:pPr marL="0" indent="0">
              <a:lnSpc>
                <a:spcPct val="100000"/>
              </a:lnSpc>
              <a:buNone/>
            </a:pPr>
            <a:r>
              <a:rPr lang="en-GB" sz="1700" b="1"/>
              <a:t>SMART OBJECTIVES</a:t>
            </a:r>
          </a:p>
          <a:p>
            <a:pPr marL="457200" indent="-457200">
              <a:lnSpc>
                <a:spcPct val="100000"/>
              </a:lnSpc>
            </a:pPr>
            <a:r>
              <a:rPr lang="en-GB" sz="1700"/>
              <a:t>Secure salon premises and complete interior setup by March 2026</a:t>
            </a:r>
          </a:p>
          <a:p>
            <a:pPr marL="457200" indent="-457200">
              <a:lnSpc>
                <a:spcPct val="100000"/>
              </a:lnSpc>
            </a:pPr>
            <a:r>
              <a:rPr lang="en-GB" sz="1700"/>
              <a:t>Attract 150 regular clients with 6 months</a:t>
            </a:r>
          </a:p>
          <a:p>
            <a:pPr marL="457200" indent="-457200">
              <a:lnSpc>
                <a:spcPct val="100000"/>
              </a:lnSpc>
            </a:pPr>
            <a:r>
              <a:rPr lang="en-GB" sz="1700"/>
              <a:t>Achieve monthly revenue £6-7000 by six months </a:t>
            </a:r>
          </a:p>
          <a:p>
            <a:pPr marL="457200" indent="-457200">
              <a:lnSpc>
                <a:spcPct val="100000"/>
              </a:lnSpc>
            </a:pPr>
            <a:r>
              <a:rPr lang="en-GB" sz="1700"/>
              <a:t>Maintain customer satisfaction of 4.5or higher 5. Launch professional Instagram campaign within one month of opening</a:t>
            </a:r>
          </a:p>
          <a:p>
            <a:pPr marL="457200" indent="-457200">
              <a:lnSpc>
                <a:spcPct val="100000"/>
              </a:lnSpc>
            </a:pPr>
            <a:r>
              <a:rPr lang="en-GB" sz="1700"/>
              <a:t>Offering high quality skills and high-quality product </a:t>
            </a:r>
          </a:p>
          <a:p>
            <a:pPr marL="457200" indent="-457200">
              <a:lnSpc>
                <a:spcPct val="100000"/>
              </a:lnSpc>
            </a:pPr>
            <a:endParaRPr lang="en-GB" sz="1700"/>
          </a:p>
        </p:txBody>
      </p:sp>
      <p:cxnSp>
        <p:nvCxnSpPr>
          <p:cNvPr id="13" name="Straight Connector 12">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A screenshot of a computer&#10;&#10;AI-generated content may be incorrect.">
            <a:extLst>
              <a:ext uri="{FF2B5EF4-FFF2-40B4-BE49-F238E27FC236}">
                <a16:creationId xmlns:a16="http://schemas.microsoft.com/office/drawing/2014/main" id="{C0FAF54D-40CC-B381-5A86-C9DD27C060F8}"/>
              </a:ext>
            </a:extLst>
          </p:cNvPr>
          <p:cNvPicPr>
            <a:picLocks noChangeAspect="1"/>
          </p:cNvPicPr>
          <p:nvPr/>
        </p:nvPicPr>
        <p:blipFill>
          <a:blip r:embed="rId2"/>
          <a:srcRect l="50954" t="31579" r="22361" b="18173"/>
          <a:stretch>
            <a:fillRect/>
          </a:stretch>
        </p:blipFill>
        <p:spPr>
          <a:xfrm>
            <a:off x="804883" y="2673803"/>
            <a:ext cx="2800384" cy="3452840"/>
          </a:xfrm>
          <a:prstGeom prst="rect">
            <a:avLst/>
          </a:prstGeom>
        </p:spPr>
      </p:pic>
    </p:spTree>
    <p:extLst>
      <p:ext uri="{BB962C8B-B14F-4D97-AF65-F5344CB8AC3E}">
        <p14:creationId xmlns:p14="http://schemas.microsoft.com/office/powerpoint/2010/main" val="2947343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459A1-D7DB-5655-2EF3-C28329989F78}"/>
              </a:ext>
            </a:extLst>
          </p:cNvPr>
          <p:cNvSpPr>
            <a:spLocks noGrp="1"/>
          </p:cNvSpPr>
          <p:nvPr>
            <p:ph type="title"/>
          </p:nvPr>
        </p:nvSpPr>
        <p:spPr>
          <a:xfrm>
            <a:off x="704088" y="1208994"/>
            <a:ext cx="7044764" cy="772451"/>
          </a:xfrm>
        </p:spPr>
        <p:txBody>
          <a:bodyPr>
            <a:normAutofit fontScale="90000"/>
          </a:bodyPr>
          <a:lstStyle/>
          <a:p>
            <a:r>
              <a:rPr lang="en-GB"/>
              <a:t>Legal identity ( pros &amp; cons)</a:t>
            </a:r>
          </a:p>
        </p:txBody>
      </p:sp>
      <p:cxnSp>
        <p:nvCxnSpPr>
          <p:cNvPr id="18" name="Straight Connector 17">
            <a:extLst>
              <a:ext uri="{FF2B5EF4-FFF2-40B4-BE49-F238E27FC236}">
                <a16:creationId xmlns:a16="http://schemas.microsoft.com/office/drawing/2014/main" id="{BC7A31E9-CB8F-4167-A21B-6AF00864F4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C4638FF-D666-1183-87E8-E7F779D61BEB}"/>
              </a:ext>
            </a:extLst>
          </p:cNvPr>
          <p:cNvSpPr>
            <a:spLocks noGrp="1"/>
          </p:cNvSpPr>
          <p:nvPr>
            <p:ph idx="1"/>
          </p:nvPr>
        </p:nvSpPr>
        <p:spPr>
          <a:xfrm>
            <a:off x="704088" y="1940625"/>
            <a:ext cx="7037959" cy="4215531"/>
          </a:xfrm>
        </p:spPr>
        <p:txBody>
          <a:bodyPr vert="horz" lIns="91440" tIns="45720" rIns="91440" bIns="45720" rtlCol="0" anchor="t">
            <a:normAutofit/>
          </a:bodyPr>
          <a:lstStyle/>
          <a:p>
            <a:pPr marL="0" indent="0">
              <a:lnSpc>
                <a:spcPct val="100000"/>
              </a:lnSpc>
              <a:buNone/>
            </a:pPr>
            <a:r>
              <a:rPr lang="en-GB" sz="1800" b="1"/>
              <a:t>CHOSEN STRUCTURE:  Self employer sole trader</a:t>
            </a:r>
            <a:r>
              <a:rPr lang="en-GB" sz="1600" b="1"/>
              <a:t> </a:t>
            </a:r>
          </a:p>
          <a:p>
            <a:pPr marL="0" indent="0">
              <a:lnSpc>
                <a:spcPct val="100000"/>
              </a:lnSpc>
              <a:buNone/>
            </a:pPr>
            <a:r>
              <a:rPr lang="en-GB" sz="1400" b="1"/>
              <a:t>Pros:</a:t>
            </a:r>
          </a:p>
          <a:p>
            <a:pPr>
              <a:lnSpc>
                <a:spcPct val="100000"/>
              </a:lnSpc>
            </a:pPr>
            <a:r>
              <a:rPr lang="en-GB" sz="1400"/>
              <a:t>Quick decision making</a:t>
            </a:r>
          </a:p>
          <a:p>
            <a:pPr>
              <a:lnSpc>
                <a:spcPct val="100000"/>
              </a:lnSpc>
            </a:pPr>
            <a:r>
              <a:rPr lang="en-GB" sz="1400"/>
              <a:t>Simple structure for start up</a:t>
            </a:r>
          </a:p>
          <a:p>
            <a:pPr>
              <a:lnSpc>
                <a:spcPct val="100000"/>
              </a:lnSpc>
            </a:pPr>
            <a:r>
              <a:rPr lang="en-GB" sz="1400"/>
              <a:t>Simple administrative structure</a:t>
            </a:r>
          </a:p>
          <a:p>
            <a:pPr>
              <a:lnSpc>
                <a:spcPct val="100000"/>
              </a:lnSpc>
            </a:pPr>
            <a:r>
              <a:rPr lang="en-GB" sz="1400"/>
              <a:t>Flexibility &amp; independence </a:t>
            </a:r>
          </a:p>
          <a:p>
            <a:pPr marL="0" indent="0">
              <a:lnSpc>
                <a:spcPct val="100000"/>
              </a:lnSpc>
              <a:buNone/>
            </a:pPr>
            <a:r>
              <a:rPr lang="en-GB" sz="1600" b="1"/>
              <a:t>Cons: </a:t>
            </a:r>
          </a:p>
          <a:p>
            <a:pPr>
              <a:lnSpc>
                <a:spcPct val="100000"/>
              </a:lnSpc>
            </a:pPr>
            <a:r>
              <a:rPr lang="en-GB" sz="1400"/>
              <a:t>Limited access to eternal founding</a:t>
            </a:r>
          </a:p>
          <a:p>
            <a:pPr>
              <a:lnSpc>
                <a:spcPct val="100000"/>
              </a:lnSpc>
            </a:pPr>
            <a:r>
              <a:rPr lang="en-GB" sz="1400"/>
              <a:t>Grow may require hiring additional staff</a:t>
            </a:r>
          </a:p>
          <a:p>
            <a:pPr>
              <a:lnSpc>
                <a:spcPct val="100000"/>
              </a:lnSpc>
            </a:pPr>
            <a:r>
              <a:rPr lang="en-GB" sz="1400"/>
              <a:t>Personal liability for debs</a:t>
            </a:r>
          </a:p>
          <a:p>
            <a:pPr>
              <a:lnSpc>
                <a:spcPct val="100000"/>
              </a:lnSpc>
            </a:pPr>
            <a:endParaRPr lang="en-GB" sz="1400"/>
          </a:p>
        </p:txBody>
      </p:sp>
      <p:pic>
        <p:nvPicPr>
          <p:cNvPr id="4" name="Picture 3" descr="A sign on a wall&#10;&#10;AI-generated content may be incorrect.">
            <a:extLst>
              <a:ext uri="{FF2B5EF4-FFF2-40B4-BE49-F238E27FC236}">
                <a16:creationId xmlns:a16="http://schemas.microsoft.com/office/drawing/2014/main" id="{13B647E1-B8C4-997D-6084-506DC8C74CB6}"/>
              </a:ext>
            </a:extLst>
          </p:cNvPr>
          <p:cNvPicPr>
            <a:picLocks noChangeAspect="1"/>
          </p:cNvPicPr>
          <p:nvPr/>
        </p:nvPicPr>
        <p:blipFill>
          <a:blip r:embed="rId2"/>
          <a:srcRect t="8404" b="42199"/>
          <a:stretch>
            <a:fillRect/>
          </a:stretch>
        </p:blipFill>
        <p:spPr>
          <a:xfrm>
            <a:off x="8115300" y="10"/>
            <a:ext cx="4076699" cy="4779672"/>
          </a:xfrm>
          <a:prstGeom prst="rect">
            <a:avLst/>
          </a:prstGeom>
        </p:spPr>
      </p:pic>
      <p:cxnSp>
        <p:nvCxnSpPr>
          <p:cNvPr id="20" name="Straight Connector 19">
            <a:extLst>
              <a:ext uri="{FF2B5EF4-FFF2-40B4-BE49-F238E27FC236}">
                <a16:creationId xmlns:a16="http://schemas.microsoft.com/office/drawing/2014/main" id="{3F983119-182B-4BC7-AC8F-ED02E4F9D1B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One in a crowd">
            <a:extLst>
              <a:ext uri="{FF2B5EF4-FFF2-40B4-BE49-F238E27FC236}">
                <a16:creationId xmlns:a16="http://schemas.microsoft.com/office/drawing/2014/main" id="{C4621F86-34F2-1DCC-0954-58FC47B47D42}"/>
              </a:ext>
            </a:extLst>
          </p:cNvPr>
          <p:cNvPicPr>
            <a:picLocks noChangeAspect="1"/>
          </p:cNvPicPr>
          <p:nvPr/>
        </p:nvPicPr>
        <p:blipFill>
          <a:blip r:embed="rId3"/>
          <a:srcRect l="9720" r="1113"/>
          <a:stretch>
            <a:fillRect/>
          </a:stretch>
        </p:blipFill>
        <p:spPr>
          <a:xfrm>
            <a:off x="8115300" y="4007304"/>
            <a:ext cx="4076699" cy="2850697"/>
          </a:xfrm>
          <a:prstGeom prst="rect">
            <a:avLst/>
          </a:prstGeom>
        </p:spPr>
      </p:pic>
    </p:spTree>
    <p:extLst>
      <p:ext uri="{BB962C8B-B14F-4D97-AF65-F5344CB8AC3E}">
        <p14:creationId xmlns:p14="http://schemas.microsoft.com/office/powerpoint/2010/main" val="2744869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2AFE5-C9FD-000D-42CB-3C8E46789B46}"/>
              </a:ext>
            </a:extLst>
          </p:cNvPr>
          <p:cNvSpPr>
            <a:spLocks noGrp="1"/>
          </p:cNvSpPr>
          <p:nvPr>
            <p:ph type="title"/>
          </p:nvPr>
        </p:nvSpPr>
        <p:spPr>
          <a:xfrm>
            <a:off x="704088" y="152399"/>
            <a:ext cx="5179509" cy="1202795"/>
          </a:xfrm>
        </p:spPr>
        <p:txBody>
          <a:bodyPr vert="horz" lIns="91440" tIns="45720" rIns="91440" bIns="45720" rtlCol="0">
            <a:normAutofit fontScale="90000"/>
          </a:bodyPr>
          <a:lstStyle/>
          <a:p>
            <a:pPr>
              <a:lnSpc>
                <a:spcPct val="90000"/>
              </a:lnSpc>
            </a:pPr>
            <a:r>
              <a:rPr lang="en-US" sz="3700"/>
              <a:t>Physical location </a:t>
            </a:r>
            <a:br>
              <a:rPr lang="en-US" sz="3700"/>
            </a:br>
            <a:br>
              <a:rPr lang="en-US" sz="3700"/>
            </a:br>
            <a:endParaRPr lang="en-US" sz="3700"/>
          </a:p>
        </p:txBody>
      </p:sp>
      <p:cxnSp>
        <p:nvCxnSpPr>
          <p:cNvPr id="50"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6" name="Picture 15" descr="A map of a city&#10;&#10;AI-generated content may be incorrect.">
            <a:extLst>
              <a:ext uri="{FF2B5EF4-FFF2-40B4-BE49-F238E27FC236}">
                <a16:creationId xmlns:a16="http://schemas.microsoft.com/office/drawing/2014/main" id="{F0EF5C9D-0317-780A-F546-780A2B35FDB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6346" y="804432"/>
            <a:ext cx="5655689" cy="3490974"/>
          </a:xfrm>
          <a:prstGeom prst="rect">
            <a:avLst/>
          </a:prstGeom>
        </p:spPr>
      </p:pic>
      <p:sp>
        <p:nvSpPr>
          <p:cNvPr id="18" name="Content Placeholder 17">
            <a:extLst>
              <a:ext uri="{FF2B5EF4-FFF2-40B4-BE49-F238E27FC236}">
                <a16:creationId xmlns:a16="http://schemas.microsoft.com/office/drawing/2014/main" id="{E931E2F1-D652-EC93-A96B-B39F5423953E}"/>
              </a:ext>
            </a:extLst>
          </p:cNvPr>
          <p:cNvSpPr>
            <a:spLocks noGrp="1"/>
          </p:cNvSpPr>
          <p:nvPr>
            <p:ph idx="1"/>
          </p:nvPr>
        </p:nvSpPr>
        <p:spPr>
          <a:xfrm>
            <a:off x="6650139" y="914399"/>
            <a:ext cx="5141018" cy="5241186"/>
          </a:xfrm>
        </p:spPr>
        <p:txBody>
          <a:bodyPr vert="horz" lIns="91440" tIns="45720" rIns="91440" bIns="45720" rtlCol="0" anchor="t">
            <a:normAutofit/>
          </a:bodyPr>
          <a:lstStyle/>
          <a:p>
            <a:pPr marL="0" indent="0">
              <a:buNone/>
            </a:pPr>
            <a:r>
              <a:rPr lang="en-US"/>
              <a:t>    </a:t>
            </a:r>
            <a:r>
              <a:rPr lang="en-US" b="1"/>
              <a:t>PROPOSED LOCATION: </a:t>
            </a:r>
          </a:p>
          <a:p>
            <a:pPr marL="0" indent="0">
              <a:buNone/>
            </a:pPr>
            <a:r>
              <a:rPr lang="en-US"/>
              <a:t>High Street unit in Cardiff </a:t>
            </a:r>
          </a:p>
          <a:p>
            <a:pPr marL="342900" indent="-342900"/>
            <a:r>
              <a:rPr lang="en-US"/>
              <a:t>Good visibility</a:t>
            </a:r>
          </a:p>
          <a:p>
            <a:pPr marL="342900" indent="-342900"/>
            <a:r>
              <a:rPr lang="en-US"/>
              <a:t>Easy parking </a:t>
            </a:r>
          </a:p>
          <a:p>
            <a:pPr marL="342900" indent="-342900"/>
            <a:r>
              <a:rPr lang="en-US"/>
              <a:t>Near shops &amp; residential areas </a:t>
            </a:r>
          </a:p>
          <a:p>
            <a:pPr marL="0" indent="0">
              <a:buNone/>
            </a:pPr>
            <a:r>
              <a:rPr lang="en-US"/>
              <a:t>Why this location works?</a:t>
            </a:r>
          </a:p>
          <a:p>
            <a:pPr marL="342900" indent="-342900"/>
            <a:r>
              <a:rPr lang="en-US"/>
              <a:t>High footfall</a:t>
            </a:r>
          </a:p>
          <a:p>
            <a:pPr marL="342900" indent="-342900"/>
            <a:r>
              <a:rPr lang="en-US"/>
              <a:t>Local demographic demands beauty </a:t>
            </a:r>
          </a:p>
          <a:p>
            <a:pPr marL="342900" indent="-342900"/>
            <a:r>
              <a:rPr lang="en-US"/>
              <a:t>City Centre- affluent area, easy access</a:t>
            </a:r>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p:txBody>
      </p:sp>
      <p:pic>
        <p:nvPicPr>
          <p:cNvPr id="3" name="Picture 2" descr="A screenshot of a computer&#10;&#10;AI-generated content may be incorrect.">
            <a:extLst>
              <a:ext uri="{FF2B5EF4-FFF2-40B4-BE49-F238E27FC236}">
                <a16:creationId xmlns:a16="http://schemas.microsoft.com/office/drawing/2014/main" id="{FD62BD2C-7322-3FA5-AE7F-DC2264A289CC}"/>
              </a:ext>
            </a:extLst>
          </p:cNvPr>
          <p:cNvPicPr>
            <a:picLocks noChangeAspect="1"/>
          </p:cNvPicPr>
          <p:nvPr/>
        </p:nvPicPr>
        <p:blipFill>
          <a:blip r:embed="rId4"/>
          <a:srcRect l="61511" t="36764" r="5993" b="23089"/>
          <a:stretch>
            <a:fillRect/>
          </a:stretch>
        </p:blipFill>
        <p:spPr>
          <a:xfrm>
            <a:off x="143710" y="4051152"/>
            <a:ext cx="4883571" cy="2827994"/>
          </a:xfrm>
          <a:prstGeom prst="rect">
            <a:avLst/>
          </a:prstGeom>
        </p:spPr>
      </p:pic>
    </p:spTree>
    <p:extLst>
      <p:ext uri="{BB962C8B-B14F-4D97-AF65-F5344CB8AC3E}">
        <p14:creationId xmlns:p14="http://schemas.microsoft.com/office/powerpoint/2010/main" val="496295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CF3EA-D3FB-3865-73C1-12C2749ECDFF}"/>
              </a:ext>
            </a:extLst>
          </p:cNvPr>
          <p:cNvSpPr>
            <a:spLocks noGrp="1"/>
          </p:cNvSpPr>
          <p:nvPr>
            <p:ph type="title"/>
          </p:nvPr>
        </p:nvSpPr>
        <p:spPr>
          <a:xfrm>
            <a:off x="6284749" y="909638"/>
            <a:ext cx="5201121" cy="1318062"/>
          </a:xfrm>
        </p:spPr>
        <p:txBody>
          <a:bodyPr>
            <a:normAutofit/>
          </a:bodyPr>
          <a:lstStyle/>
          <a:p>
            <a:pPr>
              <a:lnSpc>
                <a:spcPct val="90000"/>
              </a:lnSpc>
            </a:pPr>
            <a:r>
              <a:rPr lang="en-GB" sz="2800"/>
              <a:t>Human resource strategy</a:t>
            </a:r>
            <a:br>
              <a:rPr lang="en-GB" sz="2800"/>
            </a:br>
            <a:r>
              <a:rPr lang="en-GB" sz="2800"/>
              <a:t>  </a:t>
            </a:r>
          </a:p>
        </p:txBody>
      </p:sp>
      <p:pic>
        <p:nvPicPr>
          <p:cNvPr id="4" name="Content Placeholder 3" descr="A screen shot of a computer&#10;&#10;AI-generated content may be incorrect.">
            <a:extLst>
              <a:ext uri="{FF2B5EF4-FFF2-40B4-BE49-F238E27FC236}">
                <a16:creationId xmlns:a16="http://schemas.microsoft.com/office/drawing/2014/main" id="{606B8A3A-CE85-F590-9046-C3D665ECE779}"/>
              </a:ext>
            </a:extLst>
          </p:cNvPr>
          <p:cNvPicPr>
            <a:picLocks noChangeAspect="1"/>
          </p:cNvPicPr>
          <p:nvPr/>
        </p:nvPicPr>
        <p:blipFill>
          <a:blip r:embed="rId2"/>
          <a:srcRect l="2301" t="5256" r="9467" b="11038"/>
          <a:stretch>
            <a:fillRect/>
          </a:stretch>
        </p:blipFill>
        <p:spPr>
          <a:xfrm rot="5400000">
            <a:off x="-830901" y="1050045"/>
            <a:ext cx="6690080" cy="4760191"/>
          </a:xfrm>
          <a:prstGeom prst="rect">
            <a:avLst/>
          </a:prstGeom>
        </p:spPr>
      </p:pic>
      <p:cxnSp>
        <p:nvCxnSpPr>
          <p:cNvPr id="29" name="Straight Connector 28">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31" name="Content Placeholder 7">
            <a:extLst>
              <a:ext uri="{FF2B5EF4-FFF2-40B4-BE49-F238E27FC236}">
                <a16:creationId xmlns:a16="http://schemas.microsoft.com/office/drawing/2014/main" id="{042C52FD-1949-DB1F-EE26-773FF36D24A8}"/>
              </a:ext>
            </a:extLst>
          </p:cNvPr>
          <p:cNvGraphicFramePr>
            <a:graphicFrameLocks noGrp="1"/>
          </p:cNvGraphicFramePr>
          <p:nvPr>
            <p:ph idx="1"/>
          </p:nvPr>
        </p:nvGraphicFramePr>
        <p:xfrm>
          <a:off x="5802567" y="1452649"/>
          <a:ext cx="5689392" cy="5086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9284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1A666-F29C-B0E4-5708-5E6DA7156C18}"/>
              </a:ext>
            </a:extLst>
          </p:cNvPr>
          <p:cNvSpPr>
            <a:spLocks noGrp="1"/>
          </p:cNvSpPr>
          <p:nvPr>
            <p:ph type="title"/>
          </p:nvPr>
        </p:nvSpPr>
        <p:spPr>
          <a:xfrm>
            <a:off x="700635" y="17297"/>
            <a:ext cx="5389688" cy="621249"/>
          </a:xfrm>
        </p:spPr>
        <p:txBody>
          <a:bodyPr>
            <a:normAutofit fontScale="90000"/>
          </a:bodyPr>
          <a:lstStyle/>
          <a:p>
            <a:r>
              <a:rPr lang="en-GB"/>
              <a:t>Cash flow analysis </a:t>
            </a:r>
          </a:p>
        </p:txBody>
      </p:sp>
      <p:sp>
        <p:nvSpPr>
          <p:cNvPr id="3" name="Content Placeholder 2">
            <a:extLst>
              <a:ext uri="{FF2B5EF4-FFF2-40B4-BE49-F238E27FC236}">
                <a16:creationId xmlns:a16="http://schemas.microsoft.com/office/drawing/2014/main" id="{E3ADD9AF-F481-880B-E420-7C32F4FCD964}"/>
              </a:ext>
            </a:extLst>
          </p:cNvPr>
          <p:cNvSpPr>
            <a:spLocks noGrp="1"/>
          </p:cNvSpPr>
          <p:nvPr>
            <p:ph idx="1"/>
          </p:nvPr>
        </p:nvSpPr>
        <p:spPr>
          <a:xfrm>
            <a:off x="-17690" y="1280310"/>
            <a:ext cx="6292455" cy="5306809"/>
          </a:xfrm>
        </p:spPr>
        <p:txBody>
          <a:bodyPr vert="horz" lIns="91440" tIns="45720" rIns="91440" bIns="45720" rtlCol="0" anchor="t">
            <a:normAutofit fontScale="85000" lnSpcReduction="10000"/>
          </a:bodyPr>
          <a:lstStyle/>
          <a:p>
            <a:r>
              <a:rPr lang="en-GB"/>
              <a:t>Income increases month by month as I build a base of regular clients</a:t>
            </a:r>
            <a:endParaRPr lang="en-US"/>
          </a:p>
          <a:p>
            <a:r>
              <a:rPr lang="en-GB"/>
              <a:t>Start on January 2026 with some booking from media posting (marketing strategy) </a:t>
            </a:r>
          </a:p>
          <a:p>
            <a:r>
              <a:rPr lang="en-GB"/>
              <a:t>Start-up capital: £7000 personal saving plus £8000 government grant (some money used as opening balance)</a:t>
            </a:r>
          </a:p>
          <a:p>
            <a:r>
              <a:rPr lang="en-GB"/>
              <a:t>Break even expected around month 6 (June 2026) </a:t>
            </a:r>
          </a:p>
          <a:p>
            <a:r>
              <a:rPr lang="en-GB"/>
              <a:t>Monthly cost stay steady at around £5,157 (rent, bills, wages)</a:t>
            </a:r>
          </a:p>
          <a:p>
            <a:r>
              <a:rPr lang="en-GB"/>
              <a:t>Careful financial planning is essential for start-up success (Wittiam,2020)</a:t>
            </a:r>
          </a:p>
          <a:p>
            <a:r>
              <a:rPr lang="en-GB"/>
              <a:t>The business is expected to grow steadily through the first year</a:t>
            </a:r>
          </a:p>
          <a:p>
            <a:r>
              <a:rPr lang="en-GB"/>
              <a:t>By the end of the year-December 2026, the closing balance is around £15,516, showing stable and consistent profi</a:t>
            </a:r>
          </a:p>
          <a:p>
            <a:r>
              <a:rPr lang="en-GB"/>
              <a:t>Profit start small but rises each month as the salon gets busier </a:t>
            </a:r>
          </a:p>
          <a:p>
            <a:endParaRPr lang="en-GB"/>
          </a:p>
          <a:p>
            <a:endParaRPr lang="en-GB"/>
          </a:p>
          <a:p>
            <a:endParaRPr lang="en-GB"/>
          </a:p>
          <a:p>
            <a:pPr marL="0" indent="0">
              <a:buNone/>
            </a:pPr>
            <a:endParaRPr lang="en-GB"/>
          </a:p>
        </p:txBody>
      </p:sp>
      <p:pic>
        <p:nvPicPr>
          <p:cNvPr id="4" name="Picture 3" descr="A screenshot of a computer&#10;&#10;AI-generated content may be incorrect.">
            <a:extLst>
              <a:ext uri="{FF2B5EF4-FFF2-40B4-BE49-F238E27FC236}">
                <a16:creationId xmlns:a16="http://schemas.microsoft.com/office/drawing/2014/main" id="{716CE77B-EF52-33A4-F286-11C4213C8BE3}"/>
              </a:ext>
            </a:extLst>
          </p:cNvPr>
          <p:cNvPicPr>
            <a:picLocks noChangeAspect="1"/>
          </p:cNvPicPr>
          <p:nvPr/>
        </p:nvPicPr>
        <p:blipFill>
          <a:blip r:embed="rId2"/>
          <a:srcRect l="1408" t="24153" r="27346" b="27542"/>
          <a:stretch>
            <a:fillRect/>
          </a:stretch>
        </p:blipFill>
        <p:spPr>
          <a:xfrm>
            <a:off x="6090387" y="2719222"/>
            <a:ext cx="5954661" cy="3409429"/>
          </a:xfrm>
          <a:prstGeom prst="rect">
            <a:avLst/>
          </a:prstGeom>
        </p:spPr>
      </p:pic>
    </p:spTree>
    <p:extLst>
      <p:ext uri="{BB962C8B-B14F-4D97-AF65-F5344CB8AC3E}">
        <p14:creationId xmlns:p14="http://schemas.microsoft.com/office/powerpoint/2010/main" val="44561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D5420-1DF3-F319-13AF-23D1C4AEB300}"/>
              </a:ext>
            </a:extLst>
          </p:cNvPr>
          <p:cNvSpPr>
            <a:spLocks noGrp="1"/>
          </p:cNvSpPr>
          <p:nvPr>
            <p:ph type="title"/>
          </p:nvPr>
        </p:nvSpPr>
        <p:spPr>
          <a:xfrm>
            <a:off x="241274" y="811720"/>
            <a:ext cx="4849265" cy="4609591"/>
          </a:xfrm>
        </p:spPr>
        <p:txBody>
          <a:bodyPr vert="horz" lIns="91440" tIns="45720" rIns="91440" bIns="45720" rtlCol="0" anchor="t">
            <a:noAutofit/>
          </a:bodyPr>
          <a:lstStyle/>
          <a:p>
            <a:pPr>
              <a:spcBef>
                <a:spcPts val="0"/>
              </a:spcBef>
            </a:pPr>
            <a:r>
              <a:rPr lang="en-GB" sz="3200" i="1">
                <a:solidFill>
                  <a:srgbClr val="444444"/>
                </a:solidFill>
                <a:latin typeface="Calibri"/>
                <a:ea typeface="Calibri"/>
                <a:cs typeface="Calibri"/>
              </a:rPr>
              <a:t>SWOT &amp; PESTLE ANALYSIS</a:t>
            </a:r>
            <a:br>
              <a:rPr lang="en-GB" sz="3200" i="1">
                <a:latin typeface="Calibri"/>
                <a:ea typeface="Calibri"/>
                <a:cs typeface="Calibri"/>
              </a:rPr>
            </a:br>
            <a:br>
              <a:rPr lang="en-GB" sz="900" b="1" i="1">
                <a:latin typeface="Calibri"/>
                <a:ea typeface="Calibri"/>
                <a:cs typeface="Calibri"/>
              </a:rPr>
            </a:br>
            <a:r>
              <a:rPr lang="en-GB" sz="1200" b="1" i="1">
                <a:solidFill>
                  <a:srgbClr val="444444"/>
                </a:solidFill>
                <a:latin typeface="Calibri"/>
                <a:ea typeface="Calibri"/>
                <a:cs typeface="Calibri"/>
              </a:rPr>
              <a:t>SWOT </a:t>
            </a:r>
            <a:endParaRPr lang="en-US" sz="1200">
              <a:latin typeface="Calibri"/>
              <a:ea typeface="Calibri"/>
              <a:cs typeface="Calibri"/>
            </a:endParaRPr>
          </a:p>
          <a:p>
            <a:pPr>
              <a:spcBef>
                <a:spcPts val="0"/>
              </a:spcBef>
            </a:pPr>
            <a:r>
              <a:rPr lang="en-GB" sz="1200">
                <a:solidFill>
                  <a:srgbClr val="444444"/>
                </a:solidFill>
                <a:latin typeface="Calibri"/>
                <a:ea typeface="Calibri"/>
                <a:cs typeface="Calibri"/>
              </a:rPr>
              <a:t> </a:t>
            </a:r>
            <a:r>
              <a:rPr lang="en-GB" sz="1200" b="1">
                <a:solidFill>
                  <a:srgbClr val="444444"/>
                </a:solidFill>
                <a:latin typeface="Calibri"/>
                <a:ea typeface="Calibri"/>
                <a:cs typeface="Calibri"/>
              </a:rPr>
              <a:t>STRENGHT</a:t>
            </a:r>
            <a:endParaRPr lang="en-US" sz="1200">
              <a:latin typeface="Calibri"/>
              <a:ea typeface="Calibri"/>
              <a:cs typeface="Calibri"/>
            </a:endParaRPr>
          </a:p>
          <a:p>
            <a:pPr lvl="1">
              <a:buChar char="•"/>
            </a:pPr>
            <a:r>
              <a:rPr lang="en-GB" sz="1200">
                <a:solidFill>
                  <a:srgbClr val="444444"/>
                </a:solidFill>
                <a:latin typeface="Calibri"/>
                <a:ea typeface="Calibri"/>
                <a:cs typeface="Calibri"/>
              </a:rPr>
              <a:t>Skilled staff</a:t>
            </a:r>
            <a:endParaRPr lang="en-US" sz="1200">
              <a:latin typeface="Calibri"/>
              <a:ea typeface="Calibri"/>
              <a:cs typeface="Calibri"/>
            </a:endParaRPr>
          </a:p>
          <a:p>
            <a:pPr lvl="1">
              <a:buChar char="•"/>
            </a:pPr>
            <a:r>
              <a:rPr lang="en-GB" sz="1200">
                <a:solidFill>
                  <a:srgbClr val="444444"/>
                </a:solidFill>
                <a:latin typeface="Calibri"/>
                <a:ea typeface="Calibri"/>
                <a:cs typeface="Calibri"/>
              </a:rPr>
              <a:t>Full control of premises</a:t>
            </a:r>
            <a:endParaRPr lang="en-US" sz="1200">
              <a:latin typeface="Calibri"/>
              <a:ea typeface="Calibri"/>
              <a:cs typeface="Calibri"/>
            </a:endParaRPr>
          </a:p>
          <a:p>
            <a:pPr lvl="1">
              <a:buChar char="•"/>
            </a:pPr>
            <a:r>
              <a:rPr lang="en-GB" sz="1200">
                <a:solidFill>
                  <a:srgbClr val="444444"/>
                </a:solidFill>
                <a:latin typeface="Calibri"/>
                <a:ea typeface="Calibri"/>
                <a:cs typeface="Calibri"/>
              </a:rPr>
              <a:t>Experience and qualified staff providing personalised treatments</a:t>
            </a:r>
            <a:endParaRPr lang="en-US" sz="1200">
              <a:latin typeface="Calibri"/>
              <a:ea typeface="Calibri"/>
              <a:cs typeface="Calibri"/>
            </a:endParaRPr>
          </a:p>
          <a:p>
            <a:pPr>
              <a:spcBef>
                <a:spcPts val="0"/>
              </a:spcBef>
            </a:pPr>
            <a:r>
              <a:rPr lang="en-GB" sz="1200" b="1">
                <a:solidFill>
                  <a:srgbClr val="444444"/>
                </a:solidFill>
                <a:latin typeface="Calibri"/>
                <a:ea typeface="Calibri"/>
                <a:cs typeface="Calibri"/>
              </a:rPr>
              <a:t>WEAKNES</a:t>
            </a:r>
            <a:endParaRPr lang="en-US" sz="1200">
              <a:latin typeface="Calibri"/>
              <a:ea typeface="Calibri"/>
              <a:cs typeface="Calibri"/>
            </a:endParaRPr>
          </a:p>
          <a:p>
            <a:pPr lvl="1">
              <a:buChar char="•"/>
            </a:pPr>
            <a:r>
              <a:rPr lang="en-GB" sz="1200">
                <a:solidFill>
                  <a:srgbClr val="444444"/>
                </a:solidFill>
                <a:latin typeface="Calibri"/>
                <a:ea typeface="Calibri"/>
                <a:cs typeface="Calibri"/>
              </a:rPr>
              <a:t>High salaries</a:t>
            </a:r>
            <a:endParaRPr lang="en-US" sz="1200">
              <a:latin typeface="Calibri"/>
              <a:ea typeface="Calibri"/>
              <a:cs typeface="Calibri"/>
            </a:endParaRPr>
          </a:p>
          <a:p>
            <a:pPr lvl="1">
              <a:buChar char="•"/>
            </a:pPr>
            <a:r>
              <a:rPr lang="en-GB" sz="1200">
                <a:solidFill>
                  <a:srgbClr val="444444"/>
                </a:solidFill>
                <a:latin typeface="Calibri"/>
                <a:ea typeface="Calibri"/>
                <a:cs typeface="Calibri"/>
              </a:rPr>
              <a:t>Limited marketing budget and social media visibility</a:t>
            </a:r>
            <a:endParaRPr lang="en-US" sz="1200">
              <a:latin typeface="Calibri"/>
              <a:ea typeface="Calibri"/>
              <a:cs typeface="Calibri"/>
            </a:endParaRPr>
          </a:p>
          <a:p>
            <a:pPr lvl="1">
              <a:buChar char="•"/>
            </a:pPr>
            <a:r>
              <a:rPr lang="en-GB" sz="1200">
                <a:solidFill>
                  <a:srgbClr val="444444"/>
                </a:solidFill>
                <a:latin typeface="Calibri"/>
                <a:ea typeface="Calibri"/>
                <a:cs typeface="Calibri"/>
              </a:rPr>
              <a:t>Dependence on local clientele less footfall from outside the are</a:t>
            </a:r>
            <a:endParaRPr lang="en-US" sz="1200">
              <a:latin typeface="Calibri"/>
              <a:ea typeface="Calibri"/>
              <a:cs typeface="Calibri"/>
            </a:endParaRPr>
          </a:p>
          <a:p>
            <a:pPr lvl="1">
              <a:buChar char="•"/>
            </a:pPr>
            <a:r>
              <a:rPr lang="en-GB" sz="1200">
                <a:solidFill>
                  <a:srgbClr val="444444"/>
                </a:solidFill>
                <a:latin typeface="Calibri"/>
                <a:ea typeface="Calibri"/>
                <a:cs typeface="Calibri"/>
              </a:rPr>
              <a:t>Possible challenges in retaining skilled staff </a:t>
            </a:r>
            <a:endParaRPr lang="en-US" sz="1200">
              <a:latin typeface="Calibri"/>
              <a:ea typeface="Calibri"/>
              <a:cs typeface="Calibri"/>
            </a:endParaRPr>
          </a:p>
          <a:p>
            <a:pPr>
              <a:spcBef>
                <a:spcPts val="0"/>
              </a:spcBef>
            </a:pPr>
            <a:r>
              <a:rPr lang="en-GB" sz="1200" b="1">
                <a:solidFill>
                  <a:srgbClr val="444444"/>
                </a:solidFill>
                <a:latin typeface="Calibri"/>
                <a:ea typeface="Calibri"/>
                <a:cs typeface="Calibri"/>
              </a:rPr>
              <a:t>OPPORTUNITIES </a:t>
            </a:r>
            <a:endParaRPr lang="en-US" sz="1200">
              <a:latin typeface="Calibri"/>
              <a:ea typeface="Calibri"/>
              <a:cs typeface="Calibri"/>
            </a:endParaRPr>
          </a:p>
          <a:p>
            <a:pPr lvl="1">
              <a:buChar char="•"/>
            </a:pPr>
            <a:r>
              <a:rPr lang="en-GB" sz="1200">
                <a:solidFill>
                  <a:srgbClr val="444444"/>
                </a:solidFill>
                <a:latin typeface="Calibri"/>
                <a:ea typeface="Calibri"/>
                <a:cs typeface="Calibri"/>
              </a:rPr>
              <a:t>Potential to expand into online retail( beauty products)</a:t>
            </a:r>
            <a:endParaRPr lang="en-US" sz="1200">
              <a:latin typeface="Calibri"/>
              <a:ea typeface="Calibri"/>
              <a:cs typeface="Calibri"/>
            </a:endParaRPr>
          </a:p>
          <a:p>
            <a:pPr lvl="1">
              <a:buChar char="•"/>
            </a:pPr>
            <a:r>
              <a:rPr lang="en-GB" sz="1200">
                <a:solidFill>
                  <a:srgbClr val="444444"/>
                </a:solidFill>
                <a:latin typeface="Calibri"/>
                <a:ea typeface="Calibri"/>
                <a:cs typeface="Calibri"/>
              </a:rPr>
              <a:t>Possibility of collaboration with local fashion events, influencers or other businesses to attract new clients</a:t>
            </a:r>
            <a:endParaRPr lang="en-US" sz="1200">
              <a:latin typeface="Calibri"/>
              <a:ea typeface="Calibri"/>
              <a:cs typeface="Calibri"/>
            </a:endParaRPr>
          </a:p>
          <a:p>
            <a:pPr lvl="1">
              <a:buChar char="•"/>
            </a:pPr>
            <a:r>
              <a:rPr lang="en-GB" sz="1200">
                <a:solidFill>
                  <a:srgbClr val="444444"/>
                </a:solidFill>
                <a:latin typeface="Calibri"/>
                <a:ea typeface="Calibri"/>
                <a:cs typeface="Calibri"/>
              </a:rPr>
              <a:t>Organic and Hema free products</a:t>
            </a:r>
            <a:endParaRPr lang="en-US" sz="1200">
              <a:latin typeface="Calibri"/>
              <a:ea typeface="Calibri"/>
              <a:cs typeface="Calibri"/>
            </a:endParaRPr>
          </a:p>
          <a:p>
            <a:pPr lvl="1">
              <a:buChar char="•"/>
            </a:pPr>
            <a:r>
              <a:rPr lang="en-GB" sz="1200">
                <a:solidFill>
                  <a:srgbClr val="444444"/>
                </a:solidFill>
                <a:latin typeface="Calibri"/>
                <a:ea typeface="Calibri"/>
                <a:cs typeface="Calibri"/>
              </a:rPr>
              <a:t>Weeding's package</a:t>
            </a:r>
            <a:endParaRPr lang="en-US" sz="1200">
              <a:latin typeface="Calibri"/>
              <a:ea typeface="Calibri"/>
              <a:cs typeface="Calibri"/>
            </a:endParaRPr>
          </a:p>
          <a:p>
            <a:pPr>
              <a:spcBef>
                <a:spcPts val="0"/>
              </a:spcBef>
            </a:pPr>
            <a:r>
              <a:rPr lang="en-GB" sz="1200" b="1">
                <a:solidFill>
                  <a:srgbClr val="444444"/>
                </a:solidFill>
                <a:latin typeface="Calibri"/>
                <a:ea typeface="Calibri"/>
                <a:cs typeface="Calibri"/>
              </a:rPr>
              <a:t> THREATS</a:t>
            </a:r>
            <a:endParaRPr lang="en-US" sz="1200">
              <a:latin typeface="Calibri"/>
              <a:ea typeface="Calibri"/>
              <a:cs typeface="Calibri"/>
            </a:endParaRPr>
          </a:p>
          <a:p>
            <a:pPr lvl="1">
              <a:buChar char="•"/>
            </a:pPr>
            <a:r>
              <a:rPr lang="en-GB" sz="1200">
                <a:solidFill>
                  <a:srgbClr val="444444"/>
                </a:solidFill>
                <a:latin typeface="Calibri"/>
                <a:ea typeface="Calibri"/>
                <a:cs typeface="Calibri"/>
              </a:rPr>
              <a:t>Rising costs of beauty supplies and rent </a:t>
            </a:r>
            <a:endParaRPr lang="en-US" sz="1200">
              <a:latin typeface="Calibri"/>
              <a:ea typeface="Calibri"/>
              <a:cs typeface="Calibri"/>
            </a:endParaRPr>
          </a:p>
          <a:p>
            <a:pPr lvl="1">
              <a:buChar char="•"/>
            </a:pPr>
            <a:r>
              <a:rPr lang="en-GB" sz="1200">
                <a:solidFill>
                  <a:srgbClr val="444444"/>
                </a:solidFill>
                <a:latin typeface="Calibri"/>
                <a:ea typeface="Calibri"/>
                <a:cs typeface="Calibri"/>
              </a:rPr>
              <a:t>Increasing competition from new salons and home-based beautician </a:t>
            </a:r>
            <a:endParaRPr lang="en-US" sz="1200">
              <a:latin typeface="Calibri"/>
              <a:ea typeface="Calibri"/>
              <a:cs typeface="Calibri"/>
            </a:endParaRPr>
          </a:p>
          <a:p>
            <a:pPr lvl="1">
              <a:buChar char="•"/>
            </a:pPr>
            <a:r>
              <a:rPr lang="en-GB" sz="1200">
                <a:solidFill>
                  <a:srgbClr val="444444"/>
                </a:solidFill>
                <a:latin typeface="Calibri"/>
                <a:ea typeface="Calibri"/>
                <a:cs typeface="Calibri"/>
              </a:rPr>
              <a:t>Changing regulations or new cosmetics procedures</a:t>
            </a:r>
            <a:endParaRPr lang="en-GB" sz="1200"/>
          </a:p>
        </p:txBody>
      </p:sp>
      <p:sp>
        <p:nvSpPr>
          <p:cNvPr id="3" name="Content Placeholder 2">
            <a:extLst>
              <a:ext uri="{FF2B5EF4-FFF2-40B4-BE49-F238E27FC236}">
                <a16:creationId xmlns:a16="http://schemas.microsoft.com/office/drawing/2014/main" id="{0FE715E8-4403-9CA8-F860-023194736E40}"/>
              </a:ext>
            </a:extLst>
          </p:cNvPr>
          <p:cNvSpPr>
            <a:spLocks noGrp="1"/>
          </p:cNvSpPr>
          <p:nvPr>
            <p:ph idx="1"/>
          </p:nvPr>
        </p:nvSpPr>
        <p:spPr>
          <a:xfrm>
            <a:off x="4575491" y="2059866"/>
            <a:ext cx="6675897" cy="3891213"/>
          </a:xfrm>
        </p:spPr>
        <p:txBody>
          <a:bodyPr vert="horz" lIns="91440" tIns="45720" rIns="91440" bIns="45720" rtlCol="0" anchor="t">
            <a:noAutofit/>
          </a:bodyPr>
          <a:lstStyle/>
          <a:p>
            <a:pPr lvl="1">
              <a:lnSpc>
                <a:spcPct val="100000"/>
              </a:lnSpc>
              <a:spcBef>
                <a:spcPts val="0"/>
              </a:spcBef>
            </a:pPr>
            <a:r>
              <a:rPr lang="en-GB" sz="1400" b="1" i="1">
                <a:solidFill>
                  <a:srgbClr val="444444"/>
                </a:solidFill>
                <a:latin typeface="Calibri"/>
                <a:ea typeface="Calibri"/>
                <a:cs typeface="Calibri"/>
              </a:rPr>
              <a:t>PESTLE</a:t>
            </a:r>
            <a:endParaRPr lang="en-US" sz="1400">
              <a:latin typeface="Calibri"/>
              <a:ea typeface="Calibri"/>
              <a:cs typeface="Calibri"/>
            </a:endParaRPr>
          </a:p>
          <a:p>
            <a:pPr lvl="1">
              <a:lnSpc>
                <a:spcPct val="100000"/>
              </a:lnSpc>
              <a:spcBef>
                <a:spcPts val="0"/>
              </a:spcBef>
            </a:pPr>
            <a:r>
              <a:rPr lang="en-GB" sz="1400" b="1" i="1">
                <a:solidFill>
                  <a:srgbClr val="444444"/>
                </a:solidFill>
                <a:latin typeface="Calibri"/>
                <a:ea typeface="Calibri"/>
                <a:cs typeface="Calibri"/>
              </a:rPr>
              <a:t>P</a:t>
            </a:r>
            <a:r>
              <a:rPr lang="en-GB" sz="1400">
                <a:solidFill>
                  <a:srgbClr val="444444"/>
                </a:solidFill>
                <a:latin typeface="Calibri"/>
                <a:ea typeface="Calibri"/>
                <a:cs typeface="Calibri"/>
              </a:rPr>
              <a:t>olitical</a:t>
            </a:r>
            <a:endParaRPr lang="en-US" sz="1400">
              <a:latin typeface="Calibri"/>
              <a:ea typeface="Calibri"/>
              <a:cs typeface="Calibri"/>
            </a:endParaRPr>
          </a:p>
          <a:p>
            <a:pPr lvl="1">
              <a:lnSpc>
                <a:spcPct val="100000"/>
              </a:lnSpc>
              <a:spcBef>
                <a:spcPts val="0"/>
              </a:spcBef>
            </a:pPr>
            <a:r>
              <a:rPr lang="en-GB" sz="1400">
                <a:solidFill>
                  <a:srgbClr val="444444"/>
                </a:solidFill>
                <a:latin typeface="Calibri"/>
                <a:ea typeface="Calibri"/>
                <a:cs typeface="Calibri"/>
              </a:rPr>
              <a:t>Small business grant available</a:t>
            </a:r>
            <a:endParaRPr lang="en-US" sz="1400">
              <a:latin typeface="Calibri"/>
              <a:ea typeface="Calibri"/>
              <a:cs typeface="Calibri"/>
            </a:endParaRPr>
          </a:p>
          <a:p>
            <a:pPr lvl="1">
              <a:lnSpc>
                <a:spcPct val="100000"/>
              </a:lnSpc>
              <a:spcBef>
                <a:spcPts val="0"/>
              </a:spcBef>
            </a:pPr>
            <a:r>
              <a:rPr lang="en-GB" sz="1400">
                <a:solidFill>
                  <a:srgbClr val="444444"/>
                </a:solidFill>
                <a:latin typeface="Calibri"/>
                <a:ea typeface="Calibri"/>
                <a:cs typeface="Calibri"/>
              </a:rPr>
              <a:t>Rergistration for beauty salons</a:t>
            </a:r>
            <a:endParaRPr lang="en-US" sz="1400">
              <a:latin typeface="Calibri"/>
              <a:ea typeface="Calibri"/>
              <a:cs typeface="Calibri"/>
            </a:endParaRPr>
          </a:p>
          <a:p>
            <a:pPr lvl="1">
              <a:lnSpc>
                <a:spcPct val="100000"/>
              </a:lnSpc>
              <a:spcBef>
                <a:spcPts val="0"/>
              </a:spcBef>
            </a:pPr>
            <a:r>
              <a:rPr lang="en-GB" sz="1400" b="1">
                <a:solidFill>
                  <a:srgbClr val="444444"/>
                </a:solidFill>
                <a:latin typeface="Calibri"/>
                <a:ea typeface="Calibri"/>
                <a:cs typeface="Calibri"/>
              </a:rPr>
              <a:t>E</a:t>
            </a:r>
            <a:r>
              <a:rPr lang="en-GB" sz="1400">
                <a:solidFill>
                  <a:srgbClr val="444444"/>
                </a:solidFill>
                <a:latin typeface="Calibri"/>
                <a:ea typeface="Calibri"/>
                <a:cs typeface="Calibri"/>
              </a:rPr>
              <a:t>conomic</a:t>
            </a:r>
            <a:endParaRPr lang="en-US" sz="1400">
              <a:latin typeface="Calibri"/>
              <a:ea typeface="Calibri"/>
              <a:cs typeface="Calibri"/>
            </a:endParaRPr>
          </a:p>
          <a:p>
            <a:pPr lvl="1">
              <a:lnSpc>
                <a:spcPct val="100000"/>
              </a:lnSpc>
              <a:spcBef>
                <a:spcPts val="0"/>
              </a:spcBef>
            </a:pPr>
            <a:r>
              <a:rPr lang="en-GB" sz="1400">
                <a:solidFill>
                  <a:srgbClr val="444444"/>
                </a:solidFill>
                <a:latin typeface="Calibri"/>
                <a:ea typeface="Calibri"/>
                <a:cs typeface="Calibri"/>
              </a:rPr>
              <a:t>Affluent client base supports premium pricing</a:t>
            </a:r>
            <a:endParaRPr lang="en-US" sz="1400">
              <a:latin typeface="Calibri"/>
              <a:ea typeface="Calibri"/>
              <a:cs typeface="Calibri"/>
            </a:endParaRPr>
          </a:p>
          <a:p>
            <a:pPr lvl="1">
              <a:lnSpc>
                <a:spcPct val="100000"/>
              </a:lnSpc>
              <a:spcBef>
                <a:spcPts val="0"/>
              </a:spcBef>
            </a:pPr>
            <a:r>
              <a:rPr lang="en-GB" sz="1400" b="1">
                <a:solidFill>
                  <a:srgbClr val="444444"/>
                </a:solidFill>
                <a:latin typeface="Calibri"/>
                <a:ea typeface="Calibri"/>
                <a:cs typeface="Calibri"/>
              </a:rPr>
              <a:t>S</a:t>
            </a:r>
            <a:r>
              <a:rPr lang="en-GB" sz="1400">
                <a:solidFill>
                  <a:srgbClr val="444444"/>
                </a:solidFill>
                <a:latin typeface="Calibri"/>
                <a:ea typeface="Calibri"/>
                <a:cs typeface="Calibri"/>
              </a:rPr>
              <a:t>ocial</a:t>
            </a:r>
            <a:endParaRPr lang="en-US" sz="1400">
              <a:latin typeface="Calibri"/>
              <a:ea typeface="Calibri"/>
              <a:cs typeface="Calibri"/>
            </a:endParaRPr>
          </a:p>
          <a:p>
            <a:pPr lvl="1">
              <a:lnSpc>
                <a:spcPct val="100000"/>
              </a:lnSpc>
              <a:spcBef>
                <a:spcPts val="0"/>
              </a:spcBef>
            </a:pPr>
            <a:r>
              <a:rPr lang="en-GB" sz="1400">
                <a:solidFill>
                  <a:srgbClr val="444444"/>
                </a:solidFill>
                <a:latin typeface="Calibri"/>
                <a:ea typeface="Calibri"/>
                <a:cs typeface="Calibri"/>
              </a:rPr>
              <a:t>Trend for luxury and wellness services</a:t>
            </a:r>
            <a:endParaRPr lang="en-US" sz="1400">
              <a:latin typeface="Calibri"/>
              <a:ea typeface="Calibri"/>
              <a:cs typeface="Calibri"/>
            </a:endParaRPr>
          </a:p>
          <a:p>
            <a:pPr lvl="1">
              <a:lnSpc>
                <a:spcPct val="100000"/>
              </a:lnSpc>
              <a:spcBef>
                <a:spcPts val="0"/>
              </a:spcBef>
            </a:pPr>
            <a:r>
              <a:rPr lang="en-GB" sz="1400">
                <a:solidFill>
                  <a:srgbClr val="444444"/>
                </a:solidFill>
                <a:latin typeface="Calibri"/>
                <a:ea typeface="Calibri"/>
                <a:cs typeface="Calibri"/>
              </a:rPr>
              <a:t>Lifestyle changes, client demographic</a:t>
            </a:r>
            <a:endParaRPr lang="en-US" sz="1400">
              <a:latin typeface="Calibri"/>
              <a:ea typeface="Calibri"/>
              <a:cs typeface="Calibri"/>
            </a:endParaRPr>
          </a:p>
          <a:p>
            <a:pPr lvl="1">
              <a:lnSpc>
                <a:spcPct val="100000"/>
              </a:lnSpc>
              <a:spcBef>
                <a:spcPts val="0"/>
              </a:spcBef>
            </a:pPr>
            <a:r>
              <a:rPr lang="en-GB" sz="1400" b="1">
                <a:solidFill>
                  <a:srgbClr val="444444"/>
                </a:solidFill>
                <a:latin typeface="Calibri"/>
                <a:ea typeface="Calibri"/>
                <a:cs typeface="Calibri"/>
              </a:rPr>
              <a:t>T</a:t>
            </a:r>
            <a:r>
              <a:rPr lang="en-GB" sz="1400">
                <a:solidFill>
                  <a:srgbClr val="444444"/>
                </a:solidFill>
                <a:latin typeface="Calibri"/>
                <a:ea typeface="Calibri"/>
                <a:cs typeface="Calibri"/>
              </a:rPr>
              <a:t>echnological</a:t>
            </a:r>
            <a:endParaRPr lang="en-US" sz="1400">
              <a:latin typeface="Calibri"/>
              <a:ea typeface="Calibri"/>
              <a:cs typeface="Calibri"/>
            </a:endParaRPr>
          </a:p>
          <a:p>
            <a:pPr lvl="1">
              <a:lnSpc>
                <a:spcPct val="100000"/>
              </a:lnSpc>
              <a:spcBef>
                <a:spcPts val="0"/>
              </a:spcBef>
            </a:pPr>
            <a:r>
              <a:rPr lang="en-GB" sz="1400">
                <a:solidFill>
                  <a:srgbClr val="444444"/>
                </a:solidFill>
                <a:latin typeface="Calibri"/>
                <a:ea typeface="Calibri"/>
                <a:cs typeface="Calibri"/>
              </a:rPr>
              <a:t>Social media essential for marketing</a:t>
            </a:r>
            <a:endParaRPr lang="en-US" sz="1400">
              <a:latin typeface="Calibri"/>
              <a:ea typeface="Calibri"/>
              <a:cs typeface="Calibri"/>
            </a:endParaRPr>
          </a:p>
          <a:p>
            <a:pPr lvl="1">
              <a:lnSpc>
                <a:spcPct val="100000"/>
              </a:lnSpc>
              <a:spcBef>
                <a:spcPts val="0"/>
              </a:spcBef>
            </a:pPr>
            <a:r>
              <a:rPr lang="en-GB" sz="1400">
                <a:solidFill>
                  <a:srgbClr val="444444"/>
                </a:solidFill>
                <a:latin typeface="Calibri"/>
                <a:ea typeface="Calibri"/>
                <a:cs typeface="Calibri"/>
              </a:rPr>
              <a:t>Advances beauty technologies</a:t>
            </a:r>
            <a:endParaRPr lang="en-US" sz="1400">
              <a:latin typeface="Calibri"/>
              <a:ea typeface="Calibri"/>
              <a:cs typeface="Calibri"/>
            </a:endParaRPr>
          </a:p>
          <a:p>
            <a:pPr lvl="1">
              <a:lnSpc>
                <a:spcPct val="100000"/>
              </a:lnSpc>
              <a:spcBef>
                <a:spcPts val="0"/>
              </a:spcBef>
            </a:pPr>
            <a:r>
              <a:rPr lang="en-GB" sz="1400" b="1">
                <a:solidFill>
                  <a:srgbClr val="444444"/>
                </a:solidFill>
                <a:latin typeface="Calibri"/>
                <a:ea typeface="Calibri"/>
                <a:cs typeface="Calibri"/>
              </a:rPr>
              <a:t>L</a:t>
            </a:r>
            <a:r>
              <a:rPr lang="en-GB" sz="1400">
                <a:solidFill>
                  <a:srgbClr val="444444"/>
                </a:solidFill>
                <a:latin typeface="Calibri"/>
                <a:ea typeface="Calibri"/>
                <a:cs typeface="Calibri"/>
              </a:rPr>
              <a:t>egal </a:t>
            </a:r>
            <a:endParaRPr lang="en-US" sz="1400">
              <a:latin typeface="Calibri"/>
              <a:ea typeface="Calibri"/>
              <a:cs typeface="Calibri"/>
            </a:endParaRPr>
          </a:p>
          <a:p>
            <a:pPr lvl="1">
              <a:lnSpc>
                <a:spcPct val="100000"/>
              </a:lnSpc>
              <a:spcBef>
                <a:spcPts val="0"/>
              </a:spcBef>
            </a:pPr>
            <a:r>
              <a:rPr lang="en-GB" sz="1400">
                <a:solidFill>
                  <a:srgbClr val="444444"/>
                </a:solidFill>
                <a:latin typeface="Calibri"/>
                <a:ea typeface="Calibri"/>
                <a:cs typeface="Calibri"/>
              </a:rPr>
              <a:t>Licensing insurance, hygiene compliance required</a:t>
            </a:r>
            <a:endParaRPr lang="en-US" sz="1400">
              <a:latin typeface="Calibri"/>
              <a:ea typeface="Calibri"/>
              <a:cs typeface="Calibri"/>
            </a:endParaRPr>
          </a:p>
          <a:p>
            <a:pPr lvl="1">
              <a:lnSpc>
                <a:spcPct val="100000"/>
              </a:lnSpc>
              <a:spcBef>
                <a:spcPts val="0"/>
              </a:spcBef>
            </a:pPr>
            <a:r>
              <a:rPr lang="en-GB" sz="1400" b="1">
                <a:solidFill>
                  <a:srgbClr val="444444"/>
                </a:solidFill>
                <a:latin typeface="Calibri"/>
                <a:ea typeface="Calibri"/>
                <a:cs typeface="Calibri"/>
              </a:rPr>
              <a:t>E</a:t>
            </a:r>
            <a:r>
              <a:rPr lang="en-GB" sz="1400">
                <a:solidFill>
                  <a:srgbClr val="444444"/>
                </a:solidFill>
                <a:latin typeface="Calibri"/>
                <a:ea typeface="Calibri"/>
                <a:cs typeface="Calibri"/>
              </a:rPr>
              <a:t>nvironmental</a:t>
            </a:r>
            <a:endParaRPr lang="en-US" sz="1400">
              <a:latin typeface="Calibri"/>
              <a:ea typeface="Calibri"/>
              <a:cs typeface="Calibri"/>
            </a:endParaRPr>
          </a:p>
          <a:p>
            <a:pPr lvl="1">
              <a:lnSpc>
                <a:spcPct val="100000"/>
              </a:lnSpc>
              <a:spcBef>
                <a:spcPts val="0"/>
              </a:spcBef>
            </a:pPr>
            <a:r>
              <a:rPr lang="en-GB" sz="1400">
                <a:solidFill>
                  <a:srgbClr val="444444"/>
                </a:solidFill>
                <a:latin typeface="Calibri"/>
                <a:ea typeface="Calibri"/>
                <a:cs typeface="Calibri"/>
              </a:rPr>
              <a:t>Eco friendly products attract </a:t>
            </a:r>
            <a:endParaRPr lang="en-US" sz="1400">
              <a:latin typeface="Calibri"/>
              <a:ea typeface="Calibri"/>
              <a:cs typeface="Calibri"/>
            </a:endParaRPr>
          </a:p>
          <a:p>
            <a:pPr lvl="1">
              <a:lnSpc>
                <a:spcPct val="100000"/>
              </a:lnSpc>
              <a:spcBef>
                <a:spcPts val="0"/>
              </a:spcBef>
            </a:pPr>
            <a:r>
              <a:rPr lang="en-GB" sz="1400">
                <a:solidFill>
                  <a:srgbClr val="444444"/>
                </a:solidFill>
                <a:latin typeface="Calibri"/>
                <a:ea typeface="Calibri"/>
                <a:cs typeface="Calibri"/>
              </a:rPr>
              <a:t>Conscious clients</a:t>
            </a:r>
            <a:endParaRPr lang="en-US" sz="1400">
              <a:latin typeface="Calibri"/>
              <a:ea typeface="Calibri"/>
              <a:cs typeface="Calibri"/>
            </a:endParaRPr>
          </a:p>
          <a:p>
            <a:pPr lvl="1">
              <a:lnSpc>
                <a:spcPct val="100000"/>
              </a:lnSpc>
              <a:spcBef>
                <a:spcPts val="0"/>
              </a:spcBef>
            </a:pPr>
            <a:r>
              <a:rPr lang="en-GB" sz="1400">
                <a:solidFill>
                  <a:srgbClr val="444444"/>
                </a:solidFill>
                <a:latin typeface="Calibri"/>
                <a:ea typeface="Calibri"/>
                <a:cs typeface="Calibri"/>
              </a:rPr>
              <a:t>Energy efficiency</a:t>
            </a:r>
            <a:endParaRPr lang="en-US" sz="1400">
              <a:latin typeface="Calibri"/>
              <a:ea typeface="Calibri"/>
              <a:cs typeface="Calibri"/>
            </a:endParaRPr>
          </a:p>
          <a:p>
            <a:endParaRPr lang="en-GB"/>
          </a:p>
        </p:txBody>
      </p:sp>
      <p:pic>
        <p:nvPicPr>
          <p:cNvPr id="4" name="Picture 3" descr="Person Holding A Dropper With Liquid · Free Stock Photo">
            <a:extLst>
              <a:ext uri="{FF2B5EF4-FFF2-40B4-BE49-F238E27FC236}">
                <a16:creationId xmlns:a16="http://schemas.microsoft.com/office/drawing/2014/main" id="{33097855-CAEA-A2A5-CEE0-6452765459A5}"/>
              </a:ext>
            </a:extLst>
          </p:cNvPr>
          <p:cNvPicPr>
            <a:picLocks noChangeAspect="1"/>
          </p:cNvPicPr>
          <p:nvPr/>
        </p:nvPicPr>
        <p:blipFill>
          <a:blip r:embed="rId2"/>
          <a:stretch>
            <a:fillRect/>
          </a:stretch>
        </p:blipFill>
        <p:spPr>
          <a:xfrm>
            <a:off x="8783537" y="2969368"/>
            <a:ext cx="2109823" cy="2891817"/>
          </a:xfrm>
          <a:prstGeom prst="rect">
            <a:avLst/>
          </a:prstGeom>
        </p:spPr>
      </p:pic>
      <p:pic>
        <p:nvPicPr>
          <p:cNvPr id="6" name="Picture 5" descr="A person getting a manicure done&#10;&#10;AI-generated content may be incorrect.">
            <a:extLst>
              <a:ext uri="{FF2B5EF4-FFF2-40B4-BE49-F238E27FC236}">
                <a16:creationId xmlns:a16="http://schemas.microsoft.com/office/drawing/2014/main" id="{4DCF96C0-499C-72F1-117A-D375A708D43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044910" y="994821"/>
            <a:ext cx="2857500" cy="1971675"/>
          </a:xfrm>
          <a:prstGeom prst="rect">
            <a:avLst/>
          </a:prstGeom>
        </p:spPr>
      </p:pic>
    </p:spTree>
    <p:extLst>
      <p:ext uri="{BB962C8B-B14F-4D97-AF65-F5344CB8AC3E}">
        <p14:creationId xmlns:p14="http://schemas.microsoft.com/office/powerpoint/2010/main" val="2975427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A26D4-E4DE-53F3-1C78-73306D0D4B53}"/>
              </a:ext>
            </a:extLst>
          </p:cNvPr>
          <p:cNvSpPr>
            <a:spLocks noGrp="1"/>
          </p:cNvSpPr>
          <p:nvPr>
            <p:ph type="title"/>
          </p:nvPr>
        </p:nvSpPr>
        <p:spPr>
          <a:xfrm>
            <a:off x="700635" y="11724"/>
            <a:ext cx="10450942" cy="681720"/>
          </a:xfrm>
        </p:spPr>
        <p:txBody>
          <a:bodyPr>
            <a:normAutofit fontScale="90000"/>
          </a:bodyPr>
          <a:lstStyle/>
          <a:p>
            <a:r>
              <a:rPr lang="en-GB"/>
              <a:t>Marketing research</a:t>
            </a:r>
          </a:p>
        </p:txBody>
      </p:sp>
      <p:sp>
        <p:nvSpPr>
          <p:cNvPr id="3" name="Content Placeholder 2">
            <a:extLst>
              <a:ext uri="{FF2B5EF4-FFF2-40B4-BE49-F238E27FC236}">
                <a16:creationId xmlns:a16="http://schemas.microsoft.com/office/drawing/2014/main" id="{3537F047-5125-E422-4193-F1ED8A7FE8C8}"/>
              </a:ext>
            </a:extLst>
          </p:cNvPr>
          <p:cNvSpPr>
            <a:spLocks noGrp="1"/>
          </p:cNvSpPr>
          <p:nvPr>
            <p:ph idx="1"/>
          </p:nvPr>
        </p:nvSpPr>
        <p:spPr>
          <a:xfrm>
            <a:off x="310" y="716145"/>
            <a:ext cx="5414486" cy="5782353"/>
          </a:xfrm>
        </p:spPr>
        <p:txBody>
          <a:bodyPr vert="horz" lIns="91440" tIns="45720" rIns="91440" bIns="45720" rtlCol="0" anchor="t">
            <a:normAutofit fontScale="85000" lnSpcReduction="10000"/>
          </a:bodyPr>
          <a:lstStyle/>
          <a:p>
            <a:pPr marL="342900" indent="-342900"/>
            <a:r>
              <a:rPr lang="en-GB"/>
              <a:t>Testes the salon idea using primary and secondary research.</a:t>
            </a:r>
            <a:endParaRPr lang="en-US"/>
          </a:p>
          <a:p>
            <a:r>
              <a:rPr lang="en-GB"/>
              <a:t>   Followed barrow, Barrow &amp; brown (2021) 26-area     planning framework to explore: customer needs, competitors, prices, and promotion strategies.</a:t>
            </a:r>
          </a:p>
          <a:p>
            <a:r>
              <a:rPr lang="en-GB"/>
              <a:t>   Used Proto View(2018) to combine data and understand: potential customers, preferred services, and how to reach them. </a:t>
            </a:r>
          </a:p>
          <a:p>
            <a:r>
              <a:rPr lang="en-GB"/>
              <a:t>   Analysis demographics-age, gender, lifestyle potential clients and location where consumers usually go for beauty services Statista (2025)</a:t>
            </a:r>
          </a:p>
          <a:p>
            <a:r>
              <a:rPr lang="en-GB"/>
              <a:t>   Conducted online survey and questionaries for people age 18-45 in Cardiff to check:</a:t>
            </a:r>
          </a:p>
          <a:p>
            <a:pPr marL="0" indent="0">
              <a:buNone/>
            </a:pPr>
            <a:r>
              <a:rPr lang="en-GB"/>
              <a:t>        Preferred treatments </a:t>
            </a:r>
          </a:p>
          <a:p>
            <a:pPr marL="0" indent="0">
              <a:buNone/>
            </a:pPr>
            <a:r>
              <a:rPr lang="en-GB"/>
              <a:t>        Visit frequency (nails, facial, brows, lashes) </a:t>
            </a:r>
          </a:p>
          <a:p>
            <a:pPr marL="0" indent="0">
              <a:buNone/>
            </a:pPr>
            <a:r>
              <a:rPr lang="en-GB"/>
              <a:t>        Important factors when choosing a salon</a:t>
            </a:r>
          </a:p>
          <a:p>
            <a:pPr marL="0" indent="0">
              <a:buNone/>
            </a:pPr>
            <a:r>
              <a:rPr lang="en-GB"/>
              <a:t>        Price expectations and favourite services</a:t>
            </a:r>
          </a:p>
          <a:p>
            <a:pPr marL="0" indent="0">
              <a:buNone/>
            </a:pPr>
            <a:endParaRPr lang="en-GB"/>
          </a:p>
        </p:txBody>
      </p:sp>
      <p:pic>
        <p:nvPicPr>
          <p:cNvPr id="4" name="Picture 3" descr="A screenshot of a computer&#10;&#10;AI-generated content may be incorrect.">
            <a:extLst>
              <a:ext uri="{FF2B5EF4-FFF2-40B4-BE49-F238E27FC236}">
                <a16:creationId xmlns:a16="http://schemas.microsoft.com/office/drawing/2014/main" id="{AC95936B-A23B-C1EA-52FF-EC97BD17B025}"/>
              </a:ext>
            </a:extLst>
          </p:cNvPr>
          <p:cNvPicPr>
            <a:picLocks noChangeAspect="1"/>
          </p:cNvPicPr>
          <p:nvPr/>
        </p:nvPicPr>
        <p:blipFill>
          <a:blip r:embed="rId2"/>
          <a:srcRect l="4444" t="37904" r="11804" b="17021"/>
          <a:stretch>
            <a:fillRect/>
          </a:stretch>
        </p:blipFill>
        <p:spPr>
          <a:xfrm>
            <a:off x="5413970" y="3497"/>
            <a:ext cx="6672860" cy="2441306"/>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46F240E3-19E2-4760-013E-408DCF8028AE}"/>
              </a:ext>
            </a:extLst>
          </p:cNvPr>
          <p:cNvPicPr>
            <a:picLocks noChangeAspect="1"/>
          </p:cNvPicPr>
          <p:nvPr/>
        </p:nvPicPr>
        <p:blipFill>
          <a:blip r:embed="rId3"/>
          <a:srcRect l="815" t="36212" r="3473" b="8450"/>
          <a:stretch>
            <a:fillRect/>
          </a:stretch>
        </p:blipFill>
        <p:spPr>
          <a:xfrm>
            <a:off x="5062932" y="2442882"/>
            <a:ext cx="7022691" cy="2472774"/>
          </a:xfrm>
          <a:prstGeom prst="rect">
            <a:avLst/>
          </a:prstGeom>
        </p:spPr>
      </p:pic>
      <p:pic>
        <p:nvPicPr>
          <p:cNvPr id="9" name="Picture 8" descr="A screenshot of a computer&#10;&#10;AI-generated content may be incorrect.">
            <a:extLst>
              <a:ext uri="{FF2B5EF4-FFF2-40B4-BE49-F238E27FC236}">
                <a16:creationId xmlns:a16="http://schemas.microsoft.com/office/drawing/2014/main" id="{C8186B0E-2AFA-7FD9-AD5B-0E531F9DA2B1}"/>
              </a:ext>
            </a:extLst>
          </p:cNvPr>
          <p:cNvPicPr>
            <a:picLocks noChangeAspect="1"/>
          </p:cNvPicPr>
          <p:nvPr/>
        </p:nvPicPr>
        <p:blipFill>
          <a:blip r:embed="rId4"/>
          <a:srcRect l="3827" t="40087" r="11694" b="14815"/>
          <a:stretch>
            <a:fillRect/>
          </a:stretch>
        </p:blipFill>
        <p:spPr>
          <a:xfrm>
            <a:off x="4528785" y="4542115"/>
            <a:ext cx="7660958" cy="2315888"/>
          </a:xfrm>
          <a:prstGeom prst="rect">
            <a:avLst/>
          </a:prstGeom>
        </p:spPr>
      </p:pic>
    </p:spTree>
    <p:extLst>
      <p:ext uri="{BB962C8B-B14F-4D97-AF65-F5344CB8AC3E}">
        <p14:creationId xmlns:p14="http://schemas.microsoft.com/office/powerpoint/2010/main" val="2326078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76E32-BE28-94A4-DD26-9D7E0AC9C358}"/>
              </a:ext>
            </a:extLst>
          </p:cNvPr>
          <p:cNvSpPr>
            <a:spLocks noGrp="1"/>
          </p:cNvSpPr>
          <p:nvPr>
            <p:ph type="title"/>
          </p:nvPr>
        </p:nvSpPr>
        <p:spPr>
          <a:xfrm>
            <a:off x="700635" y="914400"/>
            <a:ext cx="10691265" cy="669890"/>
          </a:xfrm>
        </p:spPr>
        <p:txBody>
          <a:bodyPr>
            <a:normAutofit fontScale="90000"/>
          </a:bodyPr>
          <a:lstStyle/>
          <a:p>
            <a:r>
              <a:rPr lang="en-GB"/>
              <a:t>Marketing strategy</a:t>
            </a:r>
          </a:p>
        </p:txBody>
      </p:sp>
      <p:sp>
        <p:nvSpPr>
          <p:cNvPr id="3" name="Content Placeholder 2">
            <a:extLst>
              <a:ext uri="{FF2B5EF4-FFF2-40B4-BE49-F238E27FC236}">
                <a16:creationId xmlns:a16="http://schemas.microsoft.com/office/drawing/2014/main" id="{250EF5BD-E102-E07D-4016-DE1E0170FFA7}"/>
              </a:ext>
            </a:extLst>
          </p:cNvPr>
          <p:cNvSpPr>
            <a:spLocks noGrp="1"/>
          </p:cNvSpPr>
          <p:nvPr>
            <p:ph idx="1"/>
          </p:nvPr>
        </p:nvSpPr>
        <p:spPr>
          <a:xfrm>
            <a:off x="6029231" y="1043866"/>
            <a:ext cx="5362669" cy="4918022"/>
          </a:xfrm>
        </p:spPr>
        <p:txBody>
          <a:bodyPr vert="horz" lIns="91440" tIns="45720" rIns="91440" bIns="45720" rtlCol="0" anchor="t">
            <a:normAutofit fontScale="92500" lnSpcReduction="10000"/>
          </a:bodyPr>
          <a:lstStyle/>
          <a:p>
            <a:pPr marL="0" indent="0">
              <a:lnSpc>
                <a:spcPct val="100000"/>
              </a:lnSpc>
              <a:buNone/>
            </a:pPr>
            <a:r>
              <a:rPr lang="en-GB" sz="1700" b="1"/>
              <a:t>DIGITAL MARKETING</a:t>
            </a:r>
            <a:endParaRPr lang="en-US" sz="1700"/>
          </a:p>
          <a:p>
            <a:pPr marL="342900" indent="-342900">
              <a:lnSpc>
                <a:spcPct val="100000"/>
              </a:lnSpc>
              <a:buFont typeface="Arial"/>
              <a:buChar char="•"/>
            </a:pPr>
            <a:r>
              <a:rPr lang="en-GB" sz="1700"/>
              <a:t>Instagram/TikTok Reals 3xweekly</a:t>
            </a:r>
            <a:endParaRPr lang="en-US" sz="1700"/>
          </a:p>
          <a:p>
            <a:pPr>
              <a:lnSpc>
                <a:spcPct val="100000"/>
              </a:lnSpc>
              <a:buFont typeface="Arial"/>
              <a:buChar char="•"/>
            </a:pPr>
            <a:r>
              <a:rPr lang="en-GB" sz="1700"/>
              <a:t>Before/after transformations</a:t>
            </a:r>
            <a:endParaRPr lang="en-US" sz="1700"/>
          </a:p>
          <a:p>
            <a:pPr>
              <a:lnSpc>
                <a:spcPct val="100000"/>
              </a:lnSpc>
              <a:buFont typeface="Arial"/>
              <a:buChar char="•"/>
            </a:pPr>
            <a:r>
              <a:rPr lang="en-GB" sz="1700"/>
              <a:t>Behind the scenes videos</a:t>
            </a:r>
            <a:endParaRPr lang="en-US" sz="1700"/>
          </a:p>
          <a:p>
            <a:pPr>
              <a:lnSpc>
                <a:spcPct val="100000"/>
              </a:lnSpc>
              <a:buFont typeface="Arial"/>
              <a:buChar char="•"/>
            </a:pPr>
            <a:r>
              <a:rPr lang="en-GB" sz="1700"/>
              <a:t>Trending audio, beauty hashtags</a:t>
            </a:r>
            <a:endParaRPr lang="en-US" sz="1700"/>
          </a:p>
          <a:p>
            <a:pPr>
              <a:lnSpc>
                <a:spcPct val="100000"/>
              </a:lnSpc>
              <a:buFont typeface="Arial"/>
              <a:buChar char="•"/>
            </a:pPr>
            <a:r>
              <a:rPr lang="en-GB" sz="1700"/>
              <a:t>Facebook campaigns</a:t>
            </a:r>
            <a:endParaRPr lang="en-US" sz="1700"/>
          </a:p>
          <a:p>
            <a:pPr>
              <a:lnSpc>
                <a:spcPct val="100000"/>
              </a:lnSpc>
              <a:buFont typeface="Arial"/>
              <a:buChar char="•"/>
            </a:pPr>
            <a:r>
              <a:rPr lang="en-GB" sz="1700"/>
              <a:t>Google my business optimisation</a:t>
            </a:r>
            <a:endParaRPr lang="en-US" sz="1700"/>
          </a:p>
          <a:p>
            <a:pPr marL="0" indent="0">
              <a:lnSpc>
                <a:spcPct val="100000"/>
              </a:lnSpc>
              <a:buNone/>
            </a:pPr>
            <a:r>
              <a:rPr lang="en-GB" sz="1700" b="1"/>
              <a:t>LAUNCH CAMPAIGN</a:t>
            </a:r>
            <a:endParaRPr lang="en-US" sz="1700"/>
          </a:p>
          <a:p>
            <a:pPr marL="342900" indent="-342900">
              <a:lnSpc>
                <a:spcPct val="100000"/>
              </a:lnSpc>
              <a:buFont typeface="Arial"/>
              <a:buChar char="•"/>
            </a:pPr>
            <a:r>
              <a:rPr lang="en-GB" sz="1700"/>
              <a:t>Opening week discount</a:t>
            </a:r>
            <a:endParaRPr lang="en-US" sz="1700"/>
          </a:p>
          <a:p>
            <a:pPr marL="342900" indent="-342900">
              <a:lnSpc>
                <a:spcPct val="100000"/>
              </a:lnSpc>
              <a:buFont typeface="Arial"/>
              <a:buChar char="•"/>
            </a:pPr>
            <a:r>
              <a:rPr lang="en-GB" sz="1700"/>
              <a:t>Offer packs (Glow package, Skin reset, Nails plus lash discount)</a:t>
            </a:r>
            <a:endParaRPr lang="en-US" sz="1700"/>
          </a:p>
          <a:p>
            <a:pPr marL="0" indent="0">
              <a:lnSpc>
                <a:spcPct val="100000"/>
              </a:lnSpc>
              <a:buNone/>
            </a:pPr>
            <a:r>
              <a:rPr lang="en-GB" sz="1700" b="1"/>
              <a:t>RETENTION STRATEGY</a:t>
            </a:r>
            <a:endParaRPr lang="en-US" sz="1700"/>
          </a:p>
          <a:p>
            <a:pPr marL="342900" indent="-342900">
              <a:lnSpc>
                <a:spcPct val="100000"/>
              </a:lnSpc>
              <a:buFont typeface="Arial"/>
              <a:buChar char="•"/>
            </a:pPr>
            <a:r>
              <a:rPr lang="en-GB" sz="1700"/>
              <a:t>Loyalty cards</a:t>
            </a:r>
            <a:endParaRPr lang="en-US" sz="1700"/>
          </a:p>
          <a:p>
            <a:pPr marL="342900" indent="-342900">
              <a:lnSpc>
                <a:spcPct val="100000"/>
              </a:lnSpc>
              <a:buFont typeface="Arial"/>
              <a:buChar char="•"/>
            </a:pPr>
            <a:r>
              <a:rPr lang="en-GB" sz="1700"/>
              <a:t>Referral discounts</a:t>
            </a:r>
            <a:endParaRPr lang="en-US" sz="1700"/>
          </a:p>
          <a:p>
            <a:pPr marL="0" indent="0">
              <a:buNone/>
            </a:pPr>
            <a:endParaRPr lang="en-GB"/>
          </a:p>
        </p:txBody>
      </p:sp>
      <p:pic>
        <p:nvPicPr>
          <p:cNvPr id="4" name="Picture 3" descr="A screenshot of a computer&#10;&#10;AI-generated content may be incorrect.">
            <a:extLst>
              <a:ext uri="{FF2B5EF4-FFF2-40B4-BE49-F238E27FC236}">
                <a16:creationId xmlns:a16="http://schemas.microsoft.com/office/drawing/2014/main" id="{3878F529-2BD3-9F96-4932-0995AA9FA401}"/>
              </a:ext>
            </a:extLst>
          </p:cNvPr>
          <p:cNvPicPr>
            <a:picLocks noChangeAspect="1"/>
          </p:cNvPicPr>
          <p:nvPr/>
        </p:nvPicPr>
        <p:blipFill>
          <a:blip r:embed="rId2"/>
          <a:srcRect l="51280" t="26544" r="21747" b="16023"/>
          <a:stretch>
            <a:fillRect/>
          </a:stretch>
        </p:blipFill>
        <p:spPr>
          <a:xfrm>
            <a:off x="3048869" y="1716157"/>
            <a:ext cx="2844316" cy="3938760"/>
          </a:xfrm>
          <a:prstGeom prst="rect">
            <a:avLst/>
          </a:prstGeom>
        </p:spPr>
      </p:pic>
      <p:pic>
        <p:nvPicPr>
          <p:cNvPr id="6" name="Picture 5" descr="Hand holding forearm">
            <a:extLst>
              <a:ext uri="{FF2B5EF4-FFF2-40B4-BE49-F238E27FC236}">
                <a16:creationId xmlns:a16="http://schemas.microsoft.com/office/drawing/2014/main" id="{5C853A28-DC34-B888-1598-2849E3FD77BB}"/>
              </a:ext>
            </a:extLst>
          </p:cNvPr>
          <p:cNvPicPr>
            <a:picLocks noChangeAspect="1"/>
          </p:cNvPicPr>
          <p:nvPr/>
        </p:nvPicPr>
        <p:blipFill>
          <a:blip r:embed="rId3"/>
          <a:srcRect l="26981" r="27695" b="-4"/>
          <a:stretch>
            <a:fillRect/>
          </a:stretch>
        </p:blipFill>
        <p:spPr>
          <a:xfrm>
            <a:off x="1850" y="3257187"/>
            <a:ext cx="2880583" cy="3599832"/>
          </a:xfrm>
          <a:prstGeom prst="rect">
            <a:avLst/>
          </a:prstGeom>
        </p:spPr>
      </p:pic>
    </p:spTree>
    <p:extLst>
      <p:ext uri="{BB962C8B-B14F-4D97-AF65-F5344CB8AC3E}">
        <p14:creationId xmlns:p14="http://schemas.microsoft.com/office/powerpoint/2010/main" val="45470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180E8-57CA-696E-3F28-66AD3D4A6FD2}"/>
              </a:ext>
            </a:extLst>
          </p:cNvPr>
          <p:cNvSpPr>
            <a:spLocks noGrp="1"/>
          </p:cNvSpPr>
          <p:nvPr>
            <p:ph type="title"/>
          </p:nvPr>
        </p:nvSpPr>
        <p:spPr>
          <a:xfrm>
            <a:off x="6056650" y="120424"/>
            <a:ext cx="6127295" cy="940199"/>
          </a:xfrm>
        </p:spPr>
        <p:txBody>
          <a:bodyPr>
            <a:normAutofit fontScale="90000"/>
          </a:bodyPr>
          <a:lstStyle/>
          <a:p>
            <a:pPr>
              <a:lnSpc>
                <a:spcPct val="90000"/>
              </a:lnSpc>
            </a:pPr>
            <a:r>
              <a:rPr lang="en-GB"/>
              <a:t>Cost &amp; sources of finance</a:t>
            </a:r>
          </a:p>
        </p:txBody>
      </p:sp>
      <p:cxnSp>
        <p:nvCxnSpPr>
          <p:cNvPr id="27" name="Straight Connector 26">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Content Placeholder 2">
            <a:extLst>
              <a:ext uri="{FF2B5EF4-FFF2-40B4-BE49-F238E27FC236}">
                <a16:creationId xmlns:a16="http://schemas.microsoft.com/office/drawing/2014/main" id="{1B1D6C86-36A3-30BE-B5D3-8F34D6D76E0D}"/>
              </a:ext>
            </a:extLst>
          </p:cNvPr>
          <p:cNvSpPr>
            <a:spLocks noGrp="1"/>
          </p:cNvSpPr>
          <p:nvPr>
            <p:ph idx="1"/>
          </p:nvPr>
        </p:nvSpPr>
        <p:spPr>
          <a:xfrm>
            <a:off x="6097473" y="1738938"/>
            <a:ext cx="6066062" cy="5121020"/>
          </a:xfrm>
        </p:spPr>
        <p:txBody>
          <a:bodyPr vert="horz" lIns="91440" tIns="45720" rIns="91440" bIns="45720" rtlCol="0" anchor="t">
            <a:normAutofit/>
          </a:bodyPr>
          <a:lstStyle/>
          <a:p>
            <a:pPr marL="0" indent="0">
              <a:lnSpc>
                <a:spcPct val="100000"/>
              </a:lnSpc>
              <a:buNone/>
            </a:pPr>
            <a:r>
              <a:rPr lang="en-GB" sz="1600" b="1"/>
              <a:t>START-UP COSTS:</a:t>
            </a:r>
          </a:p>
          <a:p>
            <a:pPr>
              <a:lnSpc>
                <a:spcPct val="100000"/>
              </a:lnSpc>
            </a:pPr>
            <a:r>
              <a:rPr lang="en-GB" sz="1600"/>
              <a:t>Equipment &amp; machines </a:t>
            </a:r>
          </a:p>
          <a:p>
            <a:pPr>
              <a:lnSpc>
                <a:spcPct val="100000"/>
              </a:lnSpc>
            </a:pPr>
            <a:r>
              <a:rPr lang="en-GB" sz="1600"/>
              <a:t>Renovation &amp; furniture </a:t>
            </a:r>
          </a:p>
          <a:p>
            <a:pPr>
              <a:lnSpc>
                <a:spcPct val="100000"/>
              </a:lnSpc>
            </a:pPr>
            <a:r>
              <a:rPr lang="en-GB" sz="1600"/>
              <a:t>Branding &amp; website</a:t>
            </a:r>
          </a:p>
          <a:p>
            <a:pPr>
              <a:lnSpc>
                <a:spcPct val="100000"/>
              </a:lnSpc>
            </a:pPr>
            <a:r>
              <a:rPr lang="en-GB" sz="1600"/>
              <a:t>Stock &amp; retail </a:t>
            </a:r>
          </a:p>
          <a:p>
            <a:pPr>
              <a:lnSpc>
                <a:spcPct val="100000"/>
              </a:lnSpc>
            </a:pPr>
            <a:r>
              <a:rPr lang="en-GB" sz="1600"/>
              <a:t>Licences, insurance</a:t>
            </a:r>
          </a:p>
          <a:p>
            <a:pPr marL="0" indent="0">
              <a:lnSpc>
                <a:spcPct val="100000"/>
              </a:lnSpc>
              <a:buNone/>
            </a:pPr>
            <a:r>
              <a:rPr lang="en-GB" sz="1600" b="1"/>
              <a:t>SOURCES OF FINANCE</a:t>
            </a:r>
          </a:p>
          <a:p>
            <a:pPr>
              <a:lnSpc>
                <a:spcPct val="100000"/>
              </a:lnSpc>
            </a:pPr>
            <a:r>
              <a:rPr lang="en-GB" sz="1600"/>
              <a:t>Personal saving £7000</a:t>
            </a:r>
          </a:p>
          <a:p>
            <a:pPr>
              <a:lnSpc>
                <a:spcPct val="100000"/>
              </a:lnSpc>
            </a:pPr>
            <a:r>
              <a:rPr lang="en-GB" sz="1600"/>
              <a:t>Business grant £8000</a:t>
            </a:r>
          </a:p>
          <a:p>
            <a:pPr>
              <a:lnSpc>
                <a:spcPct val="100000"/>
              </a:lnSpc>
            </a:pPr>
            <a:r>
              <a:rPr lang="en-GB" sz="1600"/>
              <a:t>Total Capital £15000</a:t>
            </a:r>
          </a:p>
          <a:p>
            <a:pPr>
              <a:lnSpc>
                <a:spcPct val="100000"/>
              </a:lnSpc>
            </a:pPr>
            <a:endParaRPr lang="en-GB" sz="1600"/>
          </a:p>
        </p:txBody>
      </p:sp>
      <p:cxnSp>
        <p:nvCxnSpPr>
          <p:cNvPr id="29" name="Straight Connector 28">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2" descr="A screenshot of a computer&#10;&#10;AI-generated content may be incorrect.">
            <a:extLst>
              <a:ext uri="{FF2B5EF4-FFF2-40B4-BE49-F238E27FC236}">
                <a16:creationId xmlns:a16="http://schemas.microsoft.com/office/drawing/2014/main" id="{7B42EF77-3D11-9BE1-B7EE-B28F1C4B6A26}"/>
              </a:ext>
            </a:extLst>
          </p:cNvPr>
          <p:cNvPicPr>
            <a:picLocks noChangeAspect="1"/>
          </p:cNvPicPr>
          <p:nvPr/>
        </p:nvPicPr>
        <p:blipFill>
          <a:blip r:embed="rId2"/>
          <a:srcRect l="25790" t="58807" r="38855" b="14699"/>
          <a:stretch>
            <a:fillRect/>
          </a:stretch>
        </p:blipFill>
        <p:spPr>
          <a:xfrm>
            <a:off x="142" y="4"/>
            <a:ext cx="5835377" cy="6847927"/>
          </a:xfrm>
          <a:prstGeom prst="rect">
            <a:avLst/>
          </a:prstGeom>
        </p:spPr>
      </p:pic>
    </p:spTree>
    <p:extLst>
      <p:ext uri="{BB962C8B-B14F-4D97-AF65-F5344CB8AC3E}">
        <p14:creationId xmlns:p14="http://schemas.microsoft.com/office/powerpoint/2010/main" val="826486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645FA-1FD2-89FC-1092-DCE4CCDF17CD}"/>
              </a:ext>
            </a:extLst>
          </p:cNvPr>
          <p:cNvSpPr>
            <a:spLocks noGrp="1"/>
          </p:cNvSpPr>
          <p:nvPr>
            <p:ph type="title"/>
          </p:nvPr>
        </p:nvSpPr>
        <p:spPr>
          <a:xfrm>
            <a:off x="726912" y="730468"/>
            <a:ext cx="10691265" cy="585007"/>
          </a:xfrm>
        </p:spPr>
        <p:txBody>
          <a:bodyPr>
            <a:normAutofit fontScale="90000"/>
          </a:bodyPr>
          <a:lstStyle/>
          <a:p>
            <a:r>
              <a:rPr lang="en-GB"/>
              <a:t> STRENGHT/ AREAS TO DEVELOP</a:t>
            </a:r>
          </a:p>
        </p:txBody>
      </p:sp>
      <p:sp>
        <p:nvSpPr>
          <p:cNvPr id="3" name="Content Placeholder 2">
            <a:extLst>
              <a:ext uri="{FF2B5EF4-FFF2-40B4-BE49-F238E27FC236}">
                <a16:creationId xmlns:a16="http://schemas.microsoft.com/office/drawing/2014/main" id="{69B4D2DF-CC56-BC2A-DAB3-9A073E6927BA}"/>
              </a:ext>
            </a:extLst>
          </p:cNvPr>
          <p:cNvSpPr>
            <a:spLocks noGrp="1"/>
          </p:cNvSpPr>
          <p:nvPr>
            <p:ph idx="1"/>
          </p:nvPr>
        </p:nvSpPr>
        <p:spPr>
          <a:xfrm>
            <a:off x="726908" y="1475043"/>
            <a:ext cx="10691265" cy="4670776"/>
          </a:xfrm>
        </p:spPr>
        <p:txBody>
          <a:bodyPr vert="horz" lIns="91440" tIns="45720" rIns="91440" bIns="45720" rtlCol="0" anchor="t">
            <a:normAutofit fontScale="92500" lnSpcReduction="20000"/>
          </a:bodyPr>
          <a:lstStyle/>
          <a:p>
            <a:pPr marL="0" indent="0">
              <a:buNone/>
            </a:pPr>
            <a:r>
              <a:rPr lang="en-GB"/>
              <a:t>STRENGHT</a:t>
            </a:r>
            <a:endParaRPr lang="en-US"/>
          </a:p>
          <a:p>
            <a:pPr marL="342900" indent="-342900"/>
            <a:r>
              <a:rPr lang="en-GB"/>
              <a:t>Motivated and hardworking</a:t>
            </a:r>
          </a:p>
          <a:p>
            <a:pPr marL="342900" indent="-342900"/>
            <a:r>
              <a:rPr lang="en-GB"/>
              <a:t>Creative and skilled in beauty</a:t>
            </a:r>
          </a:p>
          <a:p>
            <a:pPr marL="342900" indent="-342900"/>
            <a:r>
              <a:rPr lang="en-GB"/>
              <a:t>Strong understanding of client needs</a:t>
            </a:r>
          </a:p>
          <a:p>
            <a:pPr marL="342900" indent="-342900"/>
            <a:r>
              <a:rPr lang="en-GB"/>
              <a:t>Passion for quality and safety </a:t>
            </a:r>
          </a:p>
          <a:p>
            <a:pPr marL="342900" indent="-342900"/>
            <a:r>
              <a:rPr lang="en-GB"/>
              <a:t>Ability to build client relationships</a:t>
            </a:r>
          </a:p>
          <a:p>
            <a:pPr marL="342900" indent="-342900"/>
            <a:r>
              <a:rPr lang="en-GB"/>
              <a:t>Good social media </a:t>
            </a:r>
          </a:p>
          <a:p>
            <a:pPr marL="0" indent="0">
              <a:buNone/>
            </a:pPr>
            <a:r>
              <a:rPr lang="en-GB"/>
              <a:t>AREAS TO DEVELOP </a:t>
            </a:r>
          </a:p>
          <a:p>
            <a:pPr marL="342900" indent="-342900"/>
            <a:r>
              <a:rPr lang="en-GB"/>
              <a:t>Accounting and finance </a:t>
            </a:r>
          </a:p>
          <a:p>
            <a:pPr marL="342900" indent="-342900"/>
            <a:r>
              <a:rPr lang="en-GB"/>
              <a:t>Leadership as team grows</a:t>
            </a:r>
          </a:p>
          <a:p>
            <a:pPr marL="342900" indent="-342900"/>
            <a:r>
              <a:rPr lang="en-GB"/>
              <a:t>Digital ads optimisation</a:t>
            </a:r>
          </a:p>
          <a:p>
            <a:pPr marL="342900" indent="-342900"/>
            <a:r>
              <a:rPr lang="en-GB"/>
              <a:t>Time management during busy periods</a:t>
            </a:r>
          </a:p>
          <a:p>
            <a:pPr marL="342900" indent="-342900"/>
            <a:endParaRPr lang="en-GB"/>
          </a:p>
          <a:p>
            <a:pPr marL="0" indent="0">
              <a:buNone/>
            </a:pPr>
            <a:endParaRPr lang="en-GB"/>
          </a:p>
          <a:p>
            <a:endParaRPr lang="en-GB"/>
          </a:p>
        </p:txBody>
      </p:sp>
      <p:pic>
        <p:nvPicPr>
          <p:cNvPr id="4" name="Picture 3" descr="A stack of wood blocks with text on them&#10;&#10;AI-generated content may be incorrect.">
            <a:extLst>
              <a:ext uri="{FF2B5EF4-FFF2-40B4-BE49-F238E27FC236}">
                <a16:creationId xmlns:a16="http://schemas.microsoft.com/office/drawing/2014/main" id="{2309DBB7-0DB8-21B7-FCB5-C3BD24BD228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24324" y="2816735"/>
            <a:ext cx="4898572" cy="3856070"/>
          </a:xfrm>
          <a:prstGeom prst="rect">
            <a:avLst/>
          </a:prstGeom>
        </p:spPr>
      </p:pic>
      <p:pic>
        <p:nvPicPr>
          <p:cNvPr id="5" name="Picture 4" descr="2024 Table Talk B6 Dated Monthly Planner Diary Scheduler">
            <a:extLst>
              <a:ext uri="{FF2B5EF4-FFF2-40B4-BE49-F238E27FC236}">
                <a16:creationId xmlns:a16="http://schemas.microsoft.com/office/drawing/2014/main" id="{3E0A28BB-0321-2E5E-0E81-361126E12C6B}"/>
              </a:ext>
            </a:extLst>
          </p:cNvPr>
          <p:cNvPicPr>
            <a:picLocks noChangeAspect="1"/>
          </p:cNvPicPr>
          <p:nvPr/>
        </p:nvPicPr>
        <p:blipFill>
          <a:blip r:embed="rId4"/>
          <a:stretch>
            <a:fillRect/>
          </a:stretch>
        </p:blipFill>
        <p:spPr>
          <a:xfrm>
            <a:off x="8361485" y="278422"/>
            <a:ext cx="3288325" cy="3264879"/>
          </a:xfrm>
          <a:prstGeom prst="rect">
            <a:avLst/>
          </a:prstGeom>
        </p:spPr>
      </p:pic>
    </p:spTree>
    <p:extLst>
      <p:ext uri="{BB962C8B-B14F-4D97-AF65-F5344CB8AC3E}">
        <p14:creationId xmlns:p14="http://schemas.microsoft.com/office/powerpoint/2010/main" val="1394416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8D516-8D71-0A5F-0E66-E1B0D0500244}"/>
              </a:ext>
            </a:extLst>
          </p:cNvPr>
          <p:cNvSpPr>
            <a:spLocks noGrp="1"/>
          </p:cNvSpPr>
          <p:nvPr>
            <p:ph type="title"/>
          </p:nvPr>
        </p:nvSpPr>
        <p:spPr>
          <a:xfrm>
            <a:off x="1026473" y="773723"/>
            <a:ext cx="4041648" cy="908833"/>
          </a:xfrm>
        </p:spPr>
        <p:txBody>
          <a:bodyPr>
            <a:normAutofit/>
          </a:bodyPr>
          <a:lstStyle/>
          <a:p>
            <a:r>
              <a:rPr lang="en-GB"/>
              <a:t>Elevator pitch </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diamond on a white background&#10;&#10;AI-generated content may be incorrect.">
            <a:extLst>
              <a:ext uri="{FF2B5EF4-FFF2-40B4-BE49-F238E27FC236}">
                <a16:creationId xmlns:a16="http://schemas.microsoft.com/office/drawing/2014/main" id="{E5B9CAD0-3C45-7F2D-C69B-BC0B857251DD}"/>
              </a:ext>
            </a:extLst>
          </p:cNvPr>
          <p:cNvPicPr>
            <a:picLocks noChangeAspect="1"/>
          </p:cNvPicPr>
          <p:nvPr/>
        </p:nvPicPr>
        <p:blipFill>
          <a:blip r:embed="rId2"/>
          <a:stretch>
            <a:fillRect/>
          </a:stretch>
        </p:blipFill>
        <p:spPr>
          <a:xfrm>
            <a:off x="502652" y="1357766"/>
            <a:ext cx="3750555" cy="2277196"/>
          </a:xfrm>
          <a:prstGeom prst="rect">
            <a:avLst/>
          </a:prstGeom>
        </p:spPr>
      </p:pic>
      <p:sp>
        <p:nvSpPr>
          <p:cNvPr id="3" name="Content Placeholder 2">
            <a:extLst>
              <a:ext uri="{FF2B5EF4-FFF2-40B4-BE49-F238E27FC236}">
                <a16:creationId xmlns:a16="http://schemas.microsoft.com/office/drawing/2014/main" id="{D805FCF1-E79A-2724-8F5B-B1C082711804}"/>
              </a:ext>
            </a:extLst>
          </p:cNvPr>
          <p:cNvSpPr>
            <a:spLocks noGrp="1"/>
          </p:cNvSpPr>
          <p:nvPr>
            <p:ph idx="1"/>
          </p:nvPr>
        </p:nvSpPr>
        <p:spPr>
          <a:xfrm>
            <a:off x="5555071" y="886201"/>
            <a:ext cx="6518297" cy="5294793"/>
          </a:xfrm>
        </p:spPr>
        <p:txBody>
          <a:bodyPr vert="horz" lIns="91440" tIns="45720" rIns="91440" bIns="45720" rtlCol="0" anchor="t">
            <a:normAutofit/>
          </a:bodyPr>
          <a:lstStyle/>
          <a:p>
            <a:pPr marL="342900" indent="-342900">
              <a:lnSpc>
                <a:spcPct val="100000"/>
              </a:lnSpc>
            </a:pPr>
            <a:r>
              <a:rPr lang="en-GB" sz="1900" b="1"/>
              <a:t>BEAUTY DIAMON:</a:t>
            </a:r>
            <a:r>
              <a:rPr lang="en-GB" sz="1900"/>
              <a:t> modern boutique offering nails, lashes, rows &amp; advanced skin treatments.</a:t>
            </a:r>
            <a:endParaRPr lang="en-US"/>
          </a:p>
          <a:p>
            <a:pPr marL="342900" indent="-342900">
              <a:lnSpc>
                <a:spcPct val="100000"/>
              </a:lnSpc>
            </a:pPr>
            <a:r>
              <a:rPr lang="en-GB" sz="1900"/>
              <a:t>Clear marked gap: clients want safe, professional, non-invasive treatments from a trusted brand</a:t>
            </a:r>
          </a:p>
          <a:p>
            <a:pPr marL="342900" indent="-342900">
              <a:lnSpc>
                <a:spcPct val="100000"/>
              </a:lnSpc>
            </a:pPr>
            <a:r>
              <a:rPr lang="en-GB" sz="1900"/>
              <a:t>£50k will fund a stylish beauty salon, high-quality equipment and a strong social media launch</a:t>
            </a:r>
          </a:p>
          <a:p>
            <a:pPr marL="342900" indent="-342900">
              <a:lnSpc>
                <a:spcPct val="100000"/>
              </a:lnSpc>
            </a:pPr>
            <a:r>
              <a:rPr lang="en-GB" sz="1900"/>
              <a:t>I bring passion, skills and proven experience, with a clear visit to build a leading boutique</a:t>
            </a:r>
          </a:p>
          <a:p>
            <a:pPr marL="342900" indent="-342900">
              <a:lnSpc>
                <a:spcPct val="100000"/>
              </a:lnSpc>
            </a:pPr>
            <a:r>
              <a:rPr lang="en-GB" sz="1900"/>
              <a:t>Low-risk, high-demand and high-growth opportunity in fast-growing beauty industry</a:t>
            </a:r>
          </a:p>
          <a:p>
            <a:pPr marL="342900" indent="-342900">
              <a:lnSpc>
                <a:spcPct val="100000"/>
              </a:lnSpc>
            </a:pPr>
            <a:r>
              <a:rPr lang="en-GB" sz="1900"/>
              <a:t>Your investment helps create a profitable, recognisable beauty brand</a:t>
            </a:r>
          </a:p>
          <a:p>
            <a:pPr marL="342900" indent="-342900">
              <a:lnSpc>
                <a:spcPct val="100000"/>
              </a:lnSpc>
            </a:pPr>
            <a:r>
              <a:rPr lang="en-GB" sz="1900"/>
              <a:t>I can also use this funding to expand into training and accredited beauty courses, which I am already qualified to teach and have delivered before</a:t>
            </a:r>
          </a:p>
        </p:txBody>
      </p:sp>
      <p:cxnSp>
        <p:nvCxnSpPr>
          <p:cNvPr id="13" name="Straight Connector 12">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A screenshot of a computer&#10;&#10;AI-generated content may be incorrect.">
            <a:extLst>
              <a:ext uri="{FF2B5EF4-FFF2-40B4-BE49-F238E27FC236}">
                <a16:creationId xmlns:a16="http://schemas.microsoft.com/office/drawing/2014/main" id="{FB156FF7-051E-8C2B-503C-86FC1EBBC68B}"/>
              </a:ext>
            </a:extLst>
          </p:cNvPr>
          <p:cNvPicPr>
            <a:picLocks noChangeAspect="1"/>
          </p:cNvPicPr>
          <p:nvPr/>
        </p:nvPicPr>
        <p:blipFill>
          <a:blip r:embed="rId3"/>
          <a:srcRect l="47579" t="49403" r="31016" b="28632"/>
          <a:stretch>
            <a:fillRect/>
          </a:stretch>
        </p:blipFill>
        <p:spPr>
          <a:xfrm>
            <a:off x="246953" y="4329587"/>
            <a:ext cx="2257275" cy="1812479"/>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A8E60275-A712-81D3-B953-F287139DF4DD}"/>
              </a:ext>
            </a:extLst>
          </p:cNvPr>
          <p:cNvPicPr>
            <a:picLocks noChangeAspect="1"/>
          </p:cNvPicPr>
          <p:nvPr/>
        </p:nvPicPr>
        <p:blipFill>
          <a:blip r:embed="rId3"/>
          <a:srcRect l="70545" t="49851" r="8315" b="21450"/>
          <a:stretch>
            <a:fillRect/>
          </a:stretch>
        </p:blipFill>
        <p:spPr>
          <a:xfrm>
            <a:off x="2374587" y="4891767"/>
            <a:ext cx="2229204" cy="1968192"/>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D9E64C2D-B86C-7071-128B-FB37108D0D55}"/>
              </a:ext>
            </a:extLst>
          </p:cNvPr>
          <p:cNvPicPr>
            <a:picLocks noChangeAspect="1"/>
          </p:cNvPicPr>
          <p:nvPr/>
        </p:nvPicPr>
        <p:blipFill>
          <a:blip r:embed="rId3"/>
          <a:srcRect l="25418" t="49268" r="53615" b="27441"/>
          <a:stretch>
            <a:fillRect/>
          </a:stretch>
        </p:blipFill>
        <p:spPr>
          <a:xfrm>
            <a:off x="3184212" y="3669679"/>
            <a:ext cx="2140755" cy="1739166"/>
          </a:xfrm>
          <a:prstGeom prst="rect">
            <a:avLst/>
          </a:prstGeom>
        </p:spPr>
      </p:pic>
    </p:spTree>
    <p:extLst>
      <p:ext uri="{BB962C8B-B14F-4D97-AF65-F5344CB8AC3E}">
        <p14:creationId xmlns:p14="http://schemas.microsoft.com/office/powerpoint/2010/main" val="1349291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21D7F-2B44-8D76-9938-1E2F3A4E836E}"/>
              </a:ext>
            </a:extLst>
          </p:cNvPr>
          <p:cNvSpPr>
            <a:spLocks noGrp="1"/>
          </p:cNvSpPr>
          <p:nvPr>
            <p:ph type="title"/>
          </p:nvPr>
        </p:nvSpPr>
        <p:spPr>
          <a:xfrm>
            <a:off x="700635" y="22699"/>
            <a:ext cx="10691265" cy="659081"/>
          </a:xfrm>
        </p:spPr>
        <p:txBody>
          <a:bodyPr>
            <a:normAutofit fontScale="90000"/>
          </a:bodyPr>
          <a:lstStyle/>
          <a:p>
            <a:r>
              <a:rPr lang="en-GB"/>
              <a:t>References </a:t>
            </a:r>
          </a:p>
        </p:txBody>
      </p:sp>
      <p:sp>
        <p:nvSpPr>
          <p:cNvPr id="3" name="Content Placeholder 2">
            <a:extLst>
              <a:ext uri="{FF2B5EF4-FFF2-40B4-BE49-F238E27FC236}">
                <a16:creationId xmlns:a16="http://schemas.microsoft.com/office/drawing/2014/main" id="{452F1E55-F1C1-FE66-CB57-E35AB4EA5A65}"/>
              </a:ext>
            </a:extLst>
          </p:cNvPr>
          <p:cNvSpPr>
            <a:spLocks noGrp="1"/>
          </p:cNvSpPr>
          <p:nvPr>
            <p:ph idx="1"/>
          </p:nvPr>
        </p:nvSpPr>
        <p:spPr>
          <a:xfrm>
            <a:off x="220575" y="397192"/>
            <a:ext cx="11765685" cy="5564696"/>
          </a:xfrm>
        </p:spPr>
        <p:txBody>
          <a:bodyPr vert="horz" lIns="91440" tIns="45720" rIns="91440" bIns="45720" rtlCol="0" anchor="t">
            <a:normAutofit/>
          </a:bodyPr>
          <a:lstStyle/>
          <a:p>
            <a:pPr marL="0" indent="0">
              <a:buNone/>
            </a:pPr>
            <a:endParaRPr lang="en-GB" sz="900">
              <a:solidFill>
                <a:srgbClr val="555555"/>
              </a:solidFill>
              <a:latin typeface="Verdana"/>
              <a:ea typeface="Verdana"/>
            </a:endParaRPr>
          </a:p>
          <a:p>
            <a:pPr marL="457200" indent="-457200">
              <a:buAutoNum type="arabicPeriod"/>
            </a:pPr>
            <a:endParaRPr lang="en-GB" sz="1050">
              <a:solidFill>
                <a:srgbClr val="555555"/>
              </a:solidFill>
              <a:latin typeface="Verdana"/>
              <a:ea typeface="Verdana"/>
            </a:endParaRPr>
          </a:p>
          <a:p>
            <a:pPr marL="457200" indent="-457200">
              <a:buAutoNum type="arabicPeriod"/>
            </a:pPr>
            <a:endParaRPr lang="en-GB" sz="1050" b="1">
              <a:solidFill>
                <a:srgbClr val="555555"/>
              </a:solidFill>
              <a:latin typeface="Verdana"/>
              <a:ea typeface="Verdana"/>
            </a:endParaRPr>
          </a:p>
        </p:txBody>
      </p:sp>
      <p:sp>
        <p:nvSpPr>
          <p:cNvPr id="5" name="TextBox 4">
            <a:extLst>
              <a:ext uri="{FF2B5EF4-FFF2-40B4-BE49-F238E27FC236}">
                <a16:creationId xmlns:a16="http://schemas.microsoft.com/office/drawing/2014/main" id="{591FFD18-9C2E-F9B0-1B1A-372CA6161CC1}"/>
              </a:ext>
            </a:extLst>
          </p:cNvPr>
          <p:cNvSpPr txBox="1"/>
          <p:nvPr/>
        </p:nvSpPr>
        <p:spPr>
          <a:xfrm>
            <a:off x="219778" y="855043"/>
            <a:ext cx="10337808" cy="56707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AutoNum type="arabicPeriod"/>
            </a:pPr>
            <a:r>
              <a:rPr lang="en-GB" sz="1400">
                <a:solidFill>
                  <a:srgbClr val="555555"/>
                </a:solidFill>
                <a:latin typeface="Verdana"/>
                <a:ea typeface="Verdana"/>
                <a:cs typeface="Verdana"/>
              </a:rPr>
              <a:t>LARSON, T., 2014. </a:t>
            </a:r>
            <a:r>
              <a:rPr lang="en-GB" sz="1400" i="1">
                <a:solidFill>
                  <a:srgbClr val="555555"/>
                </a:solidFill>
                <a:latin typeface="Verdana"/>
                <a:ea typeface="Verdana"/>
                <a:cs typeface="Verdana"/>
              </a:rPr>
              <a:t>An Effective Business Plan</a:t>
            </a:r>
            <a:r>
              <a:rPr lang="en-GB" sz="1400">
                <a:solidFill>
                  <a:srgbClr val="555555"/>
                </a:solidFill>
                <a:latin typeface="Verdana"/>
                <a:ea typeface="Verdana"/>
                <a:cs typeface="Verdana"/>
              </a:rPr>
              <a:t>, The College of St. Scholastica.</a:t>
            </a:r>
            <a:r>
              <a:rPr sz="1400">
                <a:solidFill>
                  <a:srgbClr val="555555"/>
                </a:solidFill>
                <a:latin typeface="Verdana"/>
                <a:ea typeface="Verdana"/>
                <a:cs typeface="Verdana"/>
              </a:rPr>
              <a:t> </a:t>
            </a:r>
            <a:endParaRPr lang="en-GB" sz="1400"/>
          </a:p>
          <a:p>
            <a:pPr marL="228600" indent="-228600">
              <a:buAutoNum type="arabicPeriod"/>
            </a:pPr>
            <a:r>
              <a:rPr lang="en-GB" sz="1400">
                <a:solidFill>
                  <a:srgbClr val="555555"/>
                </a:solidFill>
                <a:latin typeface="Verdana"/>
                <a:ea typeface="Verdana"/>
              </a:rPr>
              <a:t>Williams, Sara (2007) The Financial Times guide to business start up, 20th ed. 2007. </a:t>
            </a:r>
            <a:r>
              <a:rPr lang="en-GB" sz="1400" i="1">
                <a:solidFill>
                  <a:srgbClr val="555555"/>
                </a:solidFill>
                <a:latin typeface="Verdana"/>
                <a:ea typeface="Verdana"/>
              </a:rPr>
              <a:t>Reference and Research Book News, </a:t>
            </a:r>
            <a:r>
              <a:rPr lang="en-GB" sz="1400">
                <a:solidFill>
                  <a:srgbClr val="555555"/>
                </a:solidFill>
                <a:latin typeface="Verdana"/>
                <a:ea typeface="Verdana"/>
              </a:rPr>
              <a:t>22(3),. </a:t>
            </a:r>
            <a:r>
              <a:rPr lang="en-GB" sz="1400">
                <a:solidFill>
                  <a:srgbClr val="555555"/>
                </a:solidFill>
                <a:ea typeface="+mn-lt"/>
                <a:cs typeface="+mn-lt"/>
                <a:hlinkClick r:id="rId2"/>
              </a:rPr>
              <a:t>https://librarysearch.uwtsd.ac.uk/permalink/44WHELF_UWTSD/igoone/cdi_proquest_reports_199713412</a:t>
            </a:r>
            <a:endParaRPr lang="en-GB" sz="1400">
              <a:solidFill>
                <a:srgbClr val="555555"/>
              </a:solidFill>
              <a:ea typeface="+mn-lt"/>
              <a:cs typeface="+mn-lt"/>
            </a:endParaRPr>
          </a:p>
          <a:p>
            <a:pPr marL="228600" indent="-228600">
              <a:buAutoNum type="arabicPeriod"/>
            </a:pPr>
            <a:r>
              <a:rPr lang="en-GB" sz="1400" err="1">
                <a:solidFill>
                  <a:srgbClr val="555555"/>
                </a:solidFill>
                <a:latin typeface="Aptos"/>
              </a:rPr>
              <a:t>os</a:t>
            </a:r>
            <a:r>
              <a:rPr lang="en-GB" sz="1400">
                <a:solidFill>
                  <a:srgbClr val="555555"/>
                </a:solidFill>
                <a:latin typeface="Aptos"/>
              </a:rPr>
              <a:t> Santos Pereira, L., Rodrigues, A. M., do Carmo Oliveira Jorge, M., Guerra, A. J. T., Booth, C. A., &amp; Fullen, M. A. (2022). Detrimental effects of tourist trails on soil system dynamics in Ubatuba Municipality, São Paulo State, Brazil. Catena (Giessen), 216, Article 106431. </a:t>
            </a:r>
            <a:r>
              <a:rPr lang="en-GB" sz="1400">
                <a:solidFill>
                  <a:srgbClr val="555555"/>
                </a:solidFill>
                <a:ea typeface="+mn-lt"/>
                <a:cs typeface="+mn-lt"/>
                <a:hlinkClick r:id="rId3"/>
              </a:rPr>
              <a:t>https://librarysearch.uwtsd.ac.uk/permalink/44WHELF_UWTSD/igoone/cdi_proquest_miscellaneous_2718242861</a:t>
            </a:r>
            <a:endParaRPr lang="en-GB" sz="1400">
              <a:solidFill>
                <a:srgbClr val="555555"/>
              </a:solidFill>
              <a:ea typeface="+mn-lt"/>
              <a:cs typeface="+mn-lt"/>
            </a:endParaRPr>
          </a:p>
          <a:p>
            <a:pPr marL="228600" indent="-228600">
              <a:buAutoNum type="arabicPeriod"/>
            </a:pPr>
            <a:r>
              <a:rPr lang="en-GB" sz="1400">
                <a:solidFill>
                  <a:srgbClr val="555555"/>
                </a:solidFill>
                <a:latin typeface="Aptos"/>
              </a:rPr>
              <a:t>Finch, B. (2022). How to write a business plan: win backing and support for your ideas and ventures (Seventh edition.). Kogan Page.  Finch, B. (2022). How to write a business plan: win backing and support for your ideas and ventures (Seventh edition.). Kogan Page. </a:t>
            </a:r>
          </a:p>
          <a:p>
            <a:r>
              <a:rPr lang="en-GB" sz="1400">
                <a:solidFill>
                  <a:srgbClr val="555555"/>
                </a:solidFill>
                <a:ea typeface="+mn-lt"/>
                <a:cs typeface="+mn-lt"/>
              </a:rPr>
              <a:t>5.   (2018). [Rev. of The Business Plan Workbook: A Step-by-Step Guide to Creating and Developing a Successful Business, 9th Edition]. </a:t>
            </a:r>
            <a:r>
              <a:rPr lang="en-GB" sz="1400" err="1">
                <a:solidFill>
                  <a:srgbClr val="555555"/>
                </a:solidFill>
                <a:ea typeface="+mn-lt"/>
                <a:cs typeface="+mn-lt"/>
              </a:rPr>
              <a:t>ProtoView</a:t>
            </a:r>
            <a:r>
              <a:rPr lang="en-GB" sz="1400">
                <a:solidFill>
                  <a:srgbClr val="555555"/>
                </a:solidFill>
                <a:ea typeface="+mn-lt"/>
                <a:cs typeface="+mn-lt"/>
              </a:rPr>
              <a:t>,   2018(46). </a:t>
            </a:r>
            <a:r>
              <a:rPr lang="en-GB" sz="1400">
                <a:solidFill>
                  <a:srgbClr val="555555"/>
                </a:solidFill>
                <a:ea typeface="+mn-lt"/>
                <a:cs typeface="+mn-lt"/>
                <a:hlinkClick r:id="rId4"/>
              </a:rPr>
              <a:t>https://librarysearch.uwtsd.ac.uk/permalink/44WHELF_UWTSD/neci73/cdi_proquest_miscellaneous_2127022242</a:t>
            </a:r>
            <a:endParaRPr lang="en-GB" sz="1400"/>
          </a:p>
          <a:p>
            <a:r>
              <a:rPr lang="en-GB" sz="1400">
                <a:solidFill>
                  <a:srgbClr val="555555"/>
                </a:solidFill>
              </a:rPr>
              <a:t>6.</a:t>
            </a:r>
            <a:r>
              <a:rPr lang="en-GB" sz="1400">
                <a:solidFill>
                  <a:srgbClr val="555555"/>
                </a:solidFill>
                <a:latin typeface="Aptos"/>
              </a:rPr>
              <a:t>Business Wales, Welsh Government 2025, Grants  </a:t>
            </a:r>
            <a:r>
              <a:rPr lang="en-GB" sz="1400">
                <a:solidFill>
                  <a:srgbClr val="555555"/>
                </a:solidFill>
                <a:ea typeface="+mn-lt"/>
                <a:cs typeface="+mn-lt"/>
                <a:hlinkClick r:id="rId5"/>
              </a:rPr>
              <a:t>https://businesswales.gov.wales/businessfinance/types-finance-and-how-apply/grants</a:t>
            </a:r>
            <a:endParaRPr lang="en-GB" sz="1400">
              <a:solidFill>
                <a:srgbClr val="555555"/>
              </a:solidFill>
            </a:endParaRPr>
          </a:p>
          <a:p>
            <a:r>
              <a:rPr lang="en-GB" sz="1400">
                <a:solidFill>
                  <a:srgbClr val="555555"/>
                </a:solidFill>
              </a:rPr>
              <a:t>7. </a:t>
            </a:r>
            <a:r>
              <a:rPr lang="en-GB" sz="1400">
                <a:solidFill>
                  <a:srgbClr val="000000"/>
                </a:solidFill>
                <a:latin typeface="Aptos"/>
              </a:rPr>
              <a:t>Barrow, C., Barrow, P., &amp; Brown, R. (2021). The business plan workbook: a step-by-step guide to creating and developing a successful business (Tenth edition.). Kogan Page.  </a:t>
            </a:r>
            <a:r>
              <a:rPr lang="en-GB" sz="1400">
                <a:solidFill>
                  <a:srgbClr val="000000"/>
                </a:solidFill>
                <a:latin typeface="Aptos"/>
                <a:hlinkClick r:id="rId6"/>
              </a:rPr>
              <a:t>https://librarysearch.uwtsd.ac.uk/permalink/44WHELF_UWTSD/a9ute4/alma99100661486702421</a:t>
            </a:r>
            <a:endParaRPr lang="en-GB" sz="1400">
              <a:solidFill>
                <a:srgbClr val="000000"/>
              </a:solidFill>
              <a:latin typeface="Aptos"/>
            </a:endParaRPr>
          </a:p>
          <a:p>
            <a:r>
              <a:rPr lang="en-GB" sz="1400">
                <a:solidFill>
                  <a:srgbClr val="000000"/>
                </a:solidFill>
                <a:latin typeface="Aptos"/>
              </a:rPr>
              <a:t>8. </a:t>
            </a:r>
            <a:r>
              <a:rPr lang="en-GB" sz="1200" err="1">
                <a:solidFill>
                  <a:srgbClr val="000000"/>
                </a:solidFill>
                <a:latin typeface="Aptos"/>
              </a:rPr>
              <a:t>Livne</a:t>
            </a:r>
            <a:r>
              <a:rPr lang="en-GB" sz="1200">
                <a:solidFill>
                  <a:srgbClr val="000000"/>
                </a:solidFill>
                <a:latin typeface="Aptos"/>
              </a:rPr>
              <a:t>, G., Simpson, A., &amp; Talmor, E. (2011). Do Customer Acquisition Cost, Retention and Usage Matter to Firm Performance and Valuation? Journal of Business Finance &amp; Accounting, 38(3–4), 334–363.  </a:t>
            </a:r>
            <a:r>
              <a:rPr lang="en-GB" sz="1200">
                <a:solidFill>
                  <a:srgbClr val="000000"/>
                </a:solidFill>
                <a:ea typeface="+mn-lt"/>
                <a:cs typeface="+mn-lt"/>
                <a:hlinkClick r:id="rId7"/>
              </a:rPr>
              <a:t>https://librarysearch.uwtsd.ac.uk/permalink/44WHELF_UWTSD/igoone/cdi_proquest_miscellaneous_963634276</a:t>
            </a:r>
          </a:p>
          <a:p>
            <a:r>
              <a:rPr lang="en-GB" sz="1200">
                <a:solidFill>
                  <a:srgbClr val="000000"/>
                </a:solidFill>
                <a:latin typeface="Calisto MT"/>
              </a:rPr>
              <a:t>9. </a:t>
            </a:r>
            <a:r>
              <a:rPr lang="en-GB" sz="1200">
                <a:solidFill>
                  <a:srgbClr val="000000"/>
                </a:solidFill>
                <a:ea typeface="+mn-lt"/>
                <a:cs typeface="+mn-lt"/>
              </a:rPr>
              <a:t> America’s Best Customer Service 2025; Newsweek and global data research firm Statista are proud to present America’s Best Customer Service 2025. (2024). Newsweek, 183(14).  </a:t>
            </a:r>
            <a:endParaRPr lang="en-GB"/>
          </a:p>
          <a:p>
            <a:r>
              <a:rPr lang="en-GB" sz="1050">
                <a:ea typeface="+mn-lt"/>
                <a:cs typeface="+mn-lt"/>
                <a:hlinkClick r:id="rId8"/>
              </a:rPr>
              <a:t>https://librarysearch.uwtsd.ac.uk/permalink/44WHELF_UWTSD/igoone/cdi_gale_infotracnewsstand_STND_A814366831</a:t>
            </a:r>
            <a:endParaRPr lang="en-GB" sz="1050"/>
          </a:p>
          <a:p>
            <a:r>
              <a:rPr lang="en-GB" sz="1200">
                <a:solidFill>
                  <a:srgbClr val="555555"/>
                </a:solidFill>
                <a:latin typeface="Aptos"/>
              </a:rPr>
              <a:t>10.Phillips, M. (2003). Get on course. Health &amp; Beauty Salon, 25(4), 92.  </a:t>
            </a:r>
            <a:r>
              <a:rPr lang="en-GB" sz="1200">
                <a:solidFill>
                  <a:srgbClr val="555555"/>
                </a:solidFill>
                <a:ea typeface="+mn-lt"/>
                <a:cs typeface="+mn-lt"/>
              </a:rPr>
              <a:t>https://librarysearch.uwtsd.ac.uk/permalink/44WHELF_UWTSD/igoone/cdi_proquest_reports_209853308</a:t>
            </a:r>
          </a:p>
        </p:txBody>
      </p:sp>
      <p:pic>
        <p:nvPicPr>
          <p:cNvPr id="4" name="Picture 3" descr="Home - Citations and References - LibGuides at NIST International School">
            <a:extLst>
              <a:ext uri="{FF2B5EF4-FFF2-40B4-BE49-F238E27FC236}">
                <a16:creationId xmlns:a16="http://schemas.microsoft.com/office/drawing/2014/main" id="{810CC874-CAE5-A0E9-9F9F-51C3010AA080}"/>
              </a:ext>
            </a:extLst>
          </p:cNvPr>
          <p:cNvPicPr>
            <a:picLocks noChangeAspect="1"/>
          </p:cNvPicPr>
          <p:nvPr/>
        </p:nvPicPr>
        <p:blipFill>
          <a:blip r:embed="rId9"/>
          <a:srcRect l="30158" t="15897" r="1765" b="10256"/>
          <a:stretch>
            <a:fillRect/>
          </a:stretch>
        </p:blipFill>
        <p:spPr>
          <a:xfrm>
            <a:off x="7655170" y="5503985"/>
            <a:ext cx="4536839" cy="1260232"/>
          </a:xfrm>
          <a:prstGeom prst="rect">
            <a:avLst/>
          </a:prstGeom>
        </p:spPr>
      </p:pic>
    </p:spTree>
    <p:extLst>
      <p:ext uri="{BB962C8B-B14F-4D97-AF65-F5344CB8AC3E}">
        <p14:creationId xmlns:p14="http://schemas.microsoft.com/office/powerpoint/2010/main" val="2156724483"/>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ChronicleVTI</vt:lpstr>
      <vt:lpstr>Diamond     beauty salon</vt:lpstr>
      <vt:lpstr>Content page </vt:lpstr>
      <vt:lpstr>Business idea, concept, STORY &amp; UPS</vt:lpstr>
      <vt:lpstr>Mission, aims &amp; objectives</vt:lpstr>
      <vt:lpstr>Legal identity ( pros &amp; cons)</vt:lpstr>
      <vt:lpstr>Physical location   </vt:lpstr>
      <vt:lpstr>Human resource strategy   </vt:lpstr>
      <vt:lpstr>Cash flow analysis </vt:lpstr>
      <vt:lpstr>SWOT &amp; PESTLE ANALYSIS  SWOT   STRENGHT Skilled staff Full control of premises Experience and qualified staff providing personalised treatments WEAKNES High salaries Limited marketing budget and social media visibility Dependence on local clientele less footfall from outside the are Possible challenges in retaining skilled staff  OPPORTUNITIES  Potential to expand into online retail( beauty products) Possibility of collaboration with local fashion events, influencers or other businesses to attract new clients Organic and Hema free products Weeding's package  THREATS Rising costs of beauty supplies and rent  Increasing competition from new salons and home-based beautician  Changing regulations or new cosmetics procedures</vt:lpstr>
      <vt:lpstr>Marketing research</vt:lpstr>
      <vt:lpstr>Marketing strategy</vt:lpstr>
      <vt:lpstr>Cost &amp; sources of finance</vt:lpstr>
      <vt:lpstr> STRENGHT/ AREAS TO DEVELOP</vt:lpstr>
      <vt:lpstr>Elevator pitch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2025-11-16T23:07:30Z</dcterms:created>
  <dcterms:modified xsi:type="dcterms:W3CDTF">2025-11-24T01:28:00Z</dcterms:modified>
</cp:coreProperties>
</file>