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ink/ink1.xml" ContentType="application/inkml+xml"/>
  <Override PartName="/ppt/ink/ink2.xml" ContentType="application/inkml+xml"/>
  <Override PartName="/ppt/notesSlides/notesSlide5.xml" ContentType="application/vnd.openxmlformats-officedocument.presentationml.notesSlide+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ink/ink13.xml" ContentType="application/inkml+xml"/>
  <Override PartName="/ppt/ink/ink14.xml" ContentType="application/inkml+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3" r:id="rId2"/>
  </p:sldMasterIdLst>
  <p:notesMasterIdLst>
    <p:notesMasterId r:id="rId29"/>
  </p:notesMasterIdLst>
  <p:sldIdLst>
    <p:sldId id="644" r:id="rId3"/>
    <p:sldId id="342" r:id="rId4"/>
    <p:sldId id="650" r:id="rId5"/>
    <p:sldId id="691" r:id="rId6"/>
    <p:sldId id="387" r:id="rId7"/>
    <p:sldId id="378" r:id="rId8"/>
    <p:sldId id="389" r:id="rId9"/>
    <p:sldId id="717" r:id="rId10"/>
    <p:sldId id="710" r:id="rId11"/>
    <p:sldId id="714" r:id="rId12"/>
    <p:sldId id="715" r:id="rId13"/>
    <p:sldId id="308" r:id="rId14"/>
    <p:sldId id="656" r:id="rId15"/>
    <p:sldId id="374" r:id="rId16"/>
    <p:sldId id="689" r:id="rId17"/>
    <p:sldId id="685" r:id="rId18"/>
    <p:sldId id="657" r:id="rId19"/>
    <p:sldId id="283" r:id="rId20"/>
    <p:sldId id="642" r:id="rId21"/>
    <p:sldId id="315" r:id="rId22"/>
    <p:sldId id="284" r:id="rId23"/>
    <p:sldId id="643" r:id="rId24"/>
    <p:sldId id="713" r:id="rId25"/>
    <p:sldId id="667" r:id="rId26"/>
    <p:sldId id="660" r:id="rId27"/>
    <p:sldId id="364"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C798062-71D4-402C-96A2-940867349220}" v="201" dt="2025-09-18T13:51:51.7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863" autoAdjust="0"/>
    <p:restoredTop sz="94660"/>
  </p:normalViewPr>
  <p:slideViewPr>
    <p:cSldViewPr snapToGrid="0">
      <p:cViewPr varScale="1">
        <p:scale>
          <a:sx n="105" d="100"/>
          <a:sy n="105" d="100"/>
        </p:scale>
        <p:origin x="726" y="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microsoft.com/office/2015/10/relationships/revisionInfo" Target="revisionInfo.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viewProps" Target="view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presProps" Target="presProps.xml"/><Relationship Id="rId8" Type="http://schemas.openxmlformats.org/officeDocument/2006/relationships/slide" Target="slides/slide6.xml"/></Relationships>
</file>

<file path=ppt/diagrams/_rels/data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eg"/><Relationship Id="rId5" Type="http://schemas.openxmlformats.org/officeDocument/2006/relationships/image" Target="../media/image10.png"/><Relationship Id="rId4" Type="http://schemas.openxmlformats.org/officeDocument/2006/relationships/image" Target="../media/image9.jpg"/></Relationships>
</file>

<file path=ppt/diagrams/_rels/drawing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7.jpg"/><Relationship Id="rId1" Type="http://schemas.openxmlformats.org/officeDocument/2006/relationships/image" Target="../media/image6.jpeg"/><Relationship Id="rId5" Type="http://schemas.openxmlformats.org/officeDocument/2006/relationships/image" Target="../media/image10.png"/><Relationship Id="rId4" Type="http://schemas.openxmlformats.org/officeDocument/2006/relationships/image" Target="../media/image9.jp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B94C7C-915A-40B8-B04A-565385579CFA}" type="doc">
      <dgm:prSet loTypeId="urn:microsoft.com/office/officeart/2005/8/layout/vList3" loCatId="list" qsTypeId="urn:microsoft.com/office/officeart/2005/8/quickstyle/simple1" qsCatId="simple" csTypeId="urn:microsoft.com/office/officeart/2005/8/colors/accent1_2" csCatId="accent1" phldr="1"/>
      <dgm:spPr/>
      <dgm:t>
        <a:bodyPr/>
        <a:lstStyle/>
        <a:p>
          <a:endParaRPr lang="en-GB"/>
        </a:p>
      </dgm:t>
    </dgm:pt>
    <dgm:pt modelId="{02586F49-2B72-436B-B4BC-A258C732F876}">
      <dgm:prSet custT="1"/>
      <dgm:spPr>
        <a:solidFill>
          <a:schemeClr val="accent4"/>
        </a:solidFill>
      </dgm:spPr>
      <dgm:t>
        <a:bodyPr/>
        <a:lstStyle/>
        <a:p>
          <a:pPr algn="l"/>
          <a:r>
            <a:rPr lang="en-GB" sz="1400" dirty="0">
              <a:solidFill>
                <a:schemeClr val="tx1"/>
              </a:solidFill>
            </a:rPr>
            <a:t>Prediction		Guessing what the text is about</a:t>
          </a:r>
        </a:p>
      </dgm:t>
    </dgm:pt>
    <dgm:pt modelId="{79C6366A-5E6E-451B-8B99-52FF89B09D8D}" type="parTrans" cxnId="{A43B3C78-42CB-4D4C-BFB6-D710878583BA}">
      <dgm:prSet/>
      <dgm:spPr/>
      <dgm:t>
        <a:bodyPr/>
        <a:lstStyle/>
        <a:p>
          <a:endParaRPr lang="en-GB"/>
        </a:p>
      </dgm:t>
    </dgm:pt>
    <dgm:pt modelId="{C9202654-066C-44C0-9C21-7EAF68F89A40}" type="sibTrans" cxnId="{A43B3C78-42CB-4D4C-BFB6-D710878583BA}">
      <dgm:prSet/>
      <dgm:spPr/>
      <dgm:t>
        <a:bodyPr/>
        <a:lstStyle/>
        <a:p>
          <a:endParaRPr lang="en-GB"/>
        </a:p>
      </dgm:t>
    </dgm:pt>
    <dgm:pt modelId="{39FBF08D-05EE-4550-9D75-A82EBDD8E889}">
      <dgm:prSet custT="1"/>
      <dgm:spPr>
        <a:solidFill>
          <a:schemeClr val="accent6">
            <a:lumMod val="40000"/>
            <a:lumOff val="60000"/>
          </a:schemeClr>
        </a:solidFill>
      </dgm:spPr>
      <dgm:t>
        <a:bodyPr/>
        <a:lstStyle/>
        <a:p>
          <a:r>
            <a:rPr lang="en-GB" sz="1400" dirty="0">
              <a:solidFill>
                <a:schemeClr val="tx1"/>
              </a:solidFill>
            </a:rPr>
            <a:t>Surveying	Surveying a text means focusing on the general aspects of a text rather 		than details, with the aim of deciding if the source is worth a closer read</a:t>
          </a:r>
        </a:p>
      </dgm:t>
    </dgm:pt>
    <dgm:pt modelId="{D7F9C503-0ACF-4409-BC65-198068EA8A43}" type="parTrans" cxnId="{162FEF28-8E58-46BB-8411-FC2766B45828}">
      <dgm:prSet/>
      <dgm:spPr/>
      <dgm:t>
        <a:bodyPr/>
        <a:lstStyle/>
        <a:p>
          <a:endParaRPr lang="en-GB"/>
        </a:p>
      </dgm:t>
    </dgm:pt>
    <dgm:pt modelId="{1ED6E89B-DB86-45CB-B80F-5C97E6705B98}" type="sibTrans" cxnId="{162FEF28-8E58-46BB-8411-FC2766B45828}">
      <dgm:prSet/>
      <dgm:spPr/>
      <dgm:t>
        <a:bodyPr/>
        <a:lstStyle/>
        <a:p>
          <a:endParaRPr lang="en-GB"/>
        </a:p>
      </dgm:t>
    </dgm:pt>
    <dgm:pt modelId="{C2EDAA43-B6CD-4735-9215-C9DE8F8574E7}">
      <dgm:prSet custT="1"/>
      <dgm:spPr>
        <a:solidFill>
          <a:srgbClr val="00B050"/>
        </a:solidFill>
      </dgm:spPr>
      <dgm:t>
        <a:bodyPr/>
        <a:lstStyle/>
        <a:p>
          <a:r>
            <a:rPr lang="en-GB" sz="1400" dirty="0">
              <a:solidFill>
                <a:schemeClr val="tx1"/>
              </a:solidFill>
            </a:rPr>
            <a:t>Scanning	Search for specific information (statistics, dates, facts, key/specific words, 			phrases, author or theory).</a:t>
          </a:r>
        </a:p>
      </dgm:t>
    </dgm:pt>
    <dgm:pt modelId="{6139009F-AB6F-4AE1-B53C-6C2166F6682D}" type="parTrans" cxnId="{BA3DA8D6-1A10-4D0C-AA23-343544C77228}">
      <dgm:prSet/>
      <dgm:spPr/>
      <dgm:t>
        <a:bodyPr/>
        <a:lstStyle/>
        <a:p>
          <a:endParaRPr lang="en-GB"/>
        </a:p>
      </dgm:t>
    </dgm:pt>
    <dgm:pt modelId="{F933CA55-412D-41FC-9B04-29842B54D6BC}" type="sibTrans" cxnId="{BA3DA8D6-1A10-4D0C-AA23-343544C77228}">
      <dgm:prSet/>
      <dgm:spPr/>
      <dgm:t>
        <a:bodyPr/>
        <a:lstStyle/>
        <a:p>
          <a:endParaRPr lang="en-GB"/>
        </a:p>
      </dgm:t>
    </dgm:pt>
    <dgm:pt modelId="{3BB72644-BB22-4067-B2AB-AE49E2ADA30A}">
      <dgm:prSet custT="1"/>
      <dgm:spPr>
        <a:solidFill>
          <a:srgbClr val="00B050"/>
        </a:solidFill>
      </dgm:spPr>
      <dgm:t>
        <a:bodyPr/>
        <a:lstStyle/>
        <a:p>
          <a:endParaRPr lang="en-GB" sz="1400" dirty="0">
            <a:solidFill>
              <a:schemeClr val="tx1"/>
            </a:solidFill>
          </a:endParaRPr>
        </a:p>
      </dgm:t>
    </dgm:pt>
    <dgm:pt modelId="{D5E01CC4-4E5C-4D23-85C9-FF500905C3EC}" type="parTrans" cxnId="{129A3C64-BC21-4769-B4CE-4E94F8A1D717}">
      <dgm:prSet/>
      <dgm:spPr/>
      <dgm:t>
        <a:bodyPr/>
        <a:lstStyle/>
        <a:p>
          <a:endParaRPr lang="en-GB"/>
        </a:p>
      </dgm:t>
    </dgm:pt>
    <dgm:pt modelId="{9092FE64-4BB4-40EC-BC9D-709C935AEED6}" type="sibTrans" cxnId="{129A3C64-BC21-4769-B4CE-4E94F8A1D717}">
      <dgm:prSet/>
      <dgm:spPr/>
      <dgm:t>
        <a:bodyPr/>
        <a:lstStyle/>
        <a:p>
          <a:endParaRPr lang="en-GB"/>
        </a:p>
      </dgm:t>
    </dgm:pt>
    <dgm:pt modelId="{969DA385-8BB2-4B8E-A59B-3EA567DE8F4C}">
      <dgm:prSet custT="1"/>
      <dgm:spPr>
        <a:solidFill>
          <a:schemeClr val="bg2"/>
        </a:solidFill>
      </dgm:spPr>
      <dgm:t>
        <a:bodyPr/>
        <a:lstStyle/>
        <a:p>
          <a:pPr algn="l"/>
          <a:r>
            <a:rPr lang="en-GB" sz="1400" dirty="0">
              <a:solidFill>
                <a:schemeClr val="tx1"/>
              </a:solidFill>
            </a:rPr>
            <a:t>Skimming 	 Focuses on identifying the main ideas rather than trying to read the details. 			Here, you identify which parts you need to read in depth.</a:t>
          </a:r>
        </a:p>
      </dgm:t>
    </dgm:pt>
    <dgm:pt modelId="{59CFC298-8C52-4D12-A07C-5F84FB6DD91A}" type="parTrans" cxnId="{2CDA322D-4B6A-4ECE-AA87-44A7B8F06D65}">
      <dgm:prSet/>
      <dgm:spPr/>
      <dgm:t>
        <a:bodyPr/>
        <a:lstStyle/>
        <a:p>
          <a:endParaRPr lang="en-GB"/>
        </a:p>
      </dgm:t>
    </dgm:pt>
    <dgm:pt modelId="{F1D4633A-02E4-4F49-A88C-CEAF3ED1DD2F}" type="sibTrans" cxnId="{2CDA322D-4B6A-4ECE-AA87-44A7B8F06D65}">
      <dgm:prSet/>
      <dgm:spPr/>
      <dgm:t>
        <a:bodyPr/>
        <a:lstStyle/>
        <a:p>
          <a:endParaRPr lang="en-GB"/>
        </a:p>
      </dgm:t>
    </dgm:pt>
    <dgm:pt modelId="{B88007F2-DE6C-4F3B-9D70-9F29D4F7E713}">
      <dgm:prSet custT="1"/>
      <dgm:spPr/>
      <dgm:t>
        <a:bodyPr/>
        <a:lstStyle/>
        <a:p>
          <a:pPr algn="l"/>
          <a:r>
            <a:rPr lang="en-GB" sz="1400" dirty="0">
              <a:solidFill>
                <a:schemeClr val="tx1"/>
              </a:solidFill>
            </a:rPr>
            <a:t>Reading for detail 	To Understand exactly what a section is saying. The deepest form of 				reading.</a:t>
          </a:r>
        </a:p>
      </dgm:t>
    </dgm:pt>
    <dgm:pt modelId="{A04785A1-9894-49B7-A993-712B5AB48677}" type="parTrans" cxnId="{374EF78D-BF9B-4204-9A83-C714641DB0A1}">
      <dgm:prSet/>
      <dgm:spPr/>
      <dgm:t>
        <a:bodyPr/>
        <a:lstStyle/>
        <a:p>
          <a:endParaRPr lang="en-GB"/>
        </a:p>
      </dgm:t>
    </dgm:pt>
    <dgm:pt modelId="{CDD28C08-3F14-48AD-AC07-ACE9BD8E1B98}" type="sibTrans" cxnId="{374EF78D-BF9B-4204-9A83-C714641DB0A1}">
      <dgm:prSet/>
      <dgm:spPr/>
      <dgm:t>
        <a:bodyPr/>
        <a:lstStyle/>
        <a:p>
          <a:endParaRPr lang="en-GB"/>
        </a:p>
      </dgm:t>
    </dgm:pt>
    <dgm:pt modelId="{1CA1CA00-E455-4960-8F66-604D33CFD8E0}" type="pres">
      <dgm:prSet presAssocID="{11B94C7C-915A-40B8-B04A-565385579CFA}" presName="linearFlow" presStyleCnt="0">
        <dgm:presLayoutVars>
          <dgm:dir/>
          <dgm:resizeHandles val="exact"/>
        </dgm:presLayoutVars>
      </dgm:prSet>
      <dgm:spPr/>
    </dgm:pt>
    <dgm:pt modelId="{04C65B80-F007-46B6-A516-CD1BC6007FEB}" type="pres">
      <dgm:prSet presAssocID="{02586F49-2B72-436B-B4BC-A258C732F876}" presName="composite" presStyleCnt="0"/>
      <dgm:spPr/>
    </dgm:pt>
    <dgm:pt modelId="{2F5FB18C-A600-4C28-97D8-5D3CFBDA77C2}" type="pres">
      <dgm:prSet presAssocID="{02586F49-2B72-436B-B4BC-A258C732F876}" presName="imgShp" presStyleLbl="fgImgPlace1" presStyleIdx="0" presStyleCnt="5" custScaleX="126635" custScaleY="97094" custLinFactX="-50824" custLinFactNeighborX="-100000" custLinFactNeighborY="-11350"/>
      <dgm:spPr>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dgm:spPr>
      <dgm:extLst>
        <a:ext uri="{E40237B7-FDA0-4F09-8148-C483321AD2D9}">
          <dgm14:cNvPr xmlns:dgm14="http://schemas.microsoft.com/office/drawing/2010/diagram" id="0" name="" descr="Wood human figure"/>
        </a:ext>
      </dgm:extLst>
    </dgm:pt>
    <dgm:pt modelId="{EC1A8FF9-5CEF-4491-BA80-2CB44511140F}" type="pres">
      <dgm:prSet presAssocID="{02586F49-2B72-436B-B4BC-A258C732F876}" presName="txShp" presStyleLbl="node1" presStyleIdx="0" presStyleCnt="5" custScaleX="124291">
        <dgm:presLayoutVars>
          <dgm:bulletEnabled val="1"/>
        </dgm:presLayoutVars>
      </dgm:prSet>
      <dgm:spPr/>
    </dgm:pt>
    <dgm:pt modelId="{579D45B3-A349-4B8E-873B-3F2F2F5BA69A}" type="pres">
      <dgm:prSet presAssocID="{C9202654-066C-44C0-9C21-7EAF68F89A40}" presName="spacing" presStyleCnt="0"/>
      <dgm:spPr/>
    </dgm:pt>
    <dgm:pt modelId="{15FB0D92-6D02-48E4-9680-F520DB6254A6}" type="pres">
      <dgm:prSet presAssocID="{39FBF08D-05EE-4550-9D75-A82EBDD8E889}" presName="composite" presStyleCnt="0"/>
      <dgm:spPr/>
    </dgm:pt>
    <dgm:pt modelId="{132736E1-E399-4CFB-8C66-2FF888F44F48}" type="pres">
      <dgm:prSet presAssocID="{39FBF08D-05EE-4550-9D75-A82EBDD8E889}" presName="imgShp" presStyleLbl="fgImgPlace1" presStyleIdx="1" presStyleCnt="5" custScaleX="137109" custLinFactX="-42522" custLinFactNeighborX="-100000" custLinFactNeighborY="-1533"/>
      <dgm:spPr>
        <a:blipFill>
          <a:blip xmlns:r="http://schemas.openxmlformats.org/officeDocument/2006/relationships" r:embed="rId2">
            <a:extLst>
              <a:ext uri="{28A0092B-C50C-407E-A947-70E740481C1C}">
                <a14:useLocalDpi xmlns:a14="http://schemas.microsoft.com/office/drawing/2010/main" val="0"/>
              </a:ext>
            </a:extLst>
          </a:blip>
          <a:srcRect/>
          <a:stretch>
            <a:fillRect l="-27000" r="-27000"/>
          </a:stretch>
        </a:blipFill>
      </dgm:spPr>
    </dgm:pt>
    <dgm:pt modelId="{FB889F12-BAB9-465C-BC50-DBC494FE4393}" type="pres">
      <dgm:prSet presAssocID="{39FBF08D-05EE-4550-9D75-A82EBDD8E889}" presName="txShp" presStyleLbl="node1" presStyleIdx="1" presStyleCnt="5" custScaleX="125266">
        <dgm:presLayoutVars>
          <dgm:bulletEnabled val="1"/>
        </dgm:presLayoutVars>
      </dgm:prSet>
      <dgm:spPr/>
    </dgm:pt>
    <dgm:pt modelId="{2C41E577-7D58-4565-B86E-47AE70C6C3EC}" type="pres">
      <dgm:prSet presAssocID="{1ED6E89B-DB86-45CB-B80F-5C97E6705B98}" presName="spacing" presStyleCnt="0"/>
      <dgm:spPr/>
    </dgm:pt>
    <dgm:pt modelId="{4F9B377D-871A-4DBB-8DB9-C35E9B8ADC57}" type="pres">
      <dgm:prSet presAssocID="{C2EDAA43-B6CD-4735-9215-C9DE8F8574E7}" presName="composite" presStyleCnt="0"/>
      <dgm:spPr/>
    </dgm:pt>
    <dgm:pt modelId="{E079C90F-82A6-47DA-A0BD-862F3BCAC541}" type="pres">
      <dgm:prSet presAssocID="{C2EDAA43-B6CD-4735-9215-C9DE8F8574E7}" presName="imgShp" presStyleLbl="fgImgPlace1" presStyleIdx="2" presStyleCnt="5" custScaleX="131894" custScaleY="119485" custLinFactX="-45586" custLinFactNeighborX="-100000" custLinFactNeighborY="-6602"/>
      <dgm:spPr>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dgm:spPr>
    </dgm:pt>
    <dgm:pt modelId="{B0FC0501-A36C-45F3-B38B-5A003A6A673C}" type="pres">
      <dgm:prSet presAssocID="{C2EDAA43-B6CD-4735-9215-C9DE8F8574E7}" presName="txShp" presStyleLbl="node1" presStyleIdx="2" presStyleCnt="5" custScaleX="124941">
        <dgm:presLayoutVars>
          <dgm:bulletEnabled val="1"/>
        </dgm:presLayoutVars>
      </dgm:prSet>
      <dgm:spPr/>
    </dgm:pt>
    <dgm:pt modelId="{756D58E9-44E8-49E1-9238-E4B6FC957CDE}" type="pres">
      <dgm:prSet presAssocID="{F933CA55-412D-41FC-9B04-29842B54D6BC}" presName="spacing" presStyleCnt="0"/>
      <dgm:spPr/>
    </dgm:pt>
    <dgm:pt modelId="{5D44F619-8039-4B53-932E-64EBE74A47AD}" type="pres">
      <dgm:prSet presAssocID="{969DA385-8BB2-4B8E-A59B-3EA567DE8F4C}" presName="composite" presStyleCnt="0"/>
      <dgm:spPr/>
    </dgm:pt>
    <dgm:pt modelId="{C313501F-1A7F-4E4C-A2B1-0AEEA3F87A3F}" type="pres">
      <dgm:prSet presAssocID="{969DA385-8BB2-4B8E-A59B-3EA567DE8F4C}" presName="imgShp" presStyleLbl="fgImgPlace1" presStyleIdx="3" presStyleCnt="5" custLinFactX="-48651" custLinFactNeighborX="-100000" custLinFactNeighborY="-7663"/>
      <dgm:spPr>
        <a:blipFill>
          <a:blip xmlns:r="http://schemas.openxmlformats.org/officeDocument/2006/relationships" r:embed="rId4">
            <a:extLst>
              <a:ext uri="{28A0092B-C50C-407E-A947-70E740481C1C}">
                <a14:useLocalDpi xmlns:a14="http://schemas.microsoft.com/office/drawing/2010/main" val="0"/>
              </a:ext>
            </a:extLst>
          </a:blip>
          <a:srcRect/>
          <a:stretch>
            <a:fillRect t="-5000" b="-5000"/>
          </a:stretch>
        </a:blipFill>
      </dgm:spPr>
    </dgm:pt>
    <dgm:pt modelId="{F49B88A0-180E-410D-AAB3-58B5F8A9FA0E}" type="pres">
      <dgm:prSet presAssocID="{969DA385-8BB2-4B8E-A59B-3EA567DE8F4C}" presName="txShp" presStyleLbl="node1" presStyleIdx="3" presStyleCnt="5" custScaleX="124515">
        <dgm:presLayoutVars>
          <dgm:bulletEnabled val="1"/>
        </dgm:presLayoutVars>
      </dgm:prSet>
      <dgm:spPr/>
    </dgm:pt>
    <dgm:pt modelId="{D369A5A5-CD29-45AD-A97C-81D1C50A3A57}" type="pres">
      <dgm:prSet presAssocID="{F1D4633A-02E4-4F49-A88C-CEAF3ED1DD2F}" presName="spacing" presStyleCnt="0"/>
      <dgm:spPr/>
    </dgm:pt>
    <dgm:pt modelId="{262C79CB-E727-4DC0-A2E8-79F7C35DEE70}" type="pres">
      <dgm:prSet presAssocID="{B88007F2-DE6C-4F3B-9D70-9F29D4F7E713}" presName="composite" presStyleCnt="0"/>
      <dgm:spPr/>
    </dgm:pt>
    <dgm:pt modelId="{2FE678F8-CD05-4B6A-961B-95DB698C6B19}" type="pres">
      <dgm:prSet presAssocID="{B88007F2-DE6C-4F3B-9D70-9F29D4F7E713}" presName="imgShp" presStyleLbl="fgImgPlace1" presStyleIdx="4" presStyleCnt="5" custLinFactX="-53248" custLinFactNeighborX="-100000" custLinFactNeighborY="1687"/>
      <dgm:spPr>
        <a:blipFill>
          <a:blip xmlns:r="http://schemas.openxmlformats.org/officeDocument/2006/relationships" r:embed="rId5">
            <a:extLst>
              <a:ext uri="{28A0092B-C50C-407E-A947-70E740481C1C}">
                <a14:useLocalDpi xmlns:a14="http://schemas.microsoft.com/office/drawing/2010/main" val="0"/>
              </a:ext>
            </a:extLst>
          </a:blip>
          <a:srcRect/>
          <a:stretch>
            <a:fillRect t="-1000" b="-1000"/>
          </a:stretch>
        </a:blipFill>
      </dgm:spPr>
    </dgm:pt>
    <dgm:pt modelId="{5FADC24F-73F0-4A31-AF72-6B09B4512CE7}" type="pres">
      <dgm:prSet presAssocID="{B88007F2-DE6C-4F3B-9D70-9F29D4F7E713}" presName="txShp" presStyleLbl="node1" presStyleIdx="4" presStyleCnt="5" custScaleX="125591">
        <dgm:presLayoutVars>
          <dgm:bulletEnabled val="1"/>
        </dgm:presLayoutVars>
      </dgm:prSet>
      <dgm:spPr/>
    </dgm:pt>
  </dgm:ptLst>
  <dgm:cxnLst>
    <dgm:cxn modelId="{162FEF28-8E58-46BB-8411-FC2766B45828}" srcId="{11B94C7C-915A-40B8-B04A-565385579CFA}" destId="{39FBF08D-05EE-4550-9D75-A82EBDD8E889}" srcOrd="1" destOrd="0" parTransId="{D7F9C503-0ACF-4409-BC65-198068EA8A43}" sibTransId="{1ED6E89B-DB86-45CB-B80F-5C97E6705B98}"/>
    <dgm:cxn modelId="{2CDA322D-4B6A-4ECE-AA87-44A7B8F06D65}" srcId="{11B94C7C-915A-40B8-B04A-565385579CFA}" destId="{969DA385-8BB2-4B8E-A59B-3EA567DE8F4C}" srcOrd="3" destOrd="0" parTransId="{59CFC298-8C52-4D12-A07C-5F84FB6DD91A}" sibTransId="{F1D4633A-02E4-4F49-A88C-CEAF3ED1DD2F}"/>
    <dgm:cxn modelId="{129A3C64-BC21-4769-B4CE-4E94F8A1D717}" srcId="{C2EDAA43-B6CD-4735-9215-C9DE8F8574E7}" destId="{3BB72644-BB22-4067-B2AB-AE49E2ADA30A}" srcOrd="0" destOrd="0" parTransId="{D5E01CC4-4E5C-4D23-85C9-FF500905C3EC}" sibTransId="{9092FE64-4BB4-40EC-BC9D-709C935AEED6}"/>
    <dgm:cxn modelId="{01649844-BD4A-48D6-9159-8A92BF8526D8}" type="presOf" srcId="{11B94C7C-915A-40B8-B04A-565385579CFA}" destId="{1CA1CA00-E455-4960-8F66-604D33CFD8E0}" srcOrd="0" destOrd="0" presId="urn:microsoft.com/office/officeart/2005/8/layout/vList3"/>
    <dgm:cxn modelId="{18BDA250-E939-401D-9351-DD71B92167E7}" type="presOf" srcId="{39FBF08D-05EE-4550-9D75-A82EBDD8E889}" destId="{FB889F12-BAB9-465C-BC50-DBC494FE4393}" srcOrd="0" destOrd="0" presId="urn:microsoft.com/office/officeart/2005/8/layout/vList3"/>
    <dgm:cxn modelId="{A43B3C78-42CB-4D4C-BFB6-D710878583BA}" srcId="{11B94C7C-915A-40B8-B04A-565385579CFA}" destId="{02586F49-2B72-436B-B4BC-A258C732F876}" srcOrd="0" destOrd="0" parTransId="{79C6366A-5E6E-451B-8B99-52FF89B09D8D}" sibTransId="{C9202654-066C-44C0-9C21-7EAF68F89A40}"/>
    <dgm:cxn modelId="{6D76F58C-9DF2-431E-8FCA-F5D10CC16FD2}" type="presOf" srcId="{3BB72644-BB22-4067-B2AB-AE49E2ADA30A}" destId="{B0FC0501-A36C-45F3-B38B-5A003A6A673C}" srcOrd="0" destOrd="1" presId="urn:microsoft.com/office/officeart/2005/8/layout/vList3"/>
    <dgm:cxn modelId="{374EF78D-BF9B-4204-9A83-C714641DB0A1}" srcId="{11B94C7C-915A-40B8-B04A-565385579CFA}" destId="{B88007F2-DE6C-4F3B-9D70-9F29D4F7E713}" srcOrd="4" destOrd="0" parTransId="{A04785A1-9894-49B7-A993-712B5AB48677}" sibTransId="{CDD28C08-3F14-48AD-AC07-ACE9BD8E1B98}"/>
    <dgm:cxn modelId="{22A1A29D-AA5C-4B79-974F-EAD3F1946C58}" type="presOf" srcId="{969DA385-8BB2-4B8E-A59B-3EA567DE8F4C}" destId="{F49B88A0-180E-410D-AAB3-58B5F8A9FA0E}" srcOrd="0" destOrd="0" presId="urn:microsoft.com/office/officeart/2005/8/layout/vList3"/>
    <dgm:cxn modelId="{552794AA-8053-4E0A-AA23-31D03BCB1F7C}" type="presOf" srcId="{02586F49-2B72-436B-B4BC-A258C732F876}" destId="{EC1A8FF9-5CEF-4491-BA80-2CB44511140F}" srcOrd="0" destOrd="0" presId="urn:microsoft.com/office/officeart/2005/8/layout/vList3"/>
    <dgm:cxn modelId="{BA3DA8D6-1A10-4D0C-AA23-343544C77228}" srcId="{11B94C7C-915A-40B8-B04A-565385579CFA}" destId="{C2EDAA43-B6CD-4735-9215-C9DE8F8574E7}" srcOrd="2" destOrd="0" parTransId="{6139009F-AB6F-4AE1-B53C-6C2166F6682D}" sibTransId="{F933CA55-412D-41FC-9B04-29842B54D6BC}"/>
    <dgm:cxn modelId="{BAD719ED-4CC6-401A-B51F-258EDB68D236}" type="presOf" srcId="{B88007F2-DE6C-4F3B-9D70-9F29D4F7E713}" destId="{5FADC24F-73F0-4A31-AF72-6B09B4512CE7}" srcOrd="0" destOrd="0" presId="urn:microsoft.com/office/officeart/2005/8/layout/vList3"/>
    <dgm:cxn modelId="{21AF18FD-5404-461F-B17B-84F0522F4356}" type="presOf" srcId="{C2EDAA43-B6CD-4735-9215-C9DE8F8574E7}" destId="{B0FC0501-A36C-45F3-B38B-5A003A6A673C}" srcOrd="0" destOrd="0" presId="urn:microsoft.com/office/officeart/2005/8/layout/vList3"/>
    <dgm:cxn modelId="{0F4B8AC6-C4A0-4092-A214-F88D7AE3B581}" type="presParOf" srcId="{1CA1CA00-E455-4960-8F66-604D33CFD8E0}" destId="{04C65B80-F007-46B6-A516-CD1BC6007FEB}" srcOrd="0" destOrd="0" presId="urn:microsoft.com/office/officeart/2005/8/layout/vList3"/>
    <dgm:cxn modelId="{77759FA9-B422-4DF0-91AD-F3399FEF88A4}" type="presParOf" srcId="{04C65B80-F007-46B6-A516-CD1BC6007FEB}" destId="{2F5FB18C-A600-4C28-97D8-5D3CFBDA77C2}" srcOrd="0" destOrd="0" presId="urn:microsoft.com/office/officeart/2005/8/layout/vList3"/>
    <dgm:cxn modelId="{18737872-8A1B-4C46-8FE1-CA8665947D0D}" type="presParOf" srcId="{04C65B80-F007-46B6-A516-CD1BC6007FEB}" destId="{EC1A8FF9-5CEF-4491-BA80-2CB44511140F}" srcOrd="1" destOrd="0" presId="urn:microsoft.com/office/officeart/2005/8/layout/vList3"/>
    <dgm:cxn modelId="{8281F58D-96AE-4570-B9A1-097FB0E5012C}" type="presParOf" srcId="{1CA1CA00-E455-4960-8F66-604D33CFD8E0}" destId="{579D45B3-A349-4B8E-873B-3F2F2F5BA69A}" srcOrd="1" destOrd="0" presId="urn:microsoft.com/office/officeart/2005/8/layout/vList3"/>
    <dgm:cxn modelId="{E9BDB734-7BFD-4587-BF36-E7E38BDDA79C}" type="presParOf" srcId="{1CA1CA00-E455-4960-8F66-604D33CFD8E0}" destId="{15FB0D92-6D02-48E4-9680-F520DB6254A6}" srcOrd="2" destOrd="0" presId="urn:microsoft.com/office/officeart/2005/8/layout/vList3"/>
    <dgm:cxn modelId="{63CA4EB6-6DFB-479B-8ABA-E71AB32A3DE3}" type="presParOf" srcId="{15FB0D92-6D02-48E4-9680-F520DB6254A6}" destId="{132736E1-E399-4CFB-8C66-2FF888F44F48}" srcOrd="0" destOrd="0" presId="urn:microsoft.com/office/officeart/2005/8/layout/vList3"/>
    <dgm:cxn modelId="{3E61010F-951C-40C1-B023-BDC07FD8255C}" type="presParOf" srcId="{15FB0D92-6D02-48E4-9680-F520DB6254A6}" destId="{FB889F12-BAB9-465C-BC50-DBC494FE4393}" srcOrd="1" destOrd="0" presId="urn:microsoft.com/office/officeart/2005/8/layout/vList3"/>
    <dgm:cxn modelId="{A82A0C6F-2C84-48F1-B5F4-3BBD34F822BE}" type="presParOf" srcId="{1CA1CA00-E455-4960-8F66-604D33CFD8E0}" destId="{2C41E577-7D58-4565-B86E-47AE70C6C3EC}" srcOrd="3" destOrd="0" presId="urn:microsoft.com/office/officeart/2005/8/layout/vList3"/>
    <dgm:cxn modelId="{CDFB4FA8-0882-4E40-91B4-138DDA2B62E2}" type="presParOf" srcId="{1CA1CA00-E455-4960-8F66-604D33CFD8E0}" destId="{4F9B377D-871A-4DBB-8DB9-C35E9B8ADC57}" srcOrd="4" destOrd="0" presId="urn:microsoft.com/office/officeart/2005/8/layout/vList3"/>
    <dgm:cxn modelId="{E9E2E745-E5EF-4B87-8165-F4BCB851A5F5}" type="presParOf" srcId="{4F9B377D-871A-4DBB-8DB9-C35E9B8ADC57}" destId="{E079C90F-82A6-47DA-A0BD-862F3BCAC541}" srcOrd="0" destOrd="0" presId="urn:microsoft.com/office/officeart/2005/8/layout/vList3"/>
    <dgm:cxn modelId="{A7AA193C-9C52-4411-B2B4-7E581550AB04}" type="presParOf" srcId="{4F9B377D-871A-4DBB-8DB9-C35E9B8ADC57}" destId="{B0FC0501-A36C-45F3-B38B-5A003A6A673C}" srcOrd="1" destOrd="0" presId="urn:microsoft.com/office/officeart/2005/8/layout/vList3"/>
    <dgm:cxn modelId="{58EB2E08-0F27-4CB5-9D96-B1EEC764770B}" type="presParOf" srcId="{1CA1CA00-E455-4960-8F66-604D33CFD8E0}" destId="{756D58E9-44E8-49E1-9238-E4B6FC957CDE}" srcOrd="5" destOrd="0" presId="urn:microsoft.com/office/officeart/2005/8/layout/vList3"/>
    <dgm:cxn modelId="{9F718AA7-85D6-4904-88DB-A86906435E04}" type="presParOf" srcId="{1CA1CA00-E455-4960-8F66-604D33CFD8E0}" destId="{5D44F619-8039-4B53-932E-64EBE74A47AD}" srcOrd="6" destOrd="0" presId="urn:microsoft.com/office/officeart/2005/8/layout/vList3"/>
    <dgm:cxn modelId="{56A6C993-879C-438B-9796-91074562FDC6}" type="presParOf" srcId="{5D44F619-8039-4B53-932E-64EBE74A47AD}" destId="{C313501F-1A7F-4E4C-A2B1-0AEEA3F87A3F}" srcOrd="0" destOrd="0" presId="urn:microsoft.com/office/officeart/2005/8/layout/vList3"/>
    <dgm:cxn modelId="{C78E1308-A8F1-45CD-83A3-8404BB44EE3C}" type="presParOf" srcId="{5D44F619-8039-4B53-932E-64EBE74A47AD}" destId="{F49B88A0-180E-410D-AAB3-58B5F8A9FA0E}" srcOrd="1" destOrd="0" presId="urn:microsoft.com/office/officeart/2005/8/layout/vList3"/>
    <dgm:cxn modelId="{B72476DE-42AF-429B-8A6F-776DCD5C5FEB}" type="presParOf" srcId="{1CA1CA00-E455-4960-8F66-604D33CFD8E0}" destId="{D369A5A5-CD29-45AD-A97C-81D1C50A3A57}" srcOrd="7" destOrd="0" presId="urn:microsoft.com/office/officeart/2005/8/layout/vList3"/>
    <dgm:cxn modelId="{9FA472E0-67C4-426E-9235-59C4A80D7999}" type="presParOf" srcId="{1CA1CA00-E455-4960-8F66-604D33CFD8E0}" destId="{262C79CB-E727-4DC0-A2E8-79F7C35DEE70}" srcOrd="8" destOrd="0" presId="urn:microsoft.com/office/officeart/2005/8/layout/vList3"/>
    <dgm:cxn modelId="{58E0D828-3810-4CB4-89EA-E6D3DCD89BB1}" type="presParOf" srcId="{262C79CB-E727-4DC0-A2E8-79F7C35DEE70}" destId="{2FE678F8-CD05-4B6A-961B-95DB698C6B19}" srcOrd="0" destOrd="0" presId="urn:microsoft.com/office/officeart/2005/8/layout/vList3"/>
    <dgm:cxn modelId="{019DB91C-6468-423A-A5CD-6CE8AD8302A3}" type="presParOf" srcId="{262C79CB-E727-4DC0-A2E8-79F7C35DEE70}" destId="{5FADC24F-73F0-4A31-AF72-6B09B4512CE7}" srcOrd="1" destOrd="0" presId="urn:microsoft.com/office/officeart/2005/8/layout/vLis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2CE4EF-8E0D-4F7C-AED7-5BCF207729B3}" type="doc">
      <dgm:prSet loTypeId="urn:microsoft.com/office/officeart/2005/8/layout/matrix1" loCatId="matrix" qsTypeId="urn:microsoft.com/office/officeart/2005/8/quickstyle/simple1" qsCatId="simple" csTypeId="urn:microsoft.com/office/officeart/2005/8/colors/accent1_2" csCatId="accent1" phldr="1"/>
      <dgm:spPr/>
      <dgm:t>
        <a:bodyPr/>
        <a:lstStyle/>
        <a:p>
          <a:endParaRPr lang="en-GB"/>
        </a:p>
      </dgm:t>
    </dgm:pt>
    <dgm:pt modelId="{332AEED2-C76C-4B75-9B6F-22358DE6161C}">
      <dgm:prSet phldrT="[Text]"/>
      <dgm:spPr>
        <a:solidFill>
          <a:srgbClr val="92D050"/>
        </a:solidFill>
        <a:ln>
          <a:solidFill>
            <a:schemeClr val="accent2"/>
          </a:solidFill>
        </a:ln>
        <a:scene3d>
          <a:camera prst="obliqueTopLeft"/>
          <a:lightRig rig="threePt" dir="t"/>
        </a:scene3d>
        <a:sp3d>
          <a:bevelT w="114300" prst="artDeco"/>
        </a:sp3d>
      </dgm:spPr>
      <dgm:t>
        <a:bodyPr/>
        <a:lstStyle/>
        <a:p>
          <a:r>
            <a:rPr lang="en-GB" b="1" dirty="0"/>
            <a:t>Factors that may impact Note-taking </a:t>
          </a:r>
          <a:endParaRPr lang="en-GB" dirty="0"/>
        </a:p>
      </dgm:t>
    </dgm:pt>
    <dgm:pt modelId="{D76EFFE1-B86A-4BA3-8C7C-431FB9648451}" type="parTrans" cxnId="{54797C99-8AEB-4C52-BD76-BD3691E14BAC}">
      <dgm:prSet/>
      <dgm:spPr/>
      <dgm:t>
        <a:bodyPr/>
        <a:lstStyle/>
        <a:p>
          <a:endParaRPr lang="en-GB"/>
        </a:p>
      </dgm:t>
    </dgm:pt>
    <dgm:pt modelId="{1A82F729-C60D-4272-97AC-97FB40A47758}" type="sibTrans" cxnId="{54797C99-8AEB-4C52-BD76-BD3691E14BAC}">
      <dgm:prSet/>
      <dgm:spPr/>
      <dgm:t>
        <a:bodyPr/>
        <a:lstStyle/>
        <a:p>
          <a:endParaRPr lang="en-GB"/>
        </a:p>
      </dgm:t>
    </dgm:pt>
    <dgm:pt modelId="{0AAFF264-5789-4179-931A-CB13A9ED47F3}">
      <dgm:prSet phldrT="[Text]"/>
      <dgm:spPr>
        <a:solidFill>
          <a:schemeClr val="accent2">
            <a:lumMod val="20000"/>
            <a:lumOff val="80000"/>
          </a:schemeClr>
        </a:solidFill>
        <a:scene3d>
          <a:camera prst="obliqueTopLeft"/>
          <a:lightRig rig="threePt" dir="t"/>
        </a:scene3d>
        <a:sp3d>
          <a:bevelT w="114300" prst="artDeco"/>
        </a:sp3d>
      </dgm:spPr>
      <dgm:t>
        <a:bodyPr/>
        <a:lstStyle/>
        <a:p>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The density/complexity of the information.</a:t>
          </a:r>
          <a:endParaRPr lang="en-GB" dirty="0"/>
        </a:p>
      </dgm:t>
    </dgm:pt>
    <dgm:pt modelId="{4DB420A5-6EA9-40D4-B27E-3BB3116258FD}" type="parTrans" cxnId="{2CD5C065-C493-4743-8E3C-A00BA4B40905}">
      <dgm:prSet/>
      <dgm:spPr/>
      <dgm:t>
        <a:bodyPr/>
        <a:lstStyle/>
        <a:p>
          <a:endParaRPr lang="en-GB"/>
        </a:p>
      </dgm:t>
    </dgm:pt>
    <dgm:pt modelId="{AF33B5A6-63DC-490B-B7B2-5F64EEA5A495}" type="sibTrans" cxnId="{2CD5C065-C493-4743-8E3C-A00BA4B40905}">
      <dgm:prSet/>
      <dgm:spPr/>
      <dgm:t>
        <a:bodyPr/>
        <a:lstStyle/>
        <a:p>
          <a:endParaRPr lang="en-GB"/>
        </a:p>
      </dgm:t>
    </dgm:pt>
    <dgm:pt modelId="{1CED5220-51B5-4C53-A26F-2E16E166960B}">
      <dgm:prSet phldrT="[Text]"/>
      <dgm:spPr>
        <a:solidFill>
          <a:schemeClr val="accent6">
            <a:lumMod val="40000"/>
            <a:lumOff val="60000"/>
          </a:schemeClr>
        </a:solidFill>
        <a:scene3d>
          <a:camera prst="obliqueTopLeft"/>
          <a:lightRig rig="threePt" dir="t"/>
        </a:scene3d>
        <a:sp3d>
          <a:bevelT w="114300" prst="artDeco"/>
        </a:sp3d>
      </dgm:spPr>
      <dgm:t>
        <a:bodyPr/>
        <a:lstStyle/>
        <a:p>
          <a:pPr>
            <a:buClrTx/>
            <a:buSzTx/>
            <a:buFontTx/>
            <a:buNone/>
          </a:pPr>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dirty="0"/>
        </a:p>
      </dgm:t>
    </dgm:pt>
    <dgm:pt modelId="{DF8F1224-5179-43D8-B100-8A2F86EA8DC2}" type="parTrans" cxnId="{D3194F69-D5D9-4D27-98AD-AAF7D0475A00}">
      <dgm:prSet/>
      <dgm:spPr/>
      <dgm:t>
        <a:bodyPr/>
        <a:lstStyle/>
        <a:p>
          <a:endParaRPr lang="en-GB"/>
        </a:p>
      </dgm:t>
    </dgm:pt>
    <dgm:pt modelId="{AEFD0457-9DD7-40A5-A7CA-1A72E2092BB7}" type="sibTrans" cxnId="{D3194F69-D5D9-4D27-98AD-AAF7D0475A00}">
      <dgm:prSet/>
      <dgm:spPr/>
      <dgm:t>
        <a:bodyPr/>
        <a:lstStyle/>
        <a:p>
          <a:endParaRPr lang="en-GB"/>
        </a:p>
      </dgm:t>
    </dgm:pt>
    <dgm:pt modelId="{777A510A-0AEF-4016-83F2-522DF83DE90A}">
      <dgm:prSet phldrT="[Text]"/>
      <dgm:spPr>
        <a:scene3d>
          <a:camera prst="obliqueTopLeft"/>
          <a:lightRig rig="threePt" dir="t"/>
        </a:scene3d>
        <a:sp3d>
          <a:bevelT w="114300" prst="artDeco"/>
        </a:sp3d>
      </dgm:spPr>
      <dgm:t>
        <a:bodyPr/>
        <a:lstStyle/>
        <a:p>
          <a:pPr>
            <a:buClrTx/>
            <a:buSzTx/>
            <a:buFontTx/>
            <a:buNone/>
          </a:pPr>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well the information is organised by the presenter.</a:t>
          </a:r>
          <a:endParaRPr lang="en-GB" dirty="0"/>
        </a:p>
      </dgm:t>
    </dgm:pt>
    <dgm:pt modelId="{D8605057-E00F-44AE-9B9F-132A53C59B63}" type="parTrans" cxnId="{49C22E77-497E-4EE0-9E82-921BD3754523}">
      <dgm:prSet/>
      <dgm:spPr/>
      <dgm:t>
        <a:bodyPr/>
        <a:lstStyle/>
        <a:p>
          <a:endParaRPr lang="en-GB"/>
        </a:p>
      </dgm:t>
    </dgm:pt>
    <dgm:pt modelId="{77D135BD-33CE-40B6-9373-EFBED96D78BF}" type="sibTrans" cxnId="{49C22E77-497E-4EE0-9E82-921BD3754523}">
      <dgm:prSet/>
      <dgm:spPr/>
      <dgm:t>
        <a:bodyPr/>
        <a:lstStyle/>
        <a:p>
          <a:endParaRPr lang="en-GB"/>
        </a:p>
      </dgm:t>
    </dgm:pt>
    <dgm:pt modelId="{8255573C-2757-4204-BB91-FC1975087BEA}">
      <dgm:prSet phldrT="[Text]"/>
      <dgm:spPr>
        <a:solidFill>
          <a:schemeClr val="accent5">
            <a:lumMod val="20000"/>
            <a:lumOff val="80000"/>
          </a:schemeClr>
        </a:solidFill>
        <a:scene3d>
          <a:camera prst="obliqueTopLeft"/>
          <a:lightRig rig="threePt" dir="t"/>
        </a:scene3d>
        <a:sp3d>
          <a:bevelT w="114300" prst="artDeco"/>
        </a:sp3d>
      </dgm:spPr>
      <dgm:t>
        <a:bodyPr/>
        <a:lstStyle/>
        <a:p>
          <a:pPr>
            <a:buClrTx/>
            <a:buSzTx/>
            <a:buFontTx/>
            <a:buNone/>
          </a:pPr>
          <a:r>
            <a:rPr kumimoji="0" lang="en-GB" b="0" i="0" u="none" strike="noStrike"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dirty="0"/>
        </a:p>
      </dgm:t>
    </dgm:pt>
    <dgm:pt modelId="{4502D702-0305-4F16-8A6A-2E111583CA4E}" type="parTrans" cxnId="{53CBFAA2-5E71-4DBD-824C-AE624C91DC97}">
      <dgm:prSet/>
      <dgm:spPr/>
      <dgm:t>
        <a:bodyPr/>
        <a:lstStyle/>
        <a:p>
          <a:endParaRPr lang="en-GB"/>
        </a:p>
      </dgm:t>
    </dgm:pt>
    <dgm:pt modelId="{65D7D969-E262-41EF-9A86-3CCDA7AE3F1B}" type="sibTrans" cxnId="{53CBFAA2-5E71-4DBD-824C-AE624C91DC97}">
      <dgm:prSet/>
      <dgm:spPr/>
      <dgm:t>
        <a:bodyPr/>
        <a:lstStyle/>
        <a:p>
          <a:endParaRPr lang="en-GB"/>
        </a:p>
      </dgm:t>
    </dgm:pt>
    <dgm:pt modelId="{5EA390E9-9329-4118-A00D-393B2BAC9122}">
      <dgm:prSet/>
      <dgm:spPr/>
      <dgm:t>
        <a:bodyPr/>
        <a:lstStyle/>
        <a:p>
          <a:endParaRPr lang="en-GB"/>
        </a:p>
      </dgm:t>
    </dgm:pt>
    <dgm:pt modelId="{49A1B48F-683A-4A4A-952C-9C6C21721335}" type="parTrans" cxnId="{4BDFB803-E2B2-4F94-B646-DABE722470A5}">
      <dgm:prSet/>
      <dgm:spPr/>
      <dgm:t>
        <a:bodyPr/>
        <a:lstStyle/>
        <a:p>
          <a:endParaRPr lang="en-GB"/>
        </a:p>
      </dgm:t>
    </dgm:pt>
    <dgm:pt modelId="{DFCAFE24-C15F-46D2-81E8-E4D7E28CF712}" type="sibTrans" cxnId="{4BDFB803-E2B2-4F94-B646-DABE722470A5}">
      <dgm:prSet/>
      <dgm:spPr/>
      <dgm:t>
        <a:bodyPr/>
        <a:lstStyle/>
        <a:p>
          <a:endParaRPr lang="en-GB"/>
        </a:p>
      </dgm:t>
    </dgm:pt>
    <dgm:pt modelId="{E564AED7-E961-4B7B-B7E3-61CD046CB010}" type="pres">
      <dgm:prSet presAssocID="{3C2CE4EF-8E0D-4F7C-AED7-5BCF207729B3}" presName="diagram" presStyleCnt="0">
        <dgm:presLayoutVars>
          <dgm:chMax val="1"/>
          <dgm:dir/>
          <dgm:animLvl val="ctr"/>
          <dgm:resizeHandles val="exact"/>
        </dgm:presLayoutVars>
      </dgm:prSet>
      <dgm:spPr/>
    </dgm:pt>
    <dgm:pt modelId="{3D8C5BA8-4707-4CA0-ADAE-B45F7D735EC6}" type="pres">
      <dgm:prSet presAssocID="{3C2CE4EF-8E0D-4F7C-AED7-5BCF207729B3}" presName="matrix" presStyleCnt="0"/>
      <dgm:spPr/>
    </dgm:pt>
    <dgm:pt modelId="{CE73E6D7-78B8-4691-8A71-35412E8CA598}" type="pres">
      <dgm:prSet presAssocID="{3C2CE4EF-8E0D-4F7C-AED7-5BCF207729B3}" presName="tile1" presStyleLbl="node1" presStyleIdx="0" presStyleCnt="4"/>
      <dgm:spPr/>
    </dgm:pt>
    <dgm:pt modelId="{CA5E7A1F-4DCF-45E6-A119-FC554513CB04}" type="pres">
      <dgm:prSet presAssocID="{3C2CE4EF-8E0D-4F7C-AED7-5BCF207729B3}" presName="tile1text" presStyleLbl="node1" presStyleIdx="0" presStyleCnt="4">
        <dgm:presLayoutVars>
          <dgm:chMax val="0"/>
          <dgm:chPref val="0"/>
          <dgm:bulletEnabled val="1"/>
        </dgm:presLayoutVars>
      </dgm:prSet>
      <dgm:spPr/>
    </dgm:pt>
    <dgm:pt modelId="{13556D15-F2AD-4DEB-852C-FFCDCCCA1179}" type="pres">
      <dgm:prSet presAssocID="{3C2CE4EF-8E0D-4F7C-AED7-5BCF207729B3}" presName="tile2" presStyleLbl="node1" presStyleIdx="1" presStyleCnt="4"/>
      <dgm:spPr/>
    </dgm:pt>
    <dgm:pt modelId="{F59F289A-70C2-4EBE-AEE0-9525DF4B35A4}" type="pres">
      <dgm:prSet presAssocID="{3C2CE4EF-8E0D-4F7C-AED7-5BCF207729B3}" presName="tile2text" presStyleLbl="node1" presStyleIdx="1" presStyleCnt="4">
        <dgm:presLayoutVars>
          <dgm:chMax val="0"/>
          <dgm:chPref val="0"/>
          <dgm:bulletEnabled val="1"/>
        </dgm:presLayoutVars>
      </dgm:prSet>
      <dgm:spPr/>
    </dgm:pt>
    <dgm:pt modelId="{61F3600D-AE71-43D7-8852-945EEE22DE90}" type="pres">
      <dgm:prSet presAssocID="{3C2CE4EF-8E0D-4F7C-AED7-5BCF207729B3}" presName="tile3" presStyleLbl="node1" presStyleIdx="2" presStyleCnt="4"/>
      <dgm:spPr/>
    </dgm:pt>
    <dgm:pt modelId="{4C43AF92-8F5F-4A87-92C1-78F8C2573B1C}" type="pres">
      <dgm:prSet presAssocID="{3C2CE4EF-8E0D-4F7C-AED7-5BCF207729B3}" presName="tile3text" presStyleLbl="node1" presStyleIdx="2" presStyleCnt="4">
        <dgm:presLayoutVars>
          <dgm:chMax val="0"/>
          <dgm:chPref val="0"/>
          <dgm:bulletEnabled val="1"/>
        </dgm:presLayoutVars>
      </dgm:prSet>
      <dgm:spPr/>
    </dgm:pt>
    <dgm:pt modelId="{6B190941-BD64-4381-AA8F-DAD981EDF346}" type="pres">
      <dgm:prSet presAssocID="{3C2CE4EF-8E0D-4F7C-AED7-5BCF207729B3}" presName="tile4" presStyleLbl="node1" presStyleIdx="3" presStyleCnt="4"/>
      <dgm:spPr/>
    </dgm:pt>
    <dgm:pt modelId="{A2F2B0FD-F9AC-4C40-B0CE-0AF79A01DFAF}" type="pres">
      <dgm:prSet presAssocID="{3C2CE4EF-8E0D-4F7C-AED7-5BCF207729B3}" presName="tile4text" presStyleLbl="node1" presStyleIdx="3" presStyleCnt="4">
        <dgm:presLayoutVars>
          <dgm:chMax val="0"/>
          <dgm:chPref val="0"/>
          <dgm:bulletEnabled val="1"/>
        </dgm:presLayoutVars>
      </dgm:prSet>
      <dgm:spPr/>
    </dgm:pt>
    <dgm:pt modelId="{E43B5AB7-FDC3-4DAD-A88F-9E6199716EE7}" type="pres">
      <dgm:prSet presAssocID="{3C2CE4EF-8E0D-4F7C-AED7-5BCF207729B3}" presName="centerTile" presStyleLbl="fgShp" presStyleIdx="0" presStyleCnt="1">
        <dgm:presLayoutVars>
          <dgm:chMax val="0"/>
          <dgm:chPref val="0"/>
        </dgm:presLayoutVars>
      </dgm:prSet>
      <dgm:spPr/>
    </dgm:pt>
  </dgm:ptLst>
  <dgm:cxnLst>
    <dgm:cxn modelId="{4BDFB803-E2B2-4F94-B646-DABE722470A5}" srcId="{3C2CE4EF-8E0D-4F7C-AED7-5BCF207729B3}" destId="{5EA390E9-9329-4118-A00D-393B2BAC9122}" srcOrd="1" destOrd="0" parTransId="{49A1B48F-683A-4A4A-952C-9C6C21721335}" sibTransId="{DFCAFE24-C15F-46D2-81E8-E4D7E28CF712}"/>
    <dgm:cxn modelId="{46FBE30F-3E45-4E40-9C32-4C249FDB2E8C}" type="presOf" srcId="{8255573C-2757-4204-BB91-FC1975087BEA}" destId="{A2F2B0FD-F9AC-4C40-B0CE-0AF79A01DFAF}" srcOrd="1" destOrd="0" presId="urn:microsoft.com/office/officeart/2005/8/layout/matrix1"/>
    <dgm:cxn modelId="{24144B14-9646-4C84-A7CC-A93D22945B76}" type="presOf" srcId="{0AAFF264-5789-4179-931A-CB13A9ED47F3}" destId="{CA5E7A1F-4DCF-45E6-A119-FC554513CB04}" srcOrd="1" destOrd="0" presId="urn:microsoft.com/office/officeart/2005/8/layout/matrix1"/>
    <dgm:cxn modelId="{77517635-3B97-44F5-8DB3-07DFA2E67559}" type="presOf" srcId="{777A510A-0AEF-4016-83F2-522DF83DE90A}" destId="{61F3600D-AE71-43D7-8852-945EEE22DE90}" srcOrd="0" destOrd="0" presId="urn:microsoft.com/office/officeart/2005/8/layout/matrix1"/>
    <dgm:cxn modelId="{CD2AD140-BA2A-4241-ABE0-BDB1589344A1}" type="presOf" srcId="{1CED5220-51B5-4C53-A26F-2E16E166960B}" destId="{13556D15-F2AD-4DEB-852C-FFCDCCCA1179}" srcOrd="0" destOrd="0" presId="urn:microsoft.com/office/officeart/2005/8/layout/matrix1"/>
    <dgm:cxn modelId="{2CD5C065-C493-4743-8E3C-A00BA4B40905}" srcId="{332AEED2-C76C-4B75-9B6F-22358DE6161C}" destId="{0AAFF264-5789-4179-931A-CB13A9ED47F3}" srcOrd="0" destOrd="0" parTransId="{4DB420A5-6EA9-40D4-B27E-3BB3116258FD}" sibTransId="{AF33B5A6-63DC-490B-B7B2-5F64EEA5A495}"/>
    <dgm:cxn modelId="{D3194F69-D5D9-4D27-98AD-AAF7D0475A00}" srcId="{332AEED2-C76C-4B75-9B6F-22358DE6161C}" destId="{1CED5220-51B5-4C53-A26F-2E16E166960B}" srcOrd="1" destOrd="0" parTransId="{DF8F1224-5179-43D8-B100-8A2F86EA8DC2}" sibTransId="{AEFD0457-9DD7-40A5-A7CA-1A72E2092BB7}"/>
    <dgm:cxn modelId="{18BEB269-7C55-48DC-A2AD-3A90B4DA4EEC}" type="presOf" srcId="{3C2CE4EF-8E0D-4F7C-AED7-5BCF207729B3}" destId="{E564AED7-E961-4B7B-B7E3-61CD046CB010}" srcOrd="0" destOrd="0" presId="urn:microsoft.com/office/officeart/2005/8/layout/matrix1"/>
    <dgm:cxn modelId="{8F4FE94B-2046-46BC-A604-2F29CEC00650}" type="presOf" srcId="{1CED5220-51B5-4C53-A26F-2E16E166960B}" destId="{F59F289A-70C2-4EBE-AEE0-9525DF4B35A4}" srcOrd="1" destOrd="0" presId="urn:microsoft.com/office/officeart/2005/8/layout/matrix1"/>
    <dgm:cxn modelId="{5B2A9373-C05D-4BCB-9851-B7493E1B2F01}" type="presOf" srcId="{777A510A-0AEF-4016-83F2-522DF83DE90A}" destId="{4C43AF92-8F5F-4A87-92C1-78F8C2573B1C}" srcOrd="1" destOrd="0" presId="urn:microsoft.com/office/officeart/2005/8/layout/matrix1"/>
    <dgm:cxn modelId="{49C22E77-497E-4EE0-9E82-921BD3754523}" srcId="{332AEED2-C76C-4B75-9B6F-22358DE6161C}" destId="{777A510A-0AEF-4016-83F2-522DF83DE90A}" srcOrd="2" destOrd="0" parTransId="{D8605057-E00F-44AE-9B9F-132A53C59B63}" sibTransId="{77D135BD-33CE-40B6-9373-EFBED96D78BF}"/>
    <dgm:cxn modelId="{54797C99-8AEB-4C52-BD76-BD3691E14BAC}" srcId="{3C2CE4EF-8E0D-4F7C-AED7-5BCF207729B3}" destId="{332AEED2-C76C-4B75-9B6F-22358DE6161C}" srcOrd="0" destOrd="0" parTransId="{D76EFFE1-B86A-4BA3-8C7C-431FB9648451}" sibTransId="{1A82F729-C60D-4272-97AC-97FB40A47758}"/>
    <dgm:cxn modelId="{A43C649A-4590-448B-80F8-3E281FD3ADD8}" type="presOf" srcId="{8255573C-2757-4204-BB91-FC1975087BEA}" destId="{6B190941-BD64-4381-AA8F-DAD981EDF346}" srcOrd="0" destOrd="0" presId="urn:microsoft.com/office/officeart/2005/8/layout/matrix1"/>
    <dgm:cxn modelId="{53CBFAA2-5E71-4DBD-824C-AE624C91DC97}" srcId="{332AEED2-C76C-4B75-9B6F-22358DE6161C}" destId="{8255573C-2757-4204-BB91-FC1975087BEA}" srcOrd="3" destOrd="0" parTransId="{4502D702-0305-4F16-8A6A-2E111583CA4E}" sibTransId="{65D7D969-E262-41EF-9A86-3CCDA7AE3F1B}"/>
    <dgm:cxn modelId="{AF417DB4-ACE8-460A-BA4C-5A393261AEA6}" type="presOf" srcId="{332AEED2-C76C-4B75-9B6F-22358DE6161C}" destId="{E43B5AB7-FDC3-4DAD-A88F-9E6199716EE7}" srcOrd="0" destOrd="0" presId="urn:microsoft.com/office/officeart/2005/8/layout/matrix1"/>
    <dgm:cxn modelId="{835EB4DC-4117-4E95-8847-231EA44BE5A0}" type="presOf" srcId="{0AAFF264-5789-4179-931A-CB13A9ED47F3}" destId="{CE73E6D7-78B8-4691-8A71-35412E8CA598}" srcOrd="0" destOrd="0" presId="urn:microsoft.com/office/officeart/2005/8/layout/matrix1"/>
    <dgm:cxn modelId="{796D3368-094B-4A83-9DC6-7D9DE65E3BA6}" type="presParOf" srcId="{E564AED7-E961-4B7B-B7E3-61CD046CB010}" destId="{3D8C5BA8-4707-4CA0-ADAE-B45F7D735EC6}" srcOrd="0" destOrd="0" presId="urn:microsoft.com/office/officeart/2005/8/layout/matrix1"/>
    <dgm:cxn modelId="{493EE1BB-211F-410B-B6B3-8A4E77C1B31A}" type="presParOf" srcId="{3D8C5BA8-4707-4CA0-ADAE-B45F7D735EC6}" destId="{CE73E6D7-78B8-4691-8A71-35412E8CA598}" srcOrd="0" destOrd="0" presId="urn:microsoft.com/office/officeart/2005/8/layout/matrix1"/>
    <dgm:cxn modelId="{2EAC74B8-1A92-4128-8DA0-373BBB891D19}" type="presParOf" srcId="{3D8C5BA8-4707-4CA0-ADAE-B45F7D735EC6}" destId="{CA5E7A1F-4DCF-45E6-A119-FC554513CB04}" srcOrd="1" destOrd="0" presId="urn:microsoft.com/office/officeart/2005/8/layout/matrix1"/>
    <dgm:cxn modelId="{04D8087B-55BB-4323-8653-24FE20B8BB7B}" type="presParOf" srcId="{3D8C5BA8-4707-4CA0-ADAE-B45F7D735EC6}" destId="{13556D15-F2AD-4DEB-852C-FFCDCCCA1179}" srcOrd="2" destOrd="0" presId="urn:microsoft.com/office/officeart/2005/8/layout/matrix1"/>
    <dgm:cxn modelId="{9F36D620-6F71-444E-8298-DBEA3F40866B}" type="presParOf" srcId="{3D8C5BA8-4707-4CA0-ADAE-B45F7D735EC6}" destId="{F59F289A-70C2-4EBE-AEE0-9525DF4B35A4}" srcOrd="3" destOrd="0" presId="urn:microsoft.com/office/officeart/2005/8/layout/matrix1"/>
    <dgm:cxn modelId="{E35F4146-A5BB-4454-B27E-16B2D4152BEA}" type="presParOf" srcId="{3D8C5BA8-4707-4CA0-ADAE-B45F7D735EC6}" destId="{61F3600D-AE71-43D7-8852-945EEE22DE90}" srcOrd="4" destOrd="0" presId="urn:microsoft.com/office/officeart/2005/8/layout/matrix1"/>
    <dgm:cxn modelId="{2F0E0151-6C35-4A8F-9E10-88D5155566D8}" type="presParOf" srcId="{3D8C5BA8-4707-4CA0-ADAE-B45F7D735EC6}" destId="{4C43AF92-8F5F-4A87-92C1-78F8C2573B1C}" srcOrd="5" destOrd="0" presId="urn:microsoft.com/office/officeart/2005/8/layout/matrix1"/>
    <dgm:cxn modelId="{34C3E475-F349-4763-8227-1DCDF3AA414F}" type="presParOf" srcId="{3D8C5BA8-4707-4CA0-ADAE-B45F7D735EC6}" destId="{6B190941-BD64-4381-AA8F-DAD981EDF346}" srcOrd="6" destOrd="0" presId="urn:microsoft.com/office/officeart/2005/8/layout/matrix1"/>
    <dgm:cxn modelId="{9D60BBF0-7EED-4778-AECF-81F1ECEA5329}" type="presParOf" srcId="{3D8C5BA8-4707-4CA0-ADAE-B45F7D735EC6}" destId="{A2F2B0FD-F9AC-4C40-B0CE-0AF79A01DFAF}" srcOrd="7" destOrd="0" presId="urn:microsoft.com/office/officeart/2005/8/layout/matrix1"/>
    <dgm:cxn modelId="{A95DF280-3F7A-416B-8128-639ADB1C3F67}" type="presParOf" srcId="{E564AED7-E961-4B7B-B7E3-61CD046CB010}" destId="{E43B5AB7-FDC3-4DAD-A88F-9E6199716EE7}" srcOrd="1" destOrd="0" presId="urn:microsoft.com/office/officeart/2005/8/layout/matrix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C1A8FF9-5CEF-4491-BA80-2CB44511140F}">
      <dsp:nvSpPr>
        <dsp:cNvPr id="0" name=""/>
        <dsp:cNvSpPr/>
      </dsp:nvSpPr>
      <dsp:spPr>
        <a:xfrm rot="10800000">
          <a:off x="853553" y="326"/>
          <a:ext cx="8134122" cy="672884"/>
        </a:xfrm>
        <a:prstGeom prst="homePlate">
          <a:avLst/>
        </a:prstGeom>
        <a:solidFill>
          <a:schemeClr val="accent4"/>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Prediction		Guessing what the text is about</a:t>
          </a:r>
        </a:p>
      </dsp:txBody>
      <dsp:txXfrm rot="10800000">
        <a:off x="1021774" y="326"/>
        <a:ext cx="7965901" cy="672884"/>
      </dsp:txXfrm>
    </dsp:sp>
    <dsp:sp modelId="{2F5FB18C-A600-4C28-97D8-5D3CFBDA77C2}">
      <dsp:nvSpPr>
        <dsp:cNvPr id="0" name=""/>
        <dsp:cNvSpPr/>
      </dsp:nvSpPr>
      <dsp:spPr>
        <a:xfrm>
          <a:off x="207481" y="0"/>
          <a:ext cx="852107" cy="653330"/>
        </a:xfrm>
        <a:prstGeom prst="ellipse">
          <a:avLst/>
        </a:prstGeom>
        <a:blipFill>
          <a:blip xmlns:r="http://schemas.openxmlformats.org/officeDocument/2006/relationships" r:embed="rId1">
            <a:extLst>
              <a:ext uri="{28A0092B-C50C-407E-A947-70E740481C1C}">
                <a14:useLocalDpi xmlns:a14="http://schemas.microsoft.com/office/drawing/2010/main" val="0"/>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B889F12-BAB9-465C-BC50-DBC494FE4393}">
      <dsp:nvSpPr>
        <dsp:cNvPr id="0" name=""/>
        <dsp:cNvSpPr/>
      </dsp:nvSpPr>
      <dsp:spPr>
        <a:xfrm rot="10800000">
          <a:off x="821649" y="874071"/>
          <a:ext cx="8197930" cy="672884"/>
        </a:xfrm>
        <a:prstGeom prst="homePlate">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ctr" defTabSz="622300">
            <a:lnSpc>
              <a:spcPct val="90000"/>
            </a:lnSpc>
            <a:spcBef>
              <a:spcPct val="0"/>
            </a:spcBef>
            <a:spcAft>
              <a:spcPct val="35000"/>
            </a:spcAft>
            <a:buNone/>
          </a:pPr>
          <a:r>
            <a:rPr lang="en-GB" sz="1400" kern="1200" dirty="0">
              <a:solidFill>
                <a:schemeClr val="tx1"/>
              </a:solidFill>
            </a:rPr>
            <a:t>Surveying	Surveying a text means focusing on the general aspects of a text rather 		than details, with the aim of deciding if the source is worth a closer read</a:t>
          </a:r>
        </a:p>
      </dsp:txBody>
      <dsp:txXfrm rot="10800000">
        <a:off x="989870" y="874071"/>
        <a:ext cx="8029709" cy="672884"/>
      </dsp:txXfrm>
    </dsp:sp>
    <dsp:sp modelId="{132736E1-E399-4CFB-8C66-2FF888F44F48}">
      <dsp:nvSpPr>
        <dsp:cNvPr id="0" name=""/>
        <dsp:cNvSpPr/>
      </dsp:nvSpPr>
      <dsp:spPr>
        <a:xfrm>
          <a:off x="228104" y="863756"/>
          <a:ext cx="922585" cy="672884"/>
        </a:xfrm>
        <a:prstGeom prst="ellipse">
          <a:avLst/>
        </a:prstGeom>
        <a:blipFill>
          <a:blip xmlns:r="http://schemas.openxmlformats.org/officeDocument/2006/relationships" r:embed="rId2">
            <a:extLst>
              <a:ext uri="{28A0092B-C50C-407E-A947-70E740481C1C}">
                <a14:useLocalDpi xmlns:a14="http://schemas.microsoft.com/office/drawing/2010/main" val="0"/>
              </a:ext>
            </a:extLst>
          </a:blip>
          <a:srcRect/>
          <a:stretch>
            <a:fillRect l="-27000" r="-27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B0FC0501-A36C-45F3-B38B-5A003A6A673C}">
      <dsp:nvSpPr>
        <dsp:cNvPr id="0" name=""/>
        <dsp:cNvSpPr/>
      </dsp:nvSpPr>
      <dsp:spPr>
        <a:xfrm rot="10800000">
          <a:off x="832284" y="1813373"/>
          <a:ext cx="8176661" cy="672884"/>
        </a:xfrm>
        <a:prstGeom prst="homePlate">
          <a:avLst/>
        </a:prstGeom>
        <a:solidFill>
          <a:srgbClr val="00B050"/>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t"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Scanning	Search for specific information (statistics, dates, facts, key/specific words, 			phrases, author or theory).</a:t>
          </a:r>
        </a:p>
        <a:p>
          <a:pPr marL="114300" lvl="1" indent="-114300" algn="l" defTabSz="622300">
            <a:lnSpc>
              <a:spcPct val="90000"/>
            </a:lnSpc>
            <a:spcBef>
              <a:spcPct val="0"/>
            </a:spcBef>
            <a:spcAft>
              <a:spcPct val="15000"/>
            </a:spcAft>
            <a:buChar char="•"/>
          </a:pPr>
          <a:endParaRPr lang="en-GB" sz="1400" kern="1200" dirty="0">
            <a:solidFill>
              <a:schemeClr val="tx1"/>
            </a:solidFill>
          </a:endParaRPr>
        </a:p>
      </dsp:txBody>
      <dsp:txXfrm rot="10800000">
        <a:off x="1000505" y="1813373"/>
        <a:ext cx="8008440" cy="672884"/>
      </dsp:txXfrm>
    </dsp:sp>
    <dsp:sp modelId="{E079C90F-82A6-47DA-A0BD-862F3BCAC541}">
      <dsp:nvSpPr>
        <dsp:cNvPr id="0" name=""/>
        <dsp:cNvSpPr/>
      </dsp:nvSpPr>
      <dsp:spPr>
        <a:xfrm>
          <a:off x="225033" y="1703393"/>
          <a:ext cx="887494" cy="803996"/>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25000" r="-2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F49B88A0-180E-410D-AAB3-58B5F8A9FA0E}">
      <dsp:nvSpPr>
        <dsp:cNvPr id="0" name=""/>
        <dsp:cNvSpPr/>
      </dsp:nvSpPr>
      <dsp:spPr>
        <a:xfrm rot="10800000">
          <a:off x="846223" y="2752674"/>
          <a:ext cx="8148782" cy="672884"/>
        </a:xfrm>
        <a:prstGeom prst="homePlate">
          <a:avLst/>
        </a:prstGeom>
        <a:solidFill>
          <a:schemeClr val="bg2"/>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Skimming 	 Focuses on identifying the main ideas rather than trying to read the details. 			Here, you identify which parts you need to read in depth.</a:t>
          </a:r>
        </a:p>
      </dsp:txBody>
      <dsp:txXfrm rot="10800000">
        <a:off x="1014444" y="2752674"/>
        <a:ext cx="7980561" cy="672884"/>
      </dsp:txXfrm>
    </dsp:sp>
    <dsp:sp modelId="{C313501F-1A7F-4E4C-A2B1-0AEEA3F87A3F}">
      <dsp:nvSpPr>
        <dsp:cNvPr id="0" name=""/>
        <dsp:cNvSpPr/>
      </dsp:nvSpPr>
      <dsp:spPr>
        <a:xfrm>
          <a:off x="311714" y="2701111"/>
          <a:ext cx="672884" cy="672884"/>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t="-5000" b="-5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 modelId="{5FADC24F-73F0-4A31-AF72-6B09B4512CE7}">
      <dsp:nvSpPr>
        <dsp:cNvPr id="0" name=""/>
        <dsp:cNvSpPr/>
      </dsp:nvSpPr>
      <dsp:spPr>
        <a:xfrm rot="10800000">
          <a:off x="811015" y="3626420"/>
          <a:ext cx="8219199" cy="672884"/>
        </a:xfrm>
        <a:prstGeom prst="homePlate">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296723" tIns="53340" rIns="99568" bIns="53340" numCol="1" spcCol="1270" anchor="ctr" anchorCtr="0">
          <a:noAutofit/>
        </a:bodyPr>
        <a:lstStyle/>
        <a:p>
          <a:pPr marL="0" lvl="0" indent="0" algn="l" defTabSz="622300">
            <a:lnSpc>
              <a:spcPct val="90000"/>
            </a:lnSpc>
            <a:spcBef>
              <a:spcPct val="0"/>
            </a:spcBef>
            <a:spcAft>
              <a:spcPct val="35000"/>
            </a:spcAft>
            <a:buNone/>
          </a:pPr>
          <a:r>
            <a:rPr lang="en-GB" sz="1400" kern="1200" dirty="0">
              <a:solidFill>
                <a:schemeClr val="tx1"/>
              </a:solidFill>
            </a:rPr>
            <a:t>Reading for detail 	To Understand exactly what a section is saying. The deepest form of 				reading.</a:t>
          </a:r>
        </a:p>
      </dsp:txBody>
      <dsp:txXfrm rot="10800000">
        <a:off x="979236" y="3626420"/>
        <a:ext cx="8050978" cy="672884"/>
      </dsp:txXfrm>
    </dsp:sp>
    <dsp:sp modelId="{2FE678F8-CD05-4B6A-961B-95DB698C6B19}">
      <dsp:nvSpPr>
        <dsp:cNvPr id="0" name=""/>
        <dsp:cNvSpPr/>
      </dsp:nvSpPr>
      <dsp:spPr>
        <a:xfrm>
          <a:off x="280781" y="3626746"/>
          <a:ext cx="672884" cy="672884"/>
        </a:xfrm>
        <a:prstGeom prst="ellipse">
          <a:avLst/>
        </a:prstGeom>
        <a:blipFill>
          <a:blip xmlns:r="http://schemas.openxmlformats.org/officeDocument/2006/relationships" r:embed="rId5">
            <a:extLst>
              <a:ext uri="{28A0092B-C50C-407E-A947-70E740481C1C}">
                <a14:useLocalDpi xmlns:a14="http://schemas.microsoft.com/office/drawing/2010/main" val="0"/>
              </a:ext>
            </a:extLst>
          </a:blip>
          <a:srcRect/>
          <a:stretch>
            <a:fillRect t="-1000" b="-1000"/>
          </a:stretch>
        </a:blip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E73E6D7-78B8-4691-8A71-35412E8CA598}">
      <dsp:nvSpPr>
        <dsp:cNvPr id="0" name=""/>
        <dsp:cNvSpPr/>
      </dsp:nvSpPr>
      <dsp:spPr>
        <a:xfrm rot="16200000">
          <a:off x="1485960" y="-1485960"/>
          <a:ext cx="1694780" cy="4666702"/>
        </a:xfrm>
        <a:prstGeom prst="round1Rect">
          <a:avLst/>
        </a:prstGeom>
        <a:solidFill>
          <a:schemeClr val="accent2">
            <a:lumMod val="20000"/>
            <a:lumOff val="8000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The density/complexity of the information.</a:t>
          </a:r>
          <a:endParaRPr lang="en-GB" sz="2000" kern="1200" dirty="0"/>
        </a:p>
      </dsp:txBody>
      <dsp:txXfrm rot="5400000">
        <a:off x="0" y="0"/>
        <a:ext cx="4666702" cy="1271085"/>
      </dsp:txXfrm>
    </dsp:sp>
    <dsp:sp modelId="{13556D15-F2AD-4DEB-852C-FFCDCCCA1179}">
      <dsp:nvSpPr>
        <dsp:cNvPr id="0" name=""/>
        <dsp:cNvSpPr/>
      </dsp:nvSpPr>
      <dsp:spPr>
        <a:xfrm>
          <a:off x="4666702" y="0"/>
          <a:ext cx="4666702" cy="1694780"/>
        </a:xfrm>
        <a:prstGeom prst="round1Rect">
          <a:avLst/>
        </a:prstGeom>
        <a:solidFill>
          <a:schemeClr val="accent6">
            <a:lumMod val="40000"/>
            <a:lumOff val="6000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ClrTx/>
            <a:buSzTx/>
            <a:buFontTx/>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fast the information is presented – a slower pace gives time to reflect on/review notes. </a:t>
          </a:r>
          <a:endParaRPr lang="en-GB" sz="2000" kern="1200" dirty="0"/>
        </a:p>
      </dsp:txBody>
      <dsp:txXfrm>
        <a:off x="4666702" y="0"/>
        <a:ext cx="4666702" cy="1271085"/>
      </dsp:txXfrm>
    </dsp:sp>
    <dsp:sp modelId="{61F3600D-AE71-43D7-8852-945EEE22DE90}">
      <dsp:nvSpPr>
        <dsp:cNvPr id="0" name=""/>
        <dsp:cNvSpPr/>
      </dsp:nvSpPr>
      <dsp:spPr>
        <a:xfrm rot="10800000">
          <a:off x="0" y="1694780"/>
          <a:ext cx="4666702" cy="1694780"/>
        </a:xfrm>
        <a:prstGeom prst="round1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ClrTx/>
            <a:buSzTx/>
            <a:buFontTx/>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well the information is organised by the presenter.</a:t>
          </a:r>
          <a:endParaRPr lang="en-GB" sz="2000" kern="1200" dirty="0"/>
        </a:p>
      </dsp:txBody>
      <dsp:txXfrm rot="10800000">
        <a:off x="0" y="2118475"/>
        <a:ext cx="4666702" cy="1271085"/>
      </dsp:txXfrm>
    </dsp:sp>
    <dsp:sp modelId="{6B190941-BD64-4381-AA8F-DAD981EDF346}">
      <dsp:nvSpPr>
        <dsp:cNvPr id="0" name=""/>
        <dsp:cNvSpPr/>
      </dsp:nvSpPr>
      <dsp:spPr>
        <a:xfrm rot="5400000">
          <a:off x="6152662" y="208819"/>
          <a:ext cx="1694780" cy="4666702"/>
        </a:xfrm>
        <a:prstGeom prst="round1Rect">
          <a:avLst/>
        </a:prstGeom>
        <a:solidFill>
          <a:schemeClr val="accent5">
            <a:lumMod val="20000"/>
            <a:lumOff val="80000"/>
          </a:schemeClr>
        </a:solidFill>
        <a:ln w="25400" cap="flat" cmpd="sng" algn="ctr">
          <a:solidFill>
            <a:schemeClr val="lt1">
              <a:hueOff val="0"/>
              <a:satOff val="0"/>
              <a:lumOff val="0"/>
              <a:alphaOff val="0"/>
            </a:schemeClr>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a:schemeClr val="lt1"/>
        </a:fontRef>
      </dsp:style>
      <dsp:txBody>
        <a:bodyPr spcFirstLastPara="0" vert="horz" wrap="square" lIns="142240" tIns="142240" rIns="142240" bIns="142240" numCol="1" spcCol="1270" anchor="ctr" anchorCtr="0">
          <a:noAutofit/>
        </a:bodyPr>
        <a:lstStyle/>
        <a:p>
          <a:pPr marL="0" lvl="0" indent="0" algn="ctr" defTabSz="889000">
            <a:lnSpc>
              <a:spcPct val="90000"/>
            </a:lnSpc>
            <a:spcBef>
              <a:spcPct val="0"/>
            </a:spcBef>
            <a:spcAft>
              <a:spcPct val="35000"/>
            </a:spcAft>
            <a:buClrTx/>
            <a:buSzTx/>
            <a:buFontTx/>
            <a:buNone/>
          </a:pPr>
          <a:r>
            <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Calibri" panose="020F0502020204030204" pitchFamily="34" charset="0"/>
              <a:cs typeface="Arial" panose="020B0604020202020204" pitchFamily="34" charset="0"/>
            </a:rPr>
            <a:t>How skilled you are at taking notes (do you capture the important points?)</a:t>
          </a:r>
          <a:endParaRPr lang="en-GB" sz="2000" kern="1200" dirty="0"/>
        </a:p>
      </dsp:txBody>
      <dsp:txXfrm rot="-5400000">
        <a:off x="4666702" y="2118475"/>
        <a:ext cx="4666702" cy="1271085"/>
      </dsp:txXfrm>
    </dsp:sp>
    <dsp:sp modelId="{E43B5AB7-FDC3-4DAD-A88F-9E6199716EE7}">
      <dsp:nvSpPr>
        <dsp:cNvPr id="0" name=""/>
        <dsp:cNvSpPr/>
      </dsp:nvSpPr>
      <dsp:spPr>
        <a:xfrm>
          <a:off x="3266691" y="1271085"/>
          <a:ext cx="2800021" cy="847390"/>
        </a:xfrm>
        <a:prstGeom prst="roundRect">
          <a:avLst/>
        </a:prstGeom>
        <a:solidFill>
          <a:srgbClr val="92D050"/>
        </a:solidFill>
        <a:ln w="25400" cap="flat" cmpd="sng" algn="ctr">
          <a:solidFill>
            <a:schemeClr val="accent2"/>
          </a:solidFill>
          <a:prstDash val="solid"/>
        </a:ln>
        <a:effectLst/>
        <a:scene3d>
          <a:camera prst="obliqueTopLeft"/>
          <a:lightRig rig="threePt" dir="t"/>
        </a:scene3d>
        <a:sp3d>
          <a:bevelT w="114300" prst="artDeco"/>
        </a:sp3d>
      </dsp:spPr>
      <dsp:style>
        <a:lnRef idx="2">
          <a:scrgbClr r="0" g="0" b="0"/>
        </a:lnRef>
        <a:fillRef idx="1">
          <a:scrgbClr r="0" g="0" b="0"/>
        </a:fillRef>
        <a:effectRef idx="0">
          <a:scrgbClr r="0" g="0" b="0"/>
        </a:effectRef>
        <a:fontRef idx="minor"/>
      </dsp:style>
      <dsp:txBody>
        <a:bodyPr spcFirstLastPara="0" vert="horz" wrap="square" lIns="76200" tIns="76200" rIns="76200" bIns="76200" numCol="1" spcCol="1270" anchor="ctr" anchorCtr="0">
          <a:noAutofit/>
        </a:bodyPr>
        <a:lstStyle/>
        <a:p>
          <a:pPr marL="0" lvl="0" indent="0" algn="ctr" defTabSz="889000">
            <a:lnSpc>
              <a:spcPct val="90000"/>
            </a:lnSpc>
            <a:spcBef>
              <a:spcPct val="0"/>
            </a:spcBef>
            <a:spcAft>
              <a:spcPct val="35000"/>
            </a:spcAft>
            <a:buNone/>
          </a:pPr>
          <a:r>
            <a:rPr lang="en-GB" sz="2000" b="1" kern="1200" dirty="0"/>
            <a:t>Factors that may impact Note-taking </a:t>
          </a:r>
          <a:endParaRPr lang="en-GB" sz="2000" kern="1200" dirty="0"/>
        </a:p>
      </dsp:txBody>
      <dsp:txXfrm>
        <a:off x="3308057" y="1312451"/>
        <a:ext cx="2717289" cy="764658"/>
      </dsp:txXfrm>
    </dsp:sp>
  </dsp:spTree>
</dsp:drawing>
</file>

<file path=ppt/diagrams/layout1.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6T15:18:07.146"/>
    </inkml:context>
    <inkml:brush xml:id="br0">
      <inkml:brushProperty name="width" value="0.2" units="cm"/>
      <inkml:brushProperty name="height" value="0.2" units="cm"/>
      <inkml:brushProperty name="color" value="#FF0066"/>
    </inkml:brush>
  </inkml:definitions>
  <inkml:trace contextRef="#ctx0" brushRef="#br0">185 110 24575,'0'476'0,"1"-525"0,2 0 0,11-63 0,-10 87 0,1 1 0,1-1 0,0 1 0,2 0 0,2 0 0,20-39 0,38-77 0,-65 134 0,11-14 0,-9 23 0,-3 15 0,-1 38 0,-1-3 0,3-1 0,9 55 0,-3-32 0,-3 1 0,-6 138 0,-3-77 0,3 483 0,0-616 0,0 1 0,0-1 0,0 0 0,0 1 0,-1-1 0,0 0 0,0 0 0,0 0 0,0 1 0,-1-1 0,0 0 0,1-1 0,-2 1 0,-3 6 0,3-7 0,0-1 0,0 1 0,0-1 0,-1 0 0,1 0 0,-1 0 0,1-1 0,-1 1 0,0-1 0,1 0 0,-1 0 0,0 0 0,0 0 0,0-1 0,0 0 0,-6 0 0,-217-3 0,148 1 0,826 2-1365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6T15:18:11.962"/>
    </inkml:context>
    <inkml:brush xml:id="br0">
      <inkml:brushProperty name="width" value="0.2" units="cm"/>
      <inkml:brushProperty name="height" value="0.2" units="cm"/>
      <inkml:brushProperty name="color" value="#FF0066"/>
    </inkml:brush>
  </inkml:definitions>
  <inkml:trace contextRef="#ctx0" brushRef="#br0">0 126 24575,'13'-2'0,"-1"0"0,0 0 0,0-2 0,0 1 0,0-1 0,-1-1 0,1 0 0,-1-1 0,0 0 0,14-11 0,-11 7 0,2 1 0,-1 1 0,1 1 0,25-9 0,0 8 0,1 3 0,-1 1 0,1 1 0,0 3 0,68 8 0,-104-7 0,-1-1 0,0 1 0,1 0 0,-1 1 0,0 0 0,1-1 0,-1 2 0,0-1 0,0 0 0,-1 1 0,1 0 0,-1 0 0,1 1 0,-1-1 0,0 1 0,0 0 0,0 0 0,-1 0 0,1 1 0,-1-1 0,0 1 0,-1-1 0,1 1 0,-1 0 0,0 0 0,0 1 0,0-1 0,-1 0 0,2 10 0,1 12 0,-2-1 0,-1 1 0,-1-1 0,-6 48 0,6-73 0,-3 30 0,-1 0 0,-2-1 0,0 1 0,-3-1 0,0-1 0,-14 31 0,10-41 0,0 0 0,-1-1 0,-1-1 0,-1-1 0,-34 29 0,-8 8 0,45-41 0,-1-1 0,0-1 0,-1-1 0,0 0 0,0 0 0,-1-2 0,-27 10 0,20-8 0,1 1 0,-41 24 0,48-24 0,-1 0 0,0-2 0,0 0 0,-1-1 0,-21 7 0,168-14 0,-114 0 0,39-1 0,57 7 0,-92-4 0,-1 2 0,0 0 0,-1 1 0,1 0 0,-1 2 0,29 14 0,-19-9-80,0-2 0,0-1 0,0-2-1,1 0 1,50 3 0,-45-5-804</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35.496"/>
    </inkml:context>
    <inkml:brush xml:id="br0">
      <inkml:brushProperty name="width" value="0.035" units="cm"/>
      <inkml:brushProperty name="height" value="0.035" units="cm"/>
      <inkml:brushProperty name="color" value="#E71224"/>
    </inkml:brush>
  </inkml:definitions>
  <inkml:trace contextRef="#ctx0" brushRef="#br0">0 1 24575,'0'480'-1365,"0"-455"-5461</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38.696"/>
    </inkml:context>
    <inkml:brush xml:id="br0">
      <inkml:brushProperty name="width" value="0.035" units="cm"/>
      <inkml:brushProperty name="height" value="0.035" units="cm"/>
      <inkml:brushProperty name="color" value="#E71224"/>
    </inkml:brush>
  </inkml:definitions>
  <inkml:trace contextRef="#ctx0" brushRef="#br0">514 948 24575,'2'-32'0,"2"-1"0,1 1 0,2 0 0,18-54 0,-14 49 0,0-1 0,8-68 0,-3 2 0,-11 82 0,0-1 0,-2 1 0,0-1 0,-2 0 0,0 1 0,-2-1 0,0 0 0,-7-31 0,3 42 0,0 0 0,0 1 0,-2-1 0,1 1 0,-2 1 0,1-1 0,-1 1 0,-1 0 0,0 1 0,0 0 0,-1 0 0,0 1 0,0 1 0,-20-11 0,-1 1 0,22 11 0,-1 0 0,0 1 0,-1 1 0,1 0 0,-1 0 0,-12-2 0,19 5 0,0 1 0,-1 0 0,1 0 0,0 0 0,-1 1 0,1-1 0,0 1 0,-1 0 0,1 1 0,0-1 0,0 1 0,0-1 0,0 1 0,0 0 0,1 1 0,-1-1 0,1 1 0,-1-1 0,1 1 0,-4 4 0,-6 8 0,0 0 0,0 0 0,1 1 0,2 1 0,-1 0 0,-8 21 0,-42 115 0,54-134 0,-25 101 0,25-88 0,-1-1 0,-2 0 0,-17 39 0,20-52 0,0 0 0,1 0 0,1 1 0,1 0 0,0 0 0,1 0 0,1 25 0,7 138 0,-4-172 0,0-1 0,0-1 0,0 1 0,1 0 0,1-1 0,-1 1 0,1-1 0,0 0 0,1 0 0,0 0 0,1-1 0,-1 1 0,1-1 0,1 0 0,-1 0 0,1-1 0,0 0 0,1 0 0,-1 0 0,1 0 0,1-1 0,-1-1 0,0 1 0,1-1 0,0 0 0,0-1 0,1 0 0,-1 0 0,0-1 0,1 0 0,0 0 0,-1-1 0,12 0 0,13 1 0,44 9 0,-52-7 0,0 0 0,1-2 0,41-1 0,-61-2 0,-1-1 0,1 0 0,0 0 0,-1 0 0,1-1 0,-1 0 0,1 0 0,-1-1 0,0 1 0,-1-1 0,1 0 0,-1 0 0,0-1 0,1 1 0,-2-1 0,1 0 0,-1 0 0,1 0 0,-2-1 0,1 1 0,2-7 0,3-4 0,-1-2 0,-1 1 0,0-1 0,-2 0 0,5-32 0,-7-85-206,-3 100-953,1 11-5667</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2.254"/>
    </inkml:context>
    <inkml:brush xml:id="br0">
      <inkml:brushProperty name="width" value="0.035" units="cm"/>
      <inkml:brushProperty name="height" value="0.035" units="cm"/>
      <inkml:brushProperty name="color" value="#E71224"/>
    </inkml:brush>
  </inkml:definitions>
  <inkml:trace contextRef="#ctx0" brushRef="#br0">223 1 24575,'21'0'0,"-3"-1"0,-1 1 0,1 1 0,26 5 0,-40-5 0,1 0 0,0 1 0,-1-1 0,1 1 0,-1 0 0,0 0 0,1 1 0,-1-1 0,0 1 0,0 0 0,-1 0 0,1 0 0,-1 1 0,1-1 0,-1 1 0,0 0 0,3 5 0,2 8 0,-1 1 0,-1-1 0,-1 1 0,0 0 0,-2 0 0,0 0 0,0 1 0,-2-1 0,-1 1 0,0-1 0,-1 1 0,-1-1 0,0 1 0,-2-1 0,-6 20 0,4-22 0,-1-1 0,0 0 0,-1 0 0,-16 20 0,13-18 0,0 0 0,-12 28 0,20-40 0,-1 1 0,1-1 0,-1 0 0,0 0 0,-1-1 0,1 1 0,-1-1 0,0 0 0,0 0 0,0 0 0,0-1 0,-1 0 0,1 0 0,-1 0 0,0-1 0,0 1 0,-11 1 0,7-1 0,1-1 0,0 0 0,-1-1 0,1 0 0,-1 0 0,1-1 0,-1 0 0,0-1 0,1 0 0,0 0 0,-14-4 0,15 1 0,1-1 0,-1 1 0,1-1 0,0-1 0,0 1 0,0-1 0,1 0 0,-7-8 0,9 10 0,1 0 0,-1 0 0,1 0 0,0-1 0,0 0 0,0 1 0,1-1 0,-1 0 0,1 0 0,0 0 0,1 0 0,-1 0 0,1-1 0,-1-6 0,3 10 0,-1 1 0,1-1 0,-1 0 0,1 0 0,0 0 0,0 1 0,0-1 0,0 0 0,0 1 0,0-1 0,0 0 0,1 1 0,-1 0 0,0-1 0,1 1 0,-1 0 0,1 0 0,0 0 0,-1 0 0,1 0 0,0 0 0,0 0 0,-1 0 0,1 1 0,0-1 0,0 1 0,0-1 0,0 1 0,0 0 0,0 0 0,0 0 0,0 0 0,0 0 0,2 1 0,10-1 0,-1 1 0,0 1 0,20 4 0,-7 1 0,0 2 0,-1 0 0,0 2 0,28 16 0,90 62 0,-114-70 0,34 41-1365,-48-50-5461</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5.454"/>
    </inkml:context>
    <inkml:brush xml:id="br0">
      <inkml:brushProperty name="width" value="0.035" units="cm"/>
      <inkml:brushProperty name="height" value="0.035" units="cm"/>
      <inkml:brushProperty name="color" value="#E71224"/>
    </inkml:brush>
  </inkml:definitions>
  <inkml:trace contextRef="#ctx0" brushRef="#br0">737 852 24575,'0'-594'0,"0"585"0,0 1 0,-1-1 0,0 1 0,0-1 0,-1 1 0,0 0 0,0-1 0,-1 1 0,0 1 0,-1-1 0,0 0 0,0 1 0,0-1 0,-1 1 0,0 1 0,0-1 0,-1 1 0,0-1 0,0 2 0,-1-1 0,1 1 0,-1 0 0,0 0 0,-1 1 0,1 0 0,-1 0 0,0 0 0,-9-2 0,-44-19 0,50 19 0,-1 1 0,0 0 0,0 1 0,-1 0 0,1 1 0,-1 0 0,-13-1 0,-4 2 0,1 1 0,0 1 0,-1 1 0,-44 9 0,66-8 0,-1 0 0,1 1 0,0 0 0,0 0 0,0 1 0,0 0 0,1 1 0,0-1 0,-1 1 0,2 1 0,-1-1 0,1 1 0,0 0 0,0 1 0,0 0 0,1 0 0,0 0 0,0 0 0,-5 13 0,-7 15 0,2 1 0,2 0 0,1 1 0,2 0 0,2 0 0,1 1 0,2 1 0,1-1 0,2 0 0,5 65 0,1-87 0,0 0 0,1 0 0,1 0 0,0 0 0,1-1 0,1 0 0,16 24 0,3 9 0,-21-38 0,0-1 0,0 1 0,1-1 0,0 0 0,1-1 0,0 0 0,0 0 0,1-1 0,0 0 0,0 0 0,1-1 0,0 0 0,0-1 0,0 0 0,0-1 0,1 0 0,0 0 0,0-1 0,12 2 0,21 1 0,0-2 0,0-2 0,74-5 0,-25 0 0,-84 3 9,-1 0 1,1-1-1,-1 0 0,1-1 0,-1 1 1,0-2-1,0 1 0,0-1 0,0-1 0,0 1 1,0-1-1,13-10 0,-8 4-257,-1-1 1,-1 0-1,0-1 1,-1 0-1,18-27 1,-18 24-6579</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49.501"/>
    </inkml:context>
    <inkml:brush xml:id="br0">
      <inkml:brushProperty name="width" value="0.035" units="cm"/>
      <inkml:brushProperty name="height" value="0.035" units="cm"/>
      <inkml:brushProperty name="color" value="#E71224"/>
    </inkml:brush>
  </inkml:definitions>
  <inkml:trace contextRef="#ctx0" brushRef="#br0">1 31 24575,'0'-1'0,"2"0"0,-2-1 0,1 1 0,-1 0 0,2 0 0,-1 0 0,-1-1 0,2 1 0,-1 0 0,1 0 0,-1 0 0,1 0 0,-1 1 0,1-1 0,-1 0 0,1 0 0,-1 1 0,2-1 0,-1 0 0,-1 1 0,1-1 0,1 1 0,-2 0 0,1-1 0,-1 1 0,2 0 0,2 0 0,66-6 0,-64 6 0,-7 0 0,26-2 0,-2 2 0,2 0 0,46 4 0,-64-3 0,-1 0 0,1 1 0,0-1 0,-1 1 0,1 0 0,-2 1 0,1-1 0,-1 1 0,2 0 0,-2 0 0,0 0 0,0 0 0,-1 1 0,1 0 0,-2 0 0,10 7 0,-4 1 0,2 0 0,-3 0 0,2 0 0,-3 1 0,1 0 0,-3 1 0,0-1 0,-2 1 0,5 14 0,-9-21 0,2 0 0,-2-1 0,0 1 0,-2-1 0,2 1 0,-1-1 0,-2 1 0,1-1 0,-1 1 0,0-1 0,-1 0 0,1 0 0,-2 0 0,1 0 0,-2-1 0,-1 1 0,3-1 0,-4 0 0,2 0 0,0 0 0,-10 5 0,-24 10 0,25-12 0,-1 0 0,1 1 0,1 0 0,-15 12 0,28-21 0,1 1 0,0-1 0,0 0 0,0 1 0,0-1 0,0 1 0,0-1 0,0 1 0,-2-1 0,2 1 0,2-1 0,-2 1 0,0-1 0,0 1 0,0-1 0,0 1 0,0-1 0,0 1 0,0-1 0,1 1 0,-1-1 0,0 1 0,0-1 0,2 0 0,-2 1 0,0-1 0,1 1 0,-1-1 0,0 0 0,2 1 0,-2-1 0,1 0 0,-1 1 0,0-1 0,2 0 0,-2 0 0,1 0 0,-1 1 0,2-1 0,-2 0 0,1 0 0,42 11 0,-31-9 0,3 2 0,-2 1 0,3 0 0,-3 0 0,1 1 0,-2 0 0,1 0 0,0 1 0,-1 1 0,-2-1 0,1 1 0,-1 0 0,-1 1 0,0-1 0,1 1 0,-3 0 0,1 1 0,-1-1 0,-1 1 0,-1 0 0,-1 0 0,1 1 0,-2-1 0,0 0 0,0 1 0,-3 0 0,1-1 0,-1 1 0,-1-1 0,-4 14 0,5-20 0,-1 1 0,-1-1 0,1 0 0,-2 0 0,1 0 0,-1 0 0,0-1 0,0 1 0,0 0 0,-1-1 0,1 1 0,-2-1 0,1 0 0,-1 0 0,-6 4 0,-8 3 0,-1-1 0,-39 14 0,-13 8 0,58-26-97,-1 1-1,2-2 1,-3 1-1,1-1 1,0-1-1,-1 0 1,0 0-1,0-1 1,1-1-1,-2 1 1,1-2-1,0 1 0,-32-3 1,12 1-6729</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23:54.106"/>
    </inkml:context>
    <inkml:brush xml:id="br0">
      <inkml:brushProperty name="width" value="0.035" units="cm"/>
      <inkml:brushProperty name="height" value="0.035" units="cm"/>
      <inkml:brushProperty name="color" value="#E71224"/>
    </inkml:brush>
  </inkml:definitions>
  <inkml:trace contextRef="#ctx0" brushRef="#br0">912 750 24500,'0'29'0,"-1"1"0,-1-1 0,-1 0 0,0 0 0,-1 0 0,0 0 0,-1-1 0,-1 0 0,-1-1 0,0 0 0,-1-1 0,0 0 0,-1 0 0,-1-1 0,0-1 0,-1-1 0,0 0 0,-1-1 0,-1-1 0,1 0 0,-2-2 0,0 0 0,0-1 0,-1-1 0,0-2 0,0 0 0,-1-1 0,0-1 0,0-1 0,-1-1 0,0-2 0,0 0 0,-1-2 0,1 0 0,-1-2 0,1-1 0,-1-1 0,0-2 0,0 0 0,0-2 0,0 0 0,0-2 0,1-1 0,-1-1 0,1-2 0,-1 0 0,1-2 0,0 0 0,0-2 0,1-1 0,0-1 0,0-1 0,1-1 0,0 0 0,0-2 0,1-1 0,0-1 0,0 0 0,2-2 0,-1 0 0,1-1 0,1-1 0,0 0 0,1-1 0,0-1 0,1-1 0,1 0 0,0 0 0,1-1 0,0 0 0,1-1 0,1 0 0,1-1 0,0 0 0,1 0 0,0 0 0,1 0 0,1-1 0,1 1 0,0 0 0,1-1 0,1 1 0,1 0 0,0 0 0,1 0 0,0 0 0,1 1 0,1 0 0,1 1 0,0 0 0,1 1 0,0 0 0,1 0 0,1 1 0,0 1 0,1 1 0,0 0 0,1 1 0,1 1 0,-1 0 0,2 2 0,0 0 0,0 1 0,1 1 0,0 2 0,0 0 0,1 1 0,0 1 0,0 1 0,1 1 0,0 2 0,0 0 0,1 2 0,-1 0 0,1 2 0,-1 1 0,1 1 0,0 2 0,0 0 0,0 2 0,0 0 0,0 2 0,-1 1 0,1 1 0,-1 2 0,1 0 0,-1 2 0,0 0 0,0 2 0,-1 1 0,0 1 0,0 1 0,-1 1 0,0 0 0,0 2 0,-1 1 0,0 1 0,0 0 0,-2 2 0,1 0 0,-1 1 0,-1 1 0,0 0 0,-1 1 0,0 1 0,-1 1 0,-1 0 0,0 0 0,-1 1 0,0 0 0,-1 1 0,-1 0 0,-1 1 0,0 0 0,-1 0 0,0 0 0,-1 0 0,-1 1 0,-1-1 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53:56.002"/>
    </inkml:context>
    <inkml:brush xml:id="br0">
      <inkml:brushProperty name="width" value="0.035" units="cm"/>
      <inkml:brushProperty name="height" value="0.035" units="cm"/>
      <inkml:brushProperty name="color" value="#E71224"/>
    </inkml:brush>
  </inkml:definitions>
  <inkml:trace contextRef="#ctx0" brushRef="#br0">0 709 24258,'621'-708'0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5-08-26T14:54:01.808"/>
    </inkml:context>
    <inkml:brush xml:id="br0">
      <inkml:brushProperty name="width" value="0.035" units="cm"/>
      <inkml:brushProperty name="height" value="0.035" units="cm"/>
      <inkml:brushProperty name="color" value="#E71224"/>
    </inkml:brush>
  </inkml:definitions>
  <inkml:trace contextRef="#ctx0" brushRef="#br0">349 0 24575,'-40'15'0,"18"-5"0,-5 0 0,1 2 0,0 1 0,-26 19 0,-33 15 0,14-13 0,71-31 0,9-1 0,10 0 0,8-4 0,-1 0 0,0-2 0,0-1 0,42-13 0,-38 9 0,1 1 0,57-6 0,-63 11 0,-21 2 0,1 0 0,-1 0 0,1 1 0,-1-1 0,1 1 0,0 0 0,7 2 0,-11-2 0,0 1 0,0 0 0,0-1 0,0 1 0,0 0 0,0-1 0,0 1 0,-1 0 0,1 0 0,0 0 0,0 0 0,-1 0 0,1 0 0,-1 0 0,1 0 0,-1 0 0,1 0 0,-1 0 0,0 0 0,1 0 0,-1 0 0,0 0 0,0 0 0,0 1 0,0-1 0,0 0 0,0 0 0,0 0 0,0 0 0,0 1 0,-1-1 0,1 0 0,0 0 0,-1 0 0,1 0 0,-1 1 0,-70 330 0,12-162 0,55-151 0,-3 10 0,4-29 0,3-18 0,-1-55 0,-1 46 0,1 1 0,2-1 0,0 0 0,2 0 0,11-45 0,6 24 0,-15 37 0,-1 1 0,0 0 0,0-1 0,-1 0 0,0 0 0,1-17 0,-2 0 0,2 0 0,6-30 0,-9 56 0,0 0 0,-1 0 0,1 0 0,-1 0 0,0 0 0,0 0 0,0 0 0,0 0 0,0 0 0,0 0 0,0 0 0,-1 1 0,1-1 0,-1 0 0,0 0 0,1 0 0,-1 0 0,0 0 0,0 1 0,0-1 0,0 0 0,0 1 0,0-1 0,-1 1 0,1-1 0,-1 1 0,1 0 0,-1-1 0,1 1 0,-1 0 0,0 0 0,1 0 0,-1 0 0,0 0 0,0 1 0,0-1 0,0 1 0,1-1 0,-5 0 0,-8-1 0,0 0 0,-1 1 0,1 0 0,-22 3 0,20-1 0,-120 3-1365,109-4-5461</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6T15:38:14.492"/>
    </inkml:context>
    <inkml:brush xml:id="br0">
      <inkml:brushProperty name="width" value="0.035" units="cm"/>
      <inkml:brushProperty name="height" value="0.035" units="cm"/>
      <inkml:brushProperty name="color" value="#E71224"/>
    </inkml:brush>
  </inkml:definitions>
  <inkml:trace contextRef="#ctx0" brushRef="#br0">353 151 24575,'-3'-1'0,"0"-1"0,0 0 0,1 0 0,-1 0 0,1 0 0,-1 0 0,1 0 0,0-1 0,0 1 0,0-1 0,0 0 0,0 0 0,0 0 0,0-3 0,-16-17 0,6 12 0,-1 0 0,-1 1 0,0 1 0,0 0 0,0 1 0,-1 1 0,-30-11 0,41 17 0,-1-1 0,1 1 0,-1 0 0,1 1 0,-1-1 0,0 1 0,1 0 0,-1 0 0,1 0 0,-1 0 0,0 1 0,1 0 0,-1 0 0,1 0 0,0 1 0,-1-1 0,1 1 0,0 0 0,0 0 0,0 1 0,0-1 0,0 1 0,1 0 0,-1 0 0,1 0 0,0 0 0,0 1 0,0-1 0,0 1 0,1 0 0,-1 0 0,-3 7 0,2-2 0,0 0 0,1-1 0,0 1 0,0 0 0,1 1 0,0-1 0,0 0 0,1 0 0,0 1 0,1-1 0,0 1 0,2 12 0,-1-17 0,0-1 0,0 1 0,1 0 0,-1 0 0,1 0 0,1-1 0,-1 1 0,0-1 0,1 0 0,0 0 0,0 1 0,0-2 0,1 1 0,-1 0 0,1-1 0,0 0 0,0 0 0,0 0 0,0 0 0,0 0 0,1-1 0,-1 0 0,1 0 0,7 2 0,-1-1 0,0 1 0,1-2 0,-1 0 0,1 0 0,0-1 0,0-1 0,14-1 0,-23 1 0,1 0 0,-1-1 0,0 1 0,1-1 0,-1 0 0,0 0 0,0 0 0,0 0 0,0 0 0,0-1 0,0 0 0,0 1 0,0-1 0,-1 0 0,1 0 0,-1-1 0,1 1 0,-1 0 0,0-1 0,0 1 0,0-1 0,0 0 0,-1 0 0,1 0 0,-1 0 0,1 0 0,-1 0 0,0 0 0,1-5 0,0-7 0,-1 0 0,-1-1 0,-2-22 0,1 25 0,1-1 0,0 1 0,0 0 0,4-22 0,-4 35 0,0-1 0,0 1 0,0 0 0,0 0 0,0-1 0,0 1 0,0 0 0,0-1 0,0 1 0,0 0 0,0-1 0,0 1 0,0 0 0,0 0 0,0-1 0,0 1 0,0 0 0,1 0 0,-1-1 0,0 1 0,0 0 0,0 0 0,0-1 0,1 1 0,-1 0 0,0 0 0,0-1 0,0 1 0,1 0 0,-1 0 0,0 0 0,0 0 0,1-1 0,-1 1 0,0 0 0,0 0 0,1 0 0,-1 0 0,0 0 0,0 0 0,1 0 0,-1 0 0,0 0 0,1 0 0,-1 0 0,0 0 0,1 0 0,-1 0 0,0 0 0,0 0 0,1 0 0,-1 0 0,0 0 0,1 1 0,11 19 0,7 37 0,-18-53 0,33 74 0,-25-60 0,0 0 0,8 28 0,-10-23-1365,1-6-5461</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6T15:38:18.050"/>
    </inkml:context>
    <inkml:brush xml:id="br0">
      <inkml:brushProperty name="width" value="0.035" units="cm"/>
      <inkml:brushProperty name="height" value="0.035" units="cm"/>
      <inkml:brushProperty name="color" value="#E71224"/>
    </inkml:brush>
  </inkml:definitions>
  <inkml:trace contextRef="#ctx0" brushRef="#br0">2 1 24575,'0'40'0,"-1"2"0,1-1 0,3 1 0,13 71 0,-13-90 0,-3-19 0,0 0 0,1 0 0,-1 0 0,1 0 0,0 0 0,0 0 0,0 0 0,0 0 0,1 0 0,0 0 0,3 5 0,-4-9 0,-1 0 0,1 0 0,0 0 0,-1 0 0,1 0 0,-1 0 0,1-1 0,0 1 0,-1 0 0,1 0 0,-1-1 0,1 1 0,0 0 0,-1-1 0,1 1 0,-1-1 0,1 1 0,-1 0 0,1-1 0,-1 1 0,0-1 0,1 1 0,-1-1 0,0 1 0,1-1 0,-1 0 0,1 0 0,14-23 0,-11 17 0,-1 3 0,0 0 0,1 0 0,-1 0 0,1 1 0,0 0 0,0-1 0,0 1 0,1 1 0,-1-1 0,1 1 0,0-1 0,-1 1 0,1 0 0,0 1 0,0 0 0,0-1 0,0 1 0,9 0 0,-11 1 0,0 0 0,0 0 0,0 0 0,0 0 0,0 1 0,0-1 0,0 1 0,0 0 0,0-1 0,0 2 0,0-1 0,0 0 0,-1 0 0,1 1 0,-1 0 0,1-1 0,-1 1 0,1 0 0,-1 0 0,0 0 0,0 1 0,0-1 0,0 0 0,-1 1 0,1-1 0,0 1 0,-1 0 0,0-1 0,0 1 0,0 0 0,0 0 0,1 4 0,0 2 0,0 0 0,-1 0 0,0 0 0,-1 0 0,0-1 0,0 1 0,-1 0 0,0 0 0,-1 0 0,0 0 0,0-1 0,-6 15 0,6-20 0,0 1 0,0 0 0,-1 0 0,0-1 0,1 0 0,-1 1 0,0-1 0,-1 0 0,1 0 0,0-1 0,-1 1 0,0-1 0,0 0 0,1 0 0,-1 0 0,0 0 0,-1-1 0,1 1 0,0-1 0,0 0 0,-1 0 0,1-1 0,0 1 0,-1-1 0,1 0 0,-1 0 0,-3-1 0,5 1-59,0-1 0,0 1-1,1-1 1,-1 1-1,0-1 1,1 0 0,-1 0-1,0 0 1,1 0 0,-1 0-1,1-1 1,0 1 0,-1-1-1,1 1 1,0-1-1,0 0 1,0 0 0,0 0-1,0 0 1,1-1 0,-1 1-1,-2-5 1,-4-12-6767</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6T15:18:07.146"/>
    </inkml:context>
    <inkml:brush xml:id="br0">
      <inkml:brushProperty name="width" value="0.2" units="cm"/>
      <inkml:brushProperty name="height" value="0.2" units="cm"/>
      <inkml:brushProperty name="color" value="#FF0066"/>
    </inkml:brush>
  </inkml:definitions>
  <inkml:trace contextRef="#ctx0" brushRef="#br0">185 110 24575,'0'476'0,"1"-525"0,2 0 0,11-63 0,-10 87 0,1 1 0,1-1 0,0 1 0,2 0 0,2 0 0,20-39 0,38-77 0,-65 134 0,11-14 0,-9 23 0,-3 15 0,-1 38 0,-1-3 0,3-1 0,9 55 0,-3-32 0,-3 1 0,-6 138 0,-3-77 0,3 483 0,0-616 0,0 1 0,0-1 0,0 0 0,0 1 0,-1-1 0,0 0 0,0 0 0,0 0 0,0 1 0,-1-1 0,0 0 0,1-1 0,-2 1 0,-3 6 0,3-7 0,0-1 0,0 1 0,0-1 0,-1 0 0,1 0 0,-1 0 0,1-1 0,-1 1 0,0-1 0,1 0 0,-1 0 0,0 0 0,0 0 0,0-1 0,0 0 0,-6 0 0,-217-3 0,148 1 0,826 2-1365</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6-01-26T15:18:11.962"/>
    </inkml:context>
    <inkml:brush xml:id="br0">
      <inkml:brushProperty name="width" value="0.2" units="cm"/>
      <inkml:brushProperty name="height" value="0.2" units="cm"/>
      <inkml:brushProperty name="color" value="#FF0066"/>
    </inkml:brush>
  </inkml:definitions>
  <inkml:trace contextRef="#ctx0" brushRef="#br0">0 126 24575,'13'-2'0,"-1"0"0,0 0 0,0-2 0,0 1 0,0-1 0,-1-1 0,1 0 0,-1-1 0,0 0 0,14-11 0,-11 7 0,2 1 0,-1 1 0,1 1 0,25-9 0,0 8 0,1 3 0,-1 1 0,1 1 0,0 3 0,68 8 0,-104-7 0,-1-1 0,0 1 0,1 0 0,-1 1 0,0 0 0,1-1 0,-1 2 0,0-1 0,0 0 0,-1 1 0,1 0 0,-1 0 0,1 1 0,-1-1 0,0 1 0,0 0 0,0 0 0,-1 0 0,1 1 0,-1-1 0,0 1 0,-1-1 0,1 1 0,-1 0 0,0 0 0,0 1 0,0-1 0,-1 0 0,2 10 0,1 12 0,-2-1 0,-1 1 0,-1-1 0,-6 48 0,6-73 0,-3 30 0,-1 0 0,-2-1 0,0 1 0,-3-1 0,0-1 0,-14 31 0,10-41 0,0 0 0,-1-1 0,-1-1 0,-1-1 0,-34 29 0,-8 8 0,45-41 0,-1-1 0,0-1 0,-1-1 0,0 0 0,0 0 0,-1-2 0,-27 10 0,20-8 0,1 1 0,-41 24 0,48-24 0,-1 0 0,0-2 0,0 0 0,-1-1 0,-21 7 0,168-14 0,-114 0 0,39-1 0,57 7 0,-92-4 0,-1 2 0,0 0 0,-1 1 0,1 0 0,-1 2 0,29 14 0,-19-9-80,0-2 0,0-1 0,0-2-1,1 0 1,50 3 0,-45-5-804</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8C06DA2-A348-4CE4-BFD0-FB368674FDF0}" type="datetimeFigureOut">
              <a:rPr lang="en-GB" smtClean="0"/>
              <a:t>02/06/2026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A28EA2-6D90-45F5-887F-BC1CCCDC71F9}" type="slidenum">
              <a:rPr lang="en-GB" smtClean="0"/>
              <a:t>‹#›</a:t>
            </a:fld>
            <a:endParaRPr lang="en-GB"/>
          </a:p>
        </p:txBody>
      </p:sp>
    </p:spTree>
    <p:extLst>
      <p:ext uri="{BB962C8B-B14F-4D97-AF65-F5344CB8AC3E}">
        <p14:creationId xmlns:p14="http://schemas.microsoft.com/office/powerpoint/2010/main" val="42652050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61391667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please guide the students to search online, find a reliable source, and let them try to highlight information. They can use the library online reading list.</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6A5167-6BA7-452E-B09C-FB97E9A19AC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53525718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4A4A4A"/>
                </a:solidFill>
                <a:effectLst/>
                <a:highlight>
                  <a:srgbClr val="FFFFFF"/>
                </a:highlight>
                <a:latin typeface="freight-sans-pro"/>
              </a:rPr>
              <a:t>Using reading strategies should help you to read more effectively, and to engage with the texts to question them and extract relevant ideas. You won’t have time to read everything on a topic as you will need to balance it with other academic work commitments.</a:t>
            </a:r>
          </a:p>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extLst>
      <p:ext uri="{BB962C8B-B14F-4D97-AF65-F5344CB8AC3E}">
        <p14:creationId xmlns:p14="http://schemas.microsoft.com/office/powerpoint/2010/main" val="424645651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1180686-D02F-5AE0-393C-1E98B83C7E5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E071C07-99F4-C35B-0897-6EE78D6C4BC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521DEBC2-84B3-26E7-A64D-CD219E7D69C8}"/>
              </a:ext>
            </a:extLst>
          </p:cNvPr>
          <p:cNvSpPr>
            <a:spLocks noGrp="1"/>
          </p:cNvSpPr>
          <p:nvPr>
            <p:ph type="body" idx="1"/>
          </p:nvPr>
        </p:nvSpPr>
        <p:spPr/>
        <p:txBody>
          <a:bodyPr/>
          <a:lstStyle/>
          <a:p>
            <a:pPr rtl="0"/>
            <a:r>
              <a:rPr lang="en-GB" dirty="0"/>
              <a:t>To use Lucid Chart, you need to create a free account with your student email address.</a:t>
            </a:r>
          </a:p>
        </p:txBody>
      </p:sp>
      <p:sp>
        <p:nvSpPr>
          <p:cNvPr id="4" name="Slide Number Placeholder 3">
            <a:extLst>
              <a:ext uri="{FF2B5EF4-FFF2-40B4-BE49-F238E27FC236}">
                <a16:creationId xmlns:a16="http://schemas.microsoft.com/office/drawing/2014/main" id="{6F7C9DCD-C849-8D42-CB55-379615BD0406}"/>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17660802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2E2555-FB84-91A6-A078-BF81AF0D574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1A0E500D-AB06-3FC3-EF6C-0D89F2EC0E2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A756AA-BAED-8820-BCDA-7E704E200699}"/>
              </a:ext>
            </a:extLst>
          </p:cNvPr>
          <p:cNvSpPr>
            <a:spLocks noGrp="1"/>
          </p:cNvSpPr>
          <p:nvPr>
            <p:ph type="body" idx="1"/>
          </p:nvPr>
        </p:nvSpPr>
        <p:spPr/>
        <p:txBody>
          <a:bodyPr/>
          <a:lstStyle/>
          <a:p>
            <a:r>
              <a:rPr lang="en-GB" dirty="0"/>
              <a:t>Note: You may be required to sign into the online library to access some of these books. If this happens for you, simply use your student email and DOB password to access the library.</a:t>
            </a:r>
          </a:p>
        </p:txBody>
      </p:sp>
      <p:sp>
        <p:nvSpPr>
          <p:cNvPr id="4" name="Slide Number Placeholder 3">
            <a:extLst>
              <a:ext uri="{FF2B5EF4-FFF2-40B4-BE49-F238E27FC236}">
                <a16:creationId xmlns:a16="http://schemas.microsoft.com/office/drawing/2014/main" id="{46BAF8CF-06D7-55A7-9928-5793AC581BD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4E7BDCB2-71B7-4360-93FC-30EC7B6E6FFF}"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320069470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E2E0376-E536-3384-C756-8BD2E322247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4A4C161C-DF69-30F3-7B5B-9EF72D4DF23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0B78E69-16D8-6153-6DD7-4D2D725B9CAE}"/>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05671BF7-D953-4152-891D-302D24E91A5F}"/>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4515323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F89EC7-AC14-4117-4323-EEF0796002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65F33AF-D640-267C-72EA-DB0C370A4DD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D0F7F5C-058B-8C87-8B44-5026E7828154}"/>
              </a:ext>
            </a:extLst>
          </p:cNvPr>
          <p:cNvSpPr>
            <a:spLocks noGrp="1"/>
          </p:cNvSpPr>
          <p:nvPr>
            <p:ph type="body" idx="1"/>
          </p:nvPr>
        </p:nvSpPr>
        <p:spPr/>
        <p:txBody>
          <a:bodyPr/>
          <a:lstStyle/>
          <a:p>
            <a:r>
              <a:rPr lang="en-GB" dirty="0"/>
              <a:t>Use this opportunity to gauge students’ knowledge and understanding and manage expectations too.</a:t>
            </a:r>
          </a:p>
        </p:txBody>
      </p:sp>
      <p:sp>
        <p:nvSpPr>
          <p:cNvPr id="4" name="Slide Number Placeholder 3">
            <a:extLst>
              <a:ext uri="{FF2B5EF4-FFF2-40B4-BE49-F238E27FC236}">
                <a16:creationId xmlns:a16="http://schemas.microsoft.com/office/drawing/2014/main" id="{13F6E3C9-22CC-9487-DC1F-D74951B0AD5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11</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47830356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Lecturer is encouraged to share tips on note taking: </a:t>
            </a:r>
          </a:p>
          <a:p>
            <a:r>
              <a:rPr lang="en-GB" sz="1200" dirty="0"/>
              <a:t>Write phrases not full sentences</a:t>
            </a:r>
          </a:p>
          <a:p>
            <a:r>
              <a:rPr lang="en-GB" sz="1200" dirty="0"/>
              <a:t>Take notes in your own words</a:t>
            </a:r>
          </a:p>
          <a:p>
            <a:r>
              <a:rPr lang="en-GB" sz="1200" i="0" dirty="0">
                <a:solidFill>
                  <a:srgbClr val="333333"/>
                </a:solidFill>
                <a:effectLst/>
                <a:highlight>
                  <a:srgbClr val="FFFFFF"/>
                </a:highlight>
                <a:latin typeface="Roboto" panose="02000000000000000000" pitchFamily="2" charset="0"/>
              </a:rPr>
              <a:t>Structure your notes with headings, subheadings and numbered lists</a:t>
            </a:r>
          </a:p>
          <a:p>
            <a:r>
              <a:rPr lang="en-GB" sz="1200" i="0" dirty="0">
                <a:solidFill>
                  <a:srgbClr val="333333"/>
                </a:solidFill>
                <a:effectLst/>
                <a:highlight>
                  <a:srgbClr val="FFFFFF"/>
                </a:highlight>
                <a:latin typeface="Roboto" panose="02000000000000000000" pitchFamily="2" charset="0"/>
              </a:rPr>
              <a:t>Code your notes</a:t>
            </a:r>
            <a:r>
              <a:rPr lang="en-GB" sz="1200" dirty="0">
                <a:solidFill>
                  <a:srgbClr val="333333"/>
                </a:solidFill>
                <a:highlight>
                  <a:srgbClr val="FFFFFF"/>
                </a:highlight>
                <a:latin typeface="Roboto" panose="02000000000000000000" pitchFamily="2" charset="0"/>
              </a:rPr>
              <a:t> - </a:t>
            </a:r>
            <a:r>
              <a:rPr lang="en-GB" sz="1200" i="0" dirty="0">
                <a:solidFill>
                  <a:srgbClr val="333333"/>
                </a:solidFill>
                <a:effectLst/>
                <a:highlight>
                  <a:srgbClr val="FFFFFF"/>
                </a:highlight>
                <a:latin typeface="Roboto" panose="02000000000000000000" pitchFamily="2" charset="0"/>
              </a:rPr>
              <a:t>Use colour to highlight major sections, main points and diagrams.</a:t>
            </a:r>
            <a:endParaRPr lang="en-GB" sz="1200" dirty="0">
              <a:solidFill>
                <a:srgbClr val="333333"/>
              </a:solidFill>
              <a:highlight>
                <a:srgbClr val="FFFFFF"/>
              </a:highlight>
              <a:latin typeface="Roboto" panose="02000000000000000000" pitchFamily="2" charset="0"/>
            </a:endParaRPr>
          </a:p>
          <a:p>
            <a:r>
              <a:rPr lang="en-GB" sz="1200" i="0" dirty="0">
                <a:solidFill>
                  <a:srgbClr val="333333"/>
                </a:solidFill>
                <a:effectLst/>
                <a:highlight>
                  <a:srgbClr val="FFFFFF"/>
                </a:highlight>
                <a:latin typeface="Roboto" panose="02000000000000000000" pitchFamily="2" charset="0"/>
              </a:rPr>
              <a:t>Underline, circle, star, etc. to identify key information.</a:t>
            </a:r>
          </a:p>
          <a:p>
            <a:pPr algn="l"/>
            <a:r>
              <a:rPr lang="en-GB" sz="1200" dirty="0">
                <a:solidFill>
                  <a:srgbClr val="333333"/>
                </a:solidFill>
                <a:highlight>
                  <a:srgbClr val="FFFFFF"/>
                </a:highlight>
                <a:latin typeface="Roboto" panose="02000000000000000000" pitchFamily="2" charset="0"/>
              </a:rPr>
              <a:t>Use abbreviations - </a:t>
            </a:r>
            <a:r>
              <a:rPr lang="en-GB" sz="1000" b="0" i="0" dirty="0">
                <a:solidFill>
                  <a:srgbClr val="333333"/>
                </a:solidFill>
                <a:effectLst/>
                <a:highlight>
                  <a:srgbClr val="FFFFFF"/>
                </a:highlight>
                <a:latin typeface="Roboto" panose="02000000000000000000" pitchFamily="2" charset="0"/>
              </a:rPr>
              <a:t>etc. (etcetera) = and the rest, e.g. = for example, info = information, i.e. = that is, n.b. =note well, important, p = page (pp = pages), para = paragraph, </a:t>
            </a:r>
            <a:r>
              <a:rPr lang="en-GB" sz="1000" b="0" i="0" dirty="0" err="1">
                <a:solidFill>
                  <a:srgbClr val="333333"/>
                </a:solidFill>
                <a:effectLst/>
                <a:highlight>
                  <a:srgbClr val="FFFFFF"/>
                </a:highlight>
                <a:latin typeface="Roboto" panose="02000000000000000000" pitchFamily="2" charset="0"/>
              </a:rPr>
              <a:t>ch.</a:t>
            </a:r>
            <a:r>
              <a:rPr lang="en-GB" sz="1000" b="0" i="0" dirty="0">
                <a:solidFill>
                  <a:srgbClr val="333333"/>
                </a:solidFill>
                <a:effectLst/>
                <a:highlight>
                  <a:srgbClr val="FFFFFF"/>
                </a:highlight>
                <a:latin typeface="Roboto" panose="02000000000000000000" pitchFamily="2" charset="0"/>
              </a:rPr>
              <a:t> = chapter, no. = number, diff = different, C19 = nineteenth century</a:t>
            </a:r>
          </a:p>
          <a:p>
            <a:endParaRPr lang="en-GB" dirty="0"/>
          </a:p>
        </p:txBody>
      </p:sp>
      <p:sp>
        <p:nvSpPr>
          <p:cNvPr id="4" name="Slide Number Placeholder 3"/>
          <p:cNvSpPr>
            <a:spLocks noGrp="1"/>
          </p:cNvSpPr>
          <p:nvPr>
            <p:ph type="sldNum" sz="quarter" idx="5"/>
          </p:nvPr>
        </p:nvSpPr>
        <p:spPr/>
        <p:txBody>
          <a:bodyPr/>
          <a:lstStyle/>
          <a:p>
            <a:fld id="{5FA28EA2-6D90-45F5-887F-BC1CCCDC71F9}" type="slidenum">
              <a:rPr lang="en-GB" smtClean="0"/>
              <a:t>13</a:t>
            </a:fld>
            <a:endParaRPr lang="en-GB"/>
          </a:p>
        </p:txBody>
      </p:sp>
    </p:spTree>
    <p:extLst>
      <p:ext uri="{BB962C8B-B14F-4D97-AF65-F5344CB8AC3E}">
        <p14:creationId xmlns:p14="http://schemas.microsoft.com/office/powerpoint/2010/main" val="234476647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03319B4-5D49-513F-DA02-72A4455F37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C9FECCE-CF8A-D7F6-6FBD-6EB5ACAAD646}"/>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4EF8625A-A3FF-9F02-AA09-6C3F1F08FBF6}"/>
              </a:ext>
            </a:extLst>
          </p:cNvPr>
          <p:cNvSpPr>
            <a:spLocks noGrp="1"/>
          </p:cNvSpPr>
          <p:nvPr>
            <p:ph type="body" idx="1"/>
          </p:nvPr>
        </p:nvSpPr>
        <p:spPr/>
        <p:txBody>
          <a:bodyPr/>
          <a:lstStyle/>
          <a:p>
            <a:r>
              <a:rPr lang="en-GB" dirty="0"/>
              <a:t>Lecturer is encouraged to share tips on note taking: </a:t>
            </a:r>
          </a:p>
          <a:p>
            <a:r>
              <a:rPr lang="en-GB" sz="1200" dirty="0"/>
              <a:t>Write phrases not full sentences</a:t>
            </a:r>
          </a:p>
          <a:p>
            <a:r>
              <a:rPr lang="en-GB" sz="1200" dirty="0"/>
              <a:t>Take notes in your own words</a:t>
            </a:r>
          </a:p>
          <a:p>
            <a:r>
              <a:rPr lang="en-GB" sz="1200" i="0" dirty="0">
                <a:solidFill>
                  <a:srgbClr val="333333"/>
                </a:solidFill>
                <a:effectLst/>
                <a:highlight>
                  <a:srgbClr val="FFFFFF"/>
                </a:highlight>
                <a:latin typeface="Roboto" panose="02000000000000000000" pitchFamily="2" charset="0"/>
              </a:rPr>
              <a:t>Structure your notes with headings, subheadings and numbered lists</a:t>
            </a:r>
          </a:p>
          <a:p>
            <a:r>
              <a:rPr lang="en-GB" sz="1200" i="0" dirty="0">
                <a:solidFill>
                  <a:srgbClr val="333333"/>
                </a:solidFill>
                <a:effectLst/>
                <a:highlight>
                  <a:srgbClr val="FFFFFF"/>
                </a:highlight>
                <a:latin typeface="Roboto" panose="02000000000000000000" pitchFamily="2" charset="0"/>
              </a:rPr>
              <a:t>Code your notes</a:t>
            </a:r>
            <a:r>
              <a:rPr lang="en-GB" sz="1200" dirty="0">
                <a:solidFill>
                  <a:srgbClr val="333333"/>
                </a:solidFill>
                <a:highlight>
                  <a:srgbClr val="FFFFFF"/>
                </a:highlight>
                <a:latin typeface="Roboto" panose="02000000000000000000" pitchFamily="2" charset="0"/>
              </a:rPr>
              <a:t> - </a:t>
            </a:r>
            <a:r>
              <a:rPr lang="en-GB" sz="1200" i="0" dirty="0">
                <a:solidFill>
                  <a:srgbClr val="333333"/>
                </a:solidFill>
                <a:effectLst/>
                <a:highlight>
                  <a:srgbClr val="FFFFFF"/>
                </a:highlight>
                <a:latin typeface="Roboto" panose="02000000000000000000" pitchFamily="2" charset="0"/>
              </a:rPr>
              <a:t>Use colour to highlight major sections, main points and diagrams.</a:t>
            </a:r>
            <a:endParaRPr lang="en-GB" sz="1200" dirty="0">
              <a:solidFill>
                <a:srgbClr val="333333"/>
              </a:solidFill>
              <a:highlight>
                <a:srgbClr val="FFFFFF"/>
              </a:highlight>
              <a:latin typeface="Roboto" panose="02000000000000000000" pitchFamily="2" charset="0"/>
            </a:endParaRPr>
          </a:p>
          <a:p>
            <a:r>
              <a:rPr lang="en-GB" sz="1200" i="0" dirty="0">
                <a:solidFill>
                  <a:srgbClr val="333333"/>
                </a:solidFill>
                <a:effectLst/>
                <a:highlight>
                  <a:srgbClr val="FFFFFF"/>
                </a:highlight>
                <a:latin typeface="Roboto" panose="02000000000000000000" pitchFamily="2" charset="0"/>
              </a:rPr>
              <a:t>Underline, circle, star, etc. to identify key information.</a:t>
            </a:r>
          </a:p>
          <a:p>
            <a:pPr algn="l"/>
            <a:r>
              <a:rPr lang="en-GB" sz="1200" dirty="0">
                <a:solidFill>
                  <a:srgbClr val="333333"/>
                </a:solidFill>
                <a:highlight>
                  <a:srgbClr val="FFFFFF"/>
                </a:highlight>
                <a:latin typeface="Roboto" panose="02000000000000000000" pitchFamily="2" charset="0"/>
              </a:rPr>
              <a:t>Use abbreviations - </a:t>
            </a:r>
            <a:r>
              <a:rPr lang="en-GB" sz="1000" b="0" i="0" dirty="0">
                <a:solidFill>
                  <a:srgbClr val="333333"/>
                </a:solidFill>
                <a:effectLst/>
                <a:highlight>
                  <a:srgbClr val="FFFFFF"/>
                </a:highlight>
                <a:latin typeface="Roboto" panose="02000000000000000000" pitchFamily="2" charset="0"/>
              </a:rPr>
              <a:t>etc. (etcetera) = and the rest, e.g. = for example, info = information, i.e. = that is, n.b. =note well, important, p = page (pp = pages), para = paragraph, </a:t>
            </a:r>
            <a:r>
              <a:rPr lang="en-GB" sz="1000" b="0" i="0" dirty="0" err="1">
                <a:solidFill>
                  <a:srgbClr val="333333"/>
                </a:solidFill>
                <a:effectLst/>
                <a:highlight>
                  <a:srgbClr val="FFFFFF"/>
                </a:highlight>
                <a:latin typeface="Roboto" panose="02000000000000000000" pitchFamily="2" charset="0"/>
              </a:rPr>
              <a:t>ch.</a:t>
            </a:r>
            <a:r>
              <a:rPr lang="en-GB" sz="1000" b="0" i="0" dirty="0">
                <a:solidFill>
                  <a:srgbClr val="333333"/>
                </a:solidFill>
                <a:effectLst/>
                <a:highlight>
                  <a:srgbClr val="FFFFFF"/>
                </a:highlight>
                <a:latin typeface="Roboto" panose="02000000000000000000" pitchFamily="2" charset="0"/>
              </a:rPr>
              <a:t> = chapter, no. = number, diff = different, C19 = nineteenth century</a:t>
            </a:r>
          </a:p>
          <a:p>
            <a:endParaRPr lang="en-GB" dirty="0"/>
          </a:p>
        </p:txBody>
      </p:sp>
      <p:sp>
        <p:nvSpPr>
          <p:cNvPr id="4" name="Slide Number Placeholder 3">
            <a:extLst>
              <a:ext uri="{FF2B5EF4-FFF2-40B4-BE49-F238E27FC236}">
                <a16:creationId xmlns:a16="http://schemas.microsoft.com/office/drawing/2014/main" id="{84AD044A-6749-0FC6-10D6-C2BA770520F4}"/>
              </a:ext>
            </a:extLst>
          </p:cNvPr>
          <p:cNvSpPr>
            <a:spLocks noGrp="1"/>
          </p:cNvSpPr>
          <p:nvPr>
            <p:ph type="sldNum" sz="quarter" idx="5"/>
          </p:nvPr>
        </p:nvSpPr>
        <p:spPr/>
        <p:txBody>
          <a:bodyPr/>
          <a:lstStyle/>
          <a:p>
            <a:fld id="{5FA28EA2-6D90-45F5-887F-BC1CCCDC71F9}" type="slidenum">
              <a:rPr lang="en-GB" smtClean="0"/>
              <a:t>15</a:t>
            </a:fld>
            <a:endParaRPr lang="en-GB"/>
          </a:p>
        </p:txBody>
      </p:sp>
    </p:spTree>
    <p:extLst>
      <p:ext uri="{BB962C8B-B14F-4D97-AF65-F5344CB8AC3E}">
        <p14:creationId xmlns:p14="http://schemas.microsoft.com/office/powerpoint/2010/main" val="30710380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 the students know that we shall be dwelling more on the first 3 strategies in detail. You can simply brush through the last two.</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6A5167-6BA7-452E-B09C-FB97E9A19AC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5948533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play video, place the pointer on the hyperlink in blue, press and hold down the </a:t>
            </a:r>
            <a:r>
              <a:rPr lang="en-GB" sz="1200" b="1" dirty="0"/>
              <a:t>Ctrl</a:t>
            </a:r>
            <a:r>
              <a:rPr lang="en-GB" sz="1200" dirty="0"/>
              <a:t> Key when a finger appears, then click. The resource will open in a new tab.)</a:t>
            </a:r>
            <a:endParaRPr lang="en-GB" sz="1200" i="1" dirty="0">
              <a:solidFill>
                <a:prstClr val="black"/>
              </a:solidFill>
            </a:endParaRPr>
          </a:p>
          <a:p>
            <a:endParaRPr lang="en-GB" dirty="0"/>
          </a:p>
        </p:txBody>
      </p:sp>
      <p:sp>
        <p:nvSpPr>
          <p:cNvPr id="4" name="Slide Number Placeholder 3"/>
          <p:cNvSpPr>
            <a:spLocks noGrp="1"/>
          </p:cNvSpPr>
          <p:nvPr>
            <p:ph type="sldNum" sz="quarter" idx="5"/>
          </p:nvPr>
        </p:nvSpPr>
        <p:spPr/>
        <p:txBody>
          <a:bodyPr/>
          <a:lstStyle/>
          <a:p>
            <a:fld id="{5FA28EA2-6D90-45F5-887F-BC1CCCDC71F9}" type="slidenum">
              <a:rPr lang="en-GB" smtClean="0"/>
              <a:t>18</a:t>
            </a:fld>
            <a:endParaRPr lang="en-GB"/>
          </a:p>
        </p:txBody>
      </p:sp>
    </p:spTree>
    <p:extLst>
      <p:ext uri="{BB962C8B-B14F-4D97-AF65-F5344CB8AC3E}">
        <p14:creationId xmlns:p14="http://schemas.microsoft.com/office/powerpoint/2010/main" val="305797225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dirty="0"/>
              <a:t>(To play video, place the pointer on the hyperlink in blue, press and hold down the </a:t>
            </a:r>
            <a:r>
              <a:rPr lang="en-GB" sz="1200" b="1" dirty="0"/>
              <a:t>Ctrl</a:t>
            </a:r>
            <a:r>
              <a:rPr lang="en-GB" sz="1200" dirty="0"/>
              <a:t> Key when a finger appears, then click. The resource will open in a new tab.)</a:t>
            </a:r>
            <a:endParaRPr lang="en-GB" dirty="0"/>
          </a:p>
          <a:p>
            <a:endParaRPr lang="en-GB" dirty="0"/>
          </a:p>
        </p:txBody>
      </p:sp>
      <p:sp>
        <p:nvSpPr>
          <p:cNvPr id="4" name="Slide Number Placeholder 3"/>
          <p:cNvSpPr>
            <a:spLocks noGrp="1"/>
          </p:cNvSpPr>
          <p:nvPr>
            <p:ph type="sldNum" sz="quarter" idx="5"/>
          </p:nvPr>
        </p:nvSpPr>
        <p:spPr/>
        <p:txBody>
          <a:bodyPr/>
          <a:lstStyle/>
          <a:p>
            <a:fld id="{5FA28EA2-6D90-45F5-887F-BC1CCCDC71F9}" type="slidenum">
              <a:rPr lang="en-GB" smtClean="0"/>
              <a:t>22</a:t>
            </a:fld>
            <a:endParaRPr lang="en-GB"/>
          </a:p>
        </p:txBody>
      </p:sp>
    </p:spTree>
    <p:extLst>
      <p:ext uri="{BB962C8B-B14F-4D97-AF65-F5344CB8AC3E}">
        <p14:creationId xmlns:p14="http://schemas.microsoft.com/office/powerpoint/2010/main" val="32840552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BDF859-CBF3-196E-D25E-45FD7CC03CE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754820F-3B1E-DB4E-F874-22C15643D69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8F93824-5E27-D123-AA95-9A1A13861CAB}"/>
              </a:ext>
            </a:extLst>
          </p:cNvPr>
          <p:cNvSpPr>
            <a:spLocks noGrp="1"/>
          </p:cNvSpPr>
          <p:nvPr>
            <p:ph type="body" idx="1"/>
          </p:nvPr>
        </p:nvSpPr>
        <p:spPr/>
        <p:txBody>
          <a:bodyPr/>
          <a:lstStyle/>
          <a:p>
            <a:pPr rtl="0"/>
            <a:r>
              <a:rPr lang="en-GB" dirty="0"/>
              <a:t>To use Lucid Chart, you need to create a free account with your student email address.</a:t>
            </a:r>
          </a:p>
        </p:txBody>
      </p:sp>
      <p:sp>
        <p:nvSpPr>
          <p:cNvPr id="4" name="Slide Number Placeholder 3">
            <a:extLst>
              <a:ext uri="{FF2B5EF4-FFF2-40B4-BE49-F238E27FC236}">
                <a16:creationId xmlns:a16="http://schemas.microsoft.com/office/drawing/2014/main" id="{D23A38AA-B864-6625-A0F1-1C096D893A4D}"/>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6936E1E2-17D2-5E4C-B96D-EEDAC0EF77DB}" type="slidenum">
              <a:rPr kumimoji="0" lang="en-US"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23</a:t>
            </a:fld>
            <a:endParaRPr kumimoji="0" lang="en-US"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6953076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26A5167-6BA7-452E-B09C-FB97E9A19ACD}"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25</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819827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316199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7004517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25065356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9810874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1899872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928839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7460360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0956052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1403342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88601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02/06/2026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413271446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Vevox basic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72F2E-3F20-0DC0-CFA3-D11D49B01C69}"/>
              </a:ext>
            </a:extLst>
          </p:cNvPr>
          <p:cNvSpPr>
            <a:spLocks noGrp="1"/>
          </p:cNvSpPr>
          <p:nvPr>
            <p:ph type="title"/>
          </p:nvPr>
        </p:nvSpPr>
        <p:spPr/>
        <p:txBody>
          <a:bodyPr/>
          <a:lstStyle/>
          <a:p>
            <a:r>
              <a:rPr lang="en-US"/>
              <a:t>Click to edit Master title style</a:t>
            </a:r>
            <a:endParaRPr lang="en-FI"/>
          </a:p>
        </p:txBody>
      </p:sp>
      <p:sp>
        <p:nvSpPr>
          <p:cNvPr id="3" name="Date Placeholder 2">
            <a:extLst>
              <a:ext uri="{FF2B5EF4-FFF2-40B4-BE49-F238E27FC236}">
                <a16:creationId xmlns:a16="http://schemas.microsoft.com/office/drawing/2014/main" id="{33DD3D74-F972-E096-E828-44B6C11A314C}"/>
              </a:ext>
            </a:extLst>
          </p:cNvPr>
          <p:cNvSpPr>
            <a:spLocks noGrp="1"/>
          </p:cNvSpPr>
          <p:nvPr>
            <p:ph type="dt" sz="half" idx="10"/>
          </p:nvPr>
        </p:nvSpPr>
        <p:spPr/>
        <p:txBody>
          <a:bodyPr/>
          <a:lstStyle/>
          <a:p>
            <a:fld id="{1663657D-8E22-4681-BD7E-16E8F6F56673}" type="datetimeFigureOut">
              <a:rPr lang="en-FI" smtClean="0"/>
              <a:t>06/02/2026</a:t>
            </a:fld>
            <a:endParaRPr lang="en-FI"/>
          </a:p>
        </p:txBody>
      </p:sp>
      <p:sp>
        <p:nvSpPr>
          <p:cNvPr id="4" name="Footer Placeholder 3">
            <a:extLst>
              <a:ext uri="{FF2B5EF4-FFF2-40B4-BE49-F238E27FC236}">
                <a16:creationId xmlns:a16="http://schemas.microsoft.com/office/drawing/2014/main" id="{03087A18-8950-3A86-D6FB-14BF0F08BA1C}"/>
              </a:ext>
            </a:extLst>
          </p:cNvPr>
          <p:cNvSpPr>
            <a:spLocks noGrp="1"/>
          </p:cNvSpPr>
          <p:nvPr>
            <p:ph type="ftr" sz="quarter" idx="11"/>
          </p:nvPr>
        </p:nvSpPr>
        <p:spPr/>
        <p:txBody>
          <a:bodyPr/>
          <a:lstStyle/>
          <a:p>
            <a:endParaRPr lang="en-FI"/>
          </a:p>
        </p:txBody>
      </p:sp>
      <p:sp>
        <p:nvSpPr>
          <p:cNvPr id="5" name="Slide Number Placeholder 4">
            <a:extLst>
              <a:ext uri="{FF2B5EF4-FFF2-40B4-BE49-F238E27FC236}">
                <a16:creationId xmlns:a16="http://schemas.microsoft.com/office/drawing/2014/main" id="{AED9F6BC-1B26-1DC3-0C4B-4C12F07C71C1}"/>
              </a:ext>
            </a:extLst>
          </p:cNvPr>
          <p:cNvSpPr>
            <a:spLocks noGrp="1"/>
          </p:cNvSpPr>
          <p:nvPr>
            <p:ph type="sldNum" sz="quarter" idx="12"/>
          </p:nvPr>
        </p:nvSpPr>
        <p:spPr/>
        <p:txBody>
          <a:bodyPr/>
          <a:lstStyle/>
          <a:p>
            <a:fld id="{9D4AD3D6-B89C-4D82-B254-B84B3D342745}" type="slidenum">
              <a:rPr lang="en-FI" smtClean="0"/>
              <a:t>‹#›</a:t>
            </a:fld>
            <a:endParaRPr lang="en-FI"/>
          </a:p>
        </p:txBody>
      </p:sp>
      <p:sp>
        <p:nvSpPr>
          <p:cNvPr id="7" name="Content Placeholder 6">
            <a:extLst>
              <a:ext uri="{FF2B5EF4-FFF2-40B4-BE49-F238E27FC236}">
                <a16:creationId xmlns:a16="http://schemas.microsoft.com/office/drawing/2014/main" id="{1CADAFE8-3608-FDE7-C3ED-12BD6811F72B}"/>
              </a:ext>
            </a:extLst>
          </p:cNvPr>
          <p:cNvSpPr>
            <a:spLocks noGrp="1"/>
          </p:cNvSpPr>
          <p:nvPr>
            <p:ph sz="quarter" idx="13"/>
          </p:nvPr>
        </p:nvSpPr>
        <p:spPr>
          <a:xfrm>
            <a:off x="838200" y="1798320"/>
            <a:ext cx="10515600" cy="4429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FI"/>
          </a:p>
        </p:txBody>
      </p:sp>
    </p:spTree>
    <p:extLst>
      <p:ext uri="{BB962C8B-B14F-4D97-AF65-F5344CB8AC3E}">
        <p14:creationId xmlns:p14="http://schemas.microsoft.com/office/powerpoint/2010/main" val="329251135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p:cNvSpPr>
            <a:spLocks noGrp="1"/>
          </p:cNvSpPr>
          <p:nvPr>
            <p:ph type="dt" sz="half" idx="10"/>
          </p:nvPr>
        </p:nvSpPr>
        <p:spPr/>
        <p:txBody>
          <a:bodyPr/>
          <a:lstStyle>
            <a:lvl1pPr>
              <a:defRPr/>
            </a:lvl1pPr>
          </a:lstStyle>
          <a:p>
            <a:pPr>
              <a:defRPr/>
            </a:pPr>
            <a:fld id="{2F1E7B97-8893-4DF8-94C2-0BDDB4083750}"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CE0B473A-B5CB-4AEA-A841-E4A1420271FA}" type="slidenum">
              <a:rPr lang="en-GB" altLang="en-US"/>
              <a:pPr>
                <a:defRPr/>
              </a:pPr>
              <a:t>‹#›</a:t>
            </a:fld>
            <a:endParaRPr lang="en-GB" altLang="en-US"/>
          </a:p>
        </p:txBody>
      </p:sp>
    </p:spTree>
    <p:extLst>
      <p:ext uri="{BB962C8B-B14F-4D97-AF65-F5344CB8AC3E}">
        <p14:creationId xmlns:p14="http://schemas.microsoft.com/office/powerpoint/2010/main" val="192120553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CDF502AA-C8CB-4132-B592-CA60B7C38ACE}"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B3416350-3461-4282-A263-C166126E991F}" type="slidenum">
              <a:rPr lang="en-GB" altLang="en-US"/>
              <a:pPr>
                <a:defRPr/>
              </a:pPr>
              <a:t>‹#›</a:t>
            </a:fld>
            <a:endParaRPr lang="en-GB" altLang="en-US"/>
          </a:p>
        </p:txBody>
      </p:sp>
    </p:spTree>
    <p:extLst>
      <p:ext uri="{BB962C8B-B14F-4D97-AF65-F5344CB8AC3E}">
        <p14:creationId xmlns:p14="http://schemas.microsoft.com/office/powerpoint/2010/main" val="391770624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1" y="1709739"/>
            <a:ext cx="10515600" cy="2852737"/>
          </a:xfrm>
        </p:spPr>
        <p:txBody>
          <a:bodyPr anchor="b"/>
          <a:lstStyle>
            <a:lvl1pPr>
              <a:defRPr sz="6000"/>
            </a:lvl1pPr>
          </a:lstStyle>
          <a:p>
            <a:r>
              <a:rPr lang="en-US"/>
              <a:t>Click to edit Master title style</a:t>
            </a:r>
            <a:endParaRPr lang="en-GB"/>
          </a:p>
        </p:txBody>
      </p:sp>
      <p:sp>
        <p:nvSpPr>
          <p:cNvPr id="3" name="Text Placeholder 2"/>
          <p:cNvSpPr>
            <a:spLocks noGrp="1"/>
          </p:cNvSpPr>
          <p:nvPr>
            <p:ph type="body" idx="1"/>
          </p:nvPr>
        </p:nvSpPr>
        <p:spPr>
          <a:xfrm>
            <a:off x="831851" y="4589464"/>
            <a:ext cx="10515600" cy="1500187"/>
          </a:xfrm>
        </p:spPr>
        <p:txBody>
          <a:bodyPr/>
          <a:lstStyle>
            <a:lvl1pPr marL="0" indent="0">
              <a:buNone/>
              <a:defRPr sz="2400"/>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US"/>
              <a:t>Edit Master text styles</a:t>
            </a:r>
          </a:p>
        </p:txBody>
      </p:sp>
      <p:sp>
        <p:nvSpPr>
          <p:cNvPr id="4" name="Date Placeholder 3"/>
          <p:cNvSpPr>
            <a:spLocks noGrp="1"/>
          </p:cNvSpPr>
          <p:nvPr>
            <p:ph type="dt" sz="half" idx="10"/>
          </p:nvPr>
        </p:nvSpPr>
        <p:spPr/>
        <p:txBody>
          <a:bodyPr/>
          <a:lstStyle>
            <a:lvl1pPr>
              <a:defRPr/>
            </a:lvl1pPr>
          </a:lstStyle>
          <a:p>
            <a:pPr>
              <a:defRPr/>
            </a:pPr>
            <a:fld id="{6BD54D1A-4815-47BD-8614-C0B0CB854EB1}"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91269315-487F-456B-9DCF-692949BD7BA7}" type="slidenum">
              <a:rPr lang="en-GB" altLang="en-US"/>
              <a:pPr>
                <a:defRPr/>
              </a:pPr>
              <a:t>‹#›</a:t>
            </a:fld>
            <a:endParaRPr lang="en-GB" altLang="en-US"/>
          </a:p>
        </p:txBody>
      </p:sp>
    </p:spTree>
    <p:extLst>
      <p:ext uri="{BB962C8B-B14F-4D97-AF65-F5344CB8AC3E}">
        <p14:creationId xmlns:p14="http://schemas.microsoft.com/office/powerpoint/2010/main" val="78970167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0"/>
            <a:ext cx="5384800" cy="3916363"/>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p:cNvSpPr>
            <a:spLocks noGrp="1"/>
          </p:cNvSpPr>
          <p:nvPr>
            <p:ph type="dt" sz="half" idx="10"/>
          </p:nvPr>
        </p:nvSpPr>
        <p:spPr/>
        <p:txBody>
          <a:bodyPr/>
          <a:lstStyle>
            <a:lvl1pPr>
              <a:defRPr/>
            </a:lvl1pPr>
          </a:lstStyle>
          <a:p>
            <a:pPr>
              <a:defRPr/>
            </a:pPr>
            <a:fld id="{4E3DC6A9-A123-4839-B812-2B5358EDB404}"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9AA3C5AE-BB4B-472B-815B-B9E00B3AC4F5}" type="slidenum">
              <a:rPr lang="en-GB" altLang="en-US"/>
              <a:pPr>
                <a:defRPr/>
              </a:pPr>
              <a:t>‹#›</a:t>
            </a:fld>
            <a:endParaRPr lang="en-GB" altLang="en-US"/>
          </a:p>
        </p:txBody>
      </p:sp>
    </p:spTree>
    <p:extLst>
      <p:ext uri="{BB962C8B-B14F-4D97-AF65-F5344CB8AC3E}">
        <p14:creationId xmlns:p14="http://schemas.microsoft.com/office/powerpoint/2010/main" val="354876578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40317" y="365126"/>
            <a:ext cx="105156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840318" y="1681163"/>
            <a:ext cx="5158316"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40318" y="2505075"/>
            <a:ext cx="5158316"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72200" y="1681163"/>
            <a:ext cx="518371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72200" y="2505075"/>
            <a:ext cx="5183717" cy="3684588"/>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p:cNvSpPr>
            <a:spLocks noGrp="1"/>
          </p:cNvSpPr>
          <p:nvPr>
            <p:ph type="dt" sz="half" idx="10"/>
          </p:nvPr>
        </p:nvSpPr>
        <p:spPr/>
        <p:txBody>
          <a:bodyPr/>
          <a:lstStyle>
            <a:lvl1pPr>
              <a:defRPr/>
            </a:lvl1pPr>
          </a:lstStyle>
          <a:p>
            <a:pPr>
              <a:defRPr/>
            </a:pPr>
            <a:fld id="{28CB978A-EA46-472A-9CB9-DD326FDEE697}" type="datetime1">
              <a:rPr lang="en-GB"/>
              <a:pPr>
                <a:defRPr/>
              </a:pPr>
              <a:t>02/06/2026</a:t>
            </a:fld>
            <a:endParaRPr lang="en-GB"/>
          </a:p>
        </p:txBody>
      </p:sp>
      <p:sp>
        <p:nvSpPr>
          <p:cNvPr id="8" name="Footer Placeholder 4"/>
          <p:cNvSpPr>
            <a:spLocks noGrp="1"/>
          </p:cNvSpPr>
          <p:nvPr>
            <p:ph type="ftr" sz="quarter" idx="11"/>
          </p:nvPr>
        </p:nvSpPr>
        <p:spPr/>
        <p:txBody>
          <a:bodyPr/>
          <a:lstStyle>
            <a:lvl1pPr>
              <a:defRPr/>
            </a:lvl1pPr>
          </a:lstStyle>
          <a:p>
            <a:pPr>
              <a:defRPr/>
            </a:pPr>
            <a:endParaRPr lang="en-GB" altLang="en-US"/>
          </a:p>
        </p:txBody>
      </p:sp>
      <p:sp>
        <p:nvSpPr>
          <p:cNvPr id="9" name="Slide Number Placeholder 5"/>
          <p:cNvSpPr>
            <a:spLocks noGrp="1"/>
          </p:cNvSpPr>
          <p:nvPr>
            <p:ph type="sldNum" sz="quarter" idx="12"/>
          </p:nvPr>
        </p:nvSpPr>
        <p:spPr/>
        <p:txBody>
          <a:bodyPr/>
          <a:lstStyle>
            <a:lvl1pPr>
              <a:defRPr/>
            </a:lvl1pPr>
          </a:lstStyle>
          <a:p>
            <a:pPr>
              <a:defRPr/>
            </a:pPr>
            <a:fld id="{943C18FD-4431-4582-9B98-5DA29A8F2ABA}" type="slidenum">
              <a:rPr lang="en-GB" altLang="en-US"/>
              <a:pPr>
                <a:defRPr/>
              </a:pPr>
              <a:t>‹#›</a:t>
            </a:fld>
            <a:endParaRPr lang="en-GB" altLang="en-US"/>
          </a:p>
        </p:txBody>
      </p:sp>
    </p:spTree>
    <p:extLst>
      <p:ext uri="{BB962C8B-B14F-4D97-AF65-F5344CB8AC3E}">
        <p14:creationId xmlns:p14="http://schemas.microsoft.com/office/powerpoint/2010/main" val="33213045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p:cNvSpPr>
            <a:spLocks noGrp="1"/>
          </p:cNvSpPr>
          <p:nvPr>
            <p:ph type="dt" sz="half" idx="10"/>
          </p:nvPr>
        </p:nvSpPr>
        <p:spPr/>
        <p:txBody>
          <a:bodyPr/>
          <a:lstStyle>
            <a:lvl1pPr>
              <a:defRPr/>
            </a:lvl1pPr>
          </a:lstStyle>
          <a:p>
            <a:pPr>
              <a:defRPr/>
            </a:pPr>
            <a:fld id="{29F62988-4734-49D5-ABC9-1D8830979CA5}" type="datetime1">
              <a:rPr lang="en-GB"/>
              <a:pPr>
                <a:defRPr/>
              </a:pPr>
              <a:t>02/06/2026</a:t>
            </a:fld>
            <a:endParaRPr lang="en-GB"/>
          </a:p>
        </p:txBody>
      </p:sp>
      <p:sp>
        <p:nvSpPr>
          <p:cNvPr id="4" name="Footer Placeholder 4"/>
          <p:cNvSpPr>
            <a:spLocks noGrp="1"/>
          </p:cNvSpPr>
          <p:nvPr>
            <p:ph type="ftr" sz="quarter" idx="11"/>
          </p:nvPr>
        </p:nvSpPr>
        <p:spPr/>
        <p:txBody>
          <a:bodyPr/>
          <a:lstStyle>
            <a:lvl1pPr>
              <a:defRPr/>
            </a:lvl1pPr>
          </a:lstStyle>
          <a:p>
            <a:pPr>
              <a:defRPr/>
            </a:pPr>
            <a:endParaRPr lang="en-GB" altLang="en-US"/>
          </a:p>
        </p:txBody>
      </p:sp>
      <p:sp>
        <p:nvSpPr>
          <p:cNvPr id="5" name="Slide Number Placeholder 5"/>
          <p:cNvSpPr>
            <a:spLocks noGrp="1"/>
          </p:cNvSpPr>
          <p:nvPr>
            <p:ph type="sldNum" sz="quarter" idx="12"/>
          </p:nvPr>
        </p:nvSpPr>
        <p:spPr/>
        <p:txBody>
          <a:bodyPr/>
          <a:lstStyle>
            <a:lvl1pPr>
              <a:defRPr/>
            </a:lvl1pPr>
          </a:lstStyle>
          <a:p>
            <a:pPr>
              <a:defRPr/>
            </a:pPr>
            <a:fld id="{37FB8E70-BA6C-4849-BF8B-0E7C61769DB9}" type="slidenum">
              <a:rPr lang="en-GB" altLang="en-US"/>
              <a:pPr>
                <a:defRPr/>
              </a:pPr>
              <a:t>‹#›</a:t>
            </a:fld>
            <a:endParaRPr lang="en-GB" altLang="en-US"/>
          </a:p>
        </p:txBody>
      </p:sp>
    </p:spTree>
    <p:extLst>
      <p:ext uri="{BB962C8B-B14F-4D97-AF65-F5344CB8AC3E}">
        <p14:creationId xmlns:p14="http://schemas.microsoft.com/office/powerpoint/2010/main" val="175792460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p:cNvSpPr>
            <a:spLocks noGrp="1"/>
          </p:cNvSpPr>
          <p:nvPr>
            <p:ph type="dt" sz="half" idx="10"/>
          </p:nvPr>
        </p:nvSpPr>
        <p:spPr/>
        <p:txBody>
          <a:bodyPr/>
          <a:lstStyle>
            <a:lvl1pPr>
              <a:defRPr/>
            </a:lvl1pPr>
          </a:lstStyle>
          <a:p>
            <a:pPr>
              <a:defRPr/>
            </a:pPr>
            <a:fld id="{8E12784E-0867-4A6F-89D2-D0F62A3AC4E3}" type="datetime1">
              <a:rPr lang="en-GB"/>
              <a:pPr>
                <a:defRPr/>
              </a:pPr>
              <a:t>02/06/2026</a:t>
            </a:fld>
            <a:endParaRPr lang="en-GB"/>
          </a:p>
        </p:txBody>
      </p:sp>
      <p:sp>
        <p:nvSpPr>
          <p:cNvPr id="3" name="Footer Placeholder 4"/>
          <p:cNvSpPr>
            <a:spLocks noGrp="1"/>
          </p:cNvSpPr>
          <p:nvPr>
            <p:ph type="ftr" sz="quarter" idx="11"/>
          </p:nvPr>
        </p:nvSpPr>
        <p:spPr/>
        <p:txBody>
          <a:bodyPr/>
          <a:lstStyle>
            <a:lvl1pPr>
              <a:defRPr/>
            </a:lvl1pPr>
          </a:lstStyle>
          <a:p>
            <a:pPr>
              <a:defRPr/>
            </a:pPr>
            <a:endParaRPr lang="en-GB" altLang="en-US"/>
          </a:p>
        </p:txBody>
      </p:sp>
      <p:sp>
        <p:nvSpPr>
          <p:cNvPr id="4" name="Slide Number Placeholder 5"/>
          <p:cNvSpPr>
            <a:spLocks noGrp="1"/>
          </p:cNvSpPr>
          <p:nvPr>
            <p:ph type="sldNum" sz="quarter" idx="12"/>
          </p:nvPr>
        </p:nvSpPr>
        <p:spPr/>
        <p:txBody>
          <a:bodyPr/>
          <a:lstStyle>
            <a:lvl1pPr>
              <a:defRPr/>
            </a:lvl1pPr>
          </a:lstStyle>
          <a:p>
            <a:pPr>
              <a:defRPr/>
            </a:pPr>
            <a:fld id="{109B5B61-3075-4C1F-9BB4-EB3E42D1F0BA}" type="slidenum">
              <a:rPr lang="en-GB" altLang="en-US"/>
              <a:pPr>
                <a:defRPr/>
              </a:pPr>
              <a:t>‹#›</a:t>
            </a:fld>
            <a:endParaRPr lang="en-GB" altLang="en-US"/>
          </a:p>
        </p:txBody>
      </p:sp>
    </p:spTree>
    <p:extLst>
      <p:ext uri="{BB962C8B-B14F-4D97-AF65-F5344CB8AC3E}">
        <p14:creationId xmlns:p14="http://schemas.microsoft.com/office/powerpoint/2010/main" val="5314699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Content Placeholder 2"/>
          <p:cNvSpPr>
            <a:spLocks noGrp="1"/>
          </p:cNvSpPr>
          <p:nvPr>
            <p:ph idx="1"/>
          </p:nvPr>
        </p:nvSpPr>
        <p:spPr>
          <a:xfrm>
            <a:off x="5183717"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1DB6958D-3A38-440B-B159-47C5695A6FC1}"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A363B1F5-2E66-4BC7-8719-37CD5455B1D2}" type="slidenum">
              <a:rPr lang="en-GB" altLang="en-US"/>
              <a:pPr>
                <a:defRPr/>
              </a:pPr>
              <a:t>‹#›</a:t>
            </a:fld>
            <a:endParaRPr lang="en-GB" altLang="en-US"/>
          </a:p>
        </p:txBody>
      </p:sp>
    </p:spTree>
    <p:extLst>
      <p:ext uri="{BB962C8B-B14F-4D97-AF65-F5344CB8AC3E}">
        <p14:creationId xmlns:p14="http://schemas.microsoft.com/office/powerpoint/2010/main" val="376384827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40318" y="457200"/>
            <a:ext cx="3932767" cy="1600200"/>
          </a:xfrm>
        </p:spPr>
        <p:txBody>
          <a:bodyPr anchor="b"/>
          <a:lstStyle>
            <a:lvl1pPr>
              <a:defRPr sz="3200"/>
            </a:lvl1pPr>
          </a:lstStyle>
          <a:p>
            <a:r>
              <a:rPr lang="en-US"/>
              <a:t>Click to edit Master title style</a:t>
            </a:r>
            <a:endParaRPr lang="en-GB"/>
          </a:p>
        </p:txBody>
      </p:sp>
      <p:sp>
        <p:nvSpPr>
          <p:cNvPr id="3" name="Picture Placeholder 2"/>
          <p:cNvSpPr>
            <a:spLocks noGrp="1"/>
          </p:cNvSpPr>
          <p:nvPr>
            <p:ph type="pic" idx="1"/>
          </p:nvPr>
        </p:nvSpPr>
        <p:spPr>
          <a:xfrm>
            <a:off x="5183717" y="987426"/>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a:p>
        </p:txBody>
      </p:sp>
      <p:sp>
        <p:nvSpPr>
          <p:cNvPr id="4" name="Text Placeholder 3"/>
          <p:cNvSpPr>
            <a:spLocks noGrp="1"/>
          </p:cNvSpPr>
          <p:nvPr>
            <p:ph type="body" sz="half" idx="2"/>
          </p:nvPr>
        </p:nvSpPr>
        <p:spPr>
          <a:xfrm>
            <a:off x="840318" y="2057400"/>
            <a:ext cx="393276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Edit Master text styles</a:t>
            </a:r>
          </a:p>
        </p:txBody>
      </p:sp>
      <p:sp>
        <p:nvSpPr>
          <p:cNvPr id="5" name="Date Placeholder 3"/>
          <p:cNvSpPr>
            <a:spLocks noGrp="1"/>
          </p:cNvSpPr>
          <p:nvPr>
            <p:ph type="dt" sz="half" idx="10"/>
          </p:nvPr>
        </p:nvSpPr>
        <p:spPr/>
        <p:txBody>
          <a:bodyPr/>
          <a:lstStyle>
            <a:lvl1pPr>
              <a:defRPr/>
            </a:lvl1pPr>
          </a:lstStyle>
          <a:p>
            <a:pPr>
              <a:defRPr/>
            </a:pPr>
            <a:fld id="{D04EB3A9-CBB8-438E-B510-1D714DB9C88C}" type="datetime1">
              <a:rPr lang="en-GB"/>
              <a:pPr>
                <a:defRPr/>
              </a:pPr>
              <a:t>02/06/2026</a:t>
            </a:fld>
            <a:endParaRPr lang="en-GB"/>
          </a:p>
        </p:txBody>
      </p:sp>
      <p:sp>
        <p:nvSpPr>
          <p:cNvPr id="6" name="Footer Placeholder 4"/>
          <p:cNvSpPr>
            <a:spLocks noGrp="1"/>
          </p:cNvSpPr>
          <p:nvPr>
            <p:ph type="ftr" sz="quarter" idx="11"/>
          </p:nvPr>
        </p:nvSpPr>
        <p:spPr/>
        <p:txBody>
          <a:bodyPr/>
          <a:lstStyle>
            <a:lvl1pPr>
              <a:defRPr/>
            </a:lvl1pPr>
          </a:lstStyle>
          <a:p>
            <a:pPr>
              <a:defRPr/>
            </a:pPr>
            <a:endParaRPr lang="en-GB" altLang="en-US"/>
          </a:p>
        </p:txBody>
      </p:sp>
      <p:sp>
        <p:nvSpPr>
          <p:cNvPr id="7" name="Slide Number Placeholder 5"/>
          <p:cNvSpPr>
            <a:spLocks noGrp="1"/>
          </p:cNvSpPr>
          <p:nvPr>
            <p:ph type="sldNum" sz="quarter" idx="12"/>
          </p:nvPr>
        </p:nvSpPr>
        <p:spPr/>
        <p:txBody>
          <a:bodyPr/>
          <a:lstStyle>
            <a:lvl1pPr>
              <a:defRPr/>
            </a:lvl1pPr>
          </a:lstStyle>
          <a:p>
            <a:pPr>
              <a:defRPr/>
            </a:pPr>
            <a:fld id="{B48B25A4-F189-4EFD-9B4E-E67BF842DC2B}" type="slidenum">
              <a:rPr lang="en-GB" altLang="en-US"/>
              <a:pPr>
                <a:defRPr/>
              </a:pPr>
              <a:t>‹#›</a:t>
            </a:fld>
            <a:endParaRPr lang="en-GB" altLang="en-US"/>
          </a:p>
        </p:txBody>
      </p:sp>
    </p:spTree>
    <p:extLst>
      <p:ext uri="{BB962C8B-B14F-4D97-AF65-F5344CB8AC3E}">
        <p14:creationId xmlns:p14="http://schemas.microsoft.com/office/powerpoint/2010/main" val="3103290729"/>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EB5E5589-F089-4F96-BD0C-9C622F2F12A3}"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4A06D725-321D-45B2-9009-D4D95961F037}" type="slidenum">
              <a:rPr lang="en-GB" altLang="en-US"/>
              <a:pPr>
                <a:defRPr/>
              </a:pPr>
              <a:t>‹#›</a:t>
            </a:fld>
            <a:endParaRPr lang="en-GB" altLang="en-US"/>
          </a:p>
        </p:txBody>
      </p:sp>
    </p:spTree>
    <p:extLst>
      <p:ext uri="{BB962C8B-B14F-4D97-AF65-F5344CB8AC3E}">
        <p14:creationId xmlns:p14="http://schemas.microsoft.com/office/powerpoint/2010/main" val="2869621666"/>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19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1925"/>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a:defRPr/>
            </a:lvl1pPr>
          </a:lstStyle>
          <a:p>
            <a:pPr>
              <a:defRPr/>
            </a:pPr>
            <a:fld id="{725A3F43-87EA-41DB-AE77-B4D999651894}" type="datetime1">
              <a:rPr lang="en-GB"/>
              <a:pPr>
                <a:defRPr/>
              </a:pPr>
              <a:t>02/06/2026</a:t>
            </a:fld>
            <a:endParaRPr lang="en-GB"/>
          </a:p>
        </p:txBody>
      </p:sp>
      <p:sp>
        <p:nvSpPr>
          <p:cNvPr id="5" name="Footer Placeholder 4"/>
          <p:cNvSpPr>
            <a:spLocks noGrp="1"/>
          </p:cNvSpPr>
          <p:nvPr>
            <p:ph type="ftr" sz="quarter" idx="11"/>
          </p:nvPr>
        </p:nvSpPr>
        <p:spPr/>
        <p:txBody>
          <a:bodyPr/>
          <a:lstStyle>
            <a:lvl1pPr>
              <a:defRPr/>
            </a:lvl1pPr>
          </a:lstStyle>
          <a:p>
            <a:pPr>
              <a:defRPr/>
            </a:pPr>
            <a:endParaRPr lang="en-GB" altLang="en-US"/>
          </a:p>
        </p:txBody>
      </p:sp>
      <p:sp>
        <p:nvSpPr>
          <p:cNvPr id="6" name="Slide Number Placeholder 5"/>
          <p:cNvSpPr>
            <a:spLocks noGrp="1"/>
          </p:cNvSpPr>
          <p:nvPr>
            <p:ph type="sldNum" sz="quarter" idx="12"/>
          </p:nvPr>
        </p:nvSpPr>
        <p:spPr/>
        <p:txBody>
          <a:bodyPr/>
          <a:lstStyle>
            <a:lvl1pPr>
              <a:defRPr/>
            </a:lvl1pPr>
          </a:lstStyle>
          <a:p>
            <a:pPr>
              <a:defRPr/>
            </a:pPr>
            <a:fld id="{FBECE181-8A3E-4A89-AB55-3F6D08A55227}" type="slidenum">
              <a:rPr lang="en-GB" altLang="en-US"/>
              <a:pPr>
                <a:defRPr/>
              </a:pPr>
              <a:t>‹#›</a:t>
            </a:fld>
            <a:endParaRPr lang="en-GB" altLang="en-US"/>
          </a:p>
        </p:txBody>
      </p:sp>
    </p:spTree>
    <p:extLst>
      <p:ext uri="{BB962C8B-B14F-4D97-AF65-F5344CB8AC3E}">
        <p14:creationId xmlns:p14="http://schemas.microsoft.com/office/powerpoint/2010/main" val="34083514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3.jpe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02/06/2026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120153147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3074"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075"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7" name="Date Placeholder 3"/>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B5C7E419-CA4B-430E-8B6E-28EA8E720B62}" type="datetime1">
              <a:rPr lang="en-GB"/>
              <a:pPr>
                <a:defRPr/>
              </a:pPr>
              <a:t>02/06/2026</a:t>
            </a:fld>
            <a:endParaRPr lang="en-GB"/>
          </a:p>
        </p:txBody>
      </p:sp>
      <p:sp>
        <p:nvSpPr>
          <p:cNvPr id="8" name="Footer Placeholder 4"/>
          <p:cNvSpPr>
            <a:spLocks noGrp="1"/>
          </p:cNvSpPr>
          <p:nvPr>
            <p:ph type="ftr" sz="quarter" idx="3"/>
          </p:nvPr>
        </p:nvSpPr>
        <p:spPr>
          <a:xfrm>
            <a:off x="4176184" y="6461126"/>
            <a:ext cx="3860800" cy="365125"/>
          </a:xfrm>
          <a:prstGeom prst="rect">
            <a:avLst/>
          </a:prstGeom>
        </p:spPr>
        <p:txBody>
          <a:bodyPr vert="horz" wrap="square" lIns="91440" tIns="45720" rIns="91440" bIns="45720" numCol="1" anchor="t" anchorCtr="0" compatLnSpc="1">
            <a:prstTxWarp prst="textNoShape">
              <a:avLst/>
            </a:prstTxWarp>
          </a:bodyPr>
          <a:lstStyle>
            <a:lvl1pPr eaLnBrk="1" hangingPunct="1">
              <a:defRPr>
                <a:latin typeface="+mn-lt"/>
              </a:defRPr>
            </a:lvl1pPr>
          </a:lstStyle>
          <a:p>
            <a:pPr>
              <a:defRPr/>
            </a:pPr>
            <a:endParaRPr lang="en-GB" altLang="en-US"/>
          </a:p>
        </p:txBody>
      </p:sp>
      <p:sp>
        <p:nvSpPr>
          <p:cNvPr id="9" name="Slide Number Placeholder 5"/>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n-lt"/>
              </a:defRPr>
            </a:lvl1pPr>
          </a:lstStyle>
          <a:p>
            <a:pPr>
              <a:defRPr/>
            </a:pPr>
            <a:fld id="{0DDF2CF8-DB73-4838-991C-0659C678E55F}" type="slidenum">
              <a:rPr lang="en-GB" altLang="en-US"/>
              <a:pPr>
                <a:defRPr/>
              </a:pPr>
              <a:t>‹#›</a:t>
            </a:fld>
            <a:endParaRPr lang="en-GB" altLang="en-US"/>
          </a:p>
        </p:txBody>
      </p:sp>
    </p:spTree>
    <p:extLst>
      <p:ext uri="{BB962C8B-B14F-4D97-AF65-F5344CB8AC3E}">
        <p14:creationId xmlns:p14="http://schemas.microsoft.com/office/powerpoint/2010/main" val="4177228609"/>
      </p:ext>
    </p:extLst>
  </p:cSld>
  <p:clrMap bg1="lt1" tx1="dk1" bg2="lt2" tx2="dk2" accent1="accent1" accent2="accent2" accent3="accent3" accent4="accent4" accent5="accent5" accent6="accent6" hlink="hlink" folHlink="folHlink"/>
  <p:sldLayoutIdLst>
    <p:sldLayoutId id="2147483674" r:id="rId1"/>
    <p:sldLayoutId id="2147483675" r:id="rId2"/>
    <p:sldLayoutId id="2147483676" r:id="rId3"/>
    <p:sldLayoutId id="2147483677" r:id="rId4"/>
    <p:sldLayoutId id="2147483678" r:id="rId5"/>
    <p:sldLayoutId id="2147483679" r:id="rId6"/>
    <p:sldLayoutId id="2147483680" r:id="rId7"/>
    <p:sldLayoutId id="2147483681" r:id="rId8"/>
    <p:sldLayoutId id="2147483682" r:id="rId9"/>
    <p:sldLayoutId id="2147483683" r:id="rId10"/>
    <p:sldLayoutId id="2147483684" r:id="rId11"/>
  </p:sldLayoutIdLst>
  <p:hf sldNum="0"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0" fontAlgn="base" hangingPunct="0">
        <a:spcBef>
          <a:spcPct val="0"/>
        </a:spcBef>
        <a:spcAft>
          <a:spcPct val="0"/>
        </a:spcAft>
        <a:defRPr sz="4400">
          <a:solidFill>
            <a:schemeClr val="tx1"/>
          </a:solidFill>
          <a:latin typeface="Myriad Pro"/>
        </a:defRPr>
      </a:lvl6pPr>
      <a:lvl7pPr marL="914400" algn="ctr" rtl="0" eaLnBrk="0" fontAlgn="base" hangingPunct="0">
        <a:spcBef>
          <a:spcPct val="0"/>
        </a:spcBef>
        <a:spcAft>
          <a:spcPct val="0"/>
        </a:spcAft>
        <a:defRPr sz="4400">
          <a:solidFill>
            <a:schemeClr val="tx1"/>
          </a:solidFill>
          <a:latin typeface="Myriad Pro"/>
        </a:defRPr>
      </a:lvl7pPr>
      <a:lvl8pPr marL="1371600" algn="ctr" rtl="0" eaLnBrk="0" fontAlgn="base" hangingPunct="0">
        <a:spcBef>
          <a:spcPct val="0"/>
        </a:spcBef>
        <a:spcAft>
          <a:spcPct val="0"/>
        </a:spcAft>
        <a:defRPr sz="4400">
          <a:solidFill>
            <a:schemeClr val="tx1"/>
          </a:solidFill>
          <a:latin typeface="Myriad Pro"/>
        </a:defRPr>
      </a:lvl8pPr>
      <a:lvl9pPr marL="1828800" algn="ctr" rtl="0" eaLnBrk="0" fontAlgn="base" hangingPunct="0">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openxmlformats.org/officeDocument/2006/relationships/image" Target="../media/image11.jpe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hyperlink" Target="https://www.youtube.com/watch?v=ds7zEbVR6pc" TargetMode="External"/><Relationship Id="rId4" Type="http://schemas.microsoft.com/office/2007/relationships/hdphoto" Target="../media/hdphoto1.wdp"/></Relationships>
</file>

<file path=ppt/slides/_rels/slide7.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8" Type="http://schemas.openxmlformats.org/officeDocument/2006/relationships/customXml" Target="../ink/ink2.xml"/><Relationship Id="rId3" Type="http://schemas.openxmlformats.org/officeDocument/2006/relationships/image" Target="../media/image14.jpeg"/><Relationship Id="rId7" Type="http://schemas.openxmlformats.org/officeDocument/2006/relationships/image" Target="../media/image19.png"/><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customXml" Target="../ink/ink1.xml"/><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20.png"/></Relationships>
</file>

<file path=ppt/slides/_rels/slide9.xml.rels><?xml version="1.0" encoding="UTF-8" standalone="yes"?>
<Relationships xmlns="http://schemas.openxmlformats.org/package/2006/relationships"><Relationship Id="rId8" Type="http://schemas.openxmlformats.org/officeDocument/2006/relationships/customXml" Target="../ink/ink5.xml"/><Relationship Id="rId13" Type="http://schemas.openxmlformats.org/officeDocument/2006/relationships/image" Target="../media/image24.png"/><Relationship Id="rId18" Type="http://schemas.openxmlformats.org/officeDocument/2006/relationships/image" Target="../media/image27.png"/><Relationship Id="rId3" Type="http://schemas.openxmlformats.org/officeDocument/2006/relationships/image" Target="../media/image17.png"/><Relationship Id="rId21" Type="http://schemas.openxmlformats.org/officeDocument/2006/relationships/image" Target="../media/image21.png"/><Relationship Id="rId7" Type="http://schemas.openxmlformats.org/officeDocument/2006/relationships/image" Target="../media/image170.png"/><Relationship Id="rId12" Type="http://schemas.openxmlformats.org/officeDocument/2006/relationships/customXml" Target="../ink/ink7.xml"/><Relationship Id="rId17" Type="http://schemas.openxmlformats.org/officeDocument/2006/relationships/customXml" Target="../ink/ink9.xml"/><Relationship Id="rId25" Type="http://schemas.openxmlformats.org/officeDocument/2006/relationships/image" Target="../media/image31.png"/><Relationship Id="rId2" Type="http://schemas.openxmlformats.org/officeDocument/2006/relationships/notesSlide" Target="../notesSlides/notesSlide5.xml"/><Relationship Id="rId16" Type="http://schemas.openxmlformats.org/officeDocument/2006/relationships/image" Target="../media/image18.png"/><Relationship Id="rId20" Type="http://schemas.openxmlformats.org/officeDocument/2006/relationships/image" Target="../media/image28.png"/><Relationship Id="rId1" Type="http://schemas.openxmlformats.org/officeDocument/2006/relationships/slideLayout" Target="../slideLayouts/slideLayout2.xml"/><Relationship Id="rId6" Type="http://schemas.openxmlformats.org/officeDocument/2006/relationships/customXml" Target="../ink/ink4.xml"/><Relationship Id="rId11" Type="http://schemas.openxmlformats.org/officeDocument/2006/relationships/image" Target="../media/image23.png"/><Relationship Id="rId24" Type="http://schemas.openxmlformats.org/officeDocument/2006/relationships/customXml" Target="../ink/ink12.xml"/><Relationship Id="rId5" Type="http://schemas.openxmlformats.org/officeDocument/2006/relationships/image" Target="../media/image160.png"/><Relationship Id="rId15" Type="http://schemas.openxmlformats.org/officeDocument/2006/relationships/image" Target="../media/image25.png"/><Relationship Id="rId23" Type="http://schemas.openxmlformats.org/officeDocument/2006/relationships/image" Target="../media/image30.png"/><Relationship Id="rId10" Type="http://schemas.openxmlformats.org/officeDocument/2006/relationships/customXml" Target="../ink/ink6.xml"/><Relationship Id="rId19" Type="http://schemas.openxmlformats.org/officeDocument/2006/relationships/customXml" Target="../ink/ink10.xml"/><Relationship Id="rId4" Type="http://schemas.openxmlformats.org/officeDocument/2006/relationships/customXml" Target="../ink/ink3.xml"/><Relationship Id="rId9" Type="http://schemas.openxmlformats.org/officeDocument/2006/relationships/image" Target="../media/image22.png"/><Relationship Id="rId14" Type="http://schemas.openxmlformats.org/officeDocument/2006/relationships/customXml" Target="../ink/ink8.xml"/><Relationship Id="rId22" Type="http://schemas.openxmlformats.org/officeDocument/2006/relationships/customXml" Target="../ink/ink11.xml"/></Relationships>
</file>

<file path=ppt/slides/_rels/slide10.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6.xml"/><Relationship Id="rId1" Type="http://schemas.openxmlformats.org/officeDocument/2006/relationships/slideLayout" Target="../slideLayouts/slideLayout4.xml"/><Relationship Id="rId4" Type="http://schemas.openxmlformats.org/officeDocument/2006/relationships/image" Target="../media/image29.png"/></Relationships>
</file>

<file path=ppt/slides/_rels/slide11.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7.xml"/><Relationship Id="rId1" Type="http://schemas.openxmlformats.org/officeDocument/2006/relationships/slideLayout" Target="../slideLayouts/slideLayout4.xml"/><Relationship Id="rId4" Type="http://schemas.openxmlformats.org/officeDocument/2006/relationships/image" Target="../media/image33.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library.leeds.ac.uk/info/1401/academic-skills/85/note-making"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4.xml.rels><?xml version="1.0" encoding="UTF-8" standalone="yes"?>
<Relationships xmlns="http://schemas.openxmlformats.org/package/2006/relationships"><Relationship Id="rId3" Type="http://schemas.openxmlformats.org/officeDocument/2006/relationships/image" Target="../media/image36.png"/><Relationship Id="rId2" Type="http://schemas.openxmlformats.org/officeDocument/2006/relationships/image" Target="../media/image3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library.leeds.ac.uk/info/1401/academic-skills/85/note-making"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image" Target="../media/image34.jpeg"/></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2.xml"/><Relationship Id="rId7" Type="http://schemas.openxmlformats.org/officeDocument/2006/relationships/image" Target="../media/image37.jpe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17.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0.xml"/><Relationship Id="rId1" Type="http://schemas.openxmlformats.org/officeDocument/2006/relationships/slideLayout" Target="../slideLayouts/slideLayout2.xml"/><Relationship Id="rId4" Type="http://schemas.openxmlformats.org/officeDocument/2006/relationships/hyperlink" Target="https://www.pexels.com/photo/photo-of-person-writing-on-notebook-3059663/" TargetMode="External"/></Relationships>
</file>

<file path=ppt/slides/_rels/slide18.xml.rels><?xml version="1.0" encoding="UTF-8" standalone="yes"?>
<Relationships xmlns="http://schemas.openxmlformats.org/package/2006/relationships"><Relationship Id="rId3" Type="http://schemas.openxmlformats.org/officeDocument/2006/relationships/hyperlink" Target="https://www.dummies.com/education/college/how-to-study-with-linear-and-non-linear-notes/" TargetMode="External"/><Relationship Id="rId2" Type="http://schemas.openxmlformats.org/officeDocument/2006/relationships/notesSlide" Target="../notesSlides/notesSlide11.xml"/><Relationship Id="rId1" Type="http://schemas.openxmlformats.org/officeDocument/2006/relationships/slideLayout" Target="../slideLayouts/slideLayout14.xml"/><Relationship Id="rId6" Type="http://schemas.openxmlformats.org/officeDocument/2006/relationships/hyperlink" Target="https://www.youtube.com/watch?v=u5Y4pIsXTV0" TargetMode="External"/><Relationship Id="rId5" Type="http://schemas.openxmlformats.org/officeDocument/2006/relationships/hyperlink" Target="https://www.youtube.com/watch?v=oY4sUQzXJ1g" TargetMode="External"/><Relationship Id="rId4" Type="http://schemas.openxmlformats.org/officeDocument/2006/relationships/image" Target="../media/image39.jpeg"/></Relationships>
</file>

<file path=ppt/slides/_rels/slide19.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hyperlink" Target="https://www.mindmapping.com/" TargetMode="Externa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2" Type="http://schemas.openxmlformats.org/officeDocument/2006/relationships/image" Target="../media/image41.png"/><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3" Type="http://schemas.openxmlformats.org/officeDocument/2006/relationships/image" Target="../media/image42.png"/><Relationship Id="rId2" Type="http://schemas.openxmlformats.org/officeDocument/2006/relationships/hyperlink" Target="https://www.futurelearn.com/courses/prepare-to-study-uk/0/steps/48554" TargetMode="Externa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3" Type="http://schemas.openxmlformats.org/officeDocument/2006/relationships/hyperlink" Target="https://alumni.cornell.edu/cornellians/wp-content/uploads/sites/2/2022/07/CornellNotes-Notepad2d-1024x1018.jpg" TargetMode="External"/><Relationship Id="rId2" Type="http://schemas.openxmlformats.org/officeDocument/2006/relationships/notesSlide" Target="../notesSlides/notesSlide12.xml"/><Relationship Id="rId1" Type="http://schemas.openxmlformats.org/officeDocument/2006/relationships/slideLayout" Target="../slideLayouts/slideLayout14.xml"/><Relationship Id="rId5" Type="http://schemas.openxmlformats.org/officeDocument/2006/relationships/hyperlink" Target="https://www.youtube.com/watch?v=nX-xshA_0m8" TargetMode="External"/><Relationship Id="rId4" Type="http://schemas.openxmlformats.org/officeDocument/2006/relationships/image" Target="../media/image43.jpeg"/></Relationships>
</file>

<file path=ppt/slides/_rels/slide23.xml.rels><?xml version="1.0" encoding="UTF-8" standalone="yes"?>
<Relationships xmlns="http://schemas.openxmlformats.org/package/2006/relationships"><Relationship Id="rId8" Type="http://schemas.openxmlformats.org/officeDocument/2006/relationships/customXml" Target="../ink/ink14.xml"/><Relationship Id="rId3" Type="http://schemas.openxmlformats.org/officeDocument/2006/relationships/image" Target="../media/image14.jpeg"/><Relationship Id="rId7" Type="http://schemas.openxmlformats.org/officeDocument/2006/relationships/image" Target="../media/image47.png"/><Relationship Id="rId2" Type="http://schemas.openxmlformats.org/officeDocument/2006/relationships/notesSlide" Target="../notesSlides/notesSlide13.xml"/><Relationship Id="rId1" Type="http://schemas.openxmlformats.org/officeDocument/2006/relationships/slideLayout" Target="../slideLayouts/slideLayout4.xml"/><Relationship Id="rId6" Type="http://schemas.openxmlformats.org/officeDocument/2006/relationships/customXml" Target="../ink/ink13.xml"/><Relationship Id="rId5" Type="http://schemas.openxmlformats.org/officeDocument/2006/relationships/image" Target="../media/image16.png"/><Relationship Id="rId4" Type="http://schemas.openxmlformats.org/officeDocument/2006/relationships/image" Target="../media/image15.png"/><Relationship Id="rId9" Type="http://schemas.openxmlformats.org/officeDocument/2006/relationships/image" Target="../media/image48.png"/></Relationships>
</file>

<file path=ppt/slides/_rels/slide24.xml.rels><?xml version="1.0" encoding="UTF-8" standalone="yes"?>
<Relationships xmlns="http://schemas.openxmlformats.org/package/2006/relationships"><Relationship Id="rId3" Type="http://schemas.openxmlformats.org/officeDocument/2006/relationships/image" Target="../media/image44.png"/><Relationship Id="rId2" Type="http://schemas.openxmlformats.org/officeDocument/2006/relationships/hyperlink" Target="https://moodle.uwtsd.ac.uk/mod/scorm/player.php?a=6864&amp;currentorg=articulate_rise&amp;scoid=14763&amp;sesskey=fiSHR9WZNM&amp;display=popup&amp;mode=normal"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hyperlink" Target="https://hwb.gov.wales/curriculum-for-wales-2008/foundation-phase/foundation-phase-framework/" TargetMode="External"/><Relationship Id="rId2" Type="http://schemas.openxmlformats.org/officeDocument/2006/relationships/hyperlink" Target="https://commons.emich.edu/loexquarterly/vol31/iss3/4" TargetMode="External"/><Relationship Id="rId1" Type="http://schemas.openxmlformats.org/officeDocument/2006/relationships/slideLayout" Target="../slideLayouts/slideLayout2.xml"/><Relationship Id="rId6" Type="http://schemas.openxmlformats.org/officeDocument/2006/relationships/hyperlink" Target="https://www.youtube.com/watch?v=8KkKuTCFvzI" TargetMode="External"/><Relationship Id="rId5" Type="http://schemas.openxmlformats.org/officeDocument/2006/relationships/hyperlink" Target="https://library.leeds.ac.uk/info/1401/academic-skills/207/reading/2%20Accessed%2004/07/24" TargetMode="External"/><Relationship Id="rId4" Type="http://schemas.openxmlformats.org/officeDocument/2006/relationships/hyperlink" Target="https://help.open.ac.uk/notetaking-techniques/table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9922FDDA-0D6E-49AD-AB27-0923E7B95F0F}"/>
              </a:ext>
            </a:extLst>
          </p:cNvPr>
          <p:cNvSpPr>
            <a:spLocks noGrp="1"/>
          </p:cNvSpPr>
          <p:nvPr>
            <p:ph type="ctrTitle"/>
          </p:nvPr>
        </p:nvSpPr>
        <p:spPr>
          <a:xfrm>
            <a:off x="1364511" y="1218970"/>
            <a:ext cx="9629554" cy="4608512"/>
          </a:xfrm>
        </p:spPr>
        <p:txBody>
          <a:bodyPr>
            <a:normAutofit/>
          </a:bodyPr>
          <a:lstStyle/>
          <a:p>
            <a:pPr eaLnBrk="1" hangingPunct="1"/>
            <a:r>
              <a:rPr lang="en-GB" altLang="en-US" sz="3200" dirty="0"/>
              <a:t>Certificate of Higher Education</a:t>
            </a:r>
            <a:br>
              <a:rPr lang="en-GB" altLang="en-US" sz="3200" dirty="0"/>
            </a:br>
            <a:r>
              <a:rPr lang="en-GB" altLang="en-US" sz="3200" dirty="0"/>
              <a:t>Business Skills for the Workplace</a:t>
            </a:r>
            <a:br>
              <a:rPr lang="en-GB" altLang="en-US" sz="3200" dirty="0"/>
            </a:br>
            <a:br>
              <a:rPr lang="en-GB" altLang="en-US" sz="3200" dirty="0"/>
            </a:br>
            <a:r>
              <a:rPr lang="en-GB" sz="3600" b="1" dirty="0">
                <a:solidFill>
                  <a:schemeClr val="accent2">
                    <a:lumMod val="20000"/>
                    <a:lumOff val="80000"/>
                  </a:schemeClr>
                </a:solidFill>
              </a:rPr>
              <a:t>Academic Skills</a:t>
            </a:r>
            <a:br>
              <a:rPr lang="en-GB" sz="3600" b="1" dirty="0">
                <a:solidFill>
                  <a:schemeClr val="accent2">
                    <a:lumMod val="20000"/>
                    <a:lumOff val="80000"/>
                  </a:schemeClr>
                </a:solidFill>
              </a:rPr>
            </a:br>
            <a:r>
              <a:rPr lang="en-GB" sz="3600" b="1" dirty="0">
                <a:solidFill>
                  <a:schemeClr val="accent2">
                    <a:lumMod val="20000"/>
                    <a:lumOff val="80000"/>
                  </a:schemeClr>
                </a:solidFill>
              </a:rPr>
              <a:t>(LCLM 4001)</a:t>
            </a:r>
            <a:br>
              <a:rPr lang="en-GB" sz="3600" b="1" dirty="0">
                <a:solidFill>
                  <a:schemeClr val="accent2">
                    <a:lumMod val="20000"/>
                    <a:lumOff val="80000"/>
                  </a:schemeClr>
                </a:solidFill>
              </a:rPr>
            </a:br>
            <a:br>
              <a:rPr lang="en-GB" sz="3600" b="1" dirty="0">
                <a:solidFill>
                  <a:schemeClr val="accent2">
                    <a:lumMod val="20000"/>
                    <a:lumOff val="80000"/>
                  </a:schemeClr>
                </a:solidFill>
              </a:rPr>
            </a:br>
            <a:r>
              <a:rPr lang="en-GB" sz="3200" b="1" dirty="0">
                <a:solidFill>
                  <a:srgbClr val="FFFF00"/>
                </a:solidFill>
              </a:rPr>
              <a:t>Session 3 –  Reading Strategies and Note-taking</a:t>
            </a:r>
            <a:endParaRPr lang="en-GB" sz="3200" dirty="0">
              <a:solidFill>
                <a:srgbClr val="FFFF00"/>
              </a:solidFill>
            </a:endParaRPr>
          </a:p>
        </p:txBody>
      </p:sp>
      <p:sp>
        <p:nvSpPr>
          <p:cNvPr id="2" name="Date Placeholder 1"/>
          <p:cNvSpPr>
            <a:spLocks noGrp="1"/>
          </p:cNvSpPr>
          <p:nvPr>
            <p:ph type="dt" sz="half" idx="10"/>
          </p:nvPr>
        </p:nvSpPr>
        <p:spPr/>
        <p: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fld id="{46A9C64A-C95D-40FB-94EC-91D162CC4BE6}" type="datetime1">
              <a:rPr kumimoji="0" lang="en-GB" sz="1050" b="0" i="0" u="none" strike="noStrike" kern="1200" cap="none" spc="0" normalizeH="0" baseline="0" noProof="0">
                <a:ln>
                  <a:noFill/>
                </a:ln>
                <a:solidFill>
                  <a:prstClr val="black">
                    <a:tint val="75000"/>
                  </a:prstClr>
                </a:solidFill>
                <a:effectLst/>
                <a:uLnTx/>
                <a:uFillTx/>
                <a:latin typeface="Myriad Pro"/>
                <a:ea typeface="+mn-ea"/>
                <a:cs typeface="+mn-cs"/>
              </a:rPr>
              <a:pPr marL="0" marR="0" lvl="0" indent="0" algn="ctr" defTabSz="914400" rtl="0" eaLnBrk="1" fontAlgn="auto" latinLnBrk="0" hangingPunct="1">
                <a:lnSpc>
                  <a:spcPct val="100000"/>
                </a:lnSpc>
                <a:spcBef>
                  <a:spcPts val="0"/>
                </a:spcBef>
                <a:spcAft>
                  <a:spcPts val="0"/>
                </a:spcAft>
                <a:buClrTx/>
                <a:buSzTx/>
                <a:buFontTx/>
                <a:buNone/>
                <a:tabLst/>
                <a:defRPr/>
              </a:pPr>
              <a:t>02/06/2026</a:t>
            </a:fld>
            <a:endParaRPr kumimoji="0" lang="en-GB" sz="1050" b="0" i="0" u="none" strike="noStrike" kern="1200" cap="none" spc="0" normalizeH="0" baseline="0" noProof="0">
              <a:ln>
                <a:noFill/>
              </a:ln>
              <a:solidFill>
                <a:prstClr val="black">
                  <a:tint val="75000"/>
                </a:prstClr>
              </a:solidFill>
              <a:effectLst/>
              <a:uLnTx/>
              <a:uFillTx/>
              <a:latin typeface="Myriad Pro"/>
              <a:ea typeface="+mn-ea"/>
              <a:cs typeface="+mn-cs"/>
            </a:endParaRPr>
          </a:p>
        </p:txBody>
      </p:sp>
    </p:spTree>
    <p:extLst>
      <p:ext uri="{BB962C8B-B14F-4D97-AF65-F5344CB8AC3E}">
        <p14:creationId xmlns:p14="http://schemas.microsoft.com/office/powerpoint/2010/main" val="192425624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7017C-E9A9-0820-EBA5-D2B598E4CF71}"/>
              </a:ext>
            </a:extLst>
          </p:cNvPr>
          <p:cNvSpPr>
            <a:spLocks noGrp="1"/>
          </p:cNvSpPr>
          <p:nvPr>
            <p:ph type="title"/>
          </p:nvPr>
        </p:nvSpPr>
        <p:spPr/>
        <p:txBody>
          <a:bodyPr>
            <a:normAutofit/>
          </a:bodyPr>
          <a:lstStyle/>
          <a:p>
            <a:r>
              <a:rPr lang="en-GB" b="1" dirty="0"/>
              <a:t>Today’s session</a:t>
            </a:r>
          </a:p>
        </p:txBody>
      </p:sp>
      <p:sp>
        <p:nvSpPr>
          <p:cNvPr id="3" name="Content Placeholder 2">
            <a:extLst>
              <a:ext uri="{FF2B5EF4-FFF2-40B4-BE49-F238E27FC236}">
                <a16:creationId xmlns:a16="http://schemas.microsoft.com/office/drawing/2014/main" id="{56BA4F57-B9A0-350D-3265-1534C8C89C85}"/>
              </a:ext>
            </a:extLst>
          </p:cNvPr>
          <p:cNvSpPr>
            <a:spLocks noGrp="1"/>
          </p:cNvSpPr>
          <p:nvPr>
            <p:ph idx="1"/>
          </p:nvPr>
        </p:nvSpPr>
        <p:spPr/>
        <p:txBody>
          <a:bodyPr>
            <a:normAutofit/>
          </a:bodyPr>
          <a:lstStyle/>
          <a:p>
            <a:pPr marL="0" indent="0">
              <a:buNone/>
            </a:pPr>
            <a:r>
              <a:rPr lang="en-GB" b="1" dirty="0"/>
              <a:t>The session will be divided into 2 parts:</a:t>
            </a:r>
          </a:p>
          <a:p>
            <a:pPr marL="0" indent="0">
              <a:buNone/>
            </a:pPr>
            <a:endParaRPr lang="en-GB" b="1" dirty="0"/>
          </a:p>
          <a:p>
            <a:pPr>
              <a:lnSpc>
                <a:spcPct val="90000"/>
              </a:lnSpc>
              <a:buFontTx/>
              <a:buChar char="-"/>
              <a:defRPr/>
            </a:pPr>
            <a:r>
              <a:rPr lang="en-US" dirty="0"/>
              <a:t>Reading and Reading Strategies</a:t>
            </a:r>
          </a:p>
          <a:p>
            <a:pPr>
              <a:lnSpc>
                <a:spcPct val="90000"/>
              </a:lnSpc>
              <a:buFontTx/>
              <a:buChar char="-"/>
              <a:defRPr/>
            </a:pPr>
            <a:endParaRPr lang="en-US" dirty="0"/>
          </a:p>
          <a:p>
            <a:pPr>
              <a:lnSpc>
                <a:spcPct val="90000"/>
              </a:lnSpc>
              <a:buFontTx/>
              <a:buChar char="-"/>
              <a:defRPr/>
            </a:pPr>
            <a:r>
              <a:rPr lang="en-US" dirty="0"/>
              <a:t>Explore Note-taking Strategies</a:t>
            </a:r>
          </a:p>
          <a:p>
            <a:pPr marL="0" indent="0">
              <a:lnSpc>
                <a:spcPct val="90000"/>
              </a:lnSpc>
              <a:buNone/>
              <a:defRPr/>
            </a:pPr>
            <a:endParaRPr lang="en-GB" b="1" dirty="0"/>
          </a:p>
        </p:txBody>
      </p:sp>
      <p:pic>
        <p:nvPicPr>
          <p:cNvPr id="5" name="Picture 4" descr="A logo of a book&#10;&#10;Description automatically generated">
            <a:extLst>
              <a:ext uri="{FF2B5EF4-FFF2-40B4-BE49-F238E27FC236}">
                <a16:creationId xmlns:a16="http://schemas.microsoft.com/office/drawing/2014/main" id="{D96A2B2C-07D1-924F-5444-6A227FCFBC7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296400" y="281761"/>
            <a:ext cx="1490980" cy="1055061"/>
          </a:xfrm>
          <a:prstGeom prst="rect">
            <a:avLst/>
          </a:prstGeom>
          <a:noFill/>
        </p:spPr>
      </p:pic>
    </p:spTree>
    <p:extLst>
      <p:ext uri="{BB962C8B-B14F-4D97-AF65-F5344CB8AC3E}">
        <p14:creationId xmlns:p14="http://schemas.microsoft.com/office/powerpoint/2010/main" val="39274215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2" end="2"/>
                                            </p:txEl>
                                          </p:spTgt>
                                        </p:tgtEl>
                                        <p:attrNameLst>
                                          <p:attrName>style.visibility</p:attrName>
                                        </p:attrNameLst>
                                      </p:cBhvr>
                                      <p:to>
                                        <p:strVal val="visible"/>
                                      </p:to>
                                    </p:set>
                                    <p:anim calcmode="lin" valueType="num">
                                      <p:cBhvr additive="base">
                                        <p:cTn id="2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4" end="4"/>
                                            </p:txEl>
                                          </p:spTgt>
                                        </p:tgtEl>
                                        <p:attrNameLst>
                                          <p:attrName>style.visibility</p:attrName>
                                        </p:attrNameLst>
                                      </p:cBhvr>
                                      <p:to>
                                        <p:strVal val="visible"/>
                                      </p:to>
                                    </p:set>
                                    <p:anim calcmode="lin" valueType="num">
                                      <p:cBhvr additive="base">
                                        <p:cTn id="29"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1743741" y="998732"/>
            <a:ext cx="8899450" cy="3996445"/>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4050" dirty="0"/>
          </a:p>
          <a:p>
            <a:pPr marL="0" indent="0" algn="ctr">
              <a:buNone/>
            </a:pPr>
            <a:endParaRPr lang="en-GB" sz="4050" dirty="0"/>
          </a:p>
          <a:p>
            <a:pPr marL="0" indent="0" algn="ctr">
              <a:buNone/>
            </a:pPr>
            <a:r>
              <a:rPr lang="en-GB" sz="4050" b="1" dirty="0"/>
              <a:t>Part 1 – Reading</a:t>
            </a:r>
          </a:p>
        </p:txBody>
      </p:sp>
    </p:spTree>
    <p:extLst>
      <p:ext uri="{BB962C8B-B14F-4D97-AF65-F5344CB8AC3E}">
        <p14:creationId xmlns:p14="http://schemas.microsoft.com/office/powerpoint/2010/main" val="12003687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anim calcmode="lin" valueType="num">
                                      <p:cBhvr additive="base">
                                        <p:cTn id="1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9E5263-8DEB-1AFE-45A1-92467B6E5885}"/>
              </a:ext>
            </a:extLst>
          </p:cNvPr>
          <p:cNvSpPr>
            <a:spLocks noGrp="1"/>
          </p:cNvSpPr>
          <p:nvPr>
            <p:ph type="title"/>
          </p:nvPr>
        </p:nvSpPr>
        <p:spPr/>
        <p:txBody>
          <a:bodyPr/>
          <a:lstStyle/>
          <a:p>
            <a:r>
              <a:rPr lang="en-GB" b="1" dirty="0"/>
              <a:t>Reading</a:t>
            </a:r>
            <a:r>
              <a:rPr lang="en-GB" dirty="0"/>
              <a:t> </a:t>
            </a:r>
          </a:p>
        </p:txBody>
      </p:sp>
      <p:sp>
        <p:nvSpPr>
          <p:cNvPr id="3" name="Content Placeholder 2">
            <a:extLst>
              <a:ext uri="{FF2B5EF4-FFF2-40B4-BE49-F238E27FC236}">
                <a16:creationId xmlns:a16="http://schemas.microsoft.com/office/drawing/2014/main" id="{F5E50D7F-8406-182E-5EDF-0D36A7095E76}"/>
              </a:ext>
            </a:extLst>
          </p:cNvPr>
          <p:cNvSpPr>
            <a:spLocks noGrp="1"/>
          </p:cNvSpPr>
          <p:nvPr>
            <p:ph idx="1"/>
          </p:nvPr>
        </p:nvSpPr>
        <p:spPr/>
        <p:txBody>
          <a:bodyPr>
            <a:normAutofit fontScale="77500" lnSpcReduction="20000"/>
          </a:bodyPr>
          <a:lstStyle/>
          <a:p>
            <a:pPr marL="0" indent="0">
              <a:buNone/>
            </a:pPr>
            <a:r>
              <a:rPr lang="en-GB" sz="2900" b="0" i="0" dirty="0">
                <a:solidFill>
                  <a:srgbClr val="333333"/>
                </a:solidFill>
                <a:effectLst/>
              </a:rPr>
              <a:t>Reading involves thinking, learning, and expanding a reader’s knowledge and horizons. It has to do with building on past knowledge, mastering new information, and connecting with the minds of others. A process that demonstrates comprehension.</a:t>
            </a:r>
          </a:p>
          <a:p>
            <a:pPr marL="0" indent="0" algn="r">
              <a:buNone/>
            </a:pPr>
            <a:r>
              <a:rPr lang="en-GB" sz="2900" b="0" i="0" dirty="0">
                <a:solidFill>
                  <a:srgbClr val="333333"/>
                </a:solidFill>
                <a:effectLst/>
              </a:rPr>
              <a:t>(Zimmerman, S. and Hutchins, C. (2003))</a:t>
            </a:r>
            <a:endParaRPr lang="en-GB" sz="2900" dirty="0"/>
          </a:p>
          <a:p>
            <a:pPr marL="0" indent="0">
              <a:buNone/>
            </a:pPr>
            <a:endParaRPr lang="en-GB" sz="2900" b="0" i="0" dirty="0">
              <a:solidFill>
                <a:srgbClr val="333333"/>
              </a:solidFill>
              <a:effectLst/>
            </a:endParaRPr>
          </a:p>
          <a:p>
            <a:pPr marL="0" indent="0">
              <a:buNone/>
            </a:pPr>
            <a:r>
              <a:rPr lang="en-GB" sz="2900" dirty="0">
                <a:solidFill>
                  <a:srgbClr val="333333"/>
                </a:solidFill>
              </a:rPr>
              <a:t>It e</a:t>
            </a:r>
            <a:r>
              <a:rPr lang="en-GB" sz="2900" b="0" i="0" dirty="0">
                <a:solidFill>
                  <a:srgbClr val="333333"/>
                </a:solidFill>
                <a:effectLst/>
              </a:rPr>
              <a:t>ntails </a:t>
            </a:r>
          </a:p>
          <a:p>
            <a:pPr marL="0" indent="0">
              <a:buNone/>
            </a:pPr>
            <a:endParaRPr lang="en-GB" sz="2900" b="0" i="0" dirty="0">
              <a:solidFill>
                <a:srgbClr val="333333"/>
              </a:solidFill>
              <a:effectLst/>
            </a:endParaRPr>
          </a:p>
          <a:p>
            <a:pPr algn="l">
              <a:buFont typeface="Arial" panose="020B0604020202020204" pitchFamily="34" charset="0"/>
              <a:buChar char="•"/>
            </a:pPr>
            <a:r>
              <a:rPr lang="en-GB" sz="2900" b="0" i="0" dirty="0">
                <a:solidFill>
                  <a:srgbClr val="333333"/>
                </a:solidFill>
                <a:effectLst/>
              </a:rPr>
              <a:t>Locating, selecting, and using information, which covers reading strategies</a:t>
            </a:r>
          </a:p>
          <a:p>
            <a:pPr algn="l">
              <a:buFont typeface="Arial" panose="020B0604020202020204" pitchFamily="34" charset="0"/>
              <a:buChar char="•"/>
            </a:pPr>
            <a:r>
              <a:rPr lang="en-GB" sz="2900" b="0" i="0" dirty="0">
                <a:solidFill>
                  <a:srgbClr val="333333"/>
                </a:solidFill>
                <a:effectLst/>
              </a:rPr>
              <a:t>Responding to what has been read, which includes comprehension.</a:t>
            </a:r>
          </a:p>
          <a:p>
            <a:pPr marL="0" indent="0" algn="r">
              <a:buNone/>
            </a:pPr>
            <a:br>
              <a:rPr lang="en-GB" dirty="0"/>
            </a:br>
            <a:r>
              <a:rPr kumimoji="0" lang="en-US" altLang="en-US" sz="2300" b="0" u="none" strike="noStrike" cap="none" normalizeH="0" baseline="0" dirty="0">
                <a:ln>
                  <a:noFill/>
                </a:ln>
                <a:solidFill>
                  <a:srgbClr val="333333"/>
                </a:solidFill>
                <a:effectLst/>
              </a:rPr>
              <a:t>Curriculum for Wales: Foundation Phase Framework (Revised 2015).</a:t>
            </a:r>
            <a:endParaRPr lang="en-GB" sz="2300" dirty="0">
              <a:solidFill>
                <a:srgbClr val="333333"/>
              </a:solidFill>
            </a:endParaRPr>
          </a:p>
        </p:txBody>
      </p:sp>
      <p:pic>
        <p:nvPicPr>
          <p:cNvPr id="7" name="Picture 6" descr="An open book and on top are eyeglasses and pen">
            <a:extLst>
              <a:ext uri="{FF2B5EF4-FFF2-40B4-BE49-F238E27FC236}">
                <a16:creationId xmlns:a16="http://schemas.microsoft.com/office/drawing/2014/main" id="{39F3ECFA-C07D-45C5-8FBD-98993660D2E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59238" y="274638"/>
            <a:ext cx="1737305" cy="1158203"/>
          </a:xfrm>
          <a:prstGeom prst="rect">
            <a:avLst/>
          </a:prstGeom>
        </p:spPr>
      </p:pic>
    </p:spTree>
    <p:extLst>
      <p:ext uri="{BB962C8B-B14F-4D97-AF65-F5344CB8AC3E}">
        <p14:creationId xmlns:p14="http://schemas.microsoft.com/office/powerpoint/2010/main" val="20787584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
                                        </p:tgtEl>
                                        <p:attrNameLst>
                                          <p:attrName>style.visibility</p:attrName>
                                        </p:attrNameLst>
                                      </p:cBhvr>
                                      <p:to>
                                        <p:strVal val="visible"/>
                                      </p:to>
                                    </p:set>
                                    <p:anim calcmode="lin" valueType="num">
                                      <p:cBhvr additive="base">
                                        <p:cTn id="11" dur="500" fill="hold"/>
                                        <p:tgtEl>
                                          <p:spTgt spid="7"/>
                                        </p:tgtEl>
                                        <p:attrNameLst>
                                          <p:attrName>ppt_x</p:attrName>
                                        </p:attrNameLst>
                                      </p:cBhvr>
                                      <p:tavLst>
                                        <p:tav tm="0">
                                          <p:val>
                                            <p:strVal val="#ppt_x"/>
                                          </p:val>
                                        </p:tav>
                                        <p:tav tm="100000">
                                          <p:val>
                                            <p:strVal val="#ppt_x"/>
                                          </p:val>
                                        </p:tav>
                                      </p:tavLst>
                                    </p:anim>
                                    <p:anim calcmode="lin" valueType="num">
                                      <p:cBhvr additive="base">
                                        <p:cTn id="1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nodeType="with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anim calcmode="lin" valueType="num">
                                      <p:cBhvr additive="base">
                                        <p:cTn id="2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 calcmode="lin" valueType="num">
                                      <p:cBhvr additive="base">
                                        <p:cTn id="27"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3" end="3"/>
                                            </p:txEl>
                                          </p:spTgt>
                                        </p:tgtEl>
                                        <p:attrNameLst>
                                          <p:attrName>ppt_y</p:attrName>
                                        </p:attrNameLst>
                                      </p:cBhvr>
                                      <p:tavLst>
                                        <p:tav tm="0">
                                          <p:val>
                                            <p:strVal val="1+#ppt_h/2"/>
                                          </p:val>
                                        </p:tav>
                                        <p:tav tm="100000">
                                          <p:val>
                                            <p:strVal val="#ppt_y"/>
                                          </p:val>
                                        </p:tav>
                                      </p:tavLst>
                                    </p:anim>
                                  </p:childTnLst>
                                </p:cTn>
                              </p:par>
                              <p:par>
                                <p:cTn id="29" presetID="2" presetClass="entr" presetSubtype="4" fill="hold" nodeType="with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par>
                                <p:cTn id="33" presetID="2" presetClass="entr" presetSubtype="4" fill="hold" nodeType="with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anim calcmode="lin" valueType="num">
                                      <p:cBhvr additive="base">
                                        <p:cTn id="35"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6" end="6"/>
                                            </p:txEl>
                                          </p:spTgt>
                                        </p:tgtEl>
                                        <p:attrNameLst>
                                          <p:attrName>ppt_y</p:attrName>
                                        </p:attrNameLst>
                                      </p:cBhvr>
                                      <p:tavLst>
                                        <p:tav tm="0">
                                          <p:val>
                                            <p:strVal val="1+#ppt_h/2"/>
                                          </p:val>
                                        </p:tav>
                                        <p:tav tm="100000">
                                          <p:val>
                                            <p:strVal val="#ppt_y"/>
                                          </p:val>
                                        </p:tav>
                                      </p:tavLst>
                                    </p:anim>
                                  </p:childTnLst>
                                </p:cTn>
                              </p:par>
                              <p:par>
                                <p:cTn id="37" presetID="2" presetClass="entr" presetSubtype="4" fill="hold" nodeType="with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anim calcmode="lin" valueType="num">
                                      <p:cBhvr additive="base">
                                        <p:cTn id="39"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DD0351-D18B-6F77-1BDB-F184FE8598AE}"/>
              </a:ext>
            </a:extLst>
          </p:cNvPr>
          <p:cNvSpPr>
            <a:spLocks noGrp="1"/>
          </p:cNvSpPr>
          <p:nvPr>
            <p:ph type="title"/>
          </p:nvPr>
        </p:nvSpPr>
        <p:spPr>
          <a:xfrm>
            <a:off x="547456" y="104314"/>
            <a:ext cx="10972800" cy="1143000"/>
          </a:xfrm>
        </p:spPr>
        <p:txBody>
          <a:bodyPr/>
          <a:lstStyle/>
          <a:p>
            <a:r>
              <a:rPr lang="en-GB" b="1" dirty="0"/>
              <a:t>Reading Strategies</a:t>
            </a:r>
          </a:p>
        </p:txBody>
      </p:sp>
      <p:graphicFrame>
        <p:nvGraphicFramePr>
          <p:cNvPr id="4" name="Content Placeholder 3">
            <a:extLst>
              <a:ext uri="{FF2B5EF4-FFF2-40B4-BE49-F238E27FC236}">
                <a16:creationId xmlns:a16="http://schemas.microsoft.com/office/drawing/2014/main" id="{159DB6E7-8827-AF7F-98EC-2EB473AB9E5C}"/>
              </a:ext>
            </a:extLst>
          </p:cNvPr>
          <p:cNvGraphicFramePr>
            <a:graphicFrameLocks noGrp="1"/>
          </p:cNvGraphicFramePr>
          <p:nvPr>
            <p:ph sz="half" idx="1"/>
            <p:extLst>
              <p:ext uri="{D42A27DB-BD31-4B8C-83A1-F6EECF244321}">
                <p14:modId xmlns:p14="http://schemas.microsoft.com/office/powerpoint/2010/main" val="3953577987"/>
              </p:ext>
            </p:extLst>
          </p:nvPr>
        </p:nvGraphicFramePr>
        <p:xfrm>
          <a:off x="1113241" y="1279184"/>
          <a:ext cx="9841230" cy="42996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050" name="Picture 2" descr="Reading Strategies - Academic English UK">
            <a:extLst>
              <a:ext uri="{FF2B5EF4-FFF2-40B4-BE49-F238E27FC236}">
                <a16:creationId xmlns:a16="http://schemas.microsoft.com/office/drawing/2014/main" id="{83BE8B58-F996-4DFD-70B0-2960F64B3CF1}"/>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9218428" y="397902"/>
            <a:ext cx="1605264" cy="84941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64137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2050"/>
                                        </p:tgtEl>
                                        <p:attrNameLst>
                                          <p:attrName>style.visibility</p:attrName>
                                        </p:attrNameLst>
                                      </p:cBhvr>
                                      <p:to>
                                        <p:strVal val="visible"/>
                                      </p:to>
                                    </p:set>
                                    <p:anim calcmode="lin" valueType="num">
                                      <p:cBhvr additive="base">
                                        <p:cTn id="11" dur="500" fill="hold"/>
                                        <p:tgtEl>
                                          <p:spTgt spid="2050"/>
                                        </p:tgtEl>
                                        <p:attrNameLst>
                                          <p:attrName>ppt_x</p:attrName>
                                        </p:attrNameLst>
                                      </p:cBhvr>
                                      <p:tavLst>
                                        <p:tav tm="0">
                                          <p:val>
                                            <p:strVal val="#ppt_x"/>
                                          </p:val>
                                        </p:tav>
                                        <p:tav tm="100000">
                                          <p:val>
                                            <p:strVal val="#ppt_x"/>
                                          </p:val>
                                        </p:tav>
                                      </p:tavLst>
                                    </p:anim>
                                    <p:anim calcmode="lin" valueType="num">
                                      <p:cBhvr additive="base">
                                        <p:cTn id="12" dur="500" fill="hold"/>
                                        <p:tgtEl>
                                          <p:spTgt spid="205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4">
                                            <p:graphicEl>
                                              <a:dgm id="{2F5FB18C-A600-4C28-97D8-5D3CFBDA77C2}"/>
                                            </p:graphicEl>
                                          </p:spTgt>
                                        </p:tgtEl>
                                        <p:attrNameLst>
                                          <p:attrName>style.visibility</p:attrName>
                                        </p:attrNameLst>
                                      </p:cBhvr>
                                      <p:to>
                                        <p:strVal val="visible"/>
                                      </p:to>
                                    </p:set>
                                    <p:anim calcmode="lin" valueType="num">
                                      <p:cBhvr additive="base">
                                        <p:cTn id="17" dur="500" fill="hold"/>
                                        <p:tgtEl>
                                          <p:spTgt spid="4">
                                            <p:graphicEl>
                                              <a:dgm id="{2F5FB18C-A600-4C28-97D8-5D3CFBDA77C2}"/>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4">
                                            <p:graphicEl>
                                              <a:dgm id="{2F5FB18C-A600-4C28-97D8-5D3CFBDA77C2}"/>
                                            </p:graphic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4">
                                            <p:graphicEl>
                                              <a:dgm id="{EC1A8FF9-5CEF-4491-BA80-2CB44511140F}"/>
                                            </p:graphicEl>
                                          </p:spTgt>
                                        </p:tgtEl>
                                        <p:attrNameLst>
                                          <p:attrName>style.visibility</p:attrName>
                                        </p:attrNameLst>
                                      </p:cBhvr>
                                      <p:to>
                                        <p:strVal val="visible"/>
                                      </p:to>
                                    </p:set>
                                    <p:anim calcmode="lin" valueType="num">
                                      <p:cBhvr additive="base">
                                        <p:cTn id="21" dur="500" fill="hold"/>
                                        <p:tgtEl>
                                          <p:spTgt spid="4">
                                            <p:graphicEl>
                                              <a:dgm id="{EC1A8FF9-5CEF-4491-BA80-2CB44511140F}"/>
                                            </p:graphicEl>
                                          </p:spTgt>
                                        </p:tgtEl>
                                        <p:attrNameLst>
                                          <p:attrName>ppt_x</p:attrName>
                                        </p:attrNameLst>
                                      </p:cBhvr>
                                      <p:tavLst>
                                        <p:tav tm="0">
                                          <p:val>
                                            <p:strVal val="#ppt_x"/>
                                          </p:val>
                                        </p:tav>
                                        <p:tav tm="100000">
                                          <p:val>
                                            <p:strVal val="#ppt_x"/>
                                          </p:val>
                                        </p:tav>
                                      </p:tavLst>
                                    </p:anim>
                                    <p:anim calcmode="lin" valueType="num">
                                      <p:cBhvr additive="base">
                                        <p:cTn id="22" dur="500" fill="hold"/>
                                        <p:tgtEl>
                                          <p:spTgt spid="4">
                                            <p:graphicEl>
                                              <a:dgm id="{EC1A8FF9-5CEF-4491-BA80-2CB44511140F}"/>
                                            </p:graphic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4">
                                            <p:graphicEl>
                                              <a:dgm id="{132736E1-E399-4CFB-8C66-2FF888F44F48}"/>
                                            </p:graphicEl>
                                          </p:spTgt>
                                        </p:tgtEl>
                                        <p:attrNameLst>
                                          <p:attrName>style.visibility</p:attrName>
                                        </p:attrNameLst>
                                      </p:cBhvr>
                                      <p:to>
                                        <p:strVal val="visible"/>
                                      </p:to>
                                    </p:set>
                                    <p:anim calcmode="lin" valueType="num">
                                      <p:cBhvr additive="base">
                                        <p:cTn id="27" dur="500" fill="hold"/>
                                        <p:tgtEl>
                                          <p:spTgt spid="4">
                                            <p:graphicEl>
                                              <a:dgm id="{132736E1-E399-4CFB-8C66-2FF888F44F48}"/>
                                            </p:graphicEl>
                                          </p:spTgt>
                                        </p:tgtEl>
                                        <p:attrNameLst>
                                          <p:attrName>ppt_x</p:attrName>
                                        </p:attrNameLst>
                                      </p:cBhvr>
                                      <p:tavLst>
                                        <p:tav tm="0">
                                          <p:val>
                                            <p:strVal val="#ppt_x"/>
                                          </p:val>
                                        </p:tav>
                                        <p:tav tm="100000">
                                          <p:val>
                                            <p:strVal val="#ppt_x"/>
                                          </p:val>
                                        </p:tav>
                                      </p:tavLst>
                                    </p:anim>
                                    <p:anim calcmode="lin" valueType="num">
                                      <p:cBhvr additive="base">
                                        <p:cTn id="28" dur="500" fill="hold"/>
                                        <p:tgtEl>
                                          <p:spTgt spid="4">
                                            <p:graphicEl>
                                              <a:dgm id="{132736E1-E399-4CFB-8C66-2FF888F44F48}"/>
                                            </p:graphicEl>
                                          </p:spTgt>
                                        </p:tgtEl>
                                        <p:attrNameLst>
                                          <p:attrName>ppt_y</p:attrName>
                                        </p:attrNameLst>
                                      </p:cBhvr>
                                      <p:tavLst>
                                        <p:tav tm="0">
                                          <p:val>
                                            <p:strVal val="1+#ppt_h/2"/>
                                          </p:val>
                                        </p:tav>
                                        <p:tav tm="100000">
                                          <p:val>
                                            <p:strVal val="#ppt_y"/>
                                          </p:val>
                                        </p:tav>
                                      </p:tavLst>
                                    </p:anim>
                                  </p:childTnLst>
                                </p:cTn>
                              </p:par>
                              <p:par>
                                <p:cTn id="29" presetID="2" presetClass="entr" presetSubtype="4" fill="hold" grpId="0" nodeType="withEffect">
                                  <p:stCondLst>
                                    <p:cond delay="0"/>
                                  </p:stCondLst>
                                  <p:childTnLst>
                                    <p:set>
                                      <p:cBhvr>
                                        <p:cTn id="30" dur="1" fill="hold">
                                          <p:stCondLst>
                                            <p:cond delay="0"/>
                                          </p:stCondLst>
                                        </p:cTn>
                                        <p:tgtEl>
                                          <p:spTgt spid="4">
                                            <p:graphicEl>
                                              <a:dgm id="{FB889F12-BAB9-465C-BC50-DBC494FE4393}"/>
                                            </p:graphicEl>
                                          </p:spTgt>
                                        </p:tgtEl>
                                        <p:attrNameLst>
                                          <p:attrName>style.visibility</p:attrName>
                                        </p:attrNameLst>
                                      </p:cBhvr>
                                      <p:to>
                                        <p:strVal val="visible"/>
                                      </p:to>
                                    </p:set>
                                    <p:anim calcmode="lin" valueType="num">
                                      <p:cBhvr additive="base">
                                        <p:cTn id="31" dur="500" fill="hold"/>
                                        <p:tgtEl>
                                          <p:spTgt spid="4">
                                            <p:graphicEl>
                                              <a:dgm id="{FB889F12-BAB9-465C-BC50-DBC494FE4393}"/>
                                            </p:graphicEl>
                                          </p:spTgt>
                                        </p:tgtEl>
                                        <p:attrNameLst>
                                          <p:attrName>ppt_x</p:attrName>
                                        </p:attrNameLst>
                                      </p:cBhvr>
                                      <p:tavLst>
                                        <p:tav tm="0">
                                          <p:val>
                                            <p:strVal val="#ppt_x"/>
                                          </p:val>
                                        </p:tav>
                                        <p:tav tm="100000">
                                          <p:val>
                                            <p:strVal val="#ppt_x"/>
                                          </p:val>
                                        </p:tav>
                                      </p:tavLst>
                                    </p:anim>
                                    <p:anim calcmode="lin" valueType="num">
                                      <p:cBhvr additive="base">
                                        <p:cTn id="32" dur="500" fill="hold"/>
                                        <p:tgtEl>
                                          <p:spTgt spid="4">
                                            <p:graphicEl>
                                              <a:dgm id="{FB889F12-BAB9-465C-BC50-DBC494FE4393}"/>
                                            </p:graphic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4">
                                            <p:graphicEl>
                                              <a:dgm id="{E079C90F-82A6-47DA-A0BD-862F3BCAC541}"/>
                                            </p:graphicEl>
                                          </p:spTgt>
                                        </p:tgtEl>
                                        <p:attrNameLst>
                                          <p:attrName>style.visibility</p:attrName>
                                        </p:attrNameLst>
                                      </p:cBhvr>
                                      <p:to>
                                        <p:strVal val="visible"/>
                                      </p:to>
                                    </p:set>
                                    <p:anim calcmode="lin" valueType="num">
                                      <p:cBhvr additive="base">
                                        <p:cTn id="37" dur="500" fill="hold"/>
                                        <p:tgtEl>
                                          <p:spTgt spid="4">
                                            <p:graphicEl>
                                              <a:dgm id="{E079C90F-82A6-47DA-A0BD-862F3BCAC541}"/>
                                            </p:graphicEl>
                                          </p:spTgt>
                                        </p:tgtEl>
                                        <p:attrNameLst>
                                          <p:attrName>ppt_x</p:attrName>
                                        </p:attrNameLst>
                                      </p:cBhvr>
                                      <p:tavLst>
                                        <p:tav tm="0">
                                          <p:val>
                                            <p:strVal val="#ppt_x"/>
                                          </p:val>
                                        </p:tav>
                                        <p:tav tm="100000">
                                          <p:val>
                                            <p:strVal val="#ppt_x"/>
                                          </p:val>
                                        </p:tav>
                                      </p:tavLst>
                                    </p:anim>
                                    <p:anim calcmode="lin" valueType="num">
                                      <p:cBhvr additive="base">
                                        <p:cTn id="38" dur="500" fill="hold"/>
                                        <p:tgtEl>
                                          <p:spTgt spid="4">
                                            <p:graphicEl>
                                              <a:dgm id="{E079C90F-82A6-47DA-A0BD-862F3BCAC541}"/>
                                            </p:graphicEl>
                                          </p:spTgt>
                                        </p:tgtEl>
                                        <p:attrNameLst>
                                          <p:attrName>ppt_y</p:attrName>
                                        </p:attrNameLst>
                                      </p:cBhvr>
                                      <p:tavLst>
                                        <p:tav tm="0">
                                          <p:val>
                                            <p:strVal val="1+#ppt_h/2"/>
                                          </p:val>
                                        </p:tav>
                                        <p:tav tm="100000">
                                          <p:val>
                                            <p:strVal val="#ppt_y"/>
                                          </p:val>
                                        </p:tav>
                                      </p:tavLst>
                                    </p:anim>
                                  </p:childTnLst>
                                </p:cTn>
                              </p:par>
                              <p:par>
                                <p:cTn id="39" presetID="2" presetClass="entr" presetSubtype="4" fill="hold" grpId="0" nodeType="withEffect">
                                  <p:stCondLst>
                                    <p:cond delay="0"/>
                                  </p:stCondLst>
                                  <p:childTnLst>
                                    <p:set>
                                      <p:cBhvr>
                                        <p:cTn id="40" dur="1" fill="hold">
                                          <p:stCondLst>
                                            <p:cond delay="0"/>
                                          </p:stCondLst>
                                        </p:cTn>
                                        <p:tgtEl>
                                          <p:spTgt spid="4">
                                            <p:graphicEl>
                                              <a:dgm id="{B0FC0501-A36C-45F3-B38B-5A003A6A673C}"/>
                                            </p:graphicEl>
                                          </p:spTgt>
                                        </p:tgtEl>
                                        <p:attrNameLst>
                                          <p:attrName>style.visibility</p:attrName>
                                        </p:attrNameLst>
                                      </p:cBhvr>
                                      <p:to>
                                        <p:strVal val="visible"/>
                                      </p:to>
                                    </p:set>
                                    <p:anim calcmode="lin" valueType="num">
                                      <p:cBhvr additive="base">
                                        <p:cTn id="41" dur="500" fill="hold"/>
                                        <p:tgtEl>
                                          <p:spTgt spid="4">
                                            <p:graphicEl>
                                              <a:dgm id="{B0FC0501-A36C-45F3-B38B-5A003A6A673C}"/>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4">
                                            <p:graphicEl>
                                              <a:dgm id="{B0FC0501-A36C-45F3-B38B-5A003A6A673C}"/>
                                            </p:graphic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4">
                                            <p:graphicEl>
                                              <a:dgm id="{C313501F-1A7F-4E4C-A2B1-0AEEA3F87A3F}"/>
                                            </p:graphicEl>
                                          </p:spTgt>
                                        </p:tgtEl>
                                        <p:attrNameLst>
                                          <p:attrName>style.visibility</p:attrName>
                                        </p:attrNameLst>
                                      </p:cBhvr>
                                      <p:to>
                                        <p:strVal val="visible"/>
                                      </p:to>
                                    </p:set>
                                    <p:anim calcmode="lin" valueType="num">
                                      <p:cBhvr additive="base">
                                        <p:cTn id="47" dur="500" fill="hold"/>
                                        <p:tgtEl>
                                          <p:spTgt spid="4">
                                            <p:graphicEl>
                                              <a:dgm id="{C313501F-1A7F-4E4C-A2B1-0AEEA3F87A3F}"/>
                                            </p:graphicEl>
                                          </p:spTgt>
                                        </p:tgtEl>
                                        <p:attrNameLst>
                                          <p:attrName>ppt_x</p:attrName>
                                        </p:attrNameLst>
                                      </p:cBhvr>
                                      <p:tavLst>
                                        <p:tav tm="0">
                                          <p:val>
                                            <p:strVal val="#ppt_x"/>
                                          </p:val>
                                        </p:tav>
                                        <p:tav tm="100000">
                                          <p:val>
                                            <p:strVal val="#ppt_x"/>
                                          </p:val>
                                        </p:tav>
                                      </p:tavLst>
                                    </p:anim>
                                    <p:anim calcmode="lin" valueType="num">
                                      <p:cBhvr additive="base">
                                        <p:cTn id="48" dur="500" fill="hold"/>
                                        <p:tgtEl>
                                          <p:spTgt spid="4">
                                            <p:graphicEl>
                                              <a:dgm id="{C313501F-1A7F-4E4C-A2B1-0AEEA3F87A3F}"/>
                                            </p:graphicEl>
                                          </p:spTgt>
                                        </p:tgtEl>
                                        <p:attrNameLst>
                                          <p:attrName>ppt_y</p:attrName>
                                        </p:attrNameLst>
                                      </p:cBhvr>
                                      <p:tavLst>
                                        <p:tav tm="0">
                                          <p:val>
                                            <p:strVal val="1+#ppt_h/2"/>
                                          </p:val>
                                        </p:tav>
                                        <p:tav tm="100000">
                                          <p:val>
                                            <p:strVal val="#ppt_y"/>
                                          </p:val>
                                        </p:tav>
                                      </p:tavLst>
                                    </p:anim>
                                  </p:childTnLst>
                                </p:cTn>
                              </p:par>
                              <p:par>
                                <p:cTn id="49" presetID="2" presetClass="entr" presetSubtype="4" fill="hold" grpId="0" nodeType="withEffect">
                                  <p:stCondLst>
                                    <p:cond delay="0"/>
                                  </p:stCondLst>
                                  <p:childTnLst>
                                    <p:set>
                                      <p:cBhvr>
                                        <p:cTn id="50" dur="1" fill="hold">
                                          <p:stCondLst>
                                            <p:cond delay="0"/>
                                          </p:stCondLst>
                                        </p:cTn>
                                        <p:tgtEl>
                                          <p:spTgt spid="4">
                                            <p:graphicEl>
                                              <a:dgm id="{F49B88A0-180E-410D-AAB3-58B5F8A9FA0E}"/>
                                            </p:graphicEl>
                                          </p:spTgt>
                                        </p:tgtEl>
                                        <p:attrNameLst>
                                          <p:attrName>style.visibility</p:attrName>
                                        </p:attrNameLst>
                                      </p:cBhvr>
                                      <p:to>
                                        <p:strVal val="visible"/>
                                      </p:to>
                                    </p:set>
                                    <p:anim calcmode="lin" valueType="num">
                                      <p:cBhvr additive="base">
                                        <p:cTn id="51" dur="500" fill="hold"/>
                                        <p:tgtEl>
                                          <p:spTgt spid="4">
                                            <p:graphicEl>
                                              <a:dgm id="{F49B88A0-180E-410D-AAB3-58B5F8A9FA0E}"/>
                                            </p:graphicEl>
                                          </p:spTgt>
                                        </p:tgtEl>
                                        <p:attrNameLst>
                                          <p:attrName>ppt_x</p:attrName>
                                        </p:attrNameLst>
                                      </p:cBhvr>
                                      <p:tavLst>
                                        <p:tav tm="0">
                                          <p:val>
                                            <p:strVal val="#ppt_x"/>
                                          </p:val>
                                        </p:tav>
                                        <p:tav tm="100000">
                                          <p:val>
                                            <p:strVal val="#ppt_x"/>
                                          </p:val>
                                        </p:tav>
                                      </p:tavLst>
                                    </p:anim>
                                    <p:anim calcmode="lin" valueType="num">
                                      <p:cBhvr additive="base">
                                        <p:cTn id="52" dur="500" fill="hold"/>
                                        <p:tgtEl>
                                          <p:spTgt spid="4">
                                            <p:graphicEl>
                                              <a:dgm id="{F49B88A0-180E-410D-AAB3-58B5F8A9FA0E}"/>
                                            </p:graphicEl>
                                          </p:spTgt>
                                        </p:tgtEl>
                                        <p:attrNameLst>
                                          <p:attrName>ppt_y</p:attrName>
                                        </p:attrNameLst>
                                      </p:cBhvr>
                                      <p:tavLst>
                                        <p:tav tm="0">
                                          <p:val>
                                            <p:strVal val="1+#ppt_h/2"/>
                                          </p:val>
                                        </p:tav>
                                        <p:tav tm="100000">
                                          <p:val>
                                            <p:strVal val="#ppt_y"/>
                                          </p:val>
                                        </p:tav>
                                      </p:tavLst>
                                    </p:anim>
                                  </p:childTnLst>
                                </p:cTn>
                              </p:par>
                            </p:childTnLst>
                          </p:cTn>
                        </p:par>
                      </p:childTnLst>
                    </p:cTn>
                  </p:par>
                  <p:par>
                    <p:cTn id="53" fill="hold">
                      <p:stCondLst>
                        <p:cond delay="indefinite"/>
                      </p:stCondLst>
                      <p:childTnLst>
                        <p:par>
                          <p:cTn id="54" fill="hold">
                            <p:stCondLst>
                              <p:cond delay="0"/>
                            </p:stCondLst>
                            <p:childTnLst>
                              <p:par>
                                <p:cTn id="55" presetID="2" presetClass="entr" presetSubtype="4" fill="hold" grpId="0" nodeType="clickEffect">
                                  <p:stCondLst>
                                    <p:cond delay="0"/>
                                  </p:stCondLst>
                                  <p:childTnLst>
                                    <p:set>
                                      <p:cBhvr>
                                        <p:cTn id="56" dur="1" fill="hold">
                                          <p:stCondLst>
                                            <p:cond delay="0"/>
                                          </p:stCondLst>
                                        </p:cTn>
                                        <p:tgtEl>
                                          <p:spTgt spid="4">
                                            <p:graphicEl>
                                              <a:dgm id="{2FE678F8-CD05-4B6A-961B-95DB698C6B19}"/>
                                            </p:graphicEl>
                                          </p:spTgt>
                                        </p:tgtEl>
                                        <p:attrNameLst>
                                          <p:attrName>style.visibility</p:attrName>
                                        </p:attrNameLst>
                                      </p:cBhvr>
                                      <p:to>
                                        <p:strVal val="visible"/>
                                      </p:to>
                                    </p:set>
                                    <p:anim calcmode="lin" valueType="num">
                                      <p:cBhvr additive="base">
                                        <p:cTn id="57" dur="500" fill="hold"/>
                                        <p:tgtEl>
                                          <p:spTgt spid="4">
                                            <p:graphicEl>
                                              <a:dgm id="{2FE678F8-CD05-4B6A-961B-95DB698C6B19}"/>
                                            </p:graphicEl>
                                          </p:spTgt>
                                        </p:tgtEl>
                                        <p:attrNameLst>
                                          <p:attrName>ppt_x</p:attrName>
                                        </p:attrNameLst>
                                      </p:cBhvr>
                                      <p:tavLst>
                                        <p:tav tm="0">
                                          <p:val>
                                            <p:strVal val="#ppt_x"/>
                                          </p:val>
                                        </p:tav>
                                        <p:tav tm="100000">
                                          <p:val>
                                            <p:strVal val="#ppt_x"/>
                                          </p:val>
                                        </p:tav>
                                      </p:tavLst>
                                    </p:anim>
                                    <p:anim calcmode="lin" valueType="num">
                                      <p:cBhvr additive="base">
                                        <p:cTn id="58" dur="500" fill="hold"/>
                                        <p:tgtEl>
                                          <p:spTgt spid="4">
                                            <p:graphicEl>
                                              <a:dgm id="{2FE678F8-CD05-4B6A-961B-95DB698C6B19}"/>
                                            </p:graphicEl>
                                          </p:spTgt>
                                        </p:tgtEl>
                                        <p:attrNameLst>
                                          <p:attrName>ppt_y</p:attrName>
                                        </p:attrNameLst>
                                      </p:cBhvr>
                                      <p:tavLst>
                                        <p:tav tm="0">
                                          <p:val>
                                            <p:strVal val="1+#ppt_h/2"/>
                                          </p:val>
                                        </p:tav>
                                        <p:tav tm="100000">
                                          <p:val>
                                            <p:strVal val="#ppt_y"/>
                                          </p:val>
                                        </p:tav>
                                      </p:tavLst>
                                    </p:anim>
                                  </p:childTnLst>
                                </p:cTn>
                              </p:par>
                              <p:par>
                                <p:cTn id="59" presetID="2" presetClass="entr" presetSubtype="4" fill="hold" grpId="0" nodeType="withEffect">
                                  <p:stCondLst>
                                    <p:cond delay="0"/>
                                  </p:stCondLst>
                                  <p:childTnLst>
                                    <p:set>
                                      <p:cBhvr>
                                        <p:cTn id="60" dur="1" fill="hold">
                                          <p:stCondLst>
                                            <p:cond delay="0"/>
                                          </p:stCondLst>
                                        </p:cTn>
                                        <p:tgtEl>
                                          <p:spTgt spid="4">
                                            <p:graphicEl>
                                              <a:dgm id="{5FADC24F-73F0-4A31-AF72-6B09B4512CE7}"/>
                                            </p:graphicEl>
                                          </p:spTgt>
                                        </p:tgtEl>
                                        <p:attrNameLst>
                                          <p:attrName>style.visibility</p:attrName>
                                        </p:attrNameLst>
                                      </p:cBhvr>
                                      <p:to>
                                        <p:strVal val="visible"/>
                                      </p:to>
                                    </p:set>
                                    <p:anim calcmode="lin" valueType="num">
                                      <p:cBhvr additive="base">
                                        <p:cTn id="61" dur="500" fill="hold"/>
                                        <p:tgtEl>
                                          <p:spTgt spid="4">
                                            <p:graphicEl>
                                              <a:dgm id="{5FADC24F-73F0-4A31-AF72-6B09B4512CE7}"/>
                                            </p:graphicEl>
                                          </p:spTgt>
                                        </p:tgtEl>
                                        <p:attrNameLst>
                                          <p:attrName>ppt_x</p:attrName>
                                        </p:attrNameLst>
                                      </p:cBhvr>
                                      <p:tavLst>
                                        <p:tav tm="0">
                                          <p:val>
                                            <p:strVal val="#ppt_x"/>
                                          </p:val>
                                        </p:tav>
                                        <p:tav tm="100000">
                                          <p:val>
                                            <p:strVal val="#ppt_x"/>
                                          </p:val>
                                        </p:tav>
                                      </p:tavLst>
                                    </p:anim>
                                    <p:anim calcmode="lin" valueType="num">
                                      <p:cBhvr additive="base">
                                        <p:cTn id="62" dur="500" fill="hold"/>
                                        <p:tgtEl>
                                          <p:spTgt spid="4">
                                            <p:graphicEl>
                                              <a:dgm id="{5FADC24F-73F0-4A31-AF72-6B09B4512CE7}"/>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4" grpId="0">
        <p:bldSub>
          <a:bldDgm bld="one"/>
        </p:bldSub>
      </p:bldGraphic>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8B39-FF74-420E-B3E4-FBE3CC2FA903}"/>
              </a:ext>
            </a:extLst>
          </p:cNvPr>
          <p:cNvSpPr>
            <a:spLocks noGrp="1"/>
          </p:cNvSpPr>
          <p:nvPr>
            <p:ph type="title"/>
          </p:nvPr>
        </p:nvSpPr>
        <p:spPr>
          <a:xfrm>
            <a:off x="609600" y="93842"/>
            <a:ext cx="10972800" cy="738120"/>
          </a:xfrm>
        </p:spPr>
        <p:txBody>
          <a:bodyPr>
            <a:normAutofit fontScale="90000"/>
          </a:bodyPr>
          <a:lstStyle/>
          <a:p>
            <a:r>
              <a:rPr lang="en-GB" dirty="0"/>
              <a:t>Highlighting </a:t>
            </a:r>
          </a:p>
        </p:txBody>
      </p:sp>
      <p:sp>
        <p:nvSpPr>
          <p:cNvPr id="3" name="Content Placeholder 2">
            <a:extLst>
              <a:ext uri="{FF2B5EF4-FFF2-40B4-BE49-F238E27FC236}">
                <a16:creationId xmlns:a16="http://schemas.microsoft.com/office/drawing/2014/main" id="{0509886F-C9CC-488B-8E74-4DC6512E7FCF}"/>
              </a:ext>
            </a:extLst>
          </p:cNvPr>
          <p:cNvSpPr>
            <a:spLocks noGrp="1"/>
          </p:cNvSpPr>
          <p:nvPr>
            <p:ph idx="1"/>
          </p:nvPr>
        </p:nvSpPr>
        <p:spPr>
          <a:xfrm>
            <a:off x="292963" y="888353"/>
            <a:ext cx="11068234" cy="5183974"/>
          </a:xfrm>
        </p:spPr>
        <p:txBody>
          <a:bodyPr/>
          <a:lstStyle/>
          <a:p>
            <a:r>
              <a:rPr lang="en-GB" sz="1800" dirty="0">
                <a:latin typeface="Arial" panose="020B0604020202020204" pitchFamily="34" charset="0"/>
                <a:ea typeface="Calibri" panose="020F0502020204030204" pitchFamily="34" charset="0"/>
                <a:cs typeface="Arial" panose="020B0604020202020204" pitchFamily="34" charset="0"/>
              </a:rPr>
              <a:t>Highlighting refers to emphasising/selecting key words, phrases or data by means of underlining or circling, or using a coloured highlighter pen. </a:t>
            </a:r>
          </a:p>
          <a:p>
            <a:endParaRPr lang="en-GB" sz="1800" dirty="0">
              <a:latin typeface="Arial" panose="020B0604020202020204" pitchFamily="34" charset="0"/>
              <a:ea typeface="Calibri" panose="020F0502020204030204" pitchFamily="34" charset="0"/>
              <a:cs typeface="Arial" panose="020B0604020202020204" pitchFamily="34" charset="0"/>
            </a:endParaRPr>
          </a:p>
          <a:p>
            <a:r>
              <a:rPr lang="en-GB" sz="1800" dirty="0">
                <a:latin typeface="Arial" panose="020B0604020202020204" pitchFamily="34" charset="0"/>
                <a:ea typeface="Calibri" panose="020F0502020204030204" pitchFamily="34" charset="0"/>
                <a:cs typeface="Arial" panose="020B0604020202020204" pitchFamily="34" charset="0"/>
              </a:rPr>
              <a:t>Many of the books available on the reading lists have a highlighter and note making tool. </a:t>
            </a:r>
          </a:p>
          <a:p>
            <a:pPr marL="0" indent="0">
              <a:buNone/>
            </a:pPr>
            <a:endParaRPr lang="en-GB" dirty="0"/>
          </a:p>
        </p:txBody>
      </p:sp>
      <p:pic>
        <p:nvPicPr>
          <p:cNvPr id="5" name="Picture 4" descr="Text&#10;&#10;Description automatically generated">
            <a:extLst>
              <a:ext uri="{FF2B5EF4-FFF2-40B4-BE49-F238E27FC236}">
                <a16:creationId xmlns:a16="http://schemas.microsoft.com/office/drawing/2014/main" id="{BA68CC7D-6820-4EF1-91AA-7D205AC025BC}"/>
              </a:ext>
            </a:extLst>
          </p:cNvPr>
          <p:cNvPicPr>
            <a:picLocks noChangeAspect="1"/>
          </p:cNvPicPr>
          <p:nvPr/>
        </p:nvPicPr>
        <p:blipFill>
          <a:blip r:embed="rId3" cstate="print">
            <a:extLst>
              <a:ext uri="{BEBA8EAE-BF5A-486C-A8C5-ECC9F3942E4B}">
                <a14:imgProps xmlns:a14="http://schemas.microsoft.com/office/drawing/2010/main">
                  <a14:imgLayer r:embed="rId4">
                    <a14:imgEffect>
                      <a14:colorTemperature colorTemp="5782"/>
                    </a14:imgEffect>
                    <a14:imgEffect>
                      <a14:saturation sat="203000"/>
                    </a14:imgEffect>
                  </a14:imgLayer>
                </a14:imgProps>
              </a:ext>
              <a:ext uri="{28A0092B-C50C-407E-A947-70E740481C1C}">
                <a14:useLocalDpi xmlns:a14="http://schemas.microsoft.com/office/drawing/2010/main" val="0"/>
              </a:ext>
            </a:extLst>
          </a:blip>
          <a:stretch>
            <a:fillRect/>
          </a:stretch>
        </p:blipFill>
        <p:spPr>
          <a:xfrm>
            <a:off x="612162" y="2491425"/>
            <a:ext cx="4637502" cy="3029018"/>
          </a:xfrm>
          <a:prstGeom prst="rect">
            <a:avLst/>
          </a:prstGeom>
        </p:spPr>
      </p:pic>
      <p:sp>
        <p:nvSpPr>
          <p:cNvPr id="10" name="TextBox 9">
            <a:extLst>
              <a:ext uri="{FF2B5EF4-FFF2-40B4-BE49-F238E27FC236}">
                <a16:creationId xmlns:a16="http://schemas.microsoft.com/office/drawing/2014/main" id="{1B2CE1B9-DB20-4487-C611-491E993C63C4}"/>
              </a:ext>
            </a:extLst>
          </p:cNvPr>
          <p:cNvSpPr txBox="1"/>
          <p:nvPr/>
        </p:nvSpPr>
        <p:spPr>
          <a:xfrm>
            <a:off x="6942337" y="5125270"/>
            <a:ext cx="4418860" cy="395173"/>
          </a:xfrm>
          <a:prstGeom prst="rect">
            <a:avLst/>
          </a:prstGeom>
          <a:noFill/>
        </p:spPr>
        <p:txBody>
          <a:bodyPr wrap="square">
            <a:spAutoFit/>
          </a:bodyPr>
          <a:lstStyle/>
          <a:p>
            <a:pPr marL="0" marR="0" lvl="0" indent="0" algn="l" defTabSz="914400" rtl="0" eaLnBrk="1" fontAlgn="auto" latinLnBrk="0" hangingPunct="1">
              <a:lnSpc>
                <a:spcPct val="115000"/>
              </a:lnSpc>
              <a:spcBef>
                <a:spcPts val="0"/>
              </a:spcBef>
              <a:spcAft>
                <a:spcPts val="800"/>
              </a:spcAft>
              <a:buClrTx/>
              <a:buSzTx/>
              <a:buFontTx/>
              <a:buNone/>
              <a:tabLst/>
              <a:defRPr/>
            </a:pPr>
            <a:r>
              <a:rPr kumimoji="0" lang="en-GB" sz="1800" b="0" i="0" u="sng" strike="noStrike" kern="100" cap="none" spc="0" normalizeH="0" baseline="0" noProof="0" dirty="0">
                <a:ln>
                  <a:noFill/>
                </a:ln>
                <a:solidFill>
                  <a:srgbClr val="467886"/>
                </a:solidFill>
                <a:effectLst/>
                <a:uLnTx/>
                <a:uFillTx/>
                <a:latin typeface="Aptos" panose="020B0004020202020204" pitchFamily="34" charset="0"/>
                <a:ea typeface="DengXian" panose="02010600030101010101" pitchFamily="2" charset="-122"/>
                <a:cs typeface="Arial" panose="020B0604020202020204" pitchFamily="34" charset="0"/>
                <a:hlinkClick r:id="rId5"/>
              </a:rPr>
              <a:t>How to highlight a PDF Source - Video</a:t>
            </a:r>
            <a:endParaRPr kumimoji="0" lang="en-GB" sz="1800" b="0" i="0" u="none" strike="noStrike" kern="100" cap="none" spc="0" normalizeH="0" baseline="0" noProof="0" dirty="0">
              <a:ln>
                <a:noFill/>
              </a:ln>
              <a:solidFill>
                <a:prstClr val="black"/>
              </a:solidFill>
              <a:effectLst/>
              <a:uLnTx/>
              <a:uFillTx/>
              <a:latin typeface="Aptos" panose="020B00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6158881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fade">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nodeType="clickEffect">
                                  <p:stCondLst>
                                    <p:cond delay="0"/>
                                  </p:stCondLst>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500"/>
                                        <p:tgtEl>
                                          <p:spTgt spid="3">
                                            <p:txEl>
                                              <p:pRg st="2" end="2"/>
                                            </p:txEl>
                                          </p:spTgt>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par>
                                <p:cTn id="25" presetID="2" presetClass="entr" presetSubtype="4" fill="hold" grpId="0" nodeType="withEffect">
                                  <p:stCondLst>
                                    <p:cond delay="0"/>
                                  </p:stCondLst>
                                  <p:childTnLst>
                                    <p:set>
                                      <p:cBhvr>
                                        <p:cTn id="26" dur="1" fill="hold">
                                          <p:stCondLst>
                                            <p:cond delay="0"/>
                                          </p:stCondLst>
                                        </p:cTn>
                                        <p:tgtEl>
                                          <p:spTgt spid="10"/>
                                        </p:tgtEl>
                                        <p:attrNameLst>
                                          <p:attrName>style.visibility</p:attrName>
                                        </p:attrNameLst>
                                      </p:cBhvr>
                                      <p:to>
                                        <p:strVal val="visible"/>
                                      </p:to>
                                    </p:set>
                                    <p:anim calcmode="lin" valueType="num">
                                      <p:cBhvr additive="base">
                                        <p:cTn id="27" dur="500" fill="hold"/>
                                        <p:tgtEl>
                                          <p:spTgt spid="10"/>
                                        </p:tgtEl>
                                        <p:attrNameLst>
                                          <p:attrName>ppt_x</p:attrName>
                                        </p:attrNameLst>
                                      </p:cBhvr>
                                      <p:tavLst>
                                        <p:tav tm="0">
                                          <p:val>
                                            <p:strVal val="#ppt_x"/>
                                          </p:val>
                                        </p:tav>
                                        <p:tav tm="100000">
                                          <p:val>
                                            <p:strVal val="#ppt_x"/>
                                          </p:val>
                                        </p:tav>
                                      </p:tavLst>
                                    </p:anim>
                                    <p:anim calcmode="lin" valueType="num">
                                      <p:cBhvr additive="base">
                                        <p:cTn id="2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0"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B5A0A5-2A2F-7021-FC1A-7DAA070D37D8}"/>
              </a:ext>
            </a:extLst>
          </p:cNvPr>
          <p:cNvSpPr>
            <a:spLocks noGrp="1"/>
          </p:cNvSpPr>
          <p:nvPr>
            <p:ph type="title"/>
          </p:nvPr>
        </p:nvSpPr>
        <p:spPr/>
        <p:txBody>
          <a:bodyPr/>
          <a:lstStyle/>
          <a:p>
            <a:r>
              <a:rPr lang="en-GB" b="1" dirty="0"/>
              <a:t>When do you stop reading?</a:t>
            </a:r>
          </a:p>
        </p:txBody>
      </p:sp>
      <p:sp>
        <p:nvSpPr>
          <p:cNvPr id="3" name="Content Placeholder 2">
            <a:extLst>
              <a:ext uri="{FF2B5EF4-FFF2-40B4-BE49-F238E27FC236}">
                <a16:creationId xmlns:a16="http://schemas.microsoft.com/office/drawing/2014/main" id="{26397579-BFCA-6810-BD74-D1A87041C90F}"/>
              </a:ext>
            </a:extLst>
          </p:cNvPr>
          <p:cNvSpPr>
            <a:spLocks noGrp="1"/>
          </p:cNvSpPr>
          <p:nvPr>
            <p:ph idx="1"/>
          </p:nvPr>
        </p:nvSpPr>
        <p:spPr/>
        <p:txBody>
          <a:bodyPr>
            <a:normAutofit fontScale="92500" lnSpcReduction="20000"/>
          </a:bodyPr>
          <a:lstStyle/>
          <a:p>
            <a:pPr algn="l">
              <a:buFont typeface="Arial" panose="020B0604020202020204" pitchFamily="34" charset="0"/>
              <a:buChar char="•"/>
            </a:pPr>
            <a:r>
              <a:rPr lang="en-GB" b="0" i="0" dirty="0">
                <a:solidFill>
                  <a:srgbClr val="4A4A4A"/>
                </a:solidFill>
                <a:effectLst/>
                <a:highlight>
                  <a:srgbClr val="FFFFFF"/>
                </a:highlight>
                <a:latin typeface="freight-sans-pro"/>
              </a:rPr>
              <a:t> Information starts to repeat itself</a:t>
            </a:r>
          </a:p>
          <a:p>
            <a:pPr algn="l">
              <a:buFont typeface="Arial" panose="020B0604020202020204" pitchFamily="34" charset="0"/>
              <a:buChar char="•"/>
            </a:pPr>
            <a:r>
              <a:rPr lang="en-GB" b="0" i="0" dirty="0">
                <a:solidFill>
                  <a:srgbClr val="4A4A4A"/>
                </a:solidFill>
                <a:effectLst/>
                <a:highlight>
                  <a:srgbClr val="FFFFFF"/>
                </a:highlight>
                <a:latin typeface="freight-sans-pro"/>
              </a:rPr>
              <a:t>You have covered the core material</a:t>
            </a:r>
          </a:p>
          <a:p>
            <a:pPr algn="l">
              <a:buFont typeface="Arial" panose="020B0604020202020204" pitchFamily="34" charset="0"/>
              <a:buChar char="•"/>
            </a:pPr>
            <a:r>
              <a:rPr lang="en-GB" b="0" i="0" dirty="0">
                <a:solidFill>
                  <a:srgbClr val="4A4A4A"/>
                </a:solidFill>
                <a:effectLst/>
                <a:highlight>
                  <a:srgbClr val="FFFFFF"/>
                </a:highlight>
                <a:latin typeface="freight-sans-pro"/>
              </a:rPr>
              <a:t>You have answered the research questions</a:t>
            </a:r>
          </a:p>
          <a:p>
            <a:pPr algn="l">
              <a:buFont typeface="Arial" panose="020B0604020202020204" pitchFamily="34" charset="0"/>
              <a:buChar char="•"/>
            </a:pPr>
            <a:r>
              <a:rPr lang="en-GB" b="0" i="0" dirty="0">
                <a:solidFill>
                  <a:srgbClr val="4A4A4A"/>
                </a:solidFill>
                <a:effectLst/>
                <a:highlight>
                  <a:srgbClr val="FFFFFF"/>
                </a:highlight>
                <a:latin typeface="freight-sans-pro"/>
              </a:rPr>
              <a:t>You are coming across information not relevant to the research question</a:t>
            </a:r>
          </a:p>
          <a:p>
            <a:pPr algn="l">
              <a:buFont typeface="Arial" panose="020B0604020202020204" pitchFamily="34" charset="0"/>
              <a:buChar char="•"/>
            </a:pPr>
            <a:r>
              <a:rPr lang="en-GB" b="0" i="0" dirty="0">
                <a:solidFill>
                  <a:srgbClr val="4A4A4A"/>
                </a:solidFill>
                <a:effectLst/>
                <a:highlight>
                  <a:srgbClr val="FFFFFF"/>
                </a:highlight>
                <a:latin typeface="freight-sans-pro"/>
              </a:rPr>
              <a:t>The information does not offer anything new</a:t>
            </a:r>
          </a:p>
          <a:p>
            <a:pPr algn="l"/>
            <a:r>
              <a:rPr lang="en-GB" b="0" i="0" dirty="0">
                <a:solidFill>
                  <a:srgbClr val="4A4A4A"/>
                </a:solidFill>
                <a:effectLst/>
                <a:highlight>
                  <a:srgbClr val="FFFFFF"/>
                </a:highlight>
                <a:latin typeface="freight-sans-pro"/>
              </a:rPr>
              <a:t>or</a:t>
            </a:r>
          </a:p>
          <a:p>
            <a:pPr algn="l">
              <a:buFont typeface="Arial" panose="020B0604020202020204" pitchFamily="34" charset="0"/>
              <a:buChar char="•"/>
            </a:pPr>
            <a:r>
              <a:rPr lang="en-GB" b="1" i="0" dirty="0">
                <a:solidFill>
                  <a:srgbClr val="4A4A4A"/>
                </a:solidFill>
                <a:effectLst/>
                <a:highlight>
                  <a:srgbClr val="FFFFFF"/>
                </a:highlight>
                <a:latin typeface="freight-sans-pro"/>
              </a:rPr>
              <a:t>You have lost your concentration.</a:t>
            </a:r>
          </a:p>
          <a:p>
            <a:endParaRPr lang="en-GB" b="1" dirty="0">
              <a:highlight>
                <a:srgbClr val="FF0000"/>
              </a:highlight>
            </a:endParaRPr>
          </a:p>
        </p:txBody>
      </p:sp>
      <p:pic>
        <p:nvPicPr>
          <p:cNvPr id="4" name="Picture 3">
            <a:extLst>
              <a:ext uri="{FF2B5EF4-FFF2-40B4-BE49-F238E27FC236}">
                <a16:creationId xmlns:a16="http://schemas.microsoft.com/office/drawing/2014/main" id="{C143967C-E453-73DA-524F-E3D6F1EC692F}"/>
              </a:ext>
            </a:extLst>
          </p:cNvPr>
          <p:cNvPicPr>
            <a:picLocks noChangeAspect="1"/>
          </p:cNvPicPr>
          <p:nvPr/>
        </p:nvPicPr>
        <p:blipFill>
          <a:blip r:embed="rId3"/>
          <a:stretch>
            <a:fillRect/>
          </a:stretch>
        </p:blipFill>
        <p:spPr>
          <a:xfrm>
            <a:off x="9678956" y="156452"/>
            <a:ext cx="1480456" cy="1480456"/>
          </a:xfrm>
          <a:prstGeom prst="rect">
            <a:avLst/>
          </a:prstGeom>
        </p:spPr>
      </p:pic>
    </p:spTree>
    <p:extLst>
      <p:ext uri="{BB962C8B-B14F-4D97-AF65-F5344CB8AC3E}">
        <p14:creationId xmlns:p14="http://schemas.microsoft.com/office/powerpoint/2010/main" val="35118733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
                                        </p:tgtEl>
                                        <p:attrNameLst>
                                          <p:attrName>style.visibility</p:attrName>
                                        </p:attrNameLst>
                                      </p:cBhvr>
                                      <p:to>
                                        <p:strVal val="visible"/>
                                      </p:to>
                                    </p:set>
                                    <p:anim calcmode="lin" valueType="num">
                                      <p:cBhvr additive="base">
                                        <p:cTn id="11" dur="500" fill="hold"/>
                                        <p:tgtEl>
                                          <p:spTgt spid="4"/>
                                        </p:tgtEl>
                                        <p:attrNameLst>
                                          <p:attrName>ppt_x</p:attrName>
                                        </p:attrNameLst>
                                      </p:cBhvr>
                                      <p:tavLst>
                                        <p:tav tm="0">
                                          <p:val>
                                            <p:strVal val="#ppt_x"/>
                                          </p:val>
                                        </p:tav>
                                        <p:tav tm="100000">
                                          <p:val>
                                            <p:strVal val="#ppt_x"/>
                                          </p:val>
                                        </p:tav>
                                      </p:tavLst>
                                    </p:anim>
                                    <p:anim calcmode="lin" valueType="num">
                                      <p:cBhvr additive="base">
                                        <p:cTn id="12"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 calcmode="lin" valueType="num">
                                      <p:cBhvr additive="base">
                                        <p:cTn id="2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txEl>
                                              <p:pRg st="2" end="2"/>
                                            </p:txEl>
                                          </p:spTgt>
                                        </p:tgtEl>
                                        <p:attrNameLst>
                                          <p:attrName>style.visibility</p:attrName>
                                        </p:attrNameLst>
                                      </p:cBhvr>
                                      <p:to>
                                        <p:strVal val="visible"/>
                                      </p:to>
                                    </p:set>
                                    <p:anim calcmode="lin" valueType="num">
                                      <p:cBhvr additive="base">
                                        <p:cTn id="29"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txEl>
                                              <p:pRg st="3" end="3"/>
                                            </p:txEl>
                                          </p:spTgt>
                                        </p:tgtEl>
                                        <p:attrNameLst>
                                          <p:attrName>style.visibility</p:attrName>
                                        </p:attrNameLst>
                                      </p:cBhvr>
                                      <p:to>
                                        <p:strVal val="visible"/>
                                      </p:to>
                                    </p:set>
                                    <p:anim calcmode="lin" valueType="num">
                                      <p:cBhvr additive="base">
                                        <p:cTn id="3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txEl>
                                              <p:pRg st="4" end="4"/>
                                            </p:txEl>
                                          </p:spTgt>
                                        </p:tgtEl>
                                        <p:attrNameLst>
                                          <p:attrName>style.visibility</p:attrName>
                                        </p:attrNameLst>
                                      </p:cBhvr>
                                      <p:to>
                                        <p:strVal val="visible"/>
                                      </p:to>
                                    </p:set>
                                    <p:anim calcmode="lin" valueType="num">
                                      <p:cBhvr additive="base">
                                        <p:cTn id="41"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43" fill="hold">
                      <p:stCondLst>
                        <p:cond delay="indefinite"/>
                      </p:stCondLst>
                      <p:childTnLst>
                        <p:par>
                          <p:cTn id="44" fill="hold">
                            <p:stCondLst>
                              <p:cond delay="0"/>
                            </p:stCondLst>
                            <p:childTnLst>
                              <p:par>
                                <p:cTn id="45" presetID="2" presetClass="entr" presetSubtype="4" fill="hold" grpId="0" nodeType="clickEffect">
                                  <p:stCondLst>
                                    <p:cond delay="0"/>
                                  </p:stCondLst>
                                  <p:childTnLst>
                                    <p:set>
                                      <p:cBhvr>
                                        <p:cTn id="46" dur="1" fill="hold">
                                          <p:stCondLst>
                                            <p:cond delay="0"/>
                                          </p:stCondLst>
                                        </p:cTn>
                                        <p:tgtEl>
                                          <p:spTgt spid="3">
                                            <p:txEl>
                                              <p:pRg st="5" end="5"/>
                                            </p:txEl>
                                          </p:spTgt>
                                        </p:tgtEl>
                                        <p:attrNameLst>
                                          <p:attrName>style.visibility</p:attrName>
                                        </p:attrNameLst>
                                      </p:cBhvr>
                                      <p:to>
                                        <p:strVal val="visible"/>
                                      </p:to>
                                    </p:set>
                                    <p:anim calcmode="lin" valueType="num">
                                      <p:cBhvr additive="base">
                                        <p:cTn id="47"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48"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49" fill="hold">
                      <p:stCondLst>
                        <p:cond delay="indefinite"/>
                      </p:stCondLst>
                      <p:childTnLst>
                        <p:par>
                          <p:cTn id="50" fill="hold">
                            <p:stCondLst>
                              <p:cond delay="0"/>
                            </p:stCondLst>
                            <p:childTnLst>
                              <p:par>
                                <p:cTn id="51" presetID="2" presetClass="entr" presetSubtype="4" fill="hold" grpId="0" nodeType="clickEffect">
                                  <p:stCondLst>
                                    <p:cond delay="0"/>
                                  </p:stCondLst>
                                  <p:childTnLst>
                                    <p:set>
                                      <p:cBhvr>
                                        <p:cTn id="52" dur="1" fill="hold">
                                          <p:stCondLst>
                                            <p:cond delay="0"/>
                                          </p:stCondLst>
                                        </p:cTn>
                                        <p:tgtEl>
                                          <p:spTgt spid="3">
                                            <p:txEl>
                                              <p:pRg st="6" end="6"/>
                                            </p:txEl>
                                          </p:spTgt>
                                        </p:tgtEl>
                                        <p:attrNameLst>
                                          <p:attrName>style.visibility</p:attrName>
                                        </p:attrNameLst>
                                      </p:cBhvr>
                                      <p:to>
                                        <p:strVal val="visible"/>
                                      </p:to>
                                    </p:set>
                                    <p:anim calcmode="lin" valueType="num">
                                      <p:cBhvr additive="base">
                                        <p:cTn id="5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5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C441211-CF88-87DC-4F12-761E3732D45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23DC4C5F-5AA1-347C-3452-E3F13883A687}"/>
              </a:ext>
            </a:extLst>
          </p:cNvPr>
          <p:cNvSpPr>
            <a:spLocks noGrp="1"/>
          </p:cNvSpPr>
          <p:nvPr>
            <p:ph type="title"/>
          </p:nvPr>
        </p:nvSpPr>
        <p:spPr>
          <a:xfrm>
            <a:off x="1981200" y="274638"/>
            <a:ext cx="8229600" cy="891379"/>
          </a:xfrm>
        </p:spPr>
        <p:txBody>
          <a:bodyPr vert="horz" lIns="91440" tIns="45720" rIns="91440" bIns="45720" rtlCol="0" anchor="ctr">
            <a:normAutofit/>
          </a:bodyPr>
          <a:lstStyle/>
          <a:p>
            <a:r>
              <a:rPr lang="en-GB" b="1" dirty="0"/>
              <a:t>Locating Resources</a:t>
            </a:r>
          </a:p>
        </p:txBody>
      </p:sp>
      <p:sp>
        <p:nvSpPr>
          <p:cNvPr id="5" name="Title 1">
            <a:extLst>
              <a:ext uri="{FF2B5EF4-FFF2-40B4-BE49-F238E27FC236}">
                <a16:creationId xmlns:a16="http://schemas.microsoft.com/office/drawing/2014/main" id="{1E38B910-F5F7-92F2-40F6-B5C12780EF0D}"/>
              </a:ext>
            </a:extLst>
          </p:cNvPr>
          <p:cNvSpPr txBox="1">
            <a:spLocks/>
          </p:cNvSpPr>
          <p:nvPr/>
        </p:nvSpPr>
        <p:spPr>
          <a:xfrm>
            <a:off x="174661" y="1166018"/>
            <a:ext cx="11794731" cy="4423224"/>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If the online reading list is inaccessible or shows </a:t>
            </a:r>
            <a:r>
              <a:rPr kumimoji="0" lang="en-US" altLang="en-US" sz="3200" b="0" i="0" u="none" strike="noStrike" kern="1200" cap="none" spc="0" normalizeH="0" baseline="0" noProof="0" dirty="0">
                <a:ln>
                  <a:noFill/>
                </a:ln>
                <a:solidFill>
                  <a:schemeClr val="accent1"/>
                </a:solidFill>
                <a:effectLst/>
                <a:uLnTx/>
                <a:uFillTx/>
                <a:latin typeface="Myriad Pro"/>
                <a:ea typeface="+mj-ea"/>
                <a:cs typeface="+mj-cs"/>
              </a:rPr>
              <a:t>“</a:t>
            </a:r>
            <a:r>
              <a:rPr kumimoji="0" lang="en-US" altLang="en-US" sz="3200" i="1" u="none" strike="noStrike" kern="1200" cap="none" spc="0" normalizeH="0" baseline="0" noProof="0" dirty="0">
                <a:ln>
                  <a:noFill/>
                </a:ln>
                <a:solidFill>
                  <a:schemeClr val="accent1"/>
                </a:solidFill>
                <a:effectLst/>
                <a:uLnTx/>
                <a:uFillTx/>
                <a:latin typeface="Myriad Pro"/>
                <a:ea typeface="+mj-ea"/>
                <a:cs typeface="+mj-cs"/>
              </a:rPr>
              <a:t>Redesign</a:t>
            </a:r>
            <a:r>
              <a:rPr kumimoji="0" lang="en-US" altLang="en-US" sz="3200" b="0" i="0" u="none" strike="noStrike" kern="1200" cap="none" spc="0" normalizeH="0" baseline="0" noProof="0" dirty="0">
                <a:ln>
                  <a:noFill/>
                </a:ln>
                <a:solidFill>
                  <a:schemeClr val="accent1"/>
                </a:solidFill>
                <a:effectLst/>
                <a:uLnTx/>
                <a:uFillTx/>
                <a:latin typeface="Myriad Pro"/>
                <a:ea typeface="+mj-ea"/>
                <a:cs typeface="+mj-cs"/>
              </a:rPr>
              <a:t>”</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in the tab. Kindly follow these steps:</a:t>
            </a:r>
          </a:p>
          <a:p>
            <a:pPr marL="0" marR="0" lvl="0" indent="0" algn="l" defTabSz="914400" rtl="0" eaLnBrk="1" fontAlgn="auto" latinLnBrk="0" hangingPunct="1">
              <a:lnSpc>
                <a:spcPct val="90000"/>
              </a:lnSpc>
              <a:spcBef>
                <a:spcPct val="20000"/>
              </a:spcBef>
              <a:spcAft>
                <a:spcPts val="0"/>
              </a:spcAft>
              <a:buClrTx/>
              <a:buSzTx/>
              <a:buFontTx/>
              <a:buNone/>
              <a:tabLst/>
              <a:defRPr/>
            </a:pPr>
            <a:r>
              <a:rPr lang="en-US" altLang="en-US" sz="3200" dirty="0">
                <a:solidFill>
                  <a:prstClr val="black"/>
                </a:solidFill>
                <a:latin typeface="Myriad Pro"/>
              </a:rPr>
              <a:t>-Return to the Hwb page (Home page)</a:t>
            </a:r>
          </a:p>
          <a:p>
            <a:pPr marL="457200" marR="0" lvl="0" indent="-457200" algn="l" defTabSz="914400" rtl="0" eaLnBrk="1" fontAlgn="auto" latinLnBrk="0" hangingPunct="1">
              <a:lnSpc>
                <a:spcPct val="90000"/>
              </a:lnSpc>
              <a:spcBef>
                <a:spcPct val="20000"/>
              </a:spcBef>
              <a:spcAft>
                <a:spcPts val="0"/>
              </a:spcAft>
              <a:buClrTx/>
              <a:buSzTx/>
              <a:buFontTx/>
              <a:buChar char="-"/>
              <a:tabLst/>
              <a:defRPr/>
            </a:pPr>
            <a:r>
              <a:rPr lang="en-US" altLang="en-US" sz="3200" dirty="0">
                <a:solidFill>
                  <a:prstClr val="black"/>
                </a:solidFill>
                <a:latin typeface="Myriad Pro"/>
              </a:rPr>
              <a:t>Click on the library Icon</a:t>
            </a:r>
          </a:p>
          <a:p>
            <a:pPr marL="457200" marR="0" lvl="0" indent="-45720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Type in the t</a:t>
            </a:r>
            <a:r>
              <a:rPr lang="en-US" altLang="en-US" sz="3200" dirty="0" err="1">
                <a:solidFill>
                  <a:prstClr val="black"/>
                </a:solidFill>
                <a:latin typeface="Myriad Pro"/>
              </a:rPr>
              <a:t>itle</a:t>
            </a:r>
            <a:r>
              <a:rPr lang="en-US" altLang="en-US" sz="3200" dirty="0">
                <a:solidFill>
                  <a:prstClr val="black"/>
                </a:solidFill>
                <a:latin typeface="Myriad Pro"/>
              </a:rPr>
              <a:t> of the book of your choice</a:t>
            </a:r>
          </a:p>
          <a:p>
            <a:pPr marL="457200" marR="0" lvl="0" indent="-457200" algn="l" defTabSz="914400" rtl="0" eaLnBrk="1" fontAlgn="auto" latinLnBrk="0" hangingPunct="1">
              <a:lnSpc>
                <a:spcPct val="90000"/>
              </a:lnSpc>
              <a:spcBef>
                <a:spcPct val="20000"/>
              </a:spcBef>
              <a:spcAft>
                <a:spcPts val="0"/>
              </a:spcAft>
              <a:buClrTx/>
              <a:buSzTx/>
              <a:buFontTx/>
              <a:buChar char="-"/>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Open and complete the task.</a:t>
            </a:r>
            <a:endParaRPr kumimoji="0" lang="en-US" altLang="en-US" sz="1400" b="0" i="0" u="none" strike="noStrike" kern="1200" cap="none" spc="0" normalizeH="0" baseline="0" noProof="0" dirty="0">
              <a:ln>
                <a:noFill/>
              </a:ln>
              <a:solidFill>
                <a:prstClr val="black"/>
              </a:solidFill>
              <a:effectLst/>
              <a:uLnTx/>
              <a:uFillTx/>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35008D28-3461-6594-9E3F-C66249203EF7}"/>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132951" y="393495"/>
            <a:ext cx="1551241" cy="653663"/>
          </a:xfrm>
          <a:prstGeom prst="rect">
            <a:avLst/>
          </a:prstGeom>
          <a:solidFill>
            <a:srgbClr val="FFFFFF"/>
          </a:solidFill>
        </p:spPr>
      </p:pic>
      <p:pic>
        <p:nvPicPr>
          <p:cNvPr id="4" name="Picture 3">
            <a:extLst>
              <a:ext uri="{FF2B5EF4-FFF2-40B4-BE49-F238E27FC236}">
                <a16:creationId xmlns:a16="http://schemas.microsoft.com/office/drawing/2014/main" id="{541A2891-3EBA-EB29-0D81-382B4AB5DC5A}"/>
              </a:ext>
            </a:extLst>
          </p:cNvPr>
          <p:cNvPicPr>
            <a:picLocks noChangeAspect="1"/>
          </p:cNvPicPr>
          <p:nvPr/>
        </p:nvPicPr>
        <p:blipFill>
          <a:blip r:embed="rId4"/>
          <a:stretch>
            <a:fillRect/>
          </a:stretch>
        </p:blipFill>
        <p:spPr>
          <a:xfrm>
            <a:off x="9132951" y="1794244"/>
            <a:ext cx="2828925" cy="2057400"/>
          </a:xfrm>
          <a:prstGeom prst="rect">
            <a:avLst/>
          </a:prstGeom>
        </p:spPr>
      </p:pic>
      <p:pic>
        <p:nvPicPr>
          <p:cNvPr id="8" name="Picture 7">
            <a:extLst>
              <a:ext uri="{FF2B5EF4-FFF2-40B4-BE49-F238E27FC236}">
                <a16:creationId xmlns:a16="http://schemas.microsoft.com/office/drawing/2014/main" id="{9198208D-50F6-B579-1937-8217594873CF}"/>
              </a:ext>
            </a:extLst>
          </p:cNvPr>
          <p:cNvPicPr>
            <a:picLocks noChangeAspect="1"/>
          </p:cNvPicPr>
          <p:nvPr/>
        </p:nvPicPr>
        <p:blipFill>
          <a:blip r:embed="rId5"/>
          <a:stretch>
            <a:fillRect/>
          </a:stretch>
        </p:blipFill>
        <p:spPr>
          <a:xfrm>
            <a:off x="6337005" y="3939221"/>
            <a:ext cx="5854995" cy="1768881"/>
          </a:xfrm>
          <a:prstGeom prst="rect">
            <a:avLst/>
          </a:prstGeom>
        </p:spPr>
      </p:pic>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AC9ED51A-7089-D8F2-46FF-BED28735D9A7}"/>
                  </a:ext>
                </a:extLst>
              </p14:cNvPr>
              <p14:cNvContentPartPr/>
              <p14:nvPr/>
            </p14:nvContentPartPr>
            <p14:xfrm>
              <a:off x="8726350" y="2022740"/>
              <a:ext cx="269280" cy="541800"/>
            </p14:xfrm>
          </p:contentPart>
        </mc:Choice>
        <mc:Fallback xmlns="">
          <p:pic>
            <p:nvPicPr>
              <p:cNvPr id="9" name="Ink 8">
                <a:extLst>
                  <a:ext uri="{FF2B5EF4-FFF2-40B4-BE49-F238E27FC236}">
                    <a16:creationId xmlns:a16="http://schemas.microsoft.com/office/drawing/2014/main" id="{AC9ED51A-7089-D8F2-46FF-BED28735D9A7}"/>
                  </a:ext>
                </a:extLst>
              </p:cNvPr>
              <p:cNvPicPr/>
              <p:nvPr/>
            </p:nvPicPr>
            <p:blipFill>
              <a:blip r:embed="rId7"/>
              <a:stretch>
                <a:fillRect/>
              </a:stretch>
            </p:blipFill>
            <p:spPr>
              <a:xfrm>
                <a:off x="8690350" y="1986716"/>
                <a:ext cx="340920" cy="613488"/>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FBB7EDA3-42A6-0AC9-0F63-39F048E8F89D}"/>
                  </a:ext>
                </a:extLst>
              </p14:cNvPr>
              <p14:cNvContentPartPr/>
              <p14:nvPr/>
            </p14:nvContentPartPr>
            <p14:xfrm>
              <a:off x="5698750" y="4994540"/>
              <a:ext cx="287640" cy="373320"/>
            </p14:xfrm>
          </p:contentPart>
        </mc:Choice>
        <mc:Fallback xmlns="">
          <p:pic>
            <p:nvPicPr>
              <p:cNvPr id="10" name="Ink 9">
                <a:extLst>
                  <a:ext uri="{FF2B5EF4-FFF2-40B4-BE49-F238E27FC236}">
                    <a16:creationId xmlns:a16="http://schemas.microsoft.com/office/drawing/2014/main" id="{FBB7EDA3-42A6-0AC9-0F63-39F048E8F89D}"/>
                  </a:ext>
                </a:extLst>
              </p:cNvPr>
              <p:cNvPicPr/>
              <p:nvPr/>
            </p:nvPicPr>
            <p:blipFill>
              <a:blip r:embed="rId9"/>
              <a:stretch>
                <a:fillRect/>
              </a:stretch>
            </p:blipFill>
            <p:spPr>
              <a:xfrm>
                <a:off x="5662750" y="4958540"/>
                <a:ext cx="359280" cy="444960"/>
              </a:xfrm>
              <a:prstGeom prst="rect">
                <a:avLst/>
              </a:prstGeom>
            </p:spPr>
          </p:pic>
        </mc:Fallback>
      </mc:AlternateContent>
    </p:spTree>
    <p:extLst>
      <p:ext uri="{BB962C8B-B14F-4D97-AF65-F5344CB8AC3E}">
        <p14:creationId xmlns:p14="http://schemas.microsoft.com/office/powerpoint/2010/main" val="10252836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784C94F-2E96-6B68-47F3-4E6126AD2FF7}"/>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EC6EC45-15E0-E2F9-DB6A-CC12CCCBF8A9}"/>
              </a:ext>
            </a:extLst>
          </p:cNvPr>
          <p:cNvSpPr>
            <a:spLocks noGrp="1"/>
          </p:cNvSpPr>
          <p:nvPr>
            <p:ph idx="1"/>
          </p:nvPr>
        </p:nvSpPr>
        <p:spPr>
          <a:xfrm>
            <a:off x="0" y="28902"/>
            <a:ext cx="12192000" cy="5862320"/>
          </a:xfrm>
          <a:solidFill>
            <a:schemeClr val="bg2">
              <a:lumMod val="75000"/>
            </a:schemeClr>
          </a:solidFill>
        </p:spPr>
        <p:txBody>
          <a:bodyPr>
            <a:normAutofit/>
          </a:bodyPr>
          <a:lstStyle/>
          <a:p>
            <a:pPr marL="0" indent="0">
              <a:buNone/>
            </a:pPr>
            <a:r>
              <a:rPr lang="en-GB" sz="2000" dirty="0"/>
              <a:t>Go to the Moodle page, find the reading list, and follow these steps:</a:t>
            </a:r>
          </a:p>
          <a:p>
            <a:pPr marL="0" indent="0">
              <a:buNone/>
            </a:pPr>
            <a:endParaRPr lang="en-GB" sz="2000" dirty="0"/>
          </a:p>
          <a:p>
            <a:pPr marL="0" indent="0">
              <a:buNone/>
            </a:pPr>
            <a:r>
              <a:rPr lang="en-GB" sz="2000" dirty="0"/>
              <a:t>1 –Click the online reading list	</a:t>
            </a:r>
          </a:p>
          <a:p>
            <a:pPr marL="0" indent="0">
              <a:buNone/>
            </a:pPr>
            <a:endParaRPr lang="en-GB" sz="2000" dirty="0"/>
          </a:p>
          <a:p>
            <a:pPr marL="0" indent="0">
              <a:buNone/>
            </a:pPr>
            <a:r>
              <a:rPr lang="en-GB" sz="2000" dirty="0"/>
              <a:t>2- Scroll to </a:t>
            </a:r>
            <a:r>
              <a:rPr lang="en-GB" sz="2000" b="1" dirty="0"/>
              <a:t>any book of your choice</a:t>
            </a:r>
            <a:endParaRPr lang="en-GB" sz="2000" dirty="0"/>
          </a:p>
          <a:p>
            <a:pPr marL="0" indent="0">
              <a:buNone/>
            </a:pPr>
            <a:r>
              <a:rPr lang="en-GB" sz="2000" dirty="0"/>
              <a:t>click ‘view online.’</a:t>
            </a:r>
          </a:p>
          <a:p>
            <a:pPr marL="0" indent="0">
              <a:buNone/>
            </a:pPr>
            <a:endParaRPr lang="en-GB" sz="2000" dirty="0"/>
          </a:p>
          <a:p>
            <a:pPr marL="0" indent="0">
              <a:buNone/>
            </a:pPr>
            <a:r>
              <a:rPr lang="en-GB" sz="2000" dirty="0"/>
              <a:t>3- Click the first line/link under </a:t>
            </a:r>
          </a:p>
          <a:p>
            <a:pPr marL="0" indent="0">
              <a:buNone/>
            </a:pPr>
            <a:r>
              <a:rPr lang="en-GB" sz="2000" dirty="0"/>
              <a:t>‘</a:t>
            </a:r>
            <a:r>
              <a:rPr lang="en-GB" sz="2000" b="1" i="1" dirty="0"/>
              <a:t>View online</a:t>
            </a:r>
            <a:r>
              <a:rPr lang="en-GB" sz="2000" dirty="0"/>
              <a:t>’ to access the book. </a:t>
            </a:r>
          </a:p>
          <a:p>
            <a:pPr marL="0" indent="0">
              <a:buNone/>
            </a:pPr>
            <a:endParaRPr lang="en-GB" sz="2000" dirty="0"/>
          </a:p>
          <a:p>
            <a:pPr marL="0" indent="0">
              <a:buNone/>
            </a:pPr>
            <a:r>
              <a:rPr lang="en-GB" sz="2000" dirty="0"/>
              <a:t>4- Proceed to click ‘</a:t>
            </a:r>
            <a:r>
              <a:rPr lang="en-GB" sz="2000" b="1" i="1" dirty="0"/>
              <a:t>Read/Read online</a:t>
            </a:r>
            <a:r>
              <a:rPr lang="en-GB" sz="2000" dirty="0"/>
              <a:t>’ </a:t>
            </a:r>
          </a:p>
          <a:p>
            <a:pPr marL="0" indent="0">
              <a:buNone/>
            </a:pPr>
            <a:r>
              <a:rPr lang="en-GB" sz="2000" dirty="0"/>
              <a:t>to access the book content.</a:t>
            </a:r>
          </a:p>
          <a:p>
            <a:pPr marL="0" indent="0">
              <a:buNone/>
            </a:pPr>
            <a:endParaRPr lang="en-GB" sz="2000" dirty="0"/>
          </a:p>
          <a:p>
            <a:pPr marL="0" indent="0">
              <a:buNone/>
            </a:pPr>
            <a:endParaRPr lang="en-GB" sz="2000" dirty="0"/>
          </a:p>
        </p:txBody>
      </p:sp>
      <p:pic>
        <p:nvPicPr>
          <p:cNvPr id="7" name="Picture 6">
            <a:extLst>
              <a:ext uri="{FF2B5EF4-FFF2-40B4-BE49-F238E27FC236}">
                <a16:creationId xmlns:a16="http://schemas.microsoft.com/office/drawing/2014/main" id="{CAD448AE-8E1F-E01C-A759-80FFA2B49CF2}"/>
              </a:ext>
            </a:extLst>
          </p:cNvPr>
          <p:cNvPicPr>
            <a:picLocks noChangeAspect="1"/>
          </p:cNvPicPr>
          <p:nvPr/>
        </p:nvPicPr>
        <p:blipFill>
          <a:blip r:embed="rId3"/>
          <a:stretch>
            <a:fillRect/>
          </a:stretch>
        </p:blipFill>
        <p:spPr>
          <a:xfrm>
            <a:off x="4334555" y="410521"/>
            <a:ext cx="3104479" cy="1652195"/>
          </a:xfrm>
          <a:prstGeom prst="rect">
            <a:avLst/>
          </a:prstGeom>
        </p:spPr>
      </p:pic>
      <mc:AlternateContent xmlns:mc="http://schemas.openxmlformats.org/markup-compatibility/2006" xmlns:p14="http://schemas.microsoft.com/office/powerpoint/2010/main">
        <mc:Choice Requires="p14">
          <p:contentPart p14:bwMode="auto" r:id="rId4">
            <p14:nvContentPartPr>
              <p14:cNvPr id="23" name="Ink 22">
                <a:extLst>
                  <a:ext uri="{FF2B5EF4-FFF2-40B4-BE49-F238E27FC236}">
                    <a16:creationId xmlns:a16="http://schemas.microsoft.com/office/drawing/2014/main" id="{18FD1AF7-0FF0-9ACC-A123-1E10F62447AC}"/>
                  </a:ext>
                </a:extLst>
              </p14:cNvPr>
              <p14:cNvContentPartPr/>
              <p14:nvPr/>
            </p14:nvContentPartPr>
            <p14:xfrm>
              <a:off x="4144960" y="731120"/>
              <a:ext cx="360" cy="182160"/>
            </p14:xfrm>
          </p:contentPart>
        </mc:Choice>
        <mc:Fallback xmlns="">
          <p:pic>
            <p:nvPicPr>
              <p:cNvPr id="23" name="Ink 22">
                <a:extLst>
                  <a:ext uri="{FF2B5EF4-FFF2-40B4-BE49-F238E27FC236}">
                    <a16:creationId xmlns:a16="http://schemas.microsoft.com/office/drawing/2014/main" id="{18FD1AF7-0FF0-9ACC-A123-1E10F62447AC}"/>
                  </a:ext>
                </a:extLst>
              </p:cNvPr>
              <p:cNvPicPr/>
              <p:nvPr/>
            </p:nvPicPr>
            <p:blipFill>
              <a:blip r:embed="rId5"/>
              <a:stretch>
                <a:fillRect/>
              </a:stretch>
            </p:blipFill>
            <p:spPr>
              <a:xfrm>
                <a:off x="4138840" y="725000"/>
                <a:ext cx="12600" cy="1944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24" name="Ink 23">
                <a:extLst>
                  <a:ext uri="{FF2B5EF4-FFF2-40B4-BE49-F238E27FC236}">
                    <a16:creationId xmlns:a16="http://schemas.microsoft.com/office/drawing/2014/main" id="{65626909-6C3A-9FE5-461C-F91D0BF705AE}"/>
                  </a:ext>
                </a:extLst>
              </p14:cNvPr>
              <p14:cNvContentPartPr/>
              <p14:nvPr/>
            </p14:nvContentPartPr>
            <p14:xfrm>
              <a:off x="4031040" y="583160"/>
              <a:ext cx="227520" cy="432720"/>
            </p14:xfrm>
          </p:contentPart>
        </mc:Choice>
        <mc:Fallback xmlns="">
          <p:pic>
            <p:nvPicPr>
              <p:cNvPr id="24" name="Ink 23">
                <a:extLst>
                  <a:ext uri="{FF2B5EF4-FFF2-40B4-BE49-F238E27FC236}">
                    <a16:creationId xmlns:a16="http://schemas.microsoft.com/office/drawing/2014/main" id="{65626909-6C3A-9FE5-461C-F91D0BF705AE}"/>
                  </a:ext>
                </a:extLst>
              </p:cNvPr>
              <p:cNvPicPr/>
              <p:nvPr/>
            </p:nvPicPr>
            <p:blipFill>
              <a:blip r:embed="rId7"/>
              <a:stretch>
                <a:fillRect/>
              </a:stretch>
            </p:blipFill>
            <p:spPr>
              <a:xfrm>
                <a:off x="4024920" y="577040"/>
                <a:ext cx="239760" cy="44496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25" name="Ink 24">
                <a:extLst>
                  <a:ext uri="{FF2B5EF4-FFF2-40B4-BE49-F238E27FC236}">
                    <a16:creationId xmlns:a16="http://schemas.microsoft.com/office/drawing/2014/main" id="{649941D3-7986-167F-48DC-81BC1F475DE3}"/>
                  </a:ext>
                </a:extLst>
              </p14:cNvPr>
              <p14:cNvContentPartPr/>
              <p14:nvPr/>
            </p14:nvContentPartPr>
            <p14:xfrm>
              <a:off x="4656010" y="3302820"/>
              <a:ext cx="191520" cy="252360"/>
            </p14:xfrm>
          </p:contentPart>
        </mc:Choice>
        <mc:Fallback xmlns="">
          <p:pic>
            <p:nvPicPr>
              <p:cNvPr id="25" name="Ink 24">
                <a:extLst>
                  <a:ext uri="{FF2B5EF4-FFF2-40B4-BE49-F238E27FC236}">
                    <a16:creationId xmlns:a16="http://schemas.microsoft.com/office/drawing/2014/main" id="{649941D3-7986-167F-48DC-81BC1F475DE3}"/>
                  </a:ext>
                </a:extLst>
              </p:cNvPr>
              <p:cNvPicPr/>
              <p:nvPr/>
            </p:nvPicPr>
            <p:blipFill>
              <a:blip r:embed="rId9"/>
              <a:stretch>
                <a:fillRect/>
              </a:stretch>
            </p:blipFill>
            <p:spPr>
              <a:xfrm>
                <a:off x="4649890" y="3296700"/>
                <a:ext cx="203760" cy="2646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26" name="Ink 25">
                <a:extLst>
                  <a:ext uri="{FF2B5EF4-FFF2-40B4-BE49-F238E27FC236}">
                    <a16:creationId xmlns:a16="http://schemas.microsoft.com/office/drawing/2014/main" id="{68BABE67-137B-6B23-2F56-B91B4124AE01}"/>
                  </a:ext>
                </a:extLst>
              </p14:cNvPr>
              <p14:cNvContentPartPr/>
              <p14:nvPr/>
            </p14:nvContentPartPr>
            <p14:xfrm>
              <a:off x="4619082" y="3259260"/>
              <a:ext cx="302760" cy="339480"/>
            </p14:xfrm>
          </p:contentPart>
        </mc:Choice>
        <mc:Fallback xmlns="">
          <p:pic>
            <p:nvPicPr>
              <p:cNvPr id="26" name="Ink 25">
                <a:extLst>
                  <a:ext uri="{FF2B5EF4-FFF2-40B4-BE49-F238E27FC236}">
                    <a16:creationId xmlns:a16="http://schemas.microsoft.com/office/drawing/2014/main" id="{68BABE67-137B-6B23-2F56-B91B4124AE01}"/>
                  </a:ext>
                </a:extLst>
              </p:cNvPr>
              <p:cNvPicPr/>
              <p:nvPr/>
            </p:nvPicPr>
            <p:blipFill>
              <a:blip r:embed="rId11"/>
              <a:stretch>
                <a:fillRect/>
              </a:stretch>
            </p:blipFill>
            <p:spPr>
              <a:xfrm>
                <a:off x="4612969" y="3253134"/>
                <a:ext cx="314985" cy="351733"/>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27" name="Ink 26">
                <a:extLst>
                  <a:ext uri="{FF2B5EF4-FFF2-40B4-BE49-F238E27FC236}">
                    <a16:creationId xmlns:a16="http://schemas.microsoft.com/office/drawing/2014/main" id="{65D1F6B9-CCC5-B7A0-CD03-645FCC80794D}"/>
                  </a:ext>
                </a:extLst>
              </p14:cNvPr>
              <p14:cNvContentPartPr/>
              <p14:nvPr/>
            </p14:nvContentPartPr>
            <p14:xfrm>
              <a:off x="8244322" y="4902356"/>
              <a:ext cx="203362" cy="317880"/>
            </p14:xfrm>
          </p:contentPart>
        </mc:Choice>
        <mc:Fallback xmlns="">
          <p:pic>
            <p:nvPicPr>
              <p:cNvPr id="27" name="Ink 26">
                <a:extLst>
                  <a:ext uri="{FF2B5EF4-FFF2-40B4-BE49-F238E27FC236}">
                    <a16:creationId xmlns:a16="http://schemas.microsoft.com/office/drawing/2014/main" id="{65D1F6B9-CCC5-B7A0-CD03-645FCC80794D}"/>
                  </a:ext>
                </a:extLst>
              </p:cNvPr>
              <p:cNvPicPr/>
              <p:nvPr/>
            </p:nvPicPr>
            <p:blipFill>
              <a:blip r:embed="rId13"/>
              <a:stretch>
                <a:fillRect/>
              </a:stretch>
            </p:blipFill>
            <p:spPr>
              <a:xfrm>
                <a:off x="8238192" y="4896236"/>
                <a:ext cx="215621" cy="33012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29" name="Ink 28">
                <a:extLst>
                  <a:ext uri="{FF2B5EF4-FFF2-40B4-BE49-F238E27FC236}">
                    <a16:creationId xmlns:a16="http://schemas.microsoft.com/office/drawing/2014/main" id="{953BCA13-EE71-C22E-C20D-D7B66CA5FFB7}"/>
                  </a:ext>
                </a:extLst>
              </p14:cNvPr>
              <p14:cNvContentPartPr/>
              <p14:nvPr/>
            </p14:nvContentPartPr>
            <p14:xfrm>
              <a:off x="8123074" y="4760391"/>
              <a:ext cx="328680" cy="540360"/>
            </p14:xfrm>
          </p:contentPart>
        </mc:Choice>
        <mc:Fallback xmlns="">
          <p:pic>
            <p:nvPicPr>
              <p:cNvPr id="29" name="Ink 28">
                <a:extLst>
                  <a:ext uri="{FF2B5EF4-FFF2-40B4-BE49-F238E27FC236}">
                    <a16:creationId xmlns:a16="http://schemas.microsoft.com/office/drawing/2014/main" id="{953BCA13-EE71-C22E-C20D-D7B66CA5FFB7}"/>
                  </a:ext>
                </a:extLst>
              </p:cNvPr>
              <p:cNvPicPr/>
              <p:nvPr/>
            </p:nvPicPr>
            <p:blipFill>
              <a:blip r:embed="rId15"/>
              <a:stretch>
                <a:fillRect/>
              </a:stretch>
            </p:blipFill>
            <p:spPr>
              <a:xfrm>
                <a:off x="8116954" y="4754271"/>
                <a:ext cx="340920" cy="552600"/>
              </a:xfrm>
              <a:prstGeom prst="rect">
                <a:avLst/>
              </a:prstGeom>
            </p:spPr>
          </p:pic>
        </mc:Fallback>
      </mc:AlternateContent>
      <p:pic>
        <p:nvPicPr>
          <p:cNvPr id="6" name="Picture 5">
            <a:extLst>
              <a:ext uri="{FF2B5EF4-FFF2-40B4-BE49-F238E27FC236}">
                <a16:creationId xmlns:a16="http://schemas.microsoft.com/office/drawing/2014/main" id="{3FD849AB-61EF-642A-E204-9F94742A4BBB}"/>
              </a:ext>
            </a:extLst>
          </p:cNvPr>
          <p:cNvPicPr>
            <a:picLocks noChangeAspect="1"/>
          </p:cNvPicPr>
          <p:nvPr/>
        </p:nvPicPr>
        <p:blipFill>
          <a:blip r:embed="rId16"/>
          <a:stretch>
            <a:fillRect/>
          </a:stretch>
        </p:blipFill>
        <p:spPr>
          <a:xfrm>
            <a:off x="5135526" y="2178950"/>
            <a:ext cx="3587463" cy="2500926"/>
          </a:xfrm>
          <a:prstGeom prst="rect">
            <a:avLst/>
          </a:prstGeom>
        </p:spPr>
      </p:pic>
      <mc:AlternateContent xmlns:mc="http://schemas.openxmlformats.org/markup-compatibility/2006" xmlns:p14="http://schemas.microsoft.com/office/powerpoint/2010/main">
        <mc:Choice Requires="p14">
          <p:contentPart p14:bwMode="auto" r:id="rId17">
            <p14:nvContentPartPr>
              <p14:cNvPr id="10" name="Ink 9">
                <a:extLst>
                  <a:ext uri="{FF2B5EF4-FFF2-40B4-BE49-F238E27FC236}">
                    <a16:creationId xmlns:a16="http://schemas.microsoft.com/office/drawing/2014/main" id="{C769957F-0BB3-F465-7637-A961F6B36428}"/>
                  </a:ext>
                </a:extLst>
              </p14:cNvPr>
              <p14:cNvContentPartPr/>
              <p14:nvPr/>
            </p14:nvContentPartPr>
            <p14:xfrm>
              <a:off x="5216298" y="2531324"/>
              <a:ext cx="223920" cy="255240"/>
            </p14:xfrm>
          </p:contentPart>
        </mc:Choice>
        <mc:Fallback xmlns="">
          <p:pic>
            <p:nvPicPr>
              <p:cNvPr id="10" name="Ink 9">
                <a:extLst>
                  <a:ext uri="{FF2B5EF4-FFF2-40B4-BE49-F238E27FC236}">
                    <a16:creationId xmlns:a16="http://schemas.microsoft.com/office/drawing/2014/main" id="{C769957F-0BB3-F465-7637-A961F6B36428}"/>
                  </a:ext>
                </a:extLst>
              </p:cNvPr>
              <p:cNvPicPr/>
              <p:nvPr/>
            </p:nvPicPr>
            <p:blipFill>
              <a:blip r:embed="rId18"/>
              <a:stretch>
                <a:fillRect/>
              </a:stretch>
            </p:blipFill>
            <p:spPr>
              <a:xfrm>
                <a:off x="5210178" y="2525204"/>
                <a:ext cx="236160" cy="26748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12" name="Ink 11">
                <a:extLst>
                  <a:ext uri="{FF2B5EF4-FFF2-40B4-BE49-F238E27FC236}">
                    <a16:creationId xmlns:a16="http://schemas.microsoft.com/office/drawing/2014/main" id="{D3986294-87FD-7532-CD39-98BD9048E3F7}"/>
                  </a:ext>
                </a:extLst>
              </p14:cNvPr>
              <p14:cNvContentPartPr/>
              <p14:nvPr/>
            </p14:nvContentPartPr>
            <p14:xfrm>
              <a:off x="5328258" y="2481342"/>
              <a:ext cx="156600" cy="252360"/>
            </p14:xfrm>
          </p:contentPart>
        </mc:Choice>
        <mc:Fallback xmlns="">
          <p:pic>
            <p:nvPicPr>
              <p:cNvPr id="12" name="Ink 11">
                <a:extLst>
                  <a:ext uri="{FF2B5EF4-FFF2-40B4-BE49-F238E27FC236}">
                    <a16:creationId xmlns:a16="http://schemas.microsoft.com/office/drawing/2014/main" id="{D3986294-87FD-7532-CD39-98BD9048E3F7}"/>
                  </a:ext>
                </a:extLst>
              </p:cNvPr>
              <p:cNvPicPr/>
              <p:nvPr/>
            </p:nvPicPr>
            <p:blipFill>
              <a:blip r:embed="rId20"/>
              <a:stretch>
                <a:fillRect/>
              </a:stretch>
            </p:blipFill>
            <p:spPr>
              <a:xfrm>
                <a:off x="5322138" y="2475222"/>
                <a:ext cx="168840" cy="264600"/>
              </a:xfrm>
              <a:prstGeom prst="rect">
                <a:avLst/>
              </a:prstGeom>
            </p:spPr>
          </p:pic>
        </mc:Fallback>
      </mc:AlternateContent>
      <p:pic>
        <p:nvPicPr>
          <p:cNvPr id="14" name="Picture 13">
            <a:extLst>
              <a:ext uri="{FF2B5EF4-FFF2-40B4-BE49-F238E27FC236}">
                <a16:creationId xmlns:a16="http://schemas.microsoft.com/office/drawing/2014/main" id="{AA4B7488-9924-4A39-5A83-B6C5A63FCC79}"/>
              </a:ext>
            </a:extLst>
          </p:cNvPr>
          <p:cNvPicPr>
            <a:picLocks noChangeAspect="1"/>
          </p:cNvPicPr>
          <p:nvPr/>
        </p:nvPicPr>
        <p:blipFill>
          <a:blip r:embed="rId21"/>
          <a:stretch>
            <a:fillRect/>
          </a:stretch>
        </p:blipFill>
        <p:spPr>
          <a:xfrm>
            <a:off x="8451753" y="3336204"/>
            <a:ext cx="3667493" cy="2414213"/>
          </a:xfrm>
          <a:prstGeom prst="rect">
            <a:avLst/>
          </a:prstGeom>
        </p:spPr>
      </p:pic>
      <mc:AlternateContent xmlns:mc="http://schemas.openxmlformats.org/markup-compatibility/2006" xmlns:p14="http://schemas.microsoft.com/office/powerpoint/2010/main">
        <mc:Choice Requires="p14">
          <p:contentPart p14:bwMode="auto" r:id="rId22">
            <p14:nvContentPartPr>
              <p14:cNvPr id="2" name="Ink 1">
                <a:extLst>
                  <a:ext uri="{FF2B5EF4-FFF2-40B4-BE49-F238E27FC236}">
                    <a16:creationId xmlns:a16="http://schemas.microsoft.com/office/drawing/2014/main" id="{A06EA18A-9C13-2CC6-D95F-2A448BB67452}"/>
                  </a:ext>
                </a:extLst>
              </p14:cNvPr>
              <p14:cNvContentPartPr/>
              <p14:nvPr/>
            </p14:nvContentPartPr>
            <p14:xfrm>
              <a:off x="5252802" y="2826980"/>
              <a:ext cx="143280" cy="123480"/>
            </p14:xfrm>
          </p:contentPart>
        </mc:Choice>
        <mc:Fallback xmlns="">
          <p:pic>
            <p:nvPicPr>
              <p:cNvPr id="2" name="Ink 1">
                <a:extLst>
                  <a:ext uri="{FF2B5EF4-FFF2-40B4-BE49-F238E27FC236}">
                    <a16:creationId xmlns:a16="http://schemas.microsoft.com/office/drawing/2014/main" id="{A06EA18A-9C13-2CC6-D95F-2A448BB67452}"/>
                  </a:ext>
                </a:extLst>
              </p:cNvPr>
              <p:cNvPicPr/>
              <p:nvPr/>
            </p:nvPicPr>
            <p:blipFill>
              <a:blip r:embed="rId23"/>
              <a:stretch>
                <a:fillRect/>
              </a:stretch>
            </p:blipFill>
            <p:spPr>
              <a:xfrm>
                <a:off x="5246682" y="2820860"/>
                <a:ext cx="155520" cy="13572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5" name="Ink 4">
                <a:extLst>
                  <a:ext uri="{FF2B5EF4-FFF2-40B4-BE49-F238E27FC236}">
                    <a16:creationId xmlns:a16="http://schemas.microsoft.com/office/drawing/2014/main" id="{2CD8A0AB-91C0-B1D1-2776-097BB1439B42}"/>
                  </a:ext>
                </a:extLst>
              </p14:cNvPr>
              <p14:cNvContentPartPr/>
              <p14:nvPr/>
            </p14:nvContentPartPr>
            <p14:xfrm>
              <a:off x="5262162" y="4454900"/>
              <a:ext cx="88200" cy="182520"/>
            </p14:xfrm>
          </p:contentPart>
        </mc:Choice>
        <mc:Fallback xmlns="">
          <p:pic>
            <p:nvPicPr>
              <p:cNvPr id="5" name="Ink 4">
                <a:extLst>
                  <a:ext uri="{FF2B5EF4-FFF2-40B4-BE49-F238E27FC236}">
                    <a16:creationId xmlns:a16="http://schemas.microsoft.com/office/drawing/2014/main" id="{2CD8A0AB-91C0-B1D1-2776-097BB1439B42}"/>
                  </a:ext>
                </a:extLst>
              </p:cNvPr>
              <p:cNvPicPr/>
              <p:nvPr/>
            </p:nvPicPr>
            <p:blipFill>
              <a:blip r:embed="rId25"/>
              <a:stretch>
                <a:fillRect/>
              </a:stretch>
            </p:blipFill>
            <p:spPr>
              <a:xfrm>
                <a:off x="5256042" y="4448780"/>
                <a:ext cx="100440" cy="194760"/>
              </a:xfrm>
              <a:prstGeom prst="rect">
                <a:avLst/>
              </a:prstGeom>
            </p:spPr>
          </p:pic>
        </mc:Fallback>
      </mc:AlternateContent>
    </p:spTree>
    <p:extLst>
      <p:ext uri="{BB962C8B-B14F-4D97-AF65-F5344CB8AC3E}">
        <p14:creationId xmlns:p14="http://schemas.microsoft.com/office/powerpoint/2010/main" val="25873748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F0D35C2-7447-A023-6E54-C9D01F41EDFC}"/>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D974EAC0-547B-0859-8C2C-0E4934BB3A3D}"/>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4" name="Picture 3">
            <a:extLst>
              <a:ext uri="{FF2B5EF4-FFF2-40B4-BE49-F238E27FC236}">
                <a16:creationId xmlns:a16="http://schemas.microsoft.com/office/drawing/2014/main" id="{16730AC8-3124-00F4-DD15-81A058067F3E}"/>
              </a:ext>
            </a:extLst>
          </p:cNvPr>
          <p:cNvPicPr>
            <a:picLocks noChangeAspect="1"/>
          </p:cNvPicPr>
          <p:nvPr/>
        </p:nvPicPr>
        <p:blipFill>
          <a:blip r:embed="rId3"/>
          <a:stretch>
            <a:fillRect/>
          </a:stretch>
        </p:blipFill>
        <p:spPr>
          <a:xfrm>
            <a:off x="0" y="0"/>
            <a:ext cx="5092995" cy="5720316"/>
          </a:xfrm>
          <a:prstGeom prst="rect">
            <a:avLst/>
          </a:prstGeom>
        </p:spPr>
      </p:pic>
      <p:pic>
        <p:nvPicPr>
          <p:cNvPr id="7" name="Picture 6">
            <a:extLst>
              <a:ext uri="{FF2B5EF4-FFF2-40B4-BE49-F238E27FC236}">
                <a16:creationId xmlns:a16="http://schemas.microsoft.com/office/drawing/2014/main" id="{26264C3D-F110-8614-E6EB-8D747D368C5F}"/>
              </a:ext>
            </a:extLst>
          </p:cNvPr>
          <p:cNvPicPr>
            <a:picLocks noChangeAspect="1"/>
          </p:cNvPicPr>
          <p:nvPr/>
        </p:nvPicPr>
        <p:blipFill>
          <a:blip r:embed="rId4"/>
          <a:stretch>
            <a:fillRect/>
          </a:stretch>
        </p:blipFill>
        <p:spPr>
          <a:xfrm>
            <a:off x="6326372" y="85061"/>
            <a:ext cx="4991868" cy="5720316"/>
          </a:xfrm>
          <a:prstGeom prst="rect">
            <a:avLst/>
          </a:prstGeom>
        </p:spPr>
      </p:pic>
    </p:spTree>
    <p:extLst>
      <p:ext uri="{BB962C8B-B14F-4D97-AF65-F5344CB8AC3E}">
        <p14:creationId xmlns:p14="http://schemas.microsoft.com/office/powerpoint/2010/main" val="39916860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7EDB11F-8D96-E398-E0AA-96C94F76223B}"/>
            </a:ext>
          </a:extLst>
        </p:cNvPr>
        <p:cNvGrpSpPr/>
        <p:nvPr/>
      </p:nvGrpSpPr>
      <p:grpSpPr>
        <a:xfrm>
          <a:off x="0" y="0"/>
          <a:ext cx="0" cy="0"/>
          <a:chOff x="0" y="0"/>
          <a:chExt cx="0" cy="0"/>
        </a:xfrm>
      </p:grpSpPr>
      <p:sp>
        <p:nvSpPr>
          <p:cNvPr id="5" name="Title 1">
            <a:extLst>
              <a:ext uri="{FF2B5EF4-FFF2-40B4-BE49-F238E27FC236}">
                <a16:creationId xmlns:a16="http://schemas.microsoft.com/office/drawing/2014/main" id="{358A6B56-D51A-4EE4-C439-2CF7909E71A1}"/>
              </a:ext>
            </a:extLst>
          </p:cNvPr>
          <p:cNvSpPr txBox="1">
            <a:spLocks/>
          </p:cNvSpPr>
          <p:nvPr/>
        </p:nvSpPr>
        <p:spPr>
          <a:xfrm>
            <a:off x="873760" y="1600201"/>
            <a:ext cx="10109200" cy="3989040"/>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3200" b="0" i="0" u="none" strike="noStrike" kern="1200" cap="none" spc="0" normalizeH="0" baseline="0" noProof="0" dirty="0">
              <a:ln>
                <a:noFill/>
              </a:ln>
              <a:solidFill>
                <a:prstClr val="black"/>
              </a:solidFill>
              <a:effectLst/>
              <a:uLnTx/>
              <a:uFillTx/>
              <a:latin typeface="Myriad Pro"/>
              <a:ea typeface="+mj-ea"/>
              <a:cs typeface="+mj-cs"/>
            </a:endParaRPr>
          </a:p>
        </p:txBody>
      </p:sp>
      <p:pic>
        <p:nvPicPr>
          <p:cNvPr id="3" name="Picture 2">
            <a:extLst>
              <a:ext uri="{FF2B5EF4-FFF2-40B4-BE49-F238E27FC236}">
                <a16:creationId xmlns:a16="http://schemas.microsoft.com/office/drawing/2014/main" id="{3C6E2335-80E2-4569-70BD-42CC9BC5482C}"/>
              </a:ext>
            </a:extLst>
          </p:cNvPr>
          <p:cNvPicPr>
            <a:picLocks noChangeAspect="1"/>
          </p:cNvPicPr>
          <p:nvPr/>
        </p:nvPicPr>
        <p:blipFill>
          <a:blip r:embed="rId3"/>
          <a:stretch>
            <a:fillRect/>
          </a:stretch>
        </p:blipFill>
        <p:spPr>
          <a:xfrm>
            <a:off x="140827" y="85060"/>
            <a:ext cx="4765268" cy="5624623"/>
          </a:xfrm>
          <a:prstGeom prst="rect">
            <a:avLst/>
          </a:prstGeom>
        </p:spPr>
      </p:pic>
      <p:pic>
        <p:nvPicPr>
          <p:cNvPr id="8" name="Picture 7">
            <a:extLst>
              <a:ext uri="{FF2B5EF4-FFF2-40B4-BE49-F238E27FC236}">
                <a16:creationId xmlns:a16="http://schemas.microsoft.com/office/drawing/2014/main" id="{DC1C4EA2-E45E-5DFD-CA72-3CBC641C621B}"/>
              </a:ext>
            </a:extLst>
          </p:cNvPr>
          <p:cNvPicPr>
            <a:picLocks noChangeAspect="1"/>
          </p:cNvPicPr>
          <p:nvPr/>
        </p:nvPicPr>
        <p:blipFill>
          <a:blip r:embed="rId4"/>
          <a:stretch>
            <a:fillRect/>
          </a:stretch>
        </p:blipFill>
        <p:spPr>
          <a:xfrm>
            <a:off x="5968660" y="0"/>
            <a:ext cx="5943367" cy="5709683"/>
          </a:xfrm>
          <a:prstGeom prst="rect">
            <a:avLst/>
          </a:prstGeom>
        </p:spPr>
      </p:pic>
    </p:spTree>
    <p:extLst>
      <p:ext uri="{BB962C8B-B14F-4D97-AF65-F5344CB8AC3E}">
        <p14:creationId xmlns:p14="http://schemas.microsoft.com/office/powerpoint/2010/main" val="85251141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5"/>
                                        </p:tgtEl>
                                        <p:attrNameLst>
                                          <p:attrName>style.visibility</p:attrName>
                                        </p:attrNameLst>
                                      </p:cBhvr>
                                      <p:to>
                                        <p:strVal val="visible"/>
                                      </p:to>
                                    </p:set>
                                    <p:anim calcmode="lin" valueType="num">
                                      <p:cBhvr additive="base">
                                        <p:cTn id="7" dur="500" fill="hold"/>
                                        <p:tgtEl>
                                          <p:spTgt spid="5"/>
                                        </p:tgtEl>
                                        <p:attrNameLst>
                                          <p:attrName>ppt_x</p:attrName>
                                        </p:attrNameLst>
                                      </p:cBhvr>
                                      <p:tavLst>
                                        <p:tav tm="0">
                                          <p:val>
                                            <p:strVal val="#ppt_x"/>
                                          </p:val>
                                        </p:tav>
                                        <p:tav tm="100000">
                                          <p:val>
                                            <p:strVal val="#ppt_x"/>
                                          </p:val>
                                        </p:tav>
                                      </p:tavLst>
                                    </p:anim>
                                    <p:anim calcmode="lin" valueType="num">
                                      <p:cBhvr additive="base">
                                        <p:cTn id="8"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550952-BE6B-46D5-B01D-0D952675AE8F}"/>
              </a:ext>
            </a:extLst>
          </p:cNvPr>
          <p:cNvSpPr>
            <a:spLocks noGrp="1"/>
          </p:cNvSpPr>
          <p:nvPr>
            <p:ph idx="1"/>
          </p:nvPr>
        </p:nvSpPr>
        <p:spPr>
          <a:xfrm>
            <a:off x="712381" y="188641"/>
            <a:ext cx="10345479" cy="5328593"/>
          </a:xfrm>
        </p:spPr>
        <p:style>
          <a:lnRef idx="0">
            <a:schemeClr val="accent5"/>
          </a:lnRef>
          <a:fillRef idx="3">
            <a:schemeClr val="accent5"/>
          </a:fillRef>
          <a:effectRef idx="3">
            <a:schemeClr val="accent5"/>
          </a:effectRef>
          <a:fontRef idx="minor">
            <a:schemeClr val="lt1"/>
          </a:fontRef>
        </p:style>
        <p:txBody>
          <a:bodyPr>
            <a:normAutofit/>
          </a:bodyPr>
          <a:lstStyle/>
          <a:p>
            <a:pPr marL="0" indent="0" algn="ctr">
              <a:buNone/>
            </a:pPr>
            <a:endParaRPr lang="en-GB" sz="5400" dirty="0"/>
          </a:p>
          <a:p>
            <a:pPr marL="0" indent="0" algn="ctr">
              <a:buNone/>
            </a:pPr>
            <a:r>
              <a:rPr lang="en-GB" sz="5400" b="1" dirty="0"/>
              <a:t>Part 2</a:t>
            </a:r>
          </a:p>
          <a:p>
            <a:pPr marL="0" indent="0" algn="ctr">
              <a:buNone/>
            </a:pPr>
            <a:endParaRPr lang="en-GB" sz="5400" b="1" dirty="0"/>
          </a:p>
          <a:p>
            <a:pPr marL="0" indent="0" algn="ctr">
              <a:buNone/>
            </a:pPr>
            <a:r>
              <a:rPr lang="en-GB" sz="3600" b="1" dirty="0"/>
              <a:t>Note-taking</a:t>
            </a:r>
          </a:p>
        </p:txBody>
      </p:sp>
    </p:spTree>
    <p:extLst>
      <p:ext uri="{BB962C8B-B14F-4D97-AF65-F5344CB8AC3E}">
        <p14:creationId xmlns:p14="http://schemas.microsoft.com/office/powerpoint/2010/main" val="3591269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fill="hold"/>
                                        <p:tgtEl>
                                          <p:spTgt spid="3">
                                            <p:bg/>
                                          </p:spTgt>
                                        </p:tgtEl>
                                        <p:attrNameLst>
                                          <p:attrName>ppt_x</p:attrName>
                                        </p:attrNameLst>
                                      </p:cBhvr>
                                      <p:tavLst>
                                        <p:tav tm="0">
                                          <p:val>
                                            <p:strVal val="#ppt_x"/>
                                          </p:val>
                                        </p:tav>
                                        <p:tav tm="100000">
                                          <p:val>
                                            <p:strVal val="#ppt_x"/>
                                          </p:val>
                                        </p:tav>
                                      </p:tavLst>
                                    </p:anim>
                                    <p:anim calcmode="lin" valueType="num">
                                      <p:cBhvr additive="base">
                                        <p:cTn id="8" dur="500" fill="hold"/>
                                        <p:tgtEl>
                                          <p:spTgt spid="3">
                                            <p:bg/>
                                          </p:spTgt>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anim calcmode="lin" valueType="num">
                                      <p:cBhvr additive="base">
                                        <p:cTn id="11"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animBg="1"/>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26AB-8AFE-4AC0-9D64-78D40008E2DD}"/>
              </a:ext>
            </a:extLst>
          </p:cNvPr>
          <p:cNvSpPr>
            <a:spLocks noGrp="1"/>
          </p:cNvSpPr>
          <p:nvPr>
            <p:ph type="title"/>
          </p:nvPr>
        </p:nvSpPr>
        <p:spPr/>
        <p:txBody>
          <a:bodyPr/>
          <a:lstStyle/>
          <a:p>
            <a:r>
              <a:rPr lang="en-GB" b="1" dirty="0"/>
              <a:t>What is notetaking?</a:t>
            </a:r>
          </a:p>
        </p:txBody>
      </p:sp>
      <p:sp>
        <p:nvSpPr>
          <p:cNvPr id="3" name="Content Placeholder 2">
            <a:extLst>
              <a:ext uri="{FF2B5EF4-FFF2-40B4-BE49-F238E27FC236}">
                <a16:creationId xmlns:a16="http://schemas.microsoft.com/office/drawing/2014/main" id="{60843D07-4672-4962-A01F-612307D46AE7}"/>
              </a:ext>
            </a:extLst>
          </p:cNvPr>
          <p:cNvSpPr>
            <a:spLocks noGrp="1"/>
          </p:cNvSpPr>
          <p:nvPr>
            <p:ph idx="1"/>
          </p:nvPr>
        </p:nvSpPr>
        <p:spPr>
          <a:xfrm>
            <a:off x="600074" y="1417638"/>
            <a:ext cx="10429875" cy="4219682"/>
          </a:xfrm>
        </p:spPr>
        <p:txBody>
          <a:bodyPr>
            <a:normAutofit/>
          </a:bodyPr>
          <a:lstStyle/>
          <a:p>
            <a:pPr marL="0" indent="0">
              <a:buNone/>
            </a:pPr>
            <a:r>
              <a:rPr lang="en-GB" sz="2800" dirty="0"/>
              <a:t>Notetaking is a process of </a:t>
            </a:r>
            <a:r>
              <a:rPr lang="en-GB" dirty="0"/>
              <a:t>writing, reviewing, connecting, and synthesising ideas from your lectures or reading.</a:t>
            </a:r>
          </a:p>
          <a:p>
            <a:pPr marL="0" indent="0">
              <a:buNone/>
            </a:pPr>
            <a:r>
              <a:rPr lang="en-GB" sz="2800" dirty="0"/>
              <a:t>						</a:t>
            </a:r>
          </a:p>
          <a:p>
            <a:pPr marL="0" indent="0" algn="r">
              <a:buNone/>
            </a:pPr>
            <a:r>
              <a:rPr lang="en-GB" sz="2800" dirty="0"/>
              <a:t>(University of Leeds,2025)</a:t>
            </a:r>
          </a:p>
          <a:p>
            <a:pPr marL="0" indent="0">
              <a:buNone/>
            </a:pPr>
            <a:endParaRPr lang="en-GB" sz="2800" dirty="0"/>
          </a:p>
          <a:p>
            <a:pPr marL="0" indent="0">
              <a:buNone/>
            </a:pPr>
            <a:endParaRPr lang="en-GB" sz="2800" dirty="0"/>
          </a:p>
          <a:p>
            <a:pPr marL="0" indent="0">
              <a:buNone/>
            </a:pPr>
            <a:r>
              <a:rPr lang="en-GB" sz="2800" dirty="0"/>
              <a:t>(Click on this link to learn more </a:t>
            </a:r>
            <a:r>
              <a:rPr lang="en-GB" sz="2800" dirty="0">
                <a:hlinkClick r:id="rId3"/>
              </a:rPr>
              <a:t>Tips on Note taking</a:t>
            </a:r>
            <a:r>
              <a:rPr lang="en-GB" sz="2800" dirty="0"/>
              <a:t>)</a:t>
            </a:r>
          </a:p>
          <a:p>
            <a:pPr marL="0" indent="0">
              <a:buNone/>
            </a:pPr>
            <a:r>
              <a:rPr lang="en-GB" sz="1700" dirty="0"/>
              <a:t>(To view the tips, place the pointer on the hyperlink in blue, press and hold down the </a:t>
            </a:r>
            <a:r>
              <a:rPr lang="en-GB" sz="1700" b="1" dirty="0"/>
              <a:t>Ctrl</a:t>
            </a:r>
            <a:r>
              <a:rPr lang="en-GB" sz="1700" dirty="0"/>
              <a:t> Key when a finger appears, then click. The resource will open in a new tab.)</a:t>
            </a:r>
            <a:endParaRPr lang="en-GB" sz="1700" i="1" dirty="0">
              <a:solidFill>
                <a:prstClr val="black"/>
              </a:solidFill>
            </a:endParaRPr>
          </a:p>
          <a:p>
            <a:pPr marL="0" indent="0">
              <a:buNone/>
            </a:pPr>
            <a:endParaRPr lang="en-GB" sz="2800" dirty="0"/>
          </a:p>
        </p:txBody>
      </p:sp>
      <p:pic>
        <p:nvPicPr>
          <p:cNvPr id="4098" name="Picture 2" descr="Why writing by hand is better for remembering things | Popular Science">
            <a:extLst>
              <a:ext uri="{FF2B5EF4-FFF2-40B4-BE49-F238E27FC236}">
                <a16:creationId xmlns:a16="http://schemas.microsoft.com/office/drawing/2014/main" id="{B87881AE-2EA8-04C1-1254-4D419BFC79A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3851" y="337346"/>
            <a:ext cx="1970760" cy="111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894208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ppt_x"/>
                                          </p:val>
                                        </p:tav>
                                        <p:tav tm="100000">
                                          <p:val>
                                            <p:strVal val="#ppt_x"/>
                                          </p:val>
                                        </p:tav>
                                      </p:tavLst>
                                    </p:anim>
                                    <p:anim calcmode="lin" valueType="num">
                                      <p:cBhvr additive="base">
                                        <p:cTn id="12"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7790C-28BC-4C3E-A62F-5B824398615E}"/>
              </a:ext>
            </a:extLst>
          </p:cNvPr>
          <p:cNvSpPr>
            <a:spLocks noGrp="1"/>
          </p:cNvSpPr>
          <p:nvPr>
            <p:ph type="title"/>
          </p:nvPr>
        </p:nvSpPr>
        <p:spPr>
          <a:xfrm>
            <a:off x="520824" y="115695"/>
            <a:ext cx="10972800" cy="1143000"/>
          </a:xfrm>
        </p:spPr>
        <p:txBody>
          <a:bodyPr>
            <a:normAutofit/>
          </a:bodyPr>
          <a:lstStyle/>
          <a:p>
            <a:r>
              <a:rPr lang="en-GB" b="1" dirty="0"/>
              <a:t>Notetaking: How do you take notes?</a:t>
            </a:r>
          </a:p>
        </p:txBody>
      </p:sp>
      <p:pic>
        <p:nvPicPr>
          <p:cNvPr id="10" name="Picture 9">
            <a:extLst>
              <a:ext uri="{FF2B5EF4-FFF2-40B4-BE49-F238E27FC236}">
                <a16:creationId xmlns:a16="http://schemas.microsoft.com/office/drawing/2014/main" id="{37EAD2F3-9F16-47D8-9EA6-B93BBB7E3950}"/>
              </a:ext>
            </a:extLst>
          </p:cNvPr>
          <p:cNvPicPr>
            <a:picLocks noChangeAspect="1"/>
          </p:cNvPicPr>
          <p:nvPr/>
        </p:nvPicPr>
        <p:blipFill>
          <a:blip r:embed="rId2" cstate="print"/>
          <a:stretch>
            <a:fillRect/>
          </a:stretch>
        </p:blipFill>
        <p:spPr>
          <a:xfrm>
            <a:off x="3575720" y="2924944"/>
            <a:ext cx="2698626" cy="2698626"/>
          </a:xfrm>
          <a:prstGeom prst="rect">
            <a:avLst/>
          </a:prstGeom>
        </p:spPr>
      </p:pic>
      <p:sp>
        <p:nvSpPr>
          <p:cNvPr id="11" name="Thought Bubble: Cloud 10">
            <a:extLst>
              <a:ext uri="{FF2B5EF4-FFF2-40B4-BE49-F238E27FC236}">
                <a16:creationId xmlns:a16="http://schemas.microsoft.com/office/drawing/2014/main" id="{D3A61812-9B44-486E-A22C-3375B7818BBD}"/>
              </a:ext>
            </a:extLst>
          </p:cNvPr>
          <p:cNvSpPr/>
          <p:nvPr/>
        </p:nvSpPr>
        <p:spPr>
          <a:xfrm>
            <a:off x="951312" y="1722474"/>
            <a:ext cx="2950838" cy="2608300"/>
          </a:xfrm>
          <a:prstGeom prst="cloudCallout">
            <a:avLst>
              <a:gd name="adj1" fmla="val 69829"/>
              <a:gd name="adj2" fmla="val 40966"/>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 will not write anything. Listening is more important</a:t>
            </a:r>
          </a:p>
        </p:txBody>
      </p:sp>
      <p:pic>
        <p:nvPicPr>
          <p:cNvPr id="12" name="Picture 11">
            <a:extLst>
              <a:ext uri="{FF2B5EF4-FFF2-40B4-BE49-F238E27FC236}">
                <a16:creationId xmlns:a16="http://schemas.microsoft.com/office/drawing/2014/main" id="{CF104FA2-3457-4296-8723-89DC4BD233B2}"/>
              </a:ext>
            </a:extLst>
          </p:cNvPr>
          <p:cNvPicPr>
            <a:picLocks noChangeAspect="1"/>
          </p:cNvPicPr>
          <p:nvPr/>
        </p:nvPicPr>
        <p:blipFill>
          <a:blip r:embed="rId3" cstate="print"/>
          <a:stretch>
            <a:fillRect/>
          </a:stretch>
        </p:blipFill>
        <p:spPr>
          <a:xfrm>
            <a:off x="5773688" y="3429001"/>
            <a:ext cx="2228850" cy="2047875"/>
          </a:xfrm>
          <a:prstGeom prst="rect">
            <a:avLst/>
          </a:prstGeom>
        </p:spPr>
      </p:pic>
      <p:sp>
        <p:nvSpPr>
          <p:cNvPr id="13" name="Thought Bubble: Cloud 12">
            <a:extLst>
              <a:ext uri="{FF2B5EF4-FFF2-40B4-BE49-F238E27FC236}">
                <a16:creationId xmlns:a16="http://schemas.microsoft.com/office/drawing/2014/main" id="{DB209F47-E2B5-4CEF-8C1E-9759F67E2ABF}"/>
              </a:ext>
            </a:extLst>
          </p:cNvPr>
          <p:cNvSpPr/>
          <p:nvPr/>
        </p:nvSpPr>
        <p:spPr>
          <a:xfrm>
            <a:off x="8472313" y="1552353"/>
            <a:ext cx="3021311" cy="3263992"/>
          </a:xfrm>
          <a:prstGeom prst="cloudCallout">
            <a:avLst>
              <a:gd name="adj1" fmla="val -74292"/>
              <a:gd name="adj2" fmla="val 15955"/>
            </a:avLst>
          </a:prstGeom>
          <a:solidFill>
            <a:schemeClr val="accent3"/>
          </a:solidFill>
          <a:ln>
            <a:solidFill>
              <a:srgbClr val="00B05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000" b="0" i="0" u="none" strike="noStrike" kern="1200" cap="none" spc="0" normalizeH="0" baseline="0" noProof="0" dirty="0">
                <a:ln>
                  <a:noFill/>
                </a:ln>
                <a:solidFill>
                  <a:prstClr val="black"/>
                </a:solidFill>
                <a:effectLst/>
                <a:uLnTx/>
                <a:uFillTx/>
                <a:latin typeface="Myriad Pro"/>
                <a:ea typeface="+mn-ea"/>
                <a:cs typeface="+mn-cs"/>
              </a:rPr>
              <a:t>I will write down everything the Lecturer says. Having comprehensive notes are very important.</a:t>
            </a:r>
          </a:p>
        </p:txBody>
      </p:sp>
    </p:spTree>
    <p:extLst>
      <p:ext uri="{BB962C8B-B14F-4D97-AF65-F5344CB8AC3E}">
        <p14:creationId xmlns:p14="http://schemas.microsoft.com/office/powerpoint/2010/main" val="40946683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11"/>
                                        </p:tgtEl>
                                        <p:attrNameLst>
                                          <p:attrName>style.visibility</p:attrName>
                                        </p:attrNameLst>
                                      </p:cBhvr>
                                      <p:to>
                                        <p:strVal val="visible"/>
                                      </p:to>
                                    </p:set>
                                    <p:anim calcmode="lin" valueType="num">
                                      <p:cBhvr additive="base">
                                        <p:cTn id="13" dur="500" fill="hold"/>
                                        <p:tgtEl>
                                          <p:spTgt spid="11"/>
                                        </p:tgtEl>
                                        <p:attrNameLst>
                                          <p:attrName>ppt_x</p:attrName>
                                        </p:attrNameLst>
                                      </p:cBhvr>
                                      <p:tavLst>
                                        <p:tav tm="0">
                                          <p:val>
                                            <p:strVal val="#ppt_x"/>
                                          </p:val>
                                        </p:tav>
                                        <p:tav tm="100000">
                                          <p:val>
                                            <p:strVal val="#ppt_x"/>
                                          </p:val>
                                        </p:tav>
                                      </p:tavLst>
                                    </p:anim>
                                    <p:anim calcmode="lin" valueType="num">
                                      <p:cBhvr additive="base">
                                        <p:cTn id="14" dur="500" fill="hold"/>
                                        <p:tgtEl>
                                          <p:spTgt spid="11"/>
                                        </p:tgtEl>
                                        <p:attrNameLst>
                                          <p:attrName>ppt_y</p:attrName>
                                        </p:attrNameLst>
                                      </p:cBhvr>
                                      <p:tavLst>
                                        <p:tav tm="0">
                                          <p:val>
                                            <p:strVal val="1+#ppt_h/2"/>
                                          </p:val>
                                        </p:tav>
                                        <p:tav tm="100000">
                                          <p:val>
                                            <p:strVal val="#ppt_y"/>
                                          </p:val>
                                        </p:tav>
                                      </p:tavLst>
                                    </p:anim>
                                  </p:childTnLst>
                                </p:cTn>
                              </p:par>
                              <p:par>
                                <p:cTn id="15" presetID="2" presetClass="entr" presetSubtype="4" fill="hold" nodeType="with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anim calcmode="lin" valueType="num">
                                      <p:cBhvr additive="base">
                                        <p:cTn id="23" dur="500" fill="hold"/>
                                        <p:tgtEl>
                                          <p:spTgt spid="13"/>
                                        </p:tgtEl>
                                        <p:attrNameLst>
                                          <p:attrName>ppt_x</p:attrName>
                                        </p:attrNameLst>
                                      </p:cBhvr>
                                      <p:tavLst>
                                        <p:tav tm="0">
                                          <p:val>
                                            <p:strVal val="#ppt_x"/>
                                          </p:val>
                                        </p:tav>
                                        <p:tav tm="100000">
                                          <p:val>
                                            <p:strVal val="#ppt_x"/>
                                          </p:val>
                                        </p:tav>
                                      </p:tavLst>
                                    </p:anim>
                                    <p:anim calcmode="lin" valueType="num">
                                      <p:cBhvr additive="base">
                                        <p:cTn id="24" dur="500" fill="hold"/>
                                        <p:tgtEl>
                                          <p:spTgt spid="13"/>
                                        </p:tgtEl>
                                        <p:attrNameLst>
                                          <p:attrName>ppt_y</p:attrName>
                                        </p:attrNameLst>
                                      </p:cBhvr>
                                      <p:tavLst>
                                        <p:tav tm="0">
                                          <p:val>
                                            <p:strVal val="1+#ppt_h/2"/>
                                          </p:val>
                                        </p:tav>
                                        <p:tav tm="100000">
                                          <p:val>
                                            <p:strVal val="#ppt_y"/>
                                          </p:val>
                                        </p:tav>
                                      </p:tavLst>
                                    </p:anim>
                                  </p:childTnLst>
                                </p:cTn>
                              </p:par>
                              <p:par>
                                <p:cTn id="25" presetID="2" presetClass="entr" presetSubtype="4" fill="hold" nodeType="withEffect">
                                  <p:stCondLst>
                                    <p:cond delay="0"/>
                                  </p:stCondLst>
                                  <p:childTnLst>
                                    <p:set>
                                      <p:cBhvr>
                                        <p:cTn id="26" dur="1" fill="hold">
                                          <p:stCondLst>
                                            <p:cond delay="0"/>
                                          </p:stCondLst>
                                        </p:cTn>
                                        <p:tgtEl>
                                          <p:spTgt spid="12"/>
                                        </p:tgtEl>
                                        <p:attrNameLst>
                                          <p:attrName>style.visibility</p:attrName>
                                        </p:attrNameLst>
                                      </p:cBhvr>
                                      <p:to>
                                        <p:strVal val="visible"/>
                                      </p:to>
                                    </p:set>
                                    <p:anim calcmode="lin" valueType="num">
                                      <p:cBhvr additive="base">
                                        <p:cTn id="27" dur="500" fill="hold"/>
                                        <p:tgtEl>
                                          <p:spTgt spid="12"/>
                                        </p:tgtEl>
                                        <p:attrNameLst>
                                          <p:attrName>ppt_x</p:attrName>
                                        </p:attrNameLst>
                                      </p:cBhvr>
                                      <p:tavLst>
                                        <p:tav tm="0">
                                          <p:val>
                                            <p:strVal val="#ppt_x"/>
                                          </p:val>
                                        </p:tav>
                                        <p:tav tm="100000">
                                          <p:val>
                                            <p:strVal val="#ppt_x"/>
                                          </p:val>
                                        </p:tav>
                                      </p:tavLst>
                                    </p:anim>
                                    <p:anim calcmode="lin" valueType="num">
                                      <p:cBhvr additive="base">
                                        <p:cTn id="28"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1" grpId="0" animBg="1"/>
      <p:bldP spid="13"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611AA4E-0946-4777-BD5C-9938C49C1F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488A1EA-78F2-C217-D9A5-661972F11DDF}"/>
              </a:ext>
            </a:extLst>
          </p:cNvPr>
          <p:cNvSpPr>
            <a:spLocks noGrp="1"/>
          </p:cNvSpPr>
          <p:nvPr>
            <p:ph type="title"/>
          </p:nvPr>
        </p:nvSpPr>
        <p:spPr/>
        <p:txBody>
          <a:bodyPr/>
          <a:lstStyle/>
          <a:p>
            <a:r>
              <a:rPr lang="en-GB" b="1" dirty="0"/>
              <a:t>Importance of note taking</a:t>
            </a:r>
          </a:p>
        </p:txBody>
      </p:sp>
      <p:sp>
        <p:nvSpPr>
          <p:cNvPr id="3" name="Content Placeholder 2">
            <a:extLst>
              <a:ext uri="{FF2B5EF4-FFF2-40B4-BE49-F238E27FC236}">
                <a16:creationId xmlns:a16="http://schemas.microsoft.com/office/drawing/2014/main" id="{182334DE-436F-9CA1-68DA-EEC7F7DDBAC7}"/>
              </a:ext>
            </a:extLst>
          </p:cNvPr>
          <p:cNvSpPr>
            <a:spLocks noGrp="1"/>
          </p:cNvSpPr>
          <p:nvPr>
            <p:ph idx="1"/>
          </p:nvPr>
        </p:nvSpPr>
        <p:spPr>
          <a:xfrm>
            <a:off x="600074" y="1417638"/>
            <a:ext cx="10429875" cy="4219682"/>
          </a:xfrm>
        </p:spPr>
        <p:txBody>
          <a:bodyPr>
            <a:normAutofit fontScale="92500" lnSpcReduction="20000"/>
          </a:bodyPr>
          <a:lstStyle/>
          <a:p>
            <a:r>
              <a:rPr lang="en-GB" sz="2800" dirty="0"/>
              <a:t>To improve your understanding of concepts by converting difficult ideas into your own words.</a:t>
            </a:r>
          </a:p>
          <a:p>
            <a:endParaRPr lang="en-GB" sz="2800" dirty="0"/>
          </a:p>
          <a:p>
            <a:r>
              <a:rPr lang="en-GB" sz="2800" dirty="0"/>
              <a:t>Prepare for writing fuller and developing better-connected arguments in your essays</a:t>
            </a:r>
          </a:p>
          <a:p>
            <a:endParaRPr lang="en-GB" sz="2800" dirty="0"/>
          </a:p>
          <a:p>
            <a:r>
              <a:rPr lang="en-GB" sz="2800" dirty="0"/>
              <a:t>Be more focused and enables you to efficiently manage time when revising. </a:t>
            </a:r>
          </a:p>
          <a:p>
            <a:endParaRPr lang="en-GB" sz="2800" dirty="0"/>
          </a:p>
          <a:p>
            <a:r>
              <a:rPr lang="en-GB" sz="2800" dirty="0"/>
              <a:t>Assess your own progress as you study. </a:t>
            </a:r>
          </a:p>
          <a:p>
            <a:pPr marL="0" indent="0" algn="r">
              <a:buNone/>
            </a:pPr>
            <a:r>
              <a:rPr lang="en-GB" sz="1500" dirty="0"/>
              <a:t>(Click on this link to learn more </a:t>
            </a:r>
            <a:r>
              <a:rPr lang="en-GB" sz="1500" dirty="0">
                <a:hlinkClick r:id="rId3"/>
              </a:rPr>
              <a:t>Tips on Note taking</a:t>
            </a:r>
            <a:r>
              <a:rPr lang="en-GB" sz="1500" dirty="0"/>
              <a:t>)</a:t>
            </a:r>
          </a:p>
        </p:txBody>
      </p:sp>
      <p:pic>
        <p:nvPicPr>
          <p:cNvPr id="4098" name="Picture 2" descr="Why writing by hand is better for remembering things | Popular Science">
            <a:extLst>
              <a:ext uri="{FF2B5EF4-FFF2-40B4-BE49-F238E27FC236}">
                <a16:creationId xmlns:a16="http://schemas.microsoft.com/office/drawing/2014/main" id="{711BFFA8-29CD-0732-9106-CDF00A77D06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813851" y="337346"/>
            <a:ext cx="1970760" cy="11101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078325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4098"/>
                                        </p:tgtEl>
                                        <p:attrNameLst>
                                          <p:attrName>style.visibility</p:attrName>
                                        </p:attrNameLst>
                                      </p:cBhvr>
                                      <p:to>
                                        <p:strVal val="visible"/>
                                      </p:to>
                                    </p:set>
                                    <p:anim calcmode="lin" valueType="num">
                                      <p:cBhvr additive="base">
                                        <p:cTn id="11" dur="500" fill="hold"/>
                                        <p:tgtEl>
                                          <p:spTgt spid="4098"/>
                                        </p:tgtEl>
                                        <p:attrNameLst>
                                          <p:attrName>ppt_x</p:attrName>
                                        </p:attrNameLst>
                                      </p:cBhvr>
                                      <p:tavLst>
                                        <p:tav tm="0">
                                          <p:val>
                                            <p:strVal val="#ppt_x"/>
                                          </p:val>
                                        </p:tav>
                                        <p:tav tm="100000">
                                          <p:val>
                                            <p:strVal val="#ppt_x"/>
                                          </p:val>
                                        </p:tav>
                                      </p:tavLst>
                                    </p:anim>
                                    <p:anim calcmode="lin" valueType="num">
                                      <p:cBhvr additive="base">
                                        <p:cTn id="12" dur="500" fill="hold"/>
                                        <p:tgtEl>
                                          <p:spTgt spid="409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C456C62-258C-F6A4-A633-555AF868BE4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4DCEB5-8A6F-3AFB-3B7F-F2009258D40A}"/>
              </a:ext>
            </a:extLst>
          </p:cNvPr>
          <p:cNvSpPr>
            <a:spLocks noGrp="1"/>
          </p:cNvSpPr>
          <p:nvPr>
            <p:ph type="title"/>
          </p:nvPr>
        </p:nvSpPr>
        <p:spPr>
          <a:xfrm>
            <a:off x="1346705" y="158768"/>
            <a:ext cx="9235478" cy="1099423"/>
          </a:xfrm>
        </p:spPr>
        <p:txBody>
          <a:bodyPr/>
          <a:lstStyle/>
          <a:p>
            <a:r>
              <a:rPr lang="en-GB" sz="3600" b="1" dirty="0"/>
              <a:t>Challenges of note-taking </a:t>
            </a:r>
          </a:p>
        </p:txBody>
      </p:sp>
      <p:graphicFrame>
        <p:nvGraphicFramePr>
          <p:cNvPr id="3" name="Diagram 2">
            <a:extLst>
              <a:ext uri="{FF2B5EF4-FFF2-40B4-BE49-F238E27FC236}">
                <a16:creationId xmlns:a16="http://schemas.microsoft.com/office/drawing/2014/main" id="{9D38DA69-255F-2FAB-CFE9-34D516DCDC93}"/>
              </a:ext>
            </a:extLst>
          </p:cNvPr>
          <p:cNvGraphicFramePr/>
          <p:nvPr>
            <p:extLst>
              <p:ext uri="{D42A27DB-BD31-4B8C-83A1-F6EECF244321}">
                <p14:modId xmlns:p14="http://schemas.microsoft.com/office/powerpoint/2010/main" val="2676792695"/>
              </p:ext>
            </p:extLst>
          </p:nvPr>
        </p:nvGraphicFramePr>
        <p:xfrm>
          <a:off x="1083076" y="1667274"/>
          <a:ext cx="9333404" cy="338956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12" name="Freeform: Shape 11">
            <a:extLst>
              <a:ext uri="{FF2B5EF4-FFF2-40B4-BE49-F238E27FC236}">
                <a16:creationId xmlns:a16="http://schemas.microsoft.com/office/drawing/2014/main" id="{0D4C8F07-ADDD-9D5C-F5A2-C59778FA48B0}"/>
              </a:ext>
            </a:extLst>
          </p:cNvPr>
          <p:cNvSpPr/>
          <p:nvPr/>
        </p:nvSpPr>
        <p:spPr>
          <a:xfrm>
            <a:off x="3689853" y="3362055"/>
            <a:ext cx="6726627" cy="1026274"/>
          </a:xfrm>
          <a:custGeom>
            <a:avLst/>
            <a:gdLst>
              <a:gd name="connsiteX0" fmla="*/ 0 w 6726627"/>
              <a:gd name="connsiteY0" fmla="*/ 0 h 1026274"/>
              <a:gd name="connsiteX1" fmla="*/ 6726627 w 6726627"/>
              <a:gd name="connsiteY1" fmla="*/ 0 h 1026274"/>
              <a:gd name="connsiteX2" fmla="*/ 6726627 w 6726627"/>
              <a:gd name="connsiteY2" fmla="*/ 1026274 h 1026274"/>
              <a:gd name="connsiteX3" fmla="*/ 0 w 6726627"/>
              <a:gd name="connsiteY3" fmla="*/ 1026274 h 1026274"/>
              <a:gd name="connsiteX4" fmla="*/ 0 w 6726627"/>
              <a:gd name="connsiteY4" fmla="*/ 0 h 102627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6726627" h="1026274">
                <a:moveTo>
                  <a:pt x="0" y="0"/>
                </a:moveTo>
                <a:lnTo>
                  <a:pt x="6726627" y="0"/>
                </a:lnTo>
                <a:lnTo>
                  <a:pt x="6726627" y="1026274"/>
                </a:lnTo>
                <a:lnTo>
                  <a:pt x="0" y="1026274"/>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68580" tIns="68580" rIns="68580" bIns="68580" numCol="1" spcCol="1270" anchor="t" anchorCtr="0">
            <a:noAutofit/>
          </a:bodyPr>
          <a:lstStyle/>
          <a:p>
            <a:pPr marL="0" marR="0" lvl="0" indent="0" algn="l" defTabSz="800100" rtl="0" eaLnBrk="0" fontAlgn="base" latinLnBrk="0" hangingPunct="0">
              <a:lnSpc>
                <a:spcPct val="90000"/>
              </a:lnSpc>
              <a:spcBef>
                <a:spcPct val="0"/>
              </a:spcBef>
              <a:spcAft>
                <a:spcPct val="35000"/>
              </a:spcAft>
              <a:buClrTx/>
              <a:buSzTx/>
              <a:buFontTx/>
              <a:buNone/>
              <a:tabLst/>
              <a:defRPr/>
            </a:pPr>
            <a:endParaRPr kumimoji="0" lang="en-GB" sz="2000" b="0" i="0" u="none" strike="noStrike" kern="1200" cap="none" spc="0" normalizeH="0" baseline="0" noProof="0" dirty="0">
              <a:ln>
                <a:noFill/>
              </a:ln>
              <a:solidFill>
                <a:srgbClr val="000000">
                  <a:hueOff val="0"/>
                  <a:satOff val="0"/>
                  <a:lumOff val="0"/>
                  <a:alphaOff val="0"/>
                </a:srgbClr>
              </a:solidFill>
              <a:effectLst/>
              <a:uLnTx/>
              <a:uFillTx/>
              <a:latin typeface="Arial" panose="020B0604020202020204" pitchFamily="34" charset="0"/>
              <a:ea typeface="+mn-ea"/>
              <a:cs typeface="Arial" panose="020B0604020202020204" pitchFamily="34" charset="0"/>
            </a:endParaRPr>
          </a:p>
        </p:txBody>
      </p:sp>
      <p:pic>
        <p:nvPicPr>
          <p:cNvPr id="7170" name="Picture 2" descr="Eight Ways To Listen Better: Improve Your Listening Skills, 54% OFF">
            <a:extLst>
              <a:ext uri="{FF2B5EF4-FFF2-40B4-BE49-F238E27FC236}">
                <a16:creationId xmlns:a16="http://schemas.microsoft.com/office/drawing/2014/main" id="{F4E3B5B8-0F3F-698E-0724-D2D2A9236F77}"/>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064060" y="365808"/>
            <a:ext cx="1562470" cy="102627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3800460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7170"/>
                                        </p:tgtEl>
                                        <p:attrNameLst>
                                          <p:attrName>style.visibility</p:attrName>
                                        </p:attrNameLst>
                                      </p:cBhvr>
                                      <p:to>
                                        <p:strVal val="visible"/>
                                      </p:to>
                                    </p:set>
                                    <p:anim calcmode="lin" valueType="num">
                                      <p:cBhvr additive="base">
                                        <p:cTn id="11" dur="500" fill="hold"/>
                                        <p:tgtEl>
                                          <p:spTgt spid="7170"/>
                                        </p:tgtEl>
                                        <p:attrNameLst>
                                          <p:attrName>ppt_x</p:attrName>
                                        </p:attrNameLst>
                                      </p:cBhvr>
                                      <p:tavLst>
                                        <p:tav tm="0">
                                          <p:val>
                                            <p:strVal val="#ppt_x"/>
                                          </p:val>
                                        </p:tav>
                                        <p:tav tm="100000">
                                          <p:val>
                                            <p:strVal val="#ppt_x"/>
                                          </p:val>
                                        </p:tav>
                                      </p:tavLst>
                                    </p:anim>
                                    <p:anim calcmode="lin" valueType="num">
                                      <p:cBhvr additive="base">
                                        <p:cTn id="12" dur="500" fill="hold"/>
                                        <p:tgtEl>
                                          <p:spTgt spid="7170"/>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3">
                                            <p:graphicEl>
                                              <a:dgm id="{E43B5AB7-FDC3-4DAD-A88F-9E6199716EE7}"/>
                                            </p:graphicEl>
                                          </p:spTgt>
                                        </p:tgtEl>
                                        <p:attrNameLst>
                                          <p:attrName>style.visibility</p:attrName>
                                        </p:attrNameLst>
                                      </p:cBhvr>
                                      <p:to>
                                        <p:strVal val="visible"/>
                                      </p:to>
                                    </p:set>
                                    <p:anim calcmode="lin" valueType="num">
                                      <p:cBhvr additive="base">
                                        <p:cTn id="17" dur="500" fill="hold"/>
                                        <p:tgtEl>
                                          <p:spTgt spid="3">
                                            <p:graphicEl>
                                              <a:dgm id="{E43B5AB7-FDC3-4DAD-A88F-9E6199716EE7}"/>
                                            </p:graphic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graphicEl>
                                              <a:dgm id="{E43B5AB7-FDC3-4DAD-A88F-9E6199716EE7}"/>
                                            </p:graphicEl>
                                          </p:spTgt>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3">
                                            <p:graphicEl>
                                              <a:dgm id="{CE73E6D7-78B8-4691-8A71-35412E8CA598}"/>
                                            </p:graphicEl>
                                          </p:spTgt>
                                        </p:tgtEl>
                                        <p:attrNameLst>
                                          <p:attrName>style.visibility</p:attrName>
                                        </p:attrNameLst>
                                      </p:cBhvr>
                                      <p:to>
                                        <p:strVal val="visible"/>
                                      </p:to>
                                    </p:set>
                                    <p:anim calcmode="lin" valueType="num">
                                      <p:cBhvr additive="base">
                                        <p:cTn id="23" dur="500" fill="hold"/>
                                        <p:tgtEl>
                                          <p:spTgt spid="3">
                                            <p:graphicEl>
                                              <a:dgm id="{CE73E6D7-78B8-4691-8A71-35412E8CA598}"/>
                                            </p:graphicEl>
                                          </p:spTgt>
                                        </p:tgtEl>
                                        <p:attrNameLst>
                                          <p:attrName>ppt_x</p:attrName>
                                        </p:attrNameLst>
                                      </p:cBhvr>
                                      <p:tavLst>
                                        <p:tav tm="0">
                                          <p:val>
                                            <p:strVal val="#ppt_x"/>
                                          </p:val>
                                        </p:tav>
                                        <p:tav tm="100000">
                                          <p:val>
                                            <p:strVal val="#ppt_x"/>
                                          </p:val>
                                        </p:tav>
                                      </p:tavLst>
                                    </p:anim>
                                    <p:anim calcmode="lin" valueType="num">
                                      <p:cBhvr additive="base">
                                        <p:cTn id="24" dur="500" fill="hold"/>
                                        <p:tgtEl>
                                          <p:spTgt spid="3">
                                            <p:graphicEl>
                                              <a:dgm id="{CE73E6D7-78B8-4691-8A71-35412E8CA598}"/>
                                            </p:graphicEl>
                                          </p:spTgt>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2" presetClass="entr" presetSubtype="4" fill="hold" grpId="0" nodeType="clickEffect">
                                  <p:stCondLst>
                                    <p:cond delay="0"/>
                                  </p:stCondLst>
                                  <p:childTnLst>
                                    <p:set>
                                      <p:cBhvr>
                                        <p:cTn id="28" dur="1" fill="hold">
                                          <p:stCondLst>
                                            <p:cond delay="0"/>
                                          </p:stCondLst>
                                        </p:cTn>
                                        <p:tgtEl>
                                          <p:spTgt spid="3">
                                            <p:graphicEl>
                                              <a:dgm id="{13556D15-F2AD-4DEB-852C-FFCDCCCA1179}"/>
                                            </p:graphicEl>
                                          </p:spTgt>
                                        </p:tgtEl>
                                        <p:attrNameLst>
                                          <p:attrName>style.visibility</p:attrName>
                                        </p:attrNameLst>
                                      </p:cBhvr>
                                      <p:to>
                                        <p:strVal val="visible"/>
                                      </p:to>
                                    </p:set>
                                    <p:anim calcmode="lin" valueType="num">
                                      <p:cBhvr additive="base">
                                        <p:cTn id="29" dur="500" fill="hold"/>
                                        <p:tgtEl>
                                          <p:spTgt spid="3">
                                            <p:graphicEl>
                                              <a:dgm id="{13556D15-F2AD-4DEB-852C-FFCDCCCA1179}"/>
                                            </p:graphicEl>
                                          </p:spTgt>
                                        </p:tgtEl>
                                        <p:attrNameLst>
                                          <p:attrName>ppt_x</p:attrName>
                                        </p:attrNameLst>
                                      </p:cBhvr>
                                      <p:tavLst>
                                        <p:tav tm="0">
                                          <p:val>
                                            <p:strVal val="#ppt_x"/>
                                          </p:val>
                                        </p:tav>
                                        <p:tav tm="100000">
                                          <p:val>
                                            <p:strVal val="#ppt_x"/>
                                          </p:val>
                                        </p:tav>
                                      </p:tavLst>
                                    </p:anim>
                                    <p:anim calcmode="lin" valueType="num">
                                      <p:cBhvr additive="base">
                                        <p:cTn id="30" dur="500" fill="hold"/>
                                        <p:tgtEl>
                                          <p:spTgt spid="3">
                                            <p:graphicEl>
                                              <a:dgm id="{13556D15-F2AD-4DEB-852C-FFCDCCCA1179}"/>
                                            </p:graphicEl>
                                          </p:spTgt>
                                        </p:tgtEl>
                                        <p:attrNameLst>
                                          <p:attrName>ppt_y</p:attrName>
                                        </p:attrNameLst>
                                      </p:cBhvr>
                                      <p:tavLst>
                                        <p:tav tm="0">
                                          <p:val>
                                            <p:strVal val="1+#ppt_h/2"/>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2" presetClass="entr" presetSubtype="4" fill="hold" grpId="0" nodeType="clickEffect">
                                  <p:stCondLst>
                                    <p:cond delay="0"/>
                                  </p:stCondLst>
                                  <p:childTnLst>
                                    <p:set>
                                      <p:cBhvr>
                                        <p:cTn id="34" dur="1" fill="hold">
                                          <p:stCondLst>
                                            <p:cond delay="0"/>
                                          </p:stCondLst>
                                        </p:cTn>
                                        <p:tgtEl>
                                          <p:spTgt spid="3">
                                            <p:graphicEl>
                                              <a:dgm id="{61F3600D-AE71-43D7-8852-945EEE22DE90}"/>
                                            </p:graphicEl>
                                          </p:spTgt>
                                        </p:tgtEl>
                                        <p:attrNameLst>
                                          <p:attrName>style.visibility</p:attrName>
                                        </p:attrNameLst>
                                      </p:cBhvr>
                                      <p:to>
                                        <p:strVal val="visible"/>
                                      </p:to>
                                    </p:set>
                                    <p:anim calcmode="lin" valueType="num">
                                      <p:cBhvr additive="base">
                                        <p:cTn id="35" dur="500" fill="hold"/>
                                        <p:tgtEl>
                                          <p:spTgt spid="3">
                                            <p:graphicEl>
                                              <a:dgm id="{61F3600D-AE71-43D7-8852-945EEE22DE90}"/>
                                            </p:graphicEl>
                                          </p:spTgt>
                                        </p:tgtEl>
                                        <p:attrNameLst>
                                          <p:attrName>ppt_x</p:attrName>
                                        </p:attrNameLst>
                                      </p:cBhvr>
                                      <p:tavLst>
                                        <p:tav tm="0">
                                          <p:val>
                                            <p:strVal val="#ppt_x"/>
                                          </p:val>
                                        </p:tav>
                                        <p:tav tm="100000">
                                          <p:val>
                                            <p:strVal val="#ppt_x"/>
                                          </p:val>
                                        </p:tav>
                                      </p:tavLst>
                                    </p:anim>
                                    <p:anim calcmode="lin" valueType="num">
                                      <p:cBhvr additive="base">
                                        <p:cTn id="36" dur="500" fill="hold"/>
                                        <p:tgtEl>
                                          <p:spTgt spid="3">
                                            <p:graphicEl>
                                              <a:dgm id="{61F3600D-AE71-43D7-8852-945EEE22DE90}"/>
                                            </p:graphicEl>
                                          </p:spTgt>
                                        </p:tgtEl>
                                        <p:attrNameLst>
                                          <p:attrName>ppt_y</p:attrName>
                                        </p:attrNameLst>
                                      </p:cBhvr>
                                      <p:tavLst>
                                        <p:tav tm="0">
                                          <p:val>
                                            <p:strVal val="1+#ppt_h/2"/>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2" presetClass="entr" presetSubtype="4" fill="hold" grpId="0" nodeType="clickEffect">
                                  <p:stCondLst>
                                    <p:cond delay="0"/>
                                  </p:stCondLst>
                                  <p:childTnLst>
                                    <p:set>
                                      <p:cBhvr>
                                        <p:cTn id="40" dur="1" fill="hold">
                                          <p:stCondLst>
                                            <p:cond delay="0"/>
                                          </p:stCondLst>
                                        </p:cTn>
                                        <p:tgtEl>
                                          <p:spTgt spid="3">
                                            <p:graphicEl>
                                              <a:dgm id="{6B190941-BD64-4381-AA8F-DAD981EDF346}"/>
                                            </p:graphicEl>
                                          </p:spTgt>
                                        </p:tgtEl>
                                        <p:attrNameLst>
                                          <p:attrName>style.visibility</p:attrName>
                                        </p:attrNameLst>
                                      </p:cBhvr>
                                      <p:to>
                                        <p:strVal val="visible"/>
                                      </p:to>
                                    </p:set>
                                    <p:anim calcmode="lin" valueType="num">
                                      <p:cBhvr additive="base">
                                        <p:cTn id="41" dur="500" fill="hold"/>
                                        <p:tgtEl>
                                          <p:spTgt spid="3">
                                            <p:graphicEl>
                                              <a:dgm id="{6B190941-BD64-4381-AA8F-DAD981EDF346}"/>
                                            </p:graphicEl>
                                          </p:spTgt>
                                        </p:tgtEl>
                                        <p:attrNameLst>
                                          <p:attrName>ppt_x</p:attrName>
                                        </p:attrNameLst>
                                      </p:cBhvr>
                                      <p:tavLst>
                                        <p:tav tm="0">
                                          <p:val>
                                            <p:strVal val="#ppt_x"/>
                                          </p:val>
                                        </p:tav>
                                        <p:tav tm="100000">
                                          <p:val>
                                            <p:strVal val="#ppt_x"/>
                                          </p:val>
                                        </p:tav>
                                      </p:tavLst>
                                    </p:anim>
                                    <p:anim calcmode="lin" valueType="num">
                                      <p:cBhvr additive="base">
                                        <p:cTn id="42" dur="500" fill="hold"/>
                                        <p:tgtEl>
                                          <p:spTgt spid="3">
                                            <p:graphicEl>
                                              <a:dgm id="{6B190941-BD64-4381-AA8F-DAD981EDF346}"/>
                                            </p:graphic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Graphic spid="3" grpId="0">
        <p:bldSub>
          <a:bldDgm bld="one"/>
        </p:bldSub>
      </p:bldGraphic>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B26AB-8AFE-4AC0-9D64-78D40008E2DD}"/>
              </a:ext>
            </a:extLst>
          </p:cNvPr>
          <p:cNvSpPr>
            <a:spLocks noGrp="1"/>
          </p:cNvSpPr>
          <p:nvPr>
            <p:ph type="title"/>
          </p:nvPr>
        </p:nvSpPr>
        <p:spPr/>
        <p:txBody>
          <a:bodyPr/>
          <a:lstStyle/>
          <a:p>
            <a:r>
              <a:rPr lang="en-GB" b="1" dirty="0"/>
              <a:t>Note taking strategies</a:t>
            </a:r>
          </a:p>
        </p:txBody>
      </p:sp>
      <p:sp>
        <p:nvSpPr>
          <p:cNvPr id="3" name="Content Placeholder 2">
            <a:extLst>
              <a:ext uri="{FF2B5EF4-FFF2-40B4-BE49-F238E27FC236}">
                <a16:creationId xmlns:a16="http://schemas.microsoft.com/office/drawing/2014/main" id="{60843D07-4672-4962-A01F-612307D46AE7}"/>
              </a:ext>
            </a:extLst>
          </p:cNvPr>
          <p:cNvSpPr>
            <a:spLocks noGrp="1"/>
          </p:cNvSpPr>
          <p:nvPr>
            <p:ph idx="1"/>
          </p:nvPr>
        </p:nvSpPr>
        <p:spPr>
          <a:xfrm>
            <a:off x="881062" y="1823042"/>
            <a:ext cx="10429875" cy="3821782"/>
          </a:xfrm>
        </p:spPr>
        <p:txBody>
          <a:bodyPr>
            <a:normAutofit/>
          </a:bodyPr>
          <a:lstStyle/>
          <a:p>
            <a:pPr marL="0" indent="0">
              <a:buNone/>
            </a:pPr>
            <a:r>
              <a:rPr lang="en-GB" dirty="0"/>
              <a:t>- Mind Maps/diagrammatic notes</a:t>
            </a:r>
          </a:p>
          <a:p>
            <a:pPr>
              <a:buFontTx/>
              <a:buChar char="-"/>
            </a:pPr>
            <a:r>
              <a:rPr lang="en-GB" dirty="0"/>
              <a:t>Tabular notes</a:t>
            </a:r>
            <a:endParaRPr lang="en-GB" sz="1400" dirty="0"/>
          </a:p>
          <a:p>
            <a:pPr marL="0" indent="0">
              <a:buNone/>
            </a:pPr>
            <a:r>
              <a:rPr lang="en-GB" dirty="0"/>
              <a:t>- Cornell method</a:t>
            </a:r>
          </a:p>
          <a:p>
            <a:pPr>
              <a:buFontTx/>
              <a:buChar char="-"/>
            </a:pPr>
            <a:r>
              <a:rPr lang="en-GB" dirty="0"/>
              <a:t>Linear method</a:t>
            </a:r>
          </a:p>
          <a:p>
            <a:pPr marL="0" indent="0">
              <a:buNone/>
            </a:pPr>
            <a:endParaRPr lang="en-GB" dirty="0"/>
          </a:p>
          <a:p>
            <a:pPr marL="0" indent="0">
              <a:buNone/>
            </a:pPr>
            <a:r>
              <a:rPr lang="en-GB"/>
              <a:t>		(</a:t>
            </a:r>
            <a:r>
              <a:rPr lang="en-GB" dirty="0"/>
              <a:t>see resources on Moodle for </a:t>
            </a:r>
            <a:r>
              <a:rPr lang="en-GB"/>
              <a:t>further learning)</a:t>
            </a:r>
            <a:endParaRPr lang="en-GB" dirty="0"/>
          </a:p>
        </p:txBody>
      </p:sp>
      <p:pic>
        <p:nvPicPr>
          <p:cNvPr id="5" name="Picture 4" descr="A person sitting on the bed writing in a book&#10;&#10;Description automatically generated">
            <a:extLst>
              <a:ext uri="{FF2B5EF4-FFF2-40B4-BE49-F238E27FC236}">
                <a16:creationId xmlns:a16="http://schemas.microsoft.com/office/drawing/2014/main" id="{921836A3-8C19-D91D-3211-AB89EF025F1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9539167" y="479209"/>
            <a:ext cx="1720712" cy="1062512"/>
          </a:xfrm>
          <a:prstGeom prst="rect">
            <a:avLst/>
          </a:prstGeom>
        </p:spPr>
      </p:pic>
    </p:spTree>
    <p:extLst>
      <p:ext uri="{BB962C8B-B14F-4D97-AF65-F5344CB8AC3E}">
        <p14:creationId xmlns:p14="http://schemas.microsoft.com/office/powerpoint/2010/main" val="3303931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5"/>
                                        </p:tgtEl>
                                        <p:attrNameLst>
                                          <p:attrName>style.visibility</p:attrName>
                                        </p:attrNameLst>
                                      </p:cBhvr>
                                      <p:to>
                                        <p:strVal val="visible"/>
                                      </p:to>
                                    </p:set>
                                    <p:anim calcmode="lin" valueType="num">
                                      <p:cBhvr additive="base">
                                        <p:cTn id="11" dur="500" fill="hold"/>
                                        <p:tgtEl>
                                          <p:spTgt spid="5"/>
                                        </p:tgtEl>
                                        <p:attrNameLst>
                                          <p:attrName>ppt_x</p:attrName>
                                        </p:attrNameLst>
                                      </p:cBhvr>
                                      <p:tavLst>
                                        <p:tav tm="0">
                                          <p:val>
                                            <p:strVal val="#ppt_x"/>
                                          </p:val>
                                        </p:tav>
                                        <p:tav tm="100000">
                                          <p:val>
                                            <p:strVal val="#ppt_x"/>
                                          </p:val>
                                        </p:tav>
                                      </p:tavLst>
                                    </p:anim>
                                    <p:anim calcmode="lin" valueType="num">
                                      <p:cBhvr additive="base">
                                        <p:cTn id="12"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 presetClass="entr" presetSubtype="0" fill="hold" grpId="0" nodeType="clickEffect">
                                  <p:stCondLst>
                                    <p:cond delay="0"/>
                                  </p:stCondLst>
                                  <p:childTnLst>
                                    <p:set>
                                      <p:cBhvr>
                                        <p:cTn id="2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21" fill="hold">
                      <p:stCondLst>
                        <p:cond delay="indefinite"/>
                      </p:stCondLst>
                      <p:childTnLst>
                        <p:par>
                          <p:cTn id="22" fill="hold">
                            <p:stCondLst>
                              <p:cond delay="0"/>
                            </p:stCondLst>
                            <p:childTnLst>
                              <p:par>
                                <p:cTn id="23" presetID="1" presetClass="entr" presetSubtype="0"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25" fill="hold">
                      <p:stCondLst>
                        <p:cond delay="indefinite"/>
                      </p:stCondLst>
                      <p:childTnLst>
                        <p:par>
                          <p:cTn id="26" fill="hold">
                            <p:stCondLst>
                              <p:cond delay="0"/>
                            </p:stCondLst>
                            <p:childTnLst>
                              <p:par>
                                <p:cTn id="27" presetID="1" presetClass="entr" presetSubtype="0" fill="hold" grpId="0" nodeType="clickEffect">
                                  <p:stCondLst>
                                    <p:cond delay="0"/>
                                  </p:stCondLst>
                                  <p:childTnLst>
                                    <p:set>
                                      <p:cBhvr>
                                        <p:cTn id="2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9" fill="hold">
                      <p:stCondLst>
                        <p:cond delay="indefinite"/>
                      </p:stCondLst>
                      <p:childTnLst>
                        <p:par>
                          <p:cTn id="30" fill="hold">
                            <p:stCondLst>
                              <p:cond delay="0"/>
                            </p:stCondLst>
                            <p:childTnLst>
                              <p:par>
                                <p:cTn id="31" presetID="1" presetClass="entr" presetSubtype="0" fill="hold" grpId="0" nodeType="clickEffect">
                                  <p:stCondLst>
                                    <p:cond delay="0"/>
                                  </p:stCondLst>
                                  <p:childTnLst>
                                    <p:set>
                                      <p:cBhvr>
                                        <p:cTn id="3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Diagram/ diagrammatic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2022376" y="4869160"/>
            <a:ext cx="8147248" cy="576064"/>
          </a:xfrm>
        </p:spPr>
        <p:txBody>
          <a:bodyPr/>
          <a:lstStyle/>
          <a:p>
            <a:pPr marL="0" indent="0" algn="ctr">
              <a:buNone/>
            </a:pPr>
            <a:r>
              <a:rPr lang="en-US" sz="1200" dirty="0"/>
              <a:t>Image source: </a:t>
            </a:r>
            <a:r>
              <a:rPr lang="en-US" sz="1200" dirty="0">
                <a:hlinkClick r:id="rId3"/>
              </a:rPr>
              <a:t>https://www.dummies.com/education/college/how-to-study-with-linear-and-non-linear-notes/</a:t>
            </a:r>
            <a:r>
              <a:rPr lang="en-US" sz="1200" dirty="0"/>
              <a:t> </a:t>
            </a:r>
            <a:endParaRPr lang="en-GB" sz="1200" dirty="0"/>
          </a:p>
        </p:txBody>
      </p:sp>
      <p:pic>
        <p:nvPicPr>
          <p:cNvPr id="1028" name="Picture 4">
            <a:extLst>
              <a:ext uri="{FF2B5EF4-FFF2-40B4-BE49-F238E27FC236}">
                <a16:creationId xmlns:a16="http://schemas.microsoft.com/office/drawing/2014/main" id="{8129AF29-7570-4883-9F30-171AF851600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431705" y="1157051"/>
            <a:ext cx="5095875" cy="3543300"/>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1EB82140-BE96-1A51-CD7D-779962540595}"/>
              </a:ext>
            </a:extLst>
          </p:cNvPr>
          <p:cNvSpPr txBox="1"/>
          <p:nvPr/>
        </p:nvSpPr>
        <p:spPr>
          <a:xfrm>
            <a:off x="8243536" y="2928701"/>
            <a:ext cx="3428183" cy="923330"/>
          </a:xfrm>
          <a:prstGeom prst="rect">
            <a:avLst/>
          </a:prstGeom>
          <a:no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hlinkClick r:id="rId5"/>
              </a:rPr>
              <a:t>How to make a mind map- Video</a:t>
            </a: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rPr>
              <a:t> 1</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hlinkClick r:id="rId6"/>
              </a:rPr>
              <a:t>Mind map explained- Video</a:t>
            </a:r>
            <a:r>
              <a:rPr kumimoji="0" lang="en-GB" sz="1800" b="0" i="0" u="sng" strike="noStrike" kern="1200" cap="none" spc="0" normalizeH="0" baseline="0" noProof="0" dirty="0">
                <a:ln>
                  <a:noFill/>
                </a:ln>
                <a:solidFill>
                  <a:srgbClr val="0000FF"/>
                </a:solidFill>
                <a:effectLst/>
                <a:uLnTx/>
                <a:uFillTx/>
                <a:latin typeface="Calibri" panose="020F0502020204030204" pitchFamily="34" charset="0"/>
                <a:ea typeface="Calibri" panose="020F0502020204030204" pitchFamily="34" charset="0"/>
                <a:cs typeface="Arial" panose="020B0604020202020204" pitchFamily="34" charset="0"/>
              </a:rPr>
              <a:t> 2</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u="sng" dirty="0">
              <a:solidFill>
                <a:srgbClr val="0000FF"/>
              </a:solidFill>
              <a:latin typeface="Calibri" panose="020F0502020204030204" pitchFamily="34" charset="0"/>
              <a:cs typeface="Arial" panose="020B0604020202020204" pitchFamily="34" charset="0"/>
            </a:endParaRPr>
          </a:p>
        </p:txBody>
      </p:sp>
    </p:spTree>
    <p:extLst>
      <p:ext uri="{BB962C8B-B14F-4D97-AF65-F5344CB8AC3E}">
        <p14:creationId xmlns:p14="http://schemas.microsoft.com/office/powerpoint/2010/main" val="100064579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028"/>
                                        </p:tgtEl>
                                        <p:attrNameLst>
                                          <p:attrName>style.visibility</p:attrName>
                                        </p:attrNameLst>
                                      </p:cBhvr>
                                      <p:to>
                                        <p:strVal val="visible"/>
                                      </p:to>
                                    </p:set>
                                    <p:anim calcmode="lin" valueType="num">
                                      <p:cBhvr additive="base">
                                        <p:cTn id="13" dur="500" fill="hold"/>
                                        <p:tgtEl>
                                          <p:spTgt spid="1028"/>
                                        </p:tgtEl>
                                        <p:attrNameLst>
                                          <p:attrName>ppt_x</p:attrName>
                                        </p:attrNameLst>
                                      </p:cBhvr>
                                      <p:tavLst>
                                        <p:tav tm="0">
                                          <p:val>
                                            <p:strVal val="#ppt_x"/>
                                          </p:val>
                                        </p:tav>
                                        <p:tav tm="100000">
                                          <p:val>
                                            <p:strVal val="#ppt_x"/>
                                          </p:val>
                                        </p:tav>
                                      </p:tavLst>
                                    </p:anim>
                                    <p:anim calcmode="lin" valueType="num">
                                      <p:cBhvr additive="base">
                                        <p:cTn id="14" dur="500" fill="hold"/>
                                        <p:tgtEl>
                                          <p:spTgt spid="1028"/>
                                        </p:tgtEl>
                                        <p:attrNameLst>
                                          <p:attrName>ppt_y</p:attrName>
                                        </p:attrNameLst>
                                      </p:cBhvr>
                                      <p:tavLst>
                                        <p:tav tm="0">
                                          <p:val>
                                            <p:strVal val="1+#ppt_h/2"/>
                                          </p:val>
                                        </p:tav>
                                        <p:tav tm="100000">
                                          <p:val>
                                            <p:strVal val="#ppt_y"/>
                                          </p:val>
                                        </p:tav>
                                      </p:tavLst>
                                    </p:anim>
                                  </p:childTnLst>
                                </p:cTn>
                              </p:par>
                              <p:par>
                                <p:cTn id="15" presetID="2" presetClass="entr" presetSubtype="4" fill="hold" grpId="0" nodeType="withEffect">
                                  <p:stCondLst>
                                    <p:cond delay="0"/>
                                  </p:stCondLst>
                                  <p:childTnLst>
                                    <p:set>
                                      <p:cBhvr>
                                        <p:cTn id="16" dur="1" fill="hold">
                                          <p:stCondLst>
                                            <p:cond delay="0"/>
                                          </p:stCondLst>
                                        </p:cTn>
                                        <p:tgtEl>
                                          <p:spTgt spid="3">
                                            <p:txEl>
                                              <p:pRg st="0" end="0"/>
                                            </p:txEl>
                                          </p:spTgt>
                                        </p:tgtEl>
                                        <p:attrNameLst>
                                          <p:attrName>style.visibility</p:attrName>
                                        </p:attrNameLst>
                                      </p:cBhvr>
                                      <p:to>
                                        <p:strVal val="visible"/>
                                      </p:to>
                                    </p:set>
                                    <p:anim calcmode="lin" valueType="num">
                                      <p:cBhvr additive="base">
                                        <p:cTn id="1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8" dur="500" fill="hold"/>
                                        <p:tgtEl>
                                          <p:spTgt spid="3">
                                            <p:txEl>
                                              <p:pRg st="0" end="0"/>
                                            </p:txEl>
                                          </p:spTgt>
                                        </p:tgtEl>
                                        <p:attrNameLst>
                                          <p:attrName>ppt_y</p:attrName>
                                        </p:attrNameLst>
                                      </p:cBhvr>
                                      <p:tavLst>
                                        <p:tav tm="0">
                                          <p:val>
                                            <p:strVal val="1+#ppt_h/2"/>
                                          </p:val>
                                        </p:tav>
                                        <p:tav tm="100000">
                                          <p:val>
                                            <p:strVal val="#ppt_y"/>
                                          </p:val>
                                        </p:tav>
                                      </p:tavLst>
                                    </p:anim>
                                  </p:childTnLst>
                                </p:cTn>
                              </p:par>
                              <p:par>
                                <p:cTn id="19" presetID="2" presetClass="entr" presetSubtype="4" fill="hold" grpId="0" nodeType="withEffect">
                                  <p:stCondLst>
                                    <p:cond delay="0"/>
                                  </p:stCondLst>
                                  <p:childTnLst>
                                    <p:set>
                                      <p:cBhvr>
                                        <p:cTn id="20" dur="1" fill="hold">
                                          <p:stCondLst>
                                            <p:cond delay="0"/>
                                          </p:stCondLst>
                                        </p:cTn>
                                        <p:tgtEl>
                                          <p:spTgt spid="7"/>
                                        </p:tgtEl>
                                        <p:attrNameLst>
                                          <p:attrName>style.visibility</p:attrName>
                                        </p:attrNameLst>
                                      </p:cBhvr>
                                      <p:to>
                                        <p:strVal val="visible"/>
                                      </p:to>
                                    </p:set>
                                    <p:anim calcmode="lin" valueType="num">
                                      <p:cBhvr additive="base">
                                        <p:cTn id="21" dur="500" fill="hold"/>
                                        <p:tgtEl>
                                          <p:spTgt spid="7"/>
                                        </p:tgtEl>
                                        <p:attrNameLst>
                                          <p:attrName>ppt_x</p:attrName>
                                        </p:attrNameLst>
                                      </p:cBhvr>
                                      <p:tavLst>
                                        <p:tav tm="0">
                                          <p:val>
                                            <p:strVal val="#ppt_x"/>
                                          </p:val>
                                        </p:tav>
                                        <p:tav tm="100000">
                                          <p:val>
                                            <p:strVal val="#ppt_x"/>
                                          </p:val>
                                        </p:tav>
                                      </p:tavLst>
                                    </p:anim>
                                    <p:anim calcmode="lin" valueType="num">
                                      <p:cBhvr additive="base">
                                        <p:cTn id="22"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7"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Mind map</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2022376" y="4869160"/>
            <a:ext cx="8147248" cy="576064"/>
          </a:xfrm>
        </p:spPr>
        <p:txBody>
          <a:bodyPr/>
          <a:lstStyle/>
          <a:p>
            <a:pPr marL="0" indent="0" algn="ctr">
              <a:buNone/>
            </a:pPr>
            <a:r>
              <a:rPr lang="en-US" sz="1200" dirty="0"/>
              <a:t>Image source: </a:t>
            </a:r>
            <a:r>
              <a:rPr lang="en-US" sz="1200" dirty="0">
                <a:hlinkClick r:id="rId2"/>
              </a:rPr>
              <a:t>https://www.mindmapping.com/</a:t>
            </a:r>
            <a:r>
              <a:rPr lang="en-US" sz="1200" dirty="0"/>
              <a:t> </a:t>
            </a:r>
            <a:endParaRPr lang="en-GB" sz="1200" dirty="0"/>
          </a:p>
        </p:txBody>
      </p:sp>
      <p:pic>
        <p:nvPicPr>
          <p:cNvPr id="1026" name="Picture 2" descr="Mind Map - Nuerodiversity">
            <a:extLst>
              <a:ext uri="{FF2B5EF4-FFF2-40B4-BE49-F238E27FC236}">
                <a16:creationId xmlns:a16="http://schemas.microsoft.com/office/drawing/2014/main" id="{ADAD72BA-443E-FE81-985E-4EFC31E935B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279577" y="980729"/>
            <a:ext cx="8056239" cy="3593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66705013"/>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a:extLst>
              <a:ext uri="{FF2B5EF4-FFF2-40B4-BE49-F238E27FC236}">
                <a16:creationId xmlns:a16="http://schemas.microsoft.com/office/drawing/2014/main" id="{A94BEFDB-CF47-4CCC-AA80-E2E894C88767}"/>
              </a:ext>
            </a:extLst>
          </p:cNvPr>
          <p:cNvPicPr>
            <a:picLocks noGrp="1" noChangeAspect="1"/>
          </p:cNvPicPr>
          <p:nvPr>
            <p:ph idx="1"/>
          </p:nvPr>
        </p:nvPicPr>
        <p:blipFill>
          <a:blip r:embed="rId2" cstate="print"/>
          <a:stretch>
            <a:fillRect/>
          </a:stretch>
        </p:blipFill>
        <p:spPr>
          <a:xfrm>
            <a:off x="6240016" y="1470819"/>
            <a:ext cx="4085624" cy="3916363"/>
          </a:xfrm>
          <a:prstGeom prst="rect">
            <a:avLst/>
          </a:prstGeom>
        </p:spPr>
      </p:pic>
      <p:sp>
        <p:nvSpPr>
          <p:cNvPr id="5" name="Rectangle 4">
            <a:extLst>
              <a:ext uri="{FF2B5EF4-FFF2-40B4-BE49-F238E27FC236}">
                <a16:creationId xmlns:a16="http://schemas.microsoft.com/office/drawing/2014/main" id="{F5EBCA7A-38B3-4C5A-A179-1CC359F12699}"/>
              </a:ext>
            </a:extLst>
          </p:cNvPr>
          <p:cNvSpPr/>
          <p:nvPr/>
        </p:nvSpPr>
        <p:spPr>
          <a:xfrm>
            <a:off x="1847529" y="1556792"/>
            <a:ext cx="4364129" cy="4154984"/>
          </a:xfrm>
          <a:prstGeom prst="rect">
            <a:avLst/>
          </a:prstGeom>
        </p:spPr>
        <p:txBody>
          <a:bodyPr wrap="square">
            <a:spAutoFit/>
          </a:bodyPr>
          <a:lstStyle/>
          <a:p>
            <a:pPr eaLnBrk="0" fontAlgn="base" hangingPunct="0">
              <a:spcBef>
                <a:spcPct val="0"/>
              </a:spcBef>
              <a:spcAft>
                <a:spcPct val="0"/>
              </a:spcAft>
            </a:pPr>
            <a:r>
              <a:rPr lang="en-GB" sz="2200" dirty="0">
                <a:solidFill>
                  <a:srgbClr val="000000"/>
                </a:solidFill>
                <a:latin typeface="Arial" panose="020B0604020202020204" pitchFamily="34" charset="0"/>
                <a:cs typeface="Arial" panose="020B0604020202020204" pitchFamily="34" charset="0"/>
              </a:rPr>
              <a:t>Using tables, or 'tabular notetaking', is a good technique if you need to summarise information that you want to compare, such as a debate with differing viewpoints.</a:t>
            </a:r>
          </a:p>
          <a:p>
            <a:pPr eaLnBrk="0" fontAlgn="base" hangingPunct="0">
              <a:spcBef>
                <a:spcPct val="0"/>
              </a:spcBef>
              <a:spcAft>
                <a:spcPct val="0"/>
              </a:spcAft>
            </a:pPr>
            <a:endParaRPr lang="en-GB" sz="2200" dirty="0">
              <a:solidFill>
                <a:srgbClr val="000000"/>
              </a:solidFill>
              <a:latin typeface="Arial" panose="020B0604020202020204" pitchFamily="34" charset="0"/>
              <a:cs typeface="Arial" panose="020B0604020202020204" pitchFamily="34" charset="0"/>
            </a:endParaRPr>
          </a:p>
          <a:p>
            <a:pPr eaLnBrk="0" fontAlgn="base" hangingPunct="0">
              <a:spcBef>
                <a:spcPct val="0"/>
              </a:spcBef>
              <a:spcAft>
                <a:spcPct val="0"/>
              </a:spcAft>
            </a:pPr>
            <a:r>
              <a:rPr lang="en-GB" sz="2200" dirty="0">
                <a:solidFill>
                  <a:srgbClr val="000000"/>
                </a:solidFill>
                <a:latin typeface="Arial" panose="020B0604020202020204" pitchFamily="34" charset="0"/>
                <a:cs typeface="Arial" panose="020B0604020202020204" pitchFamily="34" charset="0"/>
              </a:rPr>
              <a:t>Summarising the points in a table helps you to evaluate them, improving your understanding of a topic and helping you prepare for an essay or exam.</a:t>
            </a:r>
          </a:p>
        </p:txBody>
      </p:sp>
      <p:sp>
        <p:nvSpPr>
          <p:cNvPr id="6" name="Title 1">
            <a:extLst>
              <a:ext uri="{FF2B5EF4-FFF2-40B4-BE49-F238E27FC236}">
                <a16:creationId xmlns:a16="http://schemas.microsoft.com/office/drawing/2014/main" id="{656FF8D2-6ADD-4148-883A-12A7E184FEDB}"/>
              </a:ext>
            </a:extLst>
          </p:cNvPr>
          <p:cNvSpPr>
            <a:spLocks noGrp="1"/>
          </p:cNvSpPr>
          <p:nvPr>
            <p:ph type="title"/>
          </p:nvPr>
        </p:nvSpPr>
        <p:spPr/>
        <p:txBody>
          <a:bodyPr/>
          <a:lstStyle/>
          <a:p>
            <a:r>
              <a:rPr lang="en-GB" sz="4000" b="1" dirty="0"/>
              <a:t>Tabular note taking</a:t>
            </a:r>
            <a:endParaRPr lang="en-GB" sz="4000" dirty="0"/>
          </a:p>
        </p:txBody>
      </p:sp>
    </p:spTree>
    <p:extLst>
      <p:ext uri="{BB962C8B-B14F-4D97-AF65-F5344CB8AC3E}">
        <p14:creationId xmlns:p14="http://schemas.microsoft.com/office/powerpoint/2010/main" val="379096667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0" presetClass="entr" presetSubtype="0" fill="hold" nodeType="clickEffect">
                                  <p:stCondLst>
                                    <p:cond delay="0"/>
                                  </p:stCondLst>
                                  <p:childTnLst>
                                    <p:set>
                                      <p:cBhvr>
                                        <p:cTn id="10" dur="1" fill="hold">
                                          <p:stCondLst>
                                            <p:cond delay="0"/>
                                          </p:stCondLst>
                                        </p:cTn>
                                        <p:tgtEl>
                                          <p:spTgt spid="4"/>
                                        </p:tgtEl>
                                        <p:attrNameLst>
                                          <p:attrName>style.visibility</p:attrName>
                                        </p:attrNameLst>
                                      </p:cBhvr>
                                      <p:to>
                                        <p:strVal val="visible"/>
                                      </p:to>
                                    </p:set>
                                    <p:animEffect transition="in" filter="fade">
                                      <p:cBhvr>
                                        <p:cTn id="11" dur="500"/>
                                        <p:tgtEl>
                                          <p:spTgt spid="4"/>
                                        </p:tgtEl>
                                      </p:cBhvr>
                                    </p:animEffect>
                                  </p:childTnLst>
                                </p:cTn>
                              </p:par>
                              <p:par>
                                <p:cTn id="12" presetID="1" presetClass="entr" presetSubtype="0" fill="hold" nodeType="withEffect">
                                  <p:stCondLst>
                                    <p:cond delay="0"/>
                                  </p:stCondLst>
                                  <p:childTnLst>
                                    <p:set>
                                      <p:cBhvr>
                                        <p:cTn id="13"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Linear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2022376" y="4869160"/>
            <a:ext cx="8147248" cy="576064"/>
          </a:xfrm>
        </p:spPr>
        <p:txBody>
          <a:bodyPr/>
          <a:lstStyle/>
          <a:p>
            <a:pPr marL="0" indent="0" algn="ctr">
              <a:buNone/>
            </a:pPr>
            <a:r>
              <a:rPr lang="en-US" sz="1200" dirty="0"/>
              <a:t>Image source: </a:t>
            </a:r>
            <a:r>
              <a:rPr lang="en-US" sz="1200" dirty="0">
                <a:hlinkClick r:id="rId2"/>
              </a:rPr>
              <a:t>https://www.futurelearn.com/courses/prepare-to-study-uk/0/steps/48554</a:t>
            </a:r>
            <a:r>
              <a:rPr lang="en-US" sz="1200" dirty="0"/>
              <a:t> </a:t>
            </a:r>
            <a:endParaRPr lang="en-GB" sz="1200" dirty="0"/>
          </a:p>
        </p:txBody>
      </p:sp>
      <p:pic>
        <p:nvPicPr>
          <p:cNvPr id="4" name="Picture 2" descr="Note-taking from lectures">
            <a:extLst>
              <a:ext uri="{FF2B5EF4-FFF2-40B4-BE49-F238E27FC236}">
                <a16:creationId xmlns:a16="http://schemas.microsoft.com/office/drawing/2014/main" id="{9885D5CD-1E72-45DE-8FBD-147539FB5A1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351584" y="1052736"/>
            <a:ext cx="7054356" cy="37122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61853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83628" y="0"/>
            <a:ext cx="7024744" cy="1143000"/>
          </a:xfrm>
        </p:spPr>
        <p:txBody>
          <a:bodyPr>
            <a:normAutofit/>
          </a:bodyPr>
          <a:lstStyle/>
          <a:p>
            <a:r>
              <a:rPr lang="en-GB" sz="3600" b="1" dirty="0"/>
              <a:t>Cornell Notes</a:t>
            </a:r>
          </a:p>
        </p:txBody>
      </p:sp>
      <p:sp>
        <p:nvSpPr>
          <p:cNvPr id="3" name="Content Placeholder 2">
            <a:extLst>
              <a:ext uri="{FF2B5EF4-FFF2-40B4-BE49-F238E27FC236}">
                <a16:creationId xmlns:a16="http://schemas.microsoft.com/office/drawing/2014/main" id="{1156631E-7E3F-46B2-8649-46374232FF0C}"/>
              </a:ext>
            </a:extLst>
          </p:cNvPr>
          <p:cNvSpPr>
            <a:spLocks noGrp="1"/>
          </p:cNvSpPr>
          <p:nvPr>
            <p:ph idx="1"/>
          </p:nvPr>
        </p:nvSpPr>
        <p:spPr>
          <a:xfrm>
            <a:off x="1950368" y="5373216"/>
            <a:ext cx="8147248" cy="576064"/>
          </a:xfrm>
        </p:spPr>
        <p:txBody>
          <a:bodyPr/>
          <a:lstStyle/>
          <a:p>
            <a:pPr marL="0" indent="0" algn="ctr">
              <a:buNone/>
            </a:pPr>
            <a:r>
              <a:rPr lang="en-US" sz="1200" dirty="0"/>
              <a:t>Image source: </a:t>
            </a:r>
            <a:r>
              <a:rPr lang="en-GB" sz="900" dirty="0">
                <a:hlinkClick r:id="rId3"/>
              </a:rPr>
              <a:t>CornellNotes-Notepad2d-1024x1018.jpg (1024×1018)</a:t>
            </a:r>
            <a:endParaRPr lang="en-GB" sz="1200" dirty="0"/>
          </a:p>
        </p:txBody>
      </p:sp>
      <p:pic>
        <p:nvPicPr>
          <p:cNvPr id="1026" name="Picture 2" descr="How to Effectively Take Notes – JJ Classes , Koraput">
            <a:extLst>
              <a:ext uri="{FF2B5EF4-FFF2-40B4-BE49-F238E27FC236}">
                <a16:creationId xmlns:a16="http://schemas.microsoft.com/office/drawing/2014/main" id="{198DFBC6-5335-8FE7-3052-A808CE4D3D8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569539" y="1052736"/>
            <a:ext cx="4345482" cy="432048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EFC64B7-7E25-4C10-F257-052AD83D8393}"/>
              </a:ext>
            </a:extLst>
          </p:cNvPr>
          <p:cNvSpPr txBox="1"/>
          <p:nvPr/>
        </p:nvSpPr>
        <p:spPr>
          <a:xfrm>
            <a:off x="5915021" y="2505670"/>
            <a:ext cx="6152932" cy="923330"/>
          </a:xfrm>
          <a:prstGeom prst="rect">
            <a:avLst/>
          </a:prstGeom>
          <a:noFill/>
        </p:spPr>
        <p:txBody>
          <a:bodyPr wrap="square">
            <a:spAutoFit/>
          </a:bodyPr>
          <a:lstStyle/>
          <a:p>
            <a:pPr marL="0" indent="0" algn="ctr">
              <a:buNone/>
            </a:pPr>
            <a:r>
              <a:rPr lang="en-GB" sz="1800" b="1" dirty="0"/>
              <a:t>Let’s watch a video about this</a:t>
            </a:r>
          </a:p>
          <a:p>
            <a:pPr marL="0" indent="0" algn="ctr">
              <a:buNone/>
            </a:pPr>
            <a:r>
              <a:rPr lang="en-GB" sz="1800" b="1" dirty="0">
                <a:hlinkClick r:id="rId5"/>
              </a:rPr>
              <a:t>https://www.youtube.com/watch?v=nX-xshA_0m8</a:t>
            </a:r>
            <a:endParaRPr lang="en-GB" sz="1800" b="1" dirty="0"/>
          </a:p>
          <a:p>
            <a:pPr marL="0" indent="0" algn="ctr">
              <a:buNone/>
            </a:pPr>
            <a:r>
              <a:rPr lang="en-GB" sz="1800" b="1" dirty="0"/>
              <a:t>(4 mins)</a:t>
            </a:r>
          </a:p>
        </p:txBody>
      </p:sp>
    </p:spTree>
    <p:extLst>
      <p:ext uri="{BB962C8B-B14F-4D97-AF65-F5344CB8AC3E}">
        <p14:creationId xmlns:p14="http://schemas.microsoft.com/office/powerpoint/2010/main" val="35334493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2" presetClass="entr" presetSubtype="4" fill="hold" nodeType="withEffect">
                                  <p:stCondLst>
                                    <p:cond delay="0"/>
                                  </p:stCondLst>
                                  <p:childTnLst>
                                    <p:set>
                                      <p:cBhvr>
                                        <p:cTn id="10" dur="1" fill="hold">
                                          <p:stCondLst>
                                            <p:cond delay="0"/>
                                          </p:stCondLst>
                                        </p:cTn>
                                        <p:tgtEl>
                                          <p:spTgt spid="1026"/>
                                        </p:tgtEl>
                                        <p:attrNameLst>
                                          <p:attrName>style.visibility</p:attrName>
                                        </p:attrNameLst>
                                      </p:cBhvr>
                                      <p:to>
                                        <p:strVal val="visible"/>
                                      </p:to>
                                    </p:set>
                                    <p:anim calcmode="lin" valueType="num">
                                      <p:cBhvr additive="base">
                                        <p:cTn id="11" dur="500" fill="hold"/>
                                        <p:tgtEl>
                                          <p:spTgt spid="1026"/>
                                        </p:tgtEl>
                                        <p:attrNameLst>
                                          <p:attrName>ppt_x</p:attrName>
                                        </p:attrNameLst>
                                      </p:cBhvr>
                                      <p:tavLst>
                                        <p:tav tm="0">
                                          <p:val>
                                            <p:strVal val="#ppt_x"/>
                                          </p:val>
                                        </p:tav>
                                        <p:tav tm="100000">
                                          <p:val>
                                            <p:strVal val="#ppt_x"/>
                                          </p:val>
                                        </p:tav>
                                      </p:tavLst>
                                    </p:anim>
                                    <p:anim calcmode="lin" valueType="num">
                                      <p:cBhvr additive="base">
                                        <p:cTn id="12" dur="500" fill="hold"/>
                                        <p:tgtEl>
                                          <p:spTgt spid="1026"/>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gtEl>
                                        <p:attrNameLst>
                                          <p:attrName>style.visibility</p:attrName>
                                        </p:attrNameLst>
                                      </p:cBhvr>
                                      <p:to>
                                        <p:strVal val="visible"/>
                                      </p:to>
                                    </p:set>
                                    <p:anim calcmode="lin" valueType="num">
                                      <p:cBhvr additive="base">
                                        <p:cTn id="15" dur="500" fill="hold"/>
                                        <p:tgtEl>
                                          <p:spTgt spid="5"/>
                                        </p:tgtEl>
                                        <p:attrNameLst>
                                          <p:attrName>ppt_x</p:attrName>
                                        </p:attrNameLst>
                                      </p:cBhvr>
                                      <p:tavLst>
                                        <p:tav tm="0">
                                          <p:val>
                                            <p:strVal val="#ppt_x"/>
                                          </p:val>
                                        </p:tav>
                                        <p:tav tm="100000">
                                          <p:val>
                                            <p:strVal val="#ppt_x"/>
                                          </p:val>
                                        </p:tav>
                                      </p:tavLst>
                                    </p:anim>
                                    <p:anim calcmode="lin" valueType="num">
                                      <p:cBhvr additive="base">
                                        <p:cTn id="16"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5" grpId="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5210E2D-92F2-6C62-A6BB-3194143D4A4D}"/>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334D13F-9010-8DB1-FA5D-8BDE465D40AC}"/>
              </a:ext>
            </a:extLst>
          </p:cNvPr>
          <p:cNvSpPr>
            <a:spLocks noGrp="1"/>
          </p:cNvSpPr>
          <p:nvPr>
            <p:ph type="title"/>
          </p:nvPr>
        </p:nvSpPr>
        <p:spPr>
          <a:xfrm>
            <a:off x="1981200" y="274638"/>
            <a:ext cx="8229600" cy="891379"/>
          </a:xfrm>
        </p:spPr>
        <p:txBody>
          <a:bodyPr vert="horz" lIns="91440" tIns="45720" rIns="91440" bIns="45720" rtlCol="0" anchor="ctr">
            <a:normAutofit/>
          </a:bodyPr>
          <a:lstStyle/>
          <a:p>
            <a:r>
              <a:rPr lang="en-GB" b="1" dirty="0"/>
              <a:t>Locating Resources</a:t>
            </a:r>
          </a:p>
        </p:txBody>
      </p:sp>
      <p:sp>
        <p:nvSpPr>
          <p:cNvPr id="5" name="Title 1">
            <a:extLst>
              <a:ext uri="{FF2B5EF4-FFF2-40B4-BE49-F238E27FC236}">
                <a16:creationId xmlns:a16="http://schemas.microsoft.com/office/drawing/2014/main" id="{2D657544-43B1-5C6E-4356-E2D5B2DCC9A5}"/>
              </a:ext>
            </a:extLst>
          </p:cNvPr>
          <p:cNvSpPr txBox="1">
            <a:spLocks/>
          </p:cNvSpPr>
          <p:nvPr/>
        </p:nvSpPr>
        <p:spPr>
          <a:xfrm>
            <a:off x="174661" y="1166018"/>
            <a:ext cx="11794731" cy="4423224"/>
          </a:xfrm>
          <a:prstGeom prst="rect">
            <a:avLst/>
          </a:prstGeom>
        </p:spPr>
        <p:txBody>
          <a:bodyPr vert="horz" lIns="91440" tIns="45720" rIns="91440" bIns="45720" rtlCol="0">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pPr marL="0" marR="0" lvl="0" indent="0" algn="l" defTabSz="914400" rtl="0" eaLnBrk="1" fontAlgn="auto" latinLnBrk="0" hangingPunct="1">
              <a:lnSpc>
                <a:spcPct val="90000"/>
              </a:lnSpc>
              <a:spcBef>
                <a:spcPct val="20000"/>
              </a:spcBef>
              <a:spcAft>
                <a:spcPts val="0"/>
              </a:spcAft>
              <a:buClrTx/>
              <a:buSzTx/>
              <a:buFontTx/>
              <a:buNone/>
              <a:tabLst/>
              <a:defRPr/>
            </a:pP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If the online reading list is inaccessible or shows </a:t>
            </a:r>
            <a:r>
              <a:rPr kumimoji="0" lang="en-US" altLang="en-US" sz="3200" b="0" i="0" u="none" strike="noStrike" kern="1200" cap="none" spc="0" normalizeH="0" baseline="0" noProof="0" dirty="0">
                <a:ln>
                  <a:noFill/>
                </a:ln>
                <a:solidFill>
                  <a:schemeClr val="accent1"/>
                </a:solidFill>
                <a:effectLst/>
                <a:uLnTx/>
                <a:uFillTx/>
                <a:latin typeface="Myriad Pro"/>
                <a:ea typeface="+mj-ea"/>
                <a:cs typeface="+mj-cs"/>
              </a:rPr>
              <a:t>“</a:t>
            </a:r>
            <a:r>
              <a:rPr kumimoji="0" lang="en-US" altLang="en-US" sz="3200" i="1" u="none" strike="noStrike" kern="1200" cap="none" spc="0" normalizeH="0" baseline="0" noProof="0" dirty="0">
                <a:ln>
                  <a:noFill/>
                </a:ln>
                <a:solidFill>
                  <a:schemeClr val="accent1"/>
                </a:solidFill>
                <a:effectLst/>
                <a:uLnTx/>
                <a:uFillTx/>
                <a:latin typeface="Myriad Pro"/>
                <a:ea typeface="+mj-ea"/>
                <a:cs typeface="+mj-cs"/>
              </a:rPr>
              <a:t>Redesign</a:t>
            </a:r>
            <a:r>
              <a:rPr kumimoji="0" lang="en-US" altLang="en-US" sz="3200" b="0" i="0" u="none" strike="noStrike" kern="1200" cap="none" spc="0" normalizeH="0" baseline="0" noProof="0" dirty="0">
                <a:ln>
                  <a:noFill/>
                </a:ln>
                <a:solidFill>
                  <a:schemeClr val="accent1"/>
                </a:solidFill>
                <a:effectLst/>
                <a:uLnTx/>
                <a:uFillTx/>
                <a:latin typeface="Myriad Pro"/>
                <a:ea typeface="+mj-ea"/>
                <a:cs typeface="+mj-cs"/>
              </a:rPr>
              <a:t>”</a:t>
            </a:r>
            <a:r>
              <a:rPr kumimoji="0" lang="en-US" altLang="en-US" sz="3200" b="0" i="0" u="none" strike="noStrike" kern="1200" cap="none" spc="0" normalizeH="0" baseline="0" noProof="0" dirty="0">
                <a:ln>
                  <a:noFill/>
                </a:ln>
                <a:solidFill>
                  <a:prstClr val="black"/>
                </a:solidFill>
                <a:effectLst/>
                <a:uLnTx/>
                <a:uFillTx/>
                <a:latin typeface="Myriad Pro"/>
                <a:ea typeface="+mj-ea"/>
                <a:cs typeface="+mj-cs"/>
              </a:rPr>
              <a:t> in the tab. Kindly follow these steps:</a:t>
            </a:r>
          </a:p>
          <a:p>
            <a:pPr marL="0" marR="0" lvl="0" indent="0" algn="l" defTabSz="914400" rtl="0" eaLnBrk="1" fontAlgn="auto" latinLnBrk="0" hangingPunct="1">
              <a:lnSpc>
                <a:spcPct val="90000"/>
              </a:lnSpc>
              <a:spcBef>
                <a:spcPct val="20000"/>
              </a:spcBef>
              <a:spcAft>
                <a:spcPts val="0"/>
              </a:spcAft>
              <a:buClrTx/>
              <a:buSzTx/>
              <a:buFontTx/>
              <a:buNone/>
              <a:tabLst/>
              <a:defRPr/>
            </a:pPr>
            <a:endParaRPr kumimoji="0" lang="en-US" altLang="en-US" sz="2000" b="0" i="0" u="none" strike="noStrike" kern="1200" cap="none" spc="0" normalizeH="0" baseline="0" noProof="0" dirty="0">
              <a:ln>
                <a:noFill/>
              </a:ln>
              <a:solidFill>
                <a:prstClr val="black"/>
              </a:solidFill>
              <a:effectLst/>
              <a:uLnTx/>
              <a:uFillTx/>
              <a:latin typeface="Myriad Pro"/>
              <a:ea typeface="+mj-ea"/>
              <a:cs typeface="+mj-cs"/>
            </a:endParaRPr>
          </a:p>
          <a:p>
            <a:pPr marL="0" marR="0" lvl="0" indent="0" algn="l" defTabSz="914400" rtl="0" eaLnBrk="1" fontAlgn="auto" latinLnBrk="0" hangingPunct="1">
              <a:lnSpc>
                <a:spcPct val="90000"/>
              </a:lnSpc>
              <a:spcBef>
                <a:spcPct val="20000"/>
              </a:spcBef>
              <a:spcAft>
                <a:spcPts val="0"/>
              </a:spcAft>
              <a:buClrTx/>
              <a:buSzTx/>
              <a:buFontTx/>
              <a:buNone/>
              <a:tabLst/>
              <a:defRPr/>
            </a:pPr>
            <a:r>
              <a:rPr lang="en-US" altLang="en-US" sz="2000" dirty="0">
                <a:solidFill>
                  <a:prstClr val="black"/>
                </a:solidFill>
                <a:latin typeface="Myriad Pro"/>
              </a:rPr>
              <a:t>-Return to the Hwb page /Home page </a:t>
            </a:r>
            <a:r>
              <a:rPr lang="en-US" altLang="en-US" sz="2000" dirty="0">
                <a:solidFill>
                  <a:prstClr val="black"/>
                </a:solidFill>
                <a:highlight>
                  <a:srgbClr val="FFFF00"/>
                </a:highlight>
                <a:latin typeface="Myriad Pro"/>
              </a:rPr>
              <a:t>(see image 1)</a:t>
            </a:r>
          </a:p>
          <a:p>
            <a:pPr marL="457200" marR="0" lvl="0" indent="-457200" algn="l" defTabSz="914400" rtl="0" eaLnBrk="1" fontAlgn="auto" latinLnBrk="0" hangingPunct="1">
              <a:lnSpc>
                <a:spcPct val="90000"/>
              </a:lnSpc>
              <a:spcBef>
                <a:spcPct val="20000"/>
              </a:spcBef>
              <a:spcAft>
                <a:spcPts val="0"/>
              </a:spcAft>
              <a:buClrTx/>
              <a:buSzTx/>
              <a:buFontTx/>
              <a:buChar char="-"/>
              <a:tabLst/>
              <a:defRPr/>
            </a:pPr>
            <a:r>
              <a:rPr lang="en-US" altLang="en-US" sz="2000" dirty="0">
                <a:solidFill>
                  <a:prstClr val="black"/>
                </a:solidFill>
                <a:latin typeface="Myriad Pro"/>
              </a:rPr>
              <a:t>Click on the library Icon </a:t>
            </a:r>
            <a:r>
              <a:rPr lang="en-US" altLang="en-US" sz="2000" dirty="0">
                <a:solidFill>
                  <a:prstClr val="black"/>
                </a:solidFill>
                <a:highlight>
                  <a:srgbClr val="FFFF00"/>
                </a:highlight>
                <a:latin typeface="Myriad Pro"/>
              </a:rPr>
              <a:t>(see image 1)</a:t>
            </a:r>
          </a:p>
          <a:p>
            <a:pPr marL="457200" indent="-457200" algn="l">
              <a:lnSpc>
                <a:spcPct val="90000"/>
              </a:lnSpc>
              <a:spcBef>
                <a:spcPct val="20000"/>
              </a:spcBef>
              <a:buFontTx/>
              <a:buChar char="-"/>
              <a:defRPr/>
            </a:pPr>
            <a:r>
              <a:rPr kumimoji="0" lang="en-US" altLang="en-US" sz="2000" b="0" i="0" u="none" strike="noStrike" kern="1200" cap="none" spc="0" normalizeH="0" baseline="0" noProof="0" dirty="0">
                <a:ln>
                  <a:noFill/>
                </a:ln>
                <a:solidFill>
                  <a:prstClr val="black"/>
                </a:solidFill>
                <a:effectLst/>
                <a:uLnTx/>
                <a:uFillTx/>
                <a:latin typeface="Myriad Pro"/>
                <a:ea typeface="+mj-ea"/>
                <a:cs typeface="+mj-cs"/>
              </a:rPr>
              <a:t>Type in the t</a:t>
            </a:r>
            <a:r>
              <a:rPr lang="en-US" altLang="en-US" sz="2000" dirty="0" err="1">
                <a:solidFill>
                  <a:prstClr val="black"/>
                </a:solidFill>
                <a:latin typeface="Myriad Pro"/>
              </a:rPr>
              <a:t>itle</a:t>
            </a:r>
            <a:r>
              <a:rPr lang="en-US" altLang="en-US" sz="2000" dirty="0">
                <a:solidFill>
                  <a:prstClr val="black"/>
                </a:solidFill>
                <a:latin typeface="Myriad Pro"/>
              </a:rPr>
              <a:t> of the book and search </a:t>
            </a:r>
            <a:r>
              <a:rPr lang="en-US" altLang="en-US" sz="2000" dirty="0">
                <a:solidFill>
                  <a:prstClr val="black"/>
                </a:solidFill>
                <a:highlight>
                  <a:srgbClr val="FFFF00"/>
                </a:highlight>
              </a:rPr>
              <a:t>(see image 2)</a:t>
            </a:r>
          </a:p>
          <a:p>
            <a:pPr marL="457200" marR="0" lvl="0" indent="-457200" algn="l" defTabSz="914400" rtl="0" eaLnBrk="1" fontAlgn="auto" latinLnBrk="0" hangingPunct="1">
              <a:lnSpc>
                <a:spcPct val="90000"/>
              </a:lnSpc>
              <a:spcBef>
                <a:spcPct val="20000"/>
              </a:spcBef>
              <a:spcAft>
                <a:spcPts val="0"/>
              </a:spcAft>
              <a:buClrTx/>
              <a:buSzTx/>
              <a:buFontTx/>
              <a:buChar char="-"/>
              <a:tabLst/>
              <a:defRPr/>
            </a:pPr>
            <a:r>
              <a:rPr kumimoji="0" lang="en-US" altLang="en-US" sz="2000" b="0" i="0" u="none" strike="noStrike" kern="1200" cap="none" spc="0" normalizeH="0" baseline="0" noProof="0" dirty="0">
                <a:ln>
                  <a:noFill/>
                </a:ln>
                <a:solidFill>
                  <a:prstClr val="black"/>
                </a:solidFill>
                <a:effectLst/>
                <a:uLnTx/>
                <a:uFillTx/>
                <a:latin typeface="Myriad Pro"/>
                <a:ea typeface="+mj-ea"/>
                <a:cs typeface="+mj-cs"/>
              </a:rPr>
              <a:t>Open the book, navigate to the </a:t>
            </a:r>
            <a:r>
              <a:rPr lang="en-US" altLang="en-US" sz="2000" dirty="0">
                <a:solidFill>
                  <a:prstClr val="black"/>
                </a:solidFill>
                <a:latin typeface="Myriad Pro"/>
              </a:rPr>
              <a:t>required section</a:t>
            </a:r>
          </a:p>
          <a:p>
            <a:pPr marR="0" lvl="0" algn="l" defTabSz="914400" rtl="0" eaLnBrk="1" fontAlgn="auto" latinLnBrk="0" hangingPunct="1">
              <a:lnSpc>
                <a:spcPct val="90000"/>
              </a:lnSpc>
              <a:spcBef>
                <a:spcPct val="20000"/>
              </a:spcBef>
              <a:spcAft>
                <a:spcPts val="0"/>
              </a:spcAft>
              <a:buClrTx/>
              <a:buSzTx/>
              <a:tabLst/>
              <a:defRPr/>
            </a:pPr>
            <a:r>
              <a:rPr kumimoji="0" lang="en-US" altLang="en-US" sz="2000" b="0" i="0" u="none" strike="noStrike" kern="1200" cap="none" spc="0" normalizeH="0" baseline="0" noProof="0" dirty="0">
                <a:ln>
                  <a:noFill/>
                </a:ln>
                <a:solidFill>
                  <a:prstClr val="black"/>
                </a:solidFill>
                <a:effectLst/>
                <a:uLnTx/>
                <a:uFillTx/>
                <a:latin typeface="Myriad Pro"/>
                <a:ea typeface="+mj-ea"/>
                <a:cs typeface="+mj-cs"/>
              </a:rPr>
              <a:t> and complete the task.</a:t>
            </a:r>
            <a:endParaRPr kumimoji="0" lang="en-US" altLang="en-US" sz="2000" b="0" i="0" u="none" strike="noStrike" kern="1200" cap="none" spc="0" normalizeH="0" baseline="0" noProof="0" dirty="0">
              <a:ln>
                <a:noFill/>
              </a:ln>
              <a:solidFill>
                <a:prstClr val="black"/>
              </a:solidFill>
              <a:effectLst/>
              <a:uLnTx/>
              <a:uFillTx/>
              <a:latin typeface="Myriad Pro"/>
            </a:endParaRPr>
          </a:p>
        </p:txBody>
      </p:sp>
      <p:pic>
        <p:nvPicPr>
          <p:cNvPr id="7172" name="Picture 4" descr="Group Work - Meaning, Benefits, and Implementation | Marketing91">
            <a:extLst>
              <a:ext uri="{FF2B5EF4-FFF2-40B4-BE49-F238E27FC236}">
                <a16:creationId xmlns:a16="http://schemas.microsoft.com/office/drawing/2014/main" id="{12D54997-C9CF-862A-0BDE-6D49EFFA7DD1}"/>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9132951" y="393495"/>
            <a:ext cx="1551241" cy="653663"/>
          </a:xfrm>
          <a:prstGeom prst="rect">
            <a:avLst/>
          </a:prstGeom>
          <a:solidFill>
            <a:srgbClr val="FFFFFF"/>
          </a:solidFill>
        </p:spPr>
      </p:pic>
      <p:pic>
        <p:nvPicPr>
          <p:cNvPr id="4" name="Picture 3">
            <a:extLst>
              <a:ext uri="{FF2B5EF4-FFF2-40B4-BE49-F238E27FC236}">
                <a16:creationId xmlns:a16="http://schemas.microsoft.com/office/drawing/2014/main" id="{AD4CCBEA-23B3-9297-C1F5-E8DE4F2C7E5E}"/>
              </a:ext>
            </a:extLst>
          </p:cNvPr>
          <p:cNvPicPr>
            <a:picLocks noChangeAspect="1"/>
          </p:cNvPicPr>
          <p:nvPr/>
        </p:nvPicPr>
        <p:blipFill>
          <a:blip r:embed="rId4"/>
          <a:stretch>
            <a:fillRect/>
          </a:stretch>
        </p:blipFill>
        <p:spPr>
          <a:xfrm>
            <a:off x="9132951" y="1794244"/>
            <a:ext cx="2828925" cy="2057400"/>
          </a:xfrm>
          <a:prstGeom prst="rect">
            <a:avLst/>
          </a:prstGeom>
        </p:spPr>
      </p:pic>
      <p:pic>
        <p:nvPicPr>
          <p:cNvPr id="8" name="Picture 7">
            <a:extLst>
              <a:ext uri="{FF2B5EF4-FFF2-40B4-BE49-F238E27FC236}">
                <a16:creationId xmlns:a16="http://schemas.microsoft.com/office/drawing/2014/main" id="{38503B1B-72D5-FCBC-234F-4783FDC5248A}"/>
              </a:ext>
            </a:extLst>
          </p:cNvPr>
          <p:cNvPicPr>
            <a:picLocks noChangeAspect="1"/>
          </p:cNvPicPr>
          <p:nvPr/>
        </p:nvPicPr>
        <p:blipFill>
          <a:blip r:embed="rId5"/>
          <a:stretch>
            <a:fillRect/>
          </a:stretch>
        </p:blipFill>
        <p:spPr>
          <a:xfrm>
            <a:off x="6337005" y="3939221"/>
            <a:ext cx="5854995" cy="1768881"/>
          </a:xfrm>
          <a:prstGeom prst="rect">
            <a:avLst/>
          </a:prstGeom>
        </p:spPr>
      </p:pic>
      <mc:AlternateContent xmlns:mc="http://schemas.openxmlformats.org/markup-compatibility/2006" xmlns:p14="http://schemas.microsoft.com/office/powerpoint/2010/main">
        <mc:Choice Requires="p14">
          <p:contentPart p14:bwMode="auto" r:id="rId6">
            <p14:nvContentPartPr>
              <p14:cNvPr id="9" name="Ink 8">
                <a:extLst>
                  <a:ext uri="{FF2B5EF4-FFF2-40B4-BE49-F238E27FC236}">
                    <a16:creationId xmlns:a16="http://schemas.microsoft.com/office/drawing/2014/main" id="{81B6DEBB-19B6-9F45-91DB-9D6283219A8E}"/>
                  </a:ext>
                </a:extLst>
              </p14:cNvPr>
              <p14:cNvContentPartPr/>
              <p14:nvPr/>
            </p14:nvContentPartPr>
            <p14:xfrm>
              <a:off x="8726350" y="2022740"/>
              <a:ext cx="269280" cy="541800"/>
            </p14:xfrm>
          </p:contentPart>
        </mc:Choice>
        <mc:Fallback xmlns="">
          <p:pic>
            <p:nvPicPr>
              <p:cNvPr id="9" name="Ink 8">
                <a:extLst>
                  <a:ext uri="{FF2B5EF4-FFF2-40B4-BE49-F238E27FC236}">
                    <a16:creationId xmlns:a16="http://schemas.microsoft.com/office/drawing/2014/main" id="{81B6DEBB-19B6-9F45-91DB-9D6283219A8E}"/>
                  </a:ext>
                </a:extLst>
              </p:cNvPr>
              <p:cNvPicPr/>
              <p:nvPr/>
            </p:nvPicPr>
            <p:blipFill>
              <a:blip r:embed="rId7"/>
              <a:stretch>
                <a:fillRect/>
              </a:stretch>
            </p:blipFill>
            <p:spPr>
              <a:xfrm>
                <a:off x="8690350" y="1987100"/>
                <a:ext cx="340920" cy="61344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10" name="Ink 9">
                <a:extLst>
                  <a:ext uri="{FF2B5EF4-FFF2-40B4-BE49-F238E27FC236}">
                    <a16:creationId xmlns:a16="http://schemas.microsoft.com/office/drawing/2014/main" id="{E124F101-8EDD-F39C-4BA1-2CEEF468C5FC}"/>
                  </a:ext>
                </a:extLst>
              </p14:cNvPr>
              <p14:cNvContentPartPr/>
              <p14:nvPr/>
            </p14:nvContentPartPr>
            <p14:xfrm>
              <a:off x="5698750" y="4994540"/>
              <a:ext cx="287640" cy="373320"/>
            </p14:xfrm>
          </p:contentPart>
        </mc:Choice>
        <mc:Fallback xmlns="">
          <p:pic>
            <p:nvPicPr>
              <p:cNvPr id="10" name="Ink 9">
                <a:extLst>
                  <a:ext uri="{FF2B5EF4-FFF2-40B4-BE49-F238E27FC236}">
                    <a16:creationId xmlns:a16="http://schemas.microsoft.com/office/drawing/2014/main" id="{E124F101-8EDD-F39C-4BA1-2CEEF468C5FC}"/>
                  </a:ext>
                </a:extLst>
              </p:cNvPr>
              <p:cNvPicPr/>
              <p:nvPr/>
            </p:nvPicPr>
            <p:blipFill>
              <a:blip r:embed="rId9"/>
              <a:stretch>
                <a:fillRect/>
              </a:stretch>
            </p:blipFill>
            <p:spPr>
              <a:xfrm>
                <a:off x="5662750" y="4958540"/>
                <a:ext cx="359280" cy="444960"/>
              </a:xfrm>
              <a:prstGeom prst="rect">
                <a:avLst/>
              </a:prstGeom>
            </p:spPr>
          </p:pic>
        </mc:Fallback>
      </mc:AlternateContent>
    </p:spTree>
    <p:extLst>
      <p:ext uri="{BB962C8B-B14F-4D97-AF65-F5344CB8AC3E}">
        <p14:creationId xmlns:p14="http://schemas.microsoft.com/office/powerpoint/2010/main" val="310294191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54351F3-1CD7-C090-D2B4-B1A9500013E1}"/>
              </a:ext>
            </a:extLst>
          </p:cNvPr>
          <p:cNvSpPr>
            <a:spLocks noGrp="1"/>
          </p:cNvSpPr>
          <p:nvPr>
            <p:ph type="title"/>
          </p:nvPr>
        </p:nvSpPr>
        <p:spPr/>
        <p:txBody>
          <a:bodyPr/>
          <a:lstStyle/>
          <a:p>
            <a:r>
              <a:rPr lang="en-GB" dirty="0"/>
              <a:t>Online </a:t>
            </a:r>
            <a:r>
              <a:rPr lang="en-GB" dirty="0" err="1"/>
              <a:t>Infoskills</a:t>
            </a:r>
            <a:r>
              <a:rPr lang="en-GB" dirty="0"/>
              <a:t> Programme</a:t>
            </a:r>
          </a:p>
        </p:txBody>
      </p:sp>
      <p:sp>
        <p:nvSpPr>
          <p:cNvPr id="5" name="Content Placeholder 4">
            <a:extLst>
              <a:ext uri="{FF2B5EF4-FFF2-40B4-BE49-F238E27FC236}">
                <a16:creationId xmlns:a16="http://schemas.microsoft.com/office/drawing/2014/main" id="{B0BC1064-FBCB-D53C-B9B4-7F700EE41552}"/>
              </a:ext>
            </a:extLst>
          </p:cNvPr>
          <p:cNvSpPr>
            <a:spLocks noGrp="1"/>
          </p:cNvSpPr>
          <p:nvPr>
            <p:ph idx="1"/>
          </p:nvPr>
        </p:nvSpPr>
        <p:spPr>
          <a:xfrm>
            <a:off x="609600" y="1600201"/>
            <a:ext cx="9703537" cy="3917032"/>
          </a:xfrm>
        </p:spPr>
        <p:txBody>
          <a:bodyPr>
            <a:noAutofit/>
          </a:bodyPr>
          <a:lstStyle/>
          <a:p>
            <a:pPr marL="0" indent="0">
              <a:lnSpc>
                <a:spcPct val="115000"/>
              </a:lnSpc>
              <a:spcAft>
                <a:spcPts val="800"/>
              </a:spcAft>
              <a:buNone/>
            </a:pPr>
            <a:r>
              <a:rPr lang="en-GB" sz="2400" kern="100" dirty="0">
                <a:latin typeface="Aptos" panose="020B0004020202020204" pitchFamily="34" charset="0"/>
                <a:ea typeface="DengXian" panose="02010600030101010101" pitchFamily="2" charset="-122"/>
                <a:cs typeface="Arial" panose="020B0604020202020204" pitchFamily="34" charset="0"/>
              </a:rPr>
              <a:t>If you were unable to sign into the Info Skills Module last week, please enrol using the link below and complete the sessions.</a:t>
            </a:r>
          </a:p>
          <a:p>
            <a:pPr marL="0" indent="0">
              <a:lnSpc>
                <a:spcPct val="115000"/>
              </a:lnSpc>
              <a:spcAft>
                <a:spcPts val="800"/>
              </a:spcAft>
              <a:buNone/>
            </a:pPr>
            <a:r>
              <a:rPr lang="en-GB" sz="2400" kern="100" dirty="0">
                <a:latin typeface="Aptos" panose="020B0004020202020204" pitchFamily="34" charset="0"/>
                <a:ea typeface="DengXian" panose="02010600030101010101" pitchFamily="2" charset="-122"/>
                <a:cs typeface="Arial" panose="020B0604020202020204" pitchFamily="34" charset="0"/>
              </a:rPr>
              <a:t>Go to </a:t>
            </a:r>
            <a:r>
              <a:rPr lang="en-GB" sz="2400" kern="100" dirty="0">
                <a:effectLst/>
                <a:latin typeface="Aptos" panose="020B0004020202020204" pitchFamily="34" charset="0"/>
                <a:ea typeface="DengXian" panose="02010600030101010101" pitchFamily="2" charset="-122"/>
                <a:cs typeface="Arial" panose="020B0604020202020204" pitchFamily="34" charset="0"/>
              </a:rPr>
              <a:t>Finding and Using Information Unit 1 Section 2: Stages of Information (includes Evaluating Sources)</a:t>
            </a:r>
            <a:endParaRPr lang="en-GB" sz="2400" kern="100" dirty="0">
              <a:latin typeface="Aptos" panose="020B0004020202020204" pitchFamily="34" charset="0"/>
              <a:ea typeface="DengXian" panose="02010600030101010101" pitchFamily="2" charset="-122"/>
              <a:cs typeface="Arial" panose="020B0604020202020204" pitchFamily="34" charset="0"/>
            </a:endParaRPr>
          </a:p>
          <a:p>
            <a:pPr>
              <a:lnSpc>
                <a:spcPct val="115000"/>
              </a:lnSpc>
              <a:spcAft>
                <a:spcPts val="800"/>
              </a:spcAft>
            </a:pPr>
            <a:r>
              <a:rPr lang="en-GB" sz="2400" dirty="0">
                <a:hlinkClick r:id="rId2"/>
              </a:rPr>
              <a:t>moodle.uwtsd.ac.uk/mod/</a:t>
            </a:r>
            <a:r>
              <a:rPr lang="en-GB" sz="2400" dirty="0" err="1">
                <a:hlinkClick r:id="rId2"/>
              </a:rPr>
              <a:t>scorm</a:t>
            </a:r>
            <a:r>
              <a:rPr lang="en-GB" sz="2400" dirty="0">
                <a:hlinkClick r:id="rId2"/>
              </a:rPr>
              <a:t>/</a:t>
            </a:r>
            <a:r>
              <a:rPr lang="en-GB" sz="2400" dirty="0" err="1">
                <a:hlinkClick r:id="rId2"/>
              </a:rPr>
              <a:t>player.php?a</a:t>
            </a:r>
            <a:r>
              <a:rPr lang="en-GB" sz="2400" dirty="0">
                <a:hlinkClick r:id="rId2"/>
              </a:rPr>
              <a:t>=6864&amp;currentorg=</a:t>
            </a:r>
            <a:r>
              <a:rPr lang="en-GB" sz="2400" dirty="0" err="1">
                <a:hlinkClick r:id="rId2"/>
              </a:rPr>
              <a:t>articulate_rise&amp;scoid</a:t>
            </a:r>
            <a:r>
              <a:rPr lang="en-GB" sz="2400" dirty="0">
                <a:hlinkClick r:id="rId2"/>
              </a:rPr>
              <a:t>=14763&amp;sesskey=fiSHR9WZNM&amp;display=</a:t>
            </a:r>
            <a:r>
              <a:rPr lang="en-GB" sz="2400" dirty="0" err="1">
                <a:hlinkClick r:id="rId2"/>
              </a:rPr>
              <a:t>popup&amp;mode</a:t>
            </a:r>
            <a:r>
              <a:rPr lang="en-GB" sz="2400" dirty="0">
                <a:hlinkClick r:id="rId2"/>
              </a:rPr>
              <a:t>=normal</a:t>
            </a:r>
            <a:endParaRPr lang="en-GB" sz="2400" kern="100" dirty="0">
              <a:effectLst/>
              <a:latin typeface="Aptos" panose="020B0004020202020204" pitchFamily="34" charset="0"/>
              <a:ea typeface="DengXian" panose="02010600030101010101" pitchFamily="2" charset="-122"/>
              <a:cs typeface="Arial" panose="020B0604020202020204" pitchFamily="34" charset="0"/>
            </a:endParaRPr>
          </a:p>
          <a:p>
            <a:endParaRPr lang="en-GB" sz="2400" dirty="0"/>
          </a:p>
        </p:txBody>
      </p:sp>
      <p:pic>
        <p:nvPicPr>
          <p:cNvPr id="3" name="Picture 2">
            <a:extLst>
              <a:ext uri="{FF2B5EF4-FFF2-40B4-BE49-F238E27FC236}">
                <a16:creationId xmlns:a16="http://schemas.microsoft.com/office/drawing/2014/main" id="{E1768918-2469-F471-40B5-7758B798302C}"/>
              </a:ext>
            </a:extLst>
          </p:cNvPr>
          <p:cNvPicPr>
            <a:picLocks noChangeAspect="1"/>
          </p:cNvPicPr>
          <p:nvPr/>
        </p:nvPicPr>
        <p:blipFill rotWithShape="1">
          <a:blip r:embed="rId3"/>
          <a:srcRect l="64691" t="22778" r="20000" b="53519"/>
          <a:stretch/>
        </p:blipFill>
        <p:spPr>
          <a:xfrm>
            <a:off x="10207256" y="1417638"/>
            <a:ext cx="1927386" cy="2583096"/>
          </a:xfrm>
          <a:prstGeom prst="rect">
            <a:avLst/>
          </a:prstGeom>
        </p:spPr>
      </p:pic>
    </p:spTree>
    <p:extLst>
      <p:ext uri="{BB962C8B-B14F-4D97-AF65-F5344CB8AC3E}">
        <p14:creationId xmlns:p14="http://schemas.microsoft.com/office/powerpoint/2010/main" val="17458587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par>
                                <p:cTn id="9" presetID="2" presetClass="entr" presetSubtype="4" fill="hold" grpId="0" nodeType="with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anim calcmode="lin" valueType="num">
                                      <p:cBhvr additive="base">
                                        <p:cTn id="11" dur="500" fill="hold"/>
                                        <p:tgtEl>
                                          <p:spTgt spid="5">
                                            <p:txEl>
                                              <p:pRg st="0" end="0"/>
                                            </p:txEl>
                                          </p:spTgt>
                                        </p:tgtEl>
                                        <p:attrNameLst>
                                          <p:attrName>ppt_x</p:attrName>
                                        </p:attrNameLst>
                                      </p:cBhvr>
                                      <p:tavLst>
                                        <p:tav tm="0">
                                          <p:val>
                                            <p:strVal val="#ppt_x"/>
                                          </p:val>
                                        </p:tav>
                                        <p:tav tm="100000">
                                          <p:val>
                                            <p:strVal val="#ppt_x"/>
                                          </p:val>
                                        </p:tav>
                                      </p:tavLst>
                                    </p:anim>
                                    <p:anim calcmode="lin" valueType="num">
                                      <p:cBhvr additive="base">
                                        <p:cTn id="12" dur="500" fill="hold"/>
                                        <p:tgtEl>
                                          <p:spTgt spid="5">
                                            <p:txEl>
                                              <p:pRg st="0" end="0"/>
                                            </p:txEl>
                                          </p:spTgt>
                                        </p:tgtEl>
                                        <p:attrNameLst>
                                          <p:attrName>ppt_y</p:attrName>
                                        </p:attrNameLst>
                                      </p:cBhvr>
                                      <p:tavLst>
                                        <p:tav tm="0">
                                          <p:val>
                                            <p:strVal val="1+#ppt_h/2"/>
                                          </p:val>
                                        </p:tav>
                                        <p:tav tm="100000">
                                          <p:val>
                                            <p:strVal val="#ppt_y"/>
                                          </p:val>
                                        </p:tav>
                                      </p:tavLst>
                                    </p:anim>
                                  </p:childTnLst>
                                </p:cTn>
                              </p:par>
                              <p:par>
                                <p:cTn id="13" presetID="2" presetClass="entr" presetSubtype="4" fill="hold" grpId="0" nodeType="withEffect">
                                  <p:stCondLst>
                                    <p:cond delay="0"/>
                                  </p:stCondLst>
                                  <p:childTnLst>
                                    <p:set>
                                      <p:cBhvr>
                                        <p:cTn id="14" dur="1" fill="hold">
                                          <p:stCondLst>
                                            <p:cond delay="0"/>
                                          </p:stCondLst>
                                        </p:cTn>
                                        <p:tgtEl>
                                          <p:spTgt spid="5">
                                            <p:txEl>
                                              <p:pRg st="1" end="1"/>
                                            </p:txEl>
                                          </p:spTgt>
                                        </p:tgtEl>
                                        <p:attrNameLst>
                                          <p:attrName>style.visibility</p:attrName>
                                        </p:attrNameLst>
                                      </p:cBhvr>
                                      <p:to>
                                        <p:strVal val="visible"/>
                                      </p:to>
                                    </p:set>
                                    <p:anim calcmode="lin" valueType="num">
                                      <p:cBhvr additive="base">
                                        <p:cTn id="15" dur="500" fill="hold"/>
                                        <p:tgtEl>
                                          <p:spTgt spid="5">
                                            <p:txEl>
                                              <p:pRg st="1" end="1"/>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5">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5">
                                            <p:txEl>
                                              <p:pRg st="2" end="2"/>
                                            </p:txEl>
                                          </p:spTgt>
                                        </p:tgtEl>
                                        <p:attrNameLst>
                                          <p:attrName>style.visibility</p:attrName>
                                        </p:attrNameLst>
                                      </p:cBhvr>
                                      <p:to>
                                        <p:strVal val="visible"/>
                                      </p:to>
                                    </p:set>
                                    <p:anim calcmode="lin" valueType="num">
                                      <p:cBhvr additive="base">
                                        <p:cTn id="21" dur="500" fill="hold"/>
                                        <p:tgtEl>
                                          <p:spTgt spid="5">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5">
                                            <p:txEl>
                                              <p:pRg st="2" end="2"/>
                                            </p:txEl>
                                          </p:spTgt>
                                        </p:tgtEl>
                                        <p:attrNameLst>
                                          <p:attrName>ppt_y</p:attrName>
                                        </p:attrNameLst>
                                      </p:cBhvr>
                                      <p:tavLst>
                                        <p:tav tm="0">
                                          <p:val>
                                            <p:strVal val="1+#ppt_h/2"/>
                                          </p:val>
                                        </p:tav>
                                        <p:tav tm="100000">
                                          <p:val>
                                            <p:strVal val="#ppt_y"/>
                                          </p:val>
                                        </p:tav>
                                      </p:tavLst>
                                    </p:anim>
                                  </p:childTnLst>
                                </p:cTn>
                              </p:par>
                              <p:par>
                                <p:cTn id="23" presetID="2" presetClass="entr" presetSubtype="4" fill="hold" nodeType="withEffect">
                                  <p:stCondLst>
                                    <p:cond delay="0"/>
                                  </p:stCondLst>
                                  <p:childTnLst>
                                    <p:set>
                                      <p:cBhvr>
                                        <p:cTn id="24" dur="1" fill="hold">
                                          <p:stCondLst>
                                            <p:cond delay="0"/>
                                          </p:stCondLst>
                                        </p:cTn>
                                        <p:tgtEl>
                                          <p:spTgt spid="3"/>
                                        </p:tgtEl>
                                        <p:attrNameLst>
                                          <p:attrName>style.visibility</p:attrName>
                                        </p:attrNameLst>
                                      </p:cBhvr>
                                      <p:to>
                                        <p:strVal val="visible"/>
                                      </p:to>
                                    </p:set>
                                    <p:anim calcmode="lin" valueType="num">
                                      <p:cBhvr additive="base">
                                        <p:cTn id="25" dur="500" fill="hold"/>
                                        <p:tgtEl>
                                          <p:spTgt spid="3"/>
                                        </p:tgtEl>
                                        <p:attrNameLst>
                                          <p:attrName>ppt_x</p:attrName>
                                        </p:attrNameLst>
                                      </p:cBhvr>
                                      <p:tavLst>
                                        <p:tav tm="0">
                                          <p:val>
                                            <p:strVal val="#ppt_x"/>
                                          </p:val>
                                        </p:tav>
                                        <p:tav tm="100000">
                                          <p:val>
                                            <p:strVal val="#ppt_x"/>
                                          </p:val>
                                        </p:tav>
                                      </p:tavLst>
                                    </p:anim>
                                    <p:anim calcmode="lin" valueType="num">
                                      <p:cBhvr additive="base">
                                        <p:cTn id="26"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814B7-F6C6-4252-976F-D8EBC8EF2D79}"/>
              </a:ext>
            </a:extLst>
          </p:cNvPr>
          <p:cNvSpPr>
            <a:spLocks noGrp="1"/>
          </p:cNvSpPr>
          <p:nvPr>
            <p:ph type="title"/>
          </p:nvPr>
        </p:nvSpPr>
        <p:spPr>
          <a:xfrm>
            <a:off x="609600" y="0"/>
            <a:ext cx="10972800" cy="975641"/>
          </a:xfrm>
        </p:spPr>
        <p:txBody>
          <a:bodyPr/>
          <a:lstStyle/>
          <a:p>
            <a:r>
              <a:rPr lang="en-GB" dirty="0"/>
              <a:t>Summary</a:t>
            </a:r>
          </a:p>
        </p:txBody>
      </p:sp>
      <p:sp>
        <p:nvSpPr>
          <p:cNvPr id="3" name="Content Placeholder 2"/>
          <p:cNvSpPr>
            <a:spLocks noGrp="1"/>
          </p:cNvSpPr>
          <p:nvPr>
            <p:ph idx="1"/>
          </p:nvPr>
        </p:nvSpPr>
        <p:spPr>
          <a:xfrm>
            <a:off x="316638" y="1096060"/>
            <a:ext cx="10382944" cy="4359029"/>
          </a:xfrm>
        </p:spPr>
        <p:txBody>
          <a:bodyPr>
            <a:normAutofit/>
          </a:bodyPr>
          <a:lstStyle/>
          <a:p>
            <a:r>
              <a:rPr lang="en-GB" sz="2000" dirty="0"/>
              <a:t>Today we have explored:</a:t>
            </a:r>
          </a:p>
          <a:p>
            <a:endParaRPr lang="en-GB" sz="2000" dirty="0"/>
          </a:p>
          <a:p>
            <a:pPr>
              <a:buFontTx/>
              <a:buChar char="-"/>
            </a:pPr>
            <a:r>
              <a:rPr lang="en-GB" sz="2000" dirty="0"/>
              <a:t>Reading and Reading Strategies </a:t>
            </a:r>
          </a:p>
          <a:p>
            <a:pPr marL="0" indent="0">
              <a:buNone/>
            </a:pPr>
            <a:endParaRPr lang="en-GB" sz="2000" dirty="0"/>
          </a:p>
          <a:p>
            <a:pPr>
              <a:lnSpc>
                <a:spcPct val="90000"/>
              </a:lnSpc>
              <a:buFontTx/>
              <a:buChar char="-"/>
              <a:defRPr/>
            </a:pPr>
            <a:r>
              <a:rPr lang="en-US" sz="2000" dirty="0"/>
              <a:t>Note-taking and Strategies</a:t>
            </a:r>
          </a:p>
          <a:p>
            <a:pPr marL="0" indent="0">
              <a:lnSpc>
                <a:spcPct val="90000"/>
              </a:lnSpc>
              <a:buNone/>
              <a:defRPr/>
            </a:pPr>
            <a:endParaRPr lang="en-US" sz="2000" dirty="0"/>
          </a:p>
          <a:p>
            <a:pPr>
              <a:lnSpc>
                <a:spcPct val="90000"/>
              </a:lnSpc>
              <a:buFontTx/>
              <a:buChar char="-"/>
              <a:defRPr/>
            </a:pPr>
            <a:r>
              <a:rPr lang="en-US" sz="2000" dirty="0"/>
              <a:t>Online reading list </a:t>
            </a:r>
          </a:p>
          <a:p>
            <a:pPr>
              <a:lnSpc>
                <a:spcPct val="90000"/>
              </a:lnSpc>
              <a:buFontTx/>
              <a:buChar char="-"/>
              <a:defRPr/>
            </a:pPr>
            <a:endParaRPr lang="en-US" sz="2000" dirty="0"/>
          </a:p>
          <a:p>
            <a:pPr>
              <a:lnSpc>
                <a:spcPct val="90000"/>
              </a:lnSpc>
              <a:buFontTx/>
              <a:buChar char="-"/>
              <a:defRPr/>
            </a:pPr>
            <a:r>
              <a:rPr lang="en-US" sz="2000" dirty="0"/>
              <a:t>Importance of Note-taking</a:t>
            </a:r>
          </a:p>
          <a:p>
            <a:pPr>
              <a:lnSpc>
                <a:spcPct val="90000"/>
              </a:lnSpc>
              <a:buFontTx/>
              <a:buChar char="-"/>
              <a:defRPr/>
            </a:pPr>
            <a:endParaRPr lang="en-US" sz="2000" dirty="0"/>
          </a:p>
          <a:p>
            <a:pPr>
              <a:lnSpc>
                <a:spcPct val="90000"/>
              </a:lnSpc>
              <a:buFontTx/>
              <a:buChar char="-"/>
              <a:defRPr/>
            </a:pPr>
            <a:r>
              <a:rPr lang="en-US" sz="2000" dirty="0"/>
              <a:t>Factors that affect note-taking</a:t>
            </a:r>
            <a:endParaRPr lang="en-GB" sz="2000" dirty="0"/>
          </a:p>
        </p:txBody>
      </p:sp>
      <p:pic>
        <p:nvPicPr>
          <p:cNvPr id="4" name="Picture 1">
            <a:extLst>
              <a:ext uri="{FF2B5EF4-FFF2-40B4-BE49-F238E27FC236}">
                <a16:creationId xmlns:a16="http://schemas.microsoft.com/office/drawing/2014/main" id="{57A2770E-33FC-4834-AD2A-DCC61B82EAFE}"/>
              </a:ext>
            </a:extLst>
          </p:cNvPr>
          <p:cNvPicPr>
            <a:picLocks noChangeAspect="1"/>
          </p:cNvPicPr>
          <p:nvPr/>
        </p:nvPicPr>
        <p:blipFill>
          <a:blip r:embed="rId3" cstate="print"/>
          <a:srcRect/>
          <a:stretch>
            <a:fillRect/>
          </a:stretch>
        </p:blipFill>
        <p:spPr bwMode="auto">
          <a:xfrm>
            <a:off x="10482567" y="4064235"/>
            <a:ext cx="1584176" cy="1635561"/>
          </a:xfrm>
          <a:prstGeom prst="rect">
            <a:avLst/>
          </a:prstGeom>
          <a:noFill/>
          <a:ln w="9525">
            <a:noFill/>
            <a:miter lim="800000"/>
            <a:headEnd/>
            <a:tailEnd/>
          </a:ln>
        </p:spPr>
      </p:pic>
    </p:spTree>
    <p:extLst>
      <p:ext uri="{BB962C8B-B14F-4D97-AF65-F5344CB8AC3E}">
        <p14:creationId xmlns:p14="http://schemas.microsoft.com/office/powerpoint/2010/main" val="4813195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par>
                                <p:cTn id="9" presetID="1" presetClass="entr" presetSubtype="0" fill="hold" nodeType="with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 calcmode="lin" valueType="num">
                                      <p:cBhvr additive="base">
                                        <p:cTn id="15"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6"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2" presetClass="entr" presetSubtype="4"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 calcmode="lin" valueType="num">
                                      <p:cBhvr additive="base">
                                        <p:cTn id="21"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2"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2" presetClass="entr" presetSubtype="4"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 calcmode="lin" valueType="num">
                                      <p:cBhvr additive="base">
                                        <p:cTn id="27"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8"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9" fill="hold">
                      <p:stCondLst>
                        <p:cond delay="indefinite"/>
                      </p:stCondLst>
                      <p:childTnLst>
                        <p:par>
                          <p:cTn id="30" fill="hold">
                            <p:stCondLst>
                              <p:cond delay="0"/>
                            </p:stCondLst>
                            <p:childTnLst>
                              <p:par>
                                <p:cTn id="31" presetID="2" presetClass="entr" presetSubtype="4" fill="hold" grpId="0" nodeType="clickEffect">
                                  <p:stCondLst>
                                    <p:cond delay="0"/>
                                  </p:stCondLst>
                                  <p:childTnLst>
                                    <p:set>
                                      <p:cBhvr>
                                        <p:cTn id="32" dur="1" fill="hold">
                                          <p:stCondLst>
                                            <p:cond delay="0"/>
                                          </p:stCondLst>
                                        </p:cTn>
                                        <p:tgtEl>
                                          <p:spTgt spid="3">
                                            <p:txEl>
                                              <p:pRg st="6" end="6"/>
                                            </p:txEl>
                                          </p:spTgt>
                                        </p:tgtEl>
                                        <p:attrNameLst>
                                          <p:attrName>style.visibility</p:attrName>
                                        </p:attrNameLst>
                                      </p:cBhvr>
                                      <p:to>
                                        <p:strVal val="visible"/>
                                      </p:to>
                                    </p:set>
                                    <p:anim calcmode="lin" valueType="num">
                                      <p:cBhvr additive="base">
                                        <p:cTn id="33"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4"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2" presetClass="entr" presetSubtype="4" fill="hold" grpId="0" nodeType="clickEffect">
                                  <p:stCondLst>
                                    <p:cond delay="0"/>
                                  </p:stCondLst>
                                  <p:childTnLst>
                                    <p:set>
                                      <p:cBhvr>
                                        <p:cTn id="38" dur="1" fill="hold">
                                          <p:stCondLst>
                                            <p:cond delay="0"/>
                                          </p:stCondLst>
                                        </p:cTn>
                                        <p:tgtEl>
                                          <p:spTgt spid="3">
                                            <p:txEl>
                                              <p:pRg st="8" end="8"/>
                                            </p:txEl>
                                          </p:spTgt>
                                        </p:tgtEl>
                                        <p:attrNameLst>
                                          <p:attrName>style.visibility</p:attrName>
                                        </p:attrNameLst>
                                      </p:cBhvr>
                                      <p:to>
                                        <p:strVal val="visible"/>
                                      </p:to>
                                    </p:set>
                                    <p:anim calcmode="lin" valueType="num">
                                      <p:cBhvr additive="base">
                                        <p:cTn id="3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4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41" fill="hold">
                      <p:stCondLst>
                        <p:cond delay="indefinite"/>
                      </p:stCondLst>
                      <p:childTnLst>
                        <p:par>
                          <p:cTn id="42" fill="hold">
                            <p:stCondLst>
                              <p:cond delay="0"/>
                            </p:stCondLst>
                            <p:childTnLst>
                              <p:par>
                                <p:cTn id="43" presetID="2" presetClass="entr" presetSubtype="4" fill="hold" grpId="0" nodeType="clickEffect">
                                  <p:stCondLst>
                                    <p:cond delay="0"/>
                                  </p:stCondLst>
                                  <p:childTnLst>
                                    <p:set>
                                      <p:cBhvr>
                                        <p:cTn id="44" dur="1" fill="hold">
                                          <p:stCondLst>
                                            <p:cond delay="0"/>
                                          </p:stCondLst>
                                        </p:cTn>
                                        <p:tgtEl>
                                          <p:spTgt spid="3">
                                            <p:txEl>
                                              <p:pRg st="10" end="10"/>
                                            </p:txEl>
                                          </p:spTgt>
                                        </p:tgtEl>
                                        <p:attrNameLst>
                                          <p:attrName>style.visibility</p:attrName>
                                        </p:attrNameLst>
                                      </p:cBhvr>
                                      <p:to>
                                        <p:strVal val="visible"/>
                                      </p:to>
                                    </p:set>
                                    <p:anim calcmode="lin" valueType="num">
                                      <p:cBhvr additive="base">
                                        <p:cTn id="45" dur="500" fill="hold"/>
                                        <p:tgtEl>
                                          <p:spTgt spid="3">
                                            <p:txEl>
                                              <p:pRg st="10" end="10"/>
                                            </p:txEl>
                                          </p:spTgt>
                                        </p:tgtEl>
                                        <p:attrNameLst>
                                          <p:attrName>ppt_x</p:attrName>
                                        </p:attrNameLst>
                                      </p:cBhvr>
                                      <p:tavLst>
                                        <p:tav tm="0">
                                          <p:val>
                                            <p:strVal val="#ppt_x"/>
                                          </p:val>
                                        </p:tav>
                                        <p:tav tm="100000">
                                          <p:val>
                                            <p:strVal val="#ppt_x"/>
                                          </p:val>
                                        </p:tav>
                                      </p:tavLst>
                                    </p:anim>
                                    <p:anim calcmode="lin" valueType="num">
                                      <p:cBhvr additive="base">
                                        <p:cTn id="46" dur="500" fill="hold"/>
                                        <p:tgtEl>
                                          <p:spTgt spid="3">
                                            <p:txEl>
                                              <p:pRg st="10" end="1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62ADA3-454F-4A15-A0A0-38EF8F3F114C}"/>
              </a:ext>
            </a:extLst>
          </p:cNvPr>
          <p:cNvSpPr>
            <a:spLocks noGrp="1"/>
          </p:cNvSpPr>
          <p:nvPr>
            <p:ph type="title"/>
          </p:nvPr>
        </p:nvSpPr>
        <p:spPr/>
        <p:txBody>
          <a:bodyPr/>
          <a:lstStyle/>
          <a:p>
            <a:r>
              <a:rPr lang="en-GB" dirty="0"/>
              <a:t>Reference</a:t>
            </a:r>
          </a:p>
        </p:txBody>
      </p:sp>
      <p:sp>
        <p:nvSpPr>
          <p:cNvPr id="3" name="Content Placeholder 2">
            <a:extLst>
              <a:ext uri="{FF2B5EF4-FFF2-40B4-BE49-F238E27FC236}">
                <a16:creationId xmlns:a16="http://schemas.microsoft.com/office/drawing/2014/main" id="{9E4EDD81-7F42-47D2-B328-55659C737AC7}"/>
              </a:ext>
            </a:extLst>
          </p:cNvPr>
          <p:cNvSpPr>
            <a:spLocks noGrp="1"/>
          </p:cNvSpPr>
          <p:nvPr>
            <p:ph idx="1"/>
          </p:nvPr>
        </p:nvSpPr>
        <p:spPr/>
        <p:txBody>
          <a:bodyPr>
            <a:normAutofit fontScale="92500"/>
          </a:bodyPr>
          <a:lstStyle/>
          <a:p>
            <a:r>
              <a:rPr lang="en-GB" sz="1400" dirty="0">
                <a:solidFill>
                  <a:srgbClr val="0A0A0A"/>
                </a:solidFill>
              </a:rPr>
              <a:t>Blakeslee, S. (2004) "The CRAAP Test," </a:t>
            </a:r>
            <a:r>
              <a:rPr lang="en-GB" sz="1400" i="1" dirty="0">
                <a:solidFill>
                  <a:srgbClr val="0A0A0A"/>
                </a:solidFill>
              </a:rPr>
              <a:t>LOEX Quarterly</a:t>
            </a:r>
            <a:r>
              <a:rPr lang="en-GB" sz="1400" dirty="0">
                <a:solidFill>
                  <a:srgbClr val="0A0A0A"/>
                </a:solidFill>
              </a:rPr>
              <a:t>: Vol. 31 : No. 3 , Article 4. Available at: </a:t>
            </a:r>
            <a:r>
              <a:rPr lang="en-GB" sz="1400" dirty="0">
                <a:solidFill>
                  <a:srgbClr val="0A0A0A"/>
                </a:solidFill>
                <a:hlinkClick r:id="rId2"/>
              </a:rPr>
              <a:t>https://commons.emich.edu/loexquarterly/vol31/iss3/4</a:t>
            </a:r>
            <a:br>
              <a:rPr lang="en-GB" sz="1400" dirty="0"/>
            </a:br>
            <a:endParaRPr lang="en-GB" sz="1400" dirty="0"/>
          </a:p>
          <a:p>
            <a:r>
              <a:rPr lang="en-GB" sz="1400" b="0" i="0" dirty="0">
                <a:solidFill>
                  <a:srgbClr val="333333"/>
                </a:solidFill>
                <a:effectLst/>
              </a:rPr>
              <a:t>Zimmerman, S. and Hutchins, C. (2003) </a:t>
            </a:r>
            <a:r>
              <a:rPr lang="en-GB" sz="1400" b="0" i="1" dirty="0">
                <a:solidFill>
                  <a:srgbClr val="333333"/>
                </a:solidFill>
                <a:effectLst/>
              </a:rPr>
              <a:t>Seven keys to comprehension: How to help your kids read it and get it!</a:t>
            </a:r>
            <a:r>
              <a:rPr lang="en-GB" sz="1400" b="0" i="0" dirty="0">
                <a:solidFill>
                  <a:srgbClr val="333333"/>
                </a:solidFill>
                <a:effectLst/>
              </a:rPr>
              <a:t> New York: Three Rivers Press.</a:t>
            </a:r>
          </a:p>
          <a:p>
            <a:pPr marL="0" indent="0">
              <a:buNone/>
            </a:pPr>
            <a:endParaRPr lang="en-GB" sz="1400" b="0" i="0" dirty="0">
              <a:solidFill>
                <a:srgbClr val="333333"/>
              </a:solidFill>
              <a:effectLst/>
            </a:endParaRPr>
          </a:p>
          <a:p>
            <a:r>
              <a:rPr kumimoji="0" lang="en-US" altLang="en-US" sz="1400" b="0" u="none" strike="noStrike" cap="none" normalizeH="0" baseline="0" dirty="0">
                <a:ln>
                  <a:noFill/>
                </a:ln>
                <a:solidFill>
                  <a:srgbClr val="333333"/>
                </a:solidFill>
                <a:effectLst/>
              </a:rPr>
              <a:t>Curriculum for Wales: Foundation Phase Framework </a:t>
            </a:r>
            <a:r>
              <a:rPr kumimoji="0" lang="en-US" altLang="en-US" sz="1400" b="0" i="0" u="none" strike="noStrike" cap="none" normalizeH="0" baseline="0" dirty="0">
                <a:ln>
                  <a:noFill/>
                </a:ln>
                <a:solidFill>
                  <a:srgbClr val="333333"/>
                </a:solidFill>
                <a:effectLst/>
              </a:rPr>
              <a:t>(Revised 2015). P21 Available at: </a:t>
            </a:r>
            <a:r>
              <a:rPr kumimoji="0" lang="en-US" altLang="en-US" sz="1400" b="0" i="0" u="none" strike="noStrike" cap="none" normalizeH="0" baseline="0" dirty="0">
                <a:ln>
                  <a:noFill/>
                </a:ln>
                <a:solidFill>
                  <a:srgbClr val="CF1C6D"/>
                </a:solidFill>
                <a:effectLst/>
                <a:hlinkClick r:id="rId3"/>
              </a:rPr>
              <a:t>https://hwb.gov.wales/curriculum-for-wales-2008/foundation-phase/foundation-phase-framework/</a:t>
            </a:r>
            <a:r>
              <a:rPr kumimoji="0" lang="en-US" altLang="en-US" sz="1400" b="0" i="0" u="none" strike="noStrike" cap="none" normalizeH="0" baseline="0" dirty="0">
                <a:ln>
                  <a:noFill/>
                </a:ln>
                <a:solidFill>
                  <a:schemeClr val="tx1"/>
                </a:solidFill>
                <a:effectLst/>
              </a:rPr>
              <a:t> </a:t>
            </a:r>
          </a:p>
          <a:p>
            <a:endParaRPr lang="en-US" altLang="en-US" sz="1400" dirty="0"/>
          </a:p>
          <a:p>
            <a:r>
              <a:rPr kumimoji="0" lang="en-US" altLang="en-US" sz="1400" b="0" i="0" u="none" strike="noStrike" cap="none" normalizeH="0" baseline="0" dirty="0">
                <a:ln>
                  <a:noFill/>
                </a:ln>
                <a:solidFill>
                  <a:schemeClr val="tx1"/>
                </a:solidFill>
                <a:effectLst/>
              </a:rPr>
              <a:t>The Open University. (2024) </a:t>
            </a:r>
            <a:r>
              <a:rPr kumimoji="0" lang="en-US" altLang="en-US" sz="1400" b="0" i="1" u="none" strike="noStrike" cap="none" normalizeH="0" baseline="0" dirty="0">
                <a:ln>
                  <a:noFill/>
                </a:ln>
                <a:solidFill>
                  <a:schemeClr val="tx1"/>
                </a:solidFill>
                <a:effectLst/>
              </a:rPr>
              <a:t>Note taking. </a:t>
            </a:r>
            <a:r>
              <a:rPr kumimoji="0" lang="en-US" altLang="en-US" sz="1400" b="0" i="0" u="none" strike="noStrike" cap="none" normalizeH="0" baseline="0" dirty="0">
                <a:ln>
                  <a:noFill/>
                </a:ln>
                <a:solidFill>
                  <a:schemeClr val="tx1"/>
                </a:solidFill>
                <a:effectLst/>
              </a:rPr>
              <a:t>Available at </a:t>
            </a:r>
            <a:r>
              <a:rPr kumimoji="0" lang="en-US" altLang="en-US" sz="1400" b="0" i="0" u="none" strike="noStrike" cap="none" normalizeH="0" baseline="0" dirty="0">
                <a:ln>
                  <a:noFill/>
                </a:ln>
                <a:solidFill>
                  <a:schemeClr val="tx1"/>
                </a:solidFill>
                <a:effectLst/>
                <a:hlinkClick r:id="rId4"/>
              </a:rPr>
              <a:t>https://help.open.ac.uk/notetaking-techniques/tables</a:t>
            </a:r>
            <a:r>
              <a:rPr kumimoji="0" lang="en-US" altLang="en-US" sz="1400" b="0" i="0" u="none" strike="noStrike" cap="none" normalizeH="0" baseline="0" dirty="0">
                <a:ln>
                  <a:noFill/>
                </a:ln>
                <a:solidFill>
                  <a:schemeClr val="tx1"/>
                </a:solidFill>
                <a:effectLst/>
              </a:rPr>
              <a:t>  Accessed 04/07/24</a:t>
            </a:r>
          </a:p>
          <a:p>
            <a:endParaRPr lang="en-US" altLang="en-US" sz="1400" dirty="0"/>
          </a:p>
          <a:p>
            <a:r>
              <a:rPr kumimoji="0" lang="en-US" altLang="en-US" sz="1400" b="0" i="0" u="none" strike="noStrike" cap="none" normalizeH="0" baseline="0" dirty="0">
                <a:ln>
                  <a:noFill/>
                </a:ln>
                <a:solidFill>
                  <a:schemeClr val="tx1"/>
                </a:solidFill>
                <a:effectLst/>
              </a:rPr>
              <a:t>University of Leeds. (2024) </a:t>
            </a:r>
            <a:r>
              <a:rPr kumimoji="0" lang="en-US" altLang="en-US" sz="1400" b="0" i="1" u="none" strike="noStrike" cap="none" normalizeH="0" baseline="0" dirty="0">
                <a:ln>
                  <a:noFill/>
                </a:ln>
                <a:solidFill>
                  <a:schemeClr val="tx1"/>
                </a:solidFill>
                <a:effectLst/>
              </a:rPr>
              <a:t>Reading. </a:t>
            </a:r>
            <a:r>
              <a:rPr lang="en-US" altLang="en-US" sz="1400" dirty="0"/>
              <a:t>A</a:t>
            </a:r>
            <a:r>
              <a:rPr kumimoji="0" lang="en-US" altLang="en-US" sz="1400" b="0" i="0" u="none" strike="noStrike" cap="none" normalizeH="0" baseline="0" dirty="0">
                <a:ln>
                  <a:noFill/>
                </a:ln>
                <a:solidFill>
                  <a:schemeClr val="tx1"/>
                </a:solidFill>
                <a:effectLst/>
              </a:rPr>
              <a:t>vailable at </a:t>
            </a:r>
            <a:r>
              <a:rPr kumimoji="0" lang="en-US" altLang="en-US" sz="1400" b="0" i="0" u="none" strike="noStrike" cap="none" normalizeH="0" baseline="0" dirty="0">
                <a:ln>
                  <a:noFill/>
                </a:ln>
                <a:solidFill>
                  <a:schemeClr val="tx1"/>
                </a:solidFill>
                <a:effectLst/>
                <a:hlinkClick r:id="rId5"/>
              </a:rPr>
              <a:t>https://library.leeds.ac.uk/info/1401/academic-skills/207/reading/2 Accessed 04/07/24</a:t>
            </a:r>
            <a:endParaRPr lang="en-US" altLang="en-US" sz="1400" dirty="0"/>
          </a:p>
          <a:p>
            <a:endParaRPr lang="en-US" sz="1400" b="1" i="0" dirty="0">
              <a:solidFill>
                <a:srgbClr val="0F0F0F"/>
              </a:solidFill>
              <a:effectLst/>
              <a:highlight>
                <a:srgbClr val="FFFFFF"/>
              </a:highlight>
              <a:latin typeface="Roboto" panose="02000000000000000000" pitchFamily="2" charset="0"/>
            </a:endParaRPr>
          </a:p>
          <a:p>
            <a:r>
              <a:rPr lang="en-GB" sz="1400" dirty="0">
                <a:solidFill>
                  <a:srgbClr val="0F0F0F"/>
                </a:solidFill>
                <a:highlight>
                  <a:srgbClr val="FFFFFF"/>
                </a:highlight>
              </a:rPr>
              <a:t>Waldinger, R. (2017) </a:t>
            </a:r>
            <a:r>
              <a:rPr lang="en-GB" sz="1400" i="1" dirty="0">
                <a:solidFill>
                  <a:srgbClr val="0F0F0F"/>
                </a:solidFill>
                <a:effectLst/>
                <a:highlight>
                  <a:srgbClr val="FFFFFF"/>
                </a:highlight>
              </a:rPr>
              <a:t>What makes a good life? Lessons from the longest study on happiness</a:t>
            </a:r>
            <a:r>
              <a:rPr lang="en-GB" sz="1400" i="0" dirty="0">
                <a:solidFill>
                  <a:srgbClr val="0F0F0F"/>
                </a:solidFill>
                <a:effectLst/>
                <a:highlight>
                  <a:srgbClr val="FFFFFF"/>
                </a:highlight>
              </a:rPr>
              <a:t> | TED. Available at </a:t>
            </a:r>
            <a:r>
              <a:rPr lang="en-GB" sz="1400" i="0" dirty="0">
                <a:solidFill>
                  <a:srgbClr val="0F0F0F"/>
                </a:solidFill>
                <a:effectLst/>
                <a:highlight>
                  <a:srgbClr val="FFFFFF"/>
                </a:highlight>
                <a:hlinkClick r:id="rId6"/>
              </a:rPr>
              <a:t>https://www.youtube.com/watch?v=8KkKuTCFvzI</a:t>
            </a:r>
            <a:r>
              <a:rPr lang="en-GB" sz="1400" i="0" dirty="0">
                <a:solidFill>
                  <a:srgbClr val="0F0F0F"/>
                </a:solidFill>
                <a:effectLst/>
                <a:highlight>
                  <a:srgbClr val="FFFFFF"/>
                </a:highlight>
              </a:rPr>
              <a:t> Accessed 05/07/24</a:t>
            </a:r>
          </a:p>
          <a:p>
            <a:pPr marL="0" indent="0">
              <a:buNone/>
            </a:pPr>
            <a:endParaRPr lang="en-GB" sz="1400" i="0" dirty="0">
              <a:solidFill>
                <a:srgbClr val="0F0F0F"/>
              </a:solidFill>
              <a:effectLst/>
              <a:highlight>
                <a:srgbClr val="FFFFFF"/>
              </a:highlight>
            </a:endParaRPr>
          </a:p>
          <a:p>
            <a:r>
              <a:rPr lang="en-GB" sz="1400" dirty="0">
                <a:solidFill>
                  <a:srgbClr val="333333"/>
                </a:solidFill>
              </a:rPr>
              <a:t>UNSW Sydney. (2022) </a:t>
            </a:r>
            <a:r>
              <a:rPr lang="en-GB" sz="1400" b="0" i="1" dirty="0">
                <a:solidFill>
                  <a:srgbClr val="333333"/>
                </a:solidFill>
                <a:effectLst/>
                <a:highlight>
                  <a:srgbClr val="FFFFFF"/>
                </a:highlight>
              </a:rPr>
              <a:t>Techniques and Tips for Listening and Note Taking</a:t>
            </a:r>
            <a:r>
              <a:rPr lang="en-GB" sz="1400" b="0" i="0" dirty="0">
                <a:solidFill>
                  <a:srgbClr val="333333"/>
                </a:solidFill>
                <a:effectLst/>
                <a:highlight>
                  <a:srgbClr val="FFFFFF"/>
                </a:highlight>
              </a:rPr>
              <a:t>. </a:t>
            </a:r>
            <a:r>
              <a:rPr lang="en-GB" sz="1400" dirty="0">
                <a:solidFill>
                  <a:srgbClr val="333333"/>
                </a:solidFill>
                <a:highlight>
                  <a:srgbClr val="FFFFFF"/>
                </a:highlight>
              </a:rPr>
              <a:t>Available</a:t>
            </a:r>
            <a:r>
              <a:rPr lang="en-GB" sz="1400" dirty="0">
                <a:solidFill>
                  <a:srgbClr val="333333"/>
                </a:solidFill>
              </a:rPr>
              <a:t> at: https://www.student.unsw.edu.au/notetaking-tips</a:t>
            </a:r>
            <a:br>
              <a:rPr lang="en-GB" sz="1400" b="0" i="0" dirty="0">
                <a:solidFill>
                  <a:srgbClr val="333333"/>
                </a:solidFill>
                <a:effectLst/>
              </a:rPr>
            </a:br>
            <a:r>
              <a:rPr lang="en-GB" sz="1400" i="0" dirty="0">
                <a:solidFill>
                  <a:srgbClr val="0F0F0F"/>
                </a:solidFill>
                <a:effectLst/>
                <a:highlight>
                  <a:srgbClr val="FFFFFF"/>
                </a:highlight>
              </a:rPr>
              <a:t>Accessed 05/07/24</a:t>
            </a:r>
          </a:p>
          <a:p>
            <a:endParaRPr lang="en-GB" sz="1400" dirty="0"/>
          </a:p>
        </p:txBody>
      </p:sp>
    </p:spTree>
    <p:extLst>
      <p:ext uri="{BB962C8B-B14F-4D97-AF65-F5344CB8AC3E}">
        <p14:creationId xmlns:p14="http://schemas.microsoft.com/office/powerpoint/2010/main" val="39542226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fill="hold" grpId="0" nodeType="with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3" end="3"/>
                                            </p:txEl>
                                          </p:spTgt>
                                        </p:tgtEl>
                                        <p:attrNameLst>
                                          <p:attrName>style.visibility</p:attrName>
                                        </p:attrNameLst>
                                      </p:cBhvr>
                                      <p:to>
                                        <p:strVal val="visible"/>
                                      </p:to>
                                    </p:set>
                                    <p:anim calcmode="lin" valueType="num">
                                      <p:cBhvr additive="base">
                                        <p:cTn id="25"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7" end="7"/>
                                            </p:txEl>
                                          </p:spTgt>
                                        </p:tgtEl>
                                        <p:attrNameLst>
                                          <p:attrName>style.visibility</p:attrName>
                                        </p:attrNameLst>
                                      </p:cBhvr>
                                      <p:to>
                                        <p:strVal val="visible"/>
                                      </p:to>
                                    </p:set>
                                    <p:anim calcmode="lin" valueType="num">
                                      <p:cBhvr additive="base">
                                        <p:cTn id="37"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9" end="9"/>
                                            </p:txEl>
                                          </p:spTgt>
                                        </p:tgtEl>
                                        <p:attrNameLst>
                                          <p:attrName>style.visibility</p:attrName>
                                        </p:attrNameLst>
                                      </p:cBhvr>
                                      <p:to>
                                        <p:strVal val="visible"/>
                                      </p:to>
                                    </p:set>
                                    <p:anim calcmode="lin" valueType="num">
                                      <p:cBhvr additive="base">
                                        <p:cTn id="43"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11" end="11"/>
                                            </p:txEl>
                                          </p:spTgt>
                                        </p:tgtEl>
                                        <p:attrNameLst>
                                          <p:attrName>style.visibility</p:attrName>
                                        </p:attrNameLst>
                                      </p:cBhvr>
                                      <p:to>
                                        <p:strVal val="visible"/>
                                      </p:to>
                                    </p:set>
                                    <p:anim calcmode="lin" valueType="num">
                                      <p:cBhvr additive="base">
                                        <p:cTn id="49" dur="500" fill="hold"/>
                                        <p:tgtEl>
                                          <p:spTgt spid="3">
                                            <p:txEl>
                                              <p:pRg st="11" end="11"/>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11" end="1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2_20140311PresentationUWTSDTemplate">
  <a:themeElements>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fontScheme name="2_20140311PresentationUWTSDTemplate">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extLst>
          <a:ext uri="{AF507438-7753-43E0-B8FC-AC1667EBCBE1}">
            <a14:hiddenEffects xmlns:a14="http://schemas.microsoft.com/office/drawing/2010/main">
              <a:effectLst>
                <a:outerShdw dist="35921" dir="2700000" algn="ctr" rotWithShape="0">
                  <a:schemeClr val="bg2"/>
                </a:outerShdw>
              </a:effectLst>
            </a14:hiddenEffects>
          </a:ext>
        </a:extLst>
      </a:spPr>
      <a:bodyPr vert="horz" wrap="square" lIns="91440" tIns="45720" rIns="91440" bIns="45720" numCol="1" anchor="t" anchorCtr="0" compatLnSpc="1">
        <a:prstTxWarp prst="textNoShape">
          <a:avLst/>
        </a:prstTxWarp>
      </a:bodyPr>
      <a:lstStyle>
        <a:defPPr marL="0" marR="0" indent="0" algn="l" defTabSz="914400" rtl="0" eaLnBrk="0" fontAlgn="base" latinLnBrk="0" hangingPunct="0">
          <a:lnSpc>
            <a:spcPct val="100000"/>
          </a:lnSpc>
          <a:spcBef>
            <a:spcPct val="0"/>
          </a:spcBef>
          <a:spcAft>
            <a:spcPct val="0"/>
          </a:spcAft>
          <a:buClrTx/>
          <a:buSzTx/>
          <a:buFontTx/>
          <a:buNone/>
          <a:tabLst/>
          <a:defRPr kumimoji="0" lang="en-US" altLang="en-US" sz="1800" b="0" i="0" u="none" strike="noStrike" cap="none" normalizeH="0" baseline="0" smtClean="0">
            <a:ln>
              <a:noFill/>
            </a:ln>
            <a:solidFill>
              <a:schemeClr val="tx1"/>
            </a:solidFill>
            <a:effectLst/>
            <a:latin typeface="Arial" panose="020B0604020202020204" pitchFamily="34" charset="0"/>
            <a:cs typeface="Arial" panose="020B0604020202020204" pitchFamily="34" charset="0"/>
          </a:defRPr>
        </a:defPPr>
      </a:lstStyle>
    </a:lnDef>
  </a:objectDefaults>
  <a:extraClrSchemeLst>
    <a:extraClrScheme>
      <a:clrScheme name="2_20140311PresentationUWTSDTemplate 1">
        <a:dk1>
          <a:srgbClr val="000000"/>
        </a:dk1>
        <a:lt1>
          <a:srgbClr val="FFFFFF"/>
        </a:lt1>
        <a:dk2>
          <a:srgbClr val="1F497D"/>
        </a:dk2>
        <a:lt2>
          <a:srgbClr val="EEECE1"/>
        </a:lt2>
        <a:accent1>
          <a:srgbClr val="00B0F0"/>
        </a:accent1>
        <a:accent2>
          <a:srgbClr val="FFFF00"/>
        </a:accent2>
        <a:accent3>
          <a:srgbClr val="FFFFFF"/>
        </a:accent3>
        <a:accent4>
          <a:srgbClr val="000000"/>
        </a:accent4>
        <a:accent5>
          <a:srgbClr val="AAD4F6"/>
        </a:accent5>
        <a:accent6>
          <a:srgbClr val="E7E700"/>
        </a:accent6>
        <a:hlink>
          <a:srgbClr val="0000FF"/>
        </a:hlink>
        <a:folHlink>
          <a:srgbClr val="800080"/>
        </a:folHlink>
      </a:clrScheme>
      <a:clrMap bg1="lt1" tx1="dk1" bg2="lt2" tx2="dk2" accent1="accent1" accent2="accent2" accent3="accent3" accent4="accent4" accent5="accent5" accent6="accent6" hlink="hlink" folHlink="folHlink"/>
    </a:extraClrScheme>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1937</Words>
  <Application>Microsoft Office PowerPoint</Application>
  <PresentationFormat>Widescreen</PresentationFormat>
  <Paragraphs>186</Paragraphs>
  <Slides>26</Slides>
  <Notes>14</Notes>
  <HiddenSlides>0</HiddenSlides>
  <MMClips>0</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26</vt:i4>
      </vt:variant>
    </vt:vector>
  </HeadingPairs>
  <TitlesOfParts>
    <vt:vector size="34" baseType="lpstr">
      <vt:lpstr>freight-sans-pro</vt:lpstr>
      <vt:lpstr>Myriad Pro</vt:lpstr>
      <vt:lpstr>Aptos</vt:lpstr>
      <vt:lpstr>Arial</vt:lpstr>
      <vt:lpstr>Calibri</vt:lpstr>
      <vt:lpstr>Roboto</vt:lpstr>
      <vt:lpstr>20140311PresentationUWTSDTemplate</vt:lpstr>
      <vt:lpstr>2_20140311PresentationUWTSDTemplate</vt:lpstr>
      <vt:lpstr>Certificate of Higher Education Business Skills for the Workplace  Academic Skills (LCLM 4001)  Session 3 –  Reading Strategies and Note-taking</vt:lpstr>
      <vt:lpstr>Today’s session</vt:lpstr>
      <vt:lpstr>PowerPoint Presentation</vt:lpstr>
      <vt:lpstr>Reading </vt:lpstr>
      <vt:lpstr>Reading Strategies</vt:lpstr>
      <vt:lpstr>Highlighting </vt:lpstr>
      <vt:lpstr>When do you stop reading?</vt:lpstr>
      <vt:lpstr>Locating Resources</vt:lpstr>
      <vt:lpstr>PowerPoint Presentation</vt:lpstr>
      <vt:lpstr>PowerPoint Presentation</vt:lpstr>
      <vt:lpstr>PowerPoint Presentation</vt:lpstr>
      <vt:lpstr>PowerPoint Presentation</vt:lpstr>
      <vt:lpstr>What is notetaking?</vt:lpstr>
      <vt:lpstr>Notetaking: How do you take notes?</vt:lpstr>
      <vt:lpstr>Importance of note taking</vt:lpstr>
      <vt:lpstr>Challenges of note-taking </vt:lpstr>
      <vt:lpstr>Note taking strategies</vt:lpstr>
      <vt:lpstr>Diagram/ diagrammatic notes</vt:lpstr>
      <vt:lpstr>Mind map</vt:lpstr>
      <vt:lpstr>Tabular note taking</vt:lpstr>
      <vt:lpstr>Linear Notes</vt:lpstr>
      <vt:lpstr>Cornell Notes</vt:lpstr>
      <vt:lpstr>Locating Resources</vt:lpstr>
      <vt:lpstr>Online Infoskills Programme</vt:lpstr>
      <vt:lpstr>Summary</vt:lpstr>
      <vt:lpstr>Reference</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Dooshima Dugguh</dc:creator>
  <cp:lastModifiedBy>Jakub Ceglarz</cp:lastModifiedBy>
  <cp:revision>12</cp:revision>
  <dcterms:created xsi:type="dcterms:W3CDTF">2025-04-11T17:59:20Z</dcterms:created>
  <dcterms:modified xsi:type="dcterms:W3CDTF">2026-06-02T09:34:23Z</dcterms:modified>
</cp:coreProperties>
</file>