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69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DC7F53-0968-43F4-928E-9177397021D3}" v="26" dt="2025-12-01T00:05:59.5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4" d="100"/>
          <a:sy n="74" d="100"/>
        </p:scale>
        <p:origin x="82" y="9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nda Vica" userId="3f77ab6933ec5ead" providerId="LiveId" clId="{EB720D0E-3FAF-4E4D-8E05-7B00E71B84EC}"/>
    <pc:docChg chg="undo custSel addSld delSld modSld sldOrd">
      <pc:chgData name="Sanda Vica" userId="3f77ab6933ec5ead" providerId="LiveId" clId="{EB720D0E-3FAF-4E4D-8E05-7B00E71B84EC}" dt="2025-12-01T00:16:05.410" v="787" actId="26606"/>
      <pc:docMkLst>
        <pc:docMk/>
      </pc:docMkLst>
      <pc:sldChg chg="addSp delSp modSp mod setBg addAnim setClrOvrMap">
        <pc:chgData name="Sanda Vica" userId="3f77ab6933ec5ead" providerId="LiveId" clId="{EB720D0E-3FAF-4E4D-8E05-7B00E71B84EC}" dt="2025-11-30T23:04:47.827" v="201" actId="26606"/>
        <pc:sldMkLst>
          <pc:docMk/>
          <pc:sldMk cId="1369648249" sldId="256"/>
        </pc:sldMkLst>
        <pc:spChg chg="mod">
          <ac:chgData name="Sanda Vica" userId="3f77ab6933ec5ead" providerId="LiveId" clId="{EB720D0E-3FAF-4E4D-8E05-7B00E71B84EC}" dt="2025-11-30T23:04:47.827" v="201" actId="26606"/>
          <ac:spMkLst>
            <pc:docMk/>
            <pc:sldMk cId="1369648249" sldId="256"/>
            <ac:spMk id="2" creationId="{BA4430E5-3662-830E-BC42-C0A5E0AD4BDA}"/>
          </ac:spMkLst>
        </pc:spChg>
        <pc:spChg chg="mod">
          <ac:chgData name="Sanda Vica" userId="3f77ab6933ec5ead" providerId="LiveId" clId="{EB720D0E-3FAF-4E4D-8E05-7B00E71B84EC}" dt="2025-11-30T23:04:47.827" v="201" actId="26606"/>
          <ac:spMkLst>
            <pc:docMk/>
            <pc:sldMk cId="1369648249" sldId="256"/>
            <ac:spMk id="3" creationId="{6EA958D0-7BA3-3F66-1D83-551CAD6A190E}"/>
          </ac:spMkLst>
        </pc:spChg>
        <pc:spChg chg="add del">
          <ac:chgData name="Sanda Vica" userId="3f77ab6933ec5ead" providerId="LiveId" clId="{EB720D0E-3FAF-4E4D-8E05-7B00E71B84EC}" dt="2025-11-30T23:04:47.827" v="201" actId="26606"/>
          <ac:spMkLst>
            <pc:docMk/>
            <pc:sldMk cId="1369648249" sldId="256"/>
            <ac:spMk id="9" creationId="{9B7AD9F6-8CE7-4299-8FC6-328F4DCD3FF9}"/>
          </ac:spMkLst>
        </pc:spChg>
        <pc:spChg chg="add del">
          <ac:chgData name="Sanda Vica" userId="3f77ab6933ec5ead" providerId="LiveId" clId="{EB720D0E-3FAF-4E4D-8E05-7B00E71B84EC}" dt="2025-11-30T23:04:47.827" v="201" actId="26606"/>
          <ac:spMkLst>
            <pc:docMk/>
            <pc:sldMk cId="1369648249" sldId="256"/>
            <ac:spMk id="11" creationId="{F49775AF-8896-43EE-92C6-83497D6DC56F}"/>
          </ac:spMkLst>
        </pc:spChg>
        <pc:spChg chg="add del">
          <ac:chgData name="Sanda Vica" userId="3f77ab6933ec5ead" providerId="LiveId" clId="{EB720D0E-3FAF-4E4D-8E05-7B00E71B84EC}" dt="2025-11-30T23:01:42.422" v="179" actId="26606"/>
          <ac:spMkLst>
            <pc:docMk/>
            <pc:sldMk cId="1369648249" sldId="256"/>
            <ac:spMk id="16" creationId="{ECC07320-C2CA-4E29-8481-9D9E143C7788}"/>
          </ac:spMkLst>
        </pc:spChg>
        <pc:spChg chg="add del">
          <ac:chgData name="Sanda Vica" userId="3f77ab6933ec5ead" providerId="LiveId" clId="{EB720D0E-3FAF-4E4D-8E05-7B00E71B84EC}" dt="2025-11-30T23:01:42.422" v="179" actId="26606"/>
          <ac:spMkLst>
            <pc:docMk/>
            <pc:sldMk cId="1369648249" sldId="256"/>
            <ac:spMk id="18" creationId="{178FB36B-5BFE-42CA-BC60-1115E0D95EEC}"/>
          </ac:spMkLst>
        </pc:spChg>
        <pc:spChg chg="add del">
          <ac:chgData name="Sanda Vica" userId="3f77ab6933ec5ead" providerId="LiveId" clId="{EB720D0E-3FAF-4E4D-8E05-7B00E71B84EC}" dt="2025-11-30T23:01:51.442" v="181" actId="26606"/>
          <ac:spMkLst>
            <pc:docMk/>
            <pc:sldMk cId="1369648249" sldId="256"/>
            <ac:spMk id="20" creationId="{71B2258F-86CA-4D4D-8270-BC05FCDEBFB3}"/>
          </ac:spMkLst>
        </pc:spChg>
        <pc:spChg chg="add del">
          <ac:chgData name="Sanda Vica" userId="3f77ab6933ec5ead" providerId="LiveId" clId="{EB720D0E-3FAF-4E4D-8E05-7B00E71B84EC}" dt="2025-11-30T23:01:58.767" v="183" actId="26606"/>
          <ac:spMkLst>
            <pc:docMk/>
            <pc:sldMk cId="1369648249" sldId="256"/>
            <ac:spMk id="22" creationId="{08C9B587-E65E-4B52-B37C-ABEBB6E87928}"/>
          </ac:spMkLst>
        </pc:spChg>
        <pc:spChg chg="add del">
          <ac:chgData name="Sanda Vica" userId="3f77ab6933ec5ead" providerId="LiveId" clId="{EB720D0E-3FAF-4E4D-8E05-7B00E71B84EC}" dt="2025-11-30T23:01:58.767" v="183" actId="26606"/>
          <ac:spMkLst>
            <pc:docMk/>
            <pc:sldMk cId="1369648249" sldId="256"/>
            <ac:spMk id="23" creationId="{E91DC736-0EF8-4F87-9146-EBF1D2EE4D3D}"/>
          </ac:spMkLst>
        </pc:spChg>
        <pc:spChg chg="add del">
          <ac:chgData name="Sanda Vica" userId="3f77ab6933ec5ead" providerId="LiveId" clId="{EB720D0E-3FAF-4E4D-8E05-7B00E71B84EC}" dt="2025-11-30T23:01:58.767" v="183" actId="26606"/>
          <ac:spMkLst>
            <pc:docMk/>
            <pc:sldMk cId="1369648249" sldId="256"/>
            <ac:spMk id="24" creationId="{097CD68E-23E3-4007-8847-CD0944C4F7BE}"/>
          </ac:spMkLst>
        </pc:spChg>
        <pc:spChg chg="add del">
          <ac:chgData name="Sanda Vica" userId="3f77ab6933ec5ead" providerId="LiveId" clId="{EB720D0E-3FAF-4E4D-8E05-7B00E71B84EC}" dt="2025-11-30T23:01:58.767" v="183" actId="26606"/>
          <ac:spMkLst>
            <pc:docMk/>
            <pc:sldMk cId="1369648249" sldId="256"/>
            <ac:spMk id="25" creationId="{AF2F604E-43BE-4DC3-B983-E071523364F8}"/>
          </ac:spMkLst>
        </pc:spChg>
        <pc:spChg chg="add del">
          <ac:chgData name="Sanda Vica" userId="3f77ab6933ec5ead" providerId="LiveId" clId="{EB720D0E-3FAF-4E4D-8E05-7B00E71B84EC}" dt="2025-11-30T23:02:01.716" v="185" actId="26606"/>
          <ac:spMkLst>
            <pc:docMk/>
            <pc:sldMk cId="1369648249" sldId="256"/>
            <ac:spMk id="27" creationId="{8A94871E-96FC-4ADE-815B-41A636E34F1A}"/>
          </ac:spMkLst>
        </pc:spChg>
        <pc:spChg chg="add del">
          <ac:chgData name="Sanda Vica" userId="3f77ab6933ec5ead" providerId="LiveId" clId="{EB720D0E-3FAF-4E4D-8E05-7B00E71B84EC}" dt="2025-11-30T23:02:01.716" v="185" actId="26606"/>
          <ac:spMkLst>
            <pc:docMk/>
            <pc:sldMk cId="1369648249" sldId="256"/>
            <ac:spMk id="28" creationId="{3FCFB1DE-0B7E-48CC-BA90-B2AB0889F9D6}"/>
          </ac:spMkLst>
        </pc:spChg>
        <pc:spChg chg="add del">
          <ac:chgData name="Sanda Vica" userId="3f77ab6933ec5ead" providerId="LiveId" clId="{EB720D0E-3FAF-4E4D-8E05-7B00E71B84EC}" dt="2025-11-30T23:02:11.581" v="187" actId="26606"/>
          <ac:spMkLst>
            <pc:docMk/>
            <pc:sldMk cId="1369648249" sldId="256"/>
            <ac:spMk id="30" creationId="{337940BB-FBC4-492E-BD92-3B7B914D0EAE}"/>
          </ac:spMkLst>
        </pc:spChg>
        <pc:spChg chg="add del">
          <ac:chgData name="Sanda Vica" userId="3f77ab6933ec5ead" providerId="LiveId" clId="{EB720D0E-3FAF-4E4D-8E05-7B00E71B84EC}" dt="2025-11-30T23:02:11.581" v="187" actId="26606"/>
          <ac:spMkLst>
            <pc:docMk/>
            <pc:sldMk cId="1369648249" sldId="256"/>
            <ac:spMk id="31" creationId="{3FCFB1DE-0B7E-48CC-BA90-B2AB0889F9D6}"/>
          </ac:spMkLst>
        </pc:spChg>
        <pc:spChg chg="add del">
          <ac:chgData name="Sanda Vica" userId="3f77ab6933ec5ead" providerId="LiveId" clId="{EB720D0E-3FAF-4E4D-8E05-7B00E71B84EC}" dt="2025-11-30T23:02:17.777" v="189" actId="26606"/>
          <ac:spMkLst>
            <pc:docMk/>
            <pc:sldMk cId="1369648249" sldId="256"/>
            <ac:spMk id="33" creationId="{6CCA5F87-1D1E-45CB-8D83-FC7EEFAD9935}"/>
          </ac:spMkLst>
        </pc:spChg>
        <pc:spChg chg="add del">
          <ac:chgData name="Sanda Vica" userId="3f77ab6933ec5ead" providerId="LiveId" clId="{EB720D0E-3FAF-4E4D-8E05-7B00E71B84EC}" dt="2025-11-30T23:02:17.777" v="189" actId="26606"/>
          <ac:spMkLst>
            <pc:docMk/>
            <pc:sldMk cId="1369648249" sldId="256"/>
            <ac:spMk id="34" creationId="{7CCFC2C6-6238-4A2F-93DE-2ADF74AF635E}"/>
          </ac:spMkLst>
        </pc:spChg>
        <pc:spChg chg="add del">
          <ac:chgData name="Sanda Vica" userId="3f77ab6933ec5ead" providerId="LiveId" clId="{EB720D0E-3FAF-4E4D-8E05-7B00E71B84EC}" dt="2025-11-30T23:02:17.777" v="189" actId="26606"/>
          <ac:spMkLst>
            <pc:docMk/>
            <pc:sldMk cId="1369648249" sldId="256"/>
            <ac:spMk id="35" creationId="{AF2F604E-43BE-4DC3-B983-E071523364F8}"/>
          </ac:spMkLst>
        </pc:spChg>
        <pc:spChg chg="add del">
          <ac:chgData name="Sanda Vica" userId="3f77ab6933ec5ead" providerId="LiveId" clId="{EB720D0E-3FAF-4E4D-8E05-7B00E71B84EC}" dt="2025-11-30T23:02:17.777" v="189" actId="26606"/>
          <ac:spMkLst>
            <pc:docMk/>
            <pc:sldMk cId="1369648249" sldId="256"/>
            <ac:spMk id="36" creationId="{08C9B587-E65E-4B52-B37C-ABEBB6E87928}"/>
          </ac:spMkLst>
        </pc:spChg>
        <pc:spChg chg="add del">
          <ac:chgData name="Sanda Vica" userId="3f77ab6933ec5ead" providerId="LiveId" clId="{EB720D0E-3FAF-4E4D-8E05-7B00E71B84EC}" dt="2025-11-30T23:02:20.389" v="191" actId="26606"/>
          <ac:spMkLst>
            <pc:docMk/>
            <pc:sldMk cId="1369648249" sldId="256"/>
            <ac:spMk id="38" creationId="{8A94871E-96FC-4ADE-815B-41A636E34F1A}"/>
          </ac:spMkLst>
        </pc:spChg>
        <pc:spChg chg="add del">
          <ac:chgData name="Sanda Vica" userId="3f77ab6933ec5ead" providerId="LiveId" clId="{EB720D0E-3FAF-4E4D-8E05-7B00E71B84EC}" dt="2025-11-30T23:02:20.389" v="191" actId="26606"/>
          <ac:spMkLst>
            <pc:docMk/>
            <pc:sldMk cId="1369648249" sldId="256"/>
            <ac:spMk id="39" creationId="{3FCFB1DE-0B7E-48CC-BA90-B2AB0889F9D6}"/>
          </ac:spMkLst>
        </pc:spChg>
        <pc:spChg chg="add del">
          <ac:chgData name="Sanda Vica" userId="3f77ab6933ec5ead" providerId="LiveId" clId="{EB720D0E-3FAF-4E4D-8E05-7B00E71B84EC}" dt="2025-11-30T23:02:25.890" v="193" actId="26606"/>
          <ac:spMkLst>
            <pc:docMk/>
            <pc:sldMk cId="1369648249" sldId="256"/>
            <ac:spMk id="41" creationId="{6CCA5F87-1D1E-45CB-8D83-FC7EEFAD9935}"/>
          </ac:spMkLst>
        </pc:spChg>
        <pc:spChg chg="add del">
          <ac:chgData name="Sanda Vica" userId="3f77ab6933ec5ead" providerId="LiveId" clId="{EB720D0E-3FAF-4E4D-8E05-7B00E71B84EC}" dt="2025-11-30T23:02:25.890" v="193" actId="26606"/>
          <ac:spMkLst>
            <pc:docMk/>
            <pc:sldMk cId="1369648249" sldId="256"/>
            <ac:spMk id="42" creationId="{7CCFC2C6-6238-4A2F-93DE-2ADF74AF635E}"/>
          </ac:spMkLst>
        </pc:spChg>
        <pc:spChg chg="add del">
          <ac:chgData name="Sanda Vica" userId="3f77ab6933ec5ead" providerId="LiveId" clId="{EB720D0E-3FAF-4E4D-8E05-7B00E71B84EC}" dt="2025-11-30T23:02:25.890" v="193" actId="26606"/>
          <ac:spMkLst>
            <pc:docMk/>
            <pc:sldMk cId="1369648249" sldId="256"/>
            <ac:spMk id="43" creationId="{AF2F604E-43BE-4DC3-B983-E071523364F8}"/>
          </ac:spMkLst>
        </pc:spChg>
        <pc:spChg chg="add del">
          <ac:chgData name="Sanda Vica" userId="3f77ab6933ec5ead" providerId="LiveId" clId="{EB720D0E-3FAF-4E4D-8E05-7B00E71B84EC}" dt="2025-11-30T23:02:25.890" v="193" actId="26606"/>
          <ac:spMkLst>
            <pc:docMk/>
            <pc:sldMk cId="1369648249" sldId="256"/>
            <ac:spMk id="44" creationId="{08C9B587-E65E-4B52-B37C-ABEBB6E87928}"/>
          </ac:spMkLst>
        </pc:spChg>
        <pc:spChg chg="add del">
          <ac:chgData name="Sanda Vica" userId="3f77ab6933ec5ead" providerId="LiveId" clId="{EB720D0E-3FAF-4E4D-8E05-7B00E71B84EC}" dt="2025-11-30T23:02:38.281" v="195" actId="26606"/>
          <ac:spMkLst>
            <pc:docMk/>
            <pc:sldMk cId="1369648249" sldId="256"/>
            <ac:spMk id="46" creationId="{55666830-9A19-4E01-8505-D6C7F9AC5665}"/>
          </ac:spMkLst>
        </pc:spChg>
        <pc:spChg chg="add del">
          <ac:chgData name="Sanda Vica" userId="3f77ab6933ec5ead" providerId="LiveId" clId="{EB720D0E-3FAF-4E4D-8E05-7B00E71B84EC}" dt="2025-11-30T23:02:38.281" v="195" actId="26606"/>
          <ac:spMkLst>
            <pc:docMk/>
            <pc:sldMk cId="1369648249" sldId="256"/>
            <ac:spMk id="47" creationId="{AE9FC877-7FB6-4D22-9988-35420644E202}"/>
          </ac:spMkLst>
        </pc:spChg>
        <pc:spChg chg="add del">
          <ac:chgData name="Sanda Vica" userId="3f77ab6933ec5ead" providerId="LiveId" clId="{EB720D0E-3FAF-4E4D-8E05-7B00E71B84EC}" dt="2025-11-30T23:02:38.281" v="195" actId="26606"/>
          <ac:spMkLst>
            <pc:docMk/>
            <pc:sldMk cId="1369648249" sldId="256"/>
            <ac:spMk id="48" creationId="{E41809D1-F12E-46BB-B804-5F209D325E8B}"/>
          </ac:spMkLst>
        </pc:spChg>
        <pc:spChg chg="add del">
          <ac:chgData name="Sanda Vica" userId="3f77ab6933ec5ead" providerId="LiveId" clId="{EB720D0E-3FAF-4E4D-8E05-7B00E71B84EC}" dt="2025-11-30T23:02:38.281" v="195" actId="26606"/>
          <ac:spMkLst>
            <pc:docMk/>
            <pc:sldMk cId="1369648249" sldId="256"/>
            <ac:spMk id="49" creationId="{AF2F604E-43BE-4DC3-B983-E071523364F8}"/>
          </ac:spMkLst>
        </pc:spChg>
        <pc:spChg chg="add del">
          <ac:chgData name="Sanda Vica" userId="3f77ab6933ec5ead" providerId="LiveId" clId="{EB720D0E-3FAF-4E4D-8E05-7B00E71B84EC}" dt="2025-11-30T23:02:38.281" v="195" actId="26606"/>
          <ac:spMkLst>
            <pc:docMk/>
            <pc:sldMk cId="1369648249" sldId="256"/>
            <ac:spMk id="50" creationId="{08C9B587-E65E-4B52-B37C-ABEBB6E87928}"/>
          </ac:spMkLst>
        </pc:spChg>
        <pc:spChg chg="add del">
          <ac:chgData name="Sanda Vica" userId="3f77ab6933ec5ead" providerId="LiveId" clId="{EB720D0E-3FAF-4E4D-8E05-7B00E71B84EC}" dt="2025-11-30T23:02:53.013" v="197" actId="26606"/>
          <ac:spMkLst>
            <pc:docMk/>
            <pc:sldMk cId="1369648249" sldId="256"/>
            <ac:spMk id="52" creationId="{22A397E7-BF60-45B2-84C7-B074B76C37A7}"/>
          </ac:spMkLst>
        </pc:spChg>
        <pc:spChg chg="add del">
          <ac:chgData name="Sanda Vica" userId="3f77ab6933ec5ead" providerId="LiveId" clId="{EB720D0E-3FAF-4E4D-8E05-7B00E71B84EC}" dt="2025-11-30T23:02:53.013" v="197" actId="26606"/>
          <ac:spMkLst>
            <pc:docMk/>
            <pc:sldMk cId="1369648249" sldId="256"/>
            <ac:spMk id="53" creationId="{890DEF05-784E-4B61-89E4-04C4ECF4E5A0}"/>
          </ac:spMkLst>
        </pc:spChg>
        <pc:spChg chg="add del">
          <ac:chgData name="Sanda Vica" userId="3f77ab6933ec5ead" providerId="LiveId" clId="{EB720D0E-3FAF-4E4D-8E05-7B00E71B84EC}" dt="2025-11-30T23:04:47.827" v="201" actId="26606"/>
          <ac:spMkLst>
            <pc:docMk/>
            <pc:sldMk cId="1369648249" sldId="256"/>
            <ac:spMk id="56" creationId="{ECC07320-C2CA-4E29-8481-9D9E143C7788}"/>
          </ac:spMkLst>
        </pc:spChg>
        <pc:spChg chg="add del">
          <ac:chgData name="Sanda Vica" userId="3f77ab6933ec5ead" providerId="LiveId" clId="{EB720D0E-3FAF-4E4D-8E05-7B00E71B84EC}" dt="2025-11-30T23:04:47.827" v="201" actId="26606"/>
          <ac:spMkLst>
            <pc:docMk/>
            <pc:sldMk cId="1369648249" sldId="256"/>
            <ac:spMk id="57" creationId="{178FB36B-5BFE-42CA-BC60-1115E0D95EEC}"/>
          </ac:spMkLst>
        </pc:spChg>
        <pc:picChg chg="add mod ord">
          <ac:chgData name="Sanda Vica" userId="3f77ab6933ec5ead" providerId="LiveId" clId="{EB720D0E-3FAF-4E4D-8E05-7B00E71B84EC}" dt="2025-11-30T23:04:47.827" v="201" actId="26606"/>
          <ac:picMkLst>
            <pc:docMk/>
            <pc:sldMk cId="1369648249" sldId="256"/>
            <ac:picMk id="5" creationId="{8CD67E49-1848-CA11-DC06-CF8F22A95E23}"/>
          </ac:picMkLst>
        </pc:picChg>
        <pc:cxnChg chg="add del">
          <ac:chgData name="Sanda Vica" userId="3f77ab6933ec5ead" providerId="LiveId" clId="{EB720D0E-3FAF-4E4D-8E05-7B00E71B84EC}" dt="2025-11-30T23:02:53.013" v="197" actId="26606"/>
          <ac:cxnSpMkLst>
            <pc:docMk/>
            <pc:sldMk cId="1369648249" sldId="256"/>
            <ac:cxnSpMk id="54" creationId="{C41BAEC7-F7B0-4224-8B18-8F74B7D87F0B}"/>
          </ac:cxnSpMkLst>
        </pc:cxnChg>
      </pc:sldChg>
      <pc:sldChg chg="addSp delSp modSp mod setBg">
        <pc:chgData name="Sanda Vica" userId="3f77ab6933ec5ead" providerId="LiveId" clId="{EB720D0E-3FAF-4E4D-8E05-7B00E71B84EC}" dt="2025-11-30T23:11:55.566" v="311" actId="27636"/>
        <pc:sldMkLst>
          <pc:docMk/>
          <pc:sldMk cId="1302848850" sldId="257"/>
        </pc:sldMkLst>
        <pc:spChg chg="mod">
          <ac:chgData name="Sanda Vica" userId="3f77ab6933ec5ead" providerId="LiveId" clId="{EB720D0E-3FAF-4E4D-8E05-7B00E71B84EC}" dt="2025-11-30T23:11:47.924" v="309" actId="26606"/>
          <ac:spMkLst>
            <pc:docMk/>
            <pc:sldMk cId="1302848850" sldId="257"/>
            <ac:spMk id="2" creationId="{D25603D7-7014-D443-C005-B1802A664FEF}"/>
          </ac:spMkLst>
        </pc:spChg>
        <pc:spChg chg="add del mod ord">
          <ac:chgData name="Sanda Vica" userId="3f77ab6933ec5ead" providerId="LiveId" clId="{EB720D0E-3FAF-4E4D-8E05-7B00E71B84EC}" dt="2025-11-30T23:11:55.566" v="311" actId="27636"/>
          <ac:spMkLst>
            <pc:docMk/>
            <pc:sldMk cId="1302848850" sldId="257"/>
            <ac:spMk id="3" creationId="{CBA1AF26-A0BC-D580-C5B7-5C5DF0B8CE6B}"/>
          </ac:spMkLst>
        </pc:spChg>
        <pc:spChg chg="add del">
          <ac:chgData name="Sanda Vica" userId="3f77ab6933ec5ead" providerId="LiveId" clId="{EB720D0E-3FAF-4E4D-8E05-7B00E71B84EC}" dt="2025-11-30T23:10:00.728" v="244" actId="26606"/>
          <ac:spMkLst>
            <pc:docMk/>
            <pc:sldMk cId="1302848850" sldId="257"/>
            <ac:spMk id="8" creationId="{A2679492-7988-4050-9056-542444452411}"/>
          </ac:spMkLst>
        </pc:spChg>
        <pc:spChg chg="add del">
          <ac:chgData name="Sanda Vica" userId="3f77ab6933ec5ead" providerId="LiveId" clId="{EB720D0E-3FAF-4E4D-8E05-7B00E71B84EC}" dt="2025-11-30T23:10:00.728" v="244" actId="26606"/>
          <ac:spMkLst>
            <pc:docMk/>
            <pc:sldMk cId="1302848850" sldId="257"/>
            <ac:spMk id="10" creationId="{B091B163-7D61-4891-ABCF-5C13D9C418D0}"/>
          </ac:spMkLst>
        </pc:spChg>
        <pc:spChg chg="add del">
          <ac:chgData name="Sanda Vica" userId="3f77ab6933ec5ead" providerId="LiveId" clId="{EB720D0E-3FAF-4E4D-8E05-7B00E71B84EC}" dt="2025-11-30T23:06:58.375" v="206" actId="26606"/>
          <ac:spMkLst>
            <pc:docMk/>
            <pc:sldMk cId="1302848850" sldId="257"/>
            <ac:spMk id="21" creationId="{8229EC50-E910-4AE2-9EEA-604A81EF6147}"/>
          </ac:spMkLst>
        </pc:spChg>
        <pc:spChg chg="add del">
          <ac:chgData name="Sanda Vica" userId="3f77ab6933ec5ead" providerId="LiveId" clId="{EB720D0E-3FAF-4E4D-8E05-7B00E71B84EC}" dt="2025-11-30T23:06:58.375" v="206" actId="26606"/>
          <ac:spMkLst>
            <pc:docMk/>
            <pc:sldMk cId="1302848850" sldId="257"/>
            <ac:spMk id="22" creationId="{AA866F0E-F54B-4BF5-8A88-7D97BD45FC0C}"/>
          </ac:spMkLst>
        </pc:spChg>
        <pc:spChg chg="add del">
          <ac:chgData name="Sanda Vica" userId="3f77ab6933ec5ead" providerId="LiveId" clId="{EB720D0E-3FAF-4E4D-8E05-7B00E71B84EC}" dt="2025-11-30T23:11:47.924" v="309" actId="26606"/>
          <ac:spMkLst>
            <pc:docMk/>
            <pc:sldMk cId="1302848850" sldId="257"/>
            <ac:spMk id="23" creationId="{2EB492CD-616E-47F8-933B-5E2D952A0593}"/>
          </ac:spMkLst>
        </pc:spChg>
        <pc:spChg chg="add del">
          <ac:chgData name="Sanda Vica" userId="3f77ab6933ec5ead" providerId="LiveId" clId="{EB720D0E-3FAF-4E4D-8E05-7B00E71B84EC}" dt="2025-11-30T23:04:45.227" v="200" actId="26606"/>
          <ac:spMkLst>
            <pc:docMk/>
            <pc:sldMk cId="1302848850" sldId="257"/>
            <ac:spMk id="24" creationId="{B50AB553-2A96-4A92-96F2-93548E096954}"/>
          </ac:spMkLst>
        </pc:spChg>
        <pc:spChg chg="add del">
          <ac:chgData name="Sanda Vica" userId="3f77ab6933ec5ead" providerId="LiveId" clId="{EB720D0E-3FAF-4E4D-8E05-7B00E71B84EC}" dt="2025-11-30T23:09:12.287" v="238" actId="26606"/>
          <ac:spMkLst>
            <pc:docMk/>
            <pc:sldMk cId="1302848850" sldId="257"/>
            <ac:spMk id="25" creationId="{9D25F302-27C5-414F-97F8-6EA0A6C028BA}"/>
          </ac:spMkLst>
        </pc:spChg>
        <pc:spChg chg="add del">
          <ac:chgData name="Sanda Vica" userId="3f77ab6933ec5ead" providerId="LiveId" clId="{EB720D0E-3FAF-4E4D-8E05-7B00E71B84EC}" dt="2025-11-30T23:09:12.287" v="238" actId="26606"/>
          <ac:spMkLst>
            <pc:docMk/>
            <pc:sldMk cId="1302848850" sldId="257"/>
            <ac:spMk id="26" creationId="{8F451A30-466B-4996-9BA5-CD6ABCC6D558}"/>
          </ac:spMkLst>
        </pc:spChg>
        <pc:spChg chg="add del">
          <ac:chgData name="Sanda Vica" userId="3f77ab6933ec5ead" providerId="LiveId" clId="{EB720D0E-3FAF-4E4D-8E05-7B00E71B84EC}" dt="2025-11-30T23:09:12.287" v="238" actId="26606"/>
          <ac:spMkLst>
            <pc:docMk/>
            <pc:sldMk cId="1302848850" sldId="257"/>
            <ac:spMk id="27" creationId="{830A36F8-48C2-4842-A87B-8CE8DF4E7FD2}"/>
          </ac:spMkLst>
        </pc:spChg>
        <pc:spChg chg="add del">
          <ac:chgData name="Sanda Vica" userId="3f77ab6933ec5ead" providerId="LiveId" clId="{EB720D0E-3FAF-4E4D-8E05-7B00E71B84EC}" dt="2025-11-30T23:11:47.924" v="309" actId="26606"/>
          <ac:spMkLst>
            <pc:docMk/>
            <pc:sldMk cId="1302848850" sldId="257"/>
            <ac:spMk id="28" creationId="{59383CF9-23B5-4335-9B21-1791C4CF1C75}"/>
          </ac:spMkLst>
        </pc:spChg>
        <pc:spChg chg="add del">
          <ac:chgData name="Sanda Vica" userId="3f77ab6933ec5ead" providerId="LiveId" clId="{EB720D0E-3FAF-4E4D-8E05-7B00E71B84EC}" dt="2025-11-30T23:11:47.924" v="309" actId="26606"/>
          <ac:spMkLst>
            <pc:docMk/>
            <pc:sldMk cId="1302848850" sldId="257"/>
            <ac:spMk id="29" creationId="{0007FE00-9498-4706-B255-6437B0252C02}"/>
          </ac:spMkLst>
        </pc:spChg>
        <pc:spChg chg="add del">
          <ac:chgData name="Sanda Vica" userId="3f77ab6933ec5ead" providerId="LiveId" clId="{EB720D0E-3FAF-4E4D-8E05-7B00E71B84EC}" dt="2025-11-30T23:09:08.608" v="237" actId="26606"/>
          <ac:spMkLst>
            <pc:docMk/>
            <pc:sldMk cId="1302848850" sldId="257"/>
            <ac:spMk id="32" creationId="{9D25F302-27C5-414F-97F8-6EA0A6C028BA}"/>
          </ac:spMkLst>
        </pc:spChg>
        <pc:spChg chg="add del">
          <ac:chgData name="Sanda Vica" userId="3f77ab6933ec5ead" providerId="LiveId" clId="{EB720D0E-3FAF-4E4D-8E05-7B00E71B84EC}" dt="2025-11-30T23:09:08.608" v="237" actId="26606"/>
          <ac:spMkLst>
            <pc:docMk/>
            <pc:sldMk cId="1302848850" sldId="257"/>
            <ac:spMk id="34" creationId="{830A36F8-48C2-4842-A87B-8CE8DF4E7FD2}"/>
          </ac:spMkLst>
        </pc:spChg>
        <pc:spChg chg="add del">
          <ac:chgData name="Sanda Vica" userId="3f77ab6933ec5ead" providerId="LiveId" clId="{EB720D0E-3FAF-4E4D-8E05-7B00E71B84EC}" dt="2025-11-30T23:09:08.608" v="237" actId="26606"/>
          <ac:spMkLst>
            <pc:docMk/>
            <pc:sldMk cId="1302848850" sldId="257"/>
            <ac:spMk id="36" creationId="{8F451A30-466B-4996-9BA5-CD6ABCC6D558}"/>
          </ac:spMkLst>
        </pc:spChg>
        <pc:spChg chg="add del">
          <ac:chgData name="Sanda Vica" userId="3f77ab6933ec5ead" providerId="LiveId" clId="{EB720D0E-3FAF-4E4D-8E05-7B00E71B84EC}" dt="2025-11-30T23:09:07.774" v="236" actId="26606"/>
          <ac:spMkLst>
            <pc:docMk/>
            <pc:sldMk cId="1302848850" sldId="257"/>
            <ac:spMk id="41" creationId="{637B2035-1FCB-439A-B421-095E136C7E07}"/>
          </ac:spMkLst>
        </pc:spChg>
        <pc:spChg chg="add del">
          <ac:chgData name="Sanda Vica" userId="3f77ab6933ec5ead" providerId="LiveId" clId="{EB720D0E-3FAF-4E4D-8E05-7B00E71B84EC}" dt="2025-11-30T23:09:07.774" v="236" actId="26606"/>
          <ac:spMkLst>
            <pc:docMk/>
            <pc:sldMk cId="1302848850" sldId="257"/>
            <ac:spMk id="43" creationId="{B39A1F5A-E57E-4178-8F57-A18DC747E5E1}"/>
          </ac:spMkLst>
        </pc:spChg>
        <pc:spChg chg="add del">
          <ac:chgData name="Sanda Vica" userId="3f77ab6933ec5ead" providerId="LiveId" clId="{EB720D0E-3FAF-4E4D-8E05-7B00E71B84EC}" dt="2025-11-30T23:09:07.774" v="236" actId="26606"/>
          <ac:spMkLst>
            <pc:docMk/>
            <pc:sldMk cId="1302848850" sldId="257"/>
            <ac:spMk id="45" creationId="{CF93DC6C-1BFD-4414-BF23-471C8831CA04}"/>
          </ac:spMkLst>
        </pc:spChg>
        <pc:spChg chg="add del">
          <ac:chgData name="Sanda Vica" userId="3f77ab6933ec5ead" providerId="LiveId" clId="{EB720D0E-3FAF-4E4D-8E05-7B00E71B84EC}" dt="2025-11-30T23:09:07.774" v="236" actId="26606"/>
          <ac:spMkLst>
            <pc:docMk/>
            <pc:sldMk cId="1302848850" sldId="257"/>
            <ac:spMk id="47" creationId="{001928A5-13A8-4372-8A77-BCAAE5553E6F}"/>
          </ac:spMkLst>
        </pc:spChg>
        <pc:grpChg chg="add del">
          <ac:chgData name="Sanda Vica" userId="3f77ab6933ec5ead" providerId="LiveId" clId="{EB720D0E-3FAF-4E4D-8E05-7B00E71B84EC}" dt="2025-11-30T23:10:00.728" v="244" actId="26606"/>
          <ac:grpSpMkLst>
            <pc:docMk/>
            <pc:sldMk cId="1302848850" sldId="257"/>
            <ac:grpSpMk id="12" creationId="{0474DF76-993E-44DE-AFB0-C416182ACECF}"/>
          </ac:grpSpMkLst>
        </pc:grpChg>
        <pc:graphicFrameChg chg="add del">
          <ac:chgData name="Sanda Vica" userId="3f77ab6933ec5ead" providerId="LiveId" clId="{EB720D0E-3FAF-4E4D-8E05-7B00E71B84EC}" dt="2025-11-30T23:04:45.227" v="200" actId="26606"/>
          <ac:graphicFrameMkLst>
            <pc:docMk/>
            <pc:sldMk cId="1302848850" sldId="257"/>
            <ac:graphicFrameMk id="19" creationId="{76F6B2F1-EA0A-C84C-15D2-3CE49EA1895E}"/>
          </ac:graphicFrameMkLst>
        </pc:graphicFrameChg>
        <pc:picChg chg="add mod">
          <ac:chgData name="Sanda Vica" userId="3f77ab6933ec5ead" providerId="LiveId" clId="{EB720D0E-3FAF-4E4D-8E05-7B00E71B84EC}" dt="2025-11-30T23:09:14.765" v="240" actId="931"/>
          <ac:picMkLst>
            <pc:docMk/>
            <pc:sldMk cId="1302848850" sldId="257"/>
            <ac:picMk id="5" creationId="{8818EBAA-8C87-9001-3D31-5F2455099E81}"/>
          </ac:picMkLst>
        </pc:picChg>
        <pc:picChg chg="add mod">
          <ac:chgData name="Sanda Vica" userId="3f77ab6933ec5ead" providerId="LiveId" clId="{EB720D0E-3FAF-4E4D-8E05-7B00E71B84EC}" dt="2025-11-30T23:11:47.924" v="309" actId="26606"/>
          <ac:picMkLst>
            <pc:docMk/>
            <pc:sldMk cId="1302848850" sldId="257"/>
            <ac:picMk id="7" creationId="{44A67108-086F-9B7A-75CB-41F30CA6D4F9}"/>
          </ac:picMkLst>
        </pc:picChg>
        <pc:picChg chg="add del">
          <ac:chgData name="Sanda Vica" userId="3f77ab6933ec5ead" providerId="LiveId" clId="{EB720D0E-3FAF-4E4D-8E05-7B00E71B84EC}" dt="2025-11-30T23:04:45.227" v="200" actId="26606"/>
          <ac:picMkLst>
            <pc:docMk/>
            <pc:sldMk cId="1302848850" sldId="257"/>
            <ac:picMk id="20" creationId="{7805A3CE-579E-AD82-79A5-D40A0E1F9253}"/>
          </ac:picMkLst>
        </pc:picChg>
        <pc:cxnChg chg="add del">
          <ac:chgData name="Sanda Vica" userId="3f77ab6933ec5ead" providerId="LiveId" clId="{EB720D0E-3FAF-4E4D-8E05-7B00E71B84EC}" dt="2025-11-30T23:10:00.728" v="244" actId="26606"/>
          <ac:cxnSpMkLst>
            <pc:docMk/>
            <pc:sldMk cId="1302848850" sldId="257"/>
            <ac:cxnSpMk id="17" creationId="{C49DA8F6-BCC1-4447-B54C-57856834B94B}"/>
          </ac:cxnSpMkLst>
        </pc:cxnChg>
      </pc:sldChg>
      <pc:sldChg chg="addSp delSp modSp mod setBg">
        <pc:chgData name="Sanda Vica" userId="3f77ab6933ec5ead" providerId="LiveId" clId="{EB720D0E-3FAF-4E4D-8E05-7B00E71B84EC}" dt="2025-11-30T23:15:43.265" v="325" actId="14100"/>
        <pc:sldMkLst>
          <pc:docMk/>
          <pc:sldMk cId="2009773178" sldId="258"/>
        </pc:sldMkLst>
        <pc:spChg chg="mod">
          <ac:chgData name="Sanda Vica" userId="3f77ab6933ec5ead" providerId="LiveId" clId="{EB720D0E-3FAF-4E4D-8E05-7B00E71B84EC}" dt="2025-11-30T23:15:21.872" v="320" actId="14100"/>
          <ac:spMkLst>
            <pc:docMk/>
            <pc:sldMk cId="2009773178" sldId="258"/>
            <ac:spMk id="2" creationId="{09ED89A3-287B-3C25-9087-617B852D50DE}"/>
          </ac:spMkLst>
        </pc:spChg>
        <pc:spChg chg="add del">
          <ac:chgData name="Sanda Vica" userId="3f77ab6933ec5ead" providerId="LiveId" clId="{EB720D0E-3FAF-4E4D-8E05-7B00E71B84EC}" dt="2025-11-30T23:01:16.585" v="177" actId="26606"/>
          <ac:spMkLst>
            <pc:docMk/>
            <pc:sldMk cId="2009773178" sldId="258"/>
            <ac:spMk id="3" creationId="{BA7B9694-2096-830E-EF0D-EE5F1101D1C6}"/>
          </ac:spMkLst>
        </pc:spChg>
        <pc:spChg chg="add mod">
          <ac:chgData name="Sanda Vica" userId="3f77ab6933ec5ead" providerId="LiveId" clId="{EB720D0E-3FAF-4E4D-8E05-7B00E71B84EC}" dt="2025-11-30T23:14:53.880" v="315" actId="26606"/>
          <ac:spMkLst>
            <pc:docMk/>
            <pc:sldMk cId="2009773178" sldId="258"/>
            <ac:spMk id="7" creationId="{4A203677-9889-A54B-9689-2AEBEEEAC3EC}"/>
          </ac:spMkLst>
        </pc:spChg>
        <pc:spChg chg="add del">
          <ac:chgData name="Sanda Vica" userId="3f77ab6933ec5ead" providerId="LiveId" clId="{EB720D0E-3FAF-4E4D-8E05-7B00E71B84EC}" dt="2025-11-30T23:01:16.577" v="176" actId="26606"/>
          <ac:spMkLst>
            <pc:docMk/>
            <pc:sldMk cId="2009773178" sldId="258"/>
            <ac:spMk id="8" creationId="{5C8908E2-EE49-44D2-9428-A28D2312A8D5}"/>
          </ac:spMkLst>
        </pc:spChg>
        <pc:spChg chg="add del">
          <ac:chgData name="Sanda Vica" userId="3f77ab6933ec5ead" providerId="LiveId" clId="{EB720D0E-3FAF-4E4D-8E05-7B00E71B84EC}" dt="2025-11-30T23:00:52.299" v="172" actId="26606"/>
          <ac:spMkLst>
            <pc:docMk/>
            <pc:sldMk cId="2009773178" sldId="258"/>
            <ac:spMk id="9" creationId="{738F59A4-4431-460D-8E49-6E65C189A566}"/>
          </ac:spMkLst>
        </pc:spChg>
        <pc:spChg chg="add del">
          <ac:chgData name="Sanda Vica" userId="3f77ab6933ec5ead" providerId="LiveId" clId="{EB720D0E-3FAF-4E4D-8E05-7B00E71B84EC}" dt="2025-11-30T23:01:16.577" v="176" actId="26606"/>
          <ac:spMkLst>
            <pc:docMk/>
            <pc:sldMk cId="2009773178" sldId="258"/>
            <ac:spMk id="14" creationId="{BD92035A-AA2F-4CD8-A556-1CE8BDEC75BD}"/>
          </ac:spMkLst>
        </pc:spChg>
        <pc:spChg chg="add del">
          <ac:chgData name="Sanda Vica" userId="3f77ab6933ec5ead" providerId="LiveId" clId="{EB720D0E-3FAF-4E4D-8E05-7B00E71B84EC}" dt="2025-11-30T23:01:16.577" v="176" actId="26606"/>
          <ac:spMkLst>
            <pc:docMk/>
            <pc:sldMk cId="2009773178" sldId="258"/>
            <ac:spMk id="16" creationId="{ED888B23-07FA-482A-96DF-47E31AF1A603}"/>
          </ac:spMkLst>
        </pc:spChg>
        <pc:spChg chg="add del">
          <ac:chgData name="Sanda Vica" userId="3f77ab6933ec5ead" providerId="LiveId" clId="{EB720D0E-3FAF-4E4D-8E05-7B00E71B84EC}" dt="2025-11-30T23:01:16.577" v="176" actId="26606"/>
          <ac:spMkLst>
            <pc:docMk/>
            <pc:sldMk cId="2009773178" sldId="258"/>
            <ac:spMk id="18" creationId="{BA7B9694-2096-830E-EF0D-EE5F1101D1C6}"/>
          </ac:spMkLst>
        </pc:spChg>
        <pc:spChg chg="add del">
          <ac:chgData name="Sanda Vica" userId="3f77ab6933ec5ead" providerId="LiveId" clId="{EB720D0E-3FAF-4E4D-8E05-7B00E71B84EC}" dt="2025-11-30T23:14:53.880" v="315" actId="26606"/>
          <ac:spMkLst>
            <pc:docMk/>
            <pc:sldMk cId="2009773178" sldId="258"/>
            <ac:spMk id="20" creationId="{100EDD19-6802-4EC3-95CE-CFFAB042CFD6}"/>
          </ac:spMkLst>
        </pc:spChg>
        <pc:spChg chg="add del">
          <ac:chgData name="Sanda Vica" userId="3f77ab6933ec5ead" providerId="LiveId" clId="{EB720D0E-3FAF-4E4D-8E05-7B00E71B84EC}" dt="2025-11-30T23:14:53.880" v="315" actId="26606"/>
          <ac:spMkLst>
            <pc:docMk/>
            <pc:sldMk cId="2009773178" sldId="258"/>
            <ac:spMk id="21" creationId="{DB17E863-922E-4C26-BD64-E8FD41D28661}"/>
          </ac:spMkLst>
        </pc:spChg>
        <pc:spChg chg="add mod ord">
          <ac:chgData name="Sanda Vica" userId="3f77ab6933ec5ead" providerId="LiveId" clId="{EB720D0E-3FAF-4E4D-8E05-7B00E71B84EC}" dt="2025-11-30T23:15:34.233" v="322" actId="255"/>
          <ac:spMkLst>
            <pc:docMk/>
            <pc:sldMk cId="2009773178" sldId="258"/>
            <ac:spMk id="22" creationId="{BA7B9694-2096-830E-EF0D-EE5F1101D1C6}"/>
          </ac:spMkLst>
        </pc:spChg>
        <pc:spChg chg="add">
          <ac:chgData name="Sanda Vica" userId="3f77ab6933ec5ead" providerId="LiveId" clId="{EB720D0E-3FAF-4E4D-8E05-7B00E71B84EC}" dt="2025-11-30T23:14:53.880" v="315" actId="26606"/>
          <ac:spMkLst>
            <pc:docMk/>
            <pc:sldMk cId="2009773178" sldId="258"/>
            <ac:spMk id="27" creationId="{2EB492CD-616E-47F8-933B-5E2D952A0593}"/>
          </ac:spMkLst>
        </pc:spChg>
        <pc:spChg chg="add">
          <ac:chgData name="Sanda Vica" userId="3f77ab6933ec5ead" providerId="LiveId" clId="{EB720D0E-3FAF-4E4D-8E05-7B00E71B84EC}" dt="2025-11-30T23:14:53.880" v="315" actId="26606"/>
          <ac:spMkLst>
            <pc:docMk/>
            <pc:sldMk cId="2009773178" sldId="258"/>
            <ac:spMk id="29" creationId="{59383CF9-23B5-4335-9B21-1791C4CF1C75}"/>
          </ac:spMkLst>
        </pc:spChg>
        <pc:spChg chg="add">
          <ac:chgData name="Sanda Vica" userId="3f77ab6933ec5ead" providerId="LiveId" clId="{EB720D0E-3FAF-4E4D-8E05-7B00E71B84EC}" dt="2025-11-30T23:14:53.880" v="315" actId="26606"/>
          <ac:spMkLst>
            <pc:docMk/>
            <pc:sldMk cId="2009773178" sldId="258"/>
            <ac:spMk id="31" creationId="{0007FE00-9498-4706-B255-6437B0252C02}"/>
          </ac:spMkLst>
        </pc:spChg>
        <pc:grpChg chg="add del">
          <ac:chgData name="Sanda Vica" userId="3f77ab6933ec5ead" providerId="LiveId" clId="{EB720D0E-3FAF-4E4D-8E05-7B00E71B84EC}" dt="2025-11-30T23:01:16.577" v="176" actId="26606"/>
          <ac:grpSpMkLst>
            <pc:docMk/>
            <pc:sldMk cId="2009773178" sldId="258"/>
            <ac:grpSpMk id="10" creationId="{5D1A9D8B-3117-4D9D-BDA4-DD81895098B0}"/>
          </ac:grpSpMkLst>
        </pc:grpChg>
        <pc:grpChg chg="add del">
          <ac:chgData name="Sanda Vica" userId="3f77ab6933ec5ead" providerId="LiveId" clId="{EB720D0E-3FAF-4E4D-8E05-7B00E71B84EC}" dt="2025-11-30T23:00:52.299" v="172" actId="26606"/>
          <ac:grpSpMkLst>
            <pc:docMk/>
            <pc:sldMk cId="2009773178" sldId="258"/>
            <ac:grpSpMk id="11" creationId="{8A919B9C-5C01-47E4-B2F2-45F589208ABF}"/>
          </ac:grpSpMkLst>
        </pc:grpChg>
        <pc:graphicFrameChg chg="add del">
          <ac:chgData name="Sanda Vica" userId="3f77ab6933ec5ead" providerId="LiveId" clId="{EB720D0E-3FAF-4E4D-8E05-7B00E71B84EC}" dt="2025-11-30T23:00:52.299" v="172" actId="26606"/>
          <ac:graphicFrameMkLst>
            <pc:docMk/>
            <pc:sldMk cId="2009773178" sldId="258"/>
            <ac:graphicFrameMk id="5" creationId="{FA3DA47A-5313-948A-2BF2-7D5BD6C6A392}"/>
          </ac:graphicFrameMkLst>
        </pc:graphicFrameChg>
        <pc:graphicFrameChg chg="add del">
          <ac:chgData name="Sanda Vica" userId="3f77ab6933ec5ead" providerId="LiveId" clId="{EB720D0E-3FAF-4E4D-8E05-7B00E71B84EC}" dt="2025-11-30T23:01:13.189" v="174" actId="26606"/>
          <ac:graphicFrameMkLst>
            <pc:docMk/>
            <pc:sldMk cId="2009773178" sldId="258"/>
            <ac:graphicFrameMk id="15" creationId="{1465243D-460F-3312-E8EB-D2925ECA478B}"/>
          </ac:graphicFrameMkLst>
        </pc:graphicFrameChg>
        <pc:picChg chg="add mod">
          <ac:chgData name="Sanda Vica" userId="3f77ab6933ec5ead" providerId="LiveId" clId="{EB720D0E-3FAF-4E4D-8E05-7B00E71B84EC}" dt="2025-11-30T23:15:43.265" v="325" actId="14100"/>
          <ac:picMkLst>
            <pc:docMk/>
            <pc:sldMk cId="2009773178" sldId="258"/>
            <ac:picMk id="6" creationId="{82C11971-EB0E-EC48-2401-27C512B23068}"/>
          </ac:picMkLst>
        </pc:picChg>
      </pc:sldChg>
      <pc:sldChg chg="addSp delSp modSp mod ord setBg">
        <pc:chgData name="Sanda Vica" userId="3f77ab6933ec5ead" providerId="LiveId" clId="{EB720D0E-3FAF-4E4D-8E05-7B00E71B84EC}" dt="2025-11-30T23:18:55.703" v="344" actId="27636"/>
        <pc:sldMkLst>
          <pc:docMk/>
          <pc:sldMk cId="1542411495" sldId="259"/>
        </pc:sldMkLst>
        <pc:spChg chg="mod">
          <ac:chgData name="Sanda Vica" userId="3f77ab6933ec5ead" providerId="LiveId" clId="{EB720D0E-3FAF-4E4D-8E05-7B00E71B84EC}" dt="2025-11-30T23:18:36.444" v="339" actId="14100"/>
          <ac:spMkLst>
            <pc:docMk/>
            <pc:sldMk cId="1542411495" sldId="259"/>
            <ac:spMk id="2" creationId="{36009CE1-FE43-DE5A-DAFE-CE0C38BB7967}"/>
          </ac:spMkLst>
        </pc:spChg>
        <pc:spChg chg="mod">
          <ac:chgData name="Sanda Vica" userId="3f77ab6933ec5ead" providerId="LiveId" clId="{EB720D0E-3FAF-4E4D-8E05-7B00E71B84EC}" dt="2025-11-30T23:18:55.703" v="344" actId="27636"/>
          <ac:spMkLst>
            <pc:docMk/>
            <pc:sldMk cId="1542411495" sldId="259"/>
            <ac:spMk id="3" creationId="{6E731DE7-B391-AA3B-1A84-F352FAF6B63C}"/>
          </ac:spMkLst>
        </pc:spChg>
        <pc:spChg chg="add mod">
          <ac:chgData name="Sanda Vica" userId="3f77ab6933ec5ead" providerId="LiveId" clId="{EB720D0E-3FAF-4E4D-8E05-7B00E71B84EC}" dt="2025-11-30T23:18:27.290" v="337" actId="26606"/>
          <ac:spMkLst>
            <pc:docMk/>
            <pc:sldMk cId="1542411495" sldId="259"/>
            <ac:spMk id="6" creationId="{C0FDD212-C7CF-4B21-BB66-04B3DF9AF2A1}"/>
          </ac:spMkLst>
        </pc:spChg>
        <pc:spChg chg="add del">
          <ac:chgData name="Sanda Vica" userId="3f77ab6933ec5ead" providerId="LiveId" clId="{EB720D0E-3FAF-4E4D-8E05-7B00E71B84EC}" dt="2025-11-30T23:17:42.782" v="333" actId="26606"/>
          <ac:spMkLst>
            <pc:docMk/>
            <pc:sldMk cId="1542411495" sldId="259"/>
            <ac:spMk id="11" creationId="{362810D9-2C5A-477D-949C-C191895477F3}"/>
          </ac:spMkLst>
        </pc:spChg>
        <pc:spChg chg="add del">
          <ac:chgData name="Sanda Vica" userId="3f77ab6933ec5ead" providerId="LiveId" clId="{EB720D0E-3FAF-4E4D-8E05-7B00E71B84EC}" dt="2025-11-30T23:17:42.782" v="333" actId="26606"/>
          <ac:spMkLst>
            <pc:docMk/>
            <pc:sldMk cId="1542411495" sldId="259"/>
            <ac:spMk id="13" creationId="{081E4A58-353D-44AE-B2FC-2A74E2E400F7}"/>
          </ac:spMkLst>
        </pc:spChg>
        <pc:spChg chg="add del">
          <ac:chgData name="Sanda Vica" userId="3f77ab6933ec5ead" providerId="LiveId" clId="{EB720D0E-3FAF-4E4D-8E05-7B00E71B84EC}" dt="2025-11-30T23:18:27.290" v="337" actId="26606"/>
          <ac:spMkLst>
            <pc:docMk/>
            <pc:sldMk cId="1542411495" sldId="259"/>
            <ac:spMk id="18" creationId="{56688E73-49B9-4052-A836-D248C825D70D}"/>
          </ac:spMkLst>
        </pc:spChg>
        <pc:spChg chg="add del">
          <ac:chgData name="Sanda Vica" userId="3f77ab6933ec5ead" providerId="LiveId" clId="{EB720D0E-3FAF-4E4D-8E05-7B00E71B84EC}" dt="2025-11-30T23:18:27.290" v="337" actId="26606"/>
          <ac:spMkLst>
            <pc:docMk/>
            <pc:sldMk cId="1542411495" sldId="259"/>
            <ac:spMk id="20" creationId="{5B6AEE0C-07FE-4154-BC7C-2F20530BC556}"/>
          </ac:spMkLst>
        </pc:spChg>
        <pc:spChg chg="add del">
          <ac:chgData name="Sanda Vica" userId="3f77ab6933ec5ead" providerId="LiveId" clId="{EB720D0E-3FAF-4E4D-8E05-7B00E71B84EC}" dt="2025-11-30T23:18:27.276" v="336" actId="26606"/>
          <ac:spMkLst>
            <pc:docMk/>
            <pc:sldMk cId="1542411495" sldId="259"/>
            <ac:spMk id="25" creationId="{04812C46-200A-4DEB-A05E-3ED6C68C2387}"/>
          </ac:spMkLst>
        </pc:spChg>
        <pc:spChg chg="add del">
          <ac:chgData name="Sanda Vica" userId="3f77ab6933ec5ead" providerId="LiveId" clId="{EB720D0E-3FAF-4E4D-8E05-7B00E71B84EC}" dt="2025-11-30T23:18:27.276" v="336" actId="26606"/>
          <ac:spMkLst>
            <pc:docMk/>
            <pc:sldMk cId="1542411495" sldId="259"/>
            <ac:spMk id="27" creationId="{D1EA859B-E555-4109-94F3-6700E046E008}"/>
          </ac:spMkLst>
        </pc:spChg>
        <pc:grpChg chg="add">
          <ac:chgData name="Sanda Vica" userId="3f77ab6933ec5ead" providerId="LiveId" clId="{EB720D0E-3FAF-4E4D-8E05-7B00E71B84EC}" dt="2025-11-30T23:18:27.290" v="337" actId="26606"/>
          <ac:grpSpMkLst>
            <pc:docMk/>
            <pc:sldMk cId="1542411495" sldId="259"/>
            <ac:grpSpMk id="29" creationId="{1FD67D68-9B83-C338-8342-3348D8F22347}"/>
          </ac:grpSpMkLst>
        </pc:grpChg>
        <pc:picChg chg="add mod ord">
          <ac:chgData name="Sanda Vica" userId="3f77ab6933ec5ead" providerId="LiveId" clId="{EB720D0E-3FAF-4E4D-8E05-7B00E71B84EC}" dt="2025-11-30T23:18:27.290" v="337" actId="26606"/>
          <ac:picMkLst>
            <pc:docMk/>
            <pc:sldMk cId="1542411495" sldId="259"/>
            <ac:picMk id="5" creationId="{6168F7DB-2BF7-D0CA-058A-8A41BDD1494C}"/>
          </ac:picMkLst>
        </pc:picChg>
      </pc:sldChg>
      <pc:sldChg chg="addSp delSp modSp mod setBg setClrOvrMap">
        <pc:chgData name="Sanda Vica" userId="3f77ab6933ec5ead" providerId="LiveId" clId="{EB720D0E-3FAF-4E4D-8E05-7B00E71B84EC}" dt="2025-12-01T00:16:05.410" v="787" actId="26606"/>
        <pc:sldMkLst>
          <pc:docMk/>
          <pc:sldMk cId="533190950" sldId="260"/>
        </pc:sldMkLst>
        <pc:spChg chg="mod">
          <ac:chgData name="Sanda Vica" userId="3f77ab6933ec5ead" providerId="LiveId" clId="{EB720D0E-3FAF-4E4D-8E05-7B00E71B84EC}" dt="2025-12-01T00:16:05.410" v="787" actId="26606"/>
          <ac:spMkLst>
            <pc:docMk/>
            <pc:sldMk cId="533190950" sldId="260"/>
            <ac:spMk id="2" creationId="{4C33DBD8-FDE2-1BC6-8F41-FD5DC3DAAA0C}"/>
          </ac:spMkLst>
        </pc:spChg>
        <pc:spChg chg="add del mod">
          <ac:chgData name="Sanda Vica" userId="3f77ab6933ec5ead" providerId="LiveId" clId="{EB720D0E-3FAF-4E4D-8E05-7B00E71B84EC}" dt="2025-11-30T23:19:36.293" v="347" actId="26606"/>
          <ac:spMkLst>
            <pc:docMk/>
            <pc:sldMk cId="533190950" sldId="260"/>
            <ac:spMk id="3" creationId="{2C857834-BECF-FA9E-C72D-79AD24C7E341}"/>
          </ac:spMkLst>
        </pc:spChg>
        <pc:spChg chg="add del">
          <ac:chgData name="Sanda Vica" userId="3f77ab6933ec5ead" providerId="LiveId" clId="{EB720D0E-3FAF-4E4D-8E05-7B00E71B84EC}" dt="2025-11-30T23:19:36.244" v="346" actId="26606"/>
          <ac:spMkLst>
            <pc:docMk/>
            <pc:sldMk cId="533190950" sldId="260"/>
            <ac:spMk id="9" creationId="{1D63C574-BFD2-41A1-A567-B0C3CC7FDD4F}"/>
          </ac:spMkLst>
        </pc:spChg>
        <pc:spChg chg="add del">
          <ac:chgData name="Sanda Vica" userId="3f77ab6933ec5ead" providerId="LiveId" clId="{EB720D0E-3FAF-4E4D-8E05-7B00E71B84EC}" dt="2025-11-30T23:19:36.244" v="346" actId="26606"/>
          <ac:spMkLst>
            <pc:docMk/>
            <pc:sldMk cId="533190950" sldId="260"/>
            <ac:spMk id="11" creationId="{E2A46BAB-8C31-42B2-90E8-B26DD3E81D37}"/>
          </ac:spMkLst>
        </pc:spChg>
        <pc:spChg chg="add del">
          <ac:chgData name="Sanda Vica" userId="3f77ab6933ec5ead" providerId="LiveId" clId="{EB720D0E-3FAF-4E4D-8E05-7B00E71B84EC}" dt="2025-11-30T23:20:16.570" v="354" actId="26606"/>
          <ac:spMkLst>
            <pc:docMk/>
            <pc:sldMk cId="533190950" sldId="260"/>
            <ac:spMk id="31" creationId="{BACC6370-2D7E-4714-9D71-7542949D7D5D}"/>
          </ac:spMkLst>
        </pc:spChg>
        <pc:spChg chg="add del">
          <ac:chgData name="Sanda Vica" userId="3f77ab6933ec5ead" providerId="LiveId" clId="{EB720D0E-3FAF-4E4D-8E05-7B00E71B84EC}" dt="2025-11-30T23:21:36.069" v="368" actId="26606"/>
          <ac:spMkLst>
            <pc:docMk/>
            <pc:sldMk cId="533190950" sldId="260"/>
            <ac:spMk id="32" creationId="{9228552E-C8B1-4A80-8448-0787CE0FC704}"/>
          </ac:spMkLst>
        </pc:spChg>
        <pc:spChg chg="add del">
          <ac:chgData name="Sanda Vica" userId="3f77ab6933ec5ead" providerId="LiveId" clId="{EB720D0E-3FAF-4E4D-8E05-7B00E71B84EC}" dt="2025-11-30T23:20:16.570" v="354" actId="26606"/>
          <ac:spMkLst>
            <pc:docMk/>
            <pc:sldMk cId="533190950" sldId="260"/>
            <ac:spMk id="33" creationId="{F68B3F68-107C-434F-AA38-110D5EA91B85}"/>
          </ac:spMkLst>
        </pc:spChg>
        <pc:spChg chg="add del">
          <ac:chgData name="Sanda Vica" userId="3f77ab6933ec5ead" providerId="LiveId" clId="{EB720D0E-3FAF-4E4D-8E05-7B00E71B84EC}" dt="2025-11-30T23:20:16.570" v="354" actId="26606"/>
          <ac:spMkLst>
            <pc:docMk/>
            <pc:sldMk cId="533190950" sldId="260"/>
            <ac:spMk id="35" creationId="{AAD0DBB9-1A4B-4391-81D4-CB19F9AB918A}"/>
          </ac:spMkLst>
        </pc:spChg>
        <pc:spChg chg="add del">
          <ac:chgData name="Sanda Vica" userId="3f77ab6933ec5ead" providerId="LiveId" clId="{EB720D0E-3FAF-4E4D-8E05-7B00E71B84EC}" dt="2025-11-30T23:20:16.570" v="354" actId="26606"/>
          <ac:spMkLst>
            <pc:docMk/>
            <pc:sldMk cId="533190950" sldId="260"/>
            <ac:spMk id="37" creationId="{063BBA22-50EA-4C4D-BE05-F1CE4E63AA56}"/>
          </ac:spMkLst>
        </pc:spChg>
        <pc:spChg chg="add del">
          <ac:chgData name="Sanda Vica" userId="3f77ab6933ec5ead" providerId="LiveId" clId="{EB720D0E-3FAF-4E4D-8E05-7B00E71B84EC}" dt="2025-11-30T23:21:01.731" v="362" actId="26606"/>
          <ac:spMkLst>
            <pc:docMk/>
            <pc:sldMk cId="533190950" sldId="260"/>
            <ac:spMk id="45" creationId="{9228552E-C8B1-4A80-8448-0787CE0FC704}"/>
          </ac:spMkLst>
        </pc:spChg>
        <pc:spChg chg="add del">
          <ac:chgData name="Sanda Vica" userId="3f77ab6933ec5ead" providerId="LiveId" clId="{EB720D0E-3FAF-4E4D-8E05-7B00E71B84EC}" dt="2025-11-30T23:23:08.381" v="385" actId="26606"/>
          <ac:spMkLst>
            <pc:docMk/>
            <pc:sldMk cId="533190950" sldId="260"/>
            <ac:spMk id="46" creationId="{C0763A76-9F1C-4FC5-82B7-DD475DA461B2}"/>
          </ac:spMkLst>
        </pc:spChg>
        <pc:spChg chg="add del">
          <ac:chgData name="Sanda Vica" userId="3f77ab6933ec5ead" providerId="LiveId" clId="{EB720D0E-3FAF-4E4D-8E05-7B00E71B84EC}" dt="2025-11-30T23:21:10.666" v="364" actId="26606"/>
          <ac:spMkLst>
            <pc:docMk/>
            <pc:sldMk cId="533190950" sldId="260"/>
            <ac:spMk id="47" creationId="{9228552E-C8B1-4A80-8448-0787CE0FC704}"/>
          </ac:spMkLst>
        </pc:spChg>
        <pc:spChg chg="add del">
          <ac:chgData name="Sanda Vica" userId="3f77ab6933ec5ead" providerId="LiveId" clId="{EB720D0E-3FAF-4E4D-8E05-7B00E71B84EC}" dt="2025-11-30T23:23:08.381" v="385" actId="26606"/>
          <ac:spMkLst>
            <pc:docMk/>
            <pc:sldMk cId="533190950" sldId="260"/>
            <ac:spMk id="49" creationId="{E81BF4F6-F2CF-4984-9D14-D6966D92F99F}"/>
          </ac:spMkLst>
        </pc:spChg>
        <pc:spChg chg="add">
          <ac:chgData name="Sanda Vica" userId="3f77ab6933ec5ead" providerId="LiveId" clId="{EB720D0E-3FAF-4E4D-8E05-7B00E71B84EC}" dt="2025-12-01T00:16:05.410" v="787" actId="26606"/>
          <ac:spMkLst>
            <pc:docMk/>
            <pc:sldMk cId="533190950" sldId="260"/>
            <ac:spMk id="51" creationId="{9F7D5CDA-D291-4307-BF55-1381FED29634}"/>
          </ac:spMkLst>
        </pc:spChg>
        <pc:spChg chg="add del">
          <ac:chgData name="Sanda Vica" userId="3f77ab6933ec5ead" providerId="LiveId" clId="{EB720D0E-3FAF-4E4D-8E05-7B00E71B84EC}" dt="2025-11-30T23:23:58.273" v="391" actId="26606"/>
          <ac:spMkLst>
            <pc:docMk/>
            <pc:sldMk cId="533190950" sldId="260"/>
            <ac:spMk id="56" creationId="{9F7D5CDA-D291-4307-BF55-1381FED29634}"/>
          </ac:spMkLst>
        </pc:spChg>
        <pc:spChg chg="add del">
          <ac:chgData name="Sanda Vica" userId="3f77ab6933ec5ead" providerId="LiveId" clId="{EB720D0E-3FAF-4E4D-8E05-7B00E71B84EC}" dt="2025-11-30T23:24:03.568" v="393" actId="26606"/>
          <ac:spMkLst>
            <pc:docMk/>
            <pc:sldMk cId="533190950" sldId="260"/>
            <ac:spMk id="59" creationId="{9F7D5CDA-D291-4307-BF55-1381FED29634}"/>
          </ac:spMkLst>
        </pc:spChg>
        <pc:spChg chg="add del">
          <ac:chgData name="Sanda Vica" userId="3f77ab6933ec5ead" providerId="LiveId" clId="{EB720D0E-3FAF-4E4D-8E05-7B00E71B84EC}" dt="2025-11-30T23:24:52.089" v="395" actId="26606"/>
          <ac:spMkLst>
            <pc:docMk/>
            <pc:sldMk cId="533190950" sldId="260"/>
            <ac:spMk id="62" creationId="{9F7D5CDA-D291-4307-BF55-1381FED29634}"/>
          </ac:spMkLst>
        </pc:spChg>
        <pc:grpChg chg="add del">
          <ac:chgData name="Sanda Vica" userId="3f77ab6933ec5ead" providerId="LiveId" clId="{EB720D0E-3FAF-4E4D-8E05-7B00E71B84EC}" dt="2025-11-30T23:19:36.244" v="346" actId="26606"/>
          <ac:grpSpMkLst>
            <pc:docMk/>
            <pc:sldMk cId="533190950" sldId="260"/>
            <ac:grpSpMk id="13" creationId="{B3F7A3C7-0737-4E57-B30E-8EEFE638B401}"/>
          </ac:grpSpMkLst>
        </pc:grpChg>
        <pc:grpChg chg="add del">
          <ac:chgData name="Sanda Vica" userId="3f77ab6933ec5ead" providerId="LiveId" clId="{EB720D0E-3FAF-4E4D-8E05-7B00E71B84EC}" dt="2025-11-30T23:19:36.244" v="346" actId="26606"/>
          <ac:grpSpMkLst>
            <pc:docMk/>
            <pc:sldMk cId="533190950" sldId="260"/>
            <ac:grpSpMk id="17" creationId="{43F5E015-E085-4624-B431-B42414448684}"/>
          </ac:grpSpMkLst>
        </pc:grpChg>
        <pc:grpChg chg="add del">
          <ac:chgData name="Sanda Vica" userId="3f77ab6933ec5ead" providerId="LiveId" clId="{EB720D0E-3FAF-4E4D-8E05-7B00E71B84EC}" dt="2025-11-30T23:21:30.262" v="367" actId="26606"/>
          <ac:grpSpMkLst>
            <pc:docMk/>
            <pc:sldMk cId="533190950" sldId="260"/>
            <ac:grpSpMk id="42" creationId="{1FD67D68-9B83-C338-8342-3348D8F22347}"/>
          </ac:grpSpMkLst>
        </pc:grpChg>
        <pc:graphicFrameChg chg="add del">
          <ac:chgData name="Sanda Vica" userId="3f77ab6933ec5ead" providerId="LiveId" clId="{EB720D0E-3FAF-4E4D-8E05-7B00E71B84EC}" dt="2025-11-30T23:19:36.244" v="346" actId="26606"/>
          <ac:graphicFrameMkLst>
            <pc:docMk/>
            <pc:sldMk cId="533190950" sldId="260"/>
            <ac:graphicFrameMk id="5" creationId="{718885F1-8F8C-0A38-0830-BECA29300378}"/>
          </ac:graphicFrameMkLst>
        </pc:graphicFrameChg>
        <pc:graphicFrameChg chg="add del mod modGraphic">
          <ac:chgData name="Sanda Vica" userId="3f77ab6933ec5ead" providerId="LiveId" clId="{EB720D0E-3FAF-4E4D-8E05-7B00E71B84EC}" dt="2025-12-01T00:16:05.410" v="787" actId="26606"/>
          <ac:graphicFrameMkLst>
            <pc:docMk/>
            <pc:sldMk cId="533190950" sldId="260"/>
            <ac:graphicFrameMk id="26" creationId="{11E658A3-87F6-9859-C0AE-210E2779F554}"/>
          </ac:graphicFrameMkLst>
        </pc:graphicFrameChg>
        <pc:graphicFrameChg chg="add del">
          <ac:chgData name="Sanda Vica" userId="3f77ab6933ec5ead" providerId="LiveId" clId="{EB720D0E-3FAF-4E4D-8E05-7B00E71B84EC}" dt="2025-11-30T23:21:01.731" v="362" actId="26606"/>
          <ac:graphicFrameMkLst>
            <pc:docMk/>
            <pc:sldMk cId="533190950" sldId="260"/>
            <ac:graphicFrameMk id="41" creationId="{9B42D6A3-A3AC-6058-F1B7-B6B919025C21}"/>
          </ac:graphicFrameMkLst>
        </pc:graphicFrameChg>
        <pc:graphicFrameChg chg="add del">
          <ac:chgData name="Sanda Vica" userId="3f77ab6933ec5ead" providerId="LiveId" clId="{EB720D0E-3FAF-4E4D-8E05-7B00E71B84EC}" dt="2025-11-30T23:22:58.132" v="383" actId="26606"/>
          <ac:graphicFrameMkLst>
            <pc:docMk/>
            <pc:sldMk cId="533190950" sldId="260"/>
            <ac:graphicFrameMk id="43" creationId="{0F8FF8FA-263D-773D-C7D7-529674D4B914}"/>
          </ac:graphicFrameMkLst>
        </pc:graphicFrameChg>
        <pc:graphicFrameChg chg="add del">
          <ac:chgData name="Sanda Vica" userId="3f77ab6933ec5ead" providerId="LiveId" clId="{EB720D0E-3FAF-4E4D-8E05-7B00E71B84EC}" dt="2025-11-30T23:21:30.262" v="367" actId="26606"/>
          <ac:graphicFrameMkLst>
            <pc:docMk/>
            <pc:sldMk cId="533190950" sldId="260"/>
            <ac:graphicFrameMk id="44" creationId="{189CB051-A529-643E-D52F-AE753DAE3147}"/>
          </ac:graphicFrameMkLst>
        </pc:graphicFrameChg>
        <pc:graphicFrameChg chg="add del">
          <ac:chgData name="Sanda Vica" userId="3f77ab6933ec5ead" providerId="LiveId" clId="{EB720D0E-3FAF-4E4D-8E05-7B00E71B84EC}" dt="2025-11-30T23:21:10.666" v="364" actId="26606"/>
          <ac:graphicFrameMkLst>
            <pc:docMk/>
            <pc:sldMk cId="533190950" sldId="260"/>
            <ac:graphicFrameMk id="48" creationId="{DFD2B35E-EEE9-93C3-DC7D-FCDEEE6FB795}"/>
          </ac:graphicFrameMkLst>
        </pc:graphicFrameChg>
        <pc:graphicFrameChg chg="add del">
          <ac:chgData name="Sanda Vica" userId="3f77ab6933ec5ead" providerId="LiveId" clId="{EB720D0E-3FAF-4E4D-8E05-7B00E71B84EC}" dt="2025-11-30T23:23:08.381" v="385" actId="26606"/>
          <ac:graphicFrameMkLst>
            <pc:docMk/>
            <pc:sldMk cId="533190950" sldId="260"/>
            <ac:graphicFrameMk id="50" creationId="{C7CEC401-1717-1BB6-E0FC-1009CC849664}"/>
          </ac:graphicFrameMkLst>
        </pc:graphicFrameChg>
        <pc:graphicFrameChg chg="add del">
          <ac:chgData name="Sanda Vica" userId="3f77ab6933ec5ead" providerId="LiveId" clId="{EB720D0E-3FAF-4E4D-8E05-7B00E71B84EC}" dt="2025-11-30T23:23:18.271" v="387" actId="26606"/>
          <ac:graphicFrameMkLst>
            <pc:docMk/>
            <pc:sldMk cId="533190950" sldId="260"/>
            <ac:graphicFrameMk id="52" creationId="{11E658A3-87F6-9859-C0AE-210E2779F554}"/>
          </ac:graphicFrameMkLst>
        </pc:graphicFrameChg>
        <pc:graphicFrameChg chg="add">
          <ac:chgData name="Sanda Vica" userId="3f77ab6933ec5ead" providerId="LiveId" clId="{EB720D0E-3FAF-4E4D-8E05-7B00E71B84EC}" dt="2025-12-01T00:16:05.410" v="787" actId="26606"/>
          <ac:graphicFrameMkLst>
            <pc:docMk/>
            <pc:sldMk cId="533190950" sldId="260"/>
            <ac:graphicFrameMk id="53" creationId="{D39A795B-29C5-DB32-0C93-D644CD5D3359}"/>
          </ac:graphicFrameMkLst>
        </pc:graphicFrameChg>
        <pc:graphicFrameChg chg="add del">
          <ac:chgData name="Sanda Vica" userId="3f77ab6933ec5ead" providerId="LiveId" clId="{EB720D0E-3FAF-4E4D-8E05-7B00E71B84EC}" dt="2025-11-30T23:23:51.467" v="389" actId="26606"/>
          <ac:graphicFrameMkLst>
            <pc:docMk/>
            <pc:sldMk cId="533190950" sldId="260"/>
            <ac:graphicFrameMk id="54" creationId="{C3A53589-C2A9-3754-1617-7DB0A16F9ADD}"/>
          </ac:graphicFrameMkLst>
        </pc:graphicFrameChg>
        <pc:graphicFrameChg chg="add del">
          <ac:chgData name="Sanda Vica" userId="3f77ab6933ec5ead" providerId="LiveId" clId="{EB720D0E-3FAF-4E4D-8E05-7B00E71B84EC}" dt="2025-11-30T23:23:58.273" v="391" actId="26606"/>
          <ac:graphicFrameMkLst>
            <pc:docMk/>
            <pc:sldMk cId="533190950" sldId="260"/>
            <ac:graphicFrameMk id="57" creationId="{201C7061-F668-A409-3A96-DFBC1C9D57C9}"/>
          </ac:graphicFrameMkLst>
        </pc:graphicFrameChg>
        <pc:graphicFrameChg chg="add del">
          <ac:chgData name="Sanda Vica" userId="3f77ab6933ec5ead" providerId="LiveId" clId="{EB720D0E-3FAF-4E4D-8E05-7B00E71B84EC}" dt="2025-11-30T23:24:03.568" v="393" actId="26606"/>
          <ac:graphicFrameMkLst>
            <pc:docMk/>
            <pc:sldMk cId="533190950" sldId="260"/>
            <ac:graphicFrameMk id="60" creationId="{BCBEECFA-D4E0-7B1D-4AD8-C41D14EDB6E0}"/>
          </ac:graphicFrameMkLst>
        </pc:graphicFrameChg>
        <pc:graphicFrameChg chg="add del">
          <ac:chgData name="Sanda Vica" userId="3f77ab6933ec5ead" providerId="LiveId" clId="{EB720D0E-3FAF-4E4D-8E05-7B00E71B84EC}" dt="2025-11-30T23:24:52.089" v="395" actId="26606"/>
          <ac:graphicFrameMkLst>
            <pc:docMk/>
            <pc:sldMk cId="533190950" sldId="260"/>
            <ac:graphicFrameMk id="63" creationId="{9B26BE1C-A369-E3D1-33DB-9557E776DE52}"/>
          </ac:graphicFrameMkLst>
        </pc:graphicFrameChg>
        <pc:picChg chg="add del">
          <ac:chgData name="Sanda Vica" userId="3f77ab6933ec5ead" providerId="LiveId" clId="{EB720D0E-3FAF-4E4D-8E05-7B00E71B84EC}" dt="2025-11-30T23:20:08.745" v="352" actId="26606"/>
          <ac:picMkLst>
            <pc:docMk/>
            <pc:sldMk cId="533190950" sldId="260"/>
            <ac:picMk id="28" creationId="{1B165624-C329-1241-8D24-3587C8573E98}"/>
          </ac:picMkLst>
        </pc:picChg>
        <pc:picChg chg="add mod ord">
          <ac:chgData name="Sanda Vica" userId="3f77ab6933ec5ead" providerId="LiveId" clId="{EB720D0E-3FAF-4E4D-8E05-7B00E71B84EC}" dt="2025-12-01T00:16:05.410" v="787" actId="26606"/>
          <ac:picMkLst>
            <pc:docMk/>
            <pc:sldMk cId="533190950" sldId="260"/>
            <ac:picMk id="39" creationId="{42848023-3836-EC43-621C-492C7167E1BB}"/>
          </ac:picMkLst>
        </pc:picChg>
      </pc:sldChg>
      <pc:sldChg chg="addSp delSp modSp mod setBg">
        <pc:chgData name="Sanda Vica" userId="3f77ab6933ec5ead" providerId="LiveId" clId="{EB720D0E-3FAF-4E4D-8E05-7B00E71B84EC}" dt="2025-11-30T23:27:21.740" v="412" actId="14100"/>
        <pc:sldMkLst>
          <pc:docMk/>
          <pc:sldMk cId="3141546557" sldId="261"/>
        </pc:sldMkLst>
        <pc:spChg chg="mod">
          <ac:chgData name="Sanda Vica" userId="3f77ab6933ec5ead" providerId="LiveId" clId="{EB720D0E-3FAF-4E4D-8E05-7B00E71B84EC}" dt="2025-11-30T23:27:17.894" v="411" actId="14100"/>
          <ac:spMkLst>
            <pc:docMk/>
            <pc:sldMk cId="3141546557" sldId="261"/>
            <ac:spMk id="2" creationId="{EA61950B-7C6B-8E29-20B9-1ECC2C7233D2}"/>
          </ac:spMkLst>
        </pc:spChg>
        <pc:spChg chg="mod ord">
          <ac:chgData name="Sanda Vica" userId="3f77ab6933ec5ead" providerId="LiveId" clId="{EB720D0E-3FAF-4E4D-8E05-7B00E71B84EC}" dt="2025-11-30T23:27:21.740" v="412" actId="14100"/>
          <ac:spMkLst>
            <pc:docMk/>
            <pc:sldMk cId="3141546557" sldId="261"/>
            <ac:spMk id="3" creationId="{AC89A62D-3259-A6AC-F646-8BBF7EFF87D2}"/>
          </ac:spMkLst>
        </pc:spChg>
        <pc:spChg chg="add mod">
          <ac:chgData name="Sanda Vica" userId="3f77ab6933ec5ead" providerId="LiveId" clId="{EB720D0E-3FAF-4E4D-8E05-7B00E71B84EC}" dt="2025-11-30T23:26:22.307" v="402" actId="931"/>
          <ac:spMkLst>
            <pc:docMk/>
            <pc:sldMk cId="3141546557" sldId="261"/>
            <ac:spMk id="6" creationId="{6D98B79B-1292-53F7-895E-02E9EAA6F3E1}"/>
          </ac:spMkLst>
        </pc:spChg>
        <pc:spChg chg="add mod">
          <ac:chgData name="Sanda Vica" userId="3f77ab6933ec5ead" providerId="LiveId" clId="{EB720D0E-3FAF-4E4D-8E05-7B00E71B84EC}" dt="2025-11-30T23:27:04.613" v="408" actId="26606"/>
          <ac:spMkLst>
            <pc:docMk/>
            <pc:sldMk cId="3141546557" sldId="261"/>
            <ac:spMk id="9" creationId="{172EA99E-8E7D-E431-A355-83D0ACE261E2}"/>
          </ac:spMkLst>
        </pc:spChg>
        <pc:spChg chg="add del">
          <ac:chgData name="Sanda Vica" userId="3f77ab6933ec5ead" providerId="LiveId" clId="{EB720D0E-3FAF-4E4D-8E05-7B00E71B84EC}" dt="2025-11-30T23:27:04.593" v="407" actId="26606"/>
          <ac:spMkLst>
            <pc:docMk/>
            <pc:sldMk cId="3141546557" sldId="261"/>
            <ac:spMk id="14" creationId="{C0763A76-9F1C-4FC5-82B7-DD475DA461B2}"/>
          </ac:spMkLst>
        </pc:spChg>
        <pc:spChg chg="add del">
          <ac:chgData name="Sanda Vica" userId="3f77ab6933ec5ead" providerId="LiveId" clId="{EB720D0E-3FAF-4E4D-8E05-7B00E71B84EC}" dt="2025-11-30T23:27:04.593" v="407" actId="26606"/>
          <ac:spMkLst>
            <pc:docMk/>
            <pc:sldMk cId="3141546557" sldId="261"/>
            <ac:spMk id="16" creationId="{E81BF4F6-F2CF-4984-9D14-D6966D92F99F}"/>
          </ac:spMkLst>
        </pc:spChg>
        <pc:spChg chg="add">
          <ac:chgData name="Sanda Vica" userId="3f77ab6933ec5ead" providerId="LiveId" clId="{EB720D0E-3FAF-4E4D-8E05-7B00E71B84EC}" dt="2025-11-30T23:27:04.613" v="408" actId="26606"/>
          <ac:spMkLst>
            <pc:docMk/>
            <pc:sldMk cId="3141546557" sldId="261"/>
            <ac:spMk id="18" creationId="{9F7D5CDA-D291-4307-BF55-1381FED29634}"/>
          </ac:spMkLst>
        </pc:spChg>
        <pc:picChg chg="add mod">
          <ac:chgData name="Sanda Vica" userId="3f77ab6933ec5ead" providerId="LiveId" clId="{EB720D0E-3FAF-4E4D-8E05-7B00E71B84EC}" dt="2025-11-30T23:26:22.307" v="402" actId="931"/>
          <ac:picMkLst>
            <pc:docMk/>
            <pc:sldMk cId="3141546557" sldId="261"/>
            <ac:picMk id="5" creationId="{67F713BC-E727-7BAF-C955-9DBA140885A6}"/>
          </ac:picMkLst>
        </pc:picChg>
        <pc:picChg chg="add mod">
          <ac:chgData name="Sanda Vica" userId="3f77ab6933ec5ead" providerId="LiveId" clId="{EB720D0E-3FAF-4E4D-8E05-7B00E71B84EC}" dt="2025-11-30T23:27:04.613" v="408" actId="26606"/>
          <ac:picMkLst>
            <pc:docMk/>
            <pc:sldMk cId="3141546557" sldId="261"/>
            <ac:picMk id="8" creationId="{9D4DE7CF-0FBD-CD37-FAA5-81E6D99153D0}"/>
          </ac:picMkLst>
        </pc:picChg>
      </pc:sldChg>
      <pc:sldChg chg="addSp delSp modSp mod setBg">
        <pc:chgData name="Sanda Vica" userId="3f77ab6933ec5ead" providerId="LiveId" clId="{EB720D0E-3FAF-4E4D-8E05-7B00E71B84EC}" dt="2025-11-30T23:29:47.760" v="429" actId="255"/>
        <pc:sldMkLst>
          <pc:docMk/>
          <pc:sldMk cId="327421360" sldId="262"/>
        </pc:sldMkLst>
        <pc:spChg chg="mod">
          <ac:chgData name="Sanda Vica" userId="3f77ab6933ec5ead" providerId="LiveId" clId="{EB720D0E-3FAF-4E4D-8E05-7B00E71B84EC}" dt="2025-11-30T23:29:36.396" v="428" actId="26606"/>
          <ac:spMkLst>
            <pc:docMk/>
            <pc:sldMk cId="327421360" sldId="262"/>
            <ac:spMk id="2" creationId="{8EA23E26-1DC9-15DC-B344-16AB5153FB43}"/>
          </ac:spMkLst>
        </pc:spChg>
        <pc:spChg chg="mod ord">
          <ac:chgData name="Sanda Vica" userId="3f77ab6933ec5ead" providerId="LiveId" clId="{EB720D0E-3FAF-4E4D-8E05-7B00E71B84EC}" dt="2025-11-30T23:29:47.760" v="429" actId="255"/>
          <ac:spMkLst>
            <pc:docMk/>
            <pc:sldMk cId="327421360" sldId="262"/>
            <ac:spMk id="3" creationId="{6B815854-EAD5-9868-7AC8-B2F2AC1BA2D5}"/>
          </ac:spMkLst>
        </pc:spChg>
        <pc:spChg chg="add del">
          <ac:chgData name="Sanda Vica" userId="3f77ab6933ec5ead" providerId="LiveId" clId="{EB720D0E-3FAF-4E4D-8E05-7B00E71B84EC}" dt="2025-11-30T23:29:06.900" v="419" actId="26606"/>
          <ac:spMkLst>
            <pc:docMk/>
            <pc:sldMk cId="327421360" sldId="262"/>
            <ac:spMk id="10" creationId="{362810D9-2C5A-477D-949C-C191895477F3}"/>
          </ac:spMkLst>
        </pc:spChg>
        <pc:spChg chg="add del">
          <ac:chgData name="Sanda Vica" userId="3f77ab6933ec5ead" providerId="LiveId" clId="{EB720D0E-3FAF-4E4D-8E05-7B00E71B84EC}" dt="2025-11-30T23:29:06.900" v="419" actId="26606"/>
          <ac:spMkLst>
            <pc:docMk/>
            <pc:sldMk cId="327421360" sldId="262"/>
            <ac:spMk id="12" creationId="{081E4A58-353D-44AE-B2FC-2A74E2E400F7}"/>
          </ac:spMkLst>
        </pc:spChg>
        <pc:spChg chg="add del">
          <ac:chgData name="Sanda Vica" userId="3f77ab6933ec5ead" providerId="LiveId" clId="{EB720D0E-3FAF-4E4D-8E05-7B00E71B84EC}" dt="2025-11-30T23:29:14.874" v="421" actId="26606"/>
          <ac:spMkLst>
            <pc:docMk/>
            <pc:sldMk cId="327421360" sldId="262"/>
            <ac:spMk id="14" creationId="{56688E73-49B9-4052-A836-D248C825D70D}"/>
          </ac:spMkLst>
        </pc:spChg>
        <pc:spChg chg="add del">
          <ac:chgData name="Sanda Vica" userId="3f77ab6933ec5ead" providerId="LiveId" clId="{EB720D0E-3FAF-4E4D-8E05-7B00E71B84EC}" dt="2025-11-30T23:29:14.874" v="421" actId="26606"/>
          <ac:spMkLst>
            <pc:docMk/>
            <pc:sldMk cId="327421360" sldId="262"/>
            <ac:spMk id="15" creationId="{5B6AEE0C-07FE-4154-BC7C-2F20530BC556}"/>
          </ac:spMkLst>
        </pc:spChg>
        <pc:spChg chg="add del">
          <ac:chgData name="Sanda Vica" userId="3f77ab6933ec5ead" providerId="LiveId" clId="{EB720D0E-3FAF-4E4D-8E05-7B00E71B84EC}" dt="2025-11-30T23:29:21.677" v="423" actId="26606"/>
          <ac:spMkLst>
            <pc:docMk/>
            <pc:sldMk cId="327421360" sldId="262"/>
            <ac:spMk id="16" creationId="{CAEBFCD5-5356-4326-8D39-8235A46CD7B2}"/>
          </ac:spMkLst>
        </pc:spChg>
        <pc:spChg chg="add del">
          <ac:chgData name="Sanda Vica" userId="3f77ab6933ec5ead" providerId="LiveId" clId="{EB720D0E-3FAF-4E4D-8E05-7B00E71B84EC}" dt="2025-11-30T23:29:21.677" v="423" actId="26606"/>
          <ac:spMkLst>
            <pc:docMk/>
            <pc:sldMk cId="327421360" sldId="262"/>
            <ac:spMk id="17" creationId="{5A0118C5-4F8D-4CF4-BADD-53FEACC6C42A}"/>
          </ac:spMkLst>
        </pc:spChg>
        <pc:spChg chg="add del">
          <ac:chgData name="Sanda Vica" userId="3f77ab6933ec5ead" providerId="LiveId" clId="{EB720D0E-3FAF-4E4D-8E05-7B00E71B84EC}" dt="2025-11-30T23:29:24.851" v="425" actId="26606"/>
          <ac:spMkLst>
            <pc:docMk/>
            <pc:sldMk cId="327421360" sldId="262"/>
            <ac:spMk id="49" creationId="{6CC7D015-0DD8-420F-A568-AC4FEDC41251}"/>
          </ac:spMkLst>
        </pc:spChg>
        <pc:spChg chg="add del">
          <ac:chgData name="Sanda Vica" userId="3f77ab6933ec5ead" providerId="LiveId" clId="{EB720D0E-3FAF-4E4D-8E05-7B00E71B84EC}" dt="2025-11-30T23:29:24.851" v="425" actId="26606"/>
          <ac:spMkLst>
            <pc:docMk/>
            <pc:sldMk cId="327421360" sldId="262"/>
            <ac:spMk id="50" creationId="{DC595556-C814-4F1F-B0E5-71812F38A8CD}"/>
          </ac:spMkLst>
        </pc:spChg>
        <pc:spChg chg="add del">
          <ac:chgData name="Sanda Vica" userId="3f77ab6933ec5ead" providerId="LiveId" clId="{EB720D0E-3FAF-4E4D-8E05-7B00E71B84EC}" dt="2025-11-30T23:29:36.376" v="427" actId="26606"/>
          <ac:spMkLst>
            <pc:docMk/>
            <pc:sldMk cId="327421360" sldId="262"/>
            <ac:spMk id="52" creationId="{5A0118C5-4F8D-4CF4-BADD-53FEACC6C42A}"/>
          </ac:spMkLst>
        </pc:spChg>
        <pc:spChg chg="add del">
          <ac:chgData name="Sanda Vica" userId="3f77ab6933ec5ead" providerId="LiveId" clId="{EB720D0E-3FAF-4E4D-8E05-7B00E71B84EC}" dt="2025-11-30T23:29:36.376" v="427" actId="26606"/>
          <ac:spMkLst>
            <pc:docMk/>
            <pc:sldMk cId="327421360" sldId="262"/>
            <ac:spMk id="55" creationId="{CAEBFCD5-5356-4326-8D39-8235A46CD7B2}"/>
          </ac:spMkLst>
        </pc:spChg>
        <pc:spChg chg="add">
          <ac:chgData name="Sanda Vica" userId="3f77ab6933ec5ead" providerId="LiveId" clId="{EB720D0E-3FAF-4E4D-8E05-7B00E71B84EC}" dt="2025-11-30T23:29:36.396" v="428" actId="26606"/>
          <ac:spMkLst>
            <pc:docMk/>
            <pc:sldMk cId="327421360" sldId="262"/>
            <ac:spMk id="59" creationId="{90B80AB5-04E5-2C2D-26E9-EF3A3DA3A442}"/>
          </ac:spMkLst>
        </pc:spChg>
        <pc:grpChg chg="add del">
          <ac:chgData name="Sanda Vica" userId="3f77ab6933ec5ead" providerId="LiveId" clId="{EB720D0E-3FAF-4E4D-8E05-7B00E71B84EC}" dt="2025-11-30T23:29:21.677" v="423" actId="26606"/>
          <ac:grpSpMkLst>
            <pc:docMk/>
            <pc:sldMk cId="327421360" sldId="262"/>
            <ac:grpSpMk id="18" creationId="{5F2AA49C-5AC0-41C7-BFAF-74B8D8293C8F}"/>
          </ac:grpSpMkLst>
        </pc:grpChg>
        <pc:grpChg chg="add del">
          <ac:chgData name="Sanda Vica" userId="3f77ab6933ec5ead" providerId="LiveId" clId="{EB720D0E-3FAF-4E4D-8E05-7B00E71B84EC}" dt="2025-11-30T23:29:21.677" v="423" actId="26606"/>
          <ac:grpSpMkLst>
            <pc:docMk/>
            <pc:sldMk cId="327421360" sldId="262"/>
            <ac:grpSpMk id="32" creationId="{134CC3FF-7AA4-46F4-8B24-2F9383D86DBD}"/>
          </ac:grpSpMkLst>
        </pc:grpChg>
        <pc:grpChg chg="add del">
          <ac:chgData name="Sanda Vica" userId="3f77ab6933ec5ead" providerId="LiveId" clId="{EB720D0E-3FAF-4E4D-8E05-7B00E71B84EC}" dt="2025-11-30T23:29:21.677" v="423" actId="26606"/>
          <ac:grpSpMkLst>
            <pc:docMk/>
            <pc:sldMk cId="327421360" sldId="262"/>
            <ac:grpSpMk id="33" creationId="{BB32367D-C4F2-49D5-A586-298C7CA821B0}"/>
          </ac:grpSpMkLst>
        </pc:grpChg>
        <pc:grpChg chg="add del">
          <ac:chgData name="Sanda Vica" userId="3f77ab6933ec5ead" providerId="LiveId" clId="{EB720D0E-3FAF-4E4D-8E05-7B00E71B84EC}" dt="2025-11-30T23:29:36.376" v="427" actId="26606"/>
          <ac:grpSpMkLst>
            <pc:docMk/>
            <pc:sldMk cId="327421360" sldId="262"/>
            <ac:grpSpMk id="53" creationId="{134CC3FF-7AA4-46F4-8B24-2F9383D86DBD}"/>
          </ac:grpSpMkLst>
        </pc:grpChg>
        <pc:grpChg chg="add del">
          <ac:chgData name="Sanda Vica" userId="3f77ab6933ec5ead" providerId="LiveId" clId="{EB720D0E-3FAF-4E4D-8E05-7B00E71B84EC}" dt="2025-11-30T23:29:36.376" v="427" actId="26606"/>
          <ac:grpSpMkLst>
            <pc:docMk/>
            <pc:sldMk cId="327421360" sldId="262"/>
            <ac:grpSpMk id="56" creationId="{5F2AA49C-5AC0-41C7-BFAF-74B8D8293C8F}"/>
          </ac:grpSpMkLst>
        </pc:grpChg>
        <pc:grpChg chg="add del">
          <ac:chgData name="Sanda Vica" userId="3f77ab6933ec5ead" providerId="LiveId" clId="{EB720D0E-3FAF-4E4D-8E05-7B00E71B84EC}" dt="2025-11-30T23:29:36.376" v="427" actId="26606"/>
          <ac:grpSpMkLst>
            <pc:docMk/>
            <pc:sldMk cId="327421360" sldId="262"/>
            <ac:grpSpMk id="57" creationId="{BB32367D-C4F2-49D5-A586-298C7CA821B0}"/>
          </ac:grpSpMkLst>
        </pc:grpChg>
        <pc:picChg chg="add mod ord">
          <ac:chgData name="Sanda Vica" userId="3f77ab6933ec5ead" providerId="LiveId" clId="{EB720D0E-3FAF-4E4D-8E05-7B00E71B84EC}" dt="2025-11-30T23:29:36.396" v="428" actId="26606"/>
          <ac:picMkLst>
            <pc:docMk/>
            <pc:sldMk cId="327421360" sldId="262"/>
            <ac:picMk id="5" creationId="{CB4CEA4E-0C9C-50CC-FDFC-87A6FB444D61}"/>
          </ac:picMkLst>
        </pc:picChg>
        <pc:cxnChg chg="add">
          <ac:chgData name="Sanda Vica" userId="3f77ab6933ec5ead" providerId="LiveId" clId="{EB720D0E-3FAF-4E4D-8E05-7B00E71B84EC}" dt="2025-11-30T23:29:36.396" v="428" actId="26606"/>
          <ac:cxnSpMkLst>
            <pc:docMk/>
            <pc:sldMk cId="327421360" sldId="262"/>
            <ac:cxnSpMk id="60" creationId="{FC23E3B9-5ABF-58B3-E2B0-E9A5DAA90037}"/>
          </ac:cxnSpMkLst>
        </pc:cxnChg>
      </pc:sldChg>
      <pc:sldChg chg="addSp delSp modSp mod setBg">
        <pc:chgData name="Sanda Vica" userId="3f77ab6933ec5ead" providerId="LiveId" clId="{EB720D0E-3FAF-4E4D-8E05-7B00E71B84EC}" dt="2025-12-01T00:15:32.295" v="786" actId="26606"/>
        <pc:sldMkLst>
          <pc:docMk/>
          <pc:sldMk cId="2450952289" sldId="263"/>
        </pc:sldMkLst>
        <pc:spChg chg="mod">
          <ac:chgData name="Sanda Vica" userId="3f77ab6933ec5ead" providerId="LiveId" clId="{EB720D0E-3FAF-4E4D-8E05-7B00E71B84EC}" dt="2025-12-01T00:15:32.295" v="786" actId="26606"/>
          <ac:spMkLst>
            <pc:docMk/>
            <pc:sldMk cId="2450952289" sldId="263"/>
            <ac:spMk id="2" creationId="{BE100751-F235-B72E-A476-B981D332784C}"/>
          </ac:spMkLst>
        </pc:spChg>
        <pc:spChg chg="add del mod">
          <ac:chgData name="Sanda Vica" userId="3f77ab6933ec5ead" providerId="LiveId" clId="{EB720D0E-3FAF-4E4D-8E05-7B00E71B84EC}" dt="2025-11-30T23:30:32.622" v="434" actId="26606"/>
          <ac:spMkLst>
            <pc:docMk/>
            <pc:sldMk cId="2450952289" sldId="263"/>
            <ac:spMk id="3" creationId="{995A2E9C-9599-47D5-900A-59CA68FFF34B}"/>
          </ac:spMkLst>
        </pc:spChg>
        <pc:spChg chg="add del">
          <ac:chgData name="Sanda Vica" userId="3f77ab6933ec5ead" providerId="LiveId" clId="{EB720D0E-3FAF-4E4D-8E05-7B00E71B84EC}" dt="2025-11-30T23:30:32.559" v="433" actId="26606"/>
          <ac:spMkLst>
            <pc:docMk/>
            <pc:sldMk cId="2450952289" sldId="263"/>
            <ac:spMk id="8" creationId="{907EF6B7-1338-4443-8C46-6A318D952DFD}"/>
          </ac:spMkLst>
        </pc:spChg>
        <pc:spChg chg="add del">
          <ac:chgData name="Sanda Vica" userId="3f77ab6933ec5ead" providerId="LiveId" clId="{EB720D0E-3FAF-4E4D-8E05-7B00E71B84EC}" dt="2025-11-30T23:30:30.453" v="431" actId="26606"/>
          <ac:spMkLst>
            <pc:docMk/>
            <pc:sldMk cId="2450952289" sldId="263"/>
            <ac:spMk id="9" creationId="{BACC6370-2D7E-4714-9D71-7542949D7D5D}"/>
          </ac:spMkLst>
        </pc:spChg>
        <pc:spChg chg="add del">
          <ac:chgData name="Sanda Vica" userId="3f77ab6933ec5ead" providerId="LiveId" clId="{EB720D0E-3FAF-4E4D-8E05-7B00E71B84EC}" dt="2025-11-30T23:30:32.559" v="433" actId="26606"/>
          <ac:spMkLst>
            <pc:docMk/>
            <pc:sldMk cId="2450952289" sldId="263"/>
            <ac:spMk id="10" creationId="{DAAE4CDD-124C-4DCF-9584-B6033B545DD5}"/>
          </ac:spMkLst>
        </pc:spChg>
        <pc:spChg chg="add del">
          <ac:chgData name="Sanda Vica" userId="3f77ab6933ec5ead" providerId="LiveId" clId="{EB720D0E-3FAF-4E4D-8E05-7B00E71B84EC}" dt="2025-11-30T23:30:30.453" v="431" actId="26606"/>
          <ac:spMkLst>
            <pc:docMk/>
            <pc:sldMk cId="2450952289" sldId="263"/>
            <ac:spMk id="11" creationId="{256B2C21-A230-48C0-8DF1-C46611373C44}"/>
          </ac:spMkLst>
        </pc:spChg>
        <pc:spChg chg="add del">
          <ac:chgData name="Sanda Vica" userId="3f77ab6933ec5ead" providerId="LiveId" clId="{EB720D0E-3FAF-4E4D-8E05-7B00E71B84EC}" dt="2025-11-30T23:30:32.559" v="433" actId="26606"/>
          <ac:spMkLst>
            <pc:docMk/>
            <pc:sldMk cId="2450952289" sldId="263"/>
            <ac:spMk id="12" creationId="{081E4A58-353D-44AE-B2FC-2A74E2E400F7}"/>
          </ac:spMkLst>
        </pc:spChg>
        <pc:spChg chg="add del">
          <ac:chgData name="Sanda Vica" userId="3f77ab6933ec5ead" providerId="LiveId" clId="{EB720D0E-3FAF-4E4D-8E05-7B00E71B84EC}" dt="2025-11-30T23:30:30.453" v="431" actId="26606"/>
          <ac:spMkLst>
            <pc:docMk/>
            <pc:sldMk cId="2450952289" sldId="263"/>
            <ac:spMk id="13" creationId="{3847E18C-932D-4C95-AABA-FEC7C9499AD7}"/>
          </ac:spMkLst>
        </pc:spChg>
        <pc:spChg chg="add del mod">
          <ac:chgData name="Sanda Vica" userId="3f77ab6933ec5ead" providerId="LiveId" clId="{EB720D0E-3FAF-4E4D-8E05-7B00E71B84EC}" dt="2025-11-30T23:32:23.910" v="495" actId="21"/>
          <ac:spMkLst>
            <pc:docMk/>
            <pc:sldMk cId="2450952289" sldId="263"/>
            <ac:spMk id="14" creationId="{85707A81-7E38-3275-5E54-EA54BF82BC03}"/>
          </ac:spMkLst>
        </pc:spChg>
        <pc:spChg chg="add del">
          <ac:chgData name="Sanda Vica" userId="3f77ab6933ec5ead" providerId="LiveId" clId="{EB720D0E-3FAF-4E4D-8E05-7B00E71B84EC}" dt="2025-11-30T23:30:30.453" v="431" actId="26606"/>
          <ac:spMkLst>
            <pc:docMk/>
            <pc:sldMk cId="2450952289" sldId="263"/>
            <ac:spMk id="15" creationId="{3150CB11-0C61-439E-910F-5787759E72A0}"/>
          </ac:spMkLst>
        </pc:spChg>
        <pc:spChg chg="add del">
          <ac:chgData name="Sanda Vica" userId="3f77ab6933ec5ead" providerId="LiveId" clId="{EB720D0E-3FAF-4E4D-8E05-7B00E71B84EC}" dt="2025-11-30T23:30:30.453" v="431" actId="26606"/>
          <ac:spMkLst>
            <pc:docMk/>
            <pc:sldMk cId="2450952289" sldId="263"/>
            <ac:spMk id="17" creationId="{43F8A58B-5155-44CE-A5FF-7647B47D0A7A}"/>
          </ac:spMkLst>
        </pc:spChg>
        <pc:spChg chg="add del">
          <ac:chgData name="Sanda Vica" userId="3f77ab6933ec5ead" providerId="LiveId" clId="{EB720D0E-3FAF-4E4D-8E05-7B00E71B84EC}" dt="2025-11-30T23:30:30.453" v="431" actId="26606"/>
          <ac:spMkLst>
            <pc:docMk/>
            <pc:sldMk cId="2450952289" sldId="263"/>
            <ac:spMk id="19" creationId="{443F2ACA-E6D6-4028-82DD-F03C262D5DE6}"/>
          </ac:spMkLst>
        </pc:spChg>
        <pc:spChg chg="add del">
          <ac:chgData name="Sanda Vica" userId="3f77ab6933ec5ead" providerId="LiveId" clId="{EB720D0E-3FAF-4E4D-8E05-7B00E71B84EC}" dt="2025-11-30T23:30:32.559" v="433" actId="26606"/>
          <ac:spMkLst>
            <pc:docMk/>
            <pc:sldMk cId="2450952289" sldId="263"/>
            <ac:spMk id="21" creationId="{995A2E9C-9599-47D5-900A-59CA68FFF34B}"/>
          </ac:spMkLst>
        </pc:spChg>
        <pc:spChg chg="add del">
          <ac:chgData name="Sanda Vica" userId="3f77ab6933ec5ead" providerId="LiveId" clId="{EB720D0E-3FAF-4E4D-8E05-7B00E71B84EC}" dt="2025-11-30T23:31:32.175" v="438" actId="26606"/>
          <ac:spMkLst>
            <pc:docMk/>
            <pc:sldMk cId="2450952289" sldId="263"/>
            <ac:spMk id="23" creationId="{B50AB553-2A96-4A92-96F2-93548E096954}"/>
          </ac:spMkLst>
        </pc:spChg>
        <pc:spChg chg="add del">
          <ac:chgData name="Sanda Vica" userId="3f77ab6933ec5ead" providerId="LiveId" clId="{EB720D0E-3FAF-4E4D-8E05-7B00E71B84EC}" dt="2025-11-30T23:32:05.917" v="440" actId="26606"/>
          <ac:spMkLst>
            <pc:docMk/>
            <pc:sldMk cId="2450952289" sldId="263"/>
            <ac:spMk id="29" creationId="{69AB23CA-CF96-42B0-847F-37A181DEBFA5}"/>
          </ac:spMkLst>
        </pc:spChg>
        <pc:spChg chg="add del">
          <ac:chgData name="Sanda Vica" userId="3f77ab6933ec5ead" providerId="LiveId" clId="{EB720D0E-3FAF-4E4D-8E05-7B00E71B84EC}" dt="2025-11-30T23:32:05.917" v="440" actId="26606"/>
          <ac:spMkLst>
            <pc:docMk/>
            <pc:sldMk cId="2450952289" sldId="263"/>
            <ac:spMk id="31" creationId="{A45FD7F6-BF7B-4588-AE38-90035891A149}"/>
          </ac:spMkLst>
        </pc:spChg>
        <pc:spChg chg="add del">
          <ac:chgData name="Sanda Vica" userId="3f77ab6933ec5ead" providerId="LiveId" clId="{EB720D0E-3FAF-4E4D-8E05-7B00E71B84EC}" dt="2025-11-30T23:32:05.917" v="440" actId="26606"/>
          <ac:spMkLst>
            <pc:docMk/>
            <pc:sldMk cId="2450952289" sldId="263"/>
            <ac:spMk id="33" creationId="{2F05AAE2-453E-4EDA-8961-D9B319978159}"/>
          </ac:spMkLst>
        </pc:spChg>
        <pc:spChg chg="add del">
          <ac:chgData name="Sanda Vica" userId="3f77ab6933ec5ead" providerId="LiveId" clId="{EB720D0E-3FAF-4E4D-8E05-7B00E71B84EC}" dt="2025-11-30T23:32:05.917" v="440" actId="26606"/>
          <ac:spMkLst>
            <pc:docMk/>
            <pc:sldMk cId="2450952289" sldId="263"/>
            <ac:spMk id="35" creationId="{CE2CF453-4871-4F22-8746-957F757DAAF8}"/>
          </ac:spMkLst>
        </pc:spChg>
        <pc:spChg chg="add del">
          <ac:chgData name="Sanda Vica" userId="3f77ab6933ec5ead" providerId="LiveId" clId="{EB720D0E-3FAF-4E4D-8E05-7B00E71B84EC}" dt="2025-11-30T23:32:05.917" v="440" actId="26606"/>
          <ac:spMkLst>
            <pc:docMk/>
            <pc:sldMk cId="2450952289" sldId="263"/>
            <ac:spMk id="37" creationId="{6A0E0FAE-D6BC-43D5-ACA6-8CDE484777BC}"/>
          </ac:spMkLst>
        </pc:spChg>
        <pc:spChg chg="add del">
          <ac:chgData name="Sanda Vica" userId="3f77ab6933ec5ead" providerId="LiveId" clId="{EB720D0E-3FAF-4E4D-8E05-7B00E71B84EC}" dt="2025-11-30T23:33:53.527" v="506" actId="26606"/>
          <ac:spMkLst>
            <pc:docMk/>
            <pc:sldMk cId="2450952289" sldId="263"/>
            <ac:spMk id="42" creationId="{5D13CC36-B950-4F02-9BAF-9A7EB267398C}"/>
          </ac:spMkLst>
        </pc:spChg>
        <pc:spChg chg="add del">
          <ac:chgData name="Sanda Vica" userId="3f77ab6933ec5ead" providerId="LiveId" clId="{EB720D0E-3FAF-4E4D-8E05-7B00E71B84EC}" dt="2025-11-30T23:33:53.527" v="506" actId="26606"/>
          <ac:spMkLst>
            <pc:docMk/>
            <pc:sldMk cId="2450952289" sldId="263"/>
            <ac:spMk id="44" creationId="{4F2E2428-58BA-458D-AA54-05502E63F32F}"/>
          </ac:spMkLst>
        </pc:spChg>
        <pc:spChg chg="add del">
          <ac:chgData name="Sanda Vica" userId="3f77ab6933ec5ead" providerId="LiveId" clId="{EB720D0E-3FAF-4E4D-8E05-7B00E71B84EC}" dt="2025-11-30T23:33:20.230" v="501" actId="26606"/>
          <ac:spMkLst>
            <pc:docMk/>
            <pc:sldMk cId="2450952289" sldId="263"/>
            <ac:spMk id="49" creationId="{5D13CC36-B950-4F02-9BAF-9A7EB267398C}"/>
          </ac:spMkLst>
        </pc:spChg>
        <pc:spChg chg="add del">
          <ac:chgData name="Sanda Vica" userId="3f77ab6933ec5ead" providerId="LiveId" clId="{EB720D0E-3FAF-4E4D-8E05-7B00E71B84EC}" dt="2025-11-30T23:33:20.230" v="501" actId="26606"/>
          <ac:spMkLst>
            <pc:docMk/>
            <pc:sldMk cId="2450952289" sldId="263"/>
            <ac:spMk id="51" creationId="{4F2E2428-58BA-458D-AA54-05502E63F32F}"/>
          </ac:spMkLst>
        </pc:spChg>
        <pc:spChg chg="add del">
          <ac:chgData name="Sanda Vica" userId="3f77ab6933ec5ead" providerId="LiveId" clId="{EB720D0E-3FAF-4E4D-8E05-7B00E71B84EC}" dt="2025-11-30T23:33:29.035" v="503" actId="26606"/>
          <ac:spMkLst>
            <pc:docMk/>
            <pc:sldMk cId="2450952289" sldId="263"/>
            <ac:spMk id="53" creationId="{5D13CC36-B950-4F02-9BAF-9A7EB267398C}"/>
          </ac:spMkLst>
        </pc:spChg>
        <pc:spChg chg="add del">
          <ac:chgData name="Sanda Vica" userId="3f77ab6933ec5ead" providerId="LiveId" clId="{EB720D0E-3FAF-4E4D-8E05-7B00E71B84EC}" dt="2025-11-30T23:33:29.035" v="503" actId="26606"/>
          <ac:spMkLst>
            <pc:docMk/>
            <pc:sldMk cId="2450952289" sldId="263"/>
            <ac:spMk id="54" creationId="{4F2E2428-58BA-458D-AA54-05502E63F32F}"/>
          </ac:spMkLst>
        </pc:spChg>
        <pc:spChg chg="add del">
          <ac:chgData name="Sanda Vica" userId="3f77ab6933ec5ead" providerId="LiveId" clId="{EB720D0E-3FAF-4E4D-8E05-7B00E71B84EC}" dt="2025-12-01T00:15:32.295" v="786" actId="26606"/>
          <ac:spMkLst>
            <pc:docMk/>
            <pc:sldMk cId="2450952289" sldId="263"/>
            <ac:spMk id="55" creationId="{2775D660-3127-4688-9782-F7C4639B1691}"/>
          </ac:spMkLst>
        </pc:spChg>
        <pc:spChg chg="add del">
          <ac:chgData name="Sanda Vica" userId="3f77ab6933ec5ead" providerId="LiveId" clId="{EB720D0E-3FAF-4E4D-8E05-7B00E71B84EC}" dt="2025-11-30T23:33:53.470" v="505" actId="26606"/>
          <ac:spMkLst>
            <pc:docMk/>
            <pc:sldMk cId="2450952289" sldId="263"/>
            <ac:spMk id="56" creationId="{5D13CC36-B950-4F02-9BAF-9A7EB267398C}"/>
          </ac:spMkLst>
        </pc:spChg>
        <pc:spChg chg="add del">
          <ac:chgData name="Sanda Vica" userId="3f77ab6933ec5ead" providerId="LiveId" clId="{EB720D0E-3FAF-4E4D-8E05-7B00E71B84EC}" dt="2025-11-30T23:33:53.470" v="505" actId="26606"/>
          <ac:spMkLst>
            <pc:docMk/>
            <pc:sldMk cId="2450952289" sldId="263"/>
            <ac:spMk id="57" creationId="{4F2E2428-58BA-458D-AA54-05502E63F32F}"/>
          </ac:spMkLst>
        </pc:spChg>
        <pc:spChg chg="add del">
          <ac:chgData name="Sanda Vica" userId="3f77ab6933ec5ead" providerId="LiveId" clId="{EB720D0E-3FAF-4E4D-8E05-7B00E71B84EC}" dt="2025-12-01T00:15:32.295" v="786" actId="26606"/>
          <ac:spMkLst>
            <pc:docMk/>
            <pc:sldMk cId="2450952289" sldId="263"/>
            <ac:spMk id="59" creationId="{B86AA2DA-281A-4806-8977-D617AEAC830F}"/>
          </ac:spMkLst>
        </pc:spChg>
        <pc:spChg chg="add del">
          <ac:chgData name="Sanda Vica" userId="3f77ab6933ec5ead" providerId="LiveId" clId="{EB720D0E-3FAF-4E4D-8E05-7B00E71B84EC}" dt="2025-12-01T00:15:32.295" v="786" actId="26606"/>
          <ac:spMkLst>
            <pc:docMk/>
            <pc:sldMk cId="2450952289" sldId="263"/>
            <ac:spMk id="60" creationId="{64185774-6FC0-4B8D-A8DB-A8854688960B}"/>
          </ac:spMkLst>
        </pc:spChg>
        <pc:spChg chg="add del">
          <ac:chgData name="Sanda Vica" userId="3f77ab6933ec5ead" providerId="LiveId" clId="{EB720D0E-3FAF-4E4D-8E05-7B00E71B84EC}" dt="2025-12-01T00:15:32.295" v="786" actId="26606"/>
          <ac:spMkLst>
            <pc:docMk/>
            <pc:sldMk cId="2450952289" sldId="263"/>
            <ac:spMk id="61" creationId="{B7D3B4FC-79F4-47D2-9D79-DA876E6AD813}"/>
          </ac:spMkLst>
        </pc:spChg>
        <pc:spChg chg="add">
          <ac:chgData name="Sanda Vica" userId="3f77ab6933ec5ead" providerId="LiveId" clId="{EB720D0E-3FAF-4E4D-8E05-7B00E71B84EC}" dt="2025-12-01T00:15:32.295" v="786" actId="26606"/>
          <ac:spMkLst>
            <pc:docMk/>
            <pc:sldMk cId="2450952289" sldId="263"/>
            <ac:spMk id="66" creationId="{9F7D5CDA-D291-4307-BF55-1381FED29634}"/>
          </ac:spMkLst>
        </pc:spChg>
        <pc:graphicFrameChg chg="add del">
          <ac:chgData name="Sanda Vica" userId="3f77ab6933ec5ead" providerId="LiveId" clId="{EB720D0E-3FAF-4E4D-8E05-7B00E71B84EC}" dt="2025-11-30T23:30:30.453" v="431" actId="26606"/>
          <ac:graphicFrameMkLst>
            <pc:docMk/>
            <pc:sldMk cId="2450952289" sldId="263"/>
            <ac:graphicFrameMk id="5" creationId="{B865B422-24F2-03E7-2BAC-39A9340B84EE}"/>
          </ac:graphicFrameMkLst>
        </pc:graphicFrameChg>
        <pc:graphicFrameChg chg="add mod modGraphic">
          <ac:chgData name="Sanda Vica" userId="3f77ab6933ec5ead" providerId="LiveId" clId="{EB720D0E-3FAF-4E4D-8E05-7B00E71B84EC}" dt="2025-12-01T00:15:32.295" v="786" actId="26606"/>
          <ac:graphicFrameMkLst>
            <pc:docMk/>
            <pc:sldMk cId="2450952289" sldId="263"/>
            <ac:graphicFrameMk id="24" creationId="{AD9194F0-7A48-8363-D596-4E276F206BBF}"/>
          </ac:graphicFrameMkLst>
        </pc:graphicFrameChg>
        <pc:picChg chg="add del mod ord">
          <ac:chgData name="Sanda Vica" userId="3f77ab6933ec5ead" providerId="LiveId" clId="{EB720D0E-3FAF-4E4D-8E05-7B00E71B84EC}" dt="2025-11-30T23:31:53.217" v="439" actId="21"/>
          <ac:picMkLst>
            <pc:docMk/>
            <pc:sldMk cId="2450952289" sldId="263"/>
            <ac:picMk id="6" creationId="{D7244B59-C993-AF1A-1BC0-F2C8A1693806}"/>
          </ac:picMkLst>
        </pc:picChg>
        <pc:picChg chg="add mod">
          <ac:chgData name="Sanda Vica" userId="3f77ab6933ec5ead" providerId="LiveId" clId="{EB720D0E-3FAF-4E4D-8E05-7B00E71B84EC}" dt="2025-12-01T00:15:32.295" v="786" actId="26606"/>
          <ac:picMkLst>
            <pc:docMk/>
            <pc:sldMk cId="2450952289" sldId="263"/>
            <ac:picMk id="7" creationId="{135C5C4B-4F2E-4145-E49C-A7CECDB90ACA}"/>
          </ac:picMkLst>
        </pc:picChg>
      </pc:sldChg>
      <pc:sldChg chg="addSp delSp modSp mod setBg">
        <pc:chgData name="Sanda Vica" userId="3f77ab6933ec5ead" providerId="LiveId" clId="{EB720D0E-3FAF-4E4D-8E05-7B00E71B84EC}" dt="2025-11-30T23:35:42.748" v="524" actId="26606"/>
        <pc:sldMkLst>
          <pc:docMk/>
          <pc:sldMk cId="754325155" sldId="264"/>
        </pc:sldMkLst>
        <pc:spChg chg="mod">
          <ac:chgData name="Sanda Vica" userId="3f77ab6933ec5ead" providerId="LiveId" clId="{EB720D0E-3FAF-4E4D-8E05-7B00E71B84EC}" dt="2025-11-30T23:35:42.748" v="524" actId="26606"/>
          <ac:spMkLst>
            <pc:docMk/>
            <pc:sldMk cId="754325155" sldId="264"/>
            <ac:spMk id="2" creationId="{3476A96B-535D-4F55-4075-71DC099DDE93}"/>
          </ac:spMkLst>
        </pc:spChg>
        <pc:spChg chg="mod">
          <ac:chgData name="Sanda Vica" userId="3f77ab6933ec5ead" providerId="LiveId" clId="{EB720D0E-3FAF-4E4D-8E05-7B00E71B84EC}" dt="2025-11-30T23:35:42.748" v="524" actId="26606"/>
          <ac:spMkLst>
            <pc:docMk/>
            <pc:sldMk cId="754325155" sldId="264"/>
            <ac:spMk id="3" creationId="{337080A6-D2F6-AC11-0333-FF9DB5264FC6}"/>
          </ac:spMkLst>
        </pc:spChg>
        <pc:spChg chg="add del">
          <ac:chgData name="Sanda Vica" userId="3f77ab6933ec5ead" providerId="LiveId" clId="{EB720D0E-3FAF-4E4D-8E05-7B00E71B84EC}" dt="2025-11-30T23:34:29.424" v="508" actId="26606"/>
          <ac:spMkLst>
            <pc:docMk/>
            <pc:sldMk cId="754325155" sldId="264"/>
            <ac:spMk id="8" creationId="{C9A36457-A5F4-4103-A443-02581C09185B}"/>
          </ac:spMkLst>
        </pc:spChg>
        <pc:spChg chg="add del">
          <ac:chgData name="Sanda Vica" userId="3f77ab6933ec5ead" providerId="LiveId" clId="{EB720D0E-3FAF-4E4D-8E05-7B00E71B84EC}" dt="2025-11-30T23:34:37.869" v="510" actId="26606"/>
          <ac:spMkLst>
            <pc:docMk/>
            <pc:sldMk cId="754325155" sldId="264"/>
            <ac:spMk id="9" creationId="{9F7D5CDA-D291-4307-BF55-1381FED29634}"/>
          </ac:spMkLst>
        </pc:spChg>
        <pc:spChg chg="add del">
          <ac:chgData name="Sanda Vica" userId="3f77ab6933ec5ead" providerId="LiveId" clId="{EB720D0E-3FAF-4E4D-8E05-7B00E71B84EC}" dt="2025-11-30T23:34:29.424" v="508" actId="26606"/>
          <ac:spMkLst>
            <pc:docMk/>
            <pc:sldMk cId="754325155" sldId="264"/>
            <ac:spMk id="10" creationId="{DC5FB7E8-B636-40FA-BE8D-48145C0F5C57}"/>
          </ac:spMkLst>
        </pc:spChg>
        <pc:spChg chg="add del">
          <ac:chgData name="Sanda Vica" userId="3f77ab6933ec5ead" providerId="LiveId" clId="{EB720D0E-3FAF-4E4D-8E05-7B00E71B84EC}" dt="2025-11-30T23:34:43.782" v="512" actId="26606"/>
          <ac:spMkLst>
            <pc:docMk/>
            <pc:sldMk cId="754325155" sldId="264"/>
            <ac:spMk id="11" creationId="{E81BF4F6-F2CF-4984-9D14-D6966D92F99F}"/>
          </ac:spMkLst>
        </pc:spChg>
        <pc:spChg chg="add del">
          <ac:chgData name="Sanda Vica" userId="3f77ab6933ec5ead" providerId="LiveId" clId="{EB720D0E-3FAF-4E4D-8E05-7B00E71B84EC}" dt="2025-11-30T23:34:29.424" v="508" actId="26606"/>
          <ac:spMkLst>
            <pc:docMk/>
            <pc:sldMk cId="754325155" sldId="264"/>
            <ac:spMk id="12" creationId="{142DCE2C-2863-46FA-9BE7-24365A24D9BA}"/>
          </ac:spMkLst>
        </pc:spChg>
        <pc:spChg chg="add del">
          <ac:chgData name="Sanda Vica" userId="3f77ab6933ec5ead" providerId="LiveId" clId="{EB720D0E-3FAF-4E4D-8E05-7B00E71B84EC}" dt="2025-11-30T23:34:43.782" v="512" actId="26606"/>
          <ac:spMkLst>
            <pc:docMk/>
            <pc:sldMk cId="754325155" sldId="264"/>
            <ac:spMk id="13" creationId="{C0763A76-9F1C-4FC5-82B7-DD475DA461B2}"/>
          </ac:spMkLst>
        </pc:spChg>
        <pc:spChg chg="add del">
          <ac:chgData name="Sanda Vica" userId="3f77ab6933ec5ead" providerId="LiveId" clId="{EB720D0E-3FAF-4E4D-8E05-7B00E71B84EC}" dt="2025-11-30T23:35:42.748" v="524" actId="26606"/>
          <ac:spMkLst>
            <pc:docMk/>
            <pc:sldMk cId="754325155" sldId="264"/>
            <ac:spMk id="16" creationId="{9F7D5CDA-D291-4307-BF55-1381FED29634}"/>
          </ac:spMkLst>
        </pc:spChg>
        <pc:picChg chg="add del">
          <ac:chgData name="Sanda Vica" userId="3f77ab6933ec5ead" providerId="LiveId" clId="{EB720D0E-3FAF-4E4D-8E05-7B00E71B84EC}" dt="2025-11-30T23:34:37.869" v="510" actId="26606"/>
          <ac:picMkLst>
            <pc:docMk/>
            <pc:sldMk cId="754325155" sldId="264"/>
            <ac:picMk id="5" creationId="{0CE81BF6-CE8F-5566-B4B1-649F64F10CB8}"/>
          </ac:picMkLst>
        </pc:picChg>
        <pc:picChg chg="add del">
          <ac:chgData name="Sanda Vica" userId="3f77ab6933ec5ead" providerId="LiveId" clId="{EB720D0E-3FAF-4E4D-8E05-7B00E71B84EC}" dt="2025-11-30T23:34:43.782" v="512" actId="26606"/>
          <ac:picMkLst>
            <pc:docMk/>
            <pc:sldMk cId="754325155" sldId="264"/>
            <ac:picMk id="14" creationId="{5CF0430F-995E-7290-1ACA-AF233D933FA9}"/>
          </ac:picMkLst>
        </pc:picChg>
        <pc:picChg chg="add mod">
          <ac:chgData name="Sanda Vica" userId="3f77ab6933ec5ead" providerId="LiveId" clId="{EB720D0E-3FAF-4E4D-8E05-7B00E71B84EC}" dt="2025-11-30T23:35:42.748" v="524" actId="26606"/>
          <ac:picMkLst>
            <pc:docMk/>
            <pc:sldMk cId="754325155" sldId="264"/>
            <ac:picMk id="17" creationId="{0CE81BF6-CE8F-5566-B4B1-649F64F10CB8}"/>
          </ac:picMkLst>
        </pc:picChg>
        <pc:cxnChg chg="add del">
          <ac:chgData name="Sanda Vica" userId="3f77ab6933ec5ead" providerId="LiveId" clId="{EB720D0E-3FAF-4E4D-8E05-7B00E71B84EC}" dt="2025-11-30T23:35:42.748" v="524" actId="26606"/>
          <ac:cxnSpMkLst>
            <pc:docMk/>
            <pc:sldMk cId="754325155" sldId="264"/>
            <ac:cxnSpMk id="22" creationId="{FC23E3B9-5ABF-58B3-E2B0-E9A5DAA90037}"/>
          </ac:cxnSpMkLst>
        </pc:cxnChg>
      </pc:sldChg>
      <pc:sldChg chg="addSp delSp modSp mod setBg">
        <pc:chgData name="Sanda Vica" userId="3f77ab6933ec5ead" providerId="LiveId" clId="{EB720D0E-3FAF-4E4D-8E05-7B00E71B84EC}" dt="2025-12-01T00:15:11.330" v="785" actId="26606"/>
        <pc:sldMkLst>
          <pc:docMk/>
          <pc:sldMk cId="1860823727" sldId="265"/>
        </pc:sldMkLst>
        <pc:spChg chg="mod">
          <ac:chgData name="Sanda Vica" userId="3f77ab6933ec5ead" providerId="LiveId" clId="{EB720D0E-3FAF-4E4D-8E05-7B00E71B84EC}" dt="2025-12-01T00:15:11.330" v="785" actId="26606"/>
          <ac:spMkLst>
            <pc:docMk/>
            <pc:sldMk cId="1860823727" sldId="265"/>
            <ac:spMk id="2" creationId="{C2711EEC-E1A5-99EB-4EB0-10AB41C6DC03}"/>
          </ac:spMkLst>
        </pc:spChg>
        <pc:spChg chg="del">
          <ac:chgData name="Sanda Vica" userId="3f77ab6933ec5ead" providerId="LiveId" clId="{EB720D0E-3FAF-4E4D-8E05-7B00E71B84EC}" dt="2025-11-30T23:35:56.227" v="525" actId="26606"/>
          <ac:spMkLst>
            <pc:docMk/>
            <pc:sldMk cId="1860823727" sldId="265"/>
            <ac:spMk id="3" creationId="{30E314AE-8B20-EDC9-5C5B-E994F049F7F5}"/>
          </ac:spMkLst>
        </pc:spChg>
        <pc:spChg chg="add mod">
          <ac:chgData name="Sanda Vica" userId="3f77ab6933ec5ead" providerId="LiveId" clId="{EB720D0E-3FAF-4E4D-8E05-7B00E71B84EC}" dt="2025-12-01T00:15:11.330" v="785" actId="26606"/>
          <ac:spMkLst>
            <pc:docMk/>
            <pc:sldMk cId="1860823727" sldId="265"/>
            <ac:spMk id="7" creationId="{5F2D8DF5-3156-80A4-AE25-D4CDAA7D8998}"/>
          </ac:spMkLst>
        </pc:spChg>
        <pc:spChg chg="add del">
          <ac:chgData name="Sanda Vica" userId="3f77ab6933ec5ead" providerId="LiveId" clId="{EB720D0E-3FAF-4E4D-8E05-7B00E71B84EC}" dt="2025-12-01T00:15:11.330" v="785" actId="26606"/>
          <ac:spMkLst>
            <pc:docMk/>
            <pc:sldMk cId="1860823727" sldId="265"/>
            <ac:spMk id="9" creationId="{BACC6370-2D7E-4714-9D71-7542949D7D5D}"/>
          </ac:spMkLst>
        </pc:spChg>
        <pc:spChg chg="add del">
          <ac:chgData name="Sanda Vica" userId="3f77ab6933ec5ead" providerId="LiveId" clId="{EB720D0E-3FAF-4E4D-8E05-7B00E71B84EC}" dt="2025-12-01T00:15:11.330" v="785" actId="26606"/>
          <ac:spMkLst>
            <pc:docMk/>
            <pc:sldMk cId="1860823727" sldId="265"/>
            <ac:spMk id="11" creationId="{F68B3F68-107C-434F-AA38-110D5EA91B85}"/>
          </ac:spMkLst>
        </pc:spChg>
        <pc:spChg chg="add del">
          <ac:chgData name="Sanda Vica" userId="3f77ab6933ec5ead" providerId="LiveId" clId="{EB720D0E-3FAF-4E4D-8E05-7B00E71B84EC}" dt="2025-12-01T00:15:11.330" v="785" actId="26606"/>
          <ac:spMkLst>
            <pc:docMk/>
            <pc:sldMk cId="1860823727" sldId="265"/>
            <ac:spMk id="13" creationId="{AAD0DBB9-1A4B-4391-81D4-CB19F9AB918A}"/>
          </ac:spMkLst>
        </pc:spChg>
        <pc:spChg chg="add del">
          <ac:chgData name="Sanda Vica" userId="3f77ab6933ec5ead" providerId="LiveId" clId="{EB720D0E-3FAF-4E4D-8E05-7B00E71B84EC}" dt="2025-12-01T00:15:11.330" v="785" actId="26606"/>
          <ac:spMkLst>
            <pc:docMk/>
            <pc:sldMk cId="1860823727" sldId="265"/>
            <ac:spMk id="15" creationId="{063BBA22-50EA-4C4D-BE05-F1CE4E63AA56}"/>
          </ac:spMkLst>
        </pc:spChg>
        <pc:spChg chg="add">
          <ac:chgData name="Sanda Vica" userId="3f77ab6933ec5ead" providerId="LiveId" clId="{EB720D0E-3FAF-4E4D-8E05-7B00E71B84EC}" dt="2025-12-01T00:15:11.330" v="785" actId="26606"/>
          <ac:spMkLst>
            <pc:docMk/>
            <pc:sldMk cId="1860823727" sldId="265"/>
            <ac:spMk id="20" creationId="{9F7D5CDA-D291-4307-BF55-1381FED29634}"/>
          </ac:spMkLst>
        </pc:spChg>
        <pc:graphicFrameChg chg="add mod ord modGraphic">
          <ac:chgData name="Sanda Vica" userId="3f77ab6933ec5ead" providerId="LiveId" clId="{EB720D0E-3FAF-4E4D-8E05-7B00E71B84EC}" dt="2025-12-01T00:15:11.330" v="785" actId="26606"/>
          <ac:graphicFrameMkLst>
            <pc:docMk/>
            <pc:sldMk cId="1860823727" sldId="265"/>
            <ac:graphicFrameMk id="5" creationId="{48887FF8-73DD-3EAB-823E-AC63021ABCD1}"/>
          </ac:graphicFrameMkLst>
        </pc:graphicFrameChg>
        <pc:picChg chg="add mod">
          <ac:chgData name="Sanda Vica" userId="3f77ab6933ec5ead" providerId="LiveId" clId="{EB720D0E-3FAF-4E4D-8E05-7B00E71B84EC}" dt="2025-12-01T00:15:11.330" v="785" actId="26606"/>
          <ac:picMkLst>
            <pc:docMk/>
            <pc:sldMk cId="1860823727" sldId="265"/>
            <ac:picMk id="6" creationId="{EC7411D7-947F-563A-26CD-7A8F18370F07}"/>
          </ac:picMkLst>
        </pc:picChg>
      </pc:sldChg>
      <pc:sldChg chg="addSp modSp mod setBg">
        <pc:chgData name="Sanda Vica" userId="3f77ab6933ec5ead" providerId="LiveId" clId="{EB720D0E-3FAF-4E4D-8E05-7B00E71B84EC}" dt="2025-12-01T00:14:40.649" v="784" actId="20577"/>
        <pc:sldMkLst>
          <pc:docMk/>
          <pc:sldMk cId="613487944" sldId="266"/>
        </pc:sldMkLst>
        <pc:spChg chg="mod">
          <ac:chgData name="Sanda Vica" userId="3f77ab6933ec5ead" providerId="LiveId" clId="{EB720D0E-3FAF-4E4D-8E05-7B00E71B84EC}" dt="2025-12-01T00:14:40.649" v="784" actId="20577"/>
          <ac:spMkLst>
            <pc:docMk/>
            <pc:sldMk cId="613487944" sldId="266"/>
            <ac:spMk id="2" creationId="{CD32BEA8-360B-9184-C612-4A88ED3CFA2B}"/>
          </ac:spMkLst>
        </pc:spChg>
        <pc:spChg chg="mod">
          <ac:chgData name="Sanda Vica" userId="3f77ab6933ec5ead" providerId="LiveId" clId="{EB720D0E-3FAF-4E4D-8E05-7B00E71B84EC}" dt="2025-11-30T23:37:04.150" v="529" actId="26606"/>
          <ac:spMkLst>
            <pc:docMk/>
            <pc:sldMk cId="613487944" sldId="266"/>
            <ac:spMk id="3" creationId="{F74B0F16-A439-00DD-CDE5-FC64E09864C1}"/>
          </ac:spMkLst>
        </pc:spChg>
        <pc:spChg chg="add">
          <ac:chgData name="Sanda Vica" userId="3f77ab6933ec5ead" providerId="LiveId" clId="{EB720D0E-3FAF-4E4D-8E05-7B00E71B84EC}" dt="2025-11-30T23:37:04.150" v="529" actId="26606"/>
          <ac:spMkLst>
            <pc:docMk/>
            <pc:sldMk cId="613487944" sldId="266"/>
            <ac:spMk id="9" creationId="{C0763A76-9F1C-4FC5-82B7-DD475DA461B2}"/>
          </ac:spMkLst>
        </pc:spChg>
        <pc:spChg chg="add">
          <ac:chgData name="Sanda Vica" userId="3f77ab6933ec5ead" providerId="LiveId" clId="{EB720D0E-3FAF-4E4D-8E05-7B00E71B84EC}" dt="2025-11-30T23:37:04.150" v="529" actId="26606"/>
          <ac:spMkLst>
            <pc:docMk/>
            <pc:sldMk cId="613487944" sldId="266"/>
            <ac:spMk id="11" creationId="{E81BF4F6-F2CF-4984-9D14-D6966D92F99F}"/>
          </ac:spMkLst>
        </pc:spChg>
        <pc:picChg chg="add">
          <ac:chgData name="Sanda Vica" userId="3f77ab6933ec5ead" providerId="LiveId" clId="{EB720D0E-3FAF-4E4D-8E05-7B00E71B84EC}" dt="2025-11-30T23:37:04.150" v="529" actId="26606"/>
          <ac:picMkLst>
            <pc:docMk/>
            <pc:sldMk cId="613487944" sldId="266"/>
            <ac:picMk id="5" creationId="{C7A01607-ADE9-3A33-4740-31A4E365F42D}"/>
          </ac:picMkLst>
        </pc:picChg>
      </pc:sldChg>
      <pc:sldChg chg="addSp delSp modSp mod setBg">
        <pc:chgData name="Sanda Vica" userId="3f77ab6933ec5ead" providerId="LiveId" clId="{EB720D0E-3FAF-4E4D-8E05-7B00E71B84EC}" dt="2025-11-30T23:38:24.109" v="537" actId="26606"/>
        <pc:sldMkLst>
          <pc:docMk/>
          <pc:sldMk cId="3572897846" sldId="267"/>
        </pc:sldMkLst>
        <pc:spChg chg="mod">
          <ac:chgData name="Sanda Vica" userId="3f77ab6933ec5ead" providerId="LiveId" clId="{EB720D0E-3FAF-4E4D-8E05-7B00E71B84EC}" dt="2025-11-30T23:38:24.109" v="537" actId="26606"/>
          <ac:spMkLst>
            <pc:docMk/>
            <pc:sldMk cId="3572897846" sldId="267"/>
            <ac:spMk id="2" creationId="{236E28A5-17FC-EBD2-0D5D-98BF990F21F0}"/>
          </ac:spMkLst>
        </pc:spChg>
        <pc:spChg chg="mod ord">
          <ac:chgData name="Sanda Vica" userId="3f77ab6933ec5ead" providerId="LiveId" clId="{EB720D0E-3FAF-4E4D-8E05-7B00E71B84EC}" dt="2025-11-30T23:38:24.109" v="537" actId="26606"/>
          <ac:spMkLst>
            <pc:docMk/>
            <pc:sldMk cId="3572897846" sldId="267"/>
            <ac:spMk id="3" creationId="{88E6C5C3-6FC9-18E4-6AC7-9470184FA226}"/>
          </ac:spMkLst>
        </pc:spChg>
        <pc:spChg chg="add del">
          <ac:chgData name="Sanda Vica" userId="3f77ab6933ec5ead" providerId="LiveId" clId="{EB720D0E-3FAF-4E4D-8E05-7B00E71B84EC}" dt="2025-11-30T23:38:21.714" v="534" actId="26606"/>
          <ac:spMkLst>
            <pc:docMk/>
            <pc:sldMk cId="3572897846" sldId="267"/>
            <ac:spMk id="10" creationId="{B210AC1D-4063-4C6E-9528-FA9C4C0C18E6}"/>
          </ac:spMkLst>
        </pc:spChg>
        <pc:spChg chg="add del">
          <ac:chgData name="Sanda Vica" userId="3f77ab6933ec5ead" providerId="LiveId" clId="{EB720D0E-3FAF-4E4D-8E05-7B00E71B84EC}" dt="2025-11-30T23:38:21.714" v="534" actId="26606"/>
          <ac:spMkLst>
            <pc:docMk/>
            <pc:sldMk cId="3572897846" sldId="267"/>
            <ac:spMk id="12" creationId="{02F8C595-E68C-4306-AED8-DC7826A0A506}"/>
          </ac:spMkLst>
        </pc:spChg>
        <pc:spChg chg="add del">
          <ac:chgData name="Sanda Vica" userId="3f77ab6933ec5ead" providerId="LiveId" clId="{EB720D0E-3FAF-4E4D-8E05-7B00E71B84EC}" dt="2025-11-30T23:38:24.090" v="536" actId="26606"/>
          <ac:spMkLst>
            <pc:docMk/>
            <pc:sldMk cId="3572897846" sldId="267"/>
            <ac:spMk id="14" creationId="{F13C74B1-5B17-4795-BED0-7140497B445A}"/>
          </ac:spMkLst>
        </pc:spChg>
        <pc:spChg chg="add del">
          <ac:chgData name="Sanda Vica" userId="3f77ab6933ec5ead" providerId="LiveId" clId="{EB720D0E-3FAF-4E4D-8E05-7B00E71B84EC}" dt="2025-11-30T23:38:24.090" v="536" actId="26606"/>
          <ac:spMkLst>
            <pc:docMk/>
            <pc:sldMk cId="3572897846" sldId="267"/>
            <ac:spMk id="15" creationId="{D4974D33-8DC5-464E-8C6D-BE58F0669C17}"/>
          </ac:spMkLst>
        </pc:spChg>
        <pc:spChg chg="add">
          <ac:chgData name="Sanda Vica" userId="3f77ab6933ec5ead" providerId="LiveId" clId="{EB720D0E-3FAF-4E4D-8E05-7B00E71B84EC}" dt="2025-11-30T23:38:24.109" v="537" actId="26606"/>
          <ac:spMkLst>
            <pc:docMk/>
            <pc:sldMk cId="3572897846" sldId="267"/>
            <ac:spMk id="17" creationId="{C0763A76-9F1C-4FC5-82B7-DD475DA461B2}"/>
          </ac:spMkLst>
        </pc:spChg>
        <pc:spChg chg="add">
          <ac:chgData name="Sanda Vica" userId="3f77ab6933ec5ead" providerId="LiveId" clId="{EB720D0E-3FAF-4E4D-8E05-7B00E71B84EC}" dt="2025-11-30T23:38:24.109" v="537" actId="26606"/>
          <ac:spMkLst>
            <pc:docMk/>
            <pc:sldMk cId="3572897846" sldId="267"/>
            <ac:spMk id="18" creationId="{E81BF4F6-F2CF-4984-9D14-D6966D92F99F}"/>
          </ac:spMkLst>
        </pc:spChg>
        <pc:picChg chg="add mod">
          <ac:chgData name="Sanda Vica" userId="3f77ab6933ec5ead" providerId="LiveId" clId="{EB720D0E-3FAF-4E4D-8E05-7B00E71B84EC}" dt="2025-11-30T23:38:24.109" v="537" actId="26606"/>
          <ac:picMkLst>
            <pc:docMk/>
            <pc:sldMk cId="3572897846" sldId="267"/>
            <ac:picMk id="5" creationId="{E91285E6-6540-8BC2-D80C-6C20D6BE46FC}"/>
          </ac:picMkLst>
        </pc:picChg>
      </pc:sldChg>
      <pc:sldChg chg="addSp modSp mod setBg">
        <pc:chgData name="Sanda Vica" userId="3f77ab6933ec5ead" providerId="LiveId" clId="{EB720D0E-3FAF-4E4D-8E05-7B00E71B84EC}" dt="2025-11-30T23:42:28.553" v="551" actId="255"/>
        <pc:sldMkLst>
          <pc:docMk/>
          <pc:sldMk cId="3732224768" sldId="268"/>
        </pc:sldMkLst>
        <pc:spChg chg="mod">
          <ac:chgData name="Sanda Vica" userId="3f77ab6933ec5ead" providerId="LiveId" clId="{EB720D0E-3FAF-4E4D-8E05-7B00E71B84EC}" dt="2025-11-30T23:42:21.453" v="550" actId="14100"/>
          <ac:spMkLst>
            <pc:docMk/>
            <pc:sldMk cId="3732224768" sldId="268"/>
            <ac:spMk id="2" creationId="{D54274F1-6145-3006-F88D-E42A4C69D926}"/>
          </ac:spMkLst>
        </pc:spChg>
        <pc:spChg chg="mod">
          <ac:chgData name="Sanda Vica" userId="3f77ab6933ec5ead" providerId="LiveId" clId="{EB720D0E-3FAF-4E4D-8E05-7B00E71B84EC}" dt="2025-11-30T23:42:28.553" v="551" actId="255"/>
          <ac:spMkLst>
            <pc:docMk/>
            <pc:sldMk cId="3732224768" sldId="268"/>
            <ac:spMk id="5" creationId="{BBB60A3D-2026-F29F-2D09-FDED978CB390}"/>
          </ac:spMkLst>
        </pc:spChg>
        <pc:spChg chg="add mod">
          <ac:chgData name="Sanda Vica" userId="3f77ab6933ec5ead" providerId="LiveId" clId="{EB720D0E-3FAF-4E4D-8E05-7B00E71B84EC}" dt="2025-11-30T23:41:35.365" v="541" actId="26606"/>
          <ac:spMkLst>
            <pc:docMk/>
            <pc:sldMk cId="3732224768" sldId="268"/>
            <ac:spMk id="6" creationId="{16C9BF83-6BED-67D8-7F70-C956936A5C8B}"/>
          </ac:spMkLst>
        </pc:spChg>
        <pc:spChg chg="add">
          <ac:chgData name="Sanda Vica" userId="3f77ab6933ec5ead" providerId="LiveId" clId="{EB720D0E-3FAF-4E4D-8E05-7B00E71B84EC}" dt="2025-11-30T23:41:35.365" v="541" actId="26606"/>
          <ac:spMkLst>
            <pc:docMk/>
            <pc:sldMk cId="3732224768" sldId="268"/>
            <ac:spMk id="11" creationId="{649C91A9-84E7-4BF0-9026-62F01380D853}"/>
          </ac:spMkLst>
        </pc:spChg>
        <pc:spChg chg="add">
          <ac:chgData name="Sanda Vica" userId="3f77ab6933ec5ead" providerId="LiveId" clId="{EB720D0E-3FAF-4E4D-8E05-7B00E71B84EC}" dt="2025-11-30T23:41:35.365" v="541" actId="26606"/>
          <ac:spMkLst>
            <pc:docMk/>
            <pc:sldMk cId="3732224768" sldId="268"/>
            <ac:spMk id="13" creationId="{9B47378D-AD27-45D0-8C1C-5B1098DCC068}"/>
          </ac:spMkLst>
        </pc:spChg>
        <pc:picChg chg="add mod">
          <ac:chgData name="Sanda Vica" userId="3f77ab6933ec5ead" providerId="LiveId" clId="{EB720D0E-3FAF-4E4D-8E05-7B00E71B84EC}" dt="2025-11-30T23:41:35.365" v="541" actId="26606"/>
          <ac:picMkLst>
            <pc:docMk/>
            <pc:sldMk cId="3732224768" sldId="268"/>
            <ac:picMk id="4" creationId="{3A6CCB01-1B74-DF47-FF27-495A772072EC}"/>
          </ac:picMkLst>
        </pc:picChg>
      </pc:sldChg>
      <pc:sldChg chg="addSp delSp modSp mod setBg">
        <pc:chgData name="Sanda Vica" userId="3f77ab6933ec5ead" providerId="LiveId" clId="{EB720D0E-3FAF-4E4D-8E05-7B00E71B84EC}" dt="2025-11-30T23:46:39.015" v="571" actId="27636"/>
        <pc:sldMkLst>
          <pc:docMk/>
          <pc:sldMk cId="686255456" sldId="269"/>
        </pc:sldMkLst>
        <pc:spChg chg="mod">
          <ac:chgData name="Sanda Vica" userId="3f77ab6933ec5ead" providerId="LiveId" clId="{EB720D0E-3FAF-4E4D-8E05-7B00E71B84EC}" dt="2025-11-30T23:46:26.382" v="569" actId="26606"/>
          <ac:spMkLst>
            <pc:docMk/>
            <pc:sldMk cId="686255456" sldId="269"/>
            <ac:spMk id="2" creationId="{285A899E-F01C-17E5-EEC2-177C809C8931}"/>
          </ac:spMkLst>
        </pc:spChg>
        <pc:spChg chg="mod">
          <ac:chgData name="Sanda Vica" userId="3f77ab6933ec5ead" providerId="LiveId" clId="{EB720D0E-3FAF-4E4D-8E05-7B00E71B84EC}" dt="2025-11-30T23:46:39.015" v="571" actId="27636"/>
          <ac:spMkLst>
            <pc:docMk/>
            <pc:sldMk cId="686255456" sldId="269"/>
            <ac:spMk id="3" creationId="{44D1EE77-EBC0-316A-B56F-50159EFD1742}"/>
          </ac:spMkLst>
        </pc:spChg>
        <pc:spChg chg="add del">
          <ac:chgData name="Sanda Vica" userId="3f77ab6933ec5ead" providerId="LiveId" clId="{EB720D0E-3FAF-4E4D-8E05-7B00E71B84EC}" dt="2025-11-30T23:46:26.382" v="569" actId="26606"/>
          <ac:spMkLst>
            <pc:docMk/>
            <pc:sldMk cId="686255456" sldId="269"/>
            <ac:spMk id="10" creationId="{649C91A9-84E7-4BF0-9026-62F01380D853}"/>
          </ac:spMkLst>
        </pc:spChg>
        <pc:spChg chg="add del">
          <ac:chgData name="Sanda Vica" userId="3f77ab6933ec5ead" providerId="LiveId" clId="{EB720D0E-3FAF-4E4D-8E05-7B00E71B84EC}" dt="2025-11-30T23:46:26.382" v="569" actId="26606"/>
          <ac:spMkLst>
            <pc:docMk/>
            <pc:sldMk cId="686255456" sldId="269"/>
            <ac:spMk id="12" creationId="{9B47378D-AD27-45D0-8C1C-5B1098DCC068}"/>
          </ac:spMkLst>
        </pc:spChg>
        <pc:spChg chg="add del">
          <ac:chgData name="Sanda Vica" userId="3f77ab6933ec5ead" providerId="LiveId" clId="{EB720D0E-3FAF-4E4D-8E05-7B00E71B84EC}" dt="2025-11-30T23:46:26.382" v="569" actId="26606"/>
          <ac:spMkLst>
            <pc:docMk/>
            <pc:sldMk cId="686255456" sldId="269"/>
            <ac:spMk id="17" creationId="{649C91A9-84E7-4BF0-9026-62F01380D853}"/>
          </ac:spMkLst>
        </pc:spChg>
        <pc:spChg chg="add del">
          <ac:chgData name="Sanda Vica" userId="3f77ab6933ec5ead" providerId="LiveId" clId="{EB720D0E-3FAF-4E4D-8E05-7B00E71B84EC}" dt="2025-11-30T23:46:26.382" v="569" actId="26606"/>
          <ac:spMkLst>
            <pc:docMk/>
            <pc:sldMk cId="686255456" sldId="269"/>
            <ac:spMk id="19" creationId="{9B47378D-AD27-45D0-8C1C-5B1098DCC068}"/>
          </ac:spMkLst>
        </pc:spChg>
        <pc:picChg chg="add del mod">
          <ac:chgData name="Sanda Vica" userId="3f77ab6933ec5ead" providerId="LiveId" clId="{EB720D0E-3FAF-4E4D-8E05-7B00E71B84EC}" dt="2025-11-30T23:45:30.521" v="561" actId="21"/>
          <ac:picMkLst>
            <pc:docMk/>
            <pc:sldMk cId="686255456" sldId="269"/>
            <ac:picMk id="5" creationId="{03D488DF-5D06-9FA7-C33C-8329E8CEECE6}"/>
          </ac:picMkLst>
        </pc:picChg>
        <pc:picChg chg="add">
          <ac:chgData name="Sanda Vica" userId="3f77ab6933ec5ead" providerId="LiveId" clId="{EB720D0E-3FAF-4E4D-8E05-7B00E71B84EC}" dt="2025-11-30T23:45:45.206" v="562" actId="26606"/>
          <ac:picMkLst>
            <pc:docMk/>
            <pc:sldMk cId="686255456" sldId="269"/>
            <ac:picMk id="7" creationId="{B3B604BA-2906-80B8-43EA-E1D383C128F2}"/>
          </ac:picMkLst>
        </pc:picChg>
      </pc:sldChg>
      <pc:sldChg chg="addSp delSp modSp mod setBg">
        <pc:chgData name="Sanda Vica" userId="3f77ab6933ec5ead" providerId="LiveId" clId="{EB720D0E-3FAF-4E4D-8E05-7B00E71B84EC}" dt="2025-11-30T23:53:07.821" v="630" actId="255"/>
        <pc:sldMkLst>
          <pc:docMk/>
          <pc:sldMk cId="1537981673" sldId="270"/>
        </pc:sldMkLst>
        <pc:spChg chg="mod">
          <ac:chgData name="Sanda Vica" userId="3f77ab6933ec5ead" providerId="LiveId" clId="{EB720D0E-3FAF-4E4D-8E05-7B00E71B84EC}" dt="2025-11-30T23:52:46.874" v="627" actId="27636"/>
          <ac:spMkLst>
            <pc:docMk/>
            <pc:sldMk cId="1537981673" sldId="270"/>
            <ac:spMk id="2" creationId="{B9A48FF2-5C20-2119-45A6-3A967C4746FF}"/>
          </ac:spMkLst>
        </pc:spChg>
        <pc:spChg chg="add del mod ord">
          <ac:chgData name="Sanda Vica" userId="3f77ab6933ec5ead" providerId="LiveId" clId="{EB720D0E-3FAF-4E4D-8E05-7B00E71B84EC}" dt="2025-11-30T23:53:07.821" v="630" actId="255"/>
          <ac:spMkLst>
            <pc:docMk/>
            <pc:sldMk cId="1537981673" sldId="270"/>
            <ac:spMk id="3" creationId="{92B321E4-ECCC-8D92-E427-626F82FFF58C}"/>
          </ac:spMkLst>
        </pc:spChg>
        <pc:spChg chg="add del mod">
          <ac:chgData name="Sanda Vica" userId="3f77ab6933ec5ead" providerId="LiveId" clId="{EB720D0E-3FAF-4E4D-8E05-7B00E71B84EC}" dt="2025-11-30T23:48:31.701" v="594" actId="21"/>
          <ac:spMkLst>
            <pc:docMk/>
            <pc:sldMk cId="1537981673" sldId="270"/>
            <ac:spMk id="8" creationId="{D34B8820-72B2-D3AB-A2FC-F05A2849E8E5}"/>
          </ac:spMkLst>
        </pc:spChg>
        <pc:spChg chg="add del">
          <ac:chgData name="Sanda Vica" userId="3f77ab6933ec5ead" providerId="LiveId" clId="{EB720D0E-3FAF-4E4D-8E05-7B00E71B84EC}" dt="2025-11-30T23:50:04.033" v="603" actId="26606"/>
          <ac:spMkLst>
            <pc:docMk/>
            <pc:sldMk cId="1537981673" sldId="270"/>
            <ac:spMk id="9" creationId="{BACC6370-2D7E-4714-9D71-7542949D7D5D}"/>
          </ac:spMkLst>
        </pc:spChg>
        <pc:spChg chg="add del">
          <ac:chgData name="Sanda Vica" userId="3f77ab6933ec5ead" providerId="LiveId" clId="{EB720D0E-3FAF-4E4D-8E05-7B00E71B84EC}" dt="2025-11-30T23:49:12.469" v="596" actId="26606"/>
          <ac:spMkLst>
            <pc:docMk/>
            <pc:sldMk cId="1537981673" sldId="270"/>
            <ac:spMk id="10" creationId="{649C91A9-84E7-4BF0-9026-62F01380D853}"/>
          </ac:spMkLst>
        </pc:spChg>
        <pc:spChg chg="add del">
          <ac:chgData name="Sanda Vica" userId="3f77ab6933ec5ead" providerId="LiveId" clId="{EB720D0E-3FAF-4E4D-8E05-7B00E71B84EC}" dt="2025-11-30T23:50:04.033" v="603" actId="26606"/>
          <ac:spMkLst>
            <pc:docMk/>
            <pc:sldMk cId="1537981673" sldId="270"/>
            <ac:spMk id="11" creationId="{F68B3F68-107C-434F-AA38-110D5EA91B85}"/>
          </ac:spMkLst>
        </pc:spChg>
        <pc:spChg chg="add del">
          <ac:chgData name="Sanda Vica" userId="3f77ab6933ec5ead" providerId="LiveId" clId="{EB720D0E-3FAF-4E4D-8E05-7B00E71B84EC}" dt="2025-11-30T23:49:12.469" v="596" actId="26606"/>
          <ac:spMkLst>
            <pc:docMk/>
            <pc:sldMk cId="1537981673" sldId="270"/>
            <ac:spMk id="12" creationId="{9B47378D-AD27-45D0-8C1C-5B1098DCC068}"/>
          </ac:spMkLst>
        </pc:spChg>
        <pc:spChg chg="add del">
          <ac:chgData name="Sanda Vica" userId="3f77ab6933ec5ead" providerId="LiveId" clId="{EB720D0E-3FAF-4E4D-8E05-7B00E71B84EC}" dt="2025-11-30T23:50:04.033" v="603" actId="26606"/>
          <ac:spMkLst>
            <pc:docMk/>
            <pc:sldMk cId="1537981673" sldId="270"/>
            <ac:spMk id="13" creationId="{AAD0DBB9-1A4B-4391-81D4-CB19F9AB918A}"/>
          </ac:spMkLst>
        </pc:spChg>
        <pc:spChg chg="add del">
          <ac:chgData name="Sanda Vica" userId="3f77ab6933ec5ead" providerId="LiveId" clId="{EB720D0E-3FAF-4E4D-8E05-7B00E71B84EC}" dt="2025-11-30T23:50:04.033" v="603" actId="26606"/>
          <ac:spMkLst>
            <pc:docMk/>
            <pc:sldMk cId="1537981673" sldId="270"/>
            <ac:spMk id="15" creationId="{063BBA22-50EA-4C4D-BE05-F1CE4E63AA56}"/>
          </ac:spMkLst>
        </pc:spChg>
        <pc:spChg chg="add mod">
          <ac:chgData name="Sanda Vica" userId="3f77ab6933ec5ead" providerId="LiveId" clId="{EB720D0E-3FAF-4E4D-8E05-7B00E71B84EC}" dt="2025-11-30T23:50:03.802" v="602" actId="931"/>
          <ac:spMkLst>
            <pc:docMk/>
            <pc:sldMk cId="1537981673" sldId="270"/>
            <ac:spMk id="18" creationId="{DE2A48F1-1052-47A6-49C1-047095F09815}"/>
          </ac:spMkLst>
        </pc:spChg>
        <pc:spChg chg="add mod">
          <ac:chgData name="Sanda Vica" userId="3f77ab6933ec5ead" providerId="LiveId" clId="{EB720D0E-3FAF-4E4D-8E05-7B00E71B84EC}" dt="2025-11-30T23:50:50.661" v="610" actId="931"/>
          <ac:spMkLst>
            <pc:docMk/>
            <pc:sldMk cId="1537981673" sldId="270"/>
            <ac:spMk id="21" creationId="{4B54A950-DEBC-9865-5A18-E80ADC0F31DD}"/>
          </ac:spMkLst>
        </pc:spChg>
        <pc:spChg chg="add del">
          <ac:chgData name="Sanda Vica" userId="3f77ab6933ec5ead" providerId="LiveId" clId="{EB720D0E-3FAF-4E4D-8E05-7B00E71B84EC}" dt="2025-11-30T23:52:36.861" v="625" actId="26606"/>
          <ac:spMkLst>
            <pc:docMk/>
            <pc:sldMk cId="1537981673" sldId="270"/>
            <ac:spMk id="25" creationId="{DBC6133C-0615-4CE4-9132-37E609A9BDFA}"/>
          </ac:spMkLst>
        </pc:spChg>
        <pc:spChg chg="add del">
          <ac:chgData name="Sanda Vica" userId="3f77ab6933ec5ead" providerId="LiveId" clId="{EB720D0E-3FAF-4E4D-8E05-7B00E71B84EC}" dt="2025-11-30T23:50:49.228" v="608" actId="26606"/>
          <ac:spMkLst>
            <pc:docMk/>
            <pc:sldMk cId="1537981673" sldId="270"/>
            <ac:spMk id="26" creationId="{2596F992-698C-48C0-9D89-70DA4CE927EF}"/>
          </ac:spMkLst>
        </pc:spChg>
        <pc:spChg chg="add del">
          <ac:chgData name="Sanda Vica" userId="3f77ab6933ec5ead" providerId="LiveId" clId="{EB720D0E-3FAF-4E4D-8E05-7B00E71B84EC}" dt="2025-11-30T23:52:36.861" v="625" actId="26606"/>
          <ac:spMkLst>
            <pc:docMk/>
            <pc:sldMk cId="1537981673" sldId="270"/>
            <ac:spMk id="27" creationId="{169CC832-2974-4E8D-90ED-3E2941BA7336}"/>
          </ac:spMkLst>
        </pc:spChg>
        <pc:spChg chg="add del">
          <ac:chgData name="Sanda Vica" userId="3f77ab6933ec5ead" providerId="LiveId" clId="{EB720D0E-3FAF-4E4D-8E05-7B00E71B84EC}" dt="2025-11-30T23:50:49.228" v="608" actId="26606"/>
          <ac:spMkLst>
            <pc:docMk/>
            <pc:sldMk cId="1537981673" sldId="270"/>
            <ac:spMk id="28" creationId="{E7BFF8DC-0AE7-4AD2-9B28-2E5F26D62C30}"/>
          </ac:spMkLst>
        </pc:spChg>
        <pc:spChg chg="add del">
          <ac:chgData name="Sanda Vica" userId="3f77ab6933ec5ead" providerId="LiveId" clId="{EB720D0E-3FAF-4E4D-8E05-7B00E71B84EC}" dt="2025-11-30T23:50:49.228" v="608" actId="26606"/>
          <ac:spMkLst>
            <pc:docMk/>
            <pc:sldMk cId="1537981673" sldId="270"/>
            <ac:spMk id="30" creationId="{7E0162AD-C6E5-4BF8-A453-76ADB36877D3}"/>
          </ac:spMkLst>
        </pc:spChg>
        <pc:spChg chg="add del">
          <ac:chgData name="Sanda Vica" userId="3f77ab6933ec5ead" providerId="LiveId" clId="{EB720D0E-3FAF-4E4D-8E05-7B00E71B84EC}" dt="2025-11-30T23:52:36.861" v="625" actId="26606"/>
          <ac:spMkLst>
            <pc:docMk/>
            <pc:sldMk cId="1537981673" sldId="270"/>
            <ac:spMk id="32" creationId="{55222F96-971A-4F90-B841-6BAB416C7AC1}"/>
          </ac:spMkLst>
        </pc:spChg>
        <pc:spChg chg="add">
          <ac:chgData name="Sanda Vica" userId="3f77ab6933ec5ead" providerId="LiveId" clId="{EB720D0E-3FAF-4E4D-8E05-7B00E71B84EC}" dt="2025-11-30T23:51:43.674" v="614" actId="26606"/>
          <ac:spMkLst>
            <pc:docMk/>
            <pc:sldMk cId="1537981673" sldId="270"/>
            <ac:spMk id="34" creationId="{08980754-6F4B-43C9-B9BE-127B6BED6586}"/>
          </ac:spMkLst>
        </pc:spChg>
        <pc:spChg chg="add del">
          <ac:chgData name="Sanda Vica" userId="3f77ab6933ec5ead" providerId="LiveId" clId="{EB720D0E-3FAF-4E4D-8E05-7B00E71B84EC}" dt="2025-11-30T23:52:36.861" v="625" actId="26606"/>
          <ac:spMkLst>
            <pc:docMk/>
            <pc:sldMk cId="1537981673" sldId="270"/>
            <ac:spMk id="36" creationId="{2C1BBA94-3F40-40AA-8BB9-E69E25E537C1}"/>
          </ac:spMkLst>
        </pc:spChg>
        <pc:spChg chg="add del">
          <ac:chgData name="Sanda Vica" userId="3f77ab6933ec5ead" providerId="LiveId" clId="{EB720D0E-3FAF-4E4D-8E05-7B00E71B84EC}" dt="2025-11-30T23:52:01.454" v="617" actId="26606"/>
          <ac:spMkLst>
            <pc:docMk/>
            <pc:sldMk cId="1537981673" sldId="270"/>
            <ac:spMk id="41" creationId="{9A724DBA-D2D9-471E-8ED7-2015DDD950DF}"/>
          </ac:spMkLst>
        </pc:spChg>
        <pc:spChg chg="add del">
          <ac:chgData name="Sanda Vica" userId="3f77ab6933ec5ead" providerId="LiveId" clId="{EB720D0E-3FAF-4E4D-8E05-7B00E71B84EC}" dt="2025-11-30T23:52:01.454" v="617" actId="26606"/>
          <ac:spMkLst>
            <pc:docMk/>
            <pc:sldMk cId="1537981673" sldId="270"/>
            <ac:spMk id="43" creationId="{08980754-6F4B-43C9-B9BE-127B6BED6586}"/>
          </ac:spMkLst>
        </pc:spChg>
        <pc:spChg chg="add del">
          <ac:chgData name="Sanda Vica" userId="3f77ab6933ec5ead" providerId="LiveId" clId="{EB720D0E-3FAF-4E4D-8E05-7B00E71B84EC}" dt="2025-11-30T23:52:01.454" v="617" actId="26606"/>
          <ac:spMkLst>
            <pc:docMk/>
            <pc:sldMk cId="1537981673" sldId="270"/>
            <ac:spMk id="45" creationId="{2C1BBA94-3F40-40AA-8BB9-E69E25E537C1}"/>
          </ac:spMkLst>
        </pc:spChg>
        <pc:spChg chg="del">
          <ac:chgData name="Sanda Vica" userId="3f77ab6933ec5ead" providerId="LiveId" clId="{EB720D0E-3FAF-4E4D-8E05-7B00E71B84EC}" dt="2025-11-30T23:52:01.454" v="617" actId="26606"/>
          <ac:spMkLst>
            <pc:docMk/>
            <pc:sldMk cId="1537981673" sldId="270"/>
            <ac:spMk id="47" creationId="{169CC832-2974-4E8D-90ED-3E2941BA7336}"/>
          </ac:spMkLst>
        </pc:spChg>
        <pc:spChg chg="add del">
          <ac:chgData name="Sanda Vica" userId="3f77ab6933ec5ead" providerId="LiveId" clId="{EB720D0E-3FAF-4E4D-8E05-7B00E71B84EC}" dt="2025-11-30T23:52:01.454" v="617" actId="26606"/>
          <ac:spMkLst>
            <pc:docMk/>
            <pc:sldMk cId="1537981673" sldId="270"/>
            <ac:spMk id="49" creationId="{55222F96-971A-4F90-B841-6BAB416C7AC1}"/>
          </ac:spMkLst>
        </pc:spChg>
        <pc:spChg chg="add del">
          <ac:chgData name="Sanda Vica" userId="3f77ab6933ec5ead" providerId="LiveId" clId="{EB720D0E-3FAF-4E4D-8E05-7B00E71B84EC}" dt="2025-11-30T23:52:36.861" v="625" actId="26606"/>
          <ac:spMkLst>
            <pc:docMk/>
            <pc:sldMk cId="1537981673" sldId="270"/>
            <ac:spMk id="51" creationId="{19C9EAEA-39D0-4B0E-A0EB-51E7B26740B1}"/>
          </ac:spMkLst>
        </pc:spChg>
        <pc:spChg chg="add del">
          <ac:chgData name="Sanda Vica" userId="3f77ab6933ec5ead" providerId="LiveId" clId="{EB720D0E-3FAF-4E4D-8E05-7B00E71B84EC}" dt="2025-11-30T23:52:36.861" v="625" actId="26606"/>
          <ac:spMkLst>
            <pc:docMk/>
            <pc:sldMk cId="1537981673" sldId="270"/>
            <ac:spMk id="52" creationId="{201CC55D-ED54-4C5C-95E6-10947BD1103B}"/>
          </ac:spMkLst>
        </pc:spChg>
        <pc:spChg chg="add del">
          <ac:chgData name="Sanda Vica" userId="3f77ab6933ec5ead" providerId="LiveId" clId="{EB720D0E-3FAF-4E4D-8E05-7B00E71B84EC}" dt="2025-11-30T23:52:36.861" v="625" actId="26606"/>
          <ac:spMkLst>
            <pc:docMk/>
            <pc:sldMk cId="1537981673" sldId="270"/>
            <ac:spMk id="55" creationId="{3873B707-463F-40B0-8227-E8CC6C67EB25}"/>
          </ac:spMkLst>
        </pc:spChg>
        <pc:spChg chg="add del">
          <ac:chgData name="Sanda Vica" userId="3f77ab6933ec5ead" providerId="LiveId" clId="{EB720D0E-3FAF-4E4D-8E05-7B00E71B84EC}" dt="2025-11-30T23:52:36.861" v="625" actId="26606"/>
          <ac:spMkLst>
            <pc:docMk/>
            <pc:sldMk cId="1537981673" sldId="270"/>
            <ac:spMk id="56" creationId="{C13237C8-E62C-4F0D-A318-BD6FB6C2D138}"/>
          </ac:spMkLst>
        </pc:spChg>
        <pc:graphicFrameChg chg="add del">
          <ac:chgData name="Sanda Vica" userId="3f77ab6933ec5ead" providerId="LiveId" clId="{EB720D0E-3FAF-4E4D-8E05-7B00E71B84EC}" dt="2025-11-30T23:50:04.033" v="603" actId="26606"/>
          <ac:graphicFrameMkLst>
            <pc:docMk/>
            <pc:sldMk cId="1537981673" sldId="270"/>
            <ac:graphicFrameMk id="14" creationId="{616CD28A-9E55-E6D0-A1D5-A5F71F230A39}"/>
          </ac:graphicFrameMkLst>
        </pc:graphicFrameChg>
        <pc:picChg chg="add del mod">
          <ac:chgData name="Sanda Vica" userId="3f77ab6933ec5ead" providerId="LiveId" clId="{EB720D0E-3FAF-4E4D-8E05-7B00E71B84EC}" dt="2025-11-30T23:44:33.977" v="557" actId="21"/>
          <ac:picMkLst>
            <pc:docMk/>
            <pc:sldMk cId="1537981673" sldId="270"/>
            <ac:picMk id="5" creationId="{6D890E25-DB8A-EA66-7FAB-D8BC19B24522}"/>
          </ac:picMkLst>
        </pc:picChg>
        <pc:picChg chg="add del">
          <ac:chgData name="Sanda Vica" userId="3f77ab6933ec5ead" providerId="LiveId" clId="{EB720D0E-3FAF-4E4D-8E05-7B00E71B84EC}" dt="2025-11-30T23:49:12.469" v="596" actId="26606"/>
          <ac:picMkLst>
            <pc:docMk/>
            <pc:sldMk cId="1537981673" sldId="270"/>
            <ac:picMk id="6" creationId="{388FD6B0-47E4-A933-77EF-6EE2B223E7CA}"/>
          </ac:picMkLst>
        </pc:picChg>
        <pc:picChg chg="add del mod">
          <ac:chgData name="Sanda Vica" userId="3f77ab6933ec5ead" providerId="LiveId" clId="{EB720D0E-3FAF-4E4D-8E05-7B00E71B84EC}" dt="2025-11-30T23:48:31.701" v="594" actId="21"/>
          <ac:picMkLst>
            <pc:docMk/>
            <pc:sldMk cId="1537981673" sldId="270"/>
            <ac:picMk id="7" creationId="{08CED0E9-B4B9-C82E-688B-C98E803C0A03}"/>
          </ac:picMkLst>
        </pc:picChg>
        <pc:picChg chg="add mod">
          <ac:chgData name="Sanda Vica" userId="3f77ab6933ec5ead" providerId="LiveId" clId="{EB720D0E-3FAF-4E4D-8E05-7B00E71B84EC}" dt="2025-11-30T23:50:03.802" v="602" actId="931"/>
          <ac:picMkLst>
            <pc:docMk/>
            <pc:sldMk cId="1537981673" sldId="270"/>
            <ac:picMk id="17" creationId="{912A875A-C352-0A99-793D-3D1E9CD3F7F5}"/>
          </ac:picMkLst>
        </pc:picChg>
        <pc:picChg chg="add mod">
          <ac:chgData name="Sanda Vica" userId="3f77ab6933ec5ead" providerId="LiveId" clId="{EB720D0E-3FAF-4E4D-8E05-7B00E71B84EC}" dt="2025-11-30T23:50:50.661" v="610" actId="931"/>
          <ac:picMkLst>
            <pc:docMk/>
            <pc:sldMk cId="1537981673" sldId="270"/>
            <ac:picMk id="20" creationId="{4E4FE947-8417-76C4-4CF1-E6B941248E5A}"/>
          </ac:picMkLst>
        </pc:picChg>
        <pc:picChg chg="add mod">
          <ac:chgData name="Sanda Vica" userId="3f77ab6933ec5ead" providerId="LiveId" clId="{EB720D0E-3FAF-4E4D-8E05-7B00E71B84EC}" dt="2025-11-30T23:52:33.205" v="624" actId="14100"/>
          <ac:picMkLst>
            <pc:docMk/>
            <pc:sldMk cId="1537981673" sldId="270"/>
            <ac:picMk id="23" creationId="{8CFBDD3B-A5D7-ED9E-54B4-29B65CCCC9C7}"/>
          </ac:picMkLst>
        </pc:picChg>
      </pc:sldChg>
      <pc:sldChg chg="addSp delSp modSp new mod setBg">
        <pc:chgData name="Sanda Vica" userId="3f77ab6933ec5ead" providerId="LiveId" clId="{EB720D0E-3FAF-4E4D-8E05-7B00E71B84EC}" dt="2025-12-01T00:04:36.385" v="733" actId="114"/>
        <pc:sldMkLst>
          <pc:docMk/>
          <pc:sldMk cId="1413774975" sldId="271"/>
        </pc:sldMkLst>
        <pc:spChg chg="mod">
          <ac:chgData name="Sanda Vica" userId="3f77ab6933ec5ead" providerId="LiveId" clId="{EB720D0E-3FAF-4E4D-8E05-7B00E71B84EC}" dt="2025-11-30T23:57:29.185" v="644" actId="27636"/>
          <ac:spMkLst>
            <pc:docMk/>
            <pc:sldMk cId="1413774975" sldId="271"/>
            <ac:spMk id="2" creationId="{DADF55B8-2496-2580-2494-8065B171CDD7}"/>
          </ac:spMkLst>
        </pc:spChg>
        <pc:spChg chg="mod">
          <ac:chgData name="Sanda Vica" userId="3f77ab6933ec5ead" providerId="LiveId" clId="{EB720D0E-3FAF-4E4D-8E05-7B00E71B84EC}" dt="2025-12-01T00:04:36.385" v="733" actId="114"/>
          <ac:spMkLst>
            <pc:docMk/>
            <pc:sldMk cId="1413774975" sldId="271"/>
            <ac:spMk id="3" creationId="{56C19A94-6ACE-549D-52AE-B3683FCE8ED0}"/>
          </ac:spMkLst>
        </pc:spChg>
        <pc:spChg chg="add del">
          <ac:chgData name="Sanda Vica" userId="3f77ab6933ec5ead" providerId="LiveId" clId="{EB720D0E-3FAF-4E4D-8E05-7B00E71B84EC}" dt="2025-11-30T23:47:49.380" v="592" actId="26606"/>
          <ac:spMkLst>
            <pc:docMk/>
            <pc:sldMk cId="1413774975" sldId="271"/>
            <ac:spMk id="9" creationId="{C0763A76-9F1C-4FC5-82B7-DD475DA461B2}"/>
          </ac:spMkLst>
        </pc:spChg>
        <pc:spChg chg="add del">
          <ac:chgData name="Sanda Vica" userId="3f77ab6933ec5ead" providerId="LiveId" clId="{EB720D0E-3FAF-4E4D-8E05-7B00E71B84EC}" dt="2025-11-30T23:47:49.380" v="592" actId="26606"/>
          <ac:spMkLst>
            <pc:docMk/>
            <pc:sldMk cId="1413774975" sldId="271"/>
            <ac:spMk id="11" creationId="{E81BF4F6-F2CF-4984-9D14-D6966D92F99F}"/>
          </ac:spMkLst>
        </pc:spChg>
        <pc:picChg chg="add del">
          <ac:chgData name="Sanda Vica" userId="3f77ab6933ec5ead" providerId="LiveId" clId="{EB720D0E-3FAF-4E4D-8E05-7B00E71B84EC}" dt="2025-11-30T23:47:49.380" v="592" actId="26606"/>
          <ac:picMkLst>
            <pc:docMk/>
            <pc:sldMk cId="1413774975" sldId="271"/>
            <ac:picMk id="5" creationId="{614F0133-19F1-FFC4-2ABE-51B1B1A6B480}"/>
          </ac:picMkLst>
        </pc:picChg>
      </pc:sldChg>
      <pc:sldChg chg="new del">
        <pc:chgData name="Sanda Vica" userId="3f77ab6933ec5ead" providerId="LiveId" clId="{EB720D0E-3FAF-4E4D-8E05-7B00E71B84EC}" dt="2025-11-30T23:43:03.029" v="553" actId="2696"/>
        <pc:sldMkLst>
          <pc:docMk/>
          <pc:sldMk cId="2641737677" sldId="271"/>
        </pc:sldMkLst>
      </pc:sldChg>
      <pc:sldChg chg="addSp delSp modSp new mod setBg">
        <pc:chgData name="Sanda Vica" userId="3f77ab6933ec5ead" providerId="LiveId" clId="{EB720D0E-3FAF-4E4D-8E05-7B00E71B84EC}" dt="2025-12-01T00:14:13.393" v="779" actId="21"/>
        <pc:sldMkLst>
          <pc:docMk/>
          <pc:sldMk cId="3882952524" sldId="272"/>
        </pc:sldMkLst>
        <pc:spChg chg="mod">
          <ac:chgData name="Sanda Vica" userId="3f77ab6933ec5ead" providerId="LiveId" clId="{EB720D0E-3FAF-4E4D-8E05-7B00E71B84EC}" dt="2025-12-01T00:08:19.509" v="778" actId="27636"/>
          <ac:spMkLst>
            <pc:docMk/>
            <pc:sldMk cId="3882952524" sldId="272"/>
            <ac:spMk id="2" creationId="{9993B978-DD0F-CAA5-9745-EA183201BF12}"/>
          </ac:spMkLst>
        </pc:spChg>
        <pc:spChg chg="del mod">
          <ac:chgData name="Sanda Vica" userId="3f77ab6933ec5ead" providerId="LiveId" clId="{EB720D0E-3FAF-4E4D-8E05-7B00E71B84EC}" dt="2025-12-01T00:07:49.543" v="773" actId="21"/>
          <ac:spMkLst>
            <pc:docMk/>
            <pc:sldMk cId="3882952524" sldId="272"/>
            <ac:spMk id="3" creationId="{D5CEC79C-B65A-4572-3490-4AF920CBC6E7}"/>
          </ac:spMkLst>
        </pc:spChg>
        <pc:spChg chg="add del mod">
          <ac:chgData name="Sanda Vica" userId="3f77ab6933ec5ead" providerId="LiveId" clId="{EB720D0E-3FAF-4E4D-8E05-7B00E71B84EC}" dt="2025-12-01T00:14:13.393" v="779" actId="21"/>
          <ac:spMkLst>
            <pc:docMk/>
            <pc:sldMk cId="3882952524" sldId="272"/>
            <ac:spMk id="6" creationId="{B2ABA93B-B757-AB61-258C-EE638ABF6CB5}"/>
          </ac:spMkLst>
        </pc:spChg>
        <pc:spChg chg="add">
          <ac:chgData name="Sanda Vica" userId="3f77ab6933ec5ead" providerId="LiveId" clId="{EB720D0E-3FAF-4E4D-8E05-7B00E71B84EC}" dt="2025-12-01T00:06:37.020" v="740" actId="26606"/>
          <ac:spMkLst>
            <pc:docMk/>
            <pc:sldMk cId="3882952524" sldId="272"/>
            <ac:spMk id="11" creationId="{4D60F200-5EB0-B223-2439-C96C67F0FEE1}"/>
          </ac:spMkLst>
        </pc:spChg>
        <pc:spChg chg="add">
          <ac:chgData name="Sanda Vica" userId="3f77ab6933ec5ead" providerId="LiveId" clId="{EB720D0E-3FAF-4E4D-8E05-7B00E71B84EC}" dt="2025-12-01T00:06:37.020" v="740" actId="26606"/>
          <ac:spMkLst>
            <pc:docMk/>
            <pc:sldMk cId="3882952524" sldId="272"/>
            <ac:spMk id="13" creationId="{A6567EA8-C72D-4B9B-D23F-6B2E9F9C9F47}"/>
          </ac:spMkLst>
        </pc:spChg>
        <pc:spChg chg="add">
          <ac:chgData name="Sanda Vica" userId="3f77ab6933ec5ead" providerId="LiveId" clId="{EB720D0E-3FAF-4E4D-8E05-7B00E71B84EC}" dt="2025-12-01T00:06:37.020" v="740" actId="26606"/>
          <ac:spMkLst>
            <pc:docMk/>
            <pc:sldMk cId="3882952524" sldId="272"/>
            <ac:spMk id="15" creationId="{FEFBFA78-9360-1E01-5448-6D5AE0A32601}"/>
          </ac:spMkLst>
        </pc:spChg>
        <pc:spChg chg="add">
          <ac:chgData name="Sanda Vica" userId="3f77ab6933ec5ead" providerId="LiveId" clId="{EB720D0E-3FAF-4E4D-8E05-7B00E71B84EC}" dt="2025-12-01T00:06:37.020" v="740" actId="26606"/>
          <ac:spMkLst>
            <pc:docMk/>
            <pc:sldMk cId="3882952524" sldId="272"/>
            <ac:spMk id="17" creationId="{1740453C-744F-DB3A-47EC-15EACE1DC117}"/>
          </ac:spMkLst>
        </pc:spChg>
        <pc:spChg chg="add">
          <ac:chgData name="Sanda Vica" userId="3f77ab6933ec5ead" providerId="LiveId" clId="{EB720D0E-3FAF-4E4D-8E05-7B00E71B84EC}" dt="2025-12-01T00:06:37.020" v="740" actId="26606"/>
          <ac:spMkLst>
            <pc:docMk/>
            <pc:sldMk cId="3882952524" sldId="272"/>
            <ac:spMk id="19" creationId="{B6924B03-77BD-EAE3-2854-43363FF8E6BB}"/>
          </ac:spMkLst>
        </pc:spChg>
        <pc:picChg chg="add mod ord">
          <ac:chgData name="Sanda Vica" userId="3f77ab6933ec5ead" providerId="LiveId" clId="{EB720D0E-3FAF-4E4D-8E05-7B00E71B84EC}" dt="2025-12-01T00:06:37.020" v="740" actId="26606"/>
          <ac:picMkLst>
            <pc:docMk/>
            <pc:sldMk cId="3882952524" sldId="272"/>
            <ac:picMk id="5" creationId="{B87927E7-E0E9-6DCB-1201-8FE5F7BC0E94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3256A04-DCE8-4255-871F-E13B098CFA57}" type="doc">
      <dgm:prSet loTypeId="urn:microsoft.com/office/officeart/2016/7/layout/VerticalSolidActionList" loCatId="List" qsTypeId="urn:microsoft.com/office/officeart/2005/8/quickstyle/simple2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2C654DE-CE09-4731-A64C-85634BEC4A9F}">
      <dgm:prSet/>
      <dgm:spPr/>
      <dgm:t>
        <a:bodyPr/>
        <a:lstStyle/>
        <a:p>
          <a:r>
            <a:rPr lang="en-US"/>
            <a:t>Setting</a:t>
          </a:r>
        </a:p>
      </dgm:t>
    </dgm:pt>
    <dgm:pt modelId="{2CFE14CB-3E9B-4CEC-9264-C7FAE6F5A2BA}" type="parTrans" cxnId="{C6AFDF59-A5CD-46A3-A80A-455FBFCC163D}">
      <dgm:prSet/>
      <dgm:spPr/>
      <dgm:t>
        <a:bodyPr/>
        <a:lstStyle/>
        <a:p>
          <a:endParaRPr lang="en-US"/>
        </a:p>
      </dgm:t>
    </dgm:pt>
    <dgm:pt modelId="{7E52ADD2-5DF6-4538-BDFE-CE7DD59C776F}" type="sibTrans" cxnId="{C6AFDF59-A5CD-46A3-A80A-455FBFCC163D}">
      <dgm:prSet/>
      <dgm:spPr/>
      <dgm:t>
        <a:bodyPr/>
        <a:lstStyle/>
        <a:p>
          <a:endParaRPr lang="en-US"/>
        </a:p>
      </dgm:t>
    </dgm:pt>
    <dgm:pt modelId="{7451EC92-4ED1-4728-8A0B-F41F016E5164}">
      <dgm:prSet/>
      <dgm:spPr/>
      <dgm:t>
        <a:bodyPr/>
        <a:lstStyle/>
        <a:p>
          <a:r>
            <a:rPr lang="en-US"/>
            <a:t>Setting clear expectations and consistent standards (Rees &amp; French, 2020)</a:t>
          </a:r>
        </a:p>
      </dgm:t>
    </dgm:pt>
    <dgm:pt modelId="{3344DF9E-8E97-464A-9E73-BAE1E6880D2F}" type="parTrans" cxnId="{F5F44D7C-C728-4A4D-AAE9-445FB3180376}">
      <dgm:prSet/>
      <dgm:spPr/>
      <dgm:t>
        <a:bodyPr/>
        <a:lstStyle/>
        <a:p>
          <a:endParaRPr lang="en-US"/>
        </a:p>
      </dgm:t>
    </dgm:pt>
    <dgm:pt modelId="{E57C0890-F023-4485-9D7A-9A886628AB10}" type="sibTrans" cxnId="{F5F44D7C-C728-4A4D-AAE9-445FB3180376}">
      <dgm:prSet/>
      <dgm:spPr/>
      <dgm:t>
        <a:bodyPr/>
        <a:lstStyle/>
        <a:p>
          <a:endParaRPr lang="en-US"/>
        </a:p>
      </dgm:t>
    </dgm:pt>
    <dgm:pt modelId="{A77C9E4B-E16B-4EFD-AE6F-C65CFD13AE95}">
      <dgm:prSet/>
      <dgm:spPr/>
      <dgm:t>
        <a:bodyPr/>
        <a:lstStyle/>
        <a:p>
          <a:r>
            <a:rPr lang="en-US"/>
            <a:t>Providing</a:t>
          </a:r>
        </a:p>
      </dgm:t>
    </dgm:pt>
    <dgm:pt modelId="{F7D83393-A0E0-47E8-B871-5A942BB047EC}" type="parTrans" cxnId="{5E3E6B1B-AA55-41F0-B208-6568C4335F27}">
      <dgm:prSet/>
      <dgm:spPr/>
      <dgm:t>
        <a:bodyPr/>
        <a:lstStyle/>
        <a:p>
          <a:endParaRPr lang="en-US"/>
        </a:p>
      </dgm:t>
    </dgm:pt>
    <dgm:pt modelId="{762E1118-26A4-4A1F-8655-A612313561EA}" type="sibTrans" cxnId="{5E3E6B1B-AA55-41F0-B208-6568C4335F27}">
      <dgm:prSet/>
      <dgm:spPr/>
      <dgm:t>
        <a:bodyPr/>
        <a:lstStyle/>
        <a:p>
          <a:endParaRPr lang="en-US"/>
        </a:p>
      </dgm:t>
    </dgm:pt>
    <dgm:pt modelId="{841F5D83-B881-4CF9-A2B5-918952FBDA6B}">
      <dgm:prSet/>
      <dgm:spPr/>
      <dgm:t>
        <a:bodyPr/>
        <a:lstStyle/>
        <a:p>
          <a:r>
            <a:rPr lang="en-US"/>
            <a:t>Providing timely constructive feedback (Armstrong &amp; Taylor, 2020)</a:t>
          </a:r>
        </a:p>
      </dgm:t>
    </dgm:pt>
    <dgm:pt modelId="{716766D9-6A9E-442A-86C1-5DB4719A817A}" type="parTrans" cxnId="{669A4030-5B7E-446C-A130-7587A5F4620D}">
      <dgm:prSet/>
      <dgm:spPr/>
      <dgm:t>
        <a:bodyPr/>
        <a:lstStyle/>
        <a:p>
          <a:endParaRPr lang="en-US"/>
        </a:p>
      </dgm:t>
    </dgm:pt>
    <dgm:pt modelId="{F45162E2-963B-4184-ACD5-5D947385CDB2}" type="sibTrans" cxnId="{669A4030-5B7E-446C-A130-7587A5F4620D}">
      <dgm:prSet/>
      <dgm:spPr/>
      <dgm:t>
        <a:bodyPr/>
        <a:lstStyle/>
        <a:p>
          <a:endParaRPr lang="en-US"/>
        </a:p>
      </dgm:t>
    </dgm:pt>
    <dgm:pt modelId="{F8A38EBF-EC15-4083-BE99-9AF7FEE0DF35}">
      <dgm:prSet/>
      <dgm:spPr/>
      <dgm:t>
        <a:bodyPr/>
        <a:lstStyle/>
        <a:p>
          <a:r>
            <a:rPr lang="en-US"/>
            <a:t>Coaching</a:t>
          </a:r>
        </a:p>
      </dgm:t>
    </dgm:pt>
    <dgm:pt modelId="{7F80B108-6BEB-4451-8EE9-F2F921DB89CB}" type="parTrans" cxnId="{971AB0FD-D798-4BB4-9B93-9B1DAD8AA9E1}">
      <dgm:prSet/>
      <dgm:spPr/>
      <dgm:t>
        <a:bodyPr/>
        <a:lstStyle/>
        <a:p>
          <a:endParaRPr lang="en-US"/>
        </a:p>
      </dgm:t>
    </dgm:pt>
    <dgm:pt modelId="{80251811-1C49-4D94-BDCA-761E62A8F5E5}" type="sibTrans" cxnId="{971AB0FD-D798-4BB4-9B93-9B1DAD8AA9E1}">
      <dgm:prSet/>
      <dgm:spPr/>
      <dgm:t>
        <a:bodyPr/>
        <a:lstStyle/>
        <a:p>
          <a:endParaRPr lang="en-US"/>
        </a:p>
      </dgm:t>
    </dgm:pt>
    <dgm:pt modelId="{07B18A7C-BFB5-4257-AF0F-B29DEC58720A}">
      <dgm:prSet/>
      <dgm:spPr/>
      <dgm:t>
        <a:bodyPr/>
        <a:lstStyle/>
        <a:p>
          <a:r>
            <a:rPr lang="en-US"/>
            <a:t>Coaching staff to build capability (Pedler et al., 2010)</a:t>
          </a:r>
        </a:p>
      </dgm:t>
    </dgm:pt>
    <dgm:pt modelId="{ECD2A8BD-7130-4637-BEF3-355741E0EDEA}" type="parTrans" cxnId="{374FBFE3-C72B-48BC-BB03-27992F680D24}">
      <dgm:prSet/>
      <dgm:spPr/>
      <dgm:t>
        <a:bodyPr/>
        <a:lstStyle/>
        <a:p>
          <a:endParaRPr lang="en-US"/>
        </a:p>
      </dgm:t>
    </dgm:pt>
    <dgm:pt modelId="{F1B1BDC5-0EAB-4220-B7E0-A339242E83A3}" type="sibTrans" cxnId="{374FBFE3-C72B-48BC-BB03-27992F680D24}">
      <dgm:prSet/>
      <dgm:spPr/>
      <dgm:t>
        <a:bodyPr/>
        <a:lstStyle/>
        <a:p>
          <a:endParaRPr lang="en-US"/>
        </a:p>
      </dgm:t>
    </dgm:pt>
    <dgm:pt modelId="{FA4277B9-394D-402F-B7C7-636E73A55BCE}">
      <dgm:prSet/>
      <dgm:spPr/>
      <dgm:t>
        <a:bodyPr/>
        <a:lstStyle/>
        <a:p>
          <a:r>
            <a:rPr lang="en-US"/>
            <a:t>Building</a:t>
          </a:r>
        </a:p>
      </dgm:t>
    </dgm:pt>
    <dgm:pt modelId="{D5D65917-909E-4BEB-8A6C-1AF9729354F6}" type="parTrans" cxnId="{D020D00D-D93E-4177-BCCC-86CEC27A6154}">
      <dgm:prSet/>
      <dgm:spPr/>
      <dgm:t>
        <a:bodyPr/>
        <a:lstStyle/>
        <a:p>
          <a:endParaRPr lang="en-US"/>
        </a:p>
      </dgm:t>
    </dgm:pt>
    <dgm:pt modelId="{43DC4FC6-1F8C-45BC-AC74-CF8108D60BAA}" type="sibTrans" cxnId="{D020D00D-D93E-4177-BCCC-86CEC27A6154}">
      <dgm:prSet/>
      <dgm:spPr/>
      <dgm:t>
        <a:bodyPr/>
        <a:lstStyle/>
        <a:p>
          <a:endParaRPr lang="en-US"/>
        </a:p>
      </dgm:t>
    </dgm:pt>
    <dgm:pt modelId="{54D13E0B-2B01-4B86-B286-ED3FB0CE15D5}">
      <dgm:prSet/>
      <dgm:spPr/>
      <dgm:t>
        <a:bodyPr/>
        <a:lstStyle/>
        <a:p>
          <a:r>
            <a:rPr lang="en-US"/>
            <a:t>Building trust and psychological safety (West &amp; Dawson, 2012)</a:t>
          </a:r>
        </a:p>
      </dgm:t>
    </dgm:pt>
    <dgm:pt modelId="{D8398D71-9F3A-488E-BE08-76F455FD78CA}" type="parTrans" cxnId="{8B99E53E-3BA9-4BCB-9BD0-2E67CCAC9A0E}">
      <dgm:prSet/>
      <dgm:spPr/>
      <dgm:t>
        <a:bodyPr/>
        <a:lstStyle/>
        <a:p>
          <a:endParaRPr lang="en-US"/>
        </a:p>
      </dgm:t>
    </dgm:pt>
    <dgm:pt modelId="{7E248282-C8BA-403D-AB7B-994A4610528F}" type="sibTrans" cxnId="{8B99E53E-3BA9-4BCB-9BD0-2E67CCAC9A0E}">
      <dgm:prSet/>
      <dgm:spPr/>
      <dgm:t>
        <a:bodyPr/>
        <a:lstStyle/>
        <a:p>
          <a:endParaRPr lang="en-US"/>
        </a:p>
      </dgm:t>
    </dgm:pt>
    <dgm:pt modelId="{DFD92CC8-AD63-403D-85DC-297E686590D4}">
      <dgm:prSet/>
      <dgm:spPr/>
      <dgm:t>
        <a:bodyPr/>
        <a:lstStyle/>
        <a:p>
          <a:r>
            <a:rPr lang="en-US"/>
            <a:t>Supporting</a:t>
          </a:r>
        </a:p>
      </dgm:t>
    </dgm:pt>
    <dgm:pt modelId="{73DCCDD5-F8A1-423D-957D-59369C788044}" type="parTrans" cxnId="{923A11CD-D9D2-4FBD-896D-B93001DD23B0}">
      <dgm:prSet/>
      <dgm:spPr/>
      <dgm:t>
        <a:bodyPr/>
        <a:lstStyle/>
        <a:p>
          <a:endParaRPr lang="en-US"/>
        </a:p>
      </dgm:t>
    </dgm:pt>
    <dgm:pt modelId="{6721DE30-F1E5-4FED-8BA2-F544777D2494}" type="sibTrans" cxnId="{923A11CD-D9D2-4FBD-896D-B93001DD23B0}">
      <dgm:prSet/>
      <dgm:spPr/>
      <dgm:t>
        <a:bodyPr/>
        <a:lstStyle/>
        <a:p>
          <a:endParaRPr lang="en-US"/>
        </a:p>
      </dgm:t>
    </dgm:pt>
    <dgm:pt modelId="{F5A4F809-8D4E-4FBD-8523-E19EE987149B}">
      <dgm:prSet/>
      <dgm:spPr/>
      <dgm:t>
        <a:bodyPr/>
        <a:lstStyle/>
        <a:p>
          <a:r>
            <a:rPr lang="en-US"/>
            <a:t>Supporting change confidently (Kotter, 1996)</a:t>
          </a:r>
        </a:p>
      </dgm:t>
    </dgm:pt>
    <dgm:pt modelId="{CFB16663-D4E0-4F5D-91A7-2E3E4C611B04}" type="parTrans" cxnId="{3B07C8A1-7B14-4913-B08A-E0CECB47142D}">
      <dgm:prSet/>
      <dgm:spPr/>
      <dgm:t>
        <a:bodyPr/>
        <a:lstStyle/>
        <a:p>
          <a:endParaRPr lang="en-US"/>
        </a:p>
      </dgm:t>
    </dgm:pt>
    <dgm:pt modelId="{CAEF8C64-2912-4AF3-B37D-FCCCF404CCB4}" type="sibTrans" cxnId="{3B07C8A1-7B14-4913-B08A-E0CECB47142D}">
      <dgm:prSet/>
      <dgm:spPr/>
      <dgm:t>
        <a:bodyPr/>
        <a:lstStyle/>
        <a:p>
          <a:endParaRPr lang="en-US"/>
        </a:p>
      </dgm:t>
    </dgm:pt>
    <dgm:pt modelId="{469DD3CA-3CFD-4EA3-8854-B96FE1F8BAAB}" type="pres">
      <dgm:prSet presAssocID="{53256A04-DCE8-4255-871F-E13B098CFA57}" presName="Name0" presStyleCnt="0">
        <dgm:presLayoutVars>
          <dgm:dir/>
          <dgm:animLvl val="lvl"/>
          <dgm:resizeHandles val="exact"/>
        </dgm:presLayoutVars>
      </dgm:prSet>
      <dgm:spPr/>
    </dgm:pt>
    <dgm:pt modelId="{3EBCE9F3-CD08-4C96-8F25-AD4CE99805BC}" type="pres">
      <dgm:prSet presAssocID="{52C654DE-CE09-4731-A64C-85634BEC4A9F}" presName="linNode" presStyleCnt="0"/>
      <dgm:spPr/>
    </dgm:pt>
    <dgm:pt modelId="{E85655CB-0A17-47E8-8EAA-960A43565E86}" type="pres">
      <dgm:prSet presAssocID="{52C654DE-CE09-4731-A64C-85634BEC4A9F}" presName="parentText" presStyleLbl="alignNode1" presStyleIdx="0" presStyleCnt="5">
        <dgm:presLayoutVars>
          <dgm:chMax val="1"/>
          <dgm:bulletEnabled/>
        </dgm:presLayoutVars>
      </dgm:prSet>
      <dgm:spPr/>
    </dgm:pt>
    <dgm:pt modelId="{873BBEA0-E21F-4111-9E13-C1AC61FF4BE7}" type="pres">
      <dgm:prSet presAssocID="{52C654DE-CE09-4731-A64C-85634BEC4A9F}" presName="descendantText" presStyleLbl="alignAccFollowNode1" presStyleIdx="0" presStyleCnt="5">
        <dgm:presLayoutVars>
          <dgm:bulletEnabled/>
        </dgm:presLayoutVars>
      </dgm:prSet>
      <dgm:spPr/>
    </dgm:pt>
    <dgm:pt modelId="{E8F9C953-75F3-4B55-9C64-F071737868D2}" type="pres">
      <dgm:prSet presAssocID="{7E52ADD2-5DF6-4538-BDFE-CE7DD59C776F}" presName="sp" presStyleCnt="0"/>
      <dgm:spPr/>
    </dgm:pt>
    <dgm:pt modelId="{7CF1F536-A80F-4003-8541-5BC7161513EE}" type="pres">
      <dgm:prSet presAssocID="{A77C9E4B-E16B-4EFD-AE6F-C65CFD13AE95}" presName="linNode" presStyleCnt="0"/>
      <dgm:spPr/>
    </dgm:pt>
    <dgm:pt modelId="{E23ADEC0-0FE1-4658-BA42-5788F35EBA5B}" type="pres">
      <dgm:prSet presAssocID="{A77C9E4B-E16B-4EFD-AE6F-C65CFD13AE95}" presName="parentText" presStyleLbl="alignNode1" presStyleIdx="1" presStyleCnt="5">
        <dgm:presLayoutVars>
          <dgm:chMax val="1"/>
          <dgm:bulletEnabled/>
        </dgm:presLayoutVars>
      </dgm:prSet>
      <dgm:spPr/>
    </dgm:pt>
    <dgm:pt modelId="{969FFF19-8ABA-42D7-B69E-E8E8B0EE10A6}" type="pres">
      <dgm:prSet presAssocID="{A77C9E4B-E16B-4EFD-AE6F-C65CFD13AE95}" presName="descendantText" presStyleLbl="alignAccFollowNode1" presStyleIdx="1" presStyleCnt="5">
        <dgm:presLayoutVars>
          <dgm:bulletEnabled/>
        </dgm:presLayoutVars>
      </dgm:prSet>
      <dgm:spPr/>
    </dgm:pt>
    <dgm:pt modelId="{09105552-FCE9-404B-B661-7E01C73578EB}" type="pres">
      <dgm:prSet presAssocID="{762E1118-26A4-4A1F-8655-A612313561EA}" presName="sp" presStyleCnt="0"/>
      <dgm:spPr/>
    </dgm:pt>
    <dgm:pt modelId="{6864AD1E-CB5A-47A8-BA63-94C21590E1CC}" type="pres">
      <dgm:prSet presAssocID="{F8A38EBF-EC15-4083-BE99-9AF7FEE0DF35}" presName="linNode" presStyleCnt="0"/>
      <dgm:spPr/>
    </dgm:pt>
    <dgm:pt modelId="{C55E2331-735B-4B14-9299-61EAABA192B0}" type="pres">
      <dgm:prSet presAssocID="{F8A38EBF-EC15-4083-BE99-9AF7FEE0DF35}" presName="parentText" presStyleLbl="alignNode1" presStyleIdx="2" presStyleCnt="5">
        <dgm:presLayoutVars>
          <dgm:chMax val="1"/>
          <dgm:bulletEnabled/>
        </dgm:presLayoutVars>
      </dgm:prSet>
      <dgm:spPr/>
    </dgm:pt>
    <dgm:pt modelId="{ABEDC67A-32D0-46DC-8D13-0E29920895C6}" type="pres">
      <dgm:prSet presAssocID="{F8A38EBF-EC15-4083-BE99-9AF7FEE0DF35}" presName="descendantText" presStyleLbl="alignAccFollowNode1" presStyleIdx="2" presStyleCnt="5">
        <dgm:presLayoutVars>
          <dgm:bulletEnabled/>
        </dgm:presLayoutVars>
      </dgm:prSet>
      <dgm:spPr/>
    </dgm:pt>
    <dgm:pt modelId="{4A9AF8F4-7DB5-47AD-9175-15605BE54181}" type="pres">
      <dgm:prSet presAssocID="{80251811-1C49-4D94-BDCA-761E62A8F5E5}" presName="sp" presStyleCnt="0"/>
      <dgm:spPr/>
    </dgm:pt>
    <dgm:pt modelId="{E819A244-C7C2-43F5-A681-A5098A0AC543}" type="pres">
      <dgm:prSet presAssocID="{FA4277B9-394D-402F-B7C7-636E73A55BCE}" presName="linNode" presStyleCnt="0"/>
      <dgm:spPr/>
    </dgm:pt>
    <dgm:pt modelId="{A2D4F266-C44B-46A7-B893-9FD1F74755CB}" type="pres">
      <dgm:prSet presAssocID="{FA4277B9-394D-402F-B7C7-636E73A55BCE}" presName="parentText" presStyleLbl="alignNode1" presStyleIdx="3" presStyleCnt="5">
        <dgm:presLayoutVars>
          <dgm:chMax val="1"/>
          <dgm:bulletEnabled/>
        </dgm:presLayoutVars>
      </dgm:prSet>
      <dgm:spPr/>
    </dgm:pt>
    <dgm:pt modelId="{CD68B4B3-2807-40DA-A4D3-0540120E0C5A}" type="pres">
      <dgm:prSet presAssocID="{FA4277B9-394D-402F-B7C7-636E73A55BCE}" presName="descendantText" presStyleLbl="alignAccFollowNode1" presStyleIdx="3" presStyleCnt="5">
        <dgm:presLayoutVars>
          <dgm:bulletEnabled/>
        </dgm:presLayoutVars>
      </dgm:prSet>
      <dgm:spPr/>
    </dgm:pt>
    <dgm:pt modelId="{5020D43C-965D-44B9-AFA1-118071738402}" type="pres">
      <dgm:prSet presAssocID="{43DC4FC6-1F8C-45BC-AC74-CF8108D60BAA}" presName="sp" presStyleCnt="0"/>
      <dgm:spPr/>
    </dgm:pt>
    <dgm:pt modelId="{A9528430-030E-4F2C-9093-684ADC293BF1}" type="pres">
      <dgm:prSet presAssocID="{DFD92CC8-AD63-403D-85DC-297E686590D4}" presName="linNode" presStyleCnt="0"/>
      <dgm:spPr/>
    </dgm:pt>
    <dgm:pt modelId="{A7938C4F-C344-492E-988F-B9B4B358FE53}" type="pres">
      <dgm:prSet presAssocID="{DFD92CC8-AD63-403D-85DC-297E686590D4}" presName="parentText" presStyleLbl="alignNode1" presStyleIdx="4" presStyleCnt="5">
        <dgm:presLayoutVars>
          <dgm:chMax val="1"/>
          <dgm:bulletEnabled/>
        </dgm:presLayoutVars>
      </dgm:prSet>
      <dgm:spPr/>
    </dgm:pt>
    <dgm:pt modelId="{0AF6F991-B151-4330-9D58-4FA3A33597E9}" type="pres">
      <dgm:prSet presAssocID="{DFD92CC8-AD63-403D-85DC-297E686590D4}" presName="descendantText" presStyleLbl="alignAccFollowNode1" presStyleIdx="4" presStyleCnt="5">
        <dgm:presLayoutVars>
          <dgm:bulletEnabled/>
        </dgm:presLayoutVars>
      </dgm:prSet>
      <dgm:spPr/>
    </dgm:pt>
  </dgm:ptLst>
  <dgm:cxnLst>
    <dgm:cxn modelId="{D020D00D-D93E-4177-BCCC-86CEC27A6154}" srcId="{53256A04-DCE8-4255-871F-E13B098CFA57}" destId="{FA4277B9-394D-402F-B7C7-636E73A55BCE}" srcOrd="3" destOrd="0" parTransId="{D5D65917-909E-4BEB-8A6C-1AF9729354F6}" sibTransId="{43DC4FC6-1F8C-45BC-AC74-CF8108D60BAA}"/>
    <dgm:cxn modelId="{A385180E-CC8E-479B-96DF-9D2F1A7F6F49}" type="presOf" srcId="{52C654DE-CE09-4731-A64C-85634BEC4A9F}" destId="{E85655CB-0A17-47E8-8EAA-960A43565E86}" srcOrd="0" destOrd="0" presId="urn:microsoft.com/office/officeart/2016/7/layout/VerticalSolidActionList"/>
    <dgm:cxn modelId="{7932A60E-7BA8-46D4-9B52-155120B3235B}" type="presOf" srcId="{54D13E0B-2B01-4B86-B286-ED3FB0CE15D5}" destId="{CD68B4B3-2807-40DA-A4D3-0540120E0C5A}" srcOrd="0" destOrd="0" presId="urn:microsoft.com/office/officeart/2016/7/layout/VerticalSolidActionList"/>
    <dgm:cxn modelId="{7F936818-C459-40DA-96A6-6559D25112C7}" type="presOf" srcId="{A77C9E4B-E16B-4EFD-AE6F-C65CFD13AE95}" destId="{E23ADEC0-0FE1-4658-BA42-5788F35EBA5B}" srcOrd="0" destOrd="0" presId="urn:microsoft.com/office/officeart/2016/7/layout/VerticalSolidActionList"/>
    <dgm:cxn modelId="{5E3E6B1B-AA55-41F0-B208-6568C4335F27}" srcId="{53256A04-DCE8-4255-871F-E13B098CFA57}" destId="{A77C9E4B-E16B-4EFD-AE6F-C65CFD13AE95}" srcOrd="1" destOrd="0" parTransId="{F7D83393-A0E0-47E8-B871-5A942BB047EC}" sibTransId="{762E1118-26A4-4A1F-8655-A612313561EA}"/>
    <dgm:cxn modelId="{39054F23-9CDD-4E98-A18F-7F88A497C4E8}" type="presOf" srcId="{FA4277B9-394D-402F-B7C7-636E73A55BCE}" destId="{A2D4F266-C44B-46A7-B893-9FD1F74755CB}" srcOrd="0" destOrd="0" presId="urn:microsoft.com/office/officeart/2016/7/layout/VerticalSolidActionList"/>
    <dgm:cxn modelId="{669A4030-5B7E-446C-A130-7587A5F4620D}" srcId="{A77C9E4B-E16B-4EFD-AE6F-C65CFD13AE95}" destId="{841F5D83-B881-4CF9-A2B5-918952FBDA6B}" srcOrd="0" destOrd="0" parTransId="{716766D9-6A9E-442A-86C1-5DB4719A817A}" sibTransId="{F45162E2-963B-4184-ACD5-5D947385CDB2}"/>
    <dgm:cxn modelId="{FEE64338-7B0F-4A48-A98F-015BF3B88544}" type="presOf" srcId="{F8A38EBF-EC15-4083-BE99-9AF7FEE0DF35}" destId="{C55E2331-735B-4B14-9299-61EAABA192B0}" srcOrd="0" destOrd="0" presId="urn:microsoft.com/office/officeart/2016/7/layout/VerticalSolidActionList"/>
    <dgm:cxn modelId="{8B99E53E-3BA9-4BCB-9BD0-2E67CCAC9A0E}" srcId="{FA4277B9-394D-402F-B7C7-636E73A55BCE}" destId="{54D13E0B-2B01-4B86-B286-ED3FB0CE15D5}" srcOrd="0" destOrd="0" parTransId="{D8398D71-9F3A-488E-BE08-76F455FD78CA}" sibTransId="{7E248282-C8BA-403D-AB7B-994A4610528F}"/>
    <dgm:cxn modelId="{EAFAB153-118C-41B3-9C6B-15541F651249}" type="presOf" srcId="{07B18A7C-BFB5-4257-AF0F-B29DEC58720A}" destId="{ABEDC67A-32D0-46DC-8D13-0E29920895C6}" srcOrd="0" destOrd="0" presId="urn:microsoft.com/office/officeart/2016/7/layout/VerticalSolidActionList"/>
    <dgm:cxn modelId="{C6AFDF59-A5CD-46A3-A80A-455FBFCC163D}" srcId="{53256A04-DCE8-4255-871F-E13B098CFA57}" destId="{52C654DE-CE09-4731-A64C-85634BEC4A9F}" srcOrd="0" destOrd="0" parTransId="{2CFE14CB-3E9B-4CEC-9264-C7FAE6F5A2BA}" sibTransId="{7E52ADD2-5DF6-4538-BDFE-CE7DD59C776F}"/>
    <dgm:cxn modelId="{F5F44D7C-C728-4A4D-AAE9-445FB3180376}" srcId="{52C654DE-CE09-4731-A64C-85634BEC4A9F}" destId="{7451EC92-4ED1-4728-8A0B-F41F016E5164}" srcOrd="0" destOrd="0" parTransId="{3344DF9E-8E97-464A-9E73-BAE1E6880D2F}" sibTransId="{E57C0890-F023-4485-9D7A-9A886628AB10}"/>
    <dgm:cxn modelId="{E4EE3A9A-7404-4581-8735-E6C7618E32DE}" type="presOf" srcId="{DFD92CC8-AD63-403D-85DC-297E686590D4}" destId="{A7938C4F-C344-492E-988F-B9B4B358FE53}" srcOrd="0" destOrd="0" presId="urn:microsoft.com/office/officeart/2016/7/layout/VerticalSolidActionList"/>
    <dgm:cxn modelId="{3B07C8A1-7B14-4913-B08A-E0CECB47142D}" srcId="{DFD92CC8-AD63-403D-85DC-297E686590D4}" destId="{F5A4F809-8D4E-4FBD-8523-E19EE987149B}" srcOrd="0" destOrd="0" parTransId="{CFB16663-D4E0-4F5D-91A7-2E3E4C611B04}" sibTransId="{CAEF8C64-2912-4AF3-B37D-FCCCF404CCB4}"/>
    <dgm:cxn modelId="{51AF4EBB-41A4-43B4-8923-3431A199500C}" type="presOf" srcId="{53256A04-DCE8-4255-871F-E13B098CFA57}" destId="{469DD3CA-3CFD-4EA3-8854-B96FE1F8BAAB}" srcOrd="0" destOrd="0" presId="urn:microsoft.com/office/officeart/2016/7/layout/VerticalSolidActionList"/>
    <dgm:cxn modelId="{8AD004C2-91F2-4F6F-89A5-84F0694B913D}" type="presOf" srcId="{7451EC92-4ED1-4728-8A0B-F41F016E5164}" destId="{873BBEA0-E21F-4111-9E13-C1AC61FF4BE7}" srcOrd="0" destOrd="0" presId="urn:microsoft.com/office/officeart/2016/7/layout/VerticalSolidActionList"/>
    <dgm:cxn modelId="{923A11CD-D9D2-4FBD-896D-B93001DD23B0}" srcId="{53256A04-DCE8-4255-871F-E13B098CFA57}" destId="{DFD92CC8-AD63-403D-85DC-297E686590D4}" srcOrd="4" destOrd="0" parTransId="{73DCCDD5-F8A1-423D-957D-59369C788044}" sibTransId="{6721DE30-F1E5-4FED-8BA2-F544777D2494}"/>
    <dgm:cxn modelId="{E136DDCF-4C2C-4658-B387-7E73360155C9}" type="presOf" srcId="{F5A4F809-8D4E-4FBD-8523-E19EE987149B}" destId="{0AF6F991-B151-4330-9D58-4FA3A33597E9}" srcOrd="0" destOrd="0" presId="urn:microsoft.com/office/officeart/2016/7/layout/VerticalSolidActionList"/>
    <dgm:cxn modelId="{43747BDC-E504-41F0-A6E6-C23EB849913E}" type="presOf" srcId="{841F5D83-B881-4CF9-A2B5-918952FBDA6B}" destId="{969FFF19-8ABA-42D7-B69E-E8E8B0EE10A6}" srcOrd="0" destOrd="0" presId="urn:microsoft.com/office/officeart/2016/7/layout/VerticalSolidActionList"/>
    <dgm:cxn modelId="{374FBFE3-C72B-48BC-BB03-27992F680D24}" srcId="{F8A38EBF-EC15-4083-BE99-9AF7FEE0DF35}" destId="{07B18A7C-BFB5-4257-AF0F-B29DEC58720A}" srcOrd="0" destOrd="0" parTransId="{ECD2A8BD-7130-4637-BEF3-355741E0EDEA}" sibTransId="{F1B1BDC5-0EAB-4220-B7E0-A339242E83A3}"/>
    <dgm:cxn modelId="{971AB0FD-D798-4BB4-9B93-9B1DAD8AA9E1}" srcId="{53256A04-DCE8-4255-871F-E13B098CFA57}" destId="{F8A38EBF-EC15-4083-BE99-9AF7FEE0DF35}" srcOrd="2" destOrd="0" parTransId="{7F80B108-6BEB-4451-8EE9-F2F921DB89CB}" sibTransId="{80251811-1C49-4D94-BDCA-761E62A8F5E5}"/>
    <dgm:cxn modelId="{5551035C-ACAB-41E4-9B35-F8EFEE12FFE3}" type="presParOf" srcId="{469DD3CA-3CFD-4EA3-8854-B96FE1F8BAAB}" destId="{3EBCE9F3-CD08-4C96-8F25-AD4CE99805BC}" srcOrd="0" destOrd="0" presId="urn:microsoft.com/office/officeart/2016/7/layout/VerticalSolidActionList"/>
    <dgm:cxn modelId="{BB38F3CF-1949-4416-A056-11DDEB92251C}" type="presParOf" srcId="{3EBCE9F3-CD08-4C96-8F25-AD4CE99805BC}" destId="{E85655CB-0A17-47E8-8EAA-960A43565E86}" srcOrd="0" destOrd="0" presId="urn:microsoft.com/office/officeart/2016/7/layout/VerticalSolidActionList"/>
    <dgm:cxn modelId="{EE212100-FECB-4EFA-B05B-6D38AFB9B728}" type="presParOf" srcId="{3EBCE9F3-CD08-4C96-8F25-AD4CE99805BC}" destId="{873BBEA0-E21F-4111-9E13-C1AC61FF4BE7}" srcOrd="1" destOrd="0" presId="urn:microsoft.com/office/officeart/2016/7/layout/VerticalSolidActionList"/>
    <dgm:cxn modelId="{CA386448-5ABE-45C0-B087-61AD1A3E0019}" type="presParOf" srcId="{469DD3CA-3CFD-4EA3-8854-B96FE1F8BAAB}" destId="{E8F9C953-75F3-4B55-9C64-F071737868D2}" srcOrd="1" destOrd="0" presId="urn:microsoft.com/office/officeart/2016/7/layout/VerticalSolidActionList"/>
    <dgm:cxn modelId="{B3D7B5AD-36BB-4988-B468-B93684C12BC7}" type="presParOf" srcId="{469DD3CA-3CFD-4EA3-8854-B96FE1F8BAAB}" destId="{7CF1F536-A80F-4003-8541-5BC7161513EE}" srcOrd="2" destOrd="0" presId="urn:microsoft.com/office/officeart/2016/7/layout/VerticalSolidActionList"/>
    <dgm:cxn modelId="{E372640F-3F99-42D0-8D26-24EF5CF79CF8}" type="presParOf" srcId="{7CF1F536-A80F-4003-8541-5BC7161513EE}" destId="{E23ADEC0-0FE1-4658-BA42-5788F35EBA5B}" srcOrd="0" destOrd="0" presId="urn:microsoft.com/office/officeart/2016/7/layout/VerticalSolidActionList"/>
    <dgm:cxn modelId="{CBDEF1EE-B986-4216-A917-78DA80280D5E}" type="presParOf" srcId="{7CF1F536-A80F-4003-8541-5BC7161513EE}" destId="{969FFF19-8ABA-42D7-B69E-E8E8B0EE10A6}" srcOrd="1" destOrd="0" presId="urn:microsoft.com/office/officeart/2016/7/layout/VerticalSolidActionList"/>
    <dgm:cxn modelId="{F800A213-65B3-471F-8447-93FC36B866EB}" type="presParOf" srcId="{469DD3CA-3CFD-4EA3-8854-B96FE1F8BAAB}" destId="{09105552-FCE9-404B-B661-7E01C73578EB}" srcOrd="3" destOrd="0" presId="urn:microsoft.com/office/officeart/2016/7/layout/VerticalSolidActionList"/>
    <dgm:cxn modelId="{0DD86AA6-4EE7-4794-A91A-B2FFD2D64A7E}" type="presParOf" srcId="{469DD3CA-3CFD-4EA3-8854-B96FE1F8BAAB}" destId="{6864AD1E-CB5A-47A8-BA63-94C21590E1CC}" srcOrd="4" destOrd="0" presId="urn:microsoft.com/office/officeart/2016/7/layout/VerticalSolidActionList"/>
    <dgm:cxn modelId="{C9ADB5F8-1BAD-49A7-8689-5F129E782F0D}" type="presParOf" srcId="{6864AD1E-CB5A-47A8-BA63-94C21590E1CC}" destId="{C55E2331-735B-4B14-9299-61EAABA192B0}" srcOrd="0" destOrd="0" presId="urn:microsoft.com/office/officeart/2016/7/layout/VerticalSolidActionList"/>
    <dgm:cxn modelId="{118CCD03-1A8B-4891-A270-771DC828E5AB}" type="presParOf" srcId="{6864AD1E-CB5A-47A8-BA63-94C21590E1CC}" destId="{ABEDC67A-32D0-46DC-8D13-0E29920895C6}" srcOrd="1" destOrd="0" presId="urn:microsoft.com/office/officeart/2016/7/layout/VerticalSolidActionList"/>
    <dgm:cxn modelId="{3E0901CB-29AE-4DC8-81B4-E22B48E4F858}" type="presParOf" srcId="{469DD3CA-3CFD-4EA3-8854-B96FE1F8BAAB}" destId="{4A9AF8F4-7DB5-47AD-9175-15605BE54181}" srcOrd="5" destOrd="0" presId="urn:microsoft.com/office/officeart/2016/7/layout/VerticalSolidActionList"/>
    <dgm:cxn modelId="{21F071A9-E13B-4193-815D-ECD98D71E9CA}" type="presParOf" srcId="{469DD3CA-3CFD-4EA3-8854-B96FE1F8BAAB}" destId="{E819A244-C7C2-43F5-A681-A5098A0AC543}" srcOrd="6" destOrd="0" presId="urn:microsoft.com/office/officeart/2016/7/layout/VerticalSolidActionList"/>
    <dgm:cxn modelId="{42810C14-FD9C-4990-AF2B-AC7B247C67BB}" type="presParOf" srcId="{E819A244-C7C2-43F5-A681-A5098A0AC543}" destId="{A2D4F266-C44B-46A7-B893-9FD1F74755CB}" srcOrd="0" destOrd="0" presId="urn:microsoft.com/office/officeart/2016/7/layout/VerticalSolidActionList"/>
    <dgm:cxn modelId="{57048CB4-4BE2-4606-9E25-B0A41FF954AD}" type="presParOf" srcId="{E819A244-C7C2-43F5-A681-A5098A0AC543}" destId="{CD68B4B3-2807-40DA-A4D3-0540120E0C5A}" srcOrd="1" destOrd="0" presId="urn:microsoft.com/office/officeart/2016/7/layout/VerticalSolidActionList"/>
    <dgm:cxn modelId="{84B41041-E730-4A0B-9B1A-0CD2C1E4E589}" type="presParOf" srcId="{469DD3CA-3CFD-4EA3-8854-B96FE1F8BAAB}" destId="{5020D43C-965D-44B9-AFA1-118071738402}" srcOrd="7" destOrd="0" presId="urn:microsoft.com/office/officeart/2016/7/layout/VerticalSolidActionList"/>
    <dgm:cxn modelId="{282F73BD-3D0F-4621-9A0C-57D6F129A162}" type="presParOf" srcId="{469DD3CA-3CFD-4EA3-8854-B96FE1F8BAAB}" destId="{A9528430-030E-4F2C-9093-684ADC293BF1}" srcOrd="8" destOrd="0" presId="urn:microsoft.com/office/officeart/2016/7/layout/VerticalSolidActionList"/>
    <dgm:cxn modelId="{28FE04A9-3A47-4EBE-9616-7383BB6C868E}" type="presParOf" srcId="{A9528430-030E-4F2C-9093-684ADC293BF1}" destId="{A7938C4F-C344-492E-988F-B9B4B358FE53}" srcOrd="0" destOrd="0" presId="urn:microsoft.com/office/officeart/2016/7/layout/VerticalSolidActionList"/>
    <dgm:cxn modelId="{9A039C88-0BE0-49E8-90B9-B14FBECEDE2C}" type="presParOf" srcId="{A9528430-030E-4F2C-9093-684ADC293BF1}" destId="{0AF6F991-B151-4330-9D58-4FA3A33597E9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02C9636-67D0-47BA-BFA8-F7844F3BC598}" type="doc">
      <dgm:prSet loTypeId="urn:microsoft.com/office/officeart/2005/8/layout/default" loCatId="list" qsTypeId="urn:microsoft.com/office/officeart/2005/8/quickstyle/simple5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6ABD945-9C67-4684-BC20-8F48CFC139D8}">
      <dgm:prSet/>
      <dgm:spPr/>
      <dgm:t>
        <a:bodyPr/>
        <a:lstStyle/>
        <a:p>
          <a:r>
            <a:rPr lang="en-GB"/>
            <a:t>Culture shapes what behaviours feel “safe” (Schein, 1992)</a:t>
          </a:r>
          <a:endParaRPr lang="en-US"/>
        </a:p>
      </dgm:t>
    </dgm:pt>
    <dgm:pt modelId="{43BD9F17-1A75-46EA-ACC5-91ECDA5B9D17}" type="parTrans" cxnId="{9671DDEC-7317-43A3-9A40-B04F023F9497}">
      <dgm:prSet/>
      <dgm:spPr/>
      <dgm:t>
        <a:bodyPr/>
        <a:lstStyle/>
        <a:p>
          <a:endParaRPr lang="en-US"/>
        </a:p>
      </dgm:t>
    </dgm:pt>
    <dgm:pt modelId="{51F0C6E0-F7A6-4FCE-A63E-924B654EBFC3}" type="sibTrans" cxnId="{9671DDEC-7317-43A3-9A40-B04F023F9497}">
      <dgm:prSet/>
      <dgm:spPr/>
      <dgm:t>
        <a:bodyPr/>
        <a:lstStyle/>
        <a:p>
          <a:endParaRPr lang="en-US"/>
        </a:p>
      </dgm:t>
    </dgm:pt>
    <dgm:pt modelId="{B405F9AC-E046-496D-800D-642E11ABE5B5}">
      <dgm:prSet/>
      <dgm:spPr/>
      <dgm:t>
        <a:bodyPr/>
        <a:lstStyle/>
        <a:p>
          <a:r>
            <a:rPr lang="en-GB"/>
            <a:t>Avoidance → no accountability</a:t>
          </a:r>
          <a:endParaRPr lang="en-US"/>
        </a:p>
      </dgm:t>
    </dgm:pt>
    <dgm:pt modelId="{C7435AE0-A999-4BB2-95E6-988D71EC5B5A}" type="parTrans" cxnId="{43F0D9F2-4D68-41D4-8035-FAB6573B349F}">
      <dgm:prSet/>
      <dgm:spPr/>
      <dgm:t>
        <a:bodyPr/>
        <a:lstStyle/>
        <a:p>
          <a:endParaRPr lang="en-US"/>
        </a:p>
      </dgm:t>
    </dgm:pt>
    <dgm:pt modelId="{237F0E6B-1942-4AD5-9FED-EC27BC38C4BC}" type="sibTrans" cxnId="{43F0D9F2-4D68-41D4-8035-FAB6573B349F}">
      <dgm:prSet/>
      <dgm:spPr/>
      <dgm:t>
        <a:bodyPr/>
        <a:lstStyle/>
        <a:p>
          <a:endParaRPr lang="en-US"/>
        </a:p>
      </dgm:t>
    </dgm:pt>
    <dgm:pt modelId="{F63467DC-2198-4FE3-9DAF-086D6F37F024}">
      <dgm:prSet/>
      <dgm:spPr/>
      <dgm:t>
        <a:bodyPr/>
        <a:lstStyle/>
        <a:p>
          <a:r>
            <a:rPr lang="en-GB"/>
            <a:t>Silence → problems hidden</a:t>
          </a:r>
          <a:endParaRPr lang="en-US"/>
        </a:p>
      </dgm:t>
    </dgm:pt>
    <dgm:pt modelId="{4B918F68-41C4-4975-95A5-EB42B2BAD5EB}" type="parTrans" cxnId="{B24E103D-4542-42E4-AB67-F6DBC9C3CA2D}">
      <dgm:prSet/>
      <dgm:spPr/>
      <dgm:t>
        <a:bodyPr/>
        <a:lstStyle/>
        <a:p>
          <a:endParaRPr lang="en-US"/>
        </a:p>
      </dgm:t>
    </dgm:pt>
    <dgm:pt modelId="{8329565B-BDB8-4EBE-8611-1D48EE9A013D}" type="sibTrans" cxnId="{B24E103D-4542-42E4-AB67-F6DBC9C3CA2D}">
      <dgm:prSet/>
      <dgm:spPr/>
      <dgm:t>
        <a:bodyPr/>
        <a:lstStyle/>
        <a:p>
          <a:endParaRPr lang="en-US"/>
        </a:p>
      </dgm:t>
    </dgm:pt>
    <dgm:pt modelId="{F68F8761-20B8-446B-85FA-DC9BA04C5AD5}">
      <dgm:prSet/>
      <dgm:spPr/>
      <dgm:t>
        <a:bodyPr/>
        <a:lstStyle/>
        <a:p>
          <a:r>
            <a:rPr lang="en-GB"/>
            <a:t>Focus on tasks, not development</a:t>
          </a:r>
          <a:endParaRPr lang="en-US"/>
        </a:p>
      </dgm:t>
    </dgm:pt>
    <dgm:pt modelId="{CFC064E9-83C6-4B31-A693-81EF9E933A79}" type="parTrans" cxnId="{65D9B9BE-48E2-489B-B1EB-C7E0147F6E1A}">
      <dgm:prSet/>
      <dgm:spPr/>
      <dgm:t>
        <a:bodyPr/>
        <a:lstStyle/>
        <a:p>
          <a:endParaRPr lang="en-US"/>
        </a:p>
      </dgm:t>
    </dgm:pt>
    <dgm:pt modelId="{AD255039-74C0-4579-A3C4-722B59DE7725}" type="sibTrans" cxnId="{65D9B9BE-48E2-489B-B1EB-C7E0147F6E1A}">
      <dgm:prSet/>
      <dgm:spPr/>
      <dgm:t>
        <a:bodyPr/>
        <a:lstStyle/>
        <a:p>
          <a:endParaRPr lang="en-US"/>
        </a:p>
      </dgm:t>
    </dgm:pt>
    <dgm:pt modelId="{5E9C64D8-2021-4207-94D3-A8A090E07D6F}">
      <dgm:prSet/>
      <dgm:spPr/>
      <dgm:t>
        <a:bodyPr/>
        <a:lstStyle/>
        <a:p>
          <a:r>
            <a:rPr lang="en-GB"/>
            <a:t>Low fairness and voice reduce engagement (CIPD, 2023)</a:t>
          </a:r>
          <a:endParaRPr lang="en-US"/>
        </a:p>
      </dgm:t>
    </dgm:pt>
    <dgm:pt modelId="{23DD47AE-4EAE-4217-B2E9-977247199351}" type="parTrans" cxnId="{A7A47F31-2D7D-47F1-9875-BF81A92F0403}">
      <dgm:prSet/>
      <dgm:spPr/>
      <dgm:t>
        <a:bodyPr/>
        <a:lstStyle/>
        <a:p>
          <a:endParaRPr lang="en-US"/>
        </a:p>
      </dgm:t>
    </dgm:pt>
    <dgm:pt modelId="{82C08CC7-EE72-4CE9-A76C-8E03EDBB532C}" type="sibTrans" cxnId="{A7A47F31-2D7D-47F1-9875-BF81A92F0403}">
      <dgm:prSet/>
      <dgm:spPr/>
      <dgm:t>
        <a:bodyPr/>
        <a:lstStyle/>
        <a:p>
          <a:endParaRPr lang="en-US"/>
        </a:p>
      </dgm:t>
    </dgm:pt>
    <dgm:pt modelId="{6F97355F-63E8-49F0-B1F1-E3D7E1D6505C}" type="pres">
      <dgm:prSet presAssocID="{C02C9636-67D0-47BA-BFA8-F7844F3BC598}" presName="diagram" presStyleCnt="0">
        <dgm:presLayoutVars>
          <dgm:dir/>
          <dgm:resizeHandles val="exact"/>
        </dgm:presLayoutVars>
      </dgm:prSet>
      <dgm:spPr/>
    </dgm:pt>
    <dgm:pt modelId="{4B5371FC-61BF-4225-91A0-765669B97C34}" type="pres">
      <dgm:prSet presAssocID="{F6ABD945-9C67-4684-BC20-8F48CFC139D8}" presName="node" presStyleLbl="node1" presStyleIdx="0" presStyleCnt="5">
        <dgm:presLayoutVars>
          <dgm:bulletEnabled val="1"/>
        </dgm:presLayoutVars>
      </dgm:prSet>
      <dgm:spPr/>
    </dgm:pt>
    <dgm:pt modelId="{F2A543F9-3BB2-4B72-B583-F7ED6AB20D9D}" type="pres">
      <dgm:prSet presAssocID="{51F0C6E0-F7A6-4FCE-A63E-924B654EBFC3}" presName="sibTrans" presStyleCnt="0"/>
      <dgm:spPr/>
    </dgm:pt>
    <dgm:pt modelId="{868F53CA-9E48-4CFC-AAA0-950766D15299}" type="pres">
      <dgm:prSet presAssocID="{B405F9AC-E046-496D-800D-642E11ABE5B5}" presName="node" presStyleLbl="node1" presStyleIdx="1" presStyleCnt="5">
        <dgm:presLayoutVars>
          <dgm:bulletEnabled val="1"/>
        </dgm:presLayoutVars>
      </dgm:prSet>
      <dgm:spPr/>
    </dgm:pt>
    <dgm:pt modelId="{AF8E6184-6906-4569-9D29-FD4100067DD3}" type="pres">
      <dgm:prSet presAssocID="{237F0E6B-1942-4AD5-9FED-EC27BC38C4BC}" presName="sibTrans" presStyleCnt="0"/>
      <dgm:spPr/>
    </dgm:pt>
    <dgm:pt modelId="{A57E4C03-7BF3-41D0-92FD-ECB546DAD2B7}" type="pres">
      <dgm:prSet presAssocID="{F63467DC-2198-4FE3-9DAF-086D6F37F024}" presName="node" presStyleLbl="node1" presStyleIdx="2" presStyleCnt="5">
        <dgm:presLayoutVars>
          <dgm:bulletEnabled val="1"/>
        </dgm:presLayoutVars>
      </dgm:prSet>
      <dgm:spPr/>
    </dgm:pt>
    <dgm:pt modelId="{6F4EB0A9-B615-4639-A78E-311BD177EF09}" type="pres">
      <dgm:prSet presAssocID="{8329565B-BDB8-4EBE-8611-1D48EE9A013D}" presName="sibTrans" presStyleCnt="0"/>
      <dgm:spPr/>
    </dgm:pt>
    <dgm:pt modelId="{3CD9D4A8-1495-4738-8253-CD3FE3E5DCDC}" type="pres">
      <dgm:prSet presAssocID="{F68F8761-20B8-446B-85FA-DC9BA04C5AD5}" presName="node" presStyleLbl="node1" presStyleIdx="3" presStyleCnt="5">
        <dgm:presLayoutVars>
          <dgm:bulletEnabled val="1"/>
        </dgm:presLayoutVars>
      </dgm:prSet>
      <dgm:spPr/>
    </dgm:pt>
    <dgm:pt modelId="{575A1384-D8DA-4F87-A376-F7F2961BBF6B}" type="pres">
      <dgm:prSet presAssocID="{AD255039-74C0-4579-A3C4-722B59DE7725}" presName="sibTrans" presStyleCnt="0"/>
      <dgm:spPr/>
    </dgm:pt>
    <dgm:pt modelId="{FF19C532-D528-4DE5-81D0-AD15C47D028C}" type="pres">
      <dgm:prSet presAssocID="{5E9C64D8-2021-4207-94D3-A8A090E07D6F}" presName="node" presStyleLbl="node1" presStyleIdx="4" presStyleCnt="5">
        <dgm:presLayoutVars>
          <dgm:bulletEnabled val="1"/>
        </dgm:presLayoutVars>
      </dgm:prSet>
      <dgm:spPr/>
    </dgm:pt>
  </dgm:ptLst>
  <dgm:cxnLst>
    <dgm:cxn modelId="{A7A47F31-2D7D-47F1-9875-BF81A92F0403}" srcId="{C02C9636-67D0-47BA-BFA8-F7844F3BC598}" destId="{5E9C64D8-2021-4207-94D3-A8A090E07D6F}" srcOrd="4" destOrd="0" parTransId="{23DD47AE-4EAE-4217-B2E9-977247199351}" sibTransId="{82C08CC7-EE72-4CE9-A76C-8E03EDBB532C}"/>
    <dgm:cxn modelId="{A2C9BA3C-958E-4D9D-9F85-430ACB32E1B9}" type="presOf" srcId="{C02C9636-67D0-47BA-BFA8-F7844F3BC598}" destId="{6F97355F-63E8-49F0-B1F1-E3D7E1D6505C}" srcOrd="0" destOrd="0" presId="urn:microsoft.com/office/officeart/2005/8/layout/default"/>
    <dgm:cxn modelId="{B24E103D-4542-42E4-AB67-F6DBC9C3CA2D}" srcId="{C02C9636-67D0-47BA-BFA8-F7844F3BC598}" destId="{F63467DC-2198-4FE3-9DAF-086D6F37F024}" srcOrd="2" destOrd="0" parTransId="{4B918F68-41C4-4975-95A5-EB42B2BAD5EB}" sibTransId="{8329565B-BDB8-4EBE-8611-1D48EE9A013D}"/>
    <dgm:cxn modelId="{AC6D7561-6BEF-455C-9B74-CFDD326141CA}" type="presOf" srcId="{5E9C64D8-2021-4207-94D3-A8A090E07D6F}" destId="{FF19C532-D528-4DE5-81D0-AD15C47D028C}" srcOrd="0" destOrd="0" presId="urn:microsoft.com/office/officeart/2005/8/layout/default"/>
    <dgm:cxn modelId="{F92BF26F-B370-4CBC-9C41-3F68B3B3A69E}" type="presOf" srcId="{F63467DC-2198-4FE3-9DAF-086D6F37F024}" destId="{A57E4C03-7BF3-41D0-92FD-ECB546DAD2B7}" srcOrd="0" destOrd="0" presId="urn:microsoft.com/office/officeart/2005/8/layout/default"/>
    <dgm:cxn modelId="{D5A56588-1BDE-413D-B8F6-3698C42DE07B}" type="presOf" srcId="{B405F9AC-E046-496D-800D-642E11ABE5B5}" destId="{868F53CA-9E48-4CFC-AAA0-950766D15299}" srcOrd="0" destOrd="0" presId="urn:microsoft.com/office/officeart/2005/8/layout/default"/>
    <dgm:cxn modelId="{7CFDB48B-9DCB-4717-B755-9AB3DD33AF90}" type="presOf" srcId="{F68F8761-20B8-446B-85FA-DC9BA04C5AD5}" destId="{3CD9D4A8-1495-4738-8253-CD3FE3E5DCDC}" srcOrd="0" destOrd="0" presId="urn:microsoft.com/office/officeart/2005/8/layout/default"/>
    <dgm:cxn modelId="{2462869E-BE97-491C-9C07-537195D9E8AE}" type="presOf" srcId="{F6ABD945-9C67-4684-BC20-8F48CFC139D8}" destId="{4B5371FC-61BF-4225-91A0-765669B97C34}" srcOrd="0" destOrd="0" presId="urn:microsoft.com/office/officeart/2005/8/layout/default"/>
    <dgm:cxn modelId="{65D9B9BE-48E2-489B-B1EB-C7E0147F6E1A}" srcId="{C02C9636-67D0-47BA-BFA8-F7844F3BC598}" destId="{F68F8761-20B8-446B-85FA-DC9BA04C5AD5}" srcOrd="3" destOrd="0" parTransId="{CFC064E9-83C6-4B31-A693-81EF9E933A79}" sibTransId="{AD255039-74C0-4579-A3C4-722B59DE7725}"/>
    <dgm:cxn modelId="{9671DDEC-7317-43A3-9A40-B04F023F9497}" srcId="{C02C9636-67D0-47BA-BFA8-F7844F3BC598}" destId="{F6ABD945-9C67-4684-BC20-8F48CFC139D8}" srcOrd="0" destOrd="0" parTransId="{43BD9F17-1A75-46EA-ACC5-91ECDA5B9D17}" sibTransId="{51F0C6E0-F7A6-4FCE-A63E-924B654EBFC3}"/>
    <dgm:cxn modelId="{43F0D9F2-4D68-41D4-8035-FAB6573B349F}" srcId="{C02C9636-67D0-47BA-BFA8-F7844F3BC598}" destId="{B405F9AC-E046-496D-800D-642E11ABE5B5}" srcOrd="1" destOrd="0" parTransId="{C7435AE0-A999-4BB2-95E6-988D71EC5B5A}" sibTransId="{237F0E6B-1942-4AD5-9FED-EC27BC38C4BC}"/>
    <dgm:cxn modelId="{39266456-DE1C-4BCA-AB28-892DBB491E3D}" type="presParOf" srcId="{6F97355F-63E8-49F0-B1F1-E3D7E1D6505C}" destId="{4B5371FC-61BF-4225-91A0-765669B97C34}" srcOrd="0" destOrd="0" presId="urn:microsoft.com/office/officeart/2005/8/layout/default"/>
    <dgm:cxn modelId="{6C3BF219-E2E6-4088-BF04-DE8E52183A32}" type="presParOf" srcId="{6F97355F-63E8-49F0-B1F1-E3D7E1D6505C}" destId="{F2A543F9-3BB2-4B72-B583-F7ED6AB20D9D}" srcOrd="1" destOrd="0" presId="urn:microsoft.com/office/officeart/2005/8/layout/default"/>
    <dgm:cxn modelId="{F37C9B28-507A-4F5B-B07C-0381F0E4E119}" type="presParOf" srcId="{6F97355F-63E8-49F0-B1F1-E3D7E1D6505C}" destId="{868F53CA-9E48-4CFC-AAA0-950766D15299}" srcOrd="2" destOrd="0" presId="urn:microsoft.com/office/officeart/2005/8/layout/default"/>
    <dgm:cxn modelId="{337B451B-8886-4D4C-B34B-8D97EFB04B6A}" type="presParOf" srcId="{6F97355F-63E8-49F0-B1F1-E3D7E1D6505C}" destId="{AF8E6184-6906-4569-9D29-FD4100067DD3}" srcOrd="3" destOrd="0" presId="urn:microsoft.com/office/officeart/2005/8/layout/default"/>
    <dgm:cxn modelId="{1AF2BDEF-1369-4E2F-9E9E-810CB9DA41F6}" type="presParOf" srcId="{6F97355F-63E8-49F0-B1F1-E3D7E1D6505C}" destId="{A57E4C03-7BF3-41D0-92FD-ECB546DAD2B7}" srcOrd="4" destOrd="0" presId="urn:microsoft.com/office/officeart/2005/8/layout/default"/>
    <dgm:cxn modelId="{FC5A7373-AF11-46E5-93C4-83F4EED6B503}" type="presParOf" srcId="{6F97355F-63E8-49F0-B1F1-E3D7E1D6505C}" destId="{6F4EB0A9-B615-4639-A78E-311BD177EF09}" srcOrd="5" destOrd="0" presId="urn:microsoft.com/office/officeart/2005/8/layout/default"/>
    <dgm:cxn modelId="{DAB0A866-792C-4564-96F1-A0746C81215A}" type="presParOf" srcId="{6F97355F-63E8-49F0-B1F1-E3D7E1D6505C}" destId="{3CD9D4A8-1495-4738-8253-CD3FE3E5DCDC}" srcOrd="6" destOrd="0" presId="urn:microsoft.com/office/officeart/2005/8/layout/default"/>
    <dgm:cxn modelId="{C41E7957-B736-47EE-99F5-4F8B4E4E629F}" type="presParOf" srcId="{6F97355F-63E8-49F0-B1F1-E3D7E1D6505C}" destId="{575A1384-D8DA-4F87-A376-F7F2961BBF6B}" srcOrd="7" destOrd="0" presId="urn:microsoft.com/office/officeart/2005/8/layout/default"/>
    <dgm:cxn modelId="{0F4DE495-4589-457A-A226-662EBAFFE132}" type="presParOf" srcId="{6F97355F-63E8-49F0-B1F1-E3D7E1D6505C}" destId="{FF19C532-D528-4DE5-81D0-AD15C47D028C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5ACB238-EDCC-429E-BBCE-CD9070E99027}" type="doc">
      <dgm:prSet loTypeId="urn:microsoft.com/office/officeart/2008/layout/LinedList" loCatId="list" qsTypeId="urn:microsoft.com/office/officeart/2005/8/quickstyle/simple4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5B43B8C8-7406-4CA8-B6B1-D2FC59808CBD}">
      <dgm:prSet/>
      <dgm:spPr/>
      <dgm:t>
        <a:bodyPr/>
        <a:lstStyle/>
        <a:p>
          <a:pPr>
            <a:defRPr cap="all"/>
          </a:pPr>
          <a:r>
            <a:rPr lang="en-GB"/>
            <a:t>Actions</a:t>
          </a:r>
          <a:endParaRPr lang="en-US"/>
        </a:p>
      </dgm:t>
    </dgm:pt>
    <dgm:pt modelId="{414B5DC5-879F-4CEF-B092-007C80ECA937}" type="parTrans" cxnId="{D12C778B-979F-4312-8865-A8A3D009C898}">
      <dgm:prSet/>
      <dgm:spPr/>
      <dgm:t>
        <a:bodyPr/>
        <a:lstStyle/>
        <a:p>
          <a:endParaRPr lang="en-US"/>
        </a:p>
      </dgm:t>
    </dgm:pt>
    <dgm:pt modelId="{7656AF86-83EA-4B3D-A842-A0269B4279AF}" type="sibTrans" cxnId="{D12C778B-979F-4312-8865-A8A3D009C898}">
      <dgm:prSet/>
      <dgm:spPr/>
      <dgm:t>
        <a:bodyPr/>
        <a:lstStyle/>
        <a:p>
          <a:endParaRPr lang="en-US"/>
        </a:p>
      </dgm:t>
    </dgm:pt>
    <dgm:pt modelId="{3A350FB9-7F77-4584-86FB-E4327C8CD715}">
      <dgm:prSet/>
      <dgm:spPr/>
      <dgm:t>
        <a:bodyPr/>
        <a:lstStyle/>
        <a:p>
          <a:pPr>
            <a:defRPr cap="all"/>
          </a:pPr>
          <a:r>
            <a:rPr lang="en-GB"/>
            <a:t>Define clear and fair supervisory expectations (Armstrong &amp; Taylor, 2020)</a:t>
          </a:r>
          <a:endParaRPr lang="en-US"/>
        </a:p>
      </dgm:t>
    </dgm:pt>
    <dgm:pt modelId="{1924DF2F-34CF-47A4-8249-2BB9FFAF122B}" type="parTrans" cxnId="{2FF7DABD-B1CB-49D8-B75F-E51DCCB87CE0}">
      <dgm:prSet/>
      <dgm:spPr/>
      <dgm:t>
        <a:bodyPr/>
        <a:lstStyle/>
        <a:p>
          <a:endParaRPr lang="en-US"/>
        </a:p>
      </dgm:t>
    </dgm:pt>
    <dgm:pt modelId="{E86DB2B9-AB8F-4E35-B147-311415AD72D5}" type="sibTrans" cxnId="{2FF7DABD-B1CB-49D8-B75F-E51DCCB87CE0}">
      <dgm:prSet/>
      <dgm:spPr/>
      <dgm:t>
        <a:bodyPr/>
        <a:lstStyle/>
        <a:p>
          <a:endParaRPr lang="en-US"/>
        </a:p>
      </dgm:t>
    </dgm:pt>
    <dgm:pt modelId="{5C66F87B-9F77-4016-9F8E-5618118796F8}">
      <dgm:prSet/>
      <dgm:spPr/>
      <dgm:t>
        <a:bodyPr/>
        <a:lstStyle/>
        <a:p>
          <a:pPr>
            <a:defRPr cap="all"/>
          </a:pPr>
          <a:r>
            <a:rPr lang="en-GB"/>
            <a:t>Training: coaching, feedback, conflict skills (Rees &amp; French, 2020)</a:t>
          </a:r>
          <a:endParaRPr lang="en-US"/>
        </a:p>
      </dgm:t>
    </dgm:pt>
    <dgm:pt modelId="{121CEACB-1FA8-4ADF-AA4C-8D480EC32379}" type="parTrans" cxnId="{A9D43E17-3929-4900-80C5-7CF94B64B5C4}">
      <dgm:prSet/>
      <dgm:spPr/>
      <dgm:t>
        <a:bodyPr/>
        <a:lstStyle/>
        <a:p>
          <a:endParaRPr lang="en-US"/>
        </a:p>
      </dgm:t>
    </dgm:pt>
    <dgm:pt modelId="{12643C02-D549-47BD-B78C-E35124A99ADA}" type="sibTrans" cxnId="{A9D43E17-3929-4900-80C5-7CF94B64B5C4}">
      <dgm:prSet/>
      <dgm:spPr/>
      <dgm:t>
        <a:bodyPr/>
        <a:lstStyle/>
        <a:p>
          <a:endParaRPr lang="en-US"/>
        </a:p>
      </dgm:t>
    </dgm:pt>
    <dgm:pt modelId="{1192B26E-099C-425C-B31D-2F0FC6A03585}">
      <dgm:prSet/>
      <dgm:spPr/>
      <dgm:t>
        <a:bodyPr/>
        <a:lstStyle/>
        <a:p>
          <a:pPr>
            <a:defRPr cap="all"/>
          </a:pPr>
          <a:r>
            <a:rPr lang="en-GB"/>
            <a:t>Peer learning and mentoring</a:t>
          </a:r>
          <a:endParaRPr lang="en-US"/>
        </a:p>
      </dgm:t>
    </dgm:pt>
    <dgm:pt modelId="{41A57DAD-8B9E-4E9F-A959-9F9E992BE770}" type="parTrans" cxnId="{1F6B4A82-DF3D-4B41-A8A4-E4C0F4AAF1C2}">
      <dgm:prSet/>
      <dgm:spPr/>
      <dgm:t>
        <a:bodyPr/>
        <a:lstStyle/>
        <a:p>
          <a:endParaRPr lang="en-US"/>
        </a:p>
      </dgm:t>
    </dgm:pt>
    <dgm:pt modelId="{9B58A48C-4C30-4AC6-94CB-9CCC173D1038}" type="sibTrans" cxnId="{1F6B4A82-DF3D-4B41-A8A4-E4C0F4AAF1C2}">
      <dgm:prSet/>
      <dgm:spPr/>
      <dgm:t>
        <a:bodyPr/>
        <a:lstStyle/>
        <a:p>
          <a:endParaRPr lang="en-US"/>
        </a:p>
      </dgm:t>
    </dgm:pt>
    <dgm:pt modelId="{06E3AEC8-6F20-450E-A759-18AD879EED02}">
      <dgm:prSet/>
      <dgm:spPr/>
      <dgm:t>
        <a:bodyPr/>
        <a:lstStyle/>
        <a:p>
          <a:pPr>
            <a:defRPr cap="all"/>
          </a:pPr>
          <a:r>
            <a:rPr lang="en-GB"/>
            <a:t>Reduce admin → free managers for people leadership</a:t>
          </a:r>
          <a:endParaRPr lang="en-US"/>
        </a:p>
      </dgm:t>
    </dgm:pt>
    <dgm:pt modelId="{7DD463EC-AF25-4960-BAC1-CFD049AE3E5D}" type="parTrans" cxnId="{E90E34DE-7C37-4403-921D-4899C0027B3C}">
      <dgm:prSet/>
      <dgm:spPr/>
      <dgm:t>
        <a:bodyPr/>
        <a:lstStyle/>
        <a:p>
          <a:endParaRPr lang="en-US"/>
        </a:p>
      </dgm:t>
    </dgm:pt>
    <dgm:pt modelId="{390F86A3-E0CA-4107-97CC-DBAC83F1454D}" type="sibTrans" cxnId="{E90E34DE-7C37-4403-921D-4899C0027B3C}">
      <dgm:prSet/>
      <dgm:spPr/>
      <dgm:t>
        <a:bodyPr/>
        <a:lstStyle/>
        <a:p>
          <a:endParaRPr lang="en-US"/>
        </a:p>
      </dgm:t>
    </dgm:pt>
    <dgm:pt modelId="{4C97FA74-4805-439C-92D2-313275A989C9}" type="pres">
      <dgm:prSet presAssocID="{45ACB238-EDCC-429E-BBCE-CD9070E99027}" presName="vert0" presStyleCnt="0">
        <dgm:presLayoutVars>
          <dgm:dir/>
          <dgm:animOne val="branch"/>
          <dgm:animLvl val="lvl"/>
        </dgm:presLayoutVars>
      </dgm:prSet>
      <dgm:spPr/>
    </dgm:pt>
    <dgm:pt modelId="{526E834A-A4E4-41D0-853E-CDA9D8EDC84C}" type="pres">
      <dgm:prSet presAssocID="{5B43B8C8-7406-4CA8-B6B1-D2FC59808CBD}" presName="thickLine" presStyleLbl="alignNode1" presStyleIdx="0" presStyleCnt="5"/>
      <dgm:spPr/>
    </dgm:pt>
    <dgm:pt modelId="{2851E07E-990C-4356-870C-C1C4AEC76358}" type="pres">
      <dgm:prSet presAssocID="{5B43B8C8-7406-4CA8-B6B1-D2FC59808CBD}" presName="horz1" presStyleCnt="0"/>
      <dgm:spPr/>
    </dgm:pt>
    <dgm:pt modelId="{C832CDBA-DD4F-4F9A-AB5E-FAA27AE80579}" type="pres">
      <dgm:prSet presAssocID="{5B43B8C8-7406-4CA8-B6B1-D2FC59808CBD}" presName="tx1" presStyleLbl="revTx" presStyleIdx="0" presStyleCnt="5"/>
      <dgm:spPr/>
    </dgm:pt>
    <dgm:pt modelId="{87D53819-67D1-441B-B80A-F05ADA36C2D9}" type="pres">
      <dgm:prSet presAssocID="{5B43B8C8-7406-4CA8-B6B1-D2FC59808CBD}" presName="vert1" presStyleCnt="0"/>
      <dgm:spPr/>
    </dgm:pt>
    <dgm:pt modelId="{D0562AF7-3534-4B47-A622-FB666AE75A94}" type="pres">
      <dgm:prSet presAssocID="{3A350FB9-7F77-4584-86FB-E4327C8CD715}" presName="thickLine" presStyleLbl="alignNode1" presStyleIdx="1" presStyleCnt="5"/>
      <dgm:spPr/>
    </dgm:pt>
    <dgm:pt modelId="{852AAD84-5682-4992-917B-1207BA3F064C}" type="pres">
      <dgm:prSet presAssocID="{3A350FB9-7F77-4584-86FB-E4327C8CD715}" presName="horz1" presStyleCnt="0"/>
      <dgm:spPr/>
    </dgm:pt>
    <dgm:pt modelId="{128EF28A-ABCD-4D90-8524-16848DCCD11D}" type="pres">
      <dgm:prSet presAssocID="{3A350FB9-7F77-4584-86FB-E4327C8CD715}" presName="tx1" presStyleLbl="revTx" presStyleIdx="1" presStyleCnt="5"/>
      <dgm:spPr/>
    </dgm:pt>
    <dgm:pt modelId="{32A87040-BCB8-4A20-BF2D-B0ED0D7C5A85}" type="pres">
      <dgm:prSet presAssocID="{3A350FB9-7F77-4584-86FB-E4327C8CD715}" presName="vert1" presStyleCnt="0"/>
      <dgm:spPr/>
    </dgm:pt>
    <dgm:pt modelId="{73BC5516-55A6-4AE5-AB1C-8224CB5AB209}" type="pres">
      <dgm:prSet presAssocID="{5C66F87B-9F77-4016-9F8E-5618118796F8}" presName="thickLine" presStyleLbl="alignNode1" presStyleIdx="2" presStyleCnt="5"/>
      <dgm:spPr/>
    </dgm:pt>
    <dgm:pt modelId="{3F8BBBD6-02C2-438E-B025-4F8908662559}" type="pres">
      <dgm:prSet presAssocID="{5C66F87B-9F77-4016-9F8E-5618118796F8}" presName="horz1" presStyleCnt="0"/>
      <dgm:spPr/>
    </dgm:pt>
    <dgm:pt modelId="{8C38CCCC-ACCB-4DFD-94C9-DA485526F733}" type="pres">
      <dgm:prSet presAssocID="{5C66F87B-9F77-4016-9F8E-5618118796F8}" presName="tx1" presStyleLbl="revTx" presStyleIdx="2" presStyleCnt="5"/>
      <dgm:spPr/>
    </dgm:pt>
    <dgm:pt modelId="{C853558E-6EE2-4951-906C-58D473E7A41B}" type="pres">
      <dgm:prSet presAssocID="{5C66F87B-9F77-4016-9F8E-5618118796F8}" presName="vert1" presStyleCnt="0"/>
      <dgm:spPr/>
    </dgm:pt>
    <dgm:pt modelId="{0120DB5E-78E0-49DE-A665-F36C74EF881D}" type="pres">
      <dgm:prSet presAssocID="{1192B26E-099C-425C-B31D-2F0FC6A03585}" presName="thickLine" presStyleLbl="alignNode1" presStyleIdx="3" presStyleCnt="5"/>
      <dgm:spPr/>
    </dgm:pt>
    <dgm:pt modelId="{1AD7A575-8871-435C-A1F0-C59F67BF2D0F}" type="pres">
      <dgm:prSet presAssocID="{1192B26E-099C-425C-B31D-2F0FC6A03585}" presName="horz1" presStyleCnt="0"/>
      <dgm:spPr/>
    </dgm:pt>
    <dgm:pt modelId="{A65165B1-4242-49EE-9029-19B82FAC3CB6}" type="pres">
      <dgm:prSet presAssocID="{1192B26E-099C-425C-B31D-2F0FC6A03585}" presName="tx1" presStyleLbl="revTx" presStyleIdx="3" presStyleCnt="5"/>
      <dgm:spPr/>
    </dgm:pt>
    <dgm:pt modelId="{5AD31300-370A-4EC4-BA9B-B9ABD41ECC51}" type="pres">
      <dgm:prSet presAssocID="{1192B26E-099C-425C-B31D-2F0FC6A03585}" presName="vert1" presStyleCnt="0"/>
      <dgm:spPr/>
    </dgm:pt>
    <dgm:pt modelId="{45F9A94D-328C-4DCA-B191-F6DCF24C0C94}" type="pres">
      <dgm:prSet presAssocID="{06E3AEC8-6F20-450E-A759-18AD879EED02}" presName="thickLine" presStyleLbl="alignNode1" presStyleIdx="4" presStyleCnt="5"/>
      <dgm:spPr/>
    </dgm:pt>
    <dgm:pt modelId="{B4A4782C-74B3-40FC-A223-4BE3D42B5C02}" type="pres">
      <dgm:prSet presAssocID="{06E3AEC8-6F20-450E-A759-18AD879EED02}" presName="horz1" presStyleCnt="0"/>
      <dgm:spPr/>
    </dgm:pt>
    <dgm:pt modelId="{E645CBC2-C30D-45B5-A160-A753D7EA831F}" type="pres">
      <dgm:prSet presAssocID="{06E3AEC8-6F20-450E-A759-18AD879EED02}" presName="tx1" presStyleLbl="revTx" presStyleIdx="4" presStyleCnt="5"/>
      <dgm:spPr/>
    </dgm:pt>
    <dgm:pt modelId="{FF9DD23F-B303-4A7D-A1C7-576370B52C13}" type="pres">
      <dgm:prSet presAssocID="{06E3AEC8-6F20-450E-A759-18AD879EED02}" presName="vert1" presStyleCnt="0"/>
      <dgm:spPr/>
    </dgm:pt>
  </dgm:ptLst>
  <dgm:cxnLst>
    <dgm:cxn modelId="{2BB91203-07C2-4B31-A563-604B9ED7CC4A}" type="presOf" srcId="{45ACB238-EDCC-429E-BBCE-CD9070E99027}" destId="{4C97FA74-4805-439C-92D2-313275A989C9}" srcOrd="0" destOrd="0" presId="urn:microsoft.com/office/officeart/2008/layout/LinedList"/>
    <dgm:cxn modelId="{AEE4E710-95E3-45EE-AB84-29D734FB2306}" type="presOf" srcId="{5B43B8C8-7406-4CA8-B6B1-D2FC59808CBD}" destId="{C832CDBA-DD4F-4F9A-AB5E-FAA27AE80579}" srcOrd="0" destOrd="0" presId="urn:microsoft.com/office/officeart/2008/layout/LinedList"/>
    <dgm:cxn modelId="{A9D43E17-3929-4900-80C5-7CF94B64B5C4}" srcId="{45ACB238-EDCC-429E-BBCE-CD9070E99027}" destId="{5C66F87B-9F77-4016-9F8E-5618118796F8}" srcOrd="2" destOrd="0" parTransId="{121CEACB-1FA8-4ADF-AA4C-8D480EC32379}" sibTransId="{12643C02-D549-47BD-B78C-E35124A99ADA}"/>
    <dgm:cxn modelId="{1E18262C-E2A1-4899-9B2C-0E8D90EA2943}" type="presOf" srcId="{06E3AEC8-6F20-450E-A759-18AD879EED02}" destId="{E645CBC2-C30D-45B5-A160-A753D7EA831F}" srcOrd="0" destOrd="0" presId="urn:microsoft.com/office/officeart/2008/layout/LinedList"/>
    <dgm:cxn modelId="{1F6B4A82-DF3D-4B41-A8A4-E4C0F4AAF1C2}" srcId="{45ACB238-EDCC-429E-BBCE-CD9070E99027}" destId="{1192B26E-099C-425C-B31D-2F0FC6A03585}" srcOrd="3" destOrd="0" parTransId="{41A57DAD-8B9E-4E9F-A959-9F9E992BE770}" sibTransId="{9B58A48C-4C30-4AC6-94CB-9CCC173D1038}"/>
    <dgm:cxn modelId="{D12C778B-979F-4312-8865-A8A3D009C898}" srcId="{45ACB238-EDCC-429E-BBCE-CD9070E99027}" destId="{5B43B8C8-7406-4CA8-B6B1-D2FC59808CBD}" srcOrd="0" destOrd="0" parTransId="{414B5DC5-879F-4CEF-B092-007C80ECA937}" sibTransId="{7656AF86-83EA-4B3D-A842-A0269B4279AF}"/>
    <dgm:cxn modelId="{3C1C57AE-0393-4E66-B488-139ECF3C1186}" type="presOf" srcId="{5C66F87B-9F77-4016-9F8E-5618118796F8}" destId="{8C38CCCC-ACCB-4DFD-94C9-DA485526F733}" srcOrd="0" destOrd="0" presId="urn:microsoft.com/office/officeart/2008/layout/LinedList"/>
    <dgm:cxn modelId="{2FF7DABD-B1CB-49D8-B75F-E51DCCB87CE0}" srcId="{45ACB238-EDCC-429E-BBCE-CD9070E99027}" destId="{3A350FB9-7F77-4584-86FB-E4327C8CD715}" srcOrd="1" destOrd="0" parTransId="{1924DF2F-34CF-47A4-8249-2BB9FFAF122B}" sibTransId="{E86DB2B9-AB8F-4E35-B147-311415AD72D5}"/>
    <dgm:cxn modelId="{E90E34DE-7C37-4403-921D-4899C0027B3C}" srcId="{45ACB238-EDCC-429E-BBCE-CD9070E99027}" destId="{06E3AEC8-6F20-450E-A759-18AD879EED02}" srcOrd="4" destOrd="0" parTransId="{7DD463EC-AF25-4960-BAC1-CFD049AE3E5D}" sibTransId="{390F86A3-E0CA-4107-97CC-DBAC83F1454D}"/>
    <dgm:cxn modelId="{382D87F2-CF63-4D74-8BF1-47D97D75B063}" type="presOf" srcId="{1192B26E-099C-425C-B31D-2F0FC6A03585}" destId="{A65165B1-4242-49EE-9029-19B82FAC3CB6}" srcOrd="0" destOrd="0" presId="urn:microsoft.com/office/officeart/2008/layout/LinedList"/>
    <dgm:cxn modelId="{7642B8F2-5421-407F-8345-FBC97F71290C}" type="presOf" srcId="{3A350FB9-7F77-4584-86FB-E4327C8CD715}" destId="{128EF28A-ABCD-4D90-8524-16848DCCD11D}" srcOrd="0" destOrd="0" presId="urn:microsoft.com/office/officeart/2008/layout/LinedList"/>
    <dgm:cxn modelId="{DC53282D-72E9-4D74-8E4A-1EB86704D5B9}" type="presParOf" srcId="{4C97FA74-4805-439C-92D2-313275A989C9}" destId="{526E834A-A4E4-41D0-853E-CDA9D8EDC84C}" srcOrd="0" destOrd="0" presId="urn:microsoft.com/office/officeart/2008/layout/LinedList"/>
    <dgm:cxn modelId="{F71DC5CA-B8F4-4D4C-A41E-3370B7D0250D}" type="presParOf" srcId="{4C97FA74-4805-439C-92D2-313275A989C9}" destId="{2851E07E-990C-4356-870C-C1C4AEC76358}" srcOrd="1" destOrd="0" presId="urn:microsoft.com/office/officeart/2008/layout/LinedList"/>
    <dgm:cxn modelId="{F338C285-9D5E-4EF8-B145-4CB133D3B8F7}" type="presParOf" srcId="{2851E07E-990C-4356-870C-C1C4AEC76358}" destId="{C832CDBA-DD4F-4F9A-AB5E-FAA27AE80579}" srcOrd="0" destOrd="0" presId="urn:microsoft.com/office/officeart/2008/layout/LinedList"/>
    <dgm:cxn modelId="{1DA659D5-5FB4-48D7-A3B6-0548D0C61383}" type="presParOf" srcId="{2851E07E-990C-4356-870C-C1C4AEC76358}" destId="{87D53819-67D1-441B-B80A-F05ADA36C2D9}" srcOrd="1" destOrd="0" presId="urn:microsoft.com/office/officeart/2008/layout/LinedList"/>
    <dgm:cxn modelId="{5DDC43B4-A657-471D-A637-17C4C92069DB}" type="presParOf" srcId="{4C97FA74-4805-439C-92D2-313275A989C9}" destId="{D0562AF7-3534-4B47-A622-FB666AE75A94}" srcOrd="2" destOrd="0" presId="urn:microsoft.com/office/officeart/2008/layout/LinedList"/>
    <dgm:cxn modelId="{0FCE56AA-151A-4C32-A8BC-8EB8D3657D9B}" type="presParOf" srcId="{4C97FA74-4805-439C-92D2-313275A989C9}" destId="{852AAD84-5682-4992-917B-1207BA3F064C}" srcOrd="3" destOrd="0" presId="urn:microsoft.com/office/officeart/2008/layout/LinedList"/>
    <dgm:cxn modelId="{FD7177F8-191D-4862-9385-360C257B9928}" type="presParOf" srcId="{852AAD84-5682-4992-917B-1207BA3F064C}" destId="{128EF28A-ABCD-4D90-8524-16848DCCD11D}" srcOrd="0" destOrd="0" presId="urn:microsoft.com/office/officeart/2008/layout/LinedList"/>
    <dgm:cxn modelId="{6A857C41-A729-4983-9D8D-DD0A9308E72F}" type="presParOf" srcId="{852AAD84-5682-4992-917B-1207BA3F064C}" destId="{32A87040-BCB8-4A20-BF2D-B0ED0D7C5A85}" srcOrd="1" destOrd="0" presId="urn:microsoft.com/office/officeart/2008/layout/LinedList"/>
    <dgm:cxn modelId="{39D38EBD-DCE8-4827-912B-0BB7AD5916E8}" type="presParOf" srcId="{4C97FA74-4805-439C-92D2-313275A989C9}" destId="{73BC5516-55A6-4AE5-AB1C-8224CB5AB209}" srcOrd="4" destOrd="0" presId="urn:microsoft.com/office/officeart/2008/layout/LinedList"/>
    <dgm:cxn modelId="{66BEBB46-20D9-4F26-A4C7-FD22AA570A70}" type="presParOf" srcId="{4C97FA74-4805-439C-92D2-313275A989C9}" destId="{3F8BBBD6-02C2-438E-B025-4F8908662559}" srcOrd="5" destOrd="0" presId="urn:microsoft.com/office/officeart/2008/layout/LinedList"/>
    <dgm:cxn modelId="{7A1902A8-4584-495C-AC0D-4C8C1C16E398}" type="presParOf" srcId="{3F8BBBD6-02C2-438E-B025-4F8908662559}" destId="{8C38CCCC-ACCB-4DFD-94C9-DA485526F733}" srcOrd="0" destOrd="0" presId="urn:microsoft.com/office/officeart/2008/layout/LinedList"/>
    <dgm:cxn modelId="{DBDB42AF-B276-4479-9541-63D1F613CA28}" type="presParOf" srcId="{3F8BBBD6-02C2-438E-B025-4F8908662559}" destId="{C853558E-6EE2-4951-906C-58D473E7A41B}" srcOrd="1" destOrd="0" presId="urn:microsoft.com/office/officeart/2008/layout/LinedList"/>
    <dgm:cxn modelId="{CF18BFB4-0D60-4AAE-A3E8-ADF3AC145E8B}" type="presParOf" srcId="{4C97FA74-4805-439C-92D2-313275A989C9}" destId="{0120DB5E-78E0-49DE-A665-F36C74EF881D}" srcOrd="6" destOrd="0" presId="urn:microsoft.com/office/officeart/2008/layout/LinedList"/>
    <dgm:cxn modelId="{FE0F7649-64F6-409F-A631-CF692BA4A71F}" type="presParOf" srcId="{4C97FA74-4805-439C-92D2-313275A989C9}" destId="{1AD7A575-8871-435C-A1F0-C59F67BF2D0F}" srcOrd="7" destOrd="0" presId="urn:microsoft.com/office/officeart/2008/layout/LinedList"/>
    <dgm:cxn modelId="{F1673B62-508F-45C6-8936-FF6828D7FD4C}" type="presParOf" srcId="{1AD7A575-8871-435C-A1F0-C59F67BF2D0F}" destId="{A65165B1-4242-49EE-9029-19B82FAC3CB6}" srcOrd="0" destOrd="0" presId="urn:microsoft.com/office/officeart/2008/layout/LinedList"/>
    <dgm:cxn modelId="{967BB132-9C75-46BE-956A-8D2D97915A9B}" type="presParOf" srcId="{1AD7A575-8871-435C-A1F0-C59F67BF2D0F}" destId="{5AD31300-370A-4EC4-BA9B-B9ABD41ECC51}" srcOrd="1" destOrd="0" presId="urn:microsoft.com/office/officeart/2008/layout/LinedList"/>
    <dgm:cxn modelId="{D6695C33-4AB9-4306-A4C0-3215F1C43977}" type="presParOf" srcId="{4C97FA74-4805-439C-92D2-313275A989C9}" destId="{45F9A94D-328C-4DCA-B191-F6DCF24C0C94}" srcOrd="8" destOrd="0" presId="urn:microsoft.com/office/officeart/2008/layout/LinedList"/>
    <dgm:cxn modelId="{7EB53B3C-A2DD-4572-87B7-E77B6AFF6017}" type="presParOf" srcId="{4C97FA74-4805-439C-92D2-313275A989C9}" destId="{B4A4782C-74B3-40FC-A223-4BE3D42B5C02}" srcOrd="9" destOrd="0" presId="urn:microsoft.com/office/officeart/2008/layout/LinedList"/>
    <dgm:cxn modelId="{72878D31-7F42-4115-B54E-71C52363AEC8}" type="presParOf" srcId="{B4A4782C-74B3-40FC-A223-4BE3D42B5C02}" destId="{E645CBC2-C30D-45B5-A160-A753D7EA831F}" srcOrd="0" destOrd="0" presId="urn:microsoft.com/office/officeart/2008/layout/LinedList"/>
    <dgm:cxn modelId="{32176956-ADD0-4B2F-B544-26934EBC5593}" type="presParOf" srcId="{B4A4782C-74B3-40FC-A223-4BE3D42B5C02}" destId="{FF9DD23F-B303-4A7D-A1C7-576370B52C1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3BBEA0-E21F-4111-9E13-C1AC61FF4BE7}">
      <dsp:nvSpPr>
        <dsp:cNvPr id="0" name=""/>
        <dsp:cNvSpPr/>
      </dsp:nvSpPr>
      <dsp:spPr>
        <a:xfrm>
          <a:off x="1066839" y="1638"/>
          <a:ext cx="4267357" cy="718808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799" tIns="182577" rIns="82799" bIns="182577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Setting clear expectations and consistent standards (Rees &amp; French, 2020)</a:t>
          </a:r>
        </a:p>
      </dsp:txBody>
      <dsp:txXfrm>
        <a:off x="1066839" y="1638"/>
        <a:ext cx="4267357" cy="718808"/>
      </dsp:txXfrm>
    </dsp:sp>
    <dsp:sp modelId="{E85655CB-0A17-47E8-8EAA-960A43565E86}">
      <dsp:nvSpPr>
        <dsp:cNvPr id="0" name=""/>
        <dsp:cNvSpPr/>
      </dsp:nvSpPr>
      <dsp:spPr>
        <a:xfrm>
          <a:off x="0" y="1638"/>
          <a:ext cx="1066839" cy="71880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6454" tIns="71002" rIns="56454" bIns="71002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Setting</a:t>
          </a:r>
        </a:p>
      </dsp:txBody>
      <dsp:txXfrm>
        <a:off x="0" y="1638"/>
        <a:ext cx="1066839" cy="718808"/>
      </dsp:txXfrm>
    </dsp:sp>
    <dsp:sp modelId="{969FFF19-8ABA-42D7-B69E-E8E8B0EE10A6}">
      <dsp:nvSpPr>
        <dsp:cNvPr id="0" name=""/>
        <dsp:cNvSpPr/>
      </dsp:nvSpPr>
      <dsp:spPr>
        <a:xfrm>
          <a:off x="1066839" y="763575"/>
          <a:ext cx="4267357" cy="718808"/>
        </a:xfrm>
        <a:prstGeom prst="rect">
          <a:avLst/>
        </a:prstGeom>
        <a:solidFill>
          <a:schemeClr val="accent5">
            <a:tint val="40000"/>
            <a:alpha val="90000"/>
            <a:hueOff val="-2986166"/>
            <a:satOff val="667"/>
            <a:lumOff val="10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2986166"/>
              <a:satOff val="667"/>
              <a:lumOff val="10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799" tIns="182577" rIns="82799" bIns="182577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Providing timely constructive feedback (Armstrong &amp; Taylor, 2020)</a:t>
          </a:r>
        </a:p>
      </dsp:txBody>
      <dsp:txXfrm>
        <a:off x="1066839" y="763575"/>
        <a:ext cx="4267357" cy="718808"/>
      </dsp:txXfrm>
    </dsp:sp>
    <dsp:sp modelId="{E23ADEC0-0FE1-4658-BA42-5788F35EBA5B}">
      <dsp:nvSpPr>
        <dsp:cNvPr id="0" name=""/>
        <dsp:cNvSpPr/>
      </dsp:nvSpPr>
      <dsp:spPr>
        <a:xfrm>
          <a:off x="0" y="763575"/>
          <a:ext cx="1066839" cy="718808"/>
        </a:xfrm>
        <a:prstGeom prst="rect">
          <a:avLst/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accent5">
              <a:hueOff val="-3038037"/>
              <a:satOff val="-207"/>
              <a:lumOff val="4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6454" tIns="71002" rIns="56454" bIns="71002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Providing</a:t>
          </a:r>
        </a:p>
      </dsp:txBody>
      <dsp:txXfrm>
        <a:off x="0" y="763575"/>
        <a:ext cx="1066839" cy="718808"/>
      </dsp:txXfrm>
    </dsp:sp>
    <dsp:sp modelId="{ABEDC67A-32D0-46DC-8D13-0E29920895C6}">
      <dsp:nvSpPr>
        <dsp:cNvPr id="0" name=""/>
        <dsp:cNvSpPr/>
      </dsp:nvSpPr>
      <dsp:spPr>
        <a:xfrm>
          <a:off x="1066839" y="1525513"/>
          <a:ext cx="4267357" cy="718808"/>
        </a:xfrm>
        <a:prstGeom prst="rect">
          <a:avLst/>
        </a:prstGeom>
        <a:solidFill>
          <a:schemeClr val="accent5">
            <a:tint val="40000"/>
            <a:alpha val="90000"/>
            <a:hueOff val="-5972333"/>
            <a:satOff val="1333"/>
            <a:lumOff val="20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5972333"/>
              <a:satOff val="1333"/>
              <a:lumOff val="20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799" tIns="182577" rIns="82799" bIns="182577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Coaching staff to build capability (Pedler et al., 2010)</a:t>
          </a:r>
        </a:p>
      </dsp:txBody>
      <dsp:txXfrm>
        <a:off x="1066839" y="1525513"/>
        <a:ext cx="4267357" cy="718808"/>
      </dsp:txXfrm>
    </dsp:sp>
    <dsp:sp modelId="{C55E2331-735B-4B14-9299-61EAABA192B0}">
      <dsp:nvSpPr>
        <dsp:cNvPr id="0" name=""/>
        <dsp:cNvSpPr/>
      </dsp:nvSpPr>
      <dsp:spPr>
        <a:xfrm>
          <a:off x="0" y="1525513"/>
          <a:ext cx="1066839" cy="718808"/>
        </a:xfrm>
        <a:prstGeom prst="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6454" tIns="71002" rIns="56454" bIns="71002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Coaching</a:t>
          </a:r>
        </a:p>
      </dsp:txBody>
      <dsp:txXfrm>
        <a:off x="0" y="1525513"/>
        <a:ext cx="1066839" cy="718808"/>
      </dsp:txXfrm>
    </dsp:sp>
    <dsp:sp modelId="{CD68B4B3-2807-40DA-A4D3-0540120E0C5A}">
      <dsp:nvSpPr>
        <dsp:cNvPr id="0" name=""/>
        <dsp:cNvSpPr/>
      </dsp:nvSpPr>
      <dsp:spPr>
        <a:xfrm>
          <a:off x="1066839" y="2287450"/>
          <a:ext cx="4267357" cy="718808"/>
        </a:xfrm>
        <a:prstGeom prst="rect">
          <a:avLst/>
        </a:prstGeom>
        <a:solidFill>
          <a:schemeClr val="accent5">
            <a:tint val="40000"/>
            <a:alpha val="90000"/>
            <a:hueOff val="-8958499"/>
            <a:satOff val="2000"/>
            <a:lumOff val="30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8958499"/>
              <a:satOff val="2000"/>
              <a:lumOff val="3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799" tIns="182577" rIns="82799" bIns="182577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Building trust and psychological safety (West &amp; Dawson, 2012)</a:t>
          </a:r>
        </a:p>
      </dsp:txBody>
      <dsp:txXfrm>
        <a:off x="1066839" y="2287450"/>
        <a:ext cx="4267357" cy="718808"/>
      </dsp:txXfrm>
    </dsp:sp>
    <dsp:sp modelId="{A2D4F266-C44B-46A7-B893-9FD1F74755CB}">
      <dsp:nvSpPr>
        <dsp:cNvPr id="0" name=""/>
        <dsp:cNvSpPr/>
      </dsp:nvSpPr>
      <dsp:spPr>
        <a:xfrm>
          <a:off x="0" y="2287450"/>
          <a:ext cx="1066839" cy="718808"/>
        </a:xfrm>
        <a:prstGeom prst="rect">
          <a:avLst/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accent5">
              <a:hueOff val="-9114112"/>
              <a:satOff val="-620"/>
              <a:lumOff val="1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6454" tIns="71002" rIns="56454" bIns="71002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Building</a:t>
          </a:r>
        </a:p>
      </dsp:txBody>
      <dsp:txXfrm>
        <a:off x="0" y="2287450"/>
        <a:ext cx="1066839" cy="718808"/>
      </dsp:txXfrm>
    </dsp:sp>
    <dsp:sp modelId="{0AF6F991-B151-4330-9D58-4FA3A33597E9}">
      <dsp:nvSpPr>
        <dsp:cNvPr id="0" name=""/>
        <dsp:cNvSpPr/>
      </dsp:nvSpPr>
      <dsp:spPr>
        <a:xfrm>
          <a:off x="1066839" y="3049387"/>
          <a:ext cx="4267357" cy="718808"/>
        </a:xfrm>
        <a:prstGeom prst="rect">
          <a:avLst/>
        </a:prstGeom>
        <a:solidFill>
          <a:schemeClr val="accent5">
            <a:tint val="40000"/>
            <a:alpha val="90000"/>
            <a:hueOff val="-11944666"/>
            <a:satOff val="2667"/>
            <a:lumOff val="40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11944666"/>
              <a:satOff val="2667"/>
              <a:lumOff val="4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799" tIns="182577" rIns="82799" bIns="182577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Supporting change confidently (Kotter, 1996)</a:t>
          </a:r>
        </a:p>
      </dsp:txBody>
      <dsp:txXfrm>
        <a:off x="1066839" y="3049387"/>
        <a:ext cx="4267357" cy="718808"/>
      </dsp:txXfrm>
    </dsp:sp>
    <dsp:sp modelId="{A7938C4F-C344-492E-988F-B9B4B358FE53}">
      <dsp:nvSpPr>
        <dsp:cNvPr id="0" name=""/>
        <dsp:cNvSpPr/>
      </dsp:nvSpPr>
      <dsp:spPr>
        <a:xfrm>
          <a:off x="0" y="3049387"/>
          <a:ext cx="1066839" cy="718808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6454" tIns="71002" rIns="56454" bIns="71002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Supporting</a:t>
          </a:r>
        </a:p>
      </dsp:txBody>
      <dsp:txXfrm>
        <a:off x="0" y="3049387"/>
        <a:ext cx="1066839" cy="7188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5371FC-61BF-4225-91A0-765669B97C34}">
      <dsp:nvSpPr>
        <dsp:cNvPr id="0" name=""/>
        <dsp:cNvSpPr/>
      </dsp:nvSpPr>
      <dsp:spPr>
        <a:xfrm>
          <a:off x="689825" y="1800"/>
          <a:ext cx="1883117" cy="112987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Culture shapes what behaviours feel “safe” (Schein, 1992)</a:t>
          </a:r>
          <a:endParaRPr lang="en-US" sz="1700" kern="1200"/>
        </a:p>
      </dsp:txBody>
      <dsp:txXfrm>
        <a:off x="689825" y="1800"/>
        <a:ext cx="1883117" cy="1129870"/>
      </dsp:txXfrm>
    </dsp:sp>
    <dsp:sp modelId="{868F53CA-9E48-4CFC-AAA0-950766D15299}">
      <dsp:nvSpPr>
        <dsp:cNvPr id="0" name=""/>
        <dsp:cNvSpPr/>
      </dsp:nvSpPr>
      <dsp:spPr>
        <a:xfrm>
          <a:off x="2761254" y="1800"/>
          <a:ext cx="1883117" cy="112987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Avoidance → no accountability</a:t>
          </a:r>
          <a:endParaRPr lang="en-US" sz="1700" kern="1200"/>
        </a:p>
      </dsp:txBody>
      <dsp:txXfrm>
        <a:off x="2761254" y="1800"/>
        <a:ext cx="1883117" cy="1129870"/>
      </dsp:txXfrm>
    </dsp:sp>
    <dsp:sp modelId="{A57E4C03-7BF3-41D0-92FD-ECB546DAD2B7}">
      <dsp:nvSpPr>
        <dsp:cNvPr id="0" name=""/>
        <dsp:cNvSpPr/>
      </dsp:nvSpPr>
      <dsp:spPr>
        <a:xfrm>
          <a:off x="689825" y="1319982"/>
          <a:ext cx="1883117" cy="1129870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Silence → problems hidden</a:t>
          </a:r>
          <a:endParaRPr lang="en-US" sz="1700" kern="1200"/>
        </a:p>
      </dsp:txBody>
      <dsp:txXfrm>
        <a:off x="689825" y="1319982"/>
        <a:ext cx="1883117" cy="1129870"/>
      </dsp:txXfrm>
    </dsp:sp>
    <dsp:sp modelId="{3CD9D4A8-1495-4738-8253-CD3FE3E5DCDC}">
      <dsp:nvSpPr>
        <dsp:cNvPr id="0" name=""/>
        <dsp:cNvSpPr/>
      </dsp:nvSpPr>
      <dsp:spPr>
        <a:xfrm>
          <a:off x="2761254" y="1319982"/>
          <a:ext cx="1883117" cy="1129870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Focus on tasks, not development</a:t>
          </a:r>
          <a:endParaRPr lang="en-US" sz="1700" kern="1200"/>
        </a:p>
      </dsp:txBody>
      <dsp:txXfrm>
        <a:off x="2761254" y="1319982"/>
        <a:ext cx="1883117" cy="1129870"/>
      </dsp:txXfrm>
    </dsp:sp>
    <dsp:sp modelId="{FF19C532-D528-4DE5-81D0-AD15C47D028C}">
      <dsp:nvSpPr>
        <dsp:cNvPr id="0" name=""/>
        <dsp:cNvSpPr/>
      </dsp:nvSpPr>
      <dsp:spPr>
        <a:xfrm>
          <a:off x="1725539" y="2638164"/>
          <a:ext cx="1883117" cy="1129870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Low fairness and voice reduce engagement (CIPD, 2023)</a:t>
          </a:r>
          <a:endParaRPr lang="en-US" sz="1700" kern="1200"/>
        </a:p>
      </dsp:txBody>
      <dsp:txXfrm>
        <a:off x="1725539" y="2638164"/>
        <a:ext cx="1883117" cy="11298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6E834A-A4E4-41D0-853E-CDA9D8EDC84C}">
      <dsp:nvSpPr>
        <dsp:cNvPr id="0" name=""/>
        <dsp:cNvSpPr/>
      </dsp:nvSpPr>
      <dsp:spPr>
        <a:xfrm>
          <a:off x="0" y="460"/>
          <a:ext cx="5334197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832CDBA-DD4F-4F9A-AB5E-FAA27AE80579}">
      <dsp:nvSpPr>
        <dsp:cNvPr id="0" name=""/>
        <dsp:cNvSpPr/>
      </dsp:nvSpPr>
      <dsp:spPr>
        <a:xfrm>
          <a:off x="0" y="460"/>
          <a:ext cx="5334197" cy="7537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Actions</a:t>
          </a:r>
          <a:endParaRPr lang="en-US" sz="2000" kern="1200"/>
        </a:p>
      </dsp:txBody>
      <dsp:txXfrm>
        <a:off x="0" y="460"/>
        <a:ext cx="5334197" cy="753782"/>
      </dsp:txXfrm>
    </dsp:sp>
    <dsp:sp modelId="{D0562AF7-3534-4B47-A622-FB666AE75A94}">
      <dsp:nvSpPr>
        <dsp:cNvPr id="0" name=""/>
        <dsp:cNvSpPr/>
      </dsp:nvSpPr>
      <dsp:spPr>
        <a:xfrm>
          <a:off x="0" y="754243"/>
          <a:ext cx="5334197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28EF28A-ABCD-4D90-8524-16848DCCD11D}">
      <dsp:nvSpPr>
        <dsp:cNvPr id="0" name=""/>
        <dsp:cNvSpPr/>
      </dsp:nvSpPr>
      <dsp:spPr>
        <a:xfrm>
          <a:off x="0" y="754243"/>
          <a:ext cx="5334197" cy="7537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Define clear and fair supervisory expectations (Armstrong &amp; Taylor, 2020)</a:t>
          </a:r>
          <a:endParaRPr lang="en-US" sz="2000" kern="1200"/>
        </a:p>
      </dsp:txBody>
      <dsp:txXfrm>
        <a:off x="0" y="754243"/>
        <a:ext cx="5334197" cy="753782"/>
      </dsp:txXfrm>
    </dsp:sp>
    <dsp:sp modelId="{73BC5516-55A6-4AE5-AB1C-8224CB5AB209}">
      <dsp:nvSpPr>
        <dsp:cNvPr id="0" name=""/>
        <dsp:cNvSpPr/>
      </dsp:nvSpPr>
      <dsp:spPr>
        <a:xfrm>
          <a:off x="0" y="1508026"/>
          <a:ext cx="5334197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C38CCCC-ACCB-4DFD-94C9-DA485526F733}">
      <dsp:nvSpPr>
        <dsp:cNvPr id="0" name=""/>
        <dsp:cNvSpPr/>
      </dsp:nvSpPr>
      <dsp:spPr>
        <a:xfrm>
          <a:off x="0" y="1508026"/>
          <a:ext cx="5334197" cy="7537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Training: coaching, feedback, conflict skills (Rees &amp; French, 2020)</a:t>
          </a:r>
          <a:endParaRPr lang="en-US" sz="2000" kern="1200"/>
        </a:p>
      </dsp:txBody>
      <dsp:txXfrm>
        <a:off x="0" y="1508026"/>
        <a:ext cx="5334197" cy="753782"/>
      </dsp:txXfrm>
    </dsp:sp>
    <dsp:sp modelId="{0120DB5E-78E0-49DE-A665-F36C74EF881D}">
      <dsp:nvSpPr>
        <dsp:cNvPr id="0" name=""/>
        <dsp:cNvSpPr/>
      </dsp:nvSpPr>
      <dsp:spPr>
        <a:xfrm>
          <a:off x="0" y="2261808"/>
          <a:ext cx="5334197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65165B1-4242-49EE-9029-19B82FAC3CB6}">
      <dsp:nvSpPr>
        <dsp:cNvPr id="0" name=""/>
        <dsp:cNvSpPr/>
      </dsp:nvSpPr>
      <dsp:spPr>
        <a:xfrm>
          <a:off x="0" y="2261808"/>
          <a:ext cx="5334197" cy="7537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Peer learning and mentoring</a:t>
          </a:r>
          <a:endParaRPr lang="en-US" sz="2000" kern="1200"/>
        </a:p>
      </dsp:txBody>
      <dsp:txXfrm>
        <a:off x="0" y="2261808"/>
        <a:ext cx="5334197" cy="753782"/>
      </dsp:txXfrm>
    </dsp:sp>
    <dsp:sp modelId="{45F9A94D-328C-4DCA-B191-F6DCF24C0C94}">
      <dsp:nvSpPr>
        <dsp:cNvPr id="0" name=""/>
        <dsp:cNvSpPr/>
      </dsp:nvSpPr>
      <dsp:spPr>
        <a:xfrm>
          <a:off x="0" y="3015591"/>
          <a:ext cx="5334197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645CBC2-C30D-45B5-A160-A753D7EA831F}">
      <dsp:nvSpPr>
        <dsp:cNvPr id="0" name=""/>
        <dsp:cNvSpPr/>
      </dsp:nvSpPr>
      <dsp:spPr>
        <a:xfrm>
          <a:off x="0" y="3015591"/>
          <a:ext cx="5334197" cy="7537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Reduce admin → free managers for people leadership</a:t>
          </a:r>
          <a:endParaRPr lang="en-US" sz="2000" kern="1200"/>
        </a:p>
      </dsp:txBody>
      <dsp:txXfrm>
        <a:off x="0" y="3015591"/>
        <a:ext cx="5334197" cy="7537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A914D5-8068-4FFC-B192-1E2982F088DE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6ED1E2-A372-427A-8E03-657E16DFF9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8244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6ED1E2-A372-427A-8E03-657E16DFF9A1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7685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3AE5D1-95F7-3859-E6C1-76697CD9AB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E1C66A-DDC5-EB78-DC9B-CCC3DDD93E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7223D3-8BCD-43E1-50B4-187451E1BB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1FAF9-7FA4-4F74-A122-1CB07E0C2EBF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C13698-4514-8D20-CC01-40EF3102A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3F7707-2914-9116-AB35-FC14D8FD6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440CD-AEF3-4548-830F-751654D2D3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4509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095A35-F00A-2972-AD92-77F784833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18726B-F2EE-BC6D-B714-93351D4ADC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A6BC78-FDAC-0551-03C0-D50F903178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1FAF9-7FA4-4F74-A122-1CB07E0C2EBF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816BA6-A5BC-5337-8FC4-E4832BCA47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67ABC7-F35A-68F5-5CC4-6990E0CBB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440CD-AEF3-4548-830F-751654D2D3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823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DF4E22-87CB-47EB-22B7-81F17D2605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DB374E-DB47-9C61-3F20-9466AF8885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41EED7-142A-C181-41B1-6A24D5DCC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1FAF9-7FA4-4F74-A122-1CB07E0C2EBF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1C5985-9C9D-FE8C-70A8-F354ECBD0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6CB9D4-B704-F3D6-1E94-51E43B3E36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440CD-AEF3-4548-830F-751654D2D3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163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E9BB9-B708-63D4-B11E-BECA831573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FA5B47-F077-8914-5B1A-676743C3D4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77E590-FB01-8F8D-7587-337D27F541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46701A-CC21-7DE6-EEF4-712F37AD5A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1FAF9-7FA4-4F74-A122-1CB07E0C2EBF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7C613E-E782-0BF2-8583-F6BA66A1FA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FA4183-90BE-B047-BED7-855666DFE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440CD-AEF3-4548-830F-751654D2D3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30821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A5365-19ED-C30F-06C8-F291ED4785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7C2689-437D-9422-C7F9-CB37803B96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B57982-EC4A-3048-0D1D-49A804CF00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B0BCDD-6DE6-ECA3-C716-99B5C56A44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1775CA-31A8-00D5-BC37-9539596D31A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D1753A-D738-1DA0-FED6-20A32D1306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1FAF9-7FA4-4F74-A122-1CB07E0C2EBF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F34FB64-96DF-F7C6-0F0E-E1A80C2CD8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3DAF7B8-D286-5CE6-4539-4A2B318986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440CD-AEF3-4548-830F-751654D2D3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9325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B0D39-2874-3690-F445-761E0253B4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49587EF-849C-CE44-B30E-5529FFB8FD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1FAF9-7FA4-4F74-A122-1CB07E0C2EBF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66981E-5C06-0BE4-039C-72F11C2A25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206B8A-1147-159D-4E7F-218A694DF8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440CD-AEF3-4548-830F-751654D2D3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50810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6D8C33D-065B-7257-D5ED-66A4005769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1FAF9-7FA4-4F74-A122-1CB07E0C2EBF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332A5FB-ADBD-4B58-D547-64E73EE13C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D88258-99C9-EBAF-0434-0D4EB5ED6E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440CD-AEF3-4548-830F-751654D2D3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8161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4D3407-DE34-5C10-2452-4228FA079A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F03E97-3F2E-F9D8-B539-CBFB2C40B7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6B3EF3-C644-E08D-DBF5-C6D4E465A0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536A74-727D-2C94-5DE5-2BE7B5168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1FAF9-7FA4-4F74-A122-1CB07E0C2EBF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15F469-E7B1-FB8C-7E18-9EFE9872DE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4F7D2E-CCAA-6F82-EED0-3761997578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440CD-AEF3-4548-830F-751654D2D3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4214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233BFD-40E9-04EA-38C6-DBEB81AA88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2C6404D-92F6-9D4F-AC39-B9A761CE08E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DAA0E6-4D30-FE82-3FA9-A9A97AFA48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FEDA3F-CD8D-F229-797E-20FD4669D4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1FAF9-7FA4-4F74-A122-1CB07E0C2EBF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438347-7BBC-D6B8-AE60-2065309971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A2D731-0DD2-892B-524C-645B1D91D6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440CD-AEF3-4548-830F-751654D2D3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4666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E1F49-4FEF-C449-1697-C96C97DED1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CBEB726-2EA8-09B5-C1BA-6DCEA2DFAFC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8C0292-D612-1944-4711-79CB417A83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1FAF9-7FA4-4F74-A122-1CB07E0C2EBF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2A4894-B432-01F9-A4F2-0A0BE55731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8827E7-75E1-E36F-3185-C2E44340FB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440CD-AEF3-4548-830F-751654D2D3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65642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3C46C56-9EB5-1ACF-FEE1-5FA564704EC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A2A341-9673-4A2B-84FC-D429CC7522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E48314-CCAD-1C1A-7F35-BB05DE0D4F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1FAF9-7FA4-4F74-A122-1CB07E0C2EBF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E92CBE-E81D-E091-29C9-41D270F45E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B665FC-0257-1003-7C74-64C25FB1FE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440CD-AEF3-4548-830F-751654D2D3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9661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2107384-873C-A70F-4B36-BE2CC653BC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077BFA-0499-6E53-71EB-6FAA22FE50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D5BD9B-F91B-5590-226F-21A5C21B71B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371FAF9-7FA4-4F74-A122-1CB07E0C2EBF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C9C59C-7DF0-B608-8D99-EFE355D139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8BC219-10D2-B3C2-6B0E-08BA665AA6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12440CD-AEF3-4548-830F-751654D2D3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1663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s/photos/agenda-trabajo-balance-366244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ngall.com/team-work-png/download/13196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cat.xula.edu/food/self-directed-learning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ago.com/academy/identifying-research-gaps-to-pursue-innovative-research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curiousmuse.com.au/how-a-personal-failure-can-secretly-push-you-forward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hyperlink" Target="https://www.flickr.com/photos/venessamiemis/4757400002" TargetMode="External"/><Relationship Id="rId7" Type="http://schemas.openxmlformats.org/officeDocument/2006/relationships/diagramColors" Target="../diagrams/colors2.xm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hyperlink" Target="https://www.geograph.org.uk/photo/1942778" TargetMode="External"/><Relationship Id="rId7" Type="http://schemas.openxmlformats.org/officeDocument/2006/relationships/diagramColors" Target="../diagrams/colors3.xm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hyperlink" Target="https://creativecommons.org/licenses/by-sa/3.0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search/strategies%20and%20action%20plans/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theoryofinterest.blogspot.com/2017/02/to-think-is-to-solve.html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fr/travail-d-%C3%A9quipe-succ%C3%A8s-strat%C3%A9gie-854999/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picpedia.org/chalkboard/t/thank-you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4430E5-3662-830E-BC42-C0A5E0AD4B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97762" y="640080"/>
            <a:ext cx="6251110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5000"/>
              <a:t>Future People Management Strategy</a:t>
            </a:r>
            <a:br>
              <a:rPr lang="en-GB" sz="5000"/>
            </a:br>
            <a:r>
              <a:rPr lang="en-GB" sz="5000"/>
              <a:t>BrightWave Services Ltd</a:t>
            </a:r>
            <a:br>
              <a:rPr lang="en-GB" sz="5000"/>
            </a:br>
            <a:endParaRPr lang="en-GB" sz="50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A958D0-7BA3-3F66-1D83-551CAD6A19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97760" y="4636008"/>
            <a:ext cx="6251111" cy="1572768"/>
          </a:xfrm>
        </p:spPr>
        <p:txBody>
          <a:bodyPr>
            <a:normAutofit/>
          </a:bodyPr>
          <a:lstStyle/>
          <a:p>
            <a:pPr algn="l"/>
            <a:r>
              <a:rPr lang="en-GB"/>
              <a:t>Prepared by: Sanda Ionela Vica</a:t>
            </a:r>
          </a:p>
          <a:p>
            <a:pPr algn="l"/>
            <a:r>
              <a:rPr lang="en-GB"/>
              <a:t>HR consultant </a:t>
            </a:r>
          </a:p>
          <a:p>
            <a:pPr algn="l"/>
            <a:endParaRPr lang="en-GB"/>
          </a:p>
        </p:txBody>
      </p:sp>
      <p:pic>
        <p:nvPicPr>
          <p:cNvPr id="5" name="Picture 4" descr="Digital numbers art">
            <a:extLst>
              <a:ext uri="{FF2B5EF4-FFF2-40B4-BE49-F238E27FC236}">
                <a16:creationId xmlns:a16="http://schemas.microsoft.com/office/drawing/2014/main" id="{8CD67E49-1848-CA11-DC06-CF8F22A95E2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349" r="39320" b="-1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9648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8" name="Arc 27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5603D7-7014-D443-C005-B1802A664F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124692"/>
            <a:ext cx="4786893" cy="700954"/>
          </a:xfrm>
        </p:spPr>
        <p:txBody>
          <a:bodyPr>
            <a:normAutofit fontScale="90000"/>
          </a:bodyPr>
          <a:lstStyle/>
          <a:p>
            <a:r>
              <a:rPr lang="en-GB"/>
              <a:t>  Purpose and Agenda </a:t>
            </a:r>
            <a:endParaRPr lang="en-GB" dirty="0"/>
          </a:p>
        </p:txBody>
      </p:sp>
      <p:sp>
        <p:nvSpPr>
          <p:cNvPr id="29" name="Freeform: Shape 25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 descr="A pen on a notebook&#10;&#10;AI-generated content may be incorrect.">
            <a:extLst>
              <a:ext uri="{FF2B5EF4-FFF2-40B4-BE49-F238E27FC236}">
                <a16:creationId xmlns:a16="http://schemas.microsoft.com/office/drawing/2014/main" id="{44A67108-086F-9B7A-75CB-41F30CA6D4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3182" y="1749677"/>
            <a:ext cx="4777381" cy="318890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A1AF26-A0BC-D580-C5B7-5C5DF0B8CE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936741"/>
            <a:ext cx="5257800" cy="5934856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en-GB" sz="700" dirty="0"/>
          </a:p>
          <a:p>
            <a:endParaRPr lang="en-GB" sz="700" dirty="0"/>
          </a:p>
          <a:p>
            <a:r>
              <a:rPr lang="en-GB" sz="3200" dirty="0"/>
              <a:t>Diagnose </a:t>
            </a:r>
            <a:r>
              <a:rPr lang="en-GB" sz="3200" dirty="0" err="1"/>
              <a:t>BrightWave’s</a:t>
            </a:r>
            <a:r>
              <a:rPr lang="en-GB" sz="3200" dirty="0"/>
              <a:t> people and culture issues</a:t>
            </a:r>
          </a:p>
          <a:p>
            <a:r>
              <a:rPr lang="en-GB" sz="3200" dirty="0"/>
              <a:t>Identify root causes of performance gaps</a:t>
            </a:r>
          </a:p>
          <a:p>
            <a:r>
              <a:rPr lang="en-GB" sz="3200" dirty="0"/>
              <a:t>Present a realistic 3-year people management strategy (Rees &amp; French, 2020)</a:t>
            </a:r>
          </a:p>
          <a:p>
            <a:pPr marL="0" indent="0">
              <a:buNone/>
            </a:pPr>
            <a:br>
              <a:rPr lang="en-GB" sz="3200" dirty="0"/>
            </a:br>
            <a:endParaRPr lang="en-GB" sz="3200" dirty="0"/>
          </a:p>
          <a:p>
            <a:r>
              <a:rPr lang="en-GB" sz="3200" dirty="0"/>
              <a:t>Challenges</a:t>
            </a:r>
          </a:p>
          <a:p>
            <a:r>
              <a:rPr lang="en-GB" sz="3200" dirty="0"/>
              <a:t>Culture analysis</a:t>
            </a:r>
          </a:p>
          <a:p>
            <a:r>
              <a:rPr lang="en-GB" sz="3200" dirty="0"/>
              <a:t>Strategic pillars</a:t>
            </a:r>
          </a:p>
          <a:p>
            <a:r>
              <a:rPr lang="en-GB" sz="3200" dirty="0"/>
              <a:t>Roadmap &amp; outcomes </a:t>
            </a:r>
          </a:p>
          <a:p>
            <a:pPr marL="0" indent="0">
              <a:buNone/>
            </a:pPr>
            <a:br>
              <a:rPr lang="en-GB" sz="3200" dirty="0"/>
            </a:br>
            <a:endParaRPr lang="en-GB" sz="3200" dirty="0"/>
          </a:p>
          <a:p>
            <a:pPr marL="0" indent="0">
              <a:buNone/>
            </a:pPr>
            <a:r>
              <a:rPr lang="en-GB" sz="3200" dirty="0"/>
              <a:t>          </a:t>
            </a:r>
            <a:r>
              <a:rPr lang="en-GB" sz="3200" i="1" dirty="0"/>
              <a:t>Clear direction is essential if organisations are to achieve consistent performance.”</a:t>
            </a:r>
          </a:p>
          <a:p>
            <a:pPr marL="0" indent="0">
              <a:buNone/>
            </a:pPr>
            <a:r>
              <a:rPr lang="en-GB" sz="3200" i="1" dirty="0"/>
              <a:t>                   (Armstrong &amp; Taylor, 2020, p. 42)</a:t>
            </a:r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br>
              <a:rPr lang="en-GB" sz="700" dirty="0"/>
            </a:br>
            <a:endParaRPr lang="en-GB" sz="700" dirty="0"/>
          </a:p>
        </p:txBody>
      </p:sp>
    </p:spTree>
    <p:extLst>
      <p:ext uri="{BB962C8B-B14F-4D97-AF65-F5344CB8AC3E}">
        <p14:creationId xmlns:p14="http://schemas.microsoft.com/office/powerpoint/2010/main" val="13028488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9" name="Arc 28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ED89A3-287B-3C25-9087-617B852D5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200055"/>
            <a:ext cx="4777381" cy="1233891"/>
          </a:xfrm>
        </p:spPr>
        <p:txBody>
          <a:bodyPr>
            <a:normAutofit fontScale="90000"/>
          </a:bodyPr>
          <a:lstStyle/>
          <a:p>
            <a:r>
              <a:rPr lang="en-GB" dirty="0"/>
              <a:t>  Current People Management Problem</a:t>
            </a: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 descr="A group of people standing around a puzzle">
            <a:extLst>
              <a:ext uri="{FF2B5EF4-FFF2-40B4-BE49-F238E27FC236}">
                <a16:creationId xmlns:a16="http://schemas.microsoft.com/office/drawing/2014/main" id="{82C11971-EB0E-EC48-2401-27C512B230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3182" y="228601"/>
            <a:ext cx="4777381" cy="503754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BA7B9694-2096-830E-EF0D-EE5F1101D1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77345" y="1620404"/>
            <a:ext cx="5576455" cy="503754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500" dirty="0"/>
          </a:p>
          <a:p>
            <a:r>
              <a:rPr lang="en-GB" sz="2000" dirty="0"/>
              <a:t>Managers avoid difficult conversations → unclear standards (Purcell &amp; Hutchinson, 2007)</a:t>
            </a:r>
          </a:p>
          <a:p>
            <a:r>
              <a:rPr lang="en-GB" sz="2000" dirty="0"/>
              <a:t>Technical promotions → limited leadership capability (Armstrong &amp; Taylor, 2020)</a:t>
            </a:r>
          </a:p>
          <a:p>
            <a:r>
              <a:rPr lang="en-GB" sz="2000" dirty="0"/>
              <a:t>Staff report inconsistency, low voice &amp; weak communication (CIPD, 2023)</a:t>
            </a:r>
          </a:p>
          <a:p>
            <a:r>
              <a:rPr lang="en-GB" sz="2000" dirty="0"/>
              <a:t>Culture reinforces “just get through the shift” (Schein, 1992)</a:t>
            </a:r>
          </a:p>
          <a:p>
            <a:r>
              <a:rPr lang="en-GB" sz="2000" dirty="0"/>
              <a:t>High turnover → instability (CIPD, 2023)</a:t>
            </a:r>
          </a:p>
          <a:p>
            <a:r>
              <a:rPr lang="en-GB" sz="2000" dirty="0"/>
              <a:t>HR seen as administrative, not strategic (Armstrong &amp; Taylor, 2020)</a:t>
            </a:r>
          </a:p>
          <a:p>
            <a:endParaRPr lang="en-GB" sz="1500" dirty="0"/>
          </a:p>
          <a:p>
            <a:pPr marL="0" indent="0">
              <a:buNone/>
            </a:pPr>
            <a:r>
              <a:rPr lang="en-GB" sz="1500" i="1" dirty="0"/>
              <a:t>           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A203677-9889-A54B-9689-2AEBEEEAC3EC}"/>
              </a:ext>
            </a:extLst>
          </p:cNvPr>
          <p:cNvSpPr txBox="1"/>
          <p:nvPr/>
        </p:nvSpPr>
        <p:spPr>
          <a:xfrm>
            <a:off x="9737482" y="6657945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pngall.com/team-work-png/download/1319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97731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009CE1-FE43-DE5A-DAFE-CE0C38BB7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1"/>
            <a:ext cx="4597747" cy="1086521"/>
          </a:xfrm>
        </p:spPr>
        <p:txBody>
          <a:bodyPr anchor="b">
            <a:normAutofit/>
          </a:bodyPr>
          <a:lstStyle/>
          <a:p>
            <a:r>
              <a:rPr lang="en-GB" sz="3200" dirty="0"/>
              <a:t>         Why Change Is Necessary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731DE7-B391-AA3B-1A84-F352FAF6B6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1086522"/>
            <a:ext cx="4597746" cy="5572462"/>
          </a:xfrm>
        </p:spPr>
        <p:txBody>
          <a:bodyPr anchor="t">
            <a:normAutofit fontScale="92500" lnSpcReduction="20000"/>
          </a:bodyPr>
          <a:lstStyle/>
          <a:p>
            <a:endParaRPr lang="en-GB" sz="1000" dirty="0"/>
          </a:p>
          <a:p>
            <a:endParaRPr lang="en-GB" sz="1000" dirty="0"/>
          </a:p>
          <a:p>
            <a:r>
              <a:rPr lang="en-GB" sz="2000" dirty="0"/>
              <a:t>Many supervisors lack confidence handling performance issues </a:t>
            </a:r>
          </a:p>
          <a:p>
            <a:pPr marL="0" indent="0">
              <a:buNone/>
            </a:pPr>
            <a:r>
              <a:rPr lang="en-GB" sz="2000" dirty="0"/>
              <a:t>    (CIPD, 2022)</a:t>
            </a:r>
          </a:p>
          <a:p>
            <a:r>
              <a:rPr lang="en-GB" sz="2000" dirty="0"/>
              <a:t>Avoidance culture reduces accountability (Huczynski &amp; Buchanan, 2019)</a:t>
            </a:r>
          </a:p>
          <a:p>
            <a:r>
              <a:rPr lang="en-GB" sz="2000" dirty="0"/>
              <a:t>Low psychological safety limits upward voice(West &amp; Dawson, 2012)</a:t>
            </a:r>
          </a:p>
          <a:p>
            <a:r>
              <a:rPr lang="en-GB" sz="2000" dirty="0"/>
              <a:t>Inconsistent performance threatens client satisfaction</a:t>
            </a:r>
          </a:p>
          <a:p>
            <a:r>
              <a:rPr lang="en-GB" sz="2000" dirty="0"/>
              <a:t>Current culture blocks improvement and learning</a:t>
            </a:r>
          </a:p>
          <a:p>
            <a:pPr marL="0" indent="0">
              <a:buNone/>
            </a:pPr>
            <a:r>
              <a:rPr lang="en-GB" sz="2000" dirty="0"/>
              <a:t>    </a:t>
            </a:r>
          </a:p>
          <a:p>
            <a:pPr marL="0" indent="0">
              <a:buNone/>
            </a:pPr>
            <a:r>
              <a:rPr lang="en-GB" sz="2000" dirty="0"/>
              <a:t>      “</a:t>
            </a:r>
            <a:r>
              <a:rPr lang="en-GB" sz="2000" i="1" dirty="0"/>
              <a:t>Culture is the pattern of shared basic assumptions that a group has learned as it solved its problems.”</a:t>
            </a:r>
          </a:p>
          <a:p>
            <a:pPr marL="0" indent="0">
              <a:buNone/>
            </a:pPr>
            <a:r>
              <a:rPr lang="en-GB" sz="2000" dirty="0"/>
              <a:t>      (Schein, 1992, p.12)</a:t>
            </a:r>
          </a:p>
          <a:p>
            <a:pPr marL="0" indent="0">
              <a:buNone/>
            </a:pPr>
            <a:br>
              <a:rPr lang="en-GB" sz="2000" dirty="0"/>
            </a:br>
            <a:r>
              <a:rPr lang="en-GB" sz="2000" dirty="0"/>
              <a:t> </a:t>
            </a:r>
          </a:p>
        </p:txBody>
      </p:sp>
      <p:pic>
        <p:nvPicPr>
          <p:cNvPr id="5" name="Picture 4" descr="A silhouette of a head with gears in it&#10;&#10;AI-generated content may be incorrect.">
            <a:extLst>
              <a:ext uri="{FF2B5EF4-FFF2-40B4-BE49-F238E27FC236}">
                <a16:creationId xmlns:a16="http://schemas.microsoft.com/office/drawing/2014/main" id="{6168F7DB-2BF7-D0CA-058A-8A41BDD149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10714"/>
          <a:stretch>
            <a:fillRect/>
          </a:stretch>
        </p:blipFill>
        <p:spPr>
          <a:xfrm>
            <a:off x="6096001" y="1895469"/>
            <a:ext cx="5319062" cy="2991980"/>
          </a:xfrm>
          <a:prstGeom prst="rect">
            <a:avLst/>
          </a:prstGeom>
        </p:spPr>
      </p:pic>
      <p:grpSp>
        <p:nvGrpSpPr>
          <p:cNvPr id="29" name="Group 28">
            <a:extLst>
              <a:ext uri="{FF2B5EF4-FFF2-40B4-BE49-F238E27FC236}">
                <a16:creationId xmlns:a16="http://schemas.microsoft.com/office/drawing/2014/main" id="{1FD67D68-9B83-C338-8342-3348D8F22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1E397F34-6B84-0D3B-0F29-B1D134B3B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9BD98075-BFC1-BE9C-7FB7-23FE55E433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C0FDD212-C7CF-4B21-BB66-04B3DF9AF2A1}"/>
              </a:ext>
            </a:extLst>
          </p:cNvPr>
          <p:cNvSpPr txBox="1"/>
          <p:nvPr/>
        </p:nvSpPr>
        <p:spPr>
          <a:xfrm>
            <a:off x="8825893" y="4687394"/>
            <a:ext cx="258917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cat.xula.edu/food/self-directed-learning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24114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33DBD8-FDE2-1BC6-8F41-FD5DC3DAAA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3700"/>
              <a:t>What Effectives managers Should Be Doing</a:t>
            </a:r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42848023-3836-EC43-621C-492C7167E1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610" r="18554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  <p:graphicFrame>
        <p:nvGraphicFramePr>
          <p:cNvPr id="53" name="Content Placeholder 2">
            <a:extLst>
              <a:ext uri="{FF2B5EF4-FFF2-40B4-BE49-F238E27FC236}">
                <a16:creationId xmlns:a16="http://schemas.microsoft.com/office/drawing/2014/main" id="{D39A795B-29C5-DB32-0C93-D644CD5D335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03067086"/>
              </p:ext>
            </p:extLst>
          </p:nvPr>
        </p:nvGraphicFramePr>
        <p:xfrm>
          <a:off x="761800" y="2470244"/>
          <a:ext cx="5334197" cy="37698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331909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61950B-7C6B-8E29-20B9-1ECC2C7233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215153"/>
            <a:ext cx="5334197" cy="1301675"/>
          </a:xfrm>
        </p:spPr>
        <p:txBody>
          <a:bodyPr anchor="ctr">
            <a:normAutofit/>
          </a:bodyPr>
          <a:lstStyle/>
          <a:p>
            <a:r>
              <a:rPr lang="en-GB" sz="4000" dirty="0"/>
              <a:t>         Capability Gaps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89A62D-3259-A6AC-F646-8BBF7EFF87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1527714"/>
            <a:ext cx="5334197" cy="4712365"/>
          </a:xfrm>
        </p:spPr>
        <p:txBody>
          <a:bodyPr anchor="ctr">
            <a:normAutofit/>
          </a:bodyPr>
          <a:lstStyle/>
          <a:p>
            <a:endParaRPr lang="en-GB" sz="2000" dirty="0"/>
          </a:p>
          <a:p>
            <a:r>
              <a:rPr lang="en-GB" sz="2000" dirty="0"/>
              <a:t>Managers avoid difficult conversations (CIPD, 2022)</a:t>
            </a:r>
          </a:p>
          <a:p>
            <a:r>
              <a:rPr lang="en-GB" sz="2000" dirty="0"/>
              <a:t>Low emotional intelligence → misunderstandings (Mullins &amp; Christy, 2019)</a:t>
            </a:r>
          </a:p>
          <a:p>
            <a:r>
              <a:rPr lang="en-GB" sz="2000" dirty="0"/>
              <a:t>Over-focus on tasks, not people (Huczynski &amp; Buchanan, 2019)</a:t>
            </a:r>
          </a:p>
          <a:p>
            <a:r>
              <a:rPr lang="en-GB" sz="2000" dirty="0"/>
              <a:t>Inconsistent decision-making affects fairness</a:t>
            </a:r>
          </a:p>
          <a:p>
            <a:r>
              <a:rPr lang="en-GB" sz="2000" dirty="0"/>
              <a:t>Limited coaching or people-development skills (Armstrong &amp; Taylor, 2020)</a:t>
            </a:r>
          </a:p>
          <a:p>
            <a:endParaRPr lang="en-GB" sz="2000" dirty="0"/>
          </a:p>
        </p:txBody>
      </p:sp>
      <p:pic>
        <p:nvPicPr>
          <p:cNvPr id="8" name="Picture 7" descr="A white puzzle with a missing piece&#10;&#10;AI-generated content may be incorrect.">
            <a:extLst>
              <a:ext uri="{FF2B5EF4-FFF2-40B4-BE49-F238E27FC236}">
                <a16:creationId xmlns:a16="http://schemas.microsoft.com/office/drawing/2014/main" id="{9D4DE7CF-0FBD-CD37-FAA5-81E6D99153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3473" r="12068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72EA99E-8E7D-E431-A355-83D0ACE261E2}"/>
              </a:ext>
            </a:extLst>
          </p:cNvPr>
          <p:cNvSpPr txBox="1"/>
          <p:nvPr/>
        </p:nvSpPr>
        <p:spPr>
          <a:xfrm>
            <a:off x="9602831" y="6657945"/>
            <a:ext cx="258917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enago.com/academy/identifying-research-gaps-to-pursue-innovative-research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15465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Rectangle 58">
            <a:extLst>
              <a:ext uri="{FF2B5EF4-FFF2-40B4-BE49-F238E27FC236}">
                <a16:creationId xmlns:a16="http://schemas.microsoft.com/office/drawing/2014/main" id="{90B80AB5-04E5-2C2D-26E9-EF3A3DA3A4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96000" cy="6858000"/>
          </a:xfrm>
          <a:prstGeom prst="rect">
            <a:avLst/>
          </a:prstGeom>
          <a:solidFill>
            <a:schemeClr val="bg1">
              <a:lumMod val="95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A23E26-1DC9-15DC-B344-16AB5153FB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1878" y="5014525"/>
            <a:ext cx="4572000" cy="1401183"/>
          </a:xfrm>
        </p:spPr>
        <p:txBody>
          <a:bodyPr anchor="t">
            <a:normAutofit/>
          </a:bodyPr>
          <a:lstStyle/>
          <a:p>
            <a:r>
              <a:rPr lang="en-GB" sz="3200"/>
              <a:t> Performance Management Failures</a:t>
            </a:r>
          </a:p>
        </p:txBody>
      </p:sp>
      <p:pic>
        <p:nvPicPr>
          <p:cNvPr id="5" name="Picture 4" descr="A eraser with a eraser on a piece of paper&#10;&#10;AI-generated content may be incorrect.">
            <a:extLst>
              <a:ext uri="{FF2B5EF4-FFF2-40B4-BE49-F238E27FC236}">
                <a16:creationId xmlns:a16="http://schemas.microsoft.com/office/drawing/2014/main" id="{CB4CEA4E-0C9C-50CC-FDFC-87A6FB444D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38200" y="1261348"/>
            <a:ext cx="4558748" cy="2564295"/>
          </a:xfrm>
          <a:prstGeom prst="rect">
            <a:avLst/>
          </a:prstGeom>
        </p:spPr>
      </p:pic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FC23E3B9-5ABF-58B3-E2B0-E9A5DAA90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3656" y="474740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815854-EAD5-9868-7AC8-B2F2AC1BA2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11617" y="838200"/>
            <a:ext cx="4542183" cy="53159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 dirty="0"/>
              <a:t>   Current Reality</a:t>
            </a:r>
          </a:p>
          <a:p>
            <a:pPr marL="0" indent="0">
              <a:buNone/>
            </a:pPr>
            <a:endParaRPr lang="en-GB" sz="1700" dirty="0"/>
          </a:p>
          <a:p>
            <a:r>
              <a:rPr lang="en-GB" sz="1800" dirty="0"/>
              <a:t>No structured 1:1s → unclear expectations</a:t>
            </a:r>
          </a:p>
          <a:p>
            <a:r>
              <a:rPr lang="en-GB" sz="1800" dirty="0"/>
              <a:t>Data used for reporting, not improvement (CIPD, 2022)</a:t>
            </a:r>
          </a:p>
          <a:p>
            <a:r>
              <a:rPr lang="en-GB" sz="1800" dirty="0"/>
              <a:t>High performers rarely recognised → lower motivation (Mullins &amp; Christy, 2019)</a:t>
            </a:r>
          </a:p>
          <a:p>
            <a:r>
              <a:rPr lang="en-GB" sz="1800" dirty="0"/>
              <a:t>Informal handling of issues → no long-term learning</a:t>
            </a:r>
            <a:br>
              <a:rPr lang="en-GB" sz="1800" dirty="0"/>
            </a:br>
            <a:endParaRPr lang="en-GB" sz="1800" dirty="0"/>
          </a:p>
          <a:p>
            <a:pPr marL="0" indent="0">
              <a:buNone/>
            </a:pPr>
            <a:r>
              <a:rPr lang="en-GB" sz="1800" dirty="0"/>
              <a:t>    Impact</a:t>
            </a:r>
          </a:p>
          <a:p>
            <a:pPr marL="0" indent="0">
              <a:buNone/>
            </a:pPr>
            <a:endParaRPr lang="en-GB" sz="1800" dirty="0"/>
          </a:p>
          <a:p>
            <a:r>
              <a:rPr lang="en-GB" sz="1800" dirty="0"/>
              <a:t>Service inconsistency</a:t>
            </a:r>
          </a:p>
          <a:p>
            <a:r>
              <a:rPr lang="en-GB" sz="1800" dirty="0"/>
              <a:t>Supervisor burnout</a:t>
            </a:r>
          </a:p>
          <a:p>
            <a:r>
              <a:rPr lang="en-GB" sz="1800" dirty="0"/>
              <a:t>Reduced trust in leadership</a:t>
            </a: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3274213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6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100751-F235-B72E-A476-B981D33278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  Culture: The Hidden Barrier </a:t>
            </a:r>
          </a:p>
        </p:txBody>
      </p:sp>
      <p:pic>
        <p:nvPicPr>
          <p:cNvPr id="7" name="Picture 6" descr="A group of red people with circles and symbols&#10;&#10;AI-generated content may be incorrect.">
            <a:extLst>
              <a:ext uri="{FF2B5EF4-FFF2-40B4-BE49-F238E27FC236}">
                <a16:creationId xmlns:a16="http://schemas.microsoft.com/office/drawing/2014/main" id="{135C5C4B-4F2E-4145-E49C-A7CECDB90A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7307" r="24449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AD9194F0-7A48-8363-D596-4E276F206B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1795545"/>
              </p:ext>
            </p:extLst>
          </p:nvPr>
        </p:nvGraphicFramePr>
        <p:xfrm>
          <a:off x="761800" y="2470244"/>
          <a:ext cx="5334197" cy="37698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4509522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76A96B-535D-4F55-4075-71DC099DD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2885" y="-10886"/>
            <a:ext cx="5203112" cy="1968777"/>
          </a:xfrm>
        </p:spPr>
        <p:txBody>
          <a:bodyPr anchor="ctr">
            <a:normAutofit/>
          </a:bodyPr>
          <a:lstStyle/>
          <a:p>
            <a:r>
              <a:rPr lang="en-GB" sz="4000"/>
              <a:t> Why Culture Must Shift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7080A6-D2F6-AC11-0333-FF9DB5264F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799" y="1124303"/>
            <a:ext cx="5334197" cy="5744582"/>
          </a:xfrm>
        </p:spPr>
        <p:txBody>
          <a:bodyPr anchor="ctr">
            <a:normAutofit/>
          </a:bodyPr>
          <a:lstStyle/>
          <a:p>
            <a:endParaRPr lang="en-GB" sz="1700"/>
          </a:p>
          <a:p>
            <a:pPr marL="0" indent="0">
              <a:buNone/>
            </a:pPr>
            <a:endParaRPr lang="en-GB" sz="1700"/>
          </a:p>
          <a:p>
            <a:r>
              <a:rPr lang="en-GB" sz="2000"/>
              <a:t>Culture influences behaviour and expectations (Huczynski &amp; Buchanan, 2019)</a:t>
            </a:r>
          </a:p>
          <a:p>
            <a:r>
              <a:rPr lang="en-GB" sz="2000"/>
              <a:t>Fairness and voice improve retention (CIPD, 2023)</a:t>
            </a:r>
          </a:p>
          <a:p>
            <a:r>
              <a:rPr lang="en-GB" sz="2000"/>
              <a:t>Clear communication increases engagement (Rees &amp; French, 2020)</a:t>
            </a:r>
          </a:p>
          <a:p>
            <a:r>
              <a:rPr lang="en-GB" sz="2000"/>
              <a:t>Leaders shape team behaviour (Armstrong &amp; Taylor, 2020)</a:t>
            </a:r>
          </a:p>
          <a:p>
            <a:r>
              <a:rPr lang="en-GB" sz="2000"/>
              <a:t>Change requires new behavioural alignment (Lewin, 1951)</a:t>
            </a:r>
          </a:p>
          <a:p>
            <a:pPr marL="0" indent="0">
              <a:buNone/>
            </a:pPr>
            <a:endParaRPr lang="en-GB" sz="1700" dirty="0"/>
          </a:p>
        </p:txBody>
      </p:sp>
      <p:pic>
        <p:nvPicPr>
          <p:cNvPr id="17" name="Picture 16" descr="Colourful carved figures of humans">
            <a:extLst>
              <a:ext uri="{FF2B5EF4-FFF2-40B4-BE49-F238E27FC236}">
                <a16:creationId xmlns:a16="http://schemas.microsoft.com/office/drawing/2014/main" id="{0CE81BF6-CE8F-5566-B4B1-649F64F10CB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451" r="22217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7543251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711EEC-E1A5-99EB-4EB0-10AB41C6DC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Strategic Pillar1: Management Capability</a:t>
            </a:r>
          </a:p>
        </p:txBody>
      </p:sp>
      <p:pic>
        <p:nvPicPr>
          <p:cNvPr id="6" name="Picture 5" descr="A group of pillars in a garden&#10;&#10;AI-generated content may be incorrect.">
            <a:extLst>
              <a:ext uri="{FF2B5EF4-FFF2-40B4-BE49-F238E27FC236}">
                <a16:creationId xmlns:a16="http://schemas.microsoft.com/office/drawing/2014/main" id="{EC7411D7-947F-563A-26CD-7A8F18370F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2" b="3424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8887FF8-73DD-3EAB-823E-AC63021ABC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5915099"/>
              </p:ext>
            </p:extLst>
          </p:nvPr>
        </p:nvGraphicFramePr>
        <p:xfrm>
          <a:off x="761800" y="2470244"/>
          <a:ext cx="5334197" cy="37698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5F2D8DF5-3156-80A4-AE25-D4CDAA7D8998}"/>
              </a:ext>
            </a:extLst>
          </p:cNvPr>
          <p:cNvSpPr txBox="1"/>
          <p:nvPr/>
        </p:nvSpPr>
        <p:spPr>
          <a:xfrm>
            <a:off x="9759925" y="6657945"/>
            <a:ext cx="243207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geograph.org.uk/photo/194277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08237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32BEA8-360B-9184-C612-4A88ED3CF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2500" dirty="0"/>
              <a:t>STRATEGIC PILLAR 2: PERFORMANCE LEADERSHIP</a:t>
            </a:r>
            <a:br>
              <a:rPr lang="en-GB" sz="2500" dirty="0"/>
            </a:br>
            <a:endParaRPr lang="en-GB" sz="25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4B0F16-A439-00DD-CDE5-FC64E09864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1400"/>
          </a:p>
          <a:p>
            <a:pPr marL="0" indent="0">
              <a:buNone/>
            </a:pPr>
            <a:r>
              <a:rPr lang="en-GB" sz="1400"/>
              <a:t>   Actions</a:t>
            </a:r>
          </a:p>
          <a:p>
            <a:pPr marL="0" indent="0">
              <a:buNone/>
            </a:pPr>
            <a:endParaRPr lang="en-GB" sz="1400"/>
          </a:p>
          <a:p>
            <a:r>
              <a:rPr lang="en-GB" sz="1400"/>
              <a:t>Structured quarterly 1:1s (Armstrong &amp; Taylor, 2020)</a:t>
            </a:r>
          </a:p>
          <a:p>
            <a:r>
              <a:rPr lang="en-GB" sz="1400"/>
              <a:t>Behaviour + outcome-based goals</a:t>
            </a:r>
          </a:p>
          <a:p>
            <a:r>
              <a:rPr lang="en-GB" sz="1400"/>
              <a:t>Early intervention for performance dips (CIPD, 2022)</a:t>
            </a:r>
          </a:p>
          <a:p>
            <a:r>
              <a:rPr lang="en-GB" sz="1400"/>
              <a:t>Recognition to reinforce positive behaviour (Mullins &amp; Christy, 2019)</a:t>
            </a:r>
            <a:br>
              <a:rPr lang="en-GB" sz="1400"/>
            </a:br>
            <a:endParaRPr lang="en-GB" sz="1400"/>
          </a:p>
          <a:p>
            <a:pPr marL="0" indent="0">
              <a:buNone/>
            </a:pPr>
            <a:r>
              <a:rPr lang="en-GB" sz="1400"/>
              <a:t>  Long-term transformation requires ongoing, consistent leadership rather than a single event.       (Kotter, 1996)</a:t>
            </a:r>
          </a:p>
        </p:txBody>
      </p:sp>
      <p:pic>
        <p:nvPicPr>
          <p:cNvPr id="5" name="Picture 4" descr="Graph">
            <a:extLst>
              <a:ext uri="{FF2B5EF4-FFF2-40B4-BE49-F238E27FC236}">
                <a16:creationId xmlns:a16="http://schemas.microsoft.com/office/drawing/2014/main" id="{C7A01607-ADE9-3A33-4740-31A4E365F4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558" r="27824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34879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6E28A5-17FC-EBD2-0D5D-98BF990F21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3700"/>
              <a:t> Strategic Pillar 3: Engagement &amp; Retention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E6C5C3-6FC9-18E4-6AC7-9470184FA2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/>
              <a:t>   Actions</a:t>
            </a:r>
          </a:p>
          <a:p>
            <a:pPr marL="0" indent="0">
              <a:buNone/>
            </a:pPr>
            <a:endParaRPr lang="en-GB" sz="2000"/>
          </a:p>
          <a:p>
            <a:r>
              <a:rPr lang="en-GB" sz="2000"/>
              <a:t>Stronger induction → reduces early turnover (CIPD, 2023)</a:t>
            </a:r>
          </a:p>
          <a:p>
            <a:r>
              <a:rPr lang="en-GB" sz="2000"/>
              <a:t>Clear development pathways (Armstrong &amp; Taylor, 2020)</a:t>
            </a:r>
          </a:p>
          <a:p>
            <a:r>
              <a:rPr lang="en-GB" sz="2000"/>
              <a:t>Regular employee voice channels (CIPD, 2022)</a:t>
            </a:r>
          </a:p>
          <a:p>
            <a:r>
              <a:rPr lang="en-GB" sz="2000"/>
              <a:t>Fair scheduling + basic wellbeing (Rees &amp; French, 2020)</a:t>
            </a:r>
          </a:p>
          <a:p>
            <a:endParaRPr lang="en-GB" sz="2000"/>
          </a:p>
        </p:txBody>
      </p:sp>
      <p:pic>
        <p:nvPicPr>
          <p:cNvPr id="5" name="Picture 4" descr="A group of people holding a puzzle&#10;&#10;AI-generated content may be incorrect.">
            <a:extLst>
              <a:ext uri="{FF2B5EF4-FFF2-40B4-BE49-F238E27FC236}">
                <a16:creationId xmlns:a16="http://schemas.microsoft.com/office/drawing/2014/main" id="{E91285E6-6540-8BC2-D80C-6C20D6BE46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2718" r="17881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28978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">
            <a:extLst>
              <a:ext uri="{FF2B5EF4-FFF2-40B4-BE49-F238E27FC236}">
                <a16:creationId xmlns:a16="http://schemas.microsoft.com/office/drawing/2014/main" id="{649C91A9-84E7-4BF0-9026-62F01380D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4274F1-6145-3006-F88D-E42A4C69D9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4983" y="1"/>
            <a:ext cx="3756410" cy="634700"/>
          </a:xfrm>
        </p:spPr>
        <p:txBody>
          <a:bodyPr anchor="ctr">
            <a:normAutofit fontScale="90000"/>
          </a:bodyPr>
          <a:lstStyle/>
          <a:p>
            <a:r>
              <a:rPr lang="en-GB" sz="3400" dirty="0"/>
              <a:t> </a:t>
            </a:r>
            <a:br>
              <a:rPr lang="en-GB" sz="3400" dirty="0"/>
            </a:br>
            <a:r>
              <a:rPr lang="en-GB" sz="3400" dirty="0"/>
              <a:t>Three Year Road Map</a:t>
            </a:r>
            <a:br>
              <a:rPr lang="en-GB" sz="3400" dirty="0"/>
            </a:br>
            <a:endParaRPr lang="en-GB" sz="34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BB60A3D-2026-F29F-2D09-FDED978CB3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3" y="505609"/>
            <a:ext cx="4080361" cy="625019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000" dirty="0"/>
              <a:t>  </a:t>
            </a:r>
            <a:r>
              <a:rPr lang="en-GB" sz="1800" dirty="0"/>
              <a:t>Year 1 – Stabilise </a:t>
            </a:r>
          </a:p>
          <a:p>
            <a:r>
              <a:rPr lang="en-GB" sz="1800" dirty="0"/>
              <a:t>Manager Capability Programme (Armstrong &amp; Taylor, 2020)</a:t>
            </a:r>
          </a:p>
          <a:p>
            <a:r>
              <a:rPr lang="en-GB" sz="1800" dirty="0"/>
              <a:t>Structured 1:1s (CIPD, 2022)</a:t>
            </a:r>
          </a:p>
          <a:p>
            <a:r>
              <a:rPr lang="en-GB" sz="1800" dirty="0"/>
              <a:t>Improved Induction (CIPD, 2023)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   Year 2 – Embed </a:t>
            </a:r>
          </a:p>
          <a:p>
            <a:r>
              <a:rPr lang="en-GB" sz="1800" dirty="0"/>
              <a:t>Consistency checks </a:t>
            </a:r>
          </a:p>
          <a:p>
            <a:r>
              <a:rPr lang="en-GB" sz="1800" dirty="0"/>
              <a:t>Cross-team collaboration </a:t>
            </a:r>
          </a:p>
          <a:p>
            <a:r>
              <a:rPr lang="en-GB" sz="1800" dirty="0"/>
              <a:t>Clear career pathways</a:t>
            </a:r>
          </a:p>
          <a:p>
            <a:endParaRPr lang="en-GB" sz="1800" dirty="0"/>
          </a:p>
          <a:p>
            <a:pPr marL="0" indent="0">
              <a:buNone/>
            </a:pPr>
            <a:r>
              <a:rPr lang="en-GB" sz="1800" dirty="0"/>
              <a:t>    Year 3 – Optimise </a:t>
            </a:r>
          </a:p>
          <a:p>
            <a:r>
              <a:rPr lang="en-GB" sz="1800" dirty="0"/>
              <a:t>Leadership Development pipeline</a:t>
            </a:r>
          </a:p>
          <a:p>
            <a:r>
              <a:rPr lang="en-GB" sz="1800" dirty="0"/>
              <a:t>Culture reinforced through systems</a:t>
            </a:r>
          </a:p>
          <a:p>
            <a:r>
              <a:rPr lang="en-GB" sz="1800" dirty="0"/>
              <a:t>Strategy refreshed through feedback</a:t>
            </a:r>
          </a:p>
          <a:p>
            <a:endParaRPr lang="en-GB" sz="10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B47378D-AD27-45D0-8C1C-5B1098DCC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200" y="0"/>
            <a:ext cx="6781799" cy="685800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177800" dist="215900" dir="8520000" sx="94000" sy="94000" algn="t" rotWithShape="0">
              <a:srgbClr val="000000">
                <a:alpha val="14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magnifying glass over a problem&#10;&#10;AI-generated content may be incorrect.">
            <a:extLst>
              <a:ext uri="{FF2B5EF4-FFF2-40B4-BE49-F238E27FC236}">
                <a16:creationId xmlns:a16="http://schemas.microsoft.com/office/drawing/2014/main" id="{3A6CCB01-1B74-DF47-FF27-495A772072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96000" y="1341996"/>
            <a:ext cx="5334197" cy="417400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6C9BF83-6BED-67D8-7F70-C956936A5C8B}"/>
              </a:ext>
            </a:extLst>
          </p:cNvPr>
          <p:cNvSpPr txBox="1"/>
          <p:nvPr/>
        </p:nvSpPr>
        <p:spPr>
          <a:xfrm>
            <a:off x="8998121" y="5315950"/>
            <a:ext cx="243207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theoryofinterest.blogspot.com/2017/02/to-think-is-to-solve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22247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A48FF2-5C20-2119-45A6-3A967C4746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435155"/>
          </a:xfrm>
        </p:spPr>
        <p:txBody>
          <a:bodyPr anchor="b">
            <a:normAutofit fontScale="90000"/>
          </a:bodyPr>
          <a:lstStyle/>
          <a:p>
            <a:r>
              <a:rPr lang="en-GB" sz="3600" dirty="0"/>
              <a:t> Expected Outcomes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B321E4-ECCC-8D92-E427-626F82FFF5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066" y="1148081"/>
            <a:ext cx="4282984" cy="4394964"/>
          </a:xfrm>
        </p:spPr>
        <p:txBody>
          <a:bodyPr anchor="ctr">
            <a:normAutofit/>
          </a:bodyPr>
          <a:lstStyle/>
          <a:p>
            <a:endParaRPr lang="en-GB" sz="1500" dirty="0"/>
          </a:p>
          <a:p>
            <a:pPr marL="0" indent="0">
              <a:buNone/>
            </a:pPr>
            <a:endParaRPr lang="en-GB" sz="1500" dirty="0"/>
          </a:p>
          <a:p>
            <a:r>
              <a:rPr lang="en-GB" sz="1800" dirty="0"/>
              <a:t>Lower turnover through better fairness &amp; voice (CIPD, 2023)</a:t>
            </a:r>
          </a:p>
          <a:p>
            <a:r>
              <a:rPr lang="en-GB" sz="1800" dirty="0"/>
              <a:t>Higher trust through confident managers (Armstrong &amp; Taylor, 2020)</a:t>
            </a:r>
          </a:p>
          <a:p>
            <a:r>
              <a:rPr lang="en-GB" sz="1800" dirty="0"/>
              <a:t>More consistent service quality across site</a:t>
            </a:r>
          </a:p>
          <a:p>
            <a:r>
              <a:rPr lang="en-GB" sz="1800" dirty="0"/>
              <a:t>Stronger employee commitment and retention</a:t>
            </a:r>
          </a:p>
          <a:p>
            <a:r>
              <a:rPr lang="en-GB" sz="1800" dirty="0"/>
              <a:t>Culture that supports accountability &amp; learning (Schein, 1992)</a:t>
            </a:r>
          </a:p>
          <a:p>
            <a:pPr marL="0" indent="0">
              <a:buNone/>
            </a:pPr>
            <a:endParaRPr lang="en-GB" sz="1500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22" descr="A colorful arrows with letters and words&#10;&#10;AI-generated content may be incorrect.">
            <a:extLst>
              <a:ext uri="{FF2B5EF4-FFF2-40B4-BE49-F238E27FC236}">
                <a16:creationId xmlns:a16="http://schemas.microsoft.com/office/drawing/2014/main" id="{8CFBDD3B-A5D7-ED9E-54B4-29B65CCCC9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680498" y="1434214"/>
            <a:ext cx="4935257" cy="3756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79816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649C91A9-84E7-4BF0-9026-62F01380D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5A899E-F01C-17E5-EEC2-177C809C89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762001"/>
            <a:ext cx="3616560" cy="163157"/>
          </a:xfrm>
        </p:spPr>
        <p:txBody>
          <a:bodyPr anchor="ctr">
            <a:normAutofit fontScale="90000"/>
          </a:bodyPr>
          <a:lstStyle/>
          <a:p>
            <a:r>
              <a:rPr lang="en-GB" sz="3700" dirty="0"/>
              <a:t> Measuring Progress and Success</a:t>
            </a:r>
            <a:br>
              <a:rPr lang="en-GB" sz="3700" dirty="0"/>
            </a:br>
            <a:endParaRPr lang="en-GB" sz="37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1EE77-EBC0-316A-B56F-50159EFD17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3" y="1204856"/>
            <a:ext cx="4080361" cy="5035222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GB" sz="1100" dirty="0"/>
              <a:t> </a:t>
            </a:r>
            <a:r>
              <a:rPr lang="en-GB" sz="1700" dirty="0"/>
              <a:t>Progress will be monitored through quantitative and qualitative measures:</a:t>
            </a:r>
          </a:p>
          <a:p>
            <a:pPr marL="0" indent="0">
              <a:buNone/>
            </a:pPr>
            <a:endParaRPr lang="en-GB" sz="1700" dirty="0"/>
          </a:p>
          <a:p>
            <a:r>
              <a:rPr lang="en-GB" sz="1700" dirty="0"/>
              <a:t>Reduction in staff turnover (CIPD, 2023)</a:t>
            </a:r>
          </a:p>
          <a:p>
            <a:r>
              <a:rPr lang="en-GB" sz="1700" dirty="0"/>
              <a:t>Engagement and wellbeing survey results (CIPD, 2023)</a:t>
            </a:r>
          </a:p>
          <a:p>
            <a:r>
              <a:rPr lang="en-GB" sz="1700" dirty="0"/>
              <a:t>Client feedback and service consistency indicators</a:t>
            </a:r>
          </a:p>
          <a:p>
            <a:r>
              <a:rPr lang="en-GB" sz="1700" dirty="0"/>
              <a:t>Supervisor capability assessments (Armstrong &amp; Taylor, 2020)</a:t>
            </a:r>
          </a:p>
          <a:p>
            <a:r>
              <a:rPr lang="en-GB" sz="1700" dirty="0"/>
              <a:t>Completion of coaching and development activities (Rees &amp; French, 2020)</a:t>
            </a:r>
          </a:p>
          <a:p>
            <a:r>
              <a:rPr lang="en-GB" sz="1700" dirty="0"/>
              <a:t>Internal promotion and mobility tracking</a:t>
            </a:r>
            <a:br>
              <a:rPr lang="en-GB" sz="1700" dirty="0"/>
            </a:br>
            <a:endParaRPr lang="en-GB" sz="1700" dirty="0"/>
          </a:p>
          <a:p>
            <a:pPr marL="0" indent="0">
              <a:buNone/>
            </a:pPr>
            <a:r>
              <a:rPr lang="en-GB" sz="1700" dirty="0"/>
              <a:t>  Clear measurement ensures accountability and supports continuous improvement (Armstrong &amp; Taylor, 2020; Rees &amp; French, 2020)</a:t>
            </a:r>
          </a:p>
          <a:p>
            <a:endParaRPr lang="en-GB" sz="110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B47378D-AD27-45D0-8C1C-5B1098DCC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200" y="0"/>
            <a:ext cx="6781799" cy="685800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177800" dist="215900" dir="8520000" sx="94000" sy="94000" algn="t" rotWithShape="0">
              <a:srgbClr val="000000">
                <a:alpha val="14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Business Growth">
            <a:extLst>
              <a:ext uri="{FF2B5EF4-FFF2-40B4-BE49-F238E27FC236}">
                <a16:creationId xmlns:a16="http://schemas.microsoft.com/office/drawing/2014/main" id="{B3B604BA-2906-80B8-43EA-E1D383C128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96000" y="761902"/>
            <a:ext cx="5334197" cy="5334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62554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F55B8-2496-2580-2494-8065B171CD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461" y="-129092"/>
            <a:ext cx="10053619" cy="677732"/>
          </a:xfrm>
        </p:spPr>
        <p:txBody>
          <a:bodyPr>
            <a:normAutofit fontScale="90000"/>
          </a:bodyPr>
          <a:lstStyle/>
          <a:p>
            <a:r>
              <a:rPr lang="en-GB" dirty="0"/>
              <a:t> 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C19A94-6ACE-549D-52AE-B3683FCE8E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4160" y="681037"/>
            <a:ext cx="11623040" cy="617696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sz="3100" dirty="0"/>
          </a:p>
          <a:p>
            <a:pPr marL="0" indent="0">
              <a:buNone/>
            </a:pPr>
            <a:r>
              <a:rPr lang="en-GB" sz="3100" dirty="0"/>
              <a:t>1. Armstrong, M. &amp; Taylor, S. (2020) </a:t>
            </a:r>
            <a:r>
              <a:rPr lang="en-GB" sz="3100" i="1" dirty="0"/>
              <a:t>Armstrong’s Handbook of Human Resource    Management Practice. London: </a:t>
            </a:r>
            <a:r>
              <a:rPr lang="en-GB" sz="3100" dirty="0"/>
              <a:t>Kogan Page.</a:t>
            </a:r>
          </a:p>
          <a:p>
            <a:pPr marL="0" indent="0">
              <a:buNone/>
            </a:pPr>
            <a:r>
              <a:rPr lang="en-GB" sz="3100" dirty="0"/>
              <a:t>2. CIPD (2022) </a:t>
            </a:r>
            <a:r>
              <a:rPr lang="en-GB" sz="3100" i="1" dirty="0"/>
              <a:t>People Management Skills Report. </a:t>
            </a:r>
            <a:r>
              <a:rPr lang="en-GB" sz="3100" dirty="0"/>
              <a:t>London: CIPD.</a:t>
            </a:r>
          </a:p>
          <a:p>
            <a:pPr marL="0" indent="0">
              <a:buNone/>
            </a:pPr>
            <a:r>
              <a:rPr lang="en-GB" sz="3100" dirty="0"/>
              <a:t>3. CIPD (2023) </a:t>
            </a:r>
            <a:r>
              <a:rPr lang="en-GB" sz="3100" i="1" dirty="0"/>
              <a:t>Good Work Index</a:t>
            </a:r>
            <a:r>
              <a:rPr lang="en-GB" sz="3100" dirty="0"/>
              <a:t>. London: CIPD.</a:t>
            </a:r>
          </a:p>
          <a:p>
            <a:pPr marL="0" indent="0">
              <a:buNone/>
            </a:pPr>
            <a:r>
              <a:rPr lang="en-GB" sz="3100" dirty="0"/>
              <a:t>4. Huczynski, A. &amp; Buchanan, D. (2019) </a:t>
            </a:r>
            <a:r>
              <a:rPr lang="en-GB" sz="3100" i="1" dirty="0"/>
              <a:t>Organizational Behaviour</a:t>
            </a:r>
            <a:r>
              <a:rPr lang="en-GB" sz="3100" dirty="0"/>
              <a:t>. Harlow: Pearson.</a:t>
            </a:r>
          </a:p>
          <a:p>
            <a:pPr marL="0" indent="0">
              <a:buNone/>
            </a:pPr>
            <a:r>
              <a:rPr lang="en-GB" sz="3100" dirty="0"/>
              <a:t>5. Kotter, J. (1996) </a:t>
            </a:r>
            <a:r>
              <a:rPr lang="en-GB" sz="3100" i="1" dirty="0"/>
              <a:t>Leading Change</a:t>
            </a:r>
            <a:r>
              <a:rPr lang="en-GB" sz="3100" dirty="0"/>
              <a:t>. Boston: Harvard Business Review Press.</a:t>
            </a:r>
          </a:p>
          <a:p>
            <a:pPr marL="0" indent="0">
              <a:buNone/>
            </a:pPr>
            <a:r>
              <a:rPr lang="en-GB" sz="3100" dirty="0"/>
              <a:t>6. Lewin, K. (1951) </a:t>
            </a:r>
            <a:r>
              <a:rPr lang="en-GB" sz="3100" i="1" dirty="0"/>
              <a:t>Field Theory in Social Science</a:t>
            </a:r>
            <a:r>
              <a:rPr lang="en-GB" sz="3100" dirty="0"/>
              <a:t>. New York: Harper &amp; Row.</a:t>
            </a:r>
          </a:p>
          <a:p>
            <a:pPr marL="0" indent="0">
              <a:buNone/>
            </a:pPr>
            <a:r>
              <a:rPr lang="en-GB" sz="3100" dirty="0"/>
              <a:t>7. Mullins, L. &amp; Christy, G. (2019) </a:t>
            </a:r>
            <a:r>
              <a:rPr lang="en-GB" sz="3100" i="1" dirty="0"/>
              <a:t>Management and Organisational Behaviour</a:t>
            </a:r>
            <a:r>
              <a:rPr lang="en-GB" sz="3100" dirty="0"/>
              <a:t>. Harlow: Pearson.</a:t>
            </a:r>
          </a:p>
          <a:p>
            <a:pPr marL="0" indent="0">
              <a:buNone/>
            </a:pPr>
            <a:r>
              <a:rPr lang="en-GB" sz="3100" dirty="0"/>
              <a:t>8. Pedler, M., Burgoyne, J. &amp; Boydell, T. (2010) </a:t>
            </a:r>
            <a:r>
              <a:rPr lang="en-GB" sz="3100" i="1" dirty="0"/>
              <a:t>A Manager’s Guide to Leadership. </a:t>
            </a:r>
            <a:r>
              <a:rPr lang="en-GB" sz="3100" dirty="0"/>
              <a:t>Maidenhead: McGraw-Hill.</a:t>
            </a:r>
          </a:p>
          <a:p>
            <a:pPr marL="0" indent="0">
              <a:buNone/>
            </a:pPr>
            <a:r>
              <a:rPr lang="en-GB" sz="3100" dirty="0"/>
              <a:t>9. Purcell, J. &amp; Hutchinson, S. (2007) ‘Front-line managers as agents in the HR–performance causal chain’, </a:t>
            </a:r>
            <a:r>
              <a:rPr lang="en-GB" sz="3100" i="1" dirty="0"/>
              <a:t>Human Resource Management Journal</a:t>
            </a:r>
            <a:r>
              <a:rPr lang="en-GB" sz="3100" dirty="0"/>
              <a:t>, 17(1), pp. 3–20.</a:t>
            </a:r>
          </a:p>
          <a:p>
            <a:pPr marL="0" indent="0">
              <a:buNone/>
            </a:pPr>
            <a:r>
              <a:rPr lang="en-GB" sz="3100" dirty="0"/>
              <a:t>10. Rees, G. &amp; French, R. (2020) </a:t>
            </a:r>
            <a:r>
              <a:rPr lang="en-GB" sz="3100" i="1" dirty="0"/>
              <a:t>Leading, Managing and Developing People. </a:t>
            </a:r>
            <a:r>
              <a:rPr lang="en-GB" sz="3100" dirty="0"/>
              <a:t>London: Kogan Page.</a:t>
            </a:r>
          </a:p>
          <a:p>
            <a:pPr marL="0" indent="0">
              <a:buNone/>
            </a:pPr>
            <a:r>
              <a:rPr lang="en-GB" sz="3100" dirty="0"/>
              <a:t>11. Schein, E. (1992) </a:t>
            </a:r>
            <a:r>
              <a:rPr lang="en-GB" sz="3100" i="1" dirty="0"/>
              <a:t>Organizational Culture and Leadership</a:t>
            </a:r>
            <a:r>
              <a:rPr lang="en-GB" sz="3100" dirty="0"/>
              <a:t>. San Francisco: Jossey-Bass.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37749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halkboard with a message on it&#10;&#10;AI-generated content may be incorrect.">
            <a:extLst>
              <a:ext uri="{FF2B5EF4-FFF2-40B4-BE49-F238E27FC236}">
                <a16:creationId xmlns:a16="http://schemas.microsoft.com/office/drawing/2014/main" id="{B87927E7-E0E9-6DCB-1201-8FE5F7BC0E9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1" b="15488"/>
          <a:stretch>
            <a:fillRect/>
          </a:stretch>
        </p:blipFill>
        <p:spPr>
          <a:xfrm>
            <a:off x="-3447" y="-1"/>
            <a:ext cx="12195447" cy="6879745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4D60F200-5EB0-B223-2439-C96C67F0F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589414" y="-733991"/>
            <a:ext cx="3020876" cy="12206596"/>
          </a:xfrm>
          <a:prstGeom prst="rect">
            <a:avLst/>
          </a:prstGeom>
          <a:gradFill flip="none" rotWithShape="1">
            <a:gsLst>
              <a:gs pos="21000">
                <a:srgbClr val="000000">
                  <a:alpha val="62000"/>
                </a:srgbClr>
              </a:gs>
              <a:gs pos="100000">
                <a:srgbClr val="000000">
                  <a:alpha val="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6567EA8-C72D-4B9B-D23F-6B2E9F9C9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446" y="0"/>
            <a:ext cx="2843402" cy="6879745"/>
          </a:xfrm>
          <a:prstGeom prst="rect">
            <a:avLst/>
          </a:prstGeom>
          <a:gradFill flip="none" rotWithShape="1">
            <a:gsLst>
              <a:gs pos="5000">
                <a:schemeClr val="accent2"/>
              </a:gs>
              <a:gs pos="49000">
                <a:schemeClr val="accent5">
                  <a:lumMod val="60000"/>
                  <a:lumOff val="40000"/>
                  <a:alpha val="0"/>
                </a:schemeClr>
              </a:gs>
            </a:gsLst>
            <a:lin ang="96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EFBFA78-9360-1E01-5448-6D5AE0A32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038704" y="21736"/>
            <a:ext cx="3152862" cy="6858008"/>
          </a:xfrm>
          <a:prstGeom prst="rect">
            <a:avLst/>
          </a:prstGeom>
          <a:gradFill flip="none" rotWithShape="1">
            <a:gsLst>
              <a:gs pos="5000">
                <a:schemeClr val="accent5">
                  <a:alpha val="48000"/>
                </a:schemeClr>
              </a:gs>
              <a:gs pos="42000">
                <a:schemeClr val="accent5">
                  <a:alpha val="0"/>
                </a:schemeClr>
              </a:gs>
            </a:gsLst>
            <a:lin ang="1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740453C-744F-DB3A-47EC-15EACE1DC1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447" y="5288433"/>
            <a:ext cx="12199706" cy="1591311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49000">
                <a:schemeClr val="accent2">
                  <a:alpha val="0"/>
                </a:schemeClr>
              </a:gs>
            </a:gsLst>
            <a:lin ang="588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6924B03-77BD-EAE3-2854-43363FF8E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84596" y="2224929"/>
            <a:ext cx="3866773" cy="54428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54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93B978-DD0F-CAA5-9745-EA183201BF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9028" y="5029199"/>
            <a:ext cx="7927785" cy="1005841"/>
          </a:xfrm>
        </p:spPr>
        <p:txBody>
          <a:bodyPr>
            <a:normAutofit/>
          </a:bodyPr>
          <a:lstStyle/>
          <a:p>
            <a:pPr algn="l"/>
            <a:r>
              <a:rPr lang="en-GB" sz="4800" dirty="0">
                <a:solidFill>
                  <a:srgbClr val="FFFFFF"/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8829525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Future People Management Strategy</Template>
  <TotalTime>309</TotalTime>
  <Words>1212</Words>
  <Application>Microsoft Office PowerPoint</Application>
  <PresentationFormat>Widescreen</PresentationFormat>
  <Paragraphs>162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Aptos</vt:lpstr>
      <vt:lpstr>Aptos Display</vt:lpstr>
      <vt:lpstr>Arial</vt:lpstr>
      <vt:lpstr>Calibri</vt:lpstr>
      <vt:lpstr>Office Theme</vt:lpstr>
      <vt:lpstr>Future People Management Strategy BrightWave Services Ltd </vt:lpstr>
      <vt:lpstr>  Purpose and Agenda </vt:lpstr>
      <vt:lpstr>  Current People Management Problem</vt:lpstr>
      <vt:lpstr>         Why Change Is Necessary</vt:lpstr>
      <vt:lpstr>What Effectives managers Should Be Doing</vt:lpstr>
      <vt:lpstr>         Capability Gaps </vt:lpstr>
      <vt:lpstr> Performance Management Failures</vt:lpstr>
      <vt:lpstr>  Culture: The Hidden Barrier </vt:lpstr>
      <vt:lpstr> Why Culture Must Shift</vt:lpstr>
      <vt:lpstr>Strategic Pillar1: Management Capability</vt:lpstr>
      <vt:lpstr>STRATEGIC PILLAR 2: PERFORMANCE LEADERSHIP </vt:lpstr>
      <vt:lpstr> Strategic Pillar 3: Engagement &amp; Retention </vt:lpstr>
      <vt:lpstr>  Three Year Road Map </vt:lpstr>
      <vt:lpstr> Expected Outcomes</vt:lpstr>
      <vt:lpstr> Measuring Progress and Success </vt:lpstr>
      <vt:lpstr> References 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Sanda-Ionela Vica (2410012)</dc:creator>
  <cp:lastModifiedBy>Sanda-Ionela Vica (2410012)</cp:lastModifiedBy>
  <cp:revision>1</cp:revision>
  <dcterms:created xsi:type="dcterms:W3CDTF">2025-11-30T19:00:00Z</dcterms:created>
  <dcterms:modified xsi:type="dcterms:W3CDTF">2025-12-01T00:16:14Z</dcterms:modified>
</cp:coreProperties>
</file>