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2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64" r:id="rId3"/>
    <p:sldId id="257" r:id="rId4"/>
    <p:sldId id="457" r:id="rId5"/>
    <p:sldId id="275" r:id="rId6"/>
    <p:sldId id="279" r:id="rId7"/>
    <p:sldId id="281" r:id="rId8"/>
    <p:sldId id="282" r:id="rId9"/>
    <p:sldId id="443" r:id="rId10"/>
    <p:sldId id="441" r:id="rId11"/>
    <p:sldId id="460" r:id="rId12"/>
    <p:sldId id="436" r:id="rId13"/>
    <p:sldId id="262" r:id="rId14"/>
    <p:sldId id="263" r:id="rId15"/>
    <p:sldId id="471" r:id="rId16"/>
    <p:sldId id="265" r:id="rId17"/>
    <p:sldId id="266" r:id="rId18"/>
    <p:sldId id="268" r:id="rId19"/>
    <p:sldId id="267" r:id="rId20"/>
    <p:sldId id="269" r:id="rId21"/>
    <p:sldId id="270" r:id="rId22"/>
    <p:sldId id="271" r:id="rId23"/>
    <p:sldId id="272" r:id="rId24"/>
    <p:sldId id="273" r:id="rId25"/>
    <p:sldId id="472" r:id="rId26"/>
    <p:sldId id="280" r:id="rId27"/>
    <p:sldId id="464" r:id="rId28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4E066A4-A474-4424-85BF-9CECB9531F0E}">
          <p14:sldIdLst>
            <p14:sldId id="256"/>
            <p14:sldId id="264"/>
            <p14:sldId id="257"/>
            <p14:sldId id="457"/>
            <p14:sldId id="275"/>
            <p14:sldId id="279"/>
            <p14:sldId id="281"/>
            <p14:sldId id="282"/>
            <p14:sldId id="443"/>
            <p14:sldId id="441"/>
            <p14:sldId id="460"/>
            <p14:sldId id="436"/>
            <p14:sldId id="262"/>
            <p14:sldId id="263"/>
            <p14:sldId id="471"/>
            <p14:sldId id="265"/>
            <p14:sldId id="266"/>
            <p14:sldId id="268"/>
            <p14:sldId id="267"/>
            <p14:sldId id="269"/>
            <p14:sldId id="270"/>
            <p14:sldId id="271"/>
            <p14:sldId id="272"/>
            <p14:sldId id="273"/>
            <p14:sldId id="472"/>
            <p14:sldId id="280"/>
            <p14:sldId id="4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F7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C81FC5-5947-49D4-8E3A-CFD8AE40BFD0}" v="111" dt="2026-09-29T18:51:38.2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501" autoAdjust="0"/>
  </p:normalViewPr>
  <p:slideViewPr>
    <p:cSldViewPr snapToGrid="0">
      <p:cViewPr varScale="1">
        <p:scale>
          <a:sx n="98" d="100"/>
          <a:sy n="98" d="100"/>
        </p:scale>
        <p:origin x="22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ags" Target="tags/tag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D55405F9-96CE-42DD-9571-C3D40844E8B0}"/>
    <pc:docChg chg="undo redo custSel addSld delSld modSld modSection">
      <pc:chgData name="Alisdair Cunningham" userId="67e8d9ba-4582-42f1-b26c-e866daa7f65b" providerId="ADAL" clId="{D55405F9-96CE-42DD-9571-C3D40844E8B0}" dt="2026-09-29T18:58:54.281" v="746" actId="1076"/>
      <pc:docMkLst>
        <pc:docMk/>
      </pc:docMkLst>
      <pc:sldChg chg="modSp mod">
        <pc:chgData name="Alisdair Cunningham" userId="67e8d9ba-4582-42f1-b26c-e866daa7f65b" providerId="ADAL" clId="{D55405F9-96CE-42DD-9571-C3D40844E8B0}" dt="2026-09-29T14:06:55.852" v="149" actId="20577"/>
        <pc:sldMkLst>
          <pc:docMk/>
          <pc:sldMk cId="3701768522" sldId="256"/>
        </pc:sldMkLst>
        <pc:spChg chg="mod">
          <ac:chgData name="Alisdair Cunningham" userId="67e8d9ba-4582-42f1-b26c-e866daa7f65b" providerId="ADAL" clId="{D55405F9-96CE-42DD-9571-C3D40844E8B0}" dt="2026-09-29T14:06:55.852" v="149" actId="20577"/>
          <ac:spMkLst>
            <pc:docMk/>
            <pc:sldMk cId="3701768522" sldId="256"/>
            <ac:spMk id="29" creationId="{57CC4A95-AF50-3264-EFBB-B7B2A4AC5E30}"/>
          </ac:spMkLst>
        </pc:spChg>
        <pc:spChg chg="mod">
          <ac:chgData name="Alisdair Cunningham" userId="67e8d9ba-4582-42f1-b26c-e866daa7f65b" providerId="ADAL" clId="{D55405F9-96CE-42DD-9571-C3D40844E8B0}" dt="2026-09-29T12:56:42.170" v="10" actId="20577"/>
          <ac:spMkLst>
            <pc:docMk/>
            <pc:sldMk cId="3701768522" sldId="256"/>
            <ac:spMk id="38" creationId="{065D01E9-11A0-DBC0-6713-29D01B31E987}"/>
          </ac:spMkLst>
        </pc:spChg>
      </pc:sldChg>
      <pc:sldChg chg="addSp modSp add mod">
        <pc:chgData name="Alisdair Cunningham" userId="67e8d9ba-4582-42f1-b26c-e866daa7f65b" providerId="ADAL" clId="{D55405F9-96CE-42DD-9571-C3D40844E8B0}" dt="2026-09-29T14:58:46.861" v="155" actId="6549"/>
        <pc:sldMkLst>
          <pc:docMk/>
          <pc:sldMk cId="4258480128" sldId="257"/>
        </pc:sldMkLst>
        <pc:spChg chg="add">
          <ac:chgData name="Alisdair Cunningham" userId="67e8d9ba-4582-42f1-b26c-e866daa7f65b" providerId="ADAL" clId="{D55405F9-96CE-42DD-9571-C3D40844E8B0}" dt="2026-09-29T14:58:37.256" v="153" actId="22"/>
          <ac:spMkLst>
            <pc:docMk/>
            <pc:sldMk cId="4258480128" sldId="257"/>
            <ac:spMk id="5" creationId="{A3A2E53A-02E4-EDCD-4BEF-5C5436CFB579}"/>
          </ac:spMkLst>
        </pc:spChg>
        <pc:spChg chg="add mod">
          <ac:chgData name="Alisdair Cunningham" userId="67e8d9ba-4582-42f1-b26c-e866daa7f65b" providerId="ADAL" clId="{D55405F9-96CE-42DD-9571-C3D40844E8B0}" dt="2026-09-29T14:58:46.861" v="155" actId="6549"/>
          <ac:spMkLst>
            <pc:docMk/>
            <pc:sldMk cId="4258480128" sldId="257"/>
            <ac:spMk id="7" creationId="{5E468765-99EA-B772-C769-EFAA88CB140B}"/>
          </ac:spMkLst>
        </pc:spChg>
      </pc:sldChg>
      <pc:sldChg chg="modSp del mod modShow">
        <pc:chgData name="Alisdair Cunningham" userId="67e8d9ba-4582-42f1-b26c-e866daa7f65b" providerId="ADAL" clId="{D55405F9-96CE-42DD-9571-C3D40844E8B0}" dt="2026-09-29T18:46:37.103" v="592" actId="47"/>
        <pc:sldMkLst>
          <pc:docMk/>
          <pc:sldMk cId="1337602262" sldId="260"/>
        </pc:sldMkLst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1337602262" sldId="260"/>
            <ac:spMk id="4" creationId="{B09708A2-8707-9C94-BC3F-8EC22517899A}"/>
          </ac:spMkLst>
        </pc:spChg>
        <pc:spChg chg="mod">
          <ac:chgData name="Alisdair Cunningham" userId="67e8d9ba-4582-42f1-b26c-e866daa7f65b" providerId="ADAL" clId="{D55405F9-96CE-42DD-9571-C3D40844E8B0}" dt="2026-09-29T12:40:25.045" v="9"/>
          <ac:spMkLst>
            <pc:docMk/>
            <pc:sldMk cId="1337602262" sldId="260"/>
            <ac:spMk id="8" creationId="{C39BE701-A67E-5BFD-B044-ECF13A621788}"/>
          </ac:spMkLst>
        </pc:spChg>
      </pc:sldChg>
      <pc:sldChg chg="addSp delSp modSp add mod setBg">
        <pc:chgData name="Alisdair Cunningham" userId="67e8d9ba-4582-42f1-b26c-e866daa7f65b" providerId="ADAL" clId="{D55405F9-96CE-42DD-9571-C3D40844E8B0}" dt="2026-09-29T15:53:44.084" v="483" actId="1076"/>
        <pc:sldMkLst>
          <pc:docMk/>
          <pc:sldMk cId="498987764" sldId="262"/>
        </pc:sldMkLst>
        <pc:spChg chg="add mod">
          <ac:chgData name="Alisdair Cunningham" userId="67e8d9ba-4582-42f1-b26c-e866daa7f65b" providerId="ADAL" clId="{D55405F9-96CE-42DD-9571-C3D40844E8B0}" dt="2026-09-29T15:53:44.084" v="483" actId="1076"/>
          <ac:spMkLst>
            <pc:docMk/>
            <pc:sldMk cId="498987764" sldId="262"/>
            <ac:spMk id="3" creationId="{4ED4781D-54CF-E1A6-B203-3219A6A01A0C}"/>
          </ac:spMkLst>
        </pc:spChg>
        <pc:spChg chg="mod">
          <ac:chgData name="Alisdair Cunningham" userId="67e8d9ba-4582-42f1-b26c-e866daa7f65b" providerId="ADAL" clId="{D55405F9-96CE-42DD-9571-C3D40844E8B0}" dt="2026-09-29T15:53:35.188" v="479" actId="1076"/>
          <ac:spMkLst>
            <pc:docMk/>
            <pc:sldMk cId="498987764" sldId="262"/>
            <ac:spMk id="4" creationId="{00000000-0000-0000-0000-000000000000}"/>
          </ac:spMkLst>
        </pc:spChg>
        <pc:spChg chg="add del">
          <ac:chgData name="Alisdair Cunningham" userId="67e8d9ba-4582-42f1-b26c-e866daa7f65b" providerId="ADAL" clId="{D55405F9-96CE-42DD-9571-C3D40844E8B0}" dt="2026-09-29T15:51:06.721" v="422" actId="22"/>
          <ac:spMkLst>
            <pc:docMk/>
            <pc:sldMk cId="498987764" sldId="262"/>
            <ac:spMk id="6" creationId="{396D2F04-86E9-6AAF-0A94-192FAAC6AED1}"/>
          </ac:spMkLst>
        </pc:spChg>
        <pc:spChg chg="add mod">
          <ac:chgData name="Alisdair Cunningham" userId="67e8d9ba-4582-42f1-b26c-e866daa7f65b" providerId="ADAL" clId="{D55405F9-96CE-42DD-9571-C3D40844E8B0}" dt="2026-09-29T15:53:24.301" v="477" actId="6549"/>
          <ac:spMkLst>
            <pc:docMk/>
            <pc:sldMk cId="498987764" sldId="262"/>
            <ac:spMk id="8" creationId="{2F14DDDC-7C21-3A7F-A669-64BC2C600911}"/>
          </ac:spMkLst>
        </pc:spChg>
        <pc:picChg chg="add mod">
          <ac:chgData name="Alisdair Cunningham" userId="67e8d9ba-4582-42f1-b26c-e866daa7f65b" providerId="ADAL" clId="{D55405F9-96CE-42DD-9571-C3D40844E8B0}" dt="2026-09-29T15:53:17.455" v="461" actId="14100"/>
          <ac:picMkLst>
            <pc:docMk/>
            <pc:sldMk cId="498987764" sldId="262"/>
            <ac:picMk id="10" creationId="{42441103-9075-76A1-445B-A5E6F9CA233C}"/>
          </ac:picMkLst>
        </pc:picChg>
      </pc:sldChg>
      <pc:sldChg chg="modSp del">
        <pc:chgData name="Alisdair Cunningham" userId="67e8d9ba-4582-42f1-b26c-e866daa7f65b" providerId="ADAL" clId="{D55405F9-96CE-42DD-9571-C3D40844E8B0}" dt="2026-09-29T15:48:19.770" v="412" actId="47"/>
        <pc:sldMkLst>
          <pc:docMk/>
          <pc:sldMk cId="2545193714" sldId="263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2545193714" sldId="263"/>
            <ac:spMk id="8" creationId="{C39BE701-A67E-5BFD-B044-ECF13A621788}"/>
          </ac:spMkLst>
        </pc:spChg>
      </pc:sldChg>
      <pc:sldChg chg="addSp modSp add mod">
        <pc:chgData name="Alisdair Cunningham" userId="67e8d9ba-4582-42f1-b26c-e866daa7f65b" providerId="ADAL" clId="{D55405F9-96CE-42DD-9571-C3D40844E8B0}" dt="2026-09-29T15:52:23.718" v="440" actId="22"/>
        <pc:sldMkLst>
          <pc:docMk/>
          <pc:sldMk cId="4112799977" sldId="263"/>
        </pc:sldMkLst>
        <pc:spChg chg="mod">
          <ac:chgData name="Alisdair Cunningham" userId="67e8d9ba-4582-42f1-b26c-e866daa7f65b" providerId="ADAL" clId="{D55405F9-96CE-42DD-9571-C3D40844E8B0}" dt="2026-09-29T15:50:53.269" v="420" actId="20577"/>
          <ac:spMkLst>
            <pc:docMk/>
            <pc:sldMk cId="4112799977" sldId="263"/>
            <ac:spMk id="2" creationId="{00000000-0000-0000-0000-000000000000}"/>
          </ac:spMkLst>
        </pc:spChg>
        <pc:spChg chg="add">
          <ac:chgData name="Alisdair Cunningham" userId="67e8d9ba-4582-42f1-b26c-e866daa7f65b" providerId="ADAL" clId="{D55405F9-96CE-42DD-9571-C3D40844E8B0}" dt="2026-09-29T15:52:23.718" v="440" actId="22"/>
          <ac:spMkLst>
            <pc:docMk/>
            <pc:sldMk cId="4112799977" sldId="263"/>
            <ac:spMk id="5" creationId="{CE1BFF69-9ABC-FD22-EB55-699FD00467C7}"/>
          </ac:spMkLst>
        </pc:spChg>
      </pc:sldChg>
      <pc:sldChg chg="modSp mod">
        <pc:chgData name="Alisdair Cunningham" userId="67e8d9ba-4582-42f1-b26c-e866daa7f65b" providerId="ADAL" clId="{D55405F9-96CE-42DD-9571-C3D40844E8B0}" dt="2026-09-29T18:52:14.890" v="712" actId="20577"/>
        <pc:sldMkLst>
          <pc:docMk/>
          <pc:sldMk cId="2419514132" sldId="264"/>
        </pc:sldMkLst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2419514132" sldId="264"/>
            <ac:spMk id="6" creationId="{E9F3EB8E-641B-7669-952D-D6098E4C5C6D}"/>
          </ac:spMkLst>
        </pc:spChg>
        <pc:spChg chg="mod">
          <ac:chgData name="Alisdair Cunningham" userId="67e8d9ba-4582-42f1-b26c-e866daa7f65b" providerId="ADAL" clId="{D55405F9-96CE-42DD-9571-C3D40844E8B0}" dt="2026-09-29T15:54:15.262" v="506" actId="20577"/>
          <ac:spMkLst>
            <pc:docMk/>
            <pc:sldMk cId="2419514132" sldId="264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9-29T18:52:14.890" v="712" actId="20577"/>
          <ac:spMkLst>
            <pc:docMk/>
            <pc:sldMk cId="2419514132" sldId="264"/>
            <ac:spMk id="12" creationId="{38C4A143-C346-A5D7-3DFF-2CAF7FBCDBED}"/>
          </ac:spMkLst>
        </pc:spChg>
      </pc:sldChg>
      <pc:sldChg chg="addSp add mod">
        <pc:chgData name="Alisdair Cunningham" userId="67e8d9ba-4582-42f1-b26c-e866daa7f65b" providerId="ADAL" clId="{D55405F9-96CE-42DD-9571-C3D40844E8B0}" dt="2026-09-29T15:52:25.712" v="442" actId="22"/>
        <pc:sldMkLst>
          <pc:docMk/>
          <pc:sldMk cId="317314113" sldId="265"/>
        </pc:sldMkLst>
        <pc:spChg chg="add">
          <ac:chgData name="Alisdair Cunningham" userId="67e8d9ba-4582-42f1-b26c-e866daa7f65b" providerId="ADAL" clId="{D55405F9-96CE-42DD-9571-C3D40844E8B0}" dt="2026-09-29T15:51:16.726" v="425" actId="22"/>
          <ac:spMkLst>
            <pc:docMk/>
            <pc:sldMk cId="317314113" sldId="265"/>
            <ac:spMk id="5" creationId="{12D2EB70-9A39-BE9A-604D-5EE79016C017}"/>
          </ac:spMkLst>
        </pc:spChg>
        <pc:spChg chg="add">
          <ac:chgData name="Alisdair Cunningham" userId="67e8d9ba-4582-42f1-b26c-e866daa7f65b" providerId="ADAL" clId="{D55405F9-96CE-42DD-9571-C3D40844E8B0}" dt="2026-09-29T15:52:25.712" v="442" actId="22"/>
          <ac:spMkLst>
            <pc:docMk/>
            <pc:sldMk cId="317314113" sldId="265"/>
            <ac:spMk id="7" creationId="{A3B8F39F-CBFB-55DF-2ABB-E706C974FCBA}"/>
          </ac:spMkLst>
        </pc:spChg>
      </pc:sldChg>
      <pc:sldChg chg="addSp add mod">
        <pc:chgData name="Alisdair Cunningham" userId="67e8d9ba-4582-42f1-b26c-e866daa7f65b" providerId="ADAL" clId="{D55405F9-96CE-42DD-9571-C3D40844E8B0}" dt="2026-09-29T15:52:26.207" v="443" actId="22"/>
        <pc:sldMkLst>
          <pc:docMk/>
          <pc:sldMk cId="4022032973" sldId="266"/>
        </pc:sldMkLst>
        <pc:spChg chg="add">
          <ac:chgData name="Alisdair Cunningham" userId="67e8d9ba-4582-42f1-b26c-e866daa7f65b" providerId="ADAL" clId="{D55405F9-96CE-42DD-9571-C3D40844E8B0}" dt="2026-09-29T15:51:17.203" v="426" actId="22"/>
          <ac:spMkLst>
            <pc:docMk/>
            <pc:sldMk cId="4022032973" sldId="266"/>
            <ac:spMk id="5" creationId="{FF9B21FB-AA55-F533-377F-40AA8EC4E76D}"/>
          </ac:spMkLst>
        </pc:spChg>
        <pc:spChg chg="add">
          <ac:chgData name="Alisdair Cunningham" userId="67e8d9ba-4582-42f1-b26c-e866daa7f65b" providerId="ADAL" clId="{D55405F9-96CE-42DD-9571-C3D40844E8B0}" dt="2026-09-29T15:52:26.207" v="443" actId="22"/>
          <ac:spMkLst>
            <pc:docMk/>
            <pc:sldMk cId="4022032973" sldId="266"/>
            <ac:spMk id="7" creationId="{08B4615D-D3CD-E193-60C5-EBD843F52C57}"/>
          </ac:spMkLst>
        </pc:spChg>
      </pc:sldChg>
      <pc:sldChg chg="addSp add mod">
        <pc:chgData name="Alisdair Cunningham" userId="67e8d9ba-4582-42f1-b26c-e866daa7f65b" providerId="ADAL" clId="{D55405F9-96CE-42DD-9571-C3D40844E8B0}" dt="2026-09-29T15:52:28.264" v="445" actId="22"/>
        <pc:sldMkLst>
          <pc:docMk/>
          <pc:sldMk cId="722533187" sldId="267"/>
        </pc:sldMkLst>
        <pc:spChg chg="add">
          <ac:chgData name="Alisdair Cunningham" userId="67e8d9ba-4582-42f1-b26c-e866daa7f65b" providerId="ADAL" clId="{D55405F9-96CE-42DD-9571-C3D40844E8B0}" dt="2026-09-29T15:51:19.446" v="428" actId="22"/>
          <ac:spMkLst>
            <pc:docMk/>
            <pc:sldMk cId="722533187" sldId="267"/>
            <ac:spMk id="5" creationId="{E1EA80DE-CDB3-CB61-F332-A68B0094D1ED}"/>
          </ac:spMkLst>
        </pc:spChg>
        <pc:spChg chg="add">
          <ac:chgData name="Alisdair Cunningham" userId="67e8d9ba-4582-42f1-b26c-e866daa7f65b" providerId="ADAL" clId="{D55405F9-96CE-42DD-9571-C3D40844E8B0}" dt="2026-09-29T15:52:28.264" v="445" actId="22"/>
          <ac:spMkLst>
            <pc:docMk/>
            <pc:sldMk cId="722533187" sldId="267"/>
            <ac:spMk id="7" creationId="{21CE3295-02DF-2F17-AA39-97AE3699D673}"/>
          </ac:spMkLst>
        </pc:spChg>
      </pc:sldChg>
      <pc:sldChg chg="addSp add mod">
        <pc:chgData name="Alisdair Cunningham" userId="67e8d9ba-4582-42f1-b26c-e866daa7f65b" providerId="ADAL" clId="{D55405F9-96CE-42DD-9571-C3D40844E8B0}" dt="2026-09-29T15:52:27.789" v="444" actId="22"/>
        <pc:sldMkLst>
          <pc:docMk/>
          <pc:sldMk cId="2099153814" sldId="268"/>
        </pc:sldMkLst>
        <pc:spChg chg="add">
          <ac:chgData name="Alisdair Cunningham" userId="67e8d9ba-4582-42f1-b26c-e866daa7f65b" providerId="ADAL" clId="{D55405F9-96CE-42DD-9571-C3D40844E8B0}" dt="2026-09-29T15:51:17.680" v="427" actId="22"/>
          <ac:spMkLst>
            <pc:docMk/>
            <pc:sldMk cId="2099153814" sldId="268"/>
            <ac:spMk id="5" creationId="{1CC59BFD-89CE-C284-CB42-2FCDB7511E10}"/>
          </ac:spMkLst>
        </pc:spChg>
        <pc:spChg chg="add">
          <ac:chgData name="Alisdair Cunningham" userId="67e8d9ba-4582-42f1-b26c-e866daa7f65b" providerId="ADAL" clId="{D55405F9-96CE-42DD-9571-C3D40844E8B0}" dt="2026-09-29T15:52:27.789" v="444" actId="22"/>
          <ac:spMkLst>
            <pc:docMk/>
            <pc:sldMk cId="2099153814" sldId="268"/>
            <ac:spMk id="7" creationId="{BE731E66-0AE1-5923-4DE1-EE4A635685A8}"/>
          </ac:spMkLst>
        </pc:spChg>
      </pc:sldChg>
      <pc:sldChg chg="addSp modSp add mod">
        <pc:chgData name="Alisdair Cunningham" userId="67e8d9ba-4582-42f1-b26c-e866daa7f65b" providerId="ADAL" clId="{D55405F9-96CE-42DD-9571-C3D40844E8B0}" dt="2026-09-29T15:52:29.634" v="446" actId="22"/>
        <pc:sldMkLst>
          <pc:docMk/>
          <pc:sldMk cId="2220734711" sldId="269"/>
        </pc:sldMkLst>
        <pc:spChg chg="mod">
          <ac:chgData name="Alisdair Cunningham" userId="67e8d9ba-4582-42f1-b26c-e866daa7f65b" providerId="ADAL" clId="{D55405F9-96CE-42DD-9571-C3D40844E8B0}" dt="2026-09-29T15:51:27.181" v="433" actId="20577"/>
          <ac:spMkLst>
            <pc:docMk/>
            <pc:sldMk cId="2220734711" sldId="269"/>
            <ac:spMk id="3" creationId="{00000000-0000-0000-0000-000000000000}"/>
          </ac:spMkLst>
        </pc:spChg>
        <pc:spChg chg="add">
          <ac:chgData name="Alisdair Cunningham" userId="67e8d9ba-4582-42f1-b26c-e866daa7f65b" providerId="ADAL" clId="{D55405F9-96CE-42DD-9571-C3D40844E8B0}" dt="2026-09-29T15:51:21.751" v="429" actId="22"/>
          <ac:spMkLst>
            <pc:docMk/>
            <pc:sldMk cId="2220734711" sldId="269"/>
            <ac:spMk id="5" creationId="{8447ABE8-79EF-CDB3-9D42-683B5F9B3A5C}"/>
          </ac:spMkLst>
        </pc:spChg>
        <pc:spChg chg="add">
          <ac:chgData name="Alisdair Cunningham" userId="67e8d9ba-4582-42f1-b26c-e866daa7f65b" providerId="ADAL" clId="{D55405F9-96CE-42DD-9571-C3D40844E8B0}" dt="2026-09-29T15:52:29.634" v="446" actId="22"/>
          <ac:spMkLst>
            <pc:docMk/>
            <pc:sldMk cId="2220734711" sldId="269"/>
            <ac:spMk id="7" creationId="{430CD57F-E1B1-AF57-D98D-C0919BEF88F0}"/>
          </ac:spMkLst>
        </pc:spChg>
      </pc:sldChg>
      <pc:sldChg chg="addSp add mod">
        <pc:chgData name="Alisdair Cunningham" userId="67e8d9ba-4582-42f1-b26c-e866daa7f65b" providerId="ADAL" clId="{D55405F9-96CE-42DD-9571-C3D40844E8B0}" dt="2026-09-29T15:52:30.084" v="447" actId="22"/>
        <pc:sldMkLst>
          <pc:docMk/>
          <pc:sldMk cId="4176636861" sldId="270"/>
        </pc:sldMkLst>
        <pc:spChg chg="add">
          <ac:chgData name="Alisdair Cunningham" userId="67e8d9ba-4582-42f1-b26c-e866daa7f65b" providerId="ADAL" clId="{D55405F9-96CE-42DD-9571-C3D40844E8B0}" dt="2026-09-29T15:51:58.061" v="434" actId="22"/>
          <ac:spMkLst>
            <pc:docMk/>
            <pc:sldMk cId="4176636861" sldId="270"/>
            <ac:spMk id="3" creationId="{06606648-9939-8289-B600-2F32E75AAF17}"/>
          </ac:spMkLst>
        </pc:spChg>
        <pc:spChg chg="add">
          <ac:chgData name="Alisdair Cunningham" userId="67e8d9ba-4582-42f1-b26c-e866daa7f65b" providerId="ADAL" clId="{D55405F9-96CE-42DD-9571-C3D40844E8B0}" dt="2026-09-29T15:52:30.084" v="447" actId="22"/>
          <ac:spMkLst>
            <pc:docMk/>
            <pc:sldMk cId="4176636861" sldId="270"/>
            <ac:spMk id="6" creationId="{00CBF34E-E44E-0533-148B-EEAB99389FA2}"/>
          </ac:spMkLst>
        </pc:spChg>
      </pc:sldChg>
      <pc:sldChg chg="addSp add mod">
        <pc:chgData name="Alisdair Cunningham" userId="67e8d9ba-4582-42f1-b26c-e866daa7f65b" providerId="ADAL" clId="{D55405F9-96CE-42DD-9571-C3D40844E8B0}" dt="2026-09-29T15:52:32.188" v="448" actId="22"/>
        <pc:sldMkLst>
          <pc:docMk/>
          <pc:sldMk cId="2600374768" sldId="271"/>
        </pc:sldMkLst>
        <pc:spChg chg="add">
          <ac:chgData name="Alisdair Cunningham" userId="67e8d9ba-4582-42f1-b26c-e866daa7f65b" providerId="ADAL" clId="{D55405F9-96CE-42DD-9571-C3D40844E8B0}" dt="2026-09-29T15:52:00.242" v="435" actId="22"/>
          <ac:spMkLst>
            <pc:docMk/>
            <pc:sldMk cId="2600374768" sldId="271"/>
            <ac:spMk id="5" creationId="{CEDA3CAB-8481-66AA-47BA-E0D64CED6C79}"/>
          </ac:spMkLst>
        </pc:spChg>
        <pc:spChg chg="add">
          <ac:chgData name="Alisdair Cunningham" userId="67e8d9ba-4582-42f1-b26c-e866daa7f65b" providerId="ADAL" clId="{D55405F9-96CE-42DD-9571-C3D40844E8B0}" dt="2026-09-29T15:52:32.188" v="448" actId="22"/>
          <ac:spMkLst>
            <pc:docMk/>
            <pc:sldMk cId="2600374768" sldId="271"/>
            <ac:spMk id="7" creationId="{0F2440F6-7B5F-B698-277F-F2B85D8ECC02}"/>
          </ac:spMkLst>
        </pc:spChg>
      </pc:sldChg>
      <pc:sldChg chg="addSp add mod">
        <pc:chgData name="Alisdair Cunningham" userId="67e8d9ba-4582-42f1-b26c-e866daa7f65b" providerId="ADAL" clId="{D55405F9-96CE-42DD-9571-C3D40844E8B0}" dt="2026-09-29T15:52:32.789" v="449" actId="22"/>
        <pc:sldMkLst>
          <pc:docMk/>
          <pc:sldMk cId="747000002" sldId="272"/>
        </pc:sldMkLst>
        <pc:spChg chg="add">
          <ac:chgData name="Alisdair Cunningham" userId="67e8d9ba-4582-42f1-b26c-e866daa7f65b" providerId="ADAL" clId="{D55405F9-96CE-42DD-9571-C3D40844E8B0}" dt="2026-09-29T15:52:01.475" v="436" actId="22"/>
          <ac:spMkLst>
            <pc:docMk/>
            <pc:sldMk cId="747000002" sldId="272"/>
            <ac:spMk id="5" creationId="{455D87FE-406A-BB30-F368-041892AFEA8F}"/>
          </ac:spMkLst>
        </pc:spChg>
        <pc:spChg chg="add">
          <ac:chgData name="Alisdair Cunningham" userId="67e8d9ba-4582-42f1-b26c-e866daa7f65b" providerId="ADAL" clId="{D55405F9-96CE-42DD-9571-C3D40844E8B0}" dt="2026-09-29T15:52:32.789" v="449" actId="22"/>
          <ac:spMkLst>
            <pc:docMk/>
            <pc:sldMk cId="747000002" sldId="272"/>
            <ac:spMk id="7" creationId="{9A49A9DC-6FF1-6021-4EFA-99E79A92987B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603132133" sldId="273"/>
        </pc:sldMkLst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603132133" sldId="273"/>
            <ac:spMk id="6" creationId="{DB2466C1-CCE9-BC21-B4FF-49E6916D44FF}"/>
          </ac:spMkLst>
        </pc:spChg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603132133" sldId="273"/>
            <ac:spMk id="8" creationId="{C39BE701-A67E-5BFD-B044-ECF13A621788}"/>
          </ac:spMkLst>
        </pc:spChg>
      </pc:sldChg>
      <pc:sldChg chg="addSp add mod">
        <pc:chgData name="Alisdair Cunningham" userId="67e8d9ba-4582-42f1-b26c-e866daa7f65b" providerId="ADAL" clId="{D55405F9-96CE-42DD-9571-C3D40844E8B0}" dt="2026-09-29T15:52:33.266" v="450" actId="22"/>
        <pc:sldMkLst>
          <pc:docMk/>
          <pc:sldMk cId="3978235328" sldId="273"/>
        </pc:sldMkLst>
        <pc:spChg chg="add">
          <ac:chgData name="Alisdair Cunningham" userId="67e8d9ba-4582-42f1-b26c-e866daa7f65b" providerId="ADAL" clId="{D55405F9-96CE-42DD-9571-C3D40844E8B0}" dt="2026-09-29T15:52:01.940" v="437" actId="22"/>
          <ac:spMkLst>
            <pc:docMk/>
            <pc:sldMk cId="3978235328" sldId="273"/>
            <ac:spMk id="5" creationId="{94EFC72F-A3C0-A4C1-FFC5-729CC3F343FE}"/>
          </ac:spMkLst>
        </pc:spChg>
        <pc:spChg chg="add">
          <ac:chgData name="Alisdair Cunningham" userId="67e8d9ba-4582-42f1-b26c-e866daa7f65b" providerId="ADAL" clId="{D55405F9-96CE-42DD-9571-C3D40844E8B0}" dt="2026-09-29T15:52:33.266" v="450" actId="22"/>
          <ac:spMkLst>
            <pc:docMk/>
            <pc:sldMk cId="3978235328" sldId="273"/>
            <ac:spMk id="7" creationId="{8C851603-D7D4-EF84-F92F-D09DD3A6BA36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4047606436" sldId="274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4047606436" sldId="274"/>
            <ac:spMk id="8" creationId="{F251E4FB-8681-17E7-2159-71DD25B05D40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4047606436" sldId="274"/>
            <ac:spMk id="11" creationId="{C4E1D6C7-A244-ABF7-6EFC-3F41DD08A45F}"/>
          </ac:spMkLst>
        </pc:spChg>
      </pc:sldChg>
      <pc:sldChg chg="addSp modSp add mod">
        <pc:chgData name="Alisdair Cunningham" userId="67e8d9ba-4582-42f1-b26c-e866daa7f65b" providerId="ADAL" clId="{D55405F9-96CE-42DD-9571-C3D40844E8B0}" dt="2026-09-29T18:52:35.166" v="733" actId="1076"/>
        <pc:sldMkLst>
          <pc:docMk/>
          <pc:sldMk cId="2948636010" sldId="275"/>
        </pc:sldMkLst>
        <pc:spChg chg="mod">
          <ac:chgData name="Alisdair Cunningham" userId="67e8d9ba-4582-42f1-b26c-e866daa7f65b" providerId="ADAL" clId="{D55405F9-96CE-42DD-9571-C3D40844E8B0}" dt="2026-09-29T18:52:00.536" v="706" actId="20577"/>
          <ac:spMkLst>
            <pc:docMk/>
            <pc:sldMk cId="2948636010" sldId="275"/>
            <ac:spMk id="2" creationId="{00000000-0000-0000-0000-000000000000}"/>
          </ac:spMkLst>
        </pc:spChg>
        <pc:spChg chg="add mod">
          <ac:chgData name="Alisdair Cunningham" userId="67e8d9ba-4582-42f1-b26c-e866daa7f65b" providerId="ADAL" clId="{D55405F9-96CE-42DD-9571-C3D40844E8B0}" dt="2026-09-29T18:52:35.166" v="733" actId="1076"/>
          <ac:spMkLst>
            <pc:docMk/>
            <pc:sldMk cId="2948636010" sldId="275"/>
            <ac:spMk id="5" creationId="{CA3AE8B1-C169-0EF2-62F7-195990B794AF}"/>
          </ac:spMkLst>
        </pc:spChg>
        <pc:graphicFrameChg chg="mod modGraphic">
          <ac:chgData name="Alisdair Cunningham" userId="67e8d9ba-4582-42f1-b26c-e866daa7f65b" providerId="ADAL" clId="{D55405F9-96CE-42DD-9571-C3D40844E8B0}" dt="2026-09-29T15:08:00.775" v="383" actId="14734"/>
          <ac:graphicFrameMkLst>
            <pc:docMk/>
            <pc:sldMk cId="2948636010" sldId="275"/>
            <ac:graphicFrameMk id="4" creationId="{00000000-0000-0000-0000-000000000000}"/>
          </ac:graphicFrameMkLst>
        </pc:graphicFrameChg>
      </pc:sldChg>
      <pc:sldChg chg="del">
        <pc:chgData name="Alisdair Cunningham" userId="67e8d9ba-4582-42f1-b26c-e866daa7f65b" providerId="ADAL" clId="{D55405F9-96CE-42DD-9571-C3D40844E8B0}" dt="2026-09-29T12:39:33.213" v="0" actId="47"/>
        <pc:sldMkLst>
          <pc:docMk/>
          <pc:sldMk cId="1563429719" sldId="277"/>
        </pc:sldMkLst>
      </pc:sldChg>
      <pc:sldChg chg="del">
        <pc:chgData name="Alisdair Cunningham" userId="67e8d9ba-4582-42f1-b26c-e866daa7f65b" providerId="ADAL" clId="{D55405F9-96CE-42DD-9571-C3D40844E8B0}" dt="2026-09-29T12:39:35.398" v="1" actId="47"/>
        <pc:sldMkLst>
          <pc:docMk/>
          <pc:sldMk cId="959121649" sldId="278"/>
        </pc:sldMkLst>
      </pc:sldChg>
      <pc:sldChg chg="modSp mod">
        <pc:chgData name="Alisdair Cunningham" userId="67e8d9ba-4582-42f1-b26c-e866daa7f65b" providerId="ADAL" clId="{D55405F9-96CE-42DD-9571-C3D40844E8B0}" dt="2026-09-29T18:58:54.281" v="746" actId="1076"/>
        <pc:sldMkLst>
          <pc:docMk/>
          <pc:sldMk cId="2251658311" sldId="279"/>
        </pc:sldMkLst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2251658311" sldId="279"/>
            <ac:spMk id="3" creationId="{FE22A5FF-DDD4-32E2-D3BE-3106F2C77D68}"/>
          </ac:spMkLst>
        </pc:spChg>
        <pc:spChg chg="mod">
          <ac:chgData name="Alisdair Cunningham" userId="67e8d9ba-4582-42f1-b26c-e866daa7f65b" providerId="ADAL" clId="{D55405F9-96CE-42DD-9571-C3D40844E8B0}" dt="2026-09-29T18:58:54.281" v="746" actId="1076"/>
          <ac:spMkLst>
            <pc:docMk/>
            <pc:sldMk cId="2251658311" sldId="279"/>
            <ac:spMk id="6" creationId="{5B1D545B-E9B7-6536-7E92-23D6281216B3}"/>
          </ac:spMkLst>
        </pc:spChg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2251658311" sldId="279"/>
            <ac:spMk id="8" creationId="{C88FD876-2C82-0E8F-8AF3-FB46A4AC2AF3}"/>
          </ac:spMkLst>
        </pc:spChg>
      </pc:sldChg>
      <pc:sldChg chg="addSp modSp add mod">
        <pc:chgData name="Alisdair Cunningham" userId="67e8d9ba-4582-42f1-b26c-e866daa7f65b" providerId="ADAL" clId="{D55405F9-96CE-42DD-9571-C3D40844E8B0}" dt="2026-09-29T18:50:44.014" v="645" actId="20577"/>
        <pc:sldMkLst>
          <pc:docMk/>
          <pc:sldMk cId="1196875034" sldId="280"/>
        </pc:sldMkLst>
        <pc:spChg chg="add">
          <ac:chgData name="Alisdair Cunningham" userId="67e8d9ba-4582-42f1-b26c-e866daa7f65b" providerId="ADAL" clId="{D55405F9-96CE-42DD-9571-C3D40844E8B0}" dt="2026-09-29T15:52:03.714" v="439" actId="22"/>
          <ac:spMkLst>
            <pc:docMk/>
            <pc:sldMk cId="1196875034" sldId="280"/>
            <ac:spMk id="5" creationId="{53C5F9E5-C388-793F-0D73-A02DE1AD632E}"/>
          </ac:spMkLst>
        </pc:spChg>
        <pc:spChg chg="add">
          <ac:chgData name="Alisdair Cunningham" userId="67e8d9ba-4582-42f1-b26c-e866daa7f65b" providerId="ADAL" clId="{D55405F9-96CE-42DD-9571-C3D40844E8B0}" dt="2026-09-29T15:52:35.560" v="452" actId="22"/>
          <ac:spMkLst>
            <pc:docMk/>
            <pc:sldMk cId="1196875034" sldId="280"/>
            <ac:spMk id="7" creationId="{FDEECFDB-7F79-CE23-BFBF-4B0DD45FC168}"/>
          </ac:spMkLst>
        </pc:spChg>
        <pc:graphicFrameChg chg="modGraphic">
          <ac:chgData name="Alisdair Cunningham" userId="67e8d9ba-4582-42f1-b26c-e866daa7f65b" providerId="ADAL" clId="{D55405F9-96CE-42DD-9571-C3D40844E8B0}" dt="2026-09-29T18:50:44.014" v="645" actId="20577"/>
          <ac:graphicFrameMkLst>
            <pc:docMk/>
            <pc:sldMk cId="1196875034" sldId="280"/>
            <ac:graphicFrameMk id="4" creationId="{F00415F3-7803-CDAD-E750-46DE1FEF2F61}"/>
          </ac:graphicFrameMkLst>
        </pc:graphicFrameChg>
      </pc:sldChg>
      <pc:sldChg chg="modSp">
        <pc:chgData name="Alisdair Cunningham" userId="67e8d9ba-4582-42f1-b26c-e866daa7f65b" providerId="ADAL" clId="{D55405F9-96CE-42DD-9571-C3D40844E8B0}" dt="2026-09-29T14:07:35.807" v="151"/>
        <pc:sldMkLst>
          <pc:docMk/>
          <pc:sldMk cId="3493182546" sldId="281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493182546" sldId="281"/>
            <ac:spMk id="8" creationId="{E4538F97-7E02-CEB0-2463-01D75CBE8B1C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3493182546" sldId="281"/>
            <ac:spMk id="9" creationId="{B521F26F-F878-F4DB-AB09-3AD470A34D63}"/>
          </ac:spMkLst>
        </pc:spChg>
      </pc:sldChg>
      <pc:sldChg chg="modSp">
        <pc:chgData name="Alisdair Cunningham" userId="67e8d9ba-4582-42f1-b26c-e866daa7f65b" providerId="ADAL" clId="{D55405F9-96CE-42DD-9571-C3D40844E8B0}" dt="2026-09-29T14:07:35.807" v="151"/>
        <pc:sldMkLst>
          <pc:docMk/>
          <pc:sldMk cId="3560335547" sldId="282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560335547" sldId="282"/>
            <ac:spMk id="8" creationId="{989F4C2C-504A-EFEF-46C2-248E54B4D7A6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3560335547" sldId="282"/>
            <ac:spMk id="10" creationId="{437292FC-567E-E6AD-217B-C05209FF6AB0}"/>
          </ac:spMkLst>
        </pc:spChg>
      </pc:sldChg>
      <pc:sldChg chg="del">
        <pc:chgData name="Alisdair Cunningham" userId="67e8d9ba-4582-42f1-b26c-e866daa7f65b" providerId="ADAL" clId="{D55405F9-96CE-42DD-9571-C3D40844E8B0}" dt="2026-09-29T12:39:36.616" v="2" actId="47"/>
        <pc:sldMkLst>
          <pc:docMk/>
          <pc:sldMk cId="1368121596" sldId="283"/>
        </pc:sldMkLst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3725324007" sldId="284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725324007" sldId="284"/>
            <ac:spMk id="8" creationId="{3F3348CF-69D8-5B79-474A-C7FE40522BEA}"/>
          </ac:spMkLst>
        </pc:spChg>
      </pc:sldChg>
      <pc:sldChg chg="modSp del mod">
        <pc:chgData name="Alisdair Cunningham" userId="67e8d9ba-4582-42f1-b26c-e866daa7f65b" providerId="ADAL" clId="{D55405F9-96CE-42DD-9571-C3D40844E8B0}" dt="2026-09-29T18:47:33.002" v="593" actId="47"/>
        <pc:sldMkLst>
          <pc:docMk/>
          <pc:sldMk cId="4294077380" sldId="425"/>
        </pc:sldMkLst>
        <pc:spChg chg="mod">
          <ac:chgData name="Alisdair Cunningham" userId="67e8d9ba-4582-42f1-b26c-e866daa7f65b" providerId="ADAL" clId="{D55405F9-96CE-42DD-9571-C3D40844E8B0}" dt="2026-09-29T15:40:55.462" v="389" actId="6549"/>
          <ac:spMkLst>
            <pc:docMk/>
            <pc:sldMk cId="4294077380" sldId="425"/>
            <ac:spMk id="3" creationId="{12823411-12EE-44B2-8140-A1D56D131F5B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4294077380" sldId="425"/>
            <ac:spMk id="7" creationId="{C7F8DED5-FB47-454D-A49F-4F74C20F0E3A}"/>
          </ac:spMkLst>
        </pc:spChg>
      </pc:sldChg>
      <pc:sldChg chg="modSp">
        <pc:chgData name="Alisdair Cunningham" userId="67e8d9ba-4582-42f1-b26c-e866daa7f65b" providerId="ADAL" clId="{D55405F9-96CE-42DD-9571-C3D40844E8B0}" dt="2026-09-29T14:07:35.807" v="151"/>
        <pc:sldMkLst>
          <pc:docMk/>
          <pc:sldMk cId="87649284" sldId="436"/>
        </pc:sldMkLst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87649284" sldId="436"/>
            <ac:spMk id="5" creationId="{5A5E1561-673F-A634-CA4F-2D6EE1B2FD8A}"/>
          </ac:spMkLst>
        </pc:spChg>
      </pc:sldChg>
      <pc:sldChg chg="del">
        <pc:chgData name="Alisdair Cunningham" userId="67e8d9ba-4582-42f1-b26c-e866daa7f65b" providerId="ADAL" clId="{D55405F9-96CE-42DD-9571-C3D40844E8B0}" dt="2026-09-29T12:39:37.120" v="3" actId="47"/>
        <pc:sldMkLst>
          <pc:docMk/>
          <pc:sldMk cId="1635377456" sldId="437"/>
        </pc:sldMkLst>
      </pc:sldChg>
      <pc:sldChg chg="del">
        <pc:chgData name="Alisdair Cunningham" userId="67e8d9ba-4582-42f1-b26c-e866daa7f65b" providerId="ADAL" clId="{D55405F9-96CE-42DD-9571-C3D40844E8B0}" dt="2026-09-29T12:39:37.928" v="4" actId="47"/>
        <pc:sldMkLst>
          <pc:docMk/>
          <pc:sldMk cId="825401054" sldId="438"/>
        </pc:sldMkLst>
      </pc:sldChg>
      <pc:sldChg chg="del">
        <pc:chgData name="Alisdair Cunningham" userId="67e8d9ba-4582-42f1-b26c-e866daa7f65b" providerId="ADAL" clId="{D55405F9-96CE-42DD-9571-C3D40844E8B0}" dt="2026-09-29T12:39:38.358" v="5" actId="47"/>
        <pc:sldMkLst>
          <pc:docMk/>
          <pc:sldMk cId="3578921043" sldId="439"/>
        </pc:sldMkLst>
      </pc:sldChg>
      <pc:sldChg chg="del">
        <pc:chgData name="Alisdair Cunningham" userId="67e8d9ba-4582-42f1-b26c-e866daa7f65b" providerId="ADAL" clId="{D55405F9-96CE-42DD-9571-C3D40844E8B0}" dt="2026-09-29T12:39:38.863" v="6" actId="47"/>
        <pc:sldMkLst>
          <pc:docMk/>
          <pc:sldMk cId="3007328655" sldId="440"/>
        </pc:sldMkLst>
      </pc:sldChg>
      <pc:sldChg chg="modSp mod">
        <pc:chgData name="Alisdair Cunningham" userId="67e8d9ba-4582-42f1-b26c-e866daa7f65b" providerId="ADAL" clId="{D55405F9-96CE-42DD-9571-C3D40844E8B0}" dt="2026-09-29T15:46:45.170" v="404" actId="114"/>
        <pc:sldMkLst>
          <pc:docMk/>
          <pc:sldMk cId="767010124" sldId="441"/>
        </pc:sldMkLst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767010124" sldId="441"/>
            <ac:spMk id="3" creationId="{5BA05F2C-4D2F-BE02-9AD4-F6EE693D20C5}"/>
          </ac:spMkLst>
        </pc:spChg>
        <pc:spChg chg="mod">
          <ac:chgData name="Alisdair Cunningham" userId="67e8d9ba-4582-42f1-b26c-e866daa7f65b" providerId="ADAL" clId="{D55405F9-96CE-42DD-9571-C3D40844E8B0}" dt="2026-09-29T15:46:45.170" v="404" actId="114"/>
          <ac:spMkLst>
            <pc:docMk/>
            <pc:sldMk cId="767010124" sldId="441"/>
            <ac:spMk id="6" creationId="{DD23FE60-B3B2-25A2-0DCB-45C9FF9CB934}"/>
          </ac:spMkLst>
        </pc:spChg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767010124" sldId="441"/>
            <ac:spMk id="8" creationId="{CC027A59-BE04-9A0B-04C3-6865FB32C3EA}"/>
          </ac:spMkLst>
        </pc:spChg>
      </pc:sldChg>
      <pc:sldChg chg="modSp mod">
        <pc:chgData name="Alisdair Cunningham" userId="67e8d9ba-4582-42f1-b26c-e866daa7f65b" providerId="ADAL" clId="{D55405F9-96CE-42DD-9571-C3D40844E8B0}" dt="2026-09-29T15:46:19.143" v="398" actId="14826"/>
        <pc:sldMkLst>
          <pc:docMk/>
          <pc:sldMk cId="1178660545" sldId="443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1178660545" sldId="443"/>
            <ac:spMk id="8" creationId="{4DE9683D-C39F-6358-3C25-58476E9168CA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1178660545" sldId="443"/>
            <ac:spMk id="14" creationId="{FFF8C660-3EAC-68DE-878E-25774795A2D8}"/>
          </ac:spMkLst>
        </pc:spChg>
        <pc:picChg chg="mod">
          <ac:chgData name="Alisdair Cunningham" userId="67e8d9ba-4582-42f1-b26c-e866daa7f65b" providerId="ADAL" clId="{D55405F9-96CE-42DD-9571-C3D40844E8B0}" dt="2026-09-29T15:46:19.143" v="398" actId="14826"/>
          <ac:picMkLst>
            <pc:docMk/>
            <pc:sldMk cId="1178660545" sldId="443"/>
            <ac:picMk id="7" creationId="{8FEC09AA-0CC8-EAF6-0CBD-5B192D82FAC5}"/>
          </ac:picMkLst>
        </pc:picChg>
        <pc:picChg chg="mod">
          <ac:chgData name="Alisdair Cunningham" userId="67e8d9ba-4582-42f1-b26c-e866daa7f65b" providerId="ADAL" clId="{D55405F9-96CE-42DD-9571-C3D40844E8B0}" dt="2026-09-29T15:45:55.444" v="397" actId="14826"/>
          <ac:picMkLst>
            <pc:docMk/>
            <pc:sldMk cId="1178660545" sldId="443"/>
            <ac:picMk id="10" creationId="{0081A611-F0B0-46FD-06E3-54A420309907}"/>
          </ac:picMkLst>
        </pc:picChg>
        <pc:picChg chg="mod">
          <ac:chgData name="Alisdair Cunningham" userId="67e8d9ba-4582-42f1-b26c-e866daa7f65b" providerId="ADAL" clId="{D55405F9-96CE-42DD-9571-C3D40844E8B0}" dt="2026-09-29T15:45:09.844" v="396" actId="14826"/>
          <ac:picMkLst>
            <pc:docMk/>
            <pc:sldMk cId="1178660545" sldId="443"/>
            <ac:picMk id="12" creationId="{280EAF5A-B5A2-0E78-FB3F-FF3E7FAE74C6}"/>
          </ac:picMkLst>
        </pc:picChg>
      </pc:sldChg>
      <pc:sldChg chg="modSp del">
        <pc:chgData name="Alisdair Cunningham" userId="67e8d9ba-4582-42f1-b26c-e866daa7f65b" providerId="ADAL" clId="{D55405F9-96CE-42DD-9571-C3D40844E8B0}" dt="2026-09-29T15:48:24.525" v="413" actId="47"/>
        <pc:sldMkLst>
          <pc:docMk/>
          <pc:sldMk cId="2951137954" sldId="445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2951137954" sldId="445"/>
            <ac:spMk id="8" creationId="{1DAEFE32-803F-620F-EA8C-AAAFAA1AD703}"/>
          </ac:spMkLst>
        </pc:spChg>
      </pc:sldChg>
      <pc:sldChg chg="modSp del mod">
        <pc:chgData name="Alisdair Cunningham" userId="67e8d9ba-4582-42f1-b26c-e866daa7f65b" providerId="ADAL" clId="{D55405F9-96CE-42DD-9571-C3D40844E8B0}" dt="2026-09-29T15:41:50.800" v="390" actId="47"/>
        <pc:sldMkLst>
          <pc:docMk/>
          <pc:sldMk cId="3407537451" sldId="446"/>
        </pc:sldMkLst>
        <pc:spChg chg="mod">
          <ac:chgData name="Alisdair Cunningham" userId="67e8d9ba-4582-42f1-b26c-e866daa7f65b" providerId="ADAL" clId="{D55405F9-96CE-42DD-9571-C3D40844E8B0}" dt="2026-09-29T14:07:36.218" v="152" actId="27636"/>
          <ac:spMkLst>
            <pc:docMk/>
            <pc:sldMk cId="3407537451" sldId="446"/>
            <ac:spMk id="29" creationId="{57CC4A95-AF50-3264-EFBB-B7B2A4AC5E30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4113921144" sldId="447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4113921144" sldId="447"/>
            <ac:spMk id="8" creationId="{2A28DFE5-1C50-40D7-CB07-09B41AF0AE6C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4113921144" sldId="447"/>
            <ac:spMk id="10" creationId="{27C09305-A215-5A30-4513-8E2C780001A3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51616563" sldId="448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51616563" sldId="448"/>
            <ac:spMk id="8" creationId="{4C5E0126-7647-6F83-9D53-69E3969DE735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51616563" sldId="448"/>
            <ac:spMk id="11" creationId="{88E5BD4A-AE83-0682-2947-32B8B4BB9F6C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204004710" sldId="449"/>
        </pc:sldMkLst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204004710" sldId="449"/>
            <ac:spMk id="7" creationId="{EAE097DB-24D4-BFAC-E5A0-14604C15961A}"/>
          </ac:spMkLst>
        </pc:spChg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204004710" sldId="449"/>
            <ac:spMk id="8" creationId="{30B99203-33BE-7A8B-A13A-BF7814F92D44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3176888725" sldId="450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176888725" sldId="450"/>
            <ac:spMk id="8" creationId="{5D4DBAAB-F086-8BD9-1BCA-23780224E925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1760692934" sldId="451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1760692934" sldId="451"/>
            <ac:spMk id="8" creationId="{2A6BCE48-4077-28A0-ED52-AC5EBFB8A086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1760692934" sldId="451"/>
            <ac:spMk id="53" creationId="{80126200-2E97-E11C-B5CE-ACA28352DAFD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1313203671" sldId="452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1313203671" sldId="452"/>
            <ac:spMk id="8" creationId="{1B87F084-DEE1-7B83-F53F-337666361E95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1313203671" sldId="452"/>
            <ac:spMk id="9" creationId="{6FB1925D-9D28-5FAE-0AE4-CA74C5CA74D4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3044249254" sldId="453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044249254" sldId="453"/>
            <ac:spMk id="8" creationId="{EE824BEC-72B2-C8E3-E8BF-F0EF440E574C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3044249254" sldId="453"/>
            <ac:spMk id="10" creationId="{EBAA59B1-18F2-ACC1-D584-A51EA2C47CFE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2795350835" sldId="454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2795350835" sldId="454"/>
            <ac:spMk id="8" creationId="{E16BE625-8693-A8ED-CDF8-8E56F1A6B4F1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2795350835" sldId="454"/>
            <ac:spMk id="9" creationId="{A47E025E-9268-B502-0E38-FD2658C824E5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2959287911" sldId="455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2959287911" sldId="455"/>
            <ac:spMk id="8" creationId="{9CF204C2-67FB-BB71-E5A8-9606C612B03E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2959287911" sldId="455"/>
            <ac:spMk id="9" creationId="{11840631-FB33-7BBD-B2EE-971992771E3D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1549192429" sldId="456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1549192429" sldId="456"/>
            <ac:spMk id="8" creationId="{D3167ED6-89FC-AFEB-6008-F5A828023018}"/>
          </ac:spMkLst>
        </pc:spChg>
      </pc:sldChg>
      <pc:sldChg chg="addSp delSp modSp mod">
        <pc:chgData name="Alisdair Cunningham" userId="67e8d9ba-4582-42f1-b26c-e866daa7f65b" providerId="ADAL" clId="{D55405F9-96CE-42DD-9571-C3D40844E8B0}" dt="2026-09-29T18:58:45.493" v="745" actId="14826"/>
        <pc:sldMkLst>
          <pc:docMk/>
          <pc:sldMk cId="3151478621" sldId="457"/>
        </pc:sldMkLst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3151478621" sldId="457"/>
            <ac:spMk id="6" creationId="{235166F6-FC26-FEA3-54BD-87488C880939}"/>
          </ac:spMkLst>
        </pc:spChg>
        <pc:spChg chg="mod">
          <ac:chgData name="Alisdair Cunningham" userId="67e8d9ba-4582-42f1-b26c-e866daa7f65b" providerId="ADAL" clId="{D55405F9-96CE-42DD-9571-C3D40844E8B0}" dt="2026-09-29T12:40:25.045" v="9"/>
          <ac:spMkLst>
            <pc:docMk/>
            <pc:sldMk cId="3151478621" sldId="457"/>
            <ac:spMk id="8" creationId="{73634281-6368-431F-3B48-EA876292D094}"/>
          </ac:spMkLst>
        </pc:spChg>
        <pc:spChg chg="mod">
          <ac:chgData name="Alisdair Cunningham" userId="67e8d9ba-4582-42f1-b26c-e866daa7f65b" providerId="ADAL" clId="{D55405F9-96CE-42DD-9571-C3D40844E8B0}" dt="2026-09-29T18:55:00.286" v="744" actId="1076"/>
          <ac:spMkLst>
            <pc:docMk/>
            <pc:sldMk cId="3151478621" sldId="457"/>
            <ac:spMk id="12" creationId="{D78D4348-9FE3-3471-E884-627A1EC222B8}"/>
          </ac:spMkLst>
        </pc:spChg>
        <pc:picChg chg="add mod">
          <ac:chgData name="Alisdair Cunningham" userId="67e8d9ba-4582-42f1-b26c-e866daa7f65b" providerId="ADAL" clId="{D55405F9-96CE-42DD-9571-C3D40844E8B0}" dt="2026-09-29T18:58:45.493" v="745" actId="14826"/>
          <ac:picMkLst>
            <pc:docMk/>
            <pc:sldMk cId="3151478621" sldId="457"/>
            <ac:picMk id="4" creationId="{C9393D87-FB8C-A2EF-CB20-90C801ED383E}"/>
          </ac:picMkLst>
        </pc:picChg>
        <pc:picChg chg="del">
          <ac:chgData name="Alisdair Cunningham" userId="67e8d9ba-4582-42f1-b26c-e866daa7f65b" providerId="ADAL" clId="{D55405F9-96CE-42DD-9571-C3D40844E8B0}" dt="2026-09-29T18:54:34.184" v="734" actId="478"/>
          <ac:picMkLst>
            <pc:docMk/>
            <pc:sldMk cId="3151478621" sldId="457"/>
            <ac:picMk id="11" creationId="{10D9E10A-504C-D27C-77DB-1EF3B15149D0}"/>
          </ac:picMkLst>
        </pc:picChg>
      </pc:sldChg>
      <pc:sldChg chg="addSp delSp modSp mod">
        <pc:chgData name="Alisdair Cunningham" userId="67e8d9ba-4582-42f1-b26c-e866daa7f65b" providerId="ADAL" clId="{D55405F9-96CE-42DD-9571-C3D40844E8B0}" dt="2026-09-29T15:47:50.268" v="411" actId="14100"/>
        <pc:sldMkLst>
          <pc:docMk/>
          <pc:sldMk cId="3318214995" sldId="460"/>
        </pc:sldMkLst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3318214995" sldId="460"/>
            <ac:spMk id="3" creationId="{C9807FA2-8278-0679-211E-9CF50FD4B3A5}"/>
          </ac:spMkLst>
        </pc:spChg>
        <pc:spChg chg="mod">
          <ac:chgData name="Alisdair Cunningham" userId="67e8d9ba-4582-42f1-b26c-e866daa7f65b" providerId="ADAL" clId="{D55405F9-96CE-42DD-9571-C3D40844E8B0}" dt="2026-09-29T15:47:50.268" v="411" actId="14100"/>
          <ac:spMkLst>
            <pc:docMk/>
            <pc:sldMk cId="3318214995" sldId="460"/>
            <ac:spMk id="6" creationId="{C9E9AFDE-4216-3F8E-5904-458FB7E80101}"/>
          </ac:spMkLst>
        </pc:spChg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318214995" sldId="460"/>
            <ac:spMk id="8" creationId="{99EEC066-BFB3-E675-12CA-7ED515A37E79}"/>
          </ac:spMkLst>
        </pc:spChg>
        <pc:picChg chg="add del">
          <ac:chgData name="Alisdair Cunningham" userId="67e8d9ba-4582-42f1-b26c-e866daa7f65b" providerId="ADAL" clId="{D55405F9-96CE-42DD-9571-C3D40844E8B0}" dt="2026-09-29T15:47:32.390" v="408" actId="478"/>
          <ac:picMkLst>
            <pc:docMk/>
            <pc:sldMk cId="3318214995" sldId="460"/>
            <ac:picMk id="5" creationId="{35598509-AF6F-7D0F-9CDF-0C54CB0D34E7}"/>
          </ac:picMkLst>
        </pc:picChg>
        <pc:picChg chg="add mod">
          <ac:chgData name="Alisdair Cunningham" userId="67e8d9ba-4582-42f1-b26c-e866daa7f65b" providerId="ADAL" clId="{D55405F9-96CE-42DD-9571-C3D40844E8B0}" dt="2026-09-29T15:47:47.447" v="410" actId="1076"/>
          <ac:picMkLst>
            <pc:docMk/>
            <pc:sldMk cId="3318214995" sldId="460"/>
            <ac:picMk id="9" creationId="{807BE460-8410-756C-FACC-0ADCF589E364}"/>
          </ac:picMkLst>
        </pc:picChg>
      </pc:sldChg>
      <pc:sldChg chg="modSp del">
        <pc:chgData name="Alisdair Cunningham" userId="67e8d9ba-4582-42f1-b26c-e866daa7f65b" providerId="ADAL" clId="{D55405F9-96CE-42DD-9571-C3D40844E8B0}" dt="2026-09-29T15:48:26.641" v="414" actId="47"/>
        <pc:sldMkLst>
          <pc:docMk/>
          <pc:sldMk cId="868673687" sldId="461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868673687" sldId="461"/>
            <ac:spMk id="8" creationId="{9944838D-6665-1C55-EF14-6D986E58ADCA}"/>
          </ac:spMkLst>
        </pc:spChg>
      </pc:sldChg>
      <pc:sldChg chg="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384200906" sldId="462"/>
        </pc:sldMkLst>
      </pc:sldChg>
      <pc:sldChg chg="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3475935762" sldId="463"/>
        </pc:sldMkLst>
      </pc:sldChg>
      <pc:sldChg chg="delSp modSp mod">
        <pc:chgData name="Alisdair Cunningham" userId="67e8d9ba-4582-42f1-b26c-e866daa7f65b" providerId="ADAL" clId="{D55405F9-96CE-42DD-9571-C3D40844E8B0}" dt="2026-09-29T18:52:02.756" v="708" actId="20577"/>
        <pc:sldMkLst>
          <pc:docMk/>
          <pc:sldMk cId="4131492911" sldId="464"/>
        </pc:sldMkLst>
        <pc:spChg chg="mod">
          <ac:chgData name="Alisdair Cunningham" userId="67e8d9ba-4582-42f1-b26c-e866daa7f65b" providerId="ADAL" clId="{D55405F9-96CE-42DD-9571-C3D40844E8B0}" dt="2026-09-29T18:52:02.756" v="708" actId="20577"/>
          <ac:spMkLst>
            <pc:docMk/>
            <pc:sldMk cId="4131492911" sldId="464"/>
            <ac:spMk id="6" creationId="{1CB147BA-3785-4D9B-5A0F-65A433EA21C0}"/>
          </ac:spMkLst>
        </pc:spChg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4131492911" sldId="464"/>
            <ac:spMk id="8" creationId="{8849A418-E648-102B-9335-3876BB4DF8E4}"/>
          </ac:spMkLst>
        </pc:spChg>
        <pc:picChg chg="del">
          <ac:chgData name="Alisdair Cunningham" userId="67e8d9ba-4582-42f1-b26c-e866daa7f65b" providerId="ADAL" clId="{D55405F9-96CE-42DD-9571-C3D40844E8B0}" dt="2026-09-29T15:41:56.196" v="391" actId="478"/>
          <ac:picMkLst>
            <pc:docMk/>
            <pc:sldMk cId="4131492911" sldId="464"/>
            <ac:picMk id="4" creationId="{C55B8807-CD80-1101-F309-140976B181DA}"/>
          </ac:picMkLst>
        </pc:picChg>
      </pc:sldChg>
      <pc:sldChg chg="modSp del">
        <pc:chgData name="Alisdair Cunningham" userId="67e8d9ba-4582-42f1-b26c-e866daa7f65b" providerId="ADAL" clId="{D55405F9-96CE-42DD-9571-C3D40844E8B0}" dt="2026-09-29T13:04:39.063" v="108" actId="47"/>
        <pc:sldMkLst>
          <pc:docMk/>
          <pc:sldMk cId="4262578701" sldId="469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4262578701" sldId="469"/>
            <ac:spMk id="8" creationId="{2E6FF1BF-A35F-81F2-9A2D-B475A0A9A7D0}"/>
          </ac:spMkLst>
        </pc:spChg>
      </pc:sldChg>
      <pc:sldChg chg="modSp del mod">
        <pc:chgData name="Alisdair Cunningham" userId="67e8d9ba-4582-42f1-b26c-e866daa7f65b" providerId="ADAL" clId="{D55405F9-96CE-42DD-9571-C3D40844E8B0}" dt="2026-09-29T15:53:50.759" v="484" actId="47"/>
        <pc:sldMkLst>
          <pc:docMk/>
          <pc:sldMk cId="3606968173" sldId="470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606968173" sldId="470"/>
            <ac:spMk id="3" creationId="{6CE02DB0-E6F8-AC05-4ED7-52E7C2D9BE03}"/>
          </ac:spMkLst>
        </pc:spChg>
        <pc:spChg chg="mod">
          <ac:chgData name="Alisdair Cunningham" userId="67e8d9ba-4582-42f1-b26c-e866daa7f65b" providerId="ADAL" clId="{D55405F9-96CE-42DD-9571-C3D40844E8B0}" dt="2026-09-29T12:58:54.345" v="99" actId="1076"/>
          <ac:spMkLst>
            <pc:docMk/>
            <pc:sldMk cId="3606968173" sldId="470"/>
            <ac:spMk id="6" creationId="{956DEB18-C6C4-C3C8-C62E-B9DA99108EA6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3606968173" sldId="470"/>
            <ac:spMk id="25" creationId="{DF16BFB3-D019-2C7C-547A-14875FE4C42F}"/>
          </ac:spMkLst>
        </pc:spChg>
      </pc:sldChg>
      <pc:sldChg chg="addSp add mod">
        <pc:chgData name="Alisdair Cunningham" userId="67e8d9ba-4582-42f1-b26c-e866daa7f65b" providerId="ADAL" clId="{D55405F9-96CE-42DD-9571-C3D40844E8B0}" dt="2026-09-29T15:52:25.237" v="441" actId="22"/>
        <pc:sldMkLst>
          <pc:docMk/>
          <pc:sldMk cId="1432418684" sldId="471"/>
        </pc:sldMkLst>
        <pc:spChg chg="add">
          <ac:chgData name="Alisdair Cunningham" userId="67e8d9ba-4582-42f1-b26c-e866daa7f65b" providerId="ADAL" clId="{D55405F9-96CE-42DD-9571-C3D40844E8B0}" dt="2026-09-29T15:51:15.828" v="424" actId="22"/>
          <ac:spMkLst>
            <pc:docMk/>
            <pc:sldMk cId="1432418684" sldId="471"/>
            <ac:spMk id="5" creationId="{E4C4E048-8B05-C704-E631-D192A02C8A8D}"/>
          </ac:spMkLst>
        </pc:spChg>
        <pc:spChg chg="add">
          <ac:chgData name="Alisdair Cunningham" userId="67e8d9ba-4582-42f1-b26c-e866daa7f65b" providerId="ADAL" clId="{D55405F9-96CE-42DD-9571-C3D40844E8B0}" dt="2026-09-29T15:52:25.237" v="441" actId="22"/>
          <ac:spMkLst>
            <pc:docMk/>
            <pc:sldMk cId="1432418684" sldId="471"/>
            <ac:spMk id="7" creationId="{919F053E-AC5B-EE68-5E1E-7D1841AFC80C}"/>
          </ac:spMkLst>
        </pc:spChg>
      </pc:sldChg>
      <pc:sldChg chg="modSp del">
        <pc:chgData name="Alisdair Cunningham" userId="67e8d9ba-4582-42f1-b26c-e866daa7f65b" providerId="ADAL" clId="{D55405F9-96CE-42DD-9571-C3D40844E8B0}" dt="2026-09-29T15:42:14.770" v="395" actId="47"/>
        <pc:sldMkLst>
          <pc:docMk/>
          <pc:sldMk cId="1680761708" sldId="471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1680761708" sldId="471"/>
            <ac:spMk id="3" creationId="{51CDD7D7-0E24-9A87-890C-B15E8D7350B6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1680761708" sldId="471"/>
            <ac:spMk id="25" creationId="{437D851B-5BE9-10C5-4D42-EE8151CF5713}"/>
          </ac:spMkLst>
        </pc:spChg>
      </pc:sldChg>
      <pc:sldChg chg="addSp add mod">
        <pc:chgData name="Alisdair Cunningham" userId="67e8d9ba-4582-42f1-b26c-e866daa7f65b" providerId="ADAL" clId="{D55405F9-96CE-42DD-9571-C3D40844E8B0}" dt="2026-09-29T15:52:33.737" v="451" actId="22"/>
        <pc:sldMkLst>
          <pc:docMk/>
          <pc:sldMk cId="733867437" sldId="472"/>
        </pc:sldMkLst>
        <pc:spChg chg="add">
          <ac:chgData name="Alisdair Cunningham" userId="67e8d9ba-4582-42f1-b26c-e866daa7f65b" providerId="ADAL" clId="{D55405F9-96CE-42DD-9571-C3D40844E8B0}" dt="2026-09-29T15:52:02.543" v="438" actId="22"/>
          <ac:spMkLst>
            <pc:docMk/>
            <pc:sldMk cId="733867437" sldId="472"/>
            <ac:spMk id="5" creationId="{042562BF-FC85-C3E1-651C-906F51E2E35C}"/>
          </ac:spMkLst>
        </pc:spChg>
        <pc:spChg chg="add">
          <ac:chgData name="Alisdair Cunningham" userId="67e8d9ba-4582-42f1-b26c-e866daa7f65b" providerId="ADAL" clId="{D55405F9-96CE-42DD-9571-C3D40844E8B0}" dt="2026-09-29T15:52:33.737" v="451" actId="22"/>
          <ac:spMkLst>
            <pc:docMk/>
            <pc:sldMk cId="733867437" sldId="472"/>
            <ac:spMk id="7" creationId="{A3C63E38-E4F6-8756-C1B9-DAC3B8A375E5}"/>
          </ac:spMkLst>
        </pc:spChg>
      </pc:sldChg>
      <pc:sldChg chg="modSp del">
        <pc:chgData name="Alisdair Cunningham" userId="67e8d9ba-4582-42f1-b26c-e866daa7f65b" providerId="ADAL" clId="{D55405F9-96CE-42DD-9571-C3D40844E8B0}" dt="2026-09-29T15:42:14.770" v="395" actId="47"/>
        <pc:sldMkLst>
          <pc:docMk/>
          <pc:sldMk cId="3548670677" sldId="472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548670677" sldId="472"/>
            <ac:spMk id="3" creationId="{AF1CD14A-3B9A-835B-7E3A-B113B0BDDFB7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3548670677" sldId="472"/>
            <ac:spMk id="25" creationId="{B007ED3D-95AB-8FE1-74B9-CF26B0410E08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355405374" sldId="473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55405374" sldId="473"/>
            <ac:spMk id="8" creationId="{FB96C57D-F317-F14A-B79C-8592BC5647C0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2738490765" sldId="474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2738490765" sldId="474"/>
            <ac:spMk id="8" creationId="{E84BC9E5-9812-197B-B3B1-2395F6D3EC5B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3707044743" sldId="475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707044743" sldId="475"/>
            <ac:spMk id="8" creationId="{E4E0797D-2B8F-C267-3BF9-26FB41630B63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2099597506" sldId="476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2099597506" sldId="476"/>
            <ac:spMk id="8" creationId="{964F324E-0DA6-6B9B-1365-CA9096AE7554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2099597506" sldId="476"/>
            <ac:spMk id="18" creationId="{C0AD461B-92F6-0291-8553-EADB793D5190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7601345" sldId="477"/>
        </pc:sldMkLst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7601345" sldId="477"/>
            <ac:spMk id="7" creationId="{2347DB7F-C5D2-3F99-E0D4-865004C863A3}"/>
          </ac:spMkLst>
        </pc:spChg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7601345" sldId="477"/>
            <ac:spMk id="8" creationId="{7C748833-23B5-6897-2E4B-7310D8AE65DE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1887054256" sldId="478"/>
        </pc:sldMkLst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1887054256" sldId="478"/>
            <ac:spMk id="6" creationId="{2E2BF012-AAC1-58DA-0E55-0A96D753B4ED}"/>
          </ac:spMkLst>
        </pc:spChg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1887054256" sldId="478"/>
            <ac:spMk id="8" creationId="{E5BD9D7F-EE00-6C49-52E1-5EB03995275E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3373712788" sldId="479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373712788" sldId="479"/>
            <ac:spMk id="8" creationId="{8F1A7ACA-6117-89FC-62B0-68B4F6D46248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3373712788" sldId="479"/>
            <ac:spMk id="14" creationId="{C65AECDB-E354-1499-54AC-840F85C515BA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185129305" sldId="480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185129305" sldId="480"/>
            <ac:spMk id="8" creationId="{EB010161-1C52-08AA-5D79-A3207028712D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185129305" sldId="480"/>
            <ac:spMk id="13" creationId="{3AB27A70-EFCA-8C92-8C51-5891847A6D70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1246498005" sldId="481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1246498005" sldId="481"/>
            <ac:spMk id="8" creationId="{CF13147C-5293-EE4E-E0C1-072D3BA346D8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1246498005" sldId="481"/>
            <ac:spMk id="10" creationId="{BDDFC595-D1FA-CEDB-FA49-DC38554F080B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635467857" sldId="482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635467857" sldId="482"/>
            <ac:spMk id="8" creationId="{F717850D-E328-98AA-F085-FB6298EA1D5C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635467857" sldId="482"/>
            <ac:spMk id="9" creationId="{80B30A5F-705E-E60C-953A-EF46FD31D109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474404400" sldId="483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474404400" sldId="483"/>
            <ac:spMk id="8" creationId="{0A55189B-86C4-77D0-DDDE-E7F1D9DB57A5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474404400" sldId="483"/>
            <ac:spMk id="10" creationId="{10228A0A-D4BA-6702-794B-A711BF30FECE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3424086197" sldId="484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3424086197" sldId="484"/>
            <ac:spMk id="8" creationId="{DBED370D-9479-01DE-D369-39D9A07D0D32}"/>
          </ac:spMkLst>
        </pc:spChg>
        <pc:spChg chg="mod">
          <ac:chgData name="Alisdair Cunningham" userId="67e8d9ba-4582-42f1-b26c-e866daa7f65b" providerId="ADAL" clId="{D55405F9-96CE-42DD-9571-C3D40844E8B0}" dt="2026-09-29T14:07:35.807" v="151"/>
          <ac:spMkLst>
            <pc:docMk/>
            <pc:sldMk cId="3424086197" sldId="484"/>
            <ac:spMk id="10" creationId="{6B221229-195B-F2AF-411E-57C9C0F66575}"/>
          </ac:spMkLst>
        </pc:spChg>
      </pc:sldChg>
      <pc:sldChg chg="modSp del">
        <pc:chgData name="Alisdair Cunningham" userId="67e8d9ba-4582-42f1-b26c-e866daa7f65b" providerId="ADAL" clId="{D55405F9-96CE-42DD-9571-C3D40844E8B0}" dt="2026-09-29T15:41:50.800" v="390" actId="47"/>
        <pc:sldMkLst>
          <pc:docMk/>
          <pc:sldMk cId="1523647689" sldId="485"/>
        </pc:sldMkLst>
        <pc:spChg chg="mod">
          <ac:chgData name="Alisdair Cunningham" userId="67e8d9ba-4582-42f1-b26c-e866daa7f65b" providerId="ADAL" clId="{D55405F9-96CE-42DD-9571-C3D40844E8B0}" dt="2026-09-29T12:40:12.023" v="8"/>
          <ac:spMkLst>
            <pc:docMk/>
            <pc:sldMk cId="1523647689" sldId="485"/>
            <ac:spMk id="8" creationId="{E145A6FF-6586-F646-7E00-D711234442A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E4275A-B5C5-3163-6AA6-B3A6AECF5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BB7A2A-49B0-82A2-00EE-0EAE91F74E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5B5718-5D3E-FBF8-6297-A8CDC3D1C7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1533C1-E588-2A9B-9E8B-7F915917A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3352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33CB94-1FB3-03D8-5830-CD1D69652F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DFB311-305B-3D90-8EFE-221F7F02A0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1E575F-57E6-DE61-5F80-6D7B85879E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83F788-5290-49E1-1F03-CFC918576C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963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92622-7DE9-DD5E-7CD5-BBAD7CD3CB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C1B1B7-3FA1-BB1F-8FA0-073746C515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584249-C1D8-19E8-B32D-B6F3F27786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267B20-2D1A-ED0A-8079-1A2C8CEF3D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11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99500-A29A-3444-E014-F70488EC43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C61D8C-48EF-8284-1665-620AF4D58C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4C9231-0AB6-6989-212D-A68487C5F6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BDC13B-5783-9483-E4B1-3B34EF812F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430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DD19F1-959A-C2AF-6B38-D5DAB14CAE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3620F4-291E-6AAA-B44C-C878D18541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064F8D-718F-EE91-D39D-36D849A34F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8F585-DB35-1759-0DD6-D67D8CE456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2345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61B6D-81AA-9FA8-6228-97B00E82DD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985102-0FF4-2360-85A1-B785791D60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1D126F-C555-FCC0-B07C-6C8657B883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26221A-B702-D0FE-7164-8056235B2D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5264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BD73FA-CBC3-4E8E-AB7E-D17E626C479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5690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096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09/29/2026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158568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moodle.uwtsd.ac.uk/course/view.php?id=8661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lara.hopkinson@uwtsd.ac.uk" TargetMode="External"/><Relationship Id="rId4" Type="http://schemas.openxmlformats.org/officeDocument/2006/relationships/hyperlink" Target="mailto:a.cunningham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5272390" y="747668"/>
            <a:ext cx="510189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ACBA6008 / ACBA6015: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Introduction to your Independent Project – Week 1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87" r="29487"/>
          <a:stretch/>
        </p:blipFill>
        <p:spPr>
          <a:xfrm>
            <a:off x="0" y="10"/>
            <a:ext cx="5032443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489160" y="4711788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2026 / 2027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Week 1: Sept 2026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Sept 2026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2026/2027		</a:t>
            </a:r>
            <a:r>
              <a:rPr lang="fr-FR" b="1" dirty="0"/>
              <a:t>Session agenda</a:t>
            </a:r>
            <a:endParaRPr lang="en-GB" b="1" dirty="0"/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74" r="39608" b="-1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4079019" y="1284391"/>
            <a:ext cx="79655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This week we will aim to cover the following:</a:t>
            </a:r>
          </a:p>
          <a:p>
            <a:endParaRPr lang="en-GB" sz="2800" b="1" dirty="0"/>
          </a:p>
          <a:p>
            <a:pPr marL="342900" indent="-342900">
              <a:lnSpc>
                <a:spcPct val="200000"/>
              </a:lnSpc>
              <a:buFontTx/>
              <a:buChar char="-"/>
            </a:pPr>
            <a:r>
              <a:rPr lang="en-GB" sz="2800" b="1" i="1" dirty="0"/>
              <a:t>What is a dissertation? </a:t>
            </a:r>
          </a:p>
          <a:p>
            <a:pPr marL="342900" indent="-342900">
              <a:lnSpc>
                <a:spcPct val="200000"/>
              </a:lnSpc>
              <a:buFontTx/>
              <a:buChar char="-"/>
            </a:pPr>
            <a:r>
              <a:rPr lang="en-GB" sz="2800" b="1" i="1" dirty="0"/>
              <a:t>Dissertation basics</a:t>
            </a:r>
          </a:p>
          <a:p>
            <a:pPr marL="342900" indent="-342900">
              <a:lnSpc>
                <a:spcPct val="200000"/>
              </a:lnSpc>
              <a:buFontTx/>
              <a:buChar char="-"/>
            </a:pPr>
            <a:r>
              <a:rPr lang="en-GB" sz="2800" b="1" i="1" dirty="0"/>
              <a:t>Common mistakes and how to avoid them</a:t>
            </a:r>
          </a:p>
          <a:p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F3EB8E-641B-7669-952D-D6098E4C5C6D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9C4DD1-2CD7-04D2-029F-D1D616083A40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Sept 2026</a:t>
            </a:r>
          </a:p>
        </p:txBody>
      </p:sp>
    </p:spTree>
    <p:extLst>
      <p:ext uri="{BB962C8B-B14F-4D97-AF65-F5344CB8AC3E}">
        <p14:creationId xmlns:p14="http://schemas.microsoft.com/office/powerpoint/2010/main" val="2419514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1" y="365126"/>
            <a:ext cx="3319895" cy="2180647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key lesson is….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4564" y="253640"/>
            <a:ext cx="5375872" cy="627185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A2E53A-02E4-EDCD-4BEF-5C5436CFB579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468765-99EA-B772-C769-EFAA88CB140B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2026/2027		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58480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5157B-8D30-B589-D827-C344669A9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3634281-6368-431F-3B48-EA876292D094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2026/2027		</a:t>
            </a:r>
            <a:r>
              <a:rPr lang="fr-FR" b="1" dirty="0"/>
              <a:t>Module Aim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78D4348-9FE3-3471-E884-627A1EC222B8}"/>
              </a:ext>
            </a:extLst>
          </p:cNvPr>
          <p:cNvSpPr txBox="1"/>
          <p:nvPr/>
        </p:nvSpPr>
        <p:spPr>
          <a:xfrm>
            <a:off x="5090808" y="781853"/>
            <a:ext cx="70047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sz="2400" dirty="0"/>
              <a:t>The module descriptor, along with other guidance, can be found on Moodle:</a:t>
            </a:r>
          </a:p>
          <a:p>
            <a:endParaRPr lang="en-GB" sz="2400" dirty="0"/>
          </a:p>
          <a:p>
            <a:r>
              <a:rPr lang="en-GB" sz="2400" dirty="0">
                <a:hlinkClick r:id="rId2"/>
              </a:rPr>
              <a:t>https://moodle.uwtsd.ac.uk/course/view.php?id=8661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Module descriptor :</a:t>
            </a:r>
          </a:p>
          <a:p>
            <a:endParaRPr lang="en-GB" sz="2400" dirty="0"/>
          </a:p>
          <a:p>
            <a:pPr algn="ctr"/>
            <a:r>
              <a:rPr lang="en-GB" sz="2400" b="1" i="1" dirty="0"/>
              <a:t>“To develop the ability of students to engage critically and innovatively with theory and/or practice relevant to their studied subject areas in order to produce a discipline-specific in-depth project.”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4FA528-3402-9C25-BD23-49F908FDE9E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29/09/2025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5166F6-FC26-FEA3-54BD-87488C880939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393D87-FB8C-A2EF-CB20-90C801ED38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7533" y="1159945"/>
            <a:ext cx="4764202" cy="4767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478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902" y="404882"/>
            <a:ext cx="3295650" cy="132556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Timetable of information sessions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1010395"/>
              </p:ext>
            </p:extLst>
          </p:nvPr>
        </p:nvGraphicFramePr>
        <p:xfrm>
          <a:off x="3283889" y="178435"/>
          <a:ext cx="8682824" cy="64439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6899">
                  <a:extLst>
                    <a:ext uri="{9D8B030D-6E8A-4147-A177-3AD203B41FA5}">
                      <a16:colId xmlns:a16="http://schemas.microsoft.com/office/drawing/2014/main" val="2279717404"/>
                    </a:ext>
                  </a:extLst>
                </a:gridCol>
                <a:gridCol w="4355748">
                  <a:extLst>
                    <a:ext uri="{9D8B030D-6E8A-4147-A177-3AD203B41FA5}">
                      <a16:colId xmlns:a16="http://schemas.microsoft.com/office/drawing/2014/main" val="4168221884"/>
                    </a:ext>
                  </a:extLst>
                </a:gridCol>
                <a:gridCol w="2910177">
                  <a:extLst>
                    <a:ext uri="{9D8B030D-6E8A-4147-A177-3AD203B41FA5}">
                      <a16:colId xmlns:a16="http://schemas.microsoft.com/office/drawing/2014/main" val="7633268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Date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Session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Led by: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62706774"/>
                  </a:ext>
                </a:extLst>
              </a:tr>
              <a:tr h="735965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30 Sept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Intro to Dissertations &amp; Lessons learnt</a:t>
                      </a:r>
                      <a:r>
                        <a:rPr lang="en-GB" sz="1600" baseline="0" dirty="0"/>
                        <a:t> from previous years plus exemplars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Lara &amp; Alisdair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494575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07 October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Referencing 101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Academic misconduct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Lara &amp; Alisdair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798279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14 October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buFont typeface="+mj-lt"/>
                        <a:buAutoNum type="arabicPeriod"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Dissertation and professional dev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Ethics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Alisdair &amp; Nik Whitehead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733543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21 October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How to begin your literature search – linking to the library (EW) for a session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Gavin &amp;</a:t>
                      </a:r>
                    </a:p>
                    <a:p>
                      <a:pPr algn="ctr"/>
                      <a:r>
                        <a:rPr lang="en-GB" sz="1600" dirty="0"/>
                        <a:t>Emily Wilde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5651826"/>
                  </a:ext>
                </a:extLst>
              </a:tr>
              <a:tr h="464185">
                <a:tc rowSpan="2"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28 October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good Quantitative research design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TBC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2320522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good Qualitative research design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Rhodri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44100429"/>
                  </a:ext>
                </a:extLst>
              </a:tr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04 November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dissertation structure is best for me?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Steve &amp; Lara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588067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Generative AI: The perils and pitfalls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Elanor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619732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11 November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Times New Roman" panose="02020603050405020304" pitchFamily="18" charset="0"/>
                        </a:rPr>
                        <a:t>Managing the dissertation workload with ADHD</a:t>
                      </a:r>
                      <a:endParaRPr lang="en-GB" sz="1600" kern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Elanor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14321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701326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November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Reflective seminars (supervisor groups)</a:t>
                      </a:r>
                    </a:p>
                    <a:p>
                      <a:pPr algn="ctr"/>
                      <a:r>
                        <a:rPr lang="en-GB" sz="1600" dirty="0"/>
                        <a:t>5-min</a:t>
                      </a:r>
                      <a:r>
                        <a:rPr lang="en-GB" sz="1600" baseline="0" dirty="0"/>
                        <a:t> presentation of proposal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Supervisor led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77713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Early May 2025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Poster session – introductory lecture plus tutorials (booked)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Ryan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0842807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A3AE8B1-C169-0EF2-62F7-195990B794AF}"/>
              </a:ext>
            </a:extLst>
          </p:cNvPr>
          <p:cNvSpPr txBox="1"/>
          <p:nvPr/>
        </p:nvSpPr>
        <p:spPr>
          <a:xfrm>
            <a:off x="459189" y="5891673"/>
            <a:ext cx="24907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Subject to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8636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F71B92-92CA-04D2-7A24-E6C4BCBFC7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88FD876-2C82-0E8F-8AF3-FB46A4AC2AF3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53BA69-24B3-AFC5-7A54-F5822BC77BC3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Sept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1D545B-E9B7-6536-7E92-23D6281216B3}"/>
              </a:ext>
            </a:extLst>
          </p:cNvPr>
          <p:cNvSpPr txBox="1"/>
          <p:nvPr/>
        </p:nvSpPr>
        <p:spPr>
          <a:xfrm>
            <a:off x="3400248" y="1857693"/>
            <a:ext cx="7935718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rgbClr val="000000"/>
                </a:solidFill>
                <a:latin typeface="Aptos" panose="020B0004020202020204" pitchFamily="34" charset="0"/>
              </a:rPr>
              <a:t>So…</a:t>
            </a:r>
            <a:br>
              <a:rPr lang="en-GB" sz="4400" dirty="0">
                <a:solidFill>
                  <a:srgbClr val="000000"/>
                </a:solidFill>
                <a:latin typeface="Aptos" panose="020B0004020202020204" pitchFamily="34" charset="0"/>
              </a:rPr>
            </a:br>
            <a:r>
              <a:rPr lang="en-GB" sz="4400" dirty="0">
                <a:solidFill>
                  <a:srgbClr val="000000"/>
                </a:solidFill>
                <a:latin typeface="Aptos" panose="020B0004020202020204" pitchFamily="34" charset="0"/>
              </a:rPr>
              <a:t>The most important question… </a:t>
            </a:r>
          </a:p>
          <a:p>
            <a:pPr algn="ctr"/>
            <a:endParaRPr lang="en-GB" sz="44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r>
              <a:rPr lang="en-GB" sz="4400" b="1" i="1" dirty="0">
                <a:solidFill>
                  <a:srgbClr val="000000"/>
                </a:solidFill>
                <a:latin typeface="Aptos" panose="020B0004020202020204" pitchFamily="34" charset="0"/>
              </a:rPr>
              <a:t>What is a ‘dissertation’?</a:t>
            </a:r>
          </a:p>
        </p:txBody>
      </p:sp>
      <p:pic>
        <p:nvPicPr>
          <p:cNvPr id="7" name="Picture 6" descr="Plant growing in a concrete crack">
            <a:extLst>
              <a:ext uri="{FF2B5EF4-FFF2-40B4-BE49-F238E27FC236}">
                <a16:creationId xmlns:a16="http://schemas.microsoft.com/office/drawing/2014/main" id="{763FA78E-BE1A-B705-B09D-8244F81389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74" r="39608" b="-1"/>
          <a:stretch/>
        </p:blipFill>
        <p:spPr>
          <a:xfrm>
            <a:off x="20" y="369332"/>
            <a:ext cx="307028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22A5FF-DDD4-32E2-D3BE-3106F2C77D68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658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A08580-21DF-5E04-2F24-412541AAFA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E4538F97-7E02-CEB0-2463-01D75CBE8B1C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origin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BC1F6A-1A4A-E145-01FD-564E6DFA619B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Sept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95E772-BCB3-0F4B-962D-09D7324A9B5E}"/>
              </a:ext>
            </a:extLst>
          </p:cNvPr>
          <p:cNvSpPr txBox="1"/>
          <p:nvPr/>
        </p:nvSpPr>
        <p:spPr>
          <a:xfrm>
            <a:off x="3339548" y="545107"/>
            <a:ext cx="8523798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Derived from the Latin word:</a:t>
            </a:r>
          </a:p>
          <a:p>
            <a:pPr algn="ctr"/>
            <a:endParaRPr lang="en-GB" sz="3200" dirty="0"/>
          </a:p>
          <a:p>
            <a:pPr algn="ctr"/>
            <a:r>
              <a:rPr lang="en-GB" sz="3200" i="1" dirty="0"/>
              <a:t>‘</a:t>
            </a:r>
            <a:r>
              <a:rPr lang="en-GB" sz="3200" i="1" dirty="0" err="1"/>
              <a:t>Dissertare</a:t>
            </a:r>
            <a:r>
              <a:rPr lang="en-GB" sz="3200" i="1" dirty="0"/>
              <a:t>’</a:t>
            </a:r>
            <a:r>
              <a:rPr lang="en-GB" sz="3200" dirty="0"/>
              <a:t>: A Latin verb meaning to debate, argue, or examine, which is a frequentative form of </a:t>
            </a:r>
            <a:r>
              <a:rPr lang="en-GB" sz="3200" dirty="0" err="1"/>
              <a:t>disserere</a:t>
            </a:r>
            <a:r>
              <a:rPr lang="en-GB" sz="3200" dirty="0"/>
              <a:t> (to discuss or examine).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Dis-: A Latin prefix meaning "apart" or "asunder".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 err="1"/>
              <a:t>Serere</a:t>
            </a:r>
            <a:r>
              <a:rPr lang="en-GB" sz="3200" dirty="0"/>
              <a:t>: A Latin root meaning "to join together, put in a row, or arrange".</a:t>
            </a:r>
          </a:p>
          <a:p>
            <a:pPr algn="ctr"/>
            <a:endParaRPr lang="en-GB" sz="3200" b="1" i="1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r>
              <a:rPr lang="en-GB" sz="3200" b="1" i="1" dirty="0">
                <a:solidFill>
                  <a:srgbClr val="000000"/>
                </a:solidFill>
                <a:latin typeface="Aptos" panose="020B0004020202020204" pitchFamily="34" charset="0"/>
              </a:rPr>
              <a:t>This is really important</a:t>
            </a:r>
          </a:p>
        </p:txBody>
      </p:sp>
      <p:pic>
        <p:nvPicPr>
          <p:cNvPr id="2" name="Picture 1" descr="Latin Images – Browse 2,682,690 Stock Photos, Vectors, and ...">
            <a:extLst>
              <a:ext uri="{FF2B5EF4-FFF2-40B4-BE49-F238E27FC236}">
                <a16:creationId xmlns:a16="http://schemas.microsoft.com/office/drawing/2014/main" id="{DECA68BB-7C67-5568-75C6-5613AC28DF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252" y="2403352"/>
            <a:ext cx="2988282" cy="202874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521F26F-F878-F4DB-AB09-3AD470A34D63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3182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4B3A90-174C-DA8C-CFFD-049A1248FB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89F4C2C-504A-EFEF-46C2-248E54B4D7A6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684B47-8AD6-AF66-26C7-8C6A1572374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Sept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8A2B0A-9049-76BA-150A-D771E0FC3E7F}"/>
              </a:ext>
            </a:extLst>
          </p:cNvPr>
          <p:cNvSpPr txBox="1"/>
          <p:nvPr/>
        </p:nvSpPr>
        <p:spPr>
          <a:xfrm>
            <a:off x="90595" y="887735"/>
            <a:ext cx="4456468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A dissertation is not simply a statement of fact.</a:t>
            </a:r>
            <a:endParaRPr lang="en-GB" sz="2800" b="1" i="1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It is a </a:t>
            </a:r>
            <a:r>
              <a:rPr lang="en-GB" sz="2800" b="1" i="1" dirty="0">
                <a:solidFill>
                  <a:srgbClr val="000000"/>
                </a:solidFill>
                <a:latin typeface="Aptos" panose="020B0004020202020204" pitchFamily="34" charset="0"/>
              </a:rPr>
              <a:t>story</a:t>
            </a:r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, with a </a:t>
            </a:r>
            <a:r>
              <a:rPr lang="en-GB" sz="2800" b="1" i="1" dirty="0">
                <a:solidFill>
                  <a:srgbClr val="000000"/>
                </a:solidFill>
                <a:latin typeface="Aptos" panose="020B0004020202020204" pitchFamily="34" charset="0"/>
              </a:rPr>
              <a:t>narrative</a:t>
            </a:r>
          </a:p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It begins with a </a:t>
            </a:r>
            <a:r>
              <a:rPr lang="en-GB" sz="2800" b="1" i="1" dirty="0">
                <a:solidFill>
                  <a:srgbClr val="000000"/>
                </a:solidFill>
                <a:latin typeface="Aptos" panose="020B0004020202020204" pitchFamily="34" charset="0"/>
              </a:rPr>
              <a:t>problem, question or idea </a:t>
            </a:r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and develops an evidence-based argument in response.</a:t>
            </a:r>
          </a:p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EAC974-764D-2D06-10E1-833556A610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476" y="964276"/>
            <a:ext cx="7155477" cy="47703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7292FC-567E-E6AD-217B-C05209FF6AB0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335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3B35C2-9C72-CD13-68E8-4AB286DC67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DE9683D-C39F-6358-3C25-58476E9168CA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90901D-8469-9724-E286-AB858873267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Sept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FDC790-AE1B-AF65-3EBC-7FBA8EB02366}"/>
              </a:ext>
            </a:extLst>
          </p:cNvPr>
          <p:cNvSpPr txBox="1"/>
          <p:nvPr/>
        </p:nvSpPr>
        <p:spPr>
          <a:xfrm>
            <a:off x="90595" y="887735"/>
            <a:ext cx="445646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You will know this narrative structure from various popular media stories</a:t>
            </a:r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…</a:t>
            </a:r>
          </a:p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EC09AA-0CC8-EAF6-0CBD-5B192D82FA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658116" y="741454"/>
            <a:ext cx="3161892" cy="46768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081A611-F0B0-46FD-06E3-54A4203099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9" r="5929"/>
          <a:stretch/>
        </p:blipFill>
        <p:spPr>
          <a:xfrm>
            <a:off x="5185832" y="1296016"/>
            <a:ext cx="2667000" cy="45387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80EAF5A-B5A2-0E78-FB3F-FF3E7FAE74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84973" y="2362544"/>
            <a:ext cx="2695575" cy="397833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FF8C660-3EAC-68DE-878E-25774795A2D8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660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BD7F83-CF82-9573-61BD-C407A66A15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C027A59-BE04-9A0B-04C3-6865FB32C3EA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8E2720-BDF9-1593-AAF8-BCB6DDBF0AD8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Sept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23FE60-B3B2-25A2-0DCB-45C9FF9CB934}"/>
              </a:ext>
            </a:extLst>
          </p:cNvPr>
          <p:cNvSpPr txBox="1"/>
          <p:nvPr/>
        </p:nvSpPr>
        <p:spPr>
          <a:xfrm>
            <a:off x="780550" y="871110"/>
            <a:ext cx="1113977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Your dissertation also explains </a:t>
            </a:r>
            <a:r>
              <a:rPr lang="en-GB" sz="2800" b="1" i="1" dirty="0">
                <a:solidFill>
                  <a:srgbClr val="000000"/>
                </a:solidFill>
                <a:latin typeface="Aptos" panose="020B0004020202020204" pitchFamily="34" charset="0"/>
              </a:rPr>
              <a:t>your understanding </a:t>
            </a:r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of the subject, the problem, and its value to the wider world</a:t>
            </a:r>
          </a:p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It demonstrates your ability to </a:t>
            </a:r>
            <a:r>
              <a:rPr lang="en-GB" sz="2800" b="1" i="1" dirty="0">
                <a:solidFill>
                  <a:srgbClr val="000000"/>
                </a:solidFill>
                <a:latin typeface="Aptos" panose="020B0004020202020204" pitchFamily="34" charset="0"/>
              </a:rPr>
              <a:t>investigate something independently</a:t>
            </a:r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, using appropriate evidence and methods.</a:t>
            </a:r>
          </a:p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It should </a:t>
            </a:r>
            <a:r>
              <a:rPr lang="en-GB" sz="2800" b="1" i="1" dirty="0">
                <a:solidFill>
                  <a:srgbClr val="000000"/>
                </a:solidFill>
                <a:latin typeface="Aptos" panose="020B0004020202020204" pitchFamily="34" charset="0"/>
              </a:rPr>
              <a:t>contribute something of your own </a:t>
            </a:r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— a new application, analysis, interpretation, comparison, evaluation or design response.</a:t>
            </a:r>
            <a:endParaRPr lang="en-GB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A05F2C-4D2F-BE02-9AD4-F6EE693D20C5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7010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5BB8D7-46DD-C68F-E9D9-664300B782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9EEC066-BFB3-E675-12CA-7ED515A37E79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79A9FC-A4CD-77D3-F052-5FDFFB3F021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Sept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E9AFDE-4216-3F8E-5904-458FB7E80101}"/>
              </a:ext>
            </a:extLst>
          </p:cNvPr>
          <p:cNvSpPr txBox="1"/>
          <p:nvPr/>
        </p:nvSpPr>
        <p:spPr>
          <a:xfrm>
            <a:off x="780551" y="1070616"/>
            <a:ext cx="950645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Ultimately it is your own personal and professional story of independent research into a topic of your choosing</a:t>
            </a:r>
          </a:p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You are the author and make all the decisions, and you must convey these to your audiences (both written, verbal, and visual, depending on the media used)</a:t>
            </a:r>
          </a:p>
          <a:p>
            <a:pPr algn="ctr"/>
            <a:endParaRPr lang="en-GB" sz="2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The reader or viewer must come to understand </a:t>
            </a:r>
            <a:r>
              <a:rPr lang="en-GB" sz="2800" b="1" i="1" dirty="0">
                <a:solidFill>
                  <a:srgbClr val="000000"/>
                </a:solidFill>
                <a:latin typeface="Aptos" panose="020B0004020202020204" pitchFamily="34" charset="0"/>
              </a:rPr>
              <a:t>your personal thought process and rationale</a:t>
            </a:r>
            <a:endParaRPr lang="en-GB" sz="2800" b="1" i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807FA2-8278-0679-211E-9CF50FD4B3A5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07BE460-8410-756C-FACC-0ADCF589E3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7000" y="4745780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214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DE65E-B3D3-430D-BC5C-8D6E89B19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/>
              <a:t>Dissertations vs essays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23411-12EE-44B2-8140-A1D56D131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09" y="2112885"/>
            <a:ext cx="6452989" cy="4606587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7400" b="1" dirty="0"/>
              <a:t>What makes dissertations different: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7400" b="1" dirty="0"/>
          </a:p>
          <a:p>
            <a:pPr>
              <a:lnSpc>
                <a:spcPct val="120000"/>
              </a:lnSpc>
            </a:pPr>
            <a:r>
              <a:rPr lang="en-GB" sz="7400" b="1" dirty="0"/>
              <a:t>Topic chosen by student</a:t>
            </a:r>
            <a:endParaRPr lang="en-GB" sz="7400" dirty="0"/>
          </a:p>
          <a:p>
            <a:pPr>
              <a:lnSpc>
                <a:spcPct val="120000"/>
              </a:lnSpc>
            </a:pPr>
            <a:r>
              <a:rPr lang="en-GB" sz="7400" b="1" dirty="0"/>
              <a:t>More depth and ‘angles’ </a:t>
            </a:r>
            <a:r>
              <a:rPr lang="en-GB" sz="7400" dirty="0"/>
              <a:t>(so it’s longer)</a:t>
            </a:r>
          </a:p>
          <a:p>
            <a:pPr>
              <a:lnSpc>
                <a:spcPct val="120000"/>
              </a:lnSpc>
            </a:pPr>
            <a:r>
              <a:rPr lang="en-GB" sz="7400" b="1" dirty="0"/>
              <a:t>Requires more reading </a:t>
            </a:r>
            <a:r>
              <a:rPr lang="en-GB" sz="7400" dirty="0"/>
              <a:t>(demonstrated by including a Literature Review) </a:t>
            </a:r>
          </a:p>
          <a:p>
            <a:pPr>
              <a:lnSpc>
                <a:spcPct val="120000"/>
              </a:lnSpc>
            </a:pPr>
            <a:r>
              <a:rPr lang="en-GB" sz="7400" b="1" dirty="0"/>
              <a:t>Designated sections </a:t>
            </a:r>
            <a:r>
              <a:rPr lang="en-GB" sz="7400" dirty="0"/>
              <a:t>(</a:t>
            </a:r>
            <a:r>
              <a:rPr lang="en-GB" sz="7400" dirty="0" err="1"/>
              <a:t>eg.</a:t>
            </a:r>
            <a:r>
              <a:rPr lang="en-GB" sz="7400" dirty="0"/>
              <a:t> contents page, literature review, methodology, findings etc)</a:t>
            </a:r>
          </a:p>
          <a:p>
            <a:pPr>
              <a:lnSpc>
                <a:spcPct val="120000"/>
              </a:lnSpc>
            </a:pPr>
            <a:r>
              <a:rPr lang="en-GB" sz="7400" b="1" dirty="0"/>
              <a:t>Added presentation options </a:t>
            </a:r>
            <a:r>
              <a:rPr lang="en-GB" sz="7400" dirty="0"/>
              <a:t>(</a:t>
            </a:r>
            <a:r>
              <a:rPr lang="en-GB" sz="7400" dirty="0" err="1"/>
              <a:t>eg.</a:t>
            </a:r>
            <a:r>
              <a:rPr lang="en-GB" sz="7400" dirty="0"/>
              <a:t> Numbered section subheadings, bullet points, charts and diagrams)</a:t>
            </a:r>
          </a:p>
          <a:p>
            <a:pPr>
              <a:lnSpc>
                <a:spcPct val="120000"/>
              </a:lnSpc>
            </a:pPr>
            <a:r>
              <a:rPr lang="en-GB" sz="7400" b="1" dirty="0"/>
              <a:t>Independent, original research </a:t>
            </a:r>
            <a:r>
              <a:rPr lang="en-GB" sz="7400" dirty="0"/>
              <a:t>(so you can add to the scholarly debate)</a:t>
            </a:r>
          </a:p>
          <a:p>
            <a:endParaRPr lang="en-GB" sz="1400" dirty="0"/>
          </a:p>
          <a:p>
            <a:endParaRPr lang="en-GB" sz="1400" spc="-20" dirty="0"/>
          </a:p>
          <a:p>
            <a:endParaRPr lang="en-GB" sz="1400" spc="-20" dirty="0"/>
          </a:p>
          <a:p>
            <a:pPr marL="0" indent="0">
              <a:buNone/>
            </a:pPr>
            <a:endParaRPr lang="en-GB" sz="1400" spc="-20" dirty="0"/>
          </a:p>
          <a:p>
            <a:pPr marL="0" indent="0">
              <a:buNone/>
            </a:pPr>
            <a:endParaRPr lang="en-GB" sz="1400" spc="-20" dirty="0"/>
          </a:p>
          <a:p>
            <a:pPr marL="0" indent="0">
              <a:buNone/>
            </a:pPr>
            <a:endParaRPr lang="en-GB" sz="1400" spc="-2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5E1561-673F-A634-CA4F-2D6EE1B2FD8A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0A9C577-D037-53D9-D121-7E93BA2927B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758" r="9664"/>
          <a:stretch>
            <a:fillRect/>
          </a:stretch>
        </p:blipFill>
        <p:spPr>
          <a:xfrm>
            <a:off x="0" y="0"/>
            <a:ext cx="5663200" cy="646611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7649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34633"/>
    </mc:Choice>
    <mc:Fallback xmlns="">
      <p:transition advTm="34633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53376" y="1811451"/>
            <a:ext cx="5963479" cy="132556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Activity – example dissertations and their mark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D4781D-54CF-E1A6-B203-3219A6A01A0C}"/>
              </a:ext>
            </a:extLst>
          </p:cNvPr>
          <p:cNvSpPr txBox="1"/>
          <p:nvPr/>
        </p:nvSpPr>
        <p:spPr>
          <a:xfrm>
            <a:off x="5565911" y="3521695"/>
            <a:ext cx="605094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i="1" dirty="0"/>
              <a:t>Score them as to what grade you think they would have achieved, and why</a:t>
            </a:r>
            <a:endParaRPr lang="en-GB" sz="2800" i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14DDDC-7C21-3A7F-A669-64BC2C600911}"/>
              </a:ext>
            </a:extLst>
          </p:cNvPr>
          <p:cNvSpPr txBox="1"/>
          <p:nvPr/>
        </p:nvSpPr>
        <p:spPr>
          <a:xfrm>
            <a:off x="4738977" y="0"/>
            <a:ext cx="745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Activity</a:t>
            </a:r>
          </a:p>
        </p:txBody>
      </p:sp>
      <p:pic>
        <p:nvPicPr>
          <p:cNvPr id="10" name="Picture 9" descr="Books stacked on a table">
            <a:extLst>
              <a:ext uri="{FF2B5EF4-FFF2-40B4-BE49-F238E27FC236}">
                <a16:creationId xmlns:a16="http://schemas.microsoft.com/office/drawing/2014/main" id="{42441103-9075-76A1-445B-A5E6F9CA23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64" r="22677" b="-2"/>
          <a:stretch/>
        </p:blipFill>
        <p:spPr>
          <a:xfrm>
            <a:off x="-1" y="-2"/>
            <a:ext cx="4738978" cy="6458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987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So, what are some of the key lessons learnt?</a:t>
            </a:r>
          </a:p>
        </p:txBody>
      </p:sp>
      <p:pic>
        <p:nvPicPr>
          <p:cNvPr id="3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497" y="1825625"/>
            <a:ext cx="6527007" cy="43513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1BFF69-9ABC-FD22-EB55-699FD00467C7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7999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Plan Ahead!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has already started their background reading?</a:t>
            </a:r>
          </a:p>
          <a:p>
            <a:r>
              <a:rPr lang="en-GB" dirty="0"/>
              <a:t>Who has a plan about the method they would like to use?</a:t>
            </a:r>
          </a:p>
          <a:p>
            <a:r>
              <a:rPr lang="en-GB" dirty="0"/>
              <a:t>Who has thought about it but is stuck on what to do?</a:t>
            </a:r>
          </a:p>
          <a:p>
            <a:r>
              <a:rPr lang="en-GB" dirty="0"/>
              <a:t>Who hasn’t done anything (be honest!)?</a:t>
            </a:r>
          </a:p>
          <a:p>
            <a:endParaRPr lang="en-GB" dirty="0"/>
          </a:p>
          <a:p>
            <a:r>
              <a:rPr lang="en-GB" dirty="0"/>
              <a:t>It’s not too late to make a start…..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C4E048-8B05-C704-E631-D192A02C8A8D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9F053E-AC5B-EE68-5E1E-7D1841AFC80C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418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Be Clear!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a “key question”</a:t>
            </a:r>
          </a:p>
          <a:p>
            <a:pPr lvl="1"/>
            <a:r>
              <a:rPr lang="en-GB" dirty="0"/>
              <a:t>This will be different to your aim….</a:t>
            </a:r>
          </a:p>
          <a:p>
            <a:r>
              <a:rPr lang="en-GB" dirty="0"/>
              <a:t>Work towards solving this</a:t>
            </a:r>
          </a:p>
          <a:p>
            <a:r>
              <a:rPr lang="en-GB" dirty="0"/>
              <a:t>Make sure you link your work to this</a:t>
            </a:r>
          </a:p>
          <a:p>
            <a:r>
              <a:rPr lang="en-GB" dirty="0"/>
              <a:t>Make sure you make reference to it in conclusion!</a:t>
            </a:r>
          </a:p>
          <a:p>
            <a:r>
              <a:rPr lang="en-GB" dirty="0"/>
              <a:t>Tell the full “story”</a:t>
            </a:r>
          </a:p>
          <a:p>
            <a:r>
              <a:rPr lang="en-GB" dirty="0"/>
              <a:t>10,000 good words, not waffle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D2EB70-9A39-BE9A-604D-5EE79016C017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B8F39F-CBFB-55DF-2ABB-E706C974FCBA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3141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Meet your supervisor!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Regularly!!</a:t>
            </a:r>
          </a:p>
          <a:p>
            <a:r>
              <a:rPr lang="en-GB" dirty="0"/>
              <a:t>Throughout the entire academic year</a:t>
            </a:r>
          </a:p>
          <a:p>
            <a:r>
              <a:rPr lang="en-GB" dirty="0"/>
              <a:t>It is YOUR responsibility to arrange meetings…</a:t>
            </a:r>
          </a:p>
          <a:p>
            <a:r>
              <a:rPr lang="en-GB" dirty="0"/>
              <a:t>Frequency – weekly or fortnightly</a:t>
            </a:r>
          </a:p>
          <a:p>
            <a:r>
              <a:rPr lang="en-GB" dirty="0"/>
              <a:t>Should receive documented evidence of meeting (form / email)</a:t>
            </a:r>
          </a:p>
          <a:p>
            <a:r>
              <a:rPr lang="en-GB" dirty="0"/>
              <a:t>Don’t be afraid to ask!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9B21FB-AA55-F533-377F-40AA8EC4E76D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B4615D-D3CD-E193-60C5-EBD843F52C57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0329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Listen to your supervisor!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are here to help!</a:t>
            </a:r>
          </a:p>
          <a:p>
            <a:r>
              <a:rPr lang="en-GB" dirty="0"/>
              <a:t>We have been through the process before</a:t>
            </a:r>
          </a:p>
          <a:p>
            <a:r>
              <a:rPr lang="en-GB" dirty="0"/>
              <a:t>We may link to other colleagues for further advice / guidance (this is a good thing)</a:t>
            </a:r>
          </a:p>
          <a:p>
            <a:r>
              <a:rPr lang="en-GB" dirty="0"/>
              <a:t>We </a:t>
            </a:r>
            <a:r>
              <a:rPr lang="en-GB" u="sng" dirty="0"/>
              <a:t>always</a:t>
            </a:r>
            <a:r>
              <a:rPr lang="en-GB" dirty="0"/>
              <a:t> second mark</a:t>
            </a:r>
          </a:p>
          <a:p>
            <a:r>
              <a:rPr lang="en-GB" dirty="0"/>
              <a:t>You can choose to ignore BUT…..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C59BFD-89CE-C284-CB42-2FCDB7511E10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731E66-0AE1-5923-4DE1-EE4A635685A8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1538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Attend the information sessions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are </a:t>
            </a:r>
            <a:r>
              <a:rPr lang="en-GB" u="sng" dirty="0"/>
              <a:t>mandatory </a:t>
            </a:r>
            <a:r>
              <a:rPr lang="en-GB" dirty="0"/>
              <a:t>(attendance tracked)</a:t>
            </a:r>
          </a:p>
          <a:p>
            <a:r>
              <a:rPr lang="en-GB" dirty="0"/>
              <a:t>They provide all the basic info you need to know</a:t>
            </a:r>
          </a:p>
          <a:p>
            <a:r>
              <a:rPr lang="en-GB" dirty="0"/>
              <a:t>Opportunity to discuss your work with peers</a:t>
            </a:r>
          </a:p>
          <a:p>
            <a:r>
              <a:rPr lang="en-GB" dirty="0"/>
              <a:t>Provides you with valuable information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EA80DE-CDB3-CB61-F332-A68B0094D1ED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CE3295-02DF-2F17-AA39-97AE3699D673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25331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Look on Teams / Moodle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find:</a:t>
            </a:r>
          </a:p>
          <a:p>
            <a:pPr lvl="1"/>
            <a:r>
              <a:rPr lang="en-GB" dirty="0"/>
              <a:t>Module descriptor</a:t>
            </a:r>
          </a:p>
          <a:p>
            <a:pPr lvl="1"/>
            <a:r>
              <a:rPr lang="en-GB" dirty="0"/>
              <a:t>Guidance notes 2026/27</a:t>
            </a:r>
          </a:p>
          <a:p>
            <a:pPr lvl="1"/>
            <a:r>
              <a:rPr lang="en-GB" dirty="0"/>
              <a:t>Harvard referencing guide (UWTSD)</a:t>
            </a:r>
          </a:p>
          <a:p>
            <a:pPr lvl="1"/>
            <a:r>
              <a:rPr lang="en-GB" dirty="0"/>
              <a:t>Videos of info sessions *</a:t>
            </a:r>
          </a:p>
          <a:p>
            <a:pPr lvl="1"/>
            <a:r>
              <a:rPr lang="en-GB" dirty="0"/>
              <a:t>Information on assessment schedules</a:t>
            </a:r>
          </a:p>
          <a:p>
            <a:pPr lvl="1"/>
            <a:r>
              <a:rPr lang="en-GB" dirty="0" err="1"/>
              <a:t>Turnitin</a:t>
            </a:r>
            <a:r>
              <a:rPr lang="en-GB" dirty="0"/>
              <a:t> submissions</a:t>
            </a:r>
          </a:p>
          <a:p>
            <a:pPr lvl="1"/>
            <a:r>
              <a:rPr lang="en-GB" dirty="0"/>
              <a:t>Relevant declarations to include (don’t forget!)</a:t>
            </a:r>
          </a:p>
          <a:p>
            <a:pPr lvl="1"/>
            <a:r>
              <a:rPr lang="en-GB" dirty="0"/>
              <a:t>A lot of additional reading material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47ABE8-79EF-CDB3-9D42-683B5F9B3A5C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0CD57F-E1B1-AF57-D98D-C0919BEF88F0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7347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63041" y="2474482"/>
            <a:ext cx="7886700" cy="1325563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Other relevant guidance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606648-9939-8289-B600-2F32E75AAF17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CBF34E-E44E-0533-148B-EEAB99389FA2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6368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questionnaire is easy, right?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necessarily….</a:t>
            </a:r>
          </a:p>
          <a:p>
            <a:r>
              <a:rPr lang="en-GB" dirty="0"/>
              <a:t>Requires careful formulation, piloting &amp; ethics</a:t>
            </a:r>
          </a:p>
          <a:p>
            <a:r>
              <a:rPr lang="en-GB" dirty="0"/>
              <a:t>Time intensive yet data rich</a:t>
            </a:r>
          </a:p>
          <a:p>
            <a:r>
              <a:rPr lang="en-GB" dirty="0"/>
              <a:t>Avoid minimum number of Qs</a:t>
            </a:r>
          </a:p>
          <a:p>
            <a:r>
              <a:rPr lang="en-GB" dirty="0"/>
              <a:t>Avoid too many closed Qs</a:t>
            </a:r>
          </a:p>
          <a:p>
            <a:r>
              <a:rPr lang="en-GB" dirty="0"/>
              <a:t>Leave time for </a:t>
            </a:r>
            <a:r>
              <a:rPr lang="en-GB" u="sng" dirty="0"/>
              <a:t>full</a:t>
            </a:r>
            <a:r>
              <a:rPr lang="en-GB" dirty="0"/>
              <a:t> data analysis (not just graphs)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DA3CAB-8481-66AA-47BA-E0D64CED6C79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2440F6-7B5F-B698-277F-F2B85D8ECC02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03747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Interviews – I only need a couple?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Unfortunately not…</a:t>
            </a:r>
          </a:p>
          <a:p>
            <a:r>
              <a:rPr lang="en-GB" dirty="0"/>
              <a:t>Require careful consideration</a:t>
            </a:r>
          </a:p>
          <a:p>
            <a:r>
              <a:rPr lang="en-GB" dirty="0"/>
              <a:t>Ethical issues may arise</a:t>
            </a:r>
          </a:p>
          <a:p>
            <a:r>
              <a:rPr lang="en-GB" dirty="0"/>
              <a:t>Time intensive yet data rich</a:t>
            </a:r>
          </a:p>
          <a:p>
            <a:r>
              <a:rPr lang="en-GB" dirty="0"/>
              <a:t>Careful analysis required</a:t>
            </a:r>
          </a:p>
          <a:p>
            <a:r>
              <a:rPr lang="en-GB" dirty="0"/>
              <a:t>Very useful to clarify secondary data</a:t>
            </a:r>
          </a:p>
          <a:p>
            <a:r>
              <a:rPr lang="en-GB" dirty="0"/>
              <a:t>Excellent way to gain expert info &amp; guidance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5D87FE-406A-BB30-F368-041892AFEA8F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49A9DC-6FF1-6021-4EFA-99E79A92987B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0000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4898" y="365127"/>
            <a:ext cx="832649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literature review isn’t important….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Again no…</a:t>
            </a:r>
          </a:p>
          <a:p>
            <a:r>
              <a:rPr lang="en-GB" dirty="0"/>
              <a:t>Provides valuable background to your subject</a:t>
            </a:r>
          </a:p>
          <a:p>
            <a:r>
              <a:rPr lang="en-GB" dirty="0"/>
              <a:t>Highlights understanding of how own research fits</a:t>
            </a:r>
          </a:p>
          <a:p>
            <a:r>
              <a:rPr lang="en-GB" dirty="0"/>
              <a:t>Summarises prior work</a:t>
            </a:r>
          </a:p>
          <a:p>
            <a:r>
              <a:rPr lang="en-GB" dirty="0"/>
              <a:t>Outlines potential methods </a:t>
            </a:r>
          </a:p>
          <a:p>
            <a:r>
              <a:rPr lang="en-GB" dirty="0"/>
              <a:t>Demonstrates learning from others</a:t>
            </a:r>
          </a:p>
          <a:p>
            <a:endParaRPr lang="en-GB" dirty="0"/>
          </a:p>
          <a:p>
            <a:r>
              <a:rPr lang="en-GB" dirty="0"/>
              <a:t>Further guidance – RLF </a:t>
            </a:r>
            <a:r>
              <a:rPr lang="en-GB"/>
              <a:t>Literature reviews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EFC72F-A3C0-A4C1-FFC5-729CC3F343FE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851603-D7D4-EF84-F92F-D09DD3A6BA36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2353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7EA81-7753-77AA-837B-460E98417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C87DA-B8D5-DD09-2137-23E4F2EDC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should describe what you did!</a:t>
            </a:r>
          </a:p>
          <a:p>
            <a:r>
              <a:rPr lang="en-GB" dirty="0"/>
              <a:t>Must include a full justification (how, why, when, who and so on)</a:t>
            </a:r>
          </a:p>
          <a:p>
            <a:r>
              <a:rPr lang="en-GB" dirty="0"/>
              <a:t>Please refrain from:</a:t>
            </a:r>
          </a:p>
          <a:p>
            <a:pPr lvl="1"/>
            <a:r>
              <a:rPr lang="en-GB" dirty="0"/>
              <a:t>The research onion</a:t>
            </a:r>
          </a:p>
          <a:p>
            <a:pPr lvl="1"/>
            <a:r>
              <a:rPr lang="en-GB" dirty="0"/>
              <a:t>The differences between quantitative and qualitative</a:t>
            </a:r>
          </a:p>
          <a:p>
            <a:pPr lvl="1"/>
            <a:r>
              <a:rPr lang="en-GB" dirty="0"/>
              <a:t>Waffle (again)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2562BF-FC85-C3E1-651C-906F51E2E35C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C63E38-E4F6-8756-C1B9-DAC3B8A375E5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8674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01D40-E27F-9243-A55F-9C812F4C1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Forward plan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00415F3-7803-CDAD-E750-46DE1FEF2F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4857739"/>
              </p:ext>
            </p:extLst>
          </p:nvPr>
        </p:nvGraphicFramePr>
        <p:xfrm>
          <a:off x="2152650" y="1825625"/>
          <a:ext cx="78867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7837">
                  <a:extLst>
                    <a:ext uri="{9D8B030D-6E8A-4147-A177-3AD203B41FA5}">
                      <a16:colId xmlns:a16="http://schemas.microsoft.com/office/drawing/2014/main" val="516112851"/>
                    </a:ext>
                  </a:extLst>
                </a:gridCol>
                <a:gridCol w="4978863">
                  <a:extLst>
                    <a:ext uri="{9D8B030D-6E8A-4147-A177-3AD203B41FA5}">
                      <a16:colId xmlns:a16="http://schemas.microsoft.com/office/drawing/2014/main" val="6815737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Activity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39178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By end of term 1 (18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Dec)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Draft literature review sent to supervisor</a:t>
                      </a:r>
                    </a:p>
                    <a:p>
                      <a:r>
                        <a:rPr lang="en-GB" dirty="0"/>
                        <a:t>Clear idea on research methodology</a:t>
                      </a:r>
                    </a:p>
                    <a:p>
                      <a:r>
                        <a:rPr lang="en-GB" dirty="0"/>
                        <a:t>Any ethics approval in place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38865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January 2027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methodology begins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41505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By end February 2027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Draft methodology chapter to supervisor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0030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By Easter 2027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Results to be finalised</a:t>
                      </a:r>
                    </a:p>
                    <a:p>
                      <a:r>
                        <a:rPr lang="en-GB" dirty="0"/>
                        <a:t>Results chapter drafted</a:t>
                      </a:r>
                    </a:p>
                    <a:p>
                      <a:r>
                        <a:rPr lang="en-GB" dirty="0"/>
                        <a:t>Supervisors to provide comments to consider over the holiday period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4189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2027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Discussion &amp; conclusion, finalising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81005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Early May 2027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Hand-in final document via Moodle (23.59)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42838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Mid-May 2027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Poster sessions – schedules will be available at Easter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565003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3C5F9E5-C388-793F-0D73-A02DE1AD632E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en-GB" b="1" dirty="0"/>
              <a:t>Dissertation basics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EECFDB-7F79-CE23-BFBF-4B0DD45FC168}"/>
              </a:ext>
            </a:extLst>
          </p:cNvPr>
          <p:cNvSpPr txBox="1"/>
          <p:nvPr/>
        </p:nvSpPr>
        <p:spPr>
          <a:xfrm>
            <a:off x="-1" y="6466114"/>
            <a:ext cx="978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Week 1: Introduction to </a:t>
            </a:r>
            <a:r>
              <a:rPr lang="en-US" dirty="0"/>
              <a:t>ACBA6008 / ACBA6015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750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7C1636-BEE2-38CA-E949-1EA256D605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4157F3A-1BF4-E8A3-E598-DE383C5E2B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87" r="29487"/>
          <a:stretch/>
        </p:blipFill>
        <p:spPr>
          <a:xfrm>
            <a:off x="0" y="10"/>
            <a:ext cx="4870315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849A418-E648-102B-9335-3876BB4DF8E4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Module ACBA6008/6015: 2026 / 2027		</a:t>
            </a:r>
            <a:r>
              <a:rPr lang="fr-FR" b="1" dirty="0"/>
              <a:t>Questions</a:t>
            </a: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33E76C-2C0C-095F-4A41-0D865C719CE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Sept 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B147BA-3785-4D9B-5A0F-65A433EA21C0}"/>
              </a:ext>
            </a:extLst>
          </p:cNvPr>
          <p:cNvSpPr txBox="1"/>
          <p:nvPr/>
        </p:nvSpPr>
        <p:spPr>
          <a:xfrm>
            <a:off x="5468296" y="1869171"/>
            <a:ext cx="571918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me via: 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Alisdair Cunningham: </a:t>
            </a:r>
            <a:r>
              <a:rPr lang="en-GB" dirty="0">
                <a:hlinkClick r:id="rId4"/>
              </a:rPr>
              <a:t>a.cunningham@uwtsd.ac.uk</a:t>
            </a:r>
            <a:endParaRPr lang="en-GB" dirty="0"/>
          </a:p>
          <a:p>
            <a:endParaRPr lang="en-GB" dirty="0"/>
          </a:p>
          <a:p>
            <a:r>
              <a:rPr lang="en-GB" sz="2000" dirty="0"/>
              <a:t>Lara Hopkinson</a:t>
            </a:r>
            <a:r>
              <a:rPr lang="en-GB" dirty="0"/>
              <a:t>:	</a:t>
            </a:r>
            <a:r>
              <a:rPr lang="en-GB" dirty="0">
                <a:hlinkClick r:id="rId5"/>
              </a:rPr>
              <a:t>lara.hopkinson@uwtsd.ac.uk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49291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NECTED.SESSION" val="{&quot;access_code&quot;:&quot;165774056&quot;,&quot;project_id&quot;:941983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4.1|6|3.5|3.1|3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1780</Words>
  <Application>Microsoft Office PowerPoint</Application>
  <PresentationFormat>Widescreen</PresentationFormat>
  <Paragraphs>279</Paragraphs>
  <Slides>27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Arial</vt:lpstr>
      <vt:lpstr>Calibri</vt:lpstr>
      <vt:lpstr>Calibri Light</vt:lpstr>
      <vt:lpstr>Office Theme</vt:lpstr>
      <vt:lpstr>PowerPoint Presentation</vt:lpstr>
      <vt:lpstr>PowerPoint Presentation</vt:lpstr>
      <vt:lpstr>The key lesson is….</vt:lpstr>
      <vt:lpstr>PowerPoint Presentation</vt:lpstr>
      <vt:lpstr>Timetable of information sessions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Dissertations vs essays</vt:lpstr>
      <vt:lpstr>Activity – example dissertations and their mark</vt:lpstr>
      <vt:lpstr>So, what are some of the key lessons learnt?</vt:lpstr>
      <vt:lpstr>1. Plan Ahead!</vt:lpstr>
      <vt:lpstr>2. Be Clear!</vt:lpstr>
      <vt:lpstr>3. Meet your supervisor!</vt:lpstr>
      <vt:lpstr>4. Listen to your supervisor!</vt:lpstr>
      <vt:lpstr>5. Attend the information sessions</vt:lpstr>
      <vt:lpstr>6. Look on Teams / Moodle</vt:lpstr>
      <vt:lpstr>Other relevant guidance</vt:lpstr>
      <vt:lpstr>A questionnaire is easy, right?</vt:lpstr>
      <vt:lpstr>Interviews – I only need a couple?</vt:lpstr>
      <vt:lpstr>The literature review isn’t important….</vt:lpstr>
      <vt:lpstr>The methodology</vt:lpstr>
      <vt:lpstr>Forward plan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9</cp:revision>
  <dcterms:created xsi:type="dcterms:W3CDTF">2023-07-26T10:21:48Z</dcterms:created>
  <dcterms:modified xsi:type="dcterms:W3CDTF">2026-09-29T18:58:54Z</dcterms:modified>
</cp:coreProperties>
</file>