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13"/>
  </p:notesMasterIdLst>
  <p:sldIdLst>
    <p:sldId id="269" r:id="rId2"/>
    <p:sldId id="257" r:id="rId3"/>
    <p:sldId id="268" r:id="rId4"/>
    <p:sldId id="264" r:id="rId5"/>
    <p:sldId id="259" r:id="rId6"/>
    <p:sldId id="265" r:id="rId7"/>
    <p:sldId id="266" r:id="rId8"/>
    <p:sldId id="260" r:id="rId9"/>
    <p:sldId id="262" r:id="rId10"/>
    <p:sldId id="261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9718"/>
    <a:srgbClr val="FFEFEA"/>
    <a:srgbClr val="FFFC00"/>
    <a:srgbClr val="DEDE7E"/>
    <a:srgbClr val="FF9300"/>
    <a:srgbClr val="FFFD78"/>
    <a:srgbClr val="C29B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B17696-ED1A-F34B-9A7C-BD60980754A6}" v="348" dt="2026-06-14T13:16:35.376"/>
    <p1510:client id="{A2A6D921-A20A-B418-084D-1D0140383368}" v="31" dt="2026-06-14T13:26:10.4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634" autoAdjust="0"/>
    <p:restoredTop sz="94670"/>
  </p:normalViewPr>
  <p:slideViewPr>
    <p:cSldViewPr snapToGrid="0">
      <p:cViewPr varScale="1">
        <p:scale>
          <a:sx n="109" d="100"/>
          <a:sy n="109" d="100"/>
        </p:scale>
        <p:origin x="31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nislav Pancenco (2528007)" userId="7e526843-c5d4-4559-9e91-f993d72d2cb8" providerId="ADAL" clId="{2FBAE565-60C8-512D-8DB6-4DAEAE459DD6}"/>
    <pc:docChg chg="undo custSel addSld delSld modSld sldOrd modMainMaster">
      <pc:chgData name="Stanislav Pancenco (2528007)" userId="7e526843-c5d4-4559-9e91-f993d72d2cb8" providerId="ADAL" clId="{2FBAE565-60C8-512D-8DB6-4DAEAE459DD6}" dt="2026-06-14T13:20:50.480" v="3703" actId="33524"/>
      <pc:docMkLst>
        <pc:docMk/>
      </pc:docMkLst>
      <pc:sldChg chg="addSp modSp del mod">
        <pc:chgData name="Stanislav Pancenco (2528007)" userId="7e526843-c5d4-4559-9e91-f993d72d2cb8" providerId="ADAL" clId="{2FBAE565-60C8-512D-8DB6-4DAEAE459DD6}" dt="2026-06-14T13:01:25.644" v="3410" actId="2696"/>
        <pc:sldMkLst>
          <pc:docMk/>
          <pc:sldMk cId="109857222" sldId="256"/>
        </pc:sldMkLst>
        <pc:picChg chg="add mod">
          <ac:chgData name="Stanislav Pancenco (2528007)" userId="7e526843-c5d4-4559-9e91-f993d72d2cb8" providerId="ADAL" clId="{2FBAE565-60C8-512D-8DB6-4DAEAE459DD6}" dt="2026-06-14T12:38:09.201" v="2855" actId="1076"/>
          <ac:picMkLst>
            <pc:docMk/>
            <pc:sldMk cId="109857222" sldId="256"/>
            <ac:picMk id="2" creationId="{C883EA5D-6346-9EFE-F7A8-643401C53ECD}"/>
          </ac:picMkLst>
        </pc:picChg>
      </pc:sldChg>
      <pc:sldChg chg="addSp delSp modSp mod">
        <pc:chgData name="Stanislav Pancenco (2528007)" userId="7e526843-c5d4-4559-9e91-f993d72d2cb8" providerId="ADAL" clId="{2FBAE565-60C8-512D-8DB6-4DAEAE459DD6}" dt="2026-06-14T13:05:34.483" v="3449" actId="14100"/>
        <pc:sldMkLst>
          <pc:docMk/>
          <pc:sldMk cId="1265533094" sldId="257"/>
        </pc:sldMkLst>
        <pc:spChg chg="mod">
          <ac:chgData name="Stanislav Pancenco (2528007)" userId="7e526843-c5d4-4559-9e91-f993d72d2cb8" providerId="ADAL" clId="{2FBAE565-60C8-512D-8DB6-4DAEAE459DD6}" dt="2026-06-14T13:05:34.483" v="3449" actId="14100"/>
          <ac:spMkLst>
            <pc:docMk/>
            <pc:sldMk cId="1265533094" sldId="257"/>
            <ac:spMk id="3" creationId="{021EC748-8117-A92A-85AD-C0E2CE6B81A0}"/>
          </ac:spMkLst>
        </pc:spChg>
        <pc:spChg chg="add del mod">
          <ac:chgData name="Stanislav Pancenco (2528007)" userId="7e526843-c5d4-4559-9e91-f993d72d2cb8" providerId="ADAL" clId="{2FBAE565-60C8-512D-8DB6-4DAEAE459DD6}" dt="2026-06-14T12:15:24.275" v="2759"/>
          <ac:spMkLst>
            <pc:docMk/>
            <pc:sldMk cId="1265533094" sldId="257"/>
            <ac:spMk id="4" creationId="{4B2E8DDE-8BE0-3FE4-8964-922D3AFEC61E}"/>
          </ac:spMkLst>
        </pc:spChg>
        <pc:spChg chg="add del mod">
          <ac:chgData name="Stanislav Pancenco (2528007)" userId="7e526843-c5d4-4559-9e91-f993d72d2cb8" providerId="ADAL" clId="{2FBAE565-60C8-512D-8DB6-4DAEAE459DD6}" dt="2026-06-14T12:15:25.519" v="2761"/>
          <ac:spMkLst>
            <pc:docMk/>
            <pc:sldMk cId="1265533094" sldId="257"/>
            <ac:spMk id="5" creationId="{0FEE63EB-6425-35B3-0FC7-EA58F0D7BF6B}"/>
          </ac:spMkLst>
        </pc:spChg>
        <pc:spChg chg="add del mod">
          <ac:chgData name="Stanislav Pancenco (2528007)" userId="7e526843-c5d4-4559-9e91-f993d72d2cb8" providerId="ADAL" clId="{2FBAE565-60C8-512D-8DB6-4DAEAE459DD6}" dt="2026-06-14T12:15:26.418" v="2763"/>
          <ac:spMkLst>
            <pc:docMk/>
            <pc:sldMk cId="1265533094" sldId="257"/>
            <ac:spMk id="6" creationId="{2F6A1280-9ADC-F557-303C-DFC5D0C65D26}"/>
          </ac:spMkLst>
        </pc:spChg>
        <pc:spChg chg="add del mod">
          <ac:chgData name="Stanislav Pancenco (2528007)" userId="7e526843-c5d4-4559-9e91-f993d72d2cb8" providerId="ADAL" clId="{2FBAE565-60C8-512D-8DB6-4DAEAE459DD6}" dt="2026-06-14T13:01:15.892" v="3409" actId="478"/>
          <ac:spMkLst>
            <pc:docMk/>
            <pc:sldMk cId="1265533094" sldId="257"/>
            <ac:spMk id="7" creationId="{38FCFBF1-A6A3-758B-64E7-BE68A0D7197C}"/>
          </ac:spMkLst>
        </pc:spChg>
        <pc:picChg chg="add del mod">
          <ac:chgData name="Stanislav Pancenco (2528007)" userId="7e526843-c5d4-4559-9e91-f993d72d2cb8" providerId="ADAL" clId="{2FBAE565-60C8-512D-8DB6-4DAEAE459DD6}" dt="2026-06-14T12:15:03.960" v="2754" actId="478"/>
          <ac:picMkLst>
            <pc:docMk/>
            <pc:sldMk cId="1265533094" sldId="257"/>
            <ac:picMk id="1026" creationId="{F294CAE9-1B5D-7EDF-5D15-E0ACD4952E23}"/>
          </ac:picMkLst>
        </pc:picChg>
      </pc:sldChg>
      <pc:sldChg chg="addSp delSp modSp del mod setBg">
        <pc:chgData name="Stanislav Pancenco (2528007)" userId="7e526843-c5d4-4559-9e91-f993d72d2cb8" providerId="ADAL" clId="{2FBAE565-60C8-512D-8DB6-4DAEAE459DD6}" dt="2026-06-14T12:34:29.548" v="2817" actId="2696"/>
        <pc:sldMkLst>
          <pc:docMk/>
          <pc:sldMk cId="3735241191" sldId="258"/>
        </pc:sldMkLst>
        <pc:spChg chg="mod">
          <ac:chgData name="Stanislav Pancenco (2528007)" userId="7e526843-c5d4-4559-9e91-f993d72d2cb8" providerId="ADAL" clId="{2FBAE565-60C8-512D-8DB6-4DAEAE459DD6}" dt="2026-06-14T12:18:42.587" v="2787" actId="26606"/>
          <ac:spMkLst>
            <pc:docMk/>
            <pc:sldMk cId="3735241191" sldId="258"/>
            <ac:spMk id="2" creationId="{B91FA740-944E-8AC8-484E-946E78C11DF8}"/>
          </ac:spMkLst>
        </pc:spChg>
        <pc:spChg chg="mod">
          <ac:chgData name="Stanislav Pancenco (2528007)" userId="7e526843-c5d4-4559-9e91-f993d72d2cb8" providerId="ADAL" clId="{2FBAE565-60C8-512D-8DB6-4DAEAE459DD6}" dt="2026-06-14T12:18:42.587" v="2787" actId="26606"/>
          <ac:spMkLst>
            <pc:docMk/>
            <pc:sldMk cId="3735241191" sldId="258"/>
            <ac:spMk id="3" creationId="{7276E17D-FFC9-2FDB-90E7-1E9A99D4B4BA}"/>
          </ac:spMkLst>
        </pc:spChg>
        <pc:spChg chg="add del mod">
          <ac:chgData name="Stanislav Pancenco (2528007)" userId="7e526843-c5d4-4559-9e91-f993d72d2cb8" providerId="ADAL" clId="{2FBAE565-60C8-512D-8DB6-4DAEAE459DD6}" dt="2026-06-14T12:19:42.602" v="2790" actId="478"/>
          <ac:spMkLst>
            <pc:docMk/>
            <pc:sldMk cId="3735241191" sldId="258"/>
            <ac:spMk id="4" creationId="{1DE83500-98D1-4151-845C-4A12A71CFCCB}"/>
          </ac:spMkLst>
        </pc:spChg>
        <pc:spChg chg="add">
          <ac:chgData name="Stanislav Pancenco (2528007)" userId="7e526843-c5d4-4559-9e91-f993d72d2cb8" providerId="ADAL" clId="{2FBAE565-60C8-512D-8DB6-4DAEAE459DD6}" dt="2026-06-14T12:18:42.587" v="2787" actId="26606"/>
          <ac:spMkLst>
            <pc:docMk/>
            <pc:sldMk cId="3735241191" sldId="258"/>
            <ac:spMk id="2057" creationId="{406BD704-01C2-4341-B99A-116CC7EC56EF}"/>
          </ac:spMkLst>
        </pc:spChg>
        <pc:spChg chg="add">
          <ac:chgData name="Stanislav Pancenco (2528007)" userId="7e526843-c5d4-4559-9e91-f993d72d2cb8" providerId="ADAL" clId="{2FBAE565-60C8-512D-8DB6-4DAEAE459DD6}" dt="2026-06-14T12:18:42.587" v="2787" actId="26606"/>
          <ac:spMkLst>
            <pc:docMk/>
            <pc:sldMk cId="3735241191" sldId="258"/>
            <ac:spMk id="2059" creationId="{0225C01B-A296-4FAA-AA46-794F27DF6934}"/>
          </ac:spMkLst>
        </pc:spChg>
        <pc:picChg chg="add">
          <ac:chgData name="Stanislav Pancenco (2528007)" userId="7e526843-c5d4-4559-9e91-f993d72d2cb8" providerId="ADAL" clId="{2FBAE565-60C8-512D-8DB6-4DAEAE459DD6}" dt="2026-06-14T12:17:01.539" v="2771"/>
          <ac:picMkLst>
            <pc:docMk/>
            <pc:sldMk cId="3735241191" sldId="258"/>
            <ac:picMk id="2050" creationId="{EDBD2BF9-6527-0FE5-E068-5E03818627DB}"/>
          </ac:picMkLst>
        </pc:picChg>
        <pc:picChg chg="add del mod ord">
          <ac:chgData name="Stanislav Pancenco (2528007)" userId="7e526843-c5d4-4559-9e91-f993d72d2cb8" providerId="ADAL" clId="{2FBAE565-60C8-512D-8DB6-4DAEAE459DD6}" dt="2026-06-14T12:33:57.572" v="2813" actId="478"/>
          <ac:picMkLst>
            <pc:docMk/>
            <pc:sldMk cId="3735241191" sldId="258"/>
            <ac:picMk id="2052" creationId="{CB82DFE1-65D9-F1D2-F1E5-E08724930261}"/>
          </ac:picMkLst>
        </pc:picChg>
        <pc:cxnChg chg="add">
          <ac:chgData name="Stanislav Pancenco (2528007)" userId="7e526843-c5d4-4559-9e91-f993d72d2cb8" providerId="ADAL" clId="{2FBAE565-60C8-512D-8DB6-4DAEAE459DD6}" dt="2026-06-14T12:18:42.587" v="2787" actId="26606"/>
          <ac:cxnSpMkLst>
            <pc:docMk/>
            <pc:sldMk cId="3735241191" sldId="258"/>
            <ac:cxnSpMk id="2061" creationId="{62713E66-598D-4B8A-9D2A-67C7AF46EF11}"/>
          </ac:cxnSpMkLst>
        </pc:cxnChg>
      </pc:sldChg>
      <pc:sldChg chg="addSp delSp modSp mod">
        <pc:chgData name="Stanislav Pancenco (2528007)" userId="7e526843-c5d4-4559-9e91-f993d72d2cb8" providerId="ADAL" clId="{2FBAE565-60C8-512D-8DB6-4DAEAE459DD6}" dt="2026-06-14T13:20:50.480" v="3703" actId="33524"/>
        <pc:sldMkLst>
          <pc:docMk/>
          <pc:sldMk cId="982643595" sldId="259"/>
        </pc:sldMkLst>
        <pc:spChg chg="mod">
          <ac:chgData name="Stanislav Pancenco (2528007)" userId="7e526843-c5d4-4559-9e91-f993d72d2cb8" providerId="ADAL" clId="{2FBAE565-60C8-512D-8DB6-4DAEAE459DD6}" dt="2026-06-14T12:55:37.820" v="3305" actId="1076"/>
          <ac:spMkLst>
            <pc:docMk/>
            <pc:sldMk cId="982643595" sldId="259"/>
            <ac:spMk id="2" creationId="{A58CAAD9-272E-7BC8-2F6C-0A61E61666F0}"/>
          </ac:spMkLst>
        </pc:spChg>
        <pc:spChg chg="add">
          <ac:chgData name="Stanislav Pancenco (2528007)" userId="7e526843-c5d4-4559-9e91-f993d72d2cb8" providerId="ADAL" clId="{2FBAE565-60C8-512D-8DB6-4DAEAE459DD6}" dt="2026-06-14T10:43:25.545" v="240"/>
          <ac:spMkLst>
            <pc:docMk/>
            <pc:sldMk cId="982643595" sldId="259"/>
            <ac:spMk id="3" creationId="{5718AB21-3142-E081-C155-90E52C56D35C}"/>
          </ac:spMkLst>
        </pc:spChg>
        <pc:spChg chg="add del mod">
          <ac:chgData name="Stanislav Pancenco (2528007)" userId="7e526843-c5d4-4559-9e91-f993d72d2cb8" providerId="ADAL" clId="{2FBAE565-60C8-512D-8DB6-4DAEAE459DD6}" dt="2026-06-14T12:25:15.535" v="2802" actId="478"/>
          <ac:spMkLst>
            <pc:docMk/>
            <pc:sldMk cId="982643595" sldId="259"/>
            <ac:spMk id="3" creationId="{C86AF585-EA86-23B5-807F-F0B643530605}"/>
          </ac:spMkLst>
        </pc:spChg>
        <pc:spChg chg="add">
          <ac:chgData name="Stanislav Pancenco (2528007)" userId="7e526843-c5d4-4559-9e91-f993d72d2cb8" providerId="ADAL" clId="{2FBAE565-60C8-512D-8DB6-4DAEAE459DD6}" dt="2026-06-14T10:43:28.889" v="241"/>
          <ac:spMkLst>
            <pc:docMk/>
            <pc:sldMk cId="982643595" sldId="259"/>
            <ac:spMk id="4" creationId="{BAAC7A63-7520-CAE8-689C-7B0E86308FE4}"/>
          </ac:spMkLst>
        </pc:spChg>
        <pc:spChg chg="add">
          <ac:chgData name="Stanislav Pancenco (2528007)" userId="7e526843-c5d4-4559-9e91-f993d72d2cb8" providerId="ADAL" clId="{2FBAE565-60C8-512D-8DB6-4DAEAE459DD6}" dt="2026-06-14T10:43:42.721" v="243"/>
          <ac:spMkLst>
            <pc:docMk/>
            <pc:sldMk cId="982643595" sldId="259"/>
            <ac:spMk id="5" creationId="{CD2B10E9-5119-82AE-51DB-58FE738B0280}"/>
          </ac:spMkLst>
        </pc:spChg>
        <pc:spChg chg="mod">
          <ac:chgData name="Stanislav Pancenco (2528007)" userId="7e526843-c5d4-4559-9e91-f993d72d2cb8" providerId="ADAL" clId="{2FBAE565-60C8-512D-8DB6-4DAEAE459DD6}" dt="2026-06-14T13:20:50.480" v="3703" actId="33524"/>
          <ac:spMkLst>
            <pc:docMk/>
            <pc:sldMk cId="982643595" sldId="259"/>
            <ac:spMk id="6" creationId="{83249B93-D97C-0182-BDBA-63874E23A0EF}"/>
          </ac:spMkLst>
        </pc:spChg>
        <pc:spChg chg="add">
          <ac:chgData name="Stanislav Pancenco (2528007)" userId="7e526843-c5d4-4559-9e91-f993d72d2cb8" providerId="ADAL" clId="{2FBAE565-60C8-512D-8DB6-4DAEAE459DD6}" dt="2026-06-14T10:43:45.089" v="247"/>
          <ac:spMkLst>
            <pc:docMk/>
            <pc:sldMk cId="982643595" sldId="259"/>
            <ac:spMk id="7" creationId="{3C867D6B-E16C-C4C0-D44C-C2FE48369331}"/>
          </ac:spMkLst>
        </pc:spChg>
        <pc:picChg chg="add del mod">
          <ac:chgData name="Stanislav Pancenco (2528007)" userId="7e526843-c5d4-4559-9e91-f993d72d2cb8" providerId="ADAL" clId="{2FBAE565-60C8-512D-8DB6-4DAEAE459DD6}" dt="2026-06-14T12:55:33.737" v="3304" actId="1076"/>
          <ac:picMkLst>
            <pc:docMk/>
            <pc:sldMk cId="982643595" sldId="259"/>
            <ac:picMk id="4098" creationId="{173CFF4F-68B3-B9D2-D8DB-684719FFF28C}"/>
          </ac:picMkLst>
        </pc:picChg>
      </pc:sldChg>
      <pc:sldChg chg="addSp delSp modSp mod">
        <pc:chgData name="Stanislav Pancenco (2528007)" userId="7e526843-c5d4-4559-9e91-f993d72d2cb8" providerId="ADAL" clId="{2FBAE565-60C8-512D-8DB6-4DAEAE459DD6}" dt="2026-06-14T13:20:16.224" v="3696" actId="1076"/>
        <pc:sldMkLst>
          <pc:docMk/>
          <pc:sldMk cId="1956646124" sldId="260"/>
        </pc:sldMkLst>
        <pc:spChg chg="mod">
          <ac:chgData name="Stanislav Pancenco (2528007)" userId="7e526843-c5d4-4559-9e91-f993d72d2cb8" providerId="ADAL" clId="{2FBAE565-60C8-512D-8DB6-4DAEAE459DD6}" dt="2026-06-14T11:44:59.387" v="2105" actId="20577"/>
          <ac:spMkLst>
            <pc:docMk/>
            <pc:sldMk cId="1956646124" sldId="260"/>
            <ac:spMk id="2" creationId="{14F579DB-17BC-3808-4FE9-57C7D1C480BC}"/>
          </ac:spMkLst>
        </pc:spChg>
        <pc:spChg chg="add mod">
          <ac:chgData name="Stanislav Pancenco (2528007)" userId="7e526843-c5d4-4559-9e91-f993d72d2cb8" providerId="ADAL" clId="{2FBAE565-60C8-512D-8DB6-4DAEAE459DD6}" dt="2026-06-14T13:17:22.773" v="3645" actId="20577"/>
          <ac:spMkLst>
            <pc:docMk/>
            <pc:sldMk cId="1956646124" sldId="260"/>
            <ac:spMk id="3" creationId="{6F5C5915-90E2-8D0F-CCEF-A391D4D63BA1}"/>
          </ac:spMkLst>
        </pc:spChg>
        <pc:spChg chg="add mod">
          <ac:chgData name="Stanislav Pancenco (2528007)" userId="7e526843-c5d4-4559-9e91-f993d72d2cb8" providerId="ADAL" clId="{2FBAE565-60C8-512D-8DB6-4DAEAE459DD6}" dt="2026-06-14T13:20:16.224" v="3696" actId="1076"/>
          <ac:spMkLst>
            <pc:docMk/>
            <pc:sldMk cId="1956646124" sldId="260"/>
            <ac:spMk id="4" creationId="{9E7BF890-7F74-B115-09D4-C3642B63C579}"/>
          </ac:spMkLst>
        </pc:spChg>
        <pc:spChg chg="add mod">
          <ac:chgData name="Stanislav Pancenco (2528007)" userId="7e526843-c5d4-4559-9e91-f993d72d2cb8" providerId="ADAL" clId="{2FBAE565-60C8-512D-8DB6-4DAEAE459DD6}" dt="2026-06-14T13:19:08.441" v="3669" actId="1076"/>
          <ac:spMkLst>
            <pc:docMk/>
            <pc:sldMk cId="1956646124" sldId="260"/>
            <ac:spMk id="7" creationId="{46E7585B-69D5-3F61-FDA6-6B81367B00B8}"/>
          </ac:spMkLst>
        </pc:spChg>
        <pc:spChg chg="add mod">
          <ac:chgData name="Stanislav Pancenco (2528007)" userId="7e526843-c5d4-4559-9e91-f993d72d2cb8" providerId="ADAL" clId="{2FBAE565-60C8-512D-8DB6-4DAEAE459DD6}" dt="2026-06-14T13:20:10.958" v="3694" actId="1076"/>
          <ac:spMkLst>
            <pc:docMk/>
            <pc:sldMk cId="1956646124" sldId="260"/>
            <ac:spMk id="8" creationId="{78EC5ED1-C4EF-CF71-01F6-54EC9EF16F06}"/>
          </ac:spMkLst>
        </pc:spChg>
        <pc:spChg chg="add mod">
          <ac:chgData name="Stanislav Pancenco (2528007)" userId="7e526843-c5d4-4559-9e91-f993d72d2cb8" providerId="ADAL" clId="{2FBAE565-60C8-512D-8DB6-4DAEAE459DD6}" dt="2026-06-14T13:18:32.491" v="3657" actId="20577"/>
          <ac:spMkLst>
            <pc:docMk/>
            <pc:sldMk cId="1956646124" sldId="260"/>
            <ac:spMk id="9" creationId="{74B77D6B-7743-1C3A-D154-D059A3857434}"/>
          </ac:spMkLst>
        </pc:spChg>
        <pc:spChg chg="add mod">
          <ac:chgData name="Stanislav Pancenco (2528007)" userId="7e526843-c5d4-4559-9e91-f993d72d2cb8" providerId="ADAL" clId="{2FBAE565-60C8-512D-8DB6-4DAEAE459DD6}" dt="2026-06-14T13:19:26.857" v="3676" actId="1076"/>
          <ac:spMkLst>
            <pc:docMk/>
            <pc:sldMk cId="1956646124" sldId="260"/>
            <ac:spMk id="10" creationId="{53A1172C-E115-1928-3D70-2CA980F186F9}"/>
          </ac:spMkLst>
        </pc:spChg>
        <pc:spChg chg="add del mod">
          <ac:chgData name="Stanislav Pancenco (2528007)" userId="7e526843-c5d4-4559-9e91-f993d72d2cb8" providerId="ADAL" clId="{2FBAE565-60C8-512D-8DB6-4DAEAE459DD6}" dt="2026-06-14T12:25:23.413" v="2805" actId="478"/>
          <ac:spMkLst>
            <pc:docMk/>
            <pc:sldMk cId="1956646124" sldId="260"/>
            <ac:spMk id="11" creationId="{151EE515-D3C8-3D1E-BDE4-0868FD463704}"/>
          </ac:spMkLst>
        </pc:spChg>
        <pc:picChg chg="add mod">
          <ac:chgData name="Stanislav Pancenco (2528007)" userId="7e526843-c5d4-4559-9e91-f993d72d2cb8" providerId="ADAL" clId="{2FBAE565-60C8-512D-8DB6-4DAEAE459DD6}" dt="2026-06-14T13:15:35.220" v="3603" actId="208"/>
          <ac:picMkLst>
            <pc:docMk/>
            <pc:sldMk cId="1956646124" sldId="260"/>
            <ac:picMk id="13" creationId="{AA8BF661-5B03-D6BE-18B3-542D5F5F1CA3}"/>
          </ac:picMkLst>
        </pc:picChg>
        <pc:picChg chg="mod">
          <ac:chgData name="Stanislav Pancenco (2528007)" userId="7e526843-c5d4-4559-9e91-f993d72d2cb8" providerId="ADAL" clId="{2FBAE565-60C8-512D-8DB6-4DAEAE459DD6}" dt="2026-06-14T13:15:43.756" v="3605" actId="208"/>
          <ac:picMkLst>
            <pc:docMk/>
            <pc:sldMk cId="1956646124" sldId="260"/>
            <ac:picMk id="56" creationId="{4D68D5D4-EE7B-A142-196D-1434C8079561}"/>
          </ac:picMkLst>
        </pc:picChg>
        <pc:picChg chg="mod">
          <ac:chgData name="Stanislav Pancenco (2528007)" userId="7e526843-c5d4-4559-9e91-f993d72d2cb8" providerId="ADAL" clId="{2FBAE565-60C8-512D-8DB6-4DAEAE459DD6}" dt="2026-06-14T13:15:39.871" v="3604" actId="208"/>
          <ac:picMkLst>
            <pc:docMk/>
            <pc:sldMk cId="1956646124" sldId="260"/>
            <ac:picMk id="58" creationId="{91031D4C-A997-8150-D49E-43B5A17B83C0}"/>
          </ac:picMkLst>
        </pc:picChg>
        <pc:picChg chg="del mod">
          <ac:chgData name="Stanislav Pancenco (2528007)" userId="7e526843-c5d4-4559-9e91-f993d72d2cb8" providerId="ADAL" clId="{2FBAE565-60C8-512D-8DB6-4DAEAE459DD6}" dt="2026-06-14T13:03:25.019" v="3418" actId="478"/>
          <ac:picMkLst>
            <pc:docMk/>
            <pc:sldMk cId="1956646124" sldId="260"/>
            <ac:picMk id="60" creationId="{B9D615AC-70CF-8EE2-51E2-B87863986AE5}"/>
          </ac:picMkLst>
        </pc:picChg>
        <pc:picChg chg="mod">
          <ac:chgData name="Stanislav Pancenco (2528007)" userId="7e526843-c5d4-4559-9e91-f993d72d2cb8" providerId="ADAL" clId="{2FBAE565-60C8-512D-8DB6-4DAEAE459DD6}" dt="2026-06-14T13:15:29.017" v="3602" actId="208"/>
          <ac:picMkLst>
            <pc:docMk/>
            <pc:sldMk cId="1956646124" sldId="260"/>
            <ac:picMk id="62" creationId="{6AFF635F-9729-E54A-BA3A-D3EDCFCC0B58}"/>
          </ac:picMkLst>
        </pc:picChg>
        <pc:picChg chg="mod">
          <ac:chgData name="Stanislav Pancenco (2528007)" userId="7e526843-c5d4-4559-9e91-f993d72d2cb8" providerId="ADAL" clId="{2FBAE565-60C8-512D-8DB6-4DAEAE459DD6}" dt="2026-06-14T13:15:22.774" v="3600" actId="208"/>
          <ac:picMkLst>
            <pc:docMk/>
            <pc:sldMk cId="1956646124" sldId="260"/>
            <ac:picMk id="64" creationId="{2BC3701B-6723-6173-4C57-2A90ECE95752}"/>
          </ac:picMkLst>
        </pc:picChg>
        <pc:picChg chg="mod">
          <ac:chgData name="Stanislav Pancenco (2528007)" userId="7e526843-c5d4-4559-9e91-f993d72d2cb8" providerId="ADAL" clId="{2FBAE565-60C8-512D-8DB6-4DAEAE459DD6}" dt="2026-06-14T13:04:22.750" v="3433" actId="1076"/>
          <ac:picMkLst>
            <pc:docMk/>
            <pc:sldMk cId="1956646124" sldId="260"/>
            <ac:picMk id="66" creationId="{BA3164F4-6609-8263-84F1-A1C42B3753D4}"/>
          </ac:picMkLst>
        </pc:picChg>
      </pc:sldChg>
      <pc:sldChg chg="addSp delSp modSp mod">
        <pc:chgData name="Stanislav Pancenco (2528007)" userId="7e526843-c5d4-4559-9e91-f993d72d2cb8" providerId="ADAL" clId="{2FBAE565-60C8-512D-8DB6-4DAEAE459DD6}" dt="2026-06-14T13:16:44.645" v="3628" actId="255"/>
        <pc:sldMkLst>
          <pc:docMk/>
          <pc:sldMk cId="2042372962" sldId="261"/>
        </pc:sldMkLst>
        <pc:spChg chg="mod">
          <ac:chgData name="Stanislav Pancenco (2528007)" userId="7e526843-c5d4-4559-9e91-f993d72d2cb8" providerId="ADAL" clId="{2FBAE565-60C8-512D-8DB6-4DAEAE459DD6}" dt="2026-06-14T13:00:50.224" v="3406" actId="2711"/>
          <ac:spMkLst>
            <pc:docMk/>
            <pc:sldMk cId="2042372962" sldId="261"/>
            <ac:spMk id="2" creationId="{B7875FAC-F18A-14C2-4434-4AE8B8CE2DFB}"/>
          </ac:spMkLst>
        </pc:spChg>
        <pc:spChg chg="mod">
          <ac:chgData name="Stanislav Pancenco (2528007)" userId="7e526843-c5d4-4559-9e91-f993d72d2cb8" providerId="ADAL" clId="{2FBAE565-60C8-512D-8DB6-4DAEAE459DD6}" dt="2026-06-14T13:16:44.645" v="3628" actId="255"/>
          <ac:spMkLst>
            <pc:docMk/>
            <pc:sldMk cId="2042372962" sldId="261"/>
            <ac:spMk id="3" creationId="{02164143-0177-0BBB-538C-93D200743E93}"/>
          </ac:spMkLst>
        </pc:spChg>
        <pc:spChg chg="add del mod">
          <ac:chgData name="Stanislav Pancenco (2528007)" userId="7e526843-c5d4-4559-9e91-f993d72d2cb8" providerId="ADAL" clId="{2FBAE565-60C8-512D-8DB6-4DAEAE459DD6}" dt="2026-06-14T12:25:34.277" v="2808" actId="478"/>
          <ac:spMkLst>
            <pc:docMk/>
            <pc:sldMk cId="2042372962" sldId="261"/>
            <ac:spMk id="4" creationId="{F13B682C-D256-4136-52EC-6DB87999C554}"/>
          </ac:spMkLst>
        </pc:spChg>
      </pc:sldChg>
      <pc:sldChg chg="addSp delSp modSp mod ord">
        <pc:chgData name="Stanislav Pancenco (2528007)" userId="7e526843-c5d4-4559-9e91-f993d72d2cb8" providerId="ADAL" clId="{2FBAE565-60C8-512D-8DB6-4DAEAE459DD6}" dt="2026-06-14T13:16:37.292" v="3627" actId="1076"/>
        <pc:sldMkLst>
          <pc:docMk/>
          <pc:sldMk cId="2504512669" sldId="262"/>
        </pc:sldMkLst>
        <pc:spChg chg="mod">
          <ac:chgData name="Stanislav Pancenco (2528007)" userId="7e526843-c5d4-4559-9e91-f993d72d2cb8" providerId="ADAL" clId="{2FBAE565-60C8-512D-8DB6-4DAEAE459DD6}" dt="2026-06-14T13:16:37.292" v="3627" actId="1076"/>
          <ac:spMkLst>
            <pc:docMk/>
            <pc:sldMk cId="2504512669" sldId="262"/>
            <ac:spMk id="2" creationId="{86553336-1793-A07E-E6DB-5E319FBA0E1B}"/>
          </ac:spMkLst>
        </pc:spChg>
        <pc:spChg chg="mod">
          <ac:chgData name="Stanislav Pancenco (2528007)" userId="7e526843-c5d4-4559-9e91-f993d72d2cb8" providerId="ADAL" clId="{2FBAE565-60C8-512D-8DB6-4DAEAE459DD6}" dt="2026-06-14T13:16:32.592" v="3625" actId="1076"/>
          <ac:spMkLst>
            <pc:docMk/>
            <pc:sldMk cId="2504512669" sldId="262"/>
            <ac:spMk id="3" creationId="{A150ECDC-8CC4-BC07-E5BF-E64093F4F2E9}"/>
          </ac:spMkLst>
        </pc:spChg>
        <pc:spChg chg="add del mod">
          <ac:chgData name="Stanislav Pancenco (2528007)" userId="7e526843-c5d4-4559-9e91-f993d72d2cb8" providerId="ADAL" clId="{2FBAE565-60C8-512D-8DB6-4DAEAE459DD6}" dt="2026-06-14T12:25:31.765" v="2807" actId="478"/>
          <ac:spMkLst>
            <pc:docMk/>
            <pc:sldMk cId="2504512669" sldId="262"/>
            <ac:spMk id="4" creationId="{39EC0FDC-1578-3DE7-4316-ABCE409E8541}"/>
          </ac:spMkLst>
        </pc:spChg>
        <pc:picChg chg="add mod">
          <ac:chgData name="Stanislav Pancenco (2528007)" userId="7e526843-c5d4-4559-9e91-f993d72d2cb8" providerId="ADAL" clId="{2FBAE565-60C8-512D-8DB6-4DAEAE459DD6}" dt="2026-06-14T13:16:35.376" v="3626" actId="1076"/>
          <ac:picMkLst>
            <pc:docMk/>
            <pc:sldMk cId="2504512669" sldId="262"/>
            <ac:picMk id="8194" creationId="{AC038E5B-D6C6-D918-00E6-FF1E07E066BB}"/>
          </ac:picMkLst>
        </pc:picChg>
      </pc:sldChg>
      <pc:sldChg chg="del mod modShow">
        <pc:chgData name="Stanislav Pancenco (2528007)" userId="7e526843-c5d4-4559-9e91-f993d72d2cb8" providerId="ADAL" clId="{2FBAE565-60C8-512D-8DB6-4DAEAE459DD6}" dt="2026-06-14T12:25:48.909" v="2812" actId="2696"/>
        <pc:sldMkLst>
          <pc:docMk/>
          <pc:sldMk cId="3941738561" sldId="263"/>
        </pc:sldMkLst>
      </pc:sldChg>
      <pc:sldChg chg="addSp delSp modSp mod">
        <pc:chgData name="Stanislav Pancenco (2528007)" userId="7e526843-c5d4-4559-9e91-f993d72d2cb8" providerId="ADAL" clId="{2FBAE565-60C8-512D-8DB6-4DAEAE459DD6}" dt="2026-06-14T13:05:59.121" v="3463" actId="27636"/>
        <pc:sldMkLst>
          <pc:docMk/>
          <pc:sldMk cId="1785257073" sldId="264"/>
        </pc:sldMkLst>
        <pc:spChg chg="add del mod">
          <ac:chgData name="Stanislav Pancenco (2528007)" userId="7e526843-c5d4-4559-9e91-f993d72d2cb8" providerId="ADAL" clId="{2FBAE565-60C8-512D-8DB6-4DAEAE459DD6}" dt="2026-06-14T12:50:29.043" v="3254" actId="21"/>
          <ac:spMkLst>
            <pc:docMk/>
            <pc:sldMk cId="1785257073" sldId="264"/>
            <ac:spMk id="2" creationId="{D078A638-306C-F3CE-CEAF-3146AA044883}"/>
          </ac:spMkLst>
        </pc:spChg>
        <pc:spChg chg="add del mod">
          <ac:chgData name="Stanislav Pancenco (2528007)" userId="7e526843-c5d4-4559-9e91-f993d72d2cb8" providerId="ADAL" clId="{2FBAE565-60C8-512D-8DB6-4DAEAE459DD6}" dt="2026-06-14T12:50:39.671" v="3257" actId="21"/>
          <ac:spMkLst>
            <pc:docMk/>
            <pc:sldMk cId="1785257073" sldId="264"/>
            <ac:spMk id="3" creationId="{1B745AD8-B32F-E529-8249-F2BE60A7598B}"/>
          </ac:spMkLst>
        </pc:spChg>
        <pc:spChg chg="add del mod">
          <ac:chgData name="Stanislav Pancenco (2528007)" userId="7e526843-c5d4-4559-9e91-f993d72d2cb8" providerId="ADAL" clId="{2FBAE565-60C8-512D-8DB6-4DAEAE459DD6}" dt="2026-06-14T12:25:12.439" v="2801" actId="478"/>
          <ac:spMkLst>
            <pc:docMk/>
            <pc:sldMk cId="1785257073" sldId="264"/>
            <ac:spMk id="4" creationId="{EE660DC0-D0AA-4520-F9BE-C5E2BB3ACAFD}"/>
          </ac:spMkLst>
        </pc:spChg>
        <pc:spChg chg="add del mod">
          <ac:chgData name="Stanislav Pancenco (2528007)" userId="7e526843-c5d4-4559-9e91-f993d72d2cb8" providerId="ADAL" clId="{2FBAE565-60C8-512D-8DB6-4DAEAE459DD6}" dt="2026-06-14T12:50:06.932" v="3248" actId="21"/>
          <ac:spMkLst>
            <pc:docMk/>
            <pc:sldMk cId="1785257073" sldId="264"/>
            <ac:spMk id="6" creationId="{A77FE854-A6A9-7826-19D4-D809D4A478F2}"/>
          </ac:spMkLst>
        </pc:spChg>
        <pc:spChg chg="add mod">
          <ac:chgData name="Stanislav Pancenco (2528007)" userId="7e526843-c5d4-4559-9e91-f993d72d2cb8" providerId="ADAL" clId="{2FBAE565-60C8-512D-8DB6-4DAEAE459DD6}" dt="2026-06-14T12:50:06.298" v="3247"/>
          <ac:spMkLst>
            <pc:docMk/>
            <pc:sldMk cId="1785257073" sldId="264"/>
            <ac:spMk id="7" creationId="{280656C8-F789-2128-57C3-503949888785}"/>
          </ac:spMkLst>
        </pc:spChg>
        <pc:spChg chg="add del mod">
          <ac:chgData name="Stanislav Pancenco (2528007)" userId="7e526843-c5d4-4559-9e91-f993d72d2cb8" providerId="ADAL" clId="{2FBAE565-60C8-512D-8DB6-4DAEAE459DD6}" dt="2026-06-14T12:50:05.269" v="3245" actId="21"/>
          <ac:spMkLst>
            <pc:docMk/>
            <pc:sldMk cId="1785257073" sldId="264"/>
            <ac:spMk id="9" creationId="{6E435A6E-8728-B073-C320-DB7CCCA50AD7}"/>
          </ac:spMkLst>
        </pc:spChg>
        <pc:spChg chg="add mod">
          <ac:chgData name="Stanislav Pancenco (2528007)" userId="7e526843-c5d4-4559-9e91-f993d72d2cb8" providerId="ADAL" clId="{2FBAE565-60C8-512D-8DB6-4DAEAE459DD6}" dt="2026-06-14T12:50:04.505" v="3244"/>
          <ac:spMkLst>
            <pc:docMk/>
            <pc:sldMk cId="1785257073" sldId="264"/>
            <ac:spMk id="10" creationId="{9448CB80-034E-3369-E4B3-9D0ABE7C0FCA}"/>
          </ac:spMkLst>
        </pc:spChg>
        <pc:spChg chg="add del mod">
          <ac:chgData name="Stanislav Pancenco (2528007)" userId="7e526843-c5d4-4559-9e91-f993d72d2cb8" providerId="ADAL" clId="{2FBAE565-60C8-512D-8DB6-4DAEAE459DD6}" dt="2026-06-14T13:01:05.430" v="3407" actId="478"/>
          <ac:spMkLst>
            <pc:docMk/>
            <pc:sldMk cId="1785257073" sldId="264"/>
            <ac:spMk id="12" creationId="{452F1A78-16DF-2AD8-E2D5-EFAAABC6FD86}"/>
          </ac:spMkLst>
        </pc:spChg>
        <pc:spChg chg="add mod">
          <ac:chgData name="Stanislav Pancenco (2528007)" userId="7e526843-c5d4-4559-9e91-f993d72d2cb8" providerId="ADAL" clId="{2FBAE565-60C8-512D-8DB6-4DAEAE459DD6}" dt="2026-06-14T12:50:49.353" v="3260" actId="1076"/>
          <ac:spMkLst>
            <pc:docMk/>
            <pc:sldMk cId="1785257073" sldId="264"/>
            <ac:spMk id="13" creationId="{9C2ABCD6-1E4D-40DE-A77C-AC3945923141}"/>
          </ac:spMkLst>
        </pc:spChg>
        <pc:spChg chg="add del mod">
          <ac:chgData name="Stanislav Pancenco (2528007)" userId="7e526843-c5d4-4559-9e91-f993d72d2cb8" providerId="ADAL" clId="{2FBAE565-60C8-512D-8DB6-4DAEAE459DD6}" dt="2026-06-14T13:01:07.411" v="3408" actId="478"/>
          <ac:spMkLst>
            <pc:docMk/>
            <pc:sldMk cId="1785257073" sldId="264"/>
            <ac:spMk id="15" creationId="{AEAD151B-5668-4BC0-77D1-59B84F1E4561}"/>
          </ac:spMkLst>
        </pc:spChg>
        <pc:spChg chg="add mod">
          <ac:chgData name="Stanislav Pancenco (2528007)" userId="7e526843-c5d4-4559-9e91-f993d72d2cb8" providerId="ADAL" clId="{2FBAE565-60C8-512D-8DB6-4DAEAE459DD6}" dt="2026-06-14T13:05:59.121" v="3463" actId="27636"/>
          <ac:spMkLst>
            <pc:docMk/>
            <pc:sldMk cId="1785257073" sldId="264"/>
            <ac:spMk id="16" creationId="{4992F96B-66FB-0237-D6DA-A996FBBAA286}"/>
          </ac:spMkLst>
        </pc:spChg>
        <pc:picChg chg="add mod">
          <ac:chgData name="Stanislav Pancenco (2528007)" userId="7e526843-c5d4-4559-9e91-f993d72d2cb8" providerId="ADAL" clId="{2FBAE565-60C8-512D-8DB6-4DAEAE459DD6}" dt="2026-06-14T12:50:00.747" v="3241" actId="14100"/>
          <ac:picMkLst>
            <pc:docMk/>
            <pc:sldMk cId="1785257073" sldId="264"/>
            <ac:picMk id="3074" creationId="{60C997E0-FCBD-1F8C-FEE3-3E34B41ADD2B}"/>
          </ac:picMkLst>
        </pc:picChg>
        <pc:picChg chg="add mod">
          <ac:chgData name="Stanislav Pancenco (2528007)" userId="7e526843-c5d4-4559-9e91-f993d72d2cb8" providerId="ADAL" clId="{2FBAE565-60C8-512D-8DB6-4DAEAE459DD6}" dt="2026-06-14T12:52:24.920" v="3288" actId="14100"/>
          <ac:picMkLst>
            <pc:docMk/>
            <pc:sldMk cId="1785257073" sldId="264"/>
            <ac:picMk id="3076" creationId="{CDEB6EC2-1EE5-457E-DB55-193EE415FC16}"/>
          </ac:picMkLst>
        </pc:picChg>
      </pc:sldChg>
      <pc:sldChg chg="addSp delSp modSp mod">
        <pc:chgData name="Stanislav Pancenco (2528007)" userId="7e526843-c5d4-4559-9e91-f993d72d2cb8" providerId="ADAL" clId="{2FBAE565-60C8-512D-8DB6-4DAEAE459DD6}" dt="2026-06-14T13:15:06.627" v="3599" actId="478"/>
        <pc:sldMkLst>
          <pc:docMk/>
          <pc:sldMk cId="1969635073" sldId="265"/>
        </pc:sldMkLst>
        <pc:spChg chg="add del mod">
          <ac:chgData name="Stanislav Pancenco (2528007)" userId="7e526843-c5d4-4559-9e91-f993d72d2cb8" providerId="ADAL" clId="{2FBAE565-60C8-512D-8DB6-4DAEAE459DD6}" dt="2026-06-14T12:25:17.733" v="2803" actId="478"/>
          <ac:spMkLst>
            <pc:docMk/>
            <pc:sldMk cId="1969635073" sldId="265"/>
            <ac:spMk id="2" creationId="{CB81D183-2CFD-ACB2-DFC3-3FC818C9927D}"/>
          </ac:spMkLst>
        </pc:spChg>
        <pc:spChg chg="add del mod">
          <ac:chgData name="Stanislav Pancenco (2528007)" userId="7e526843-c5d4-4559-9e91-f993d72d2cb8" providerId="ADAL" clId="{2FBAE565-60C8-512D-8DB6-4DAEAE459DD6}" dt="2026-06-14T13:06:39.431" v="3472" actId="478"/>
          <ac:spMkLst>
            <pc:docMk/>
            <pc:sldMk cId="1969635073" sldId="265"/>
            <ac:spMk id="4" creationId="{6EB4091D-4C56-6BBC-6B34-255F7527DA3F}"/>
          </ac:spMkLst>
        </pc:spChg>
        <pc:spChg chg="add del mod">
          <ac:chgData name="Stanislav Pancenco (2528007)" userId="7e526843-c5d4-4559-9e91-f993d72d2cb8" providerId="ADAL" clId="{2FBAE565-60C8-512D-8DB6-4DAEAE459DD6}" dt="2026-06-14T13:14:41.311" v="3595" actId="207"/>
          <ac:spMkLst>
            <pc:docMk/>
            <pc:sldMk cId="1969635073" sldId="265"/>
            <ac:spMk id="5" creationId="{0FC1167B-8B8C-24F7-D382-24E490DE5E7B}"/>
          </ac:spMkLst>
        </pc:spChg>
        <pc:spChg chg="add del mod">
          <ac:chgData name="Stanislav Pancenco (2528007)" userId="7e526843-c5d4-4559-9e91-f993d72d2cb8" providerId="ADAL" clId="{2FBAE565-60C8-512D-8DB6-4DAEAE459DD6}" dt="2026-06-14T13:13:32.662" v="3587" actId="478"/>
          <ac:spMkLst>
            <pc:docMk/>
            <pc:sldMk cId="1969635073" sldId="265"/>
            <ac:spMk id="6" creationId="{06586078-6866-B348-3D62-62DE6FB8D8CF}"/>
          </ac:spMkLst>
        </pc:spChg>
        <pc:spChg chg="add del">
          <ac:chgData name="Stanislav Pancenco (2528007)" userId="7e526843-c5d4-4559-9e91-f993d72d2cb8" providerId="ADAL" clId="{2FBAE565-60C8-512D-8DB6-4DAEAE459DD6}" dt="2026-06-14T13:14:09.665" v="3593" actId="11529"/>
          <ac:spMkLst>
            <pc:docMk/>
            <pc:sldMk cId="1969635073" sldId="265"/>
            <ac:spMk id="8" creationId="{9D2ADAD6-0199-85F8-48B8-20C68D135E5B}"/>
          </ac:spMkLst>
        </pc:spChg>
        <pc:spChg chg="add del">
          <ac:chgData name="Stanislav Pancenco (2528007)" userId="7e526843-c5d4-4559-9e91-f993d72d2cb8" providerId="ADAL" clId="{2FBAE565-60C8-512D-8DB6-4DAEAE459DD6}" dt="2026-06-14T13:14:08.386" v="3591" actId="11529"/>
          <ac:spMkLst>
            <pc:docMk/>
            <pc:sldMk cId="1969635073" sldId="265"/>
            <ac:spMk id="10" creationId="{AC7A6977-ED70-50D5-5D62-BEB920348BF6}"/>
          </ac:spMkLst>
        </pc:spChg>
        <pc:spChg chg="add del mod">
          <ac:chgData name="Stanislav Pancenco (2528007)" userId="7e526843-c5d4-4559-9e91-f993d72d2cb8" providerId="ADAL" clId="{2FBAE565-60C8-512D-8DB6-4DAEAE459DD6}" dt="2026-06-14T13:15:06.627" v="3599" actId="478"/>
          <ac:spMkLst>
            <pc:docMk/>
            <pc:sldMk cId="1969635073" sldId="265"/>
            <ac:spMk id="12" creationId="{E88EB3B5-FA0E-7C14-9773-CBDF7775B1F2}"/>
          </ac:spMkLst>
        </pc:spChg>
        <pc:spChg chg="del mod">
          <ac:chgData name="Stanislav Pancenco (2528007)" userId="7e526843-c5d4-4559-9e91-f993d72d2cb8" providerId="ADAL" clId="{2FBAE565-60C8-512D-8DB6-4DAEAE459DD6}" dt="2026-06-14T13:12:42.200" v="3580" actId="478"/>
          <ac:spMkLst>
            <pc:docMk/>
            <pc:sldMk cId="1969635073" sldId="265"/>
            <ac:spMk id="21" creationId="{41089BCB-33DB-034B-7A5E-A4CEF12E2AD4}"/>
          </ac:spMkLst>
        </pc:spChg>
        <pc:graphicFrameChg chg="mod modGraphic">
          <ac:chgData name="Stanislav Pancenco (2528007)" userId="7e526843-c5d4-4559-9e91-f993d72d2cb8" providerId="ADAL" clId="{2FBAE565-60C8-512D-8DB6-4DAEAE459DD6}" dt="2026-06-14T13:13:04.814" v="3584" actId="1076"/>
          <ac:graphicFrameMkLst>
            <pc:docMk/>
            <pc:sldMk cId="1969635073" sldId="265"/>
            <ac:graphicFrameMk id="7" creationId="{4C3B3422-994A-20DB-F3D8-E28D1F562C21}"/>
          </ac:graphicFrameMkLst>
        </pc:graphicFrameChg>
        <pc:picChg chg="mod">
          <ac:chgData name="Stanislav Pancenco (2528007)" userId="7e526843-c5d4-4559-9e91-f993d72d2cb8" providerId="ADAL" clId="{2FBAE565-60C8-512D-8DB6-4DAEAE459DD6}" dt="2026-06-14T13:13:04.814" v="3584" actId="1076"/>
          <ac:picMkLst>
            <pc:docMk/>
            <pc:sldMk cId="1969635073" sldId="265"/>
            <ac:picMk id="9" creationId="{54364028-28DB-2754-02B4-70D1D3B599ED}"/>
          </ac:picMkLst>
        </pc:picChg>
        <pc:picChg chg="mod">
          <ac:chgData name="Stanislav Pancenco (2528007)" userId="7e526843-c5d4-4559-9e91-f993d72d2cb8" providerId="ADAL" clId="{2FBAE565-60C8-512D-8DB6-4DAEAE459DD6}" dt="2026-06-14T13:13:04.814" v="3584" actId="1076"/>
          <ac:picMkLst>
            <pc:docMk/>
            <pc:sldMk cId="1969635073" sldId="265"/>
            <ac:picMk id="11" creationId="{88AEBCF3-45A9-F419-6B14-E8A1246D40E5}"/>
          </ac:picMkLst>
        </pc:picChg>
        <pc:picChg chg="mod">
          <ac:chgData name="Stanislav Pancenco (2528007)" userId="7e526843-c5d4-4559-9e91-f993d72d2cb8" providerId="ADAL" clId="{2FBAE565-60C8-512D-8DB6-4DAEAE459DD6}" dt="2026-06-14T13:13:04.814" v="3584" actId="1076"/>
          <ac:picMkLst>
            <pc:docMk/>
            <pc:sldMk cId="1969635073" sldId="265"/>
            <ac:picMk id="13" creationId="{64C5ECD1-34DF-C66A-55A1-CE526B32887C}"/>
          </ac:picMkLst>
        </pc:picChg>
        <pc:picChg chg="mod">
          <ac:chgData name="Stanislav Pancenco (2528007)" userId="7e526843-c5d4-4559-9e91-f993d72d2cb8" providerId="ADAL" clId="{2FBAE565-60C8-512D-8DB6-4DAEAE459DD6}" dt="2026-06-14T13:13:04.814" v="3584" actId="1076"/>
          <ac:picMkLst>
            <pc:docMk/>
            <pc:sldMk cId="1969635073" sldId="265"/>
            <ac:picMk id="15" creationId="{6180CA4C-CE26-3D17-2D16-E415F9C40382}"/>
          </ac:picMkLst>
        </pc:picChg>
        <pc:picChg chg="mod">
          <ac:chgData name="Stanislav Pancenco (2528007)" userId="7e526843-c5d4-4559-9e91-f993d72d2cb8" providerId="ADAL" clId="{2FBAE565-60C8-512D-8DB6-4DAEAE459DD6}" dt="2026-06-14T13:13:04.814" v="3584" actId="1076"/>
          <ac:picMkLst>
            <pc:docMk/>
            <pc:sldMk cId="1969635073" sldId="265"/>
            <ac:picMk id="17" creationId="{DFAA25CC-67CF-D659-C4E4-61D28B6C80B1}"/>
          </ac:picMkLst>
        </pc:picChg>
        <pc:picChg chg="mod">
          <ac:chgData name="Stanislav Pancenco (2528007)" userId="7e526843-c5d4-4559-9e91-f993d72d2cb8" providerId="ADAL" clId="{2FBAE565-60C8-512D-8DB6-4DAEAE459DD6}" dt="2026-06-14T13:13:04.814" v="3584" actId="1076"/>
          <ac:picMkLst>
            <pc:docMk/>
            <pc:sldMk cId="1969635073" sldId="265"/>
            <ac:picMk id="19" creationId="{D06A3A8C-169F-8BB3-EFDF-681240A0E1FC}"/>
          </ac:picMkLst>
        </pc:picChg>
        <pc:picChg chg="add">
          <ac:chgData name="Stanislav Pancenco (2528007)" userId="7e526843-c5d4-4559-9e91-f993d72d2cb8" providerId="ADAL" clId="{2FBAE565-60C8-512D-8DB6-4DAEAE459DD6}" dt="2026-06-14T13:02:51.028" v="3411"/>
          <ac:picMkLst>
            <pc:docMk/>
            <pc:sldMk cId="1969635073" sldId="265"/>
            <ac:picMk id="5122" creationId="{D22E0C67-422D-E432-9CD4-5AD76E329C2C}"/>
          </ac:picMkLst>
        </pc:picChg>
      </pc:sldChg>
      <pc:sldChg chg="addSp delSp modSp mod">
        <pc:chgData name="Stanislav Pancenco (2528007)" userId="7e526843-c5d4-4559-9e91-f993d72d2cb8" providerId="ADAL" clId="{2FBAE565-60C8-512D-8DB6-4DAEAE459DD6}" dt="2026-06-14T13:20:33.975" v="3702" actId="403"/>
        <pc:sldMkLst>
          <pc:docMk/>
          <pc:sldMk cId="2490915394" sldId="266"/>
        </pc:sldMkLst>
        <pc:spChg chg="mod">
          <ac:chgData name="Stanislav Pancenco (2528007)" userId="7e526843-c5d4-4559-9e91-f993d72d2cb8" providerId="ADAL" clId="{2FBAE565-60C8-512D-8DB6-4DAEAE459DD6}" dt="2026-06-14T12:57:36.582" v="3341" actId="1076"/>
          <ac:spMkLst>
            <pc:docMk/>
            <pc:sldMk cId="2490915394" sldId="266"/>
            <ac:spMk id="2" creationId="{CE845AE4-8EF4-E6F4-58C9-5C3DEC94FA44}"/>
          </ac:spMkLst>
        </pc:spChg>
        <pc:spChg chg="mod">
          <ac:chgData name="Stanislav Pancenco (2528007)" userId="7e526843-c5d4-4559-9e91-f993d72d2cb8" providerId="ADAL" clId="{2FBAE565-60C8-512D-8DB6-4DAEAE459DD6}" dt="2026-06-14T13:20:33.975" v="3702" actId="403"/>
          <ac:spMkLst>
            <pc:docMk/>
            <pc:sldMk cId="2490915394" sldId="266"/>
            <ac:spMk id="3" creationId="{D72F1DF6-E20C-36AD-4996-50E636586910}"/>
          </ac:spMkLst>
        </pc:spChg>
        <pc:spChg chg="add del mod">
          <ac:chgData name="Stanislav Pancenco (2528007)" userId="7e526843-c5d4-4559-9e91-f993d72d2cb8" providerId="ADAL" clId="{2FBAE565-60C8-512D-8DB6-4DAEAE459DD6}" dt="2026-06-14T12:25:20.297" v="2804" actId="478"/>
          <ac:spMkLst>
            <pc:docMk/>
            <pc:sldMk cId="2490915394" sldId="266"/>
            <ac:spMk id="4" creationId="{50353A7B-6C61-FB88-EA06-5AF1FA50AFD1}"/>
          </ac:spMkLst>
        </pc:spChg>
        <pc:picChg chg="add mod">
          <ac:chgData name="Stanislav Pancenco (2528007)" userId="7e526843-c5d4-4559-9e91-f993d72d2cb8" providerId="ADAL" clId="{2FBAE565-60C8-512D-8DB6-4DAEAE459DD6}" dt="2026-06-14T12:57:34.368" v="3340" actId="1076"/>
          <ac:picMkLst>
            <pc:docMk/>
            <pc:sldMk cId="2490915394" sldId="266"/>
            <ac:picMk id="6146" creationId="{F5366BE6-219C-CB87-CA38-817E86AC0E6D}"/>
          </ac:picMkLst>
        </pc:picChg>
      </pc:sldChg>
      <pc:sldChg chg="addSp delSp modSp mod ord">
        <pc:chgData name="Stanislav Pancenco (2528007)" userId="7e526843-c5d4-4559-9e91-f993d72d2cb8" providerId="ADAL" clId="{2FBAE565-60C8-512D-8DB6-4DAEAE459DD6}" dt="2026-06-14T13:00:39.851" v="3405" actId="14100"/>
        <pc:sldMkLst>
          <pc:docMk/>
          <pc:sldMk cId="1438876402" sldId="267"/>
        </pc:sldMkLst>
        <pc:spChg chg="mod">
          <ac:chgData name="Stanislav Pancenco (2528007)" userId="7e526843-c5d4-4559-9e91-f993d72d2cb8" providerId="ADAL" clId="{2FBAE565-60C8-512D-8DB6-4DAEAE459DD6}" dt="2026-06-14T13:00:39.851" v="3405" actId="14100"/>
          <ac:spMkLst>
            <pc:docMk/>
            <pc:sldMk cId="1438876402" sldId="267"/>
            <ac:spMk id="2" creationId="{51FB1372-D526-8B64-8B1F-FAD6B7FF5BA5}"/>
          </ac:spMkLst>
        </pc:spChg>
        <pc:spChg chg="del">
          <ac:chgData name="Stanislav Pancenco (2528007)" userId="7e526843-c5d4-4559-9e91-f993d72d2cb8" providerId="ADAL" clId="{2FBAE565-60C8-512D-8DB6-4DAEAE459DD6}" dt="2026-06-14T12:59:17.802" v="3366"/>
          <ac:spMkLst>
            <pc:docMk/>
            <pc:sldMk cId="1438876402" sldId="267"/>
            <ac:spMk id="3" creationId="{F1E3042C-D80A-9532-1213-83F67835D2C0}"/>
          </ac:spMkLst>
        </pc:spChg>
        <pc:spChg chg="add del mod">
          <ac:chgData name="Stanislav Pancenco (2528007)" userId="7e526843-c5d4-4559-9e91-f993d72d2cb8" providerId="ADAL" clId="{2FBAE565-60C8-512D-8DB6-4DAEAE459DD6}" dt="2026-06-14T12:25:36.595" v="2809" actId="478"/>
          <ac:spMkLst>
            <pc:docMk/>
            <pc:sldMk cId="1438876402" sldId="267"/>
            <ac:spMk id="4" creationId="{980BF247-565D-AE8B-1DF4-1C1F434187A1}"/>
          </ac:spMkLst>
        </pc:spChg>
        <pc:picChg chg="add mod">
          <ac:chgData name="Stanislav Pancenco (2528007)" userId="7e526843-c5d4-4559-9e91-f993d72d2cb8" providerId="ADAL" clId="{2FBAE565-60C8-512D-8DB6-4DAEAE459DD6}" dt="2026-06-14T12:59:47.639" v="3377" actId="1076"/>
          <ac:picMkLst>
            <pc:docMk/>
            <pc:sldMk cId="1438876402" sldId="267"/>
            <ac:picMk id="10242" creationId="{C72DF130-AF82-2EB2-8D14-5006B14F4DDD}"/>
          </ac:picMkLst>
        </pc:picChg>
      </pc:sldChg>
      <pc:sldChg chg="addSp delSp modSp new mod">
        <pc:chgData name="Stanislav Pancenco (2528007)" userId="7e526843-c5d4-4559-9e91-f993d72d2cb8" providerId="ADAL" clId="{2FBAE565-60C8-512D-8DB6-4DAEAE459DD6}" dt="2026-06-14T13:05:43.282" v="3451" actId="14100"/>
        <pc:sldMkLst>
          <pc:docMk/>
          <pc:sldMk cId="3041586412" sldId="268"/>
        </pc:sldMkLst>
        <pc:spChg chg="del mod">
          <ac:chgData name="Stanislav Pancenco (2528007)" userId="7e526843-c5d4-4559-9e91-f993d72d2cb8" providerId="ADAL" clId="{2FBAE565-60C8-512D-8DB6-4DAEAE459DD6}" dt="2026-06-14T12:36:15.439" v="2835" actId="21"/>
          <ac:spMkLst>
            <pc:docMk/>
            <pc:sldMk cId="3041586412" sldId="268"/>
            <ac:spMk id="2" creationId="{CF97DC05-7942-2AD8-AA15-D4F864EAA8CD}"/>
          </ac:spMkLst>
        </pc:spChg>
        <pc:spChg chg="del mod">
          <ac:chgData name="Stanislav Pancenco (2528007)" userId="7e526843-c5d4-4559-9e91-f993d72d2cb8" providerId="ADAL" clId="{2FBAE565-60C8-512D-8DB6-4DAEAE459DD6}" dt="2026-06-14T12:36:10.993" v="2833" actId="478"/>
          <ac:spMkLst>
            <pc:docMk/>
            <pc:sldMk cId="3041586412" sldId="268"/>
            <ac:spMk id="3" creationId="{4AE7E6FA-D851-56F9-A346-1AFF5F80F3BE}"/>
          </ac:spMkLst>
        </pc:spChg>
        <pc:spChg chg="add mod">
          <ac:chgData name="Stanislav Pancenco (2528007)" userId="7e526843-c5d4-4559-9e91-f993d72d2cb8" providerId="ADAL" clId="{2FBAE565-60C8-512D-8DB6-4DAEAE459DD6}" dt="2026-06-14T13:05:43.282" v="3451" actId="14100"/>
          <ac:spMkLst>
            <pc:docMk/>
            <pc:sldMk cId="3041586412" sldId="268"/>
            <ac:spMk id="4" creationId="{E16142FC-7F6B-31E3-9040-55CE9B2B2B67}"/>
          </ac:spMkLst>
        </pc:spChg>
        <pc:spChg chg="add del mod">
          <ac:chgData name="Stanislav Pancenco (2528007)" userId="7e526843-c5d4-4559-9e91-f993d72d2cb8" providerId="ADAL" clId="{2FBAE565-60C8-512D-8DB6-4DAEAE459DD6}" dt="2026-06-14T12:36:13.646" v="2834" actId="478"/>
          <ac:spMkLst>
            <pc:docMk/>
            <pc:sldMk cId="3041586412" sldId="268"/>
            <ac:spMk id="6" creationId="{80BE953B-C141-2EF5-142E-5EC90E859EB5}"/>
          </ac:spMkLst>
        </pc:spChg>
        <pc:spChg chg="add del mod">
          <ac:chgData name="Stanislav Pancenco (2528007)" userId="7e526843-c5d4-4559-9e91-f993d72d2cb8" providerId="ADAL" clId="{2FBAE565-60C8-512D-8DB6-4DAEAE459DD6}" dt="2026-06-14T12:36:19.133" v="2838" actId="478"/>
          <ac:spMkLst>
            <pc:docMk/>
            <pc:sldMk cId="3041586412" sldId="268"/>
            <ac:spMk id="8" creationId="{E255429A-D6D0-81FE-DFEE-24E8595F9A06}"/>
          </ac:spMkLst>
        </pc:spChg>
        <pc:spChg chg="add mod">
          <ac:chgData name="Stanislav Pancenco (2528007)" userId="7e526843-c5d4-4559-9e91-f993d72d2cb8" providerId="ADAL" clId="{2FBAE565-60C8-512D-8DB6-4DAEAE459DD6}" dt="2026-06-14T12:37:40.292" v="2852" actId="1076"/>
          <ac:spMkLst>
            <pc:docMk/>
            <pc:sldMk cId="3041586412" sldId="268"/>
            <ac:spMk id="9" creationId="{6D3384E3-7E25-F6BF-5E04-1CCACC8E6F61}"/>
          </ac:spMkLst>
        </pc:spChg>
        <pc:picChg chg="add mod">
          <ac:chgData name="Stanislav Pancenco (2528007)" userId="7e526843-c5d4-4559-9e91-f993d72d2cb8" providerId="ADAL" clId="{2FBAE565-60C8-512D-8DB6-4DAEAE459DD6}" dt="2026-06-14T12:37:17.148" v="2847" actId="1076"/>
          <ac:picMkLst>
            <pc:docMk/>
            <pc:sldMk cId="3041586412" sldId="268"/>
            <ac:picMk id="11266" creationId="{6788CA92-0DDC-D997-E8DB-79C597C87A2D}"/>
          </ac:picMkLst>
        </pc:picChg>
      </pc:sldChg>
      <pc:sldChg chg="addSp delSp modSp new mod">
        <pc:chgData name="Stanislav Pancenco (2528007)" userId="7e526843-c5d4-4559-9e91-f993d72d2cb8" providerId="ADAL" clId="{2FBAE565-60C8-512D-8DB6-4DAEAE459DD6}" dt="2026-06-14T13:05:15.149" v="3439" actId="255"/>
        <pc:sldMkLst>
          <pc:docMk/>
          <pc:sldMk cId="4193500001" sldId="269"/>
        </pc:sldMkLst>
        <pc:spChg chg="del">
          <ac:chgData name="Stanislav Pancenco (2528007)" userId="7e526843-c5d4-4559-9e91-f993d72d2cb8" providerId="ADAL" clId="{2FBAE565-60C8-512D-8DB6-4DAEAE459DD6}" dt="2026-06-14T12:38:21.662" v="2857" actId="478"/>
          <ac:spMkLst>
            <pc:docMk/>
            <pc:sldMk cId="4193500001" sldId="269"/>
            <ac:spMk id="2" creationId="{EFA7C74A-E465-1066-43D6-78762FD0FC8C}"/>
          </ac:spMkLst>
        </pc:spChg>
        <pc:spChg chg="del">
          <ac:chgData name="Stanislav Pancenco (2528007)" userId="7e526843-c5d4-4559-9e91-f993d72d2cb8" providerId="ADAL" clId="{2FBAE565-60C8-512D-8DB6-4DAEAE459DD6}" dt="2026-06-14T12:38:23.029" v="2858" actId="478"/>
          <ac:spMkLst>
            <pc:docMk/>
            <pc:sldMk cId="4193500001" sldId="269"/>
            <ac:spMk id="3" creationId="{79155EF0-EE4E-4C73-0841-939F948CBC4C}"/>
          </ac:spMkLst>
        </pc:spChg>
        <pc:spChg chg="add del mod">
          <ac:chgData name="Stanislav Pancenco (2528007)" userId="7e526843-c5d4-4559-9e91-f993d72d2cb8" providerId="ADAL" clId="{2FBAE565-60C8-512D-8DB6-4DAEAE459DD6}" dt="2026-06-14T13:05:15.149" v="3439" actId="255"/>
          <ac:spMkLst>
            <pc:docMk/>
            <pc:sldMk cId="4193500001" sldId="269"/>
            <ac:spMk id="4" creationId="{69C45B3B-806C-6DC6-78FE-F115A63E1DA2}"/>
          </ac:spMkLst>
        </pc:spChg>
        <pc:spChg chg="add del mod">
          <ac:chgData name="Stanislav Pancenco (2528007)" userId="7e526843-c5d4-4559-9e91-f993d72d2cb8" providerId="ADAL" clId="{2FBAE565-60C8-512D-8DB6-4DAEAE459DD6}" dt="2026-06-14T12:40:36.613" v="2910" actId="478"/>
          <ac:spMkLst>
            <pc:docMk/>
            <pc:sldMk cId="4193500001" sldId="269"/>
            <ac:spMk id="5" creationId="{0880A263-56B0-9F8E-D8A3-DE6C48571CD1}"/>
          </ac:spMkLst>
        </pc:spChg>
        <pc:spChg chg="add del mod">
          <ac:chgData name="Stanislav Pancenco (2528007)" userId="7e526843-c5d4-4559-9e91-f993d72d2cb8" providerId="ADAL" clId="{2FBAE565-60C8-512D-8DB6-4DAEAE459DD6}" dt="2026-06-14T12:41:04.614" v="2916" actId="21"/>
          <ac:spMkLst>
            <pc:docMk/>
            <pc:sldMk cId="4193500001" sldId="269"/>
            <ac:spMk id="9" creationId="{833AAFB3-1FA4-477D-8B18-DB2BE9DDCF30}"/>
          </ac:spMkLst>
        </pc:spChg>
        <pc:spChg chg="add del mod">
          <ac:chgData name="Stanislav Pancenco (2528007)" userId="7e526843-c5d4-4559-9e91-f993d72d2cb8" providerId="ADAL" clId="{2FBAE565-60C8-512D-8DB6-4DAEAE459DD6}" dt="2026-06-14T12:41:45.714" v="2936" actId="478"/>
          <ac:spMkLst>
            <pc:docMk/>
            <pc:sldMk cId="4193500001" sldId="269"/>
            <ac:spMk id="10" creationId="{87AAFFBA-6AF6-6FC5-63A5-D64D5DB31F5E}"/>
          </ac:spMkLst>
        </pc:spChg>
        <pc:spChg chg="add del mod">
          <ac:chgData name="Stanislav Pancenco (2528007)" userId="7e526843-c5d4-4559-9e91-f993d72d2cb8" providerId="ADAL" clId="{2FBAE565-60C8-512D-8DB6-4DAEAE459DD6}" dt="2026-06-14T12:43:28.821" v="2957" actId="478"/>
          <ac:spMkLst>
            <pc:docMk/>
            <pc:sldMk cId="4193500001" sldId="269"/>
            <ac:spMk id="12" creationId="{AB77BED5-9995-C1CC-FD0F-A4C598068B06}"/>
          </ac:spMkLst>
        </pc:spChg>
        <pc:spChg chg="add mod">
          <ac:chgData name="Stanislav Pancenco (2528007)" userId="7e526843-c5d4-4559-9e91-f993d72d2cb8" providerId="ADAL" clId="{2FBAE565-60C8-512D-8DB6-4DAEAE459DD6}" dt="2026-06-14T12:47:32.540" v="3213" actId="3062"/>
          <ac:spMkLst>
            <pc:docMk/>
            <pc:sldMk cId="4193500001" sldId="269"/>
            <ac:spMk id="16" creationId="{C6BE0B2C-E232-61B9-6E01-61628C9E45BF}"/>
          </ac:spMkLst>
        </pc:spChg>
        <pc:picChg chg="add del mod">
          <ac:chgData name="Stanislav Pancenco (2528007)" userId="7e526843-c5d4-4559-9e91-f993d72d2cb8" providerId="ADAL" clId="{2FBAE565-60C8-512D-8DB6-4DAEAE459DD6}" dt="2026-06-14T12:41:01.169" v="2914" actId="478"/>
          <ac:picMkLst>
            <pc:docMk/>
            <pc:sldMk cId="4193500001" sldId="269"/>
            <ac:picMk id="7" creationId="{BC7BEA3F-19AD-821E-4C4E-31B1B484A5FC}"/>
          </ac:picMkLst>
        </pc:picChg>
        <pc:picChg chg="add del mod">
          <ac:chgData name="Stanislav Pancenco (2528007)" userId="7e526843-c5d4-4559-9e91-f993d72d2cb8" providerId="ADAL" clId="{2FBAE565-60C8-512D-8DB6-4DAEAE459DD6}" dt="2026-06-14T12:45:55.355" v="3198" actId="1076"/>
          <ac:picMkLst>
            <pc:docMk/>
            <pc:sldMk cId="4193500001" sldId="269"/>
            <ac:picMk id="14" creationId="{9CF758E9-1360-DE94-91EF-1D9E1E56D9DE}"/>
          </ac:picMkLst>
        </pc:picChg>
        <pc:picChg chg="add del mod">
          <ac:chgData name="Stanislav Pancenco (2528007)" userId="7e526843-c5d4-4559-9e91-f993d72d2cb8" providerId="ADAL" clId="{2FBAE565-60C8-512D-8DB6-4DAEAE459DD6}" dt="2026-06-14T12:43:20.309" v="2951" actId="478"/>
          <ac:picMkLst>
            <pc:docMk/>
            <pc:sldMk cId="4193500001" sldId="269"/>
            <ac:picMk id="12290" creationId="{965AE3EF-E171-308F-9FDB-CFFA8779B78F}"/>
          </ac:picMkLst>
        </pc:picChg>
      </pc:sldChg>
      <pc:sldMasterChg chg="addSp delSp mod modSldLayout">
        <pc:chgData name="Stanislav Pancenco (2528007)" userId="7e526843-c5d4-4559-9e91-f993d72d2cb8" providerId="ADAL" clId="{2FBAE565-60C8-512D-8DB6-4DAEAE459DD6}" dt="2026-06-14T12:35:41.075" v="2829"/>
        <pc:sldMasterMkLst>
          <pc:docMk/>
          <pc:sldMasterMk cId="3378692142" sldId="2147483695"/>
        </pc:sldMasterMkLst>
        <pc:cxnChg chg="add del">
          <ac:chgData name="Stanislav Pancenco (2528007)" userId="7e526843-c5d4-4559-9e91-f993d72d2cb8" providerId="ADAL" clId="{2FBAE565-60C8-512D-8DB6-4DAEAE459DD6}" dt="2026-06-14T12:24:23.254" v="2796" actId="478"/>
          <ac:cxnSpMkLst>
            <pc:docMk/>
            <pc:sldMasterMk cId="3378692142" sldId="2147483695"/>
            <ac:cxnSpMk id="9" creationId="{118E06E4-607B-144B-382B-AD3D06B1EE8C}"/>
          </ac:cxnSpMkLst>
        </pc:cxnChg>
        <pc:sldLayoutChg chg="delSp mod">
          <pc:chgData name="Stanislav Pancenco (2528007)" userId="7e526843-c5d4-4559-9e91-f993d72d2cb8" providerId="ADAL" clId="{2FBAE565-60C8-512D-8DB6-4DAEAE459DD6}" dt="2026-06-14T12:25:03.165" v="2800" actId="478"/>
          <pc:sldLayoutMkLst>
            <pc:docMk/>
            <pc:sldMasterMk cId="3378692142" sldId="2147483695"/>
            <pc:sldLayoutMk cId="2710134291" sldId="2147483689"/>
          </pc:sldLayoutMkLst>
          <pc:cxnChg chg="del">
            <ac:chgData name="Stanislav Pancenco (2528007)" userId="7e526843-c5d4-4559-9e91-f993d72d2cb8" providerId="ADAL" clId="{2FBAE565-60C8-512D-8DB6-4DAEAE459DD6}" dt="2026-06-14T12:25:03.165" v="2800" actId="478"/>
            <ac:cxnSpMkLst>
              <pc:docMk/>
              <pc:sldMasterMk cId="3378692142" sldId="2147483695"/>
              <pc:sldLayoutMk cId="2710134291" sldId="2147483689"/>
              <ac:cxnSpMk id="7" creationId="{3230604F-219C-2DEE-830E-27274CC2FE19}"/>
            </ac:cxnSpMkLst>
          </pc:cxnChg>
        </pc:sldLayoutChg>
        <pc:sldLayoutChg chg="addSp delSp modSp mod">
          <pc:chgData name="Stanislav Pancenco (2528007)" userId="7e526843-c5d4-4559-9e91-f993d72d2cb8" providerId="ADAL" clId="{2FBAE565-60C8-512D-8DB6-4DAEAE459DD6}" dt="2026-06-14T12:35:41.075" v="2829"/>
          <pc:sldLayoutMkLst>
            <pc:docMk/>
            <pc:sldMasterMk cId="3378692142" sldId="2147483695"/>
            <pc:sldLayoutMk cId="3405063424" sldId="2147483691"/>
          </pc:sldLayoutMkLst>
          <pc:spChg chg="del">
            <ac:chgData name="Stanislav Pancenco (2528007)" userId="7e526843-c5d4-4559-9e91-f993d72d2cb8" providerId="ADAL" clId="{2FBAE565-60C8-512D-8DB6-4DAEAE459DD6}" dt="2026-06-14T12:35:39.945" v="2827"/>
            <ac:spMkLst>
              <pc:docMk/>
              <pc:sldMasterMk cId="3378692142" sldId="2147483695"/>
              <pc:sldLayoutMk cId="3405063424" sldId="2147483691"/>
              <ac:spMk id="4" creationId="{3EC7C8FC-AAEA-4AB6-9DB5-2503F58F0E69}"/>
            </ac:spMkLst>
          </pc:spChg>
          <pc:spChg chg="del">
            <ac:chgData name="Stanislav Pancenco (2528007)" userId="7e526843-c5d4-4559-9e91-f993d72d2cb8" providerId="ADAL" clId="{2FBAE565-60C8-512D-8DB6-4DAEAE459DD6}" dt="2026-06-14T12:35:39.945" v="2827"/>
            <ac:spMkLst>
              <pc:docMk/>
              <pc:sldMasterMk cId="3378692142" sldId="2147483695"/>
              <pc:sldLayoutMk cId="3405063424" sldId="2147483691"/>
              <ac:spMk id="5" creationId="{E8B1616B-3F08-4869-A522-773C38940F66}"/>
            </ac:spMkLst>
          </pc:spChg>
          <pc:spChg chg="del">
            <ac:chgData name="Stanislav Pancenco (2528007)" userId="7e526843-c5d4-4559-9e91-f993d72d2cb8" providerId="ADAL" clId="{2FBAE565-60C8-512D-8DB6-4DAEAE459DD6}" dt="2026-06-14T12:35:39.945" v="2827"/>
            <ac:spMkLst>
              <pc:docMk/>
              <pc:sldMasterMk cId="3378692142" sldId="2147483695"/>
              <pc:sldLayoutMk cId="3405063424" sldId="2147483691"/>
              <ac:spMk id="6" creationId="{3E030CE6-9124-4B3A-A912-AE16B5C34003}"/>
            </ac:spMkLst>
          </pc:spChg>
          <pc:spChg chg="add del mod">
            <ac:chgData name="Stanislav Pancenco (2528007)" userId="7e526843-c5d4-4559-9e91-f993d72d2cb8" providerId="ADAL" clId="{2FBAE565-60C8-512D-8DB6-4DAEAE459DD6}" dt="2026-06-14T12:24:26.119" v="2798"/>
            <ac:spMkLst>
              <pc:docMk/>
              <pc:sldMasterMk cId="3378692142" sldId="2147483695"/>
              <pc:sldLayoutMk cId="3405063424" sldId="2147483691"/>
              <ac:spMk id="7" creationId="{CB7307C1-4877-1702-B244-DD73C60DB645}"/>
            </ac:spMkLst>
          </pc:spChg>
          <pc:spChg chg="add del mod">
            <ac:chgData name="Stanislav Pancenco (2528007)" userId="7e526843-c5d4-4559-9e91-f993d72d2cb8" providerId="ADAL" clId="{2FBAE565-60C8-512D-8DB6-4DAEAE459DD6}" dt="2026-06-14T12:35:41.075" v="2829"/>
            <ac:spMkLst>
              <pc:docMk/>
              <pc:sldMasterMk cId="3378692142" sldId="2147483695"/>
              <pc:sldLayoutMk cId="3405063424" sldId="2147483691"/>
              <ac:spMk id="8" creationId="{308D3897-C645-2BCB-1640-5E3BE21CD39E}"/>
            </ac:spMkLst>
          </pc:spChg>
          <pc:spChg chg="add del mod">
            <ac:chgData name="Stanislav Pancenco (2528007)" userId="7e526843-c5d4-4559-9e91-f993d72d2cb8" providerId="ADAL" clId="{2FBAE565-60C8-512D-8DB6-4DAEAE459DD6}" dt="2026-06-14T12:35:41.075" v="2829"/>
            <ac:spMkLst>
              <pc:docMk/>
              <pc:sldMasterMk cId="3378692142" sldId="2147483695"/>
              <pc:sldLayoutMk cId="3405063424" sldId="2147483691"/>
              <ac:spMk id="9" creationId="{B6248ADB-D81D-663B-7683-8AD59FD50C1E}"/>
            </ac:spMkLst>
          </pc:spChg>
          <pc:spChg chg="add del mod">
            <ac:chgData name="Stanislav Pancenco (2528007)" userId="7e526843-c5d4-4559-9e91-f993d72d2cb8" providerId="ADAL" clId="{2FBAE565-60C8-512D-8DB6-4DAEAE459DD6}" dt="2026-06-14T12:35:41.075" v="2829"/>
            <ac:spMkLst>
              <pc:docMk/>
              <pc:sldMasterMk cId="3378692142" sldId="2147483695"/>
              <pc:sldLayoutMk cId="3405063424" sldId="2147483691"/>
              <ac:spMk id="10" creationId="{F9B88E79-A95B-D326-FEE1-008BE953E1DD}"/>
            </ac:spMkLst>
          </pc:spChg>
        </pc:sldLayoutChg>
        <pc:sldLayoutChg chg="delSp mod">
          <pc:chgData name="Stanislav Pancenco (2528007)" userId="7e526843-c5d4-4559-9e91-f993d72d2cb8" providerId="ADAL" clId="{2FBAE565-60C8-512D-8DB6-4DAEAE459DD6}" dt="2026-06-14T12:24:53.173" v="2799" actId="478"/>
          <pc:sldLayoutMkLst>
            <pc:docMk/>
            <pc:sldMasterMk cId="3378692142" sldId="2147483695"/>
            <pc:sldLayoutMk cId="805698211" sldId="2147483692"/>
          </pc:sldLayoutMkLst>
          <pc:cxnChg chg="del">
            <ac:chgData name="Stanislav Pancenco (2528007)" userId="7e526843-c5d4-4559-9e91-f993d72d2cb8" providerId="ADAL" clId="{2FBAE565-60C8-512D-8DB6-4DAEAE459DD6}" dt="2026-06-14T12:24:53.173" v="2799" actId="478"/>
            <ac:cxnSpMkLst>
              <pc:docMk/>
              <pc:sldMasterMk cId="3378692142" sldId="2147483695"/>
              <pc:sldLayoutMk cId="805698211" sldId="2147483692"/>
              <ac:cxnSpMk id="7" creationId="{FF05EAE5-4812-F718-6D75-9627884180BF}"/>
            </ac:cxnSpMkLst>
          </pc:cxnChg>
        </pc:sldLayoutChg>
      </pc:sldMasterChg>
    </pc:docChg>
  </pc:docChgLst>
  <pc:docChgLst>
    <pc:chgData name="Stanislav Pancenco (2528007)" userId="S::2528007@student.uwtsd.ac.uk::7e526843-c5d4-4559-9e91-f993d72d2cb8" providerId="AD" clId="Web-{A2A6D921-A20A-B418-084D-1D0140383368}"/>
    <pc:docChg chg="modSld">
      <pc:chgData name="Stanislav Pancenco (2528007)" userId="S::2528007@student.uwtsd.ac.uk::7e526843-c5d4-4559-9e91-f993d72d2cb8" providerId="AD" clId="Web-{A2A6D921-A20A-B418-084D-1D0140383368}" dt="2026-06-14T13:26:10.457" v="30" actId="20577"/>
      <pc:docMkLst>
        <pc:docMk/>
      </pc:docMkLst>
      <pc:sldChg chg="modSp">
        <pc:chgData name="Stanislav Pancenco (2528007)" userId="S::2528007@student.uwtsd.ac.uk::7e526843-c5d4-4559-9e91-f993d72d2cb8" providerId="AD" clId="Web-{A2A6D921-A20A-B418-084D-1D0140383368}" dt="2026-06-14T13:22:58.468" v="1" actId="20577"/>
        <pc:sldMkLst>
          <pc:docMk/>
          <pc:sldMk cId="1265533094" sldId="257"/>
        </pc:sldMkLst>
        <pc:spChg chg="mod">
          <ac:chgData name="Stanislav Pancenco (2528007)" userId="S::2528007@student.uwtsd.ac.uk::7e526843-c5d4-4559-9e91-f993d72d2cb8" providerId="AD" clId="Web-{A2A6D921-A20A-B418-084D-1D0140383368}" dt="2026-06-14T13:22:58.468" v="1" actId="20577"/>
          <ac:spMkLst>
            <pc:docMk/>
            <pc:sldMk cId="1265533094" sldId="257"/>
            <ac:spMk id="3" creationId="{021EC748-8117-A92A-85AD-C0E2CE6B81A0}"/>
          </ac:spMkLst>
        </pc:spChg>
      </pc:sldChg>
      <pc:sldChg chg="modSp">
        <pc:chgData name="Stanislav Pancenco (2528007)" userId="S::2528007@student.uwtsd.ac.uk::7e526843-c5d4-4559-9e91-f993d72d2cb8" providerId="AD" clId="Web-{A2A6D921-A20A-B418-084D-1D0140383368}" dt="2026-06-14T13:24:23.282" v="11" actId="20577"/>
        <pc:sldMkLst>
          <pc:docMk/>
          <pc:sldMk cId="982643595" sldId="259"/>
        </pc:sldMkLst>
        <pc:spChg chg="mod">
          <ac:chgData name="Stanislav Pancenco (2528007)" userId="S::2528007@student.uwtsd.ac.uk::7e526843-c5d4-4559-9e91-f993d72d2cb8" providerId="AD" clId="Web-{A2A6D921-A20A-B418-084D-1D0140383368}" dt="2026-06-14T13:24:23.282" v="11" actId="20577"/>
          <ac:spMkLst>
            <pc:docMk/>
            <pc:sldMk cId="982643595" sldId="259"/>
            <ac:spMk id="6" creationId="{83249B93-D97C-0182-BDBA-63874E23A0EF}"/>
          </ac:spMkLst>
        </pc:spChg>
      </pc:sldChg>
      <pc:sldChg chg="modSp">
        <pc:chgData name="Stanislav Pancenco (2528007)" userId="S::2528007@student.uwtsd.ac.uk::7e526843-c5d4-4559-9e91-f993d72d2cb8" providerId="AD" clId="Web-{A2A6D921-A20A-B418-084D-1D0140383368}" dt="2026-06-14T13:26:10.457" v="30" actId="20577"/>
        <pc:sldMkLst>
          <pc:docMk/>
          <pc:sldMk cId="2504512669" sldId="262"/>
        </pc:sldMkLst>
        <pc:spChg chg="mod">
          <ac:chgData name="Stanislav Pancenco (2528007)" userId="S::2528007@student.uwtsd.ac.uk::7e526843-c5d4-4559-9e91-f993d72d2cb8" providerId="AD" clId="Web-{A2A6D921-A20A-B418-084D-1D0140383368}" dt="2026-06-14T13:26:10.457" v="30" actId="20577"/>
          <ac:spMkLst>
            <pc:docMk/>
            <pc:sldMk cId="2504512669" sldId="262"/>
            <ac:spMk id="3" creationId="{A150ECDC-8CC4-BC07-E5BF-E64093F4F2E9}"/>
          </ac:spMkLst>
        </pc:spChg>
      </pc:sldChg>
      <pc:sldChg chg="modSp">
        <pc:chgData name="Stanislav Pancenco (2528007)" userId="S::2528007@student.uwtsd.ac.uk::7e526843-c5d4-4559-9e91-f993d72d2cb8" providerId="AD" clId="Web-{A2A6D921-A20A-B418-084D-1D0140383368}" dt="2026-06-14T13:24:37.345" v="13"/>
        <pc:sldMkLst>
          <pc:docMk/>
          <pc:sldMk cId="1969635073" sldId="265"/>
        </pc:sldMkLst>
        <pc:graphicFrameChg chg="mod modGraphic">
          <ac:chgData name="Stanislav Pancenco (2528007)" userId="S::2528007@student.uwtsd.ac.uk::7e526843-c5d4-4559-9e91-f993d72d2cb8" providerId="AD" clId="Web-{A2A6D921-A20A-B418-084D-1D0140383368}" dt="2026-06-14T13:24:37.345" v="13"/>
          <ac:graphicFrameMkLst>
            <pc:docMk/>
            <pc:sldMk cId="1969635073" sldId="265"/>
            <ac:graphicFrameMk id="7" creationId="{4C3B3422-994A-20DB-F3D8-E28D1F562C21}"/>
          </ac:graphicFrameMkLst>
        </pc:graphicFrameChg>
      </pc:sldChg>
      <pc:sldChg chg="modSp">
        <pc:chgData name="Stanislav Pancenco (2528007)" userId="S::2528007@student.uwtsd.ac.uk::7e526843-c5d4-4559-9e91-f993d72d2cb8" providerId="AD" clId="Web-{A2A6D921-A20A-B418-084D-1D0140383368}" dt="2026-06-14T13:25:27.831" v="27" actId="20577"/>
        <pc:sldMkLst>
          <pc:docMk/>
          <pc:sldMk cId="2490915394" sldId="266"/>
        </pc:sldMkLst>
        <pc:spChg chg="mod">
          <ac:chgData name="Stanislav Pancenco (2528007)" userId="S::2528007@student.uwtsd.ac.uk::7e526843-c5d4-4559-9e91-f993d72d2cb8" providerId="AD" clId="Web-{A2A6D921-A20A-B418-084D-1D0140383368}" dt="2026-06-14T13:25:27.831" v="27" actId="20577"/>
          <ac:spMkLst>
            <pc:docMk/>
            <pc:sldMk cId="2490915394" sldId="266"/>
            <ac:spMk id="3" creationId="{D72F1DF6-E20C-36AD-4996-50E636586910}"/>
          </ac:spMkLst>
        </pc:spChg>
      </pc:sldChg>
      <pc:sldChg chg="modSp">
        <pc:chgData name="Stanislav Pancenco (2528007)" userId="S::2528007@student.uwtsd.ac.uk::7e526843-c5d4-4559-9e91-f993d72d2cb8" providerId="AD" clId="Web-{A2A6D921-A20A-B418-084D-1D0140383368}" dt="2026-06-14T13:23:17.078" v="3" actId="20577"/>
        <pc:sldMkLst>
          <pc:docMk/>
          <pc:sldMk cId="3041586412" sldId="268"/>
        </pc:sldMkLst>
        <pc:spChg chg="mod">
          <ac:chgData name="Stanislav Pancenco (2528007)" userId="S::2528007@student.uwtsd.ac.uk::7e526843-c5d4-4559-9e91-f993d72d2cb8" providerId="AD" clId="Web-{A2A6D921-A20A-B418-084D-1D0140383368}" dt="2026-06-14T13:23:17.078" v="3" actId="20577"/>
          <ac:spMkLst>
            <pc:docMk/>
            <pc:sldMk cId="3041586412" sldId="268"/>
            <ac:spMk id="4" creationId="{E16142FC-7F6B-31E3-9040-55CE9B2B2B67}"/>
          </ac:spMkLst>
        </pc:spChg>
      </pc:sldChg>
    </pc:docChg>
  </pc:docChgLst>
  <pc:docChgLst>
    <pc:chgData name="Stanislav Pancenco (2528007)" userId="S::2528007@student.uwtsd.ac.uk::7e526843-c5d4-4559-9e91-f993d72d2cb8" providerId="AD" clId="Web-{B5A79565-B34D-19B1-143A-F6BDB6F9CDD1}"/>
    <pc:docChg chg="addSld modSld addMainMaster delMainMaster">
      <pc:chgData name="Stanislav Pancenco (2528007)" userId="S::2528007@student.uwtsd.ac.uk::7e526843-c5d4-4559-9e91-f993d72d2cb8" providerId="AD" clId="Web-{B5A79565-B34D-19B1-143A-F6BDB6F9CDD1}" dt="2026-05-22T09:26:07.407" v="72"/>
      <pc:docMkLst>
        <pc:docMk/>
      </pc:docMkLst>
      <pc:sldMasterChg chg="add addSldLayout">
        <pc:chgData name="Stanislav Pancenco (2528007)" userId="S::2528007@student.uwtsd.ac.uk::7e526843-c5d4-4559-9e91-f993d72d2cb8" providerId="AD" clId="Web-{B5A79565-B34D-19B1-143A-F6BDB6F9CDD1}" dt="2026-05-22T09:21:24.932" v="51"/>
        <pc:sldMasterMkLst>
          <pc:docMk/>
          <pc:sldMasterMk cId="3378692142" sldId="2147483695"/>
        </pc:sldMasterMkLst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3190054610" sldId="2147483684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2076256984" sldId="2147483685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4294842218" sldId="2147483686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2929384957" sldId="2147483687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485802808" sldId="2147483688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2710134291" sldId="2147483689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2137005444" sldId="2147483690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3405063424" sldId="2147483691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805698211" sldId="2147483692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4272668714" sldId="2147483693"/>
          </pc:sldLayoutMkLst>
        </pc:sldLayoutChg>
        <pc:sldLayoutChg chg="add">
          <pc:chgData name="Stanislav Pancenco (2528007)" userId="S::2528007@student.uwtsd.ac.uk::7e526843-c5d4-4559-9e91-f993d72d2cb8" providerId="AD" clId="Web-{B5A79565-B34D-19B1-143A-F6BDB6F9CDD1}" dt="2026-05-22T09:21:24.932" v="51"/>
          <pc:sldLayoutMkLst>
            <pc:docMk/>
            <pc:sldMasterMk cId="3378692142" sldId="2147483695"/>
            <pc:sldLayoutMk cId="2518246160" sldId="2147483694"/>
          </pc:sldLayoutMkLst>
        </pc:sldLayoutChg>
      </pc:sldMasterChg>
    </pc:docChg>
  </pc:docChgLst>
  <pc:docChgLst>
    <pc:chgData name="Stanislav Pancenco (2528007)" userId="7e526843-c5d4-4559-9e91-f993d72d2cb8" providerId="ADAL" clId="{463C10C0-0D17-477B-BB5B-FDC641202FC1}"/>
    <pc:docChg chg="undo redo custSel addSld delSld modSld modMainMaster">
      <pc:chgData name="Stanislav Pancenco (2528007)" userId="7e526843-c5d4-4559-9e91-f993d72d2cb8" providerId="ADAL" clId="{463C10C0-0D17-477B-BB5B-FDC641202FC1}" dt="2026-06-12T10:44:47.969" v="2898" actId="1076"/>
      <pc:docMkLst>
        <pc:docMk/>
      </pc:docMkLst>
      <pc:sldChg chg="modSp new mod setBg">
        <pc:chgData name="Stanislav Pancenco (2528007)" userId="7e526843-c5d4-4559-9e91-f993d72d2cb8" providerId="ADAL" clId="{463C10C0-0D17-477B-BB5B-FDC641202FC1}" dt="2026-06-12T09:21:50.247" v="1185"/>
        <pc:sldMkLst>
          <pc:docMk/>
          <pc:sldMk cId="1265533094" sldId="257"/>
        </pc:sldMkLst>
        <pc:spChg chg="mod">
          <ac:chgData name="Stanislav Pancenco (2528007)" userId="7e526843-c5d4-4559-9e91-f993d72d2cb8" providerId="ADAL" clId="{463C10C0-0D17-477B-BB5B-FDC641202FC1}" dt="2026-06-12T09:21:50.247" v="1185"/>
          <ac:spMkLst>
            <pc:docMk/>
            <pc:sldMk cId="1265533094" sldId="257"/>
            <ac:spMk id="2" creationId="{8782DE26-9FEA-75DB-8A2E-0DBA1986595F}"/>
          </ac:spMkLst>
        </pc:spChg>
        <pc:spChg chg="mod">
          <ac:chgData name="Stanislav Pancenco (2528007)" userId="7e526843-c5d4-4559-9e91-f993d72d2cb8" providerId="ADAL" clId="{463C10C0-0D17-477B-BB5B-FDC641202FC1}" dt="2026-06-12T09:21:50.247" v="1185"/>
          <ac:spMkLst>
            <pc:docMk/>
            <pc:sldMk cId="1265533094" sldId="257"/>
            <ac:spMk id="3" creationId="{021EC748-8117-A92A-85AD-C0E2CE6B81A0}"/>
          </ac:spMkLst>
        </pc:spChg>
      </pc:sldChg>
      <pc:sldChg chg="addSp delSp modSp new mod">
        <pc:chgData name="Stanislav Pancenco (2528007)" userId="7e526843-c5d4-4559-9e91-f993d72d2cb8" providerId="ADAL" clId="{463C10C0-0D17-477B-BB5B-FDC641202FC1}" dt="2026-06-12T10:12:38.404" v="2399" actId="2711"/>
        <pc:sldMkLst>
          <pc:docMk/>
          <pc:sldMk cId="982643595" sldId="259"/>
        </pc:sldMkLst>
        <pc:spChg chg="mod">
          <ac:chgData name="Stanislav Pancenco (2528007)" userId="7e526843-c5d4-4559-9e91-f993d72d2cb8" providerId="ADAL" clId="{463C10C0-0D17-477B-BB5B-FDC641202FC1}" dt="2026-06-12T10:12:38.404" v="2399" actId="2711"/>
          <ac:spMkLst>
            <pc:docMk/>
            <pc:sldMk cId="982643595" sldId="259"/>
            <ac:spMk id="2" creationId="{A58CAAD9-272E-7BC8-2F6C-0A61E61666F0}"/>
          </ac:spMkLst>
        </pc:spChg>
        <pc:spChg chg="add mod">
          <ac:chgData name="Stanislav Pancenco (2528007)" userId="7e526843-c5d4-4559-9e91-f993d72d2cb8" providerId="ADAL" clId="{463C10C0-0D17-477B-BB5B-FDC641202FC1}" dt="2026-06-12T09:31:59.144" v="1353" actId="20577"/>
          <ac:spMkLst>
            <pc:docMk/>
            <pc:sldMk cId="982643595" sldId="259"/>
            <ac:spMk id="6" creationId="{83249B93-D97C-0182-BDBA-63874E23A0EF}"/>
          </ac:spMkLst>
        </pc:spChg>
      </pc:sldChg>
      <pc:sldChg chg="addSp delSp modSp new mod">
        <pc:chgData name="Stanislav Pancenco (2528007)" userId="7e526843-c5d4-4559-9e91-f993d72d2cb8" providerId="ADAL" clId="{463C10C0-0D17-477B-BB5B-FDC641202FC1}" dt="2026-06-12T10:44:47.969" v="2898" actId="1076"/>
        <pc:sldMkLst>
          <pc:docMk/>
          <pc:sldMk cId="1956646124" sldId="260"/>
        </pc:sldMkLst>
        <pc:spChg chg="mod">
          <ac:chgData name="Stanislav Pancenco (2528007)" userId="7e526843-c5d4-4559-9e91-f993d72d2cb8" providerId="ADAL" clId="{463C10C0-0D17-477B-BB5B-FDC641202FC1}" dt="2026-06-12T10:36:27.105" v="2765" actId="255"/>
          <ac:spMkLst>
            <pc:docMk/>
            <pc:sldMk cId="1956646124" sldId="260"/>
            <ac:spMk id="2" creationId="{14F579DB-17BC-3808-4FE9-57C7D1C480BC}"/>
          </ac:spMkLst>
        </pc:spChg>
        <pc:spChg chg="add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5" creationId="{70E42031-463B-0990-86EF-533B5A475347}"/>
          </ac:spMkLst>
        </pc:spChg>
        <pc:spChg chg="add del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32" creationId="{67B3CF6F-CAF9-9F90-5537-3C7A9B62BAD5}"/>
          </ac:spMkLst>
        </pc:spChg>
        <pc:spChg chg="add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34" creationId="{A880E7A2-3938-0091-B1A2-532C7FF0DE19}"/>
          </ac:spMkLst>
        </pc:spChg>
        <pc:spChg chg="add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35" creationId="{A3AEC29A-07E1-E069-27B7-CBEAFB59C624}"/>
          </ac:spMkLst>
        </pc:spChg>
        <pc:spChg chg="add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36" creationId="{02FBAA92-8865-F706-DED5-F222156789FE}"/>
          </ac:spMkLst>
        </pc:spChg>
        <pc:spChg chg="add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37" creationId="{3FD540C6-05D1-6401-49C9-3AAB281F6927}"/>
          </ac:spMkLst>
        </pc:spChg>
        <pc:spChg chg="add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39" creationId="{EB33F496-9947-0F87-8158-2165D1B70896}"/>
          </ac:spMkLst>
        </pc:spChg>
        <pc:spChg chg="add mod">
          <ac:chgData name="Stanislav Pancenco (2528007)" userId="7e526843-c5d4-4559-9e91-f993d72d2cb8" providerId="ADAL" clId="{463C10C0-0D17-477B-BB5B-FDC641202FC1}" dt="2026-06-12T10:41:58.837" v="2875" actId="1076"/>
          <ac:spMkLst>
            <pc:docMk/>
            <pc:sldMk cId="1956646124" sldId="260"/>
            <ac:spMk id="54" creationId="{506DD7EF-9764-1A1B-87DF-262B5EBDD1D2}"/>
          </ac:spMkLst>
        </pc:spChg>
        <pc:picChg chg="add mod">
          <ac:chgData name="Stanislav Pancenco (2528007)" userId="7e526843-c5d4-4559-9e91-f993d72d2cb8" providerId="ADAL" clId="{463C10C0-0D17-477B-BB5B-FDC641202FC1}" dt="2026-06-12T10:42:08.592" v="2878" actId="1076"/>
          <ac:picMkLst>
            <pc:docMk/>
            <pc:sldMk cId="1956646124" sldId="260"/>
            <ac:picMk id="56" creationId="{4D68D5D4-EE7B-A142-196D-1434C8079561}"/>
          </ac:picMkLst>
        </pc:picChg>
        <pc:picChg chg="add mod">
          <ac:chgData name="Stanislav Pancenco (2528007)" userId="7e526843-c5d4-4559-9e91-f993d72d2cb8" providerId="ADAL" clId="{463C10C0-0D17-477B-BB5B-FDC641202FC1}" dt="2026-06-12T10:43:50.814" v="2891" actId="1076"/>
          <ac:picMkLst>
            <pc:docMk/>
            <pc:sldMk cId="1956646124" sldId="260"/>
            <ac:picMk id="58" creationId="{91031D4C-A997-8150-D49E-43B5A17B83C0}"/>
          </ac:picMkLst>
        </pc:picChg>
        <pc:picChg chg="add mod">
          <ac:chgData name="Stanislav Pancenco (2528007)" userId="7e526843-c5d4-4559-9e91-f993d72d2cb8" providerId="ADAL" clId="{463C10C0-0D17-477B-BB5B-FDC641202FC1}" dt="2026-06-12T10:43:38.854" v="2890" actId="1076"/>
          <ac:picMkLst>
            <pc:docMk/>
            <pc:sldMk cId="1956646124" sldId="260"/>
            <ac:picMk id="62" creationId="{6AFF635F-9729-E54A-BA3A-D3EDCFCC0B58}"/>
          </ac:picMkLst>
        </pc:picChg>
        <pc:picChg chg="add mod">
          <ac:chgData name="Stanislav Pancenco (2528007)" userId="7e526843-c5d4-4559-9e91-f993d72d2cb8" providerId="ADAL" clId="{463C10C0-0D17-477B-BB5B-FDC641202FC1}" dt="2026-06-12T10:44:10.303" v="2893" actId="1076"/>
          <ac:picMkLst>
            <pc:docMk/>
            <pc:sldMk cId="1956646124" sldId="260"/>
            <ac:picMk id="64" creationId="{2BC3701B-6723-6173-4C57-2A90ECE95752}"/>
          </ac:picMkLst>
        </pc:picChg>
        <pc:picChg chg="add mod">
          <ac:chgData name="Stanislav Pancenco (2528007)" userId="7e526843-c5d4-4559-9e91-f993d72d2cb8" providerId="ADAL" clId="{463C10C0-0D17-477B-BB5B-FDC641202FC1}" dt="2026-06-12T10:44:47.969" v="2898" actId="1076"/>
          <ac:picMkLst>
            <pc:docMk/>
            <pc:sldMk cId="1956646124" sldId="260"/>
            <ac:picMk id="66" creationId="{BA3164F4-6609-8263-84F1-A1C42B3753D4}"/>
          </ac:picMkLst>
        </pc:picChg>
        <pc:cxnChg chg="add mod">
          <ac:chgData name="Stanislav Pancenco (2528007)" userId="7e526843-c5d4-4559-9e91-f993d72d2cb8" providerId="ADAL" clId="{463C10C0-0D17-477B-BB5B-FDC641202FC1}" dt="2026-06-12T10:41:58.837" v="2875" actId="1076"/>
          <ac:cxnSpMkLst>
            <pc:docMk/>
            <pc:sldMk cId="1956646124" sldId="260"/>
            <ac:cxnSpMk id="6" creationId="{9CDCF7ED-27D1-2683-33AF-4788878DDB0D}"/>
          </ac:cxnSpMkLst>
        </pc:cxnChg>
        <pc:cxnChg chg="add mod">
          <ac:chgData name="Stanislav Pancenco (2528007)" userId="7e526843-c5d4-4559-9e91-f993d72d2cb8" providerId="ADAL" clId="{463C10C0-0D17-477B-BB5B-FDC641202FC1}" dt="2026-06-12T10:41:58.837" v="2875" actId="1076"/>
          <ac:cxnSpMkLst>
            <pc:docMk/>
            <pc:sldMk cId="1956646124" sldId="260"/>
            <ac:cxnSpMk id="15" creationId="{67573541-1FB3-4522-9B85-14CF8F3CF771}"/>
          </ac:cxnSpMkLst>
        </pc:cxnChg>
        <pc:cxnChg chg="add mod">
          <ac:chgData name="Stanislav Pancenco (2528007)" userId="7e526843-c5d4-4559-9e91-f993d72d2cb8" providerId="ADAL" clId="{463C10C0-0D17-477B-BB5B-FDC641202FC1}" dt="2026-06-12T10:41:58.837" v="2875" actId="1076"/>
          <ac:cxnSpMkLst>
            <pc:docMk/>
            <pc:sldMk cId="1956646124" sldId="260"/>
            <ac:cxnSpMk id="17" creationId="{EA1DA1BC-1DBC-BB0E-E25E-2A6B96D0E9A0}"/>
          </ac:cxnSpMkLst>
        </pc:cxnChg>
        <pc:cxnChg chg="add mod">
          <ac:chgData name="Stanislav Pancenco (2528007)" userId="7e526843-c5d4-4559-9e91-f993d72d2cb8" providerId="ADAL" clId="{463C10C0-0D17-477B-BB5B-FDC641202FC1}" dt="2026-06-12T10:41:58.837" v="2875" actId="1076"/>
          <ac:cxnSpMkLst>
            <pc:docMk/>
            <pc:sldMk cId="1956646124" sldId="260"/>
            <ac:cxnSpMk id="18" creationId="{B44E7B3B-332D-83D9-5DBF-5C26B0F2BBB2}"/>
          </ac:cxnSpMkLst>
        </pc:cxnChg>
        <pc:cxnChg chg="add mod">
          <ac:chgData name="Stanislav Pancenco (2528007)" userId="7e526843-c5d4-4559-9e91-f993d72d2cb8" providerId="ADAL" clId="{463C10C0-0D17-477B-BB5B-FDC641202FC1}" dt="2026-06-12T10:41:58.837" v="2875" actId="1076"/>
          <ac:cxnSpMkLst>
            <pc:docMk/>
            <pc:sldMk cId="1956646124" sldId="260"/>
            <ac:cxnSpMk id="22" creationId="{7541517B-CC01-3D66-2E46-D2EA718AA8ED}"/>
          </ac:cxnSpMkLst>
        </pc:cxnChg>
        <pc:cxnChg chg="add mod">
          <ac:chgData name="Stanislav Pancenco (2528007)" userId="7e526843-c5d4-4559-9e91-f993d72d2cb8" providerId="ADAL" clId="{463C10C0-0D17-477B-BB5B-FDC641202FC1}" dt="2026-06-12T10:41:58.837" v="2875" actId="1076"/>
          <ac:cxnSpMkLst>
            <pc:docMk/>
            <pc:sldMk cId="1956646124" sldId="260"/>
            <ac:cxnSpMk id="28" creationId="{D117F597-79D3-DACD-01CC-B262EDF76E0B}"/>
          </ac:cxnSpMkLst>
        </pc:cxnChg>
        <pc:cxnChg chg="add mod">
          <ac:chgData name="Stanislav Pancenco (2528007)" userId="7e526843-c5d4-4559-9e91-f993d72d2cb8" providerId="ADAL" clId="{463C10C0-0D17-477B-BB5B-FDC641202FC1}" dt="2026-06-12T10:41:58.837" v="2875" actId="1076"/>
          <ac:cxnSpMkLst>
            <pc:docMk/>
            <pc:sldMk cId="1956646124" sldId="260"/>
            <ac:cxnSpMk id="29" creationId="{121184E4-F90E-9EF3-E931-FEB38E0B045A}"/>
          </ac:cxnSpMkLst>
        </pc:cxnChg>
      </pc:sldChg>
      <pc:sldChg chg="modSp new mod">
        <pc:chgData name="Stanislav Pancenco (2528007)" userId="7e526843-c5d4-4559-9e91-f993d72d2cb8" providerId="ADAL" clId="{463C10C0-0D17-477B-BB5B-FDC641202FC1}" dt="2026-06-12T10:11:30.339" v="2395"/>
        <pc:sldMkLst>
          <pc:docMk/>
          <pc:sldMk cId="2042372962" sldId="261"/>
        </pc:sldMkLst>
        <pc:spChg chg="mod">
          <ac:chgData name="Stanislav Pancenco (2528007)" userId="7e526843-c5d4-4559-9e91-f993d72d2cb8" providerId="ADAL" clId="{463C10C0-0D17-477B-BB5B-FDC641202FC1}" dt="2026-06-12T09:31:54.382" v="1352" actId="207"/>
          <ac:spMkLst>
            <pc:docMk/>
            <pc:sldMk cId="2042372962" sldId="261"/>
            <ac:spMk id="2" creationId="{B7875FAC-F18A-14C2-4434-4AE8B8CE2DFB}"/>
          </ac:spMkLst>
        </pc:spChg>
        <pc:spChg chg="mod">
          <ac:chgData name="Stanislav Pancenco (2528007)" userId="7e526843-c5d4-4559-9e91-f993d72d2cb8" providerId="ADAL" clId="{463C10C0-0D17-477B-BB5B-FDC641202FC1}" dt="2026-06-12T10:11:30.339" v="2395"/>
          <ac:spMkLst>
            <pc:docMk/>
            <pc:sldMk cId="2042372962" sldId="261"/>
            <ac:spMk id="3" creationId="{02164143-0177-0BBB-538C-93D200743E93}"/>
          </ac:spMkLst>
        </pc:spChg>
      </pc:sldChg>
      <pc:sldChg chg="modSp new">
        <pc:chgData name="Stanislav Pancenco (2528007)" userId="7e526843-c5d4-4559-9e91-f993d72d2cb8" providerId="ADAL" clId="{463C10C0-0D17-477B-BB5B-FDC641202FC1}" dt="2026-06-12T09:21:50.247" v="1185"/>
        <pc:sldMkLst>
          <pc:docMk/>
          <pc:sldMk cId="2504512669" sldId="262"/>
        </pc:sldMkLst>
        <pc:spChg chg="mod">
          <ac:chgData name="Stanislav Pancenco (2528007)" userId="7e526843-c5d4-4559-9e91-f993d72d2cb8" providerId="ADAL" clId="{463C10C0-0D17-477B-BB5B-FDC641202FC1}" dt="2026-06-12T09:21:50.247" v="1185"/>
          <ac:spMkLst>
            <pc:docMk/>
            <pc:sldMk cId="2504512669" sldId="262"/>
            <ac:spMk id="2" creationId="{86553336-1793-A07E-E6DB-5E319FBA0E1B}"/>
          </ac:spMkLst>
        </pc:spChg>
        <pc:spChg chg="mod">
          <ac:chgData name="Stanislav Pancenco (2528007)" userId="7e526843-c5d4-4559-9e91-f993d72d2cb8" providerId="ADAL" clId="{463C10C0-0D17-477B-BB5B-FDC641202FC1}" dt="2026-06-12T09:21:50.247" v="1185"/>
          <ac:spMkLst>
            <pc:docMk/>
            <pc:sldMk cId="2504512669" sldId="262"/>
            <ac:spMk id="3" creationId="{A150ECDC-8CC4-BC07-E5BF-E64093F4F2E9}"/>
          </ac:spMkLst>
        </pc:spChg>
      </pc:sldChg>
      <pc:sldChg chg="modSp new mod">
        <pc:chgData name="Stanislav Pancenco (2528007)" userId="7e526843-c5d4-4559-9e91-f993d72d2cb8" providerId="ADAL" clId="{463C10C0-0D17-477B-BB5B-FDC641202FC1}" dt="2026-06-12T09:26:27.002" v="1249" actId="403"/>
        <pc:sldMkLst>
          <pc:docMk/>
          <pc:sldMk cId="1785257073" sldId="264"/>
        </pc:sldMkLst>
      </pc:sldChg>
      <pc:sldChg chg="addSp delSp modSp new mod">
        <pc:chgData name="Stanislav Pancenco (2528007)" userId="7e526843-c5d4-4559-9e91-f993d72d2cb8" providerId="ADAL" clId="{463C10C0-0D17-477B-BB5B-FDC641202FC1}" dt="2026-06-12T10:36:14.749" v="2762" actId="113"/>
        <pc:sldMkLst>
          <pc:docMk/>
          <pc:sldMk cId="1969635073" sldId="265"/>
        </pc:sldMkLst>
        <pc:graphicFrameChg chg="add mod ord modGraphic">
          <ac:chgData name="Stanislav Pancenco (2528007)" userId="7e526843-c5d4-4559-9e91-f993d72d2cb8" providerId="ADAL" clId="{463C10C0-0D17-477B-BB5B-FDC641202FC1}" dt="2026-06-12T10:25:23.200" v="2578" actId="1076"/>
          <ac:graphicFrameMkLst>
            <pc:docMk/>
            <pc:sldMk cId="1969635073" sldId="265"/>
            <ac:graphicFrameMk id="7" creationId="{4C3B3422-994A-20DB-F3D8-E28D1F562C21}"/>
          </ac:graphicFrameMkLst>
        </pc:graphicFrameChg>
        <pc:picChg chg="add mod">
          <ac:chgData name="Stanislav Pancenco (2528007)" userId="7e526843-c5d4-4559-9e91-f993d72d2cb8" providerId="ADAL" clId="{463C10C0-0D17-477B-BB5B-FDC641202FC1}" dt="2026-06-12T10:25:23.200" v="2578" actId="1076"/>
          <ac:picMkLst>
            <pc:docMk/>
            <pc:sldMk cId="1969635073" sldId="265"/>
            <ac:picMk id="9" creationId="{54364028-28DB-2754-02B4-70D1D3B599ED}"/>
          </ac:picMkLst>
        </pc:picChg>
        <pc:picChg chg="add mod">
          <ac:chgData name="Stanislav Pancenco (2528007)" userId="7e526843-c5d4-4559-9e91-f993d72d2cb8" providerId="ADAL" clId="{463C10C0-0D17-477B-BB5B-FDC641202FC1}" dt="2026-06-12T10:25:23.200" v="2578" actId="1076"/>
          <ac:picMkLst>
            <pc:docMk/>
            <pc:sldMk cId="1969635073" sldId="265"/>
            <ac:picMk id="11" creationId="{88AEBCF3-45A9-F419-6B14-E8A1246D40E5}"/>
          </ac:picMkLst>
        </pc:picChg>
        <pc:picChg chg="add mod">
          <ac:chgData name="Stanislav Pancenco (2528007)" userId="7e526843-c5d4-4559-9e91-f993d72d2cb8" providerId="ADAL" clId="{463C10C0-0D17-477B-BB5B-FDC641202FC1}" dt="2026-06-12T10:25:23.200" v="2578" actId="1076"/>
          <ac:picMkLst>
            <pc:docMk/>
            <pc:sldMk cId="1969635073" sldId="265"/>
            <ac:picMk id="13" creationId="{64C5ECD1-34DF-C66A-55A1-CE526B32887C}"/>
          </ac:picMkLst>
        </pc:picChg>
        <pc:picChg chg="add mod">
          <ac:chgData name="Stanislav Pancenco (2528007)" userId="7e526843-c5d4-4559-9e91-f993d72d2cb8" providerId="ADAL" clId="{463C10C0-0D17-477B-BB5B-FDC641202FC1}" dt="2026-06-12T10:25:23.200" v="2578" actId="1076"/>
          <ac:picMkLst>
            <pc:docMk/>
            <pc:sldMk cId="1969635073" sldId="265"/>
            <ac:picMk id="15" creationId="{6180CA4C-CE26-3D17-2D16-E415F9C40382}"/>
          </ac:picMkLst>
        </pc:picChg>
        <pc:picChg chg="add mod">
          <ac:chgData name="Stanislav Pancenco (2528007)" userId="7e526843-c5d4-4559-9e91-f993d72d2cb8" providerId="ADAL" clId="{463C10C0-0D17-477B-BB5B-FDC641202FC1}" dt="2026-06-12T10:25:23.200" v="2578" actId="1076"/>
          <ac:picMkLst>
            <pc:docMk/>
            <pc:sldMk cId="1969635073" sldId="265"/>
            <ac:picMk id="17" creationId="{DFAA25CC-67CF-D659-C4E4-61D28B6C80B1}"/>
          </ac:picMkLst>
        </pc:picChg>
        <pc:picChg chg="add mod">
          <ac:chgData name="Stanislav Pancenco (2528007)" userId="7e526843-c5d4-4559-9e91-f993d72d2cb8" providerId="ADAL" clId="{463C10C0-0D17-477B-BB5B-FDC641202FC1}" dt="2026-06-12T10:25:23.200" v="2578" actId="1076"/>
          <ac:picMkLst>
            <pc:docMk/>
            <pc:sldMk cId="1969635073" sldId="265"/>
            <ac:picMk id="19" creationId="{D06A3A8C-169F-8BB3-EFDF-681240A0E1FC}"/>
          </ac:picMkLst>
        </pc:picChg>
      </pc:sldChg>
      <pc:sldChg chg="modSp new mod">
        <pc:chgData name="Stanislav Pancenco (2528007)" userId="7e526843-c5d4-4559-9e91-f993d72d2cb8" providerId="ADAL" clId="{463C10C0-0D17-477B-BB5B-FDC641202FC1}" dt="2026-06-12T10:12:31.392" v="2398" actId="2711"/>
        <pc:sldMkLst>
          <pc:docMk/>
          <pc:sldMk cId="2490915394" sldId="266"/>
        </pc:sldMkLst>
        <pc:spChg chg="mod">
          <ac:chgData name="Stanislav Pancenco (2528007)" userId="7e526843-c5d4-4559-9e91-f993d72d2cb8" providerId="ADAL" clId="{463C10C0-0D17-477B-BB5B-FDC641202FC1}" dt="2026-06-12T10:12:31.392" v="2398" actId="2711"/>
          <ac:spMkLst>
            <pc:docMk/>
            <pc:sldMk cId="2490915394" sldId="266"/>
            <ac:spMk id="2" creationId="{CE845AE4-8EF4-E6F4-58C9-5C3DEC94FA44}"/>
          </ac:spMkLst>
        </pc:spChg>
        <pc:spChg chg="mod">
          <ac:chgData name="Stanislav Pancenco (2528007)" userId="7e526843-c5d4-4559-9e91-f993d72d2cb8" providerId="ADAL" clId="{463C10C0-0D17-477B-BB5B-FDC641202FC1}" dt="2026-06-12T10:12:17.810" v="2396" actId="207"/>
          <ac:spMkLst>
            <pc:docMk/>
            <pc:sldMk cId="2490915394" sldId="266"/>
            <ac:spMk id="3" creationId="{D72F1DF6-E20C-36AD-4996-50E636586910}"/>
          </ac:spMkLst>
        </pc:spChg>
      </pc:sldChg>
      <pc:sldChg chg="modSp new mod">
        <pc:chgData name="Stanislav Pancenco (2528007)" userId="7e526843-c5d4-4559-9e91-f993d72d2cb8" providerId="ADAL" clId="{463C10C0-0D17-477B-BB5B-FDC641202FC1}" dt="2026-06-12T10:40:28.823" v="2868" actId="20577"/>
        <pc:sldMkLst>
          <pc:docMk/>
          <pc:sldMk cId="1438876402" sldId="267"/>
        </pc:sldMkLst>
        <pc:spChg chg="mod">
          <ac:chgData name="Stanislav Pancenco (2528007)" userId="7e526843-c5d4-4559-9e91-f993d72d2cb8" providerId="ADAL" clId="{463C10C0-0D17-477B-BB5B-FDC641202FC1}" dt="2026-06-12T10:40:28.823" v="2868" actId="20577"/>
          <ac:spMkLst>
            <pc:docMk/>
            <pc:sldMk cId="1438876402" sldId="267"/>
            <ac:spMk id="2" creationId="{51FB1372-D526-8B64-8B1F-FAD6B7FF5BA5}"/>
          </ac:spMkLst>
        </pc:spChg>
      </pc:sldChg>
      <pc:sldMasterChg chg="setBg modSldLayout">
        <pc:chgData name="Stanislav Pancenco (2528007)" userId="7e526843-c5d4-4559-9e91-f993d72d2cb8" providerId="ADAL" clId="{463C10C0-0D17-477B-BB5B-FDC641202FC1}" dt="2026-06-12T09:20:37.674" v="932"/>
        <pc:sldMasterMkLst>
          <pc:docMk/>
          <pc:sldMasterMk cId="3378692142" sldId="2147483695"/>
        </pc:sldMasterMkLst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3190054610" sldId="2147483684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2076256984" sldId="2147483685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4294842218" sldId="2147483686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2929384957" sldId="2147483687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485802808" sldId="2147483688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2710134291" sldId="2147483689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2137005444" sldId="2147483690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3405063424" sldId="2147483691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805698211" sldId="2147483692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4272668714" sldId="2147483693"/>
          </pc:sldLayoutMkLst>
        </pc:sldLayoutChg>
        <pc:sldLayoutChg chg="setBg">
          <pc:chgData name="Stanislav Pancenco (2528007)" userId="7e526843-c5d4-4559-9e91-f993d72d2cb8" providerId="ADAL" clId="{463C10C0-0D17-477B-BB5B-FDC641202FC1}" dt="2026-06-12T09:20:37.674" v="932"/>
          <pc:sldLayoutMkLst>
            <pc:docMk/>
            <pc:sldMasterMk cId="3378692142" sldId="2147483695"/>
            <pc:sldLayoutMk cId="2518246160" sldId="214748369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E93DB3-A570-374B-A21D-09C59879BDD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74E3-557C-E44E-ACED-537C3510E2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750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80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814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061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4765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79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402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5865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074E3-557C-E44E-ACED-537C3510E25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480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005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05063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698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668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246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80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054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256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842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384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134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92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rswift.com/blog/pestel-framework" TargetMode="External"/><Relationship Id="rId7" Type="http://schemas.openxmlformats.org/officeDocument/2006/relationships/hyperlink" Target="https://www.indeed.com/career-advice/career-development/cause-and-effect-analysi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rriam-webster.com/dictionary/cause%20and%20effect" TargetMode="External"/><Relationship Id="rId5" Type="http://schemas.openxmlformats.org/officeDocument/2006/relationships/hyperlink" Target="https://www.cipd.org/uk/knowledge/factsheets/pestle-analysis-factsheet/#what-is-a-pestle-analysis-used-for" TargetMode="External"/><Relationship Id="rId4" Type="http://schemas.openxmlformats.org/officeDocument/2006/relationships/hyperlink" Target="https://www.cipd.org/uk/knowledge/factsheets/pestle-analysis-factsheet/#advantages-and-disadvantages-of-a-pestle-analysi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69C45B3B-806C-6DC6-78FE-F115A63E1DA2}"/>
              </a:ext>
            </a:extLst>
          </p:cNvPr>
          <p:cNvSpPr txBox="1">
            <a:spLocks/>
          </p:cNvSpPr>
          <p:nvPr/>
        </p:nvSpPr>
        <p:spPr>
          <a:xfrm>
            <a:off x="6559418" y="886594"/>
            <a:ext cx="5285656" cy="4714097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Student Name:     STANISLAV PANCENCO</a:t>
            </a:r>
          </a:p>
          <a:p>
            <a:pPr marL="0" indent="0" algn="ctr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Student ID:     2528007</a:t>
            </a:r>
          </a:p>
          <a:p>
            <a:pPr marL="0" indent="0" algn="ctr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Lecturer’s Name:     DR FA WANG</a:t>
            </a:r>
          </a:p>
          <a:p>
            <a:pPr marL="0" indent="0" algn="ctr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Module Code:     LCLM 4004</a:t>
            </a:r>
          </a:p>
          <a:p>
            <a:pPr marL="0" indent="0" algn="ctr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Module Name:     Problem Solving and Decision-Making</a:t>
            </a:r>
          </a:p>
          <a:p>
            <a:pPr marL="0" indent="0" algn="ctr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Component 1:     Basil’s Bakery</a:t>
            </a:r>
          </a:p>
        </p:txBody>
      </p:sp>
      <p:pic>
        <p:nvPicPr>
          <p:cNvPr id="14" name="Picture 13" descr="Stack of sourdough bread">
            <a:extLst>
              <a:ext uri="{FF2B5EF4-FFF2-40B4-BE49-F238E27FC236}">
                <a16:creationId xmlns:a16="http://schemas.microsoft.com/office/drawing/2014/main" id="{9CF758E9-1360-DE94-91EF-1D9E1E56D9D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8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colorTemperature colorTemp="9160"/>
                    </a14:imgEffect>
                    <a14:imgEffect>
                      <a14:saturation sat="266000"/>
                    </a14:imgEffect>
                    <a14:imgEffect>
                      <a14:brightnessContrast bright="5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9699"/>
            <a:ext cx="6458617" cy="430788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6BE0B2C-E232-61B9-6E01-61628C9E45BF}"/>
              </a:ext>
            </a:extLst>
          </p:cNvPr>
          <p:cNvSpPr txBox="1"/>
          <p:nvPr/>
        </p:nvSpPr>
        <p:spPr>
          <a:xfrm>
            <a:off x="1204694" y="1084729"/>
            <a:ext cx="4049228" cy="707886"/>
          </a:xfrm>
          <a:prstGeom prst="rect">
            <a:avLst/>
          </a:prstGeom>
          <a:solidFill>
            <a:schemeClr val="bg1"/>
          </a:solidFill>
          <a:effectLst>
            <a:reflection blurRad="6350" stA="52000" endA="300" endPos="35000" dir="5400000" sy="-100000" algn="bl" rotWithShape="0"/>
          </a:effectLst>
        </p:spPr>
        <p:txBody>
          <a:bodyPr wrap="square">
            <a:spAutoFit/>
          </a:bodyPr>
          <a:lstStyle/>
          <a:p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My presentation</a:t>
            </a:r>
          </a:p>
        </p:txBody>
      </p:sp>
    </p:spTree>
    <p:extLst>
      <p:ext uri="{BB962C8B-B14F-4D97-AF65-F5344CB8AC3E}">
        <p14:creationId xmlns:p14="http://schemas.microsoft.com/office/powerpoint/2010/main" val="4193500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2DE26-9FEA-75DB-8A2E-0DBA1986595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EC748-8117-A92A-85AD-C0E2CE6B8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472"/>
            <a:ext cx="10890928" cy="1856466"/>
          </a:xfr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Good morning. My name is 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Stanislav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. I am a student at 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UWTSD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and, today, in my presentation I will:</a:t>
            </a:r>
          </a:p>
          <a:p>
            <a:pPr lvl="1">
              <a:lnSpc>
                <a:spcPct val="120000"/>
              </a:lnSpc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Introduce the Basil’s Bakery and the problems they are facing.</a:t>
            </a:r>
          </a:p>
          <a:p>
            <a:pPr lvl="1">
              <a:lnSpc>
                <a:spcPct val="120000"/>
              </a:lnSpc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Apply the PESTEL framework.</a:t>
            </a:r>
          </a:p>
          <a:p>
            <a:pPr marL="493395" lvl="1">
              <a:lnSpc>
                <a:spcPct val="120000"/>
              </a:lnSpc>
            </a:pPr>
            <a:r>
              <a:rPr lang="en-GB" sz="1600">
                <a:latin typeface="Calibri"/>
                <a:ea typeface="Calibri"/>
                <a:cs typeface="Calibri"/>
              </a:rPr>
              <a:t>Apply the Cause-and-Effect model.</a:t>
            </a:r>
          </a:p>
          <a:p>
            <a:pPr marL="493395" lvl="1">
              <a:lnSpc>
                <a:spcPct val="12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And at the end, I will conclude with </a:t>
            </a:r>
            <a:r>
              <a:rPr lang="en-GB" sz="1600" b="1" dirty="0">
                <a:latin typeface="Calibri"/>
                <a:ea typeface="Calibri"/>
                <a:cs typeface="Calibri"/>
              </a:rPr>
              <a:t>3 </a:t>
            </a:r>
            <a:r>
              <a:rPr lang="en-GB" sz="1600" dirty="0">
                <a:latin typeface="Calibri"/>
                <a:ea typeface="Calibri"/>
                <a:cs typeface="Calibri"/>
              </a:rPr>
              <a:t>key findings.</a:t>
            </a:r>
          </a:p>
        </p:txBody>
      </p:sp>
    </p:spTree>
    <p:extLst>
      <p:ext uri="{BB962C8B-B14F-4D97-AF65-F5344CB8AC3E}">
        <p14:creationId xmlns:p14="http://schemas.microsoft.com/office/powerpoint/2010/main" val="1265533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Britain's 13 best bakeries that are worth queuing up for">
            <a:extLst>
              <a:ext uri="{FF2B5EF4-FFF2-40B4-BE49-F238E27FC236}">
                <a16:creationId xmlns:a16="http://schemas.microsoft.com/office/drawing/2014/main" id="{6788CA92-0DDC-D997-E8DB-79C597C87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936" y="674077"/>
            <a:ext cx="8750128" cy="550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16142FC-7F6B-31E3-9040-55CE9B2B2B67}"/>
              </a:ext>
            </a:extLst>
          </p:cNvPr>
          <p:cNvSpPr txBox="1">
            <a:spLocks/>
          </p:cNvSpPr>
          <p:nvPr/>
        </p:nvSpPr>
        <p:spPr>
          <a:xfrm>
            <a:off x="1720936" y="2333359"/>
            <a:ext cx="8750128" cy="1898671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Basil's Bakery is a small artisan bakery located in a retail park in Coventry. Established in 2015, the business specialises in pastries and serves local shoppers, retail employees, office </a:t>
            </a:r>
            <a:r>
              <a:rPr lang="en-GB" sz="1600">
                <a:latin typeface="Calibri"/>
                <a:ea typeface="Calibri"/>
                <a:cs typeface="Calibri"/>
              </a:rPr>
              <a:t>workers,</a:t>
            </a:r>
            <a:r>
              <a:rPr lang="en-GB" sz="1600" dirty="0">
                <a:latin typeface="Calibri"/>
                <a:ea typeface="Calibri"/>
                <a:cs typeface="Calibri"/>
              </a:rPr>
              <a:t> and warehouse staff.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The bakery experienced steady sales growth between 2015 and 2019. However, sales declined during the COVID-19 pandemic and have </a:t>
            </a:r>
            <a:r>
              <a:rPr lang="en-GB" sz="1600">
                <a:latin typeface="Calibri"/>
                <a:ea typeface="Calibri"/>
                <a:cs typeface="Calibri"/>
              </a:rPr>
              <a:t>still been</a:t>
            </a:r>
            <a:r>
              <a:rPr lang="en-GB" sz="1600" dirty="0">
                <a:latin typeface="Calibri"/>
                <a:ea typeface="Calibri"/>
                <a:cs typeface="Calibri"/>
              </a:rPr>
              <a:t> approximately 25% below 2019 levels since 2023. Basil has also faced rising operating costs and material costs as his organic stock is difficult to budget.</a:t>
            </a:r>
          </a:p>
          <a:p>
            <a:endParaRPr lang="en-US" sz="16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D3384E3-7E25-F6BF-5E04-1CCACC8E6F61}"/>
              </a:ext>
            </a:extLst>
          </p:cNvPr>
          <p:cNvSpPr txBox="1">
            <a:spLocks/>
          </p:cNvSpPr>
          <p:nvPr/>
        </p:nvSpPr>
        <p:spPr>
          <a:xfrm>
            <a:off x="3491132" y="1134442"/>
            <a:ext cx="5209736" cy="73855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is Basil’s Bakery?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586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7 roadblocks to making positive changes &amp; how to overcome them">
            <a:extLst>
              <a:ext uri="{FF2B5EF4-FFF2-40B4-BE49-F238E27FC236}">
                <a16:creationId xmlns:a16="http://schemas.microsoft.com/office/drawing/2014/main" id="{CDEB6EC2-1EE5-457E-DB55-193EE415F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78" y="1975104"/>
            <a:ext cx="6444163" cy="387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9C2ABCD6-1E4D-40DE-A77C-AC3945923141}"/>
              </a:ext>
            </a:extLst>
          </p:cNvPr>
          <p:cNvSpPr txBox="1">
            <a:spLocks/>
          </p:cNvSpPr>
          <p:nvPr/>
        </p:nvSpPr>
        <p:spPr>
          <a:xfrm>
            <a:off x="640078" y="192026"/>
            <a:ext cx="10890929" cy="109728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Basil’s Roadblocks to Recovery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992F96B-66FB-0237-D6DA-A996FBBAA286}"/>
              </a:ext>
            </a:extLst>
          </p:cNvPr>
          <p:cNvSpPr txBox="1">
            <a:spLocks/>
          </p:cNvSpPr>
          <p:nvPr/>
        </p:nvSpPr>
        <p:spPr>
          <a:xfrm>
            <a:off x="7188777" y="1975104"/>
            <a:ext cx="4342230" cy="387746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Bakery’s root problems – Sales have never returned to pre-2020, stagnation of 25% below 2019 figures.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900" b="1" dirty="0">
                <a:latin typeface="Calibri" panose="020F0502020204030204" pitchFamily="34" charset="0"/>
                <a:cs typeface="Calibri" panose="020F0502020204030204" pitchFamily="34" charset="0"/>
              </a:rPr>
              <a:t>External, low control problems </a:t>
            </a: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Footfall decreased.</a:t>
            </a:r>
          </a:p>
          <a:p>
            <a:pPr lvl="1"/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Local shops closing, getting rid of loyal customers.</a:t>
            </a:r>
          </a:p>
          <a:p>
            <a:pPr lvl="1"/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Company staff working from home.</a:t>
            </a:r>
          </a:p>
          <a:p>
            <a:pPr lvl="1"/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Operational costs.</a:t>
            </a:r>
          </a:p>
          <a:p>
            <a:r>
              <a:rPr lang="en-GB" sz="1900" b="1" dirty="0">
                <a:latin typeface="Calibri" panose="020F0502020204030204" pitchFamily="34" charset="0"/>
                <a:cs typeface="Calibri" panose="020F0502020204030204" pitchFamily="34" charset="0"/>
              </a:rPr>
              <a:t>Internal, high control problems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lvl="1"/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No staff for deliveries or pre-orders.</a:t>
            </a:r>
          </a:p>
          <a:p>
            <a:pPr lvl="1"/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Unsatisfactory waiting times.</a:t>
            </a:r>
          </a:p>
        </p:txBody>
      </p:sp>
    </p:spTree>
    <p:extLst>
      <p:ext uri="{BB962C8B-B14F-4D97-AF65-F5344CB8AC3E}">
        <p14:creationId xmlns:p14="http://schemas.microsoft.com/office/powerpoint/2010/main" val="1785257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CAAD9-272E-7BC8-2F6C-0A61E6166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7572" y="286932"/>
            <a:ext cx="3568506" cy="1097280"/>
          </a:xfrm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Is ‘Pestel’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249B93-D97C-0182-BDBA-63874E23A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988" y="1829689"/>
            <a:ext cx="6651674" cy="4741379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600" b="1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“PESTEL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is a strategic tool used to analyse the external factors that influence business performance, by assessing each of its six dimensions: Political, Economic, Social, Technological, Environmental, and Legal” </a:t>
            </a:r>
            <a:r>
              <a:rPr lang="en-GB" sz="1600" b="1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(Duarte, 2026)</a:t>
            </a:r>
            <a:br>
              <a:rPr lang="en-GB" sz="16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limitation of </a:t>
            </a:r>
            <a:r>
              <a:rPr lang="en-GB" sz="1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PESTEL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is that is too </a:t>
            </a:r>
            <a:r>
              <a:rPr lang="en-GB" sz="1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Subjective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and too </a:t>
            </a:r>
            <a:r>
              <a:rPr lang="en-GB" sz="1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Descriptive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endParaRPr lang="en-GB" sz="1600" b="0" i="0" dirty="0">
              <a:solidFill>
                <a:srgbClr val="000000"/>
              </a:solidFill>
              <a:effectLst/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Benefits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PESTEL</a:t>
            </a:r>
          </a:p>
          <a:p>
            <a:pPr marL="493395" lvl="1"/>
            <a:r>
              <a:rPr lang="en-GB" sz="1600" dirty="0">
                <a:latin typeface="Calibri"/>
                <a:ea typeface="Calibri"/>
                <a:cs typeface="Calibri"/>
              </a:rPr>
              <a:t>It </a:t>
            </a:r>
            <a:r>
              <a:rPr lang="en-GB" sz="1600">
                <a:latin typeface="Calibri"/>
                <a:ea typeface="Calibri"/>
                <a:cs typeface="Calibri"/>
              </a:rPr>
              <a:t>helps</a:t>
            </a:r>
            <a:r>
              <a:rPr lang="en-GB" sz="1600" dirty="0">
                <a:latin typeface="Calibri"/>
                <a:ea typeface="Calibri"/>
                <a:cs typeface="Calibri"/>
              </a:rPr>
              <a:t> an understanding of the wider business environment. </a:t>
            </a:r>
          </a:p>
          <a:p>
            <a:pPr marL="493395" lvl="1"/>
            <a:r>
              <a:rPr lang="en-GB" sz="1600" dirty="0">
                <a:latin typeface="Calibri"/>
                <a:ea typeface="Calibri"/>
                <a:cs typeface="Calibri"/>
              </a:rPr>
              <a:t>It can enable an organisation to </a:t>
            </a:r>
            <a:r>
              <a:rPr lang="en-GB" sz="1600">
                <a:latin typeface="Calibri"/>
                <a:ea typeface="Calibri"/>
                <a:cs typeface="Calibri"/>
              </a:rPr>
              <a:t>predict</a:t>
            </a:r>
            <a:r>
              <a:rPr lang="en-GB" sz="1600" dirty="0">
                <a:latin typeface="Calibri"/>
                <a:ea typeface="Calibri"/>
                <a:cs typeface="Calibri"/>
              </a:rPr>
              <a:t> future business threats and avoid or minimise their impact.</a:t>
            </a:r>
          </a:p>
          <a:p>
            <a:pPr marL="493395" lvl="1"/>
            <a:r>
              <a:rPr lang="en-GB" sz="1600" dirty="0">
                <a:latin typeface="Calibri"/>
                <a:ea typeface="Calibri"/>
                <a:cs typeface="Calibri"/>
              </a:rPr>
              <a:t>It can enable an organisation to spot business opportunities and exploit them fully. </a:t>
            </a:r>
            <a:r>
              <a:rPr lang="en-GB" sz="1600" b="1" dirty="0">
                <a:latin typeface="Calibri"/>
                <a:ea typeface="Calibri"/>
                <a:cs typeface="Calibri"/>
              </a:rPr>
              <a:t>(CIPD, 2026)</a:t>
            </a:r>
          </a:p>
          <a:p>
            <a:pPr marL="0" indent="0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PESTEL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is used for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</a:t>
            </a:r>
            <a:r>
              <a:rPr lang="en-GB" sz="1600" b="0" i="0" dirty="0">
                <a:effectLst/>
                <a:latin typeface="Calibri"/>
                <a:ea typeface="Calibri"/>
                <a:cs typeface="Calibri"/>
              </a:rPr>
              <a:t>trategic business planning, workforce planning, organisational change </a:t>
            </a:r>
            <a:r>
              <a:rPr lang="en-GB" sz="1600" dirty="0">
                <a:latin typeface="Calibri"/>
                <a:ea typeface="Calibri"/>
                <a:cs typeface="Calibri"/>
              </a:rPr>
              <a:t>, p</a:t>
            </a:r>
            <a:r>
              <a:rPr lang="en-GB" sz="1600" b="0" i="0" dirty="0">
                <a:effectLst/>
                <a:latin typeface="Calibri"/>
                <a:ea typeface="Calibri"/>
                <a:cs typeface="Calibri"/>
              </a:rPr>
              <a:t>roduct or service development and marketing planning </a:t>
            </a:r>
            <a:r>
              <a:rPr lang="en-GB" sz="1600" b="1" i="0" dirty="0">
                <a:effectLst/>
                <a:latin typeface="Calibri"/>
                <a:ea typeface="Calibri"/>
                <a:cs typeface="Calibri"/>
              </a:rPr>
              <a:t>(CIPD, 2026)</a:t>
            </a:r>
          </a:p>
        </p:txBody>
      </p:sp>
      <p:pic>
        <p:nvPicPr>
          <p:cNvPr id="4098" name="Picture 2" descr="Your PESTEL Will Expose the Good &amp; Bad of Your Next Big Opportunity |  Cayenne Consulting">
            <a:extLst>
              <a:ext uri="{FF2B5EF4-FFF2-40B4-BE49-F238E27FC236}">
                <a16:creationId xmlns:a16="http://schemas.microsoft.com/office/drawing/2014/main" id="{173CFF4F-68B3-B9D2-D8DB-684719FFF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109" y="835572"/>
            <a:ext cx="4610538" cy="5186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643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C3B3422-994A-20DB-F3D8-E28D1F562C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658125"/>
              </p:ext>
            </p:extLst>
          </p:nvPr>
        </p:nvGraphicFramePr>
        <p:xfrm>
          <a:off x="650082" y="581386"/>
          <a:ext cx="10891836" cy="498379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815306">
                  <a:extLst>
                    <a:ext uri="{9D8B030D-6E8A-4147-A177-3AD203B41FA5}">
                      <a16:colId xmlns:a16="http://schemas.microsoft.com/office/drawing/2014/main" val="2685333945"/>
                    </a:ext>
                  </a:extLst>
                </a:gridCol>
                <a:gridCol w="1815306">
                  <a:extLst>
                    <a:ext uri="{9D8B030D-6E8A-4147-A177-3AD203B41FA5}">
                      <a16:colId xmlns:a16="http://schemas.microsoft.com/office/drawing/2014/main" val="1192923511"/>
                    </a:ext>
                  </a:extLst>
                </a:gridCol>
                <a:gridCol w="1815306">
                  <a:extLst>
                    <a:ext uri="{9D8B030D-6E8A-4147-A177-3AD203B41FA5}">
                      <a16:colId xmlns:a16="http://schemas.microsoft.com/office/drawing/2014/main" val="2840262864"/>
                    </a:ext>
                  </a:extLst>
                </a:gridCol>
                <a:gridCol w="1815306">
                  <a:extLst>
                    <a:ext uri="{9D8B030D-6E8A-4147-A177-3AD203B41FA5}">
                      <a16:colId xmlns:a16="http://schemas.microsoft.com/office/drawing/2014/main" val="2330647939"/>
                    </a:ext>
                  </a:extLst>
                </a:gridCol>
                <a:gridCol w="1815306">
                  <a:extLst>
                    <a:ext uri="{9D8B030D-6E8A-4147-A177-3AD203B41FA5}">
                      <a16:colId xmlns:a16="http://schemas.microsoft.com/office/drawing/2014/main" val="2362589877"/>
                    </a:ext>
                  </a:extLst>
                </a:gridCol>
                <a:gridCol w="1815306">
                  <a:extLst>
                    <a:ext uri="{9D8B030D-6E8A-4147-A177-3AD203B41FA5}">
                      <a16:colId xmlns:a16="http://schemas.microsoft.com/office/drawing/2014/main" val="18018933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Political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Economic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Social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Technological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C00">
                        <a:alpha val="1686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Environmental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Legal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1837080"/>
                  </a:ext>
                </a:extLst>
              </a:tr>
              <a:tr h="1082357"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C00">
                        <a:alpha val="1686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486523"/>
                  </a:ext>
                </a:extLst>
              </a:tr>
              <a:tr h="2120900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Reduced help and support after COVID-19 pandemic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Changes in policies that affect operational costs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/>
                          <a:cs typeface="Calibri"/>
                        </a:rPr>
                        <a:t>Inflation that affects all costs (rent, </a:t>
                      </a:r>
                      <a:r>
                        <a:rPr lang="en-GB" sz="1600">
                          <a:solidFill>
                            <a:schemeClr val="tx1"/>
                          </a:solidFill>
                          <a:latin typeface="Calibri"/>
                          <a:cs typeface="Calibri"/>
                        </a:rPr>
                        <a:t>ingredients,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/>
                          <a:cs typeface="Calibri"/>
                        </a:rPr>
                        <a:t> and bills)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i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 of living crisis decrease the demand for organic, more expensive products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People working from reduce lunchtime customers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Shops closing which leads to less employees and customers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Reduced footfall compared to pre-pandemic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 online orders app or website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 delivery system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 pre-orders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C00">
                        <a:alpha val="1686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Organic ingredients are harder to deal with because of natural causes (crop failure, climate change)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 room for overstocking because expiration dates are much shorter than processed foods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Increased insurance 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Food health and safety regulations are increasing the operation cost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0556203"/>
                  </a:ext>
                </a:extLst>
              </a:tr>
            </a:tbl>
          </a:graphicData>
        </a:graphic>
      </p:graphicFrame>
      <p:pic>
        <p:nvPicPr>
          <p:cNvPr id="9" name="Graphic 8" descr="Handshake outline">
            <a:extLst>
              <a:ext uri="{FF2B5EF4-FFF2-40B4-BE49-F238E27FC236}">
                <a16:creationId xmlns:a16="http://schemas.microsoft.com/office/drawing/2014/main" id="{54364028-28DB-2754-02B4-70D1D3B599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3297" y="1275123"/>
            <a:ext cx="914400" cy="914400"/>
          </a:xfrm>
          <a:prstGeom prst="rect">
            <a:avLst/>
          </a:prstGeom>
        </p:spPr>
      </p:pic>
      <p:pic>
        <p:nvPicPr>
          <p:cNvPr id="11" name="Graphic 10" descr="Hockey Stick Curve Graph outline">
            <a:extLst>
              <a:ext uri="{FF2B5EF4-FFF2-40B4-BE49-F238E27FC236}">
                <a16:creationId xmlns:a16="http://schemas.microsoft.com/office/drawing/2014/main" id="{88AEBCF3-45A9-F419-6B14-E8A1246D40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80519" y="1275123"/>
            <a:ext cx="914400" cy="914400"/>
          </a:xfrm>
          <a:prstGeom prst="rect">
            <a:avLst/>
          </a:prstGeom>
        </p:spPr>
      </p:pic>
      <p:pic>
        <p:nvPicPr>
          <p:cNvPr id="13" name="Graphic 12" descr="Connections with solid fill">
            <a:extLst>
              <a:ext uri="{FF2B5EF4-FFF2-40B4-BE49-F238E27FC236}">
                <a16:creationId xmlns:a16="http://schemas.microsoft.com/office/drawing/2014/main" id="{64C5ECD1-34DF-C66A-55A1-CE526B32887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34719" y="1275123"/>
            <a:ext cx="914400" cy="914400"/>
          </a:xfrm>
          <a:prstGeom prst="rect">
            <a:avLst/>
          </a:prstGeom>
        </p:spPr>
      </p:pic>
      <p:pic>
        <p:nvPicPr>
          <p:cNvPr id="15" name="Graphic 14" descr="Lights On with solid fill">
            <a:extLst>
              <a:ext uri="{FF2B5EF4-FFF2-40B4-BE49-F238E27FC236}">
                <a16:creationId xmlns:a16="http://schemas.microsoft.com/office/drawing/2014/main" id="{6180CA4C-CE26-3D17-2D16-E415F9C403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40364" y="1275123"/>
            <a:ext cx="914400" cy="914400"/>
          </a:xfrm>
          <a:prstGeom prst="rect">
            <a:avLst/>
          </a:prstGeom>
        </p:spPr>
      </p:pic>
      <p:pic>
        <p:nvPicPr>
          <p:cNvPr id="17" name="Graphic 16" descr="Earth globe: Americas with solid fill">
            <a:extLst>
              <a:ext uri="{FF2B5EF4-FFF2-40B4-BE49-F238E27FC236}">
                <a16:creationId xmlns:a16="http://schemas.microsoft.com/office/drawing/2014/main" id="{DFAA25CC-67CF-D659-C4E4-61D28B6C80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346009" y="1275123"/>
            <a:ext cx="914400" cy="914400"/>
          </a:xfrm>
          <a:prstGeom prst="rect">
            <a:avLst/>
          </a:prstGeom>
        </p:spPr>
      </p:pic>
      <p:pic>
        <p:nvPicPr>
          <p:cNvPr id="19" name="Graphic 18" descr="Gavel with solid fill">
            <a:extLst>
              <a:ext uri="{FF2B5EF4-FFF2-40B4-BE49-F238E27FC236}">
                <a16:creationId xmlns:a16="http://schemas.microsoft.com/office/drawing/2014/main" id="{D06A3A8C-169F-8BB3-EFDF-681240A0E1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151654" y="1275123"/>
            <a:ext cx="914400" cy="914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C1167B-8B8C-24F7-D382-24E490DE5E7B}"/>
              </a:ext>
            </a:extLst>
          </p:cNvPr>
          <p:cNvSpPr txBox="1"/>
          <p:nvPr/>
        </p:nvSpPr>
        <p:spPr>
          <a:xfrm>
            <a:off x="0" y="-3389"/>
            <a:ext cx="1219199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	    P		    E		    S		    T		    E		    L</a:t>
            </a:r>
          </a:p>
        </p:txBody>
      </p:sp>
    </p:spTree>
    <p:extLst>
      <p:ext uri="{BB962C8B-B14F-4D97-AF65-F5344CB8AC3E}">
        <p14:creationId xmlns:p14="http://schemas.microsoft.com/office/powerpoint/2010/main" val="1969635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45AE4-8EF4-E6F4-58C9-5C3DEC94F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46" y="885739"/>
            <a:ext cx="5357446" cy="1097280"/>
          </a:xfrm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Cause Effect.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F1DF6-E20C-36AD-4996-50E636586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9755" y="1434378"/>
            <a:ext cx="5451231" cy="5200883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A1B27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”Cause effect is t</a:t>
            </a:r>
            <a:r>
              <a:rPr lang="en-GB" sz="1600" i="0" dirty="0">
                <a:solidFill>
                  <a:srgbClr val="0A1B27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he direct relationship between an action or event and its consequence or result</a:t>
            </a:r>
            <a:r>
              <a:rPr lang="en-GB" sz="1600" b="1" dirty="0">
                <a:solidFill>
                  <a:srgbClr val="0A1B27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sz="1600" b="1" i="0" dirty="0">
                <a:solidFill>
                  <a:srgbClr val="0A1B27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(Merriam-Webster, 2026)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A1B27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Cause-and-effect is used in problem solving situation, academic writing, decision-making and when something happened and it had a result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A1B27"/>
                </a:solidFill>
                <a:latin typeface="Calibri"/>
                <a:ea typeface="Calibri"/>
                <a:cs typeface="Calibri"/>
              </a:rPr>
              <a:t>Unlike the PESTEL framework, Fishbone </a:t>
            </a:r>
            <a:r>
              <a:rPr lang="en-GB" sz="1600" b="1" dirty="0">
                <a:solidFill>
                  <a:srgbClr val="0A1B27"/>
                </a:solidFill>
                <a:latin typeface="Calibri"/>
                <a:ea typeface="Calibri"/>
                <a:cs typeface="Calibri"/>
              </a:rPr>
              <a:t>oversimplify</a:t>
            </a:r>
            <a:r>
              <a:rPr lang="en-GB" sz="1600" dirty="0">
                <a:solidFill>
                  <a:srgbClr val="0A1B27"/>
                </a:solidFill>
                <a:latin typeface="Calibri"/>
                <a:ea typeface="Calibri"/>
                <a:cs typeface="Calibri"/>
              </a:rPr>
              <a:t> the problems of the business. A business usually have more </a:t>
            </a:r>
            <a:r>
              <a:rPr lang="en-GB" sz="1600" b="1" dirty="0">
                <a:solidFill>
                  <a:srgbClr val="0A1B27"/>
                </a:solidFill>
                <a:latin typeface="Calibri"/>
                <a:ea typeface="Calibri"/>
                <a:cs typeface="Calibri"/>
              </a:rPr>
              <a:t>complex</a:t>
            </a:r>
            <a:r>
              <a:rPr lang="en-GB" sz="1600">
                <a:solidFill>
                  <a:srgbClr val="0A1B27"/>
                </a:solidFill>
                <a:latin typeface="Calibri"/>
                <a:ea typeface="Calibri"/>
                <a:cs typeface="Calibri"/>
              </a:rPr>
              <a:t> problems than those list</a:t>
            </a:r>
            <a:r>
              <a:rPr lang="en-GB" sz="1600" dirty="0">
                <a:solidFill>
                  <a:srgbClr val="0A1B27"/>
                </a:solidFill>
                <a:latin typeface="Calibri"/>
                <a:ea typeface="Calibri"/>
                <a:cs typeface="Calibri"/>
              </a:rPr>
              <a:t>ed in the diagram.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A1B27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Benefits of cause-and-effect.</a:t>
            </a:r>
          </a:p>
          <a:p>
            <a:pPr lvl="1"/>
            <a:r>
              <a:rPr lang="en-GB" sz="1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Simplifying a problem</a:t>
            </a:r>
          </a:p>
          <a:p>
            <a:pPr marL="493395" lvl="1"/>
            <a:r>
              <a:rPr lang="en-GB" sz="1600" i="0" dirty="0">
                <a:effectLst/>
                <a:latin typeface="Calibri"/>
                <a:ea typeface="Calibri"/>
                <a:cs typeface="Calibri"/>
              </a:rPr>
              <a:t>Visually </a:t>
            </a:r>
            <a:r>
              <a:rPr lang="en-GB" sz="1600" dirty="0">
                <a:latin typeface="Calibri"/>
                <a:ea typeface="Calibri"/>
                <a:cs typeface="Calibri"/>
              </a:rPr>
              <a:t>representing</a:t>
            </a:r>
            <a:r>
              <a:rPr lang="en-GB" sz="1600" i="0" dirty="0">
                <a:effectLst/>
                <a:latin typeface="Calibri"/>
                <a:ea typeface="Calibri"/>
                <a:cs typeface="Calibri"/>
              </a:rPr>
              <a:t> problems</a:t>
            </a:r>
          </a:p>
          <a:p>
            <a:pPr lvl="1"/>
            <a:r>
              <a:rPr lang="en-GB" sz="1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Solving root problems</a:t>
            </a:r>
          </a:p>
          <a:p>
            <a:pPr lvl="1"/>
            <a:r>
              <a:rPr lang="en-GB" sz="1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Improving structural elements</a:t>
            </a:r>
          </a:p>
          <a:p>
            <a:pPr lvl="1"/>
            <a:r>
              <a:rPr lang="en-GB" sz="1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Encouraging discussion </a:t>
            </a:r>
            <a:r>
              <a:rPr lang="en-GB" sz="16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(Indeed, 2025)</a:t>
            </a:r>
          </a:p>
        </p:txBody>
      </p:sp>
      <p:pic>
        <p:nvPicPr>
          <p:cNvPr id="6146" name="Picture 2" descr="Cause And Effect Images – Browse 43,294 Stock Photos ...">
            <a:extLst>
              <a:ext uri="{FF2B5EF4-FFF2-40B4-BE49-F238E27FC236}">
                <a16:creationId xmlns:a16="http://schemas.microsoft.com/office/drawing/2014/main" id="{F5366BE6-219C-CB87-CA38-817E86AC0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30" y="2656365"/>
            <a:ext cx="6236678" cy="3513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915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579DB-17BC-3808-4FE9-57C7D1C48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2747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Fishbone Diagram</a:t>
            </a:r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70E42031-463B-0990-86EF-533B5A475347}"/>
              </a:ext>
            </a:extLst>
          </p:cNvPr>
          <p:cNvSpPr/>
          <p:nvPr/>
        </p:nvSpPr>
        <p:spPr>
          <a:xfrm rot="5400000">
            <a:off x="579120" y="3157407"/>
            <a:ext cx="1588770" cy="1257300"/>
          </a:xfrm>
          <a:prstGeom prst="triangl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b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CDCF7ED-27D1-2683-33AF-4788878DDB0D}"/>
              </a:ext>
            </a:extLst>
          </p:cNvPr>
          <p:cNvCxnSpPr>
            <a:cxnSpLocks/>
            <a:stCxn id="5" idx="0"/>
          </p:cNvCxnSpPr>
          <p:nvPr/>
        </p:nvCxnSpPr>
        <p:spPr>
          <a:xfrm>
            <a:off x="2002155" y="3786057"/>
            <a:ext cx="8202549" cy="12192"/>
          </a:xfrm>
          <a:prstGeom prst="straightConnector1">
            <a:avLst/>
          </a:prstGeom>
          <a:ln w="47625"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7573541-1FB3-4522-9B85-14CF8F3CF771}"/>
              </a:ext>
            </a:extLst>
          </p:cNvPr>
          <p:cNvCxnSpPr>
            <a:cxnSpLocks/>
          </p:cNvCxnSpPr>
          <p:nvPr/>
        </p:nvCxnSpPr>
        <p:spPr>
          <a:xfrm>
            <a:off x="2031492" y="1957257"/>
            <a:ext cx="1871472" cy="1828800"/>
          </a:xfrm>
          <a:prstGeom prst="straightConnector1">
            <a:avLst/>
          </a:prstGeom>
          <a:ln w="47625"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A1DA1BC-1DBC-BB0E-E25E-2A6B96D0E9A0}"/>
              </a:ext>
            </a:extLst>
          </p:cNvPr>
          <p:cNvCxnSpPr>
            <a:cxnSpLocks/>
          </p:cNvCxnSpPr>
          <p:nvPr/>
        </p:nvCxnSpPr>
        <p:spPr>
          <a:xfrm>
            <a:off x="8289036" y="1957257"/>
            <a:ext cx="1900809" cy="1840992"/>
          </a:xfrm>
          <a:prstGeom prst="straightConnector1">
            <a:avLst/>
          </a:prstGeom>
          <a:ln w="47625"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44E7B3B-332D-83D9-5DBF-5C26B0F2BBB2}"/>
              </a:ext>
            </a:extLst>
          </p:cNvPr>
          <p:cNvCxnSpPr>
            <a:cxnSpLocks/>
          </p:cNvCxnSpPr>
          <p:nvPr/>
        </p:nvCxnSpPr>
        <p:spPr>
          <a:xfrm>
            <a:off x="5160264" y="1957257"/>
            <a:ext cx="1871472" cy="1828800"/>
          </a:xfrm>
          <a:prstGeom prst="straightConnector1">
            <a:avLst/>
          </a:prstGeom>
          <a:ln w="47625"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541517B-CC01-3D66-2E46-D2EA718AA8ED}"/>
              </a:ext>
            </a:extLst>
          </p:cNvPr>
          <p:cNvCxnSpPr>
            <a:cxnSpLocks/>
            <a:endCxn id="36" idx="0"/>
          </p:cNvCxnSpPr>
          <p:nvPr/>
        </p:nvCxnSpPr>
        <p:spPr>
          <a:xfrm flipH="1">
            <a:off x="1986916" y="3798249"/>
            <a:ext cx="1916048" cy="1609344"/>
          </a:xfrm>
          <a:prstGeom prst="straightConnector1">
            <a:avLst/>
          </a:prstGeom>
          <a:ln w="47625"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D117F597-79D3-DACD-01CC-B262EDF76E0B}"/>
              </a:ext>
            </a:extLst>
          </p:cNvPr>
          <p:cNvCxnSpPr>
            <a:cxnSpLocks/>
            <a:endCxn id="39" idx="0"/>
          </p:cNvCxnSpPr>
          <p:nvPr/>
        </p:nvCxnSpPr>
        <p:spPr>
          <a:xfrm flipH="1">
            <a:off x="8777383" y="3798249"/>
            <a:ext cx="1412462" cy="1587817"/>
          </a:xfrm>
          <a:prstGeom prst="straightConnector1">
            <a:avLst/>
          </a:prstGeom>
          <a:ln w="47625"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21184E4-F90E-9EF3-E931-FEB38E0B045A}"/>
              </a:ext>
            </a:extLst>
          </p:cNvPr>
          <p:cNvCxnSpPr>
            <a:cxnSpLocks/>
            <a:endCxn id="37" idx="0"/>
          </p:cNvCxnSpPr>
          <p:nvPr/>
        </p:nvCxnSpPr>
        <p:spPr>
          <a:xfrm flipH="1">
            <a:off x="5108448" y="3798249"/>
            <a:ext cx="1945386" cy="1621536"/>
          </a:xfrm>
          <a:prstGeom prst="straightConnector1">
            <a:avLst/>
          </a:prstGeom>
          <a:ln w="47625"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67B3CF6F-CAF9-9F90-5537-3C7A9B62BAD5}"/>
              </a:ext>
            </a:extLst>
          </p:cNvPr>
          <p:cNvSpPr txBox="1"/>
          <p:nvPr/>
        </p:nvSpPr>
        <p:spPr>
          <a:xfrm>
            <a:off x="1095756" y="1360290"/>
            <a:ext cx="187147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Methods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880E7A2-3938-0091-B1A2-532C7FF0DE19}"/>
              </a:ext>
            </a:extLst>
          </p:cNvPr>
          <p:cNvSpPr txBox="1"/>
          <p:nvPr/>
        </p:nvSpPr>
        <p:spPr>
          <a:xfrm>
            <a:off x="4224528" y="1367338"/>
            <a:ext cx="187147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Machines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3AEC29A-07E1-E069-27B7-CBEAFB59C624}"/>
              </a:ext>
            </a:extLst>
          </p:cNvPr>
          <p:cNvSpPr txBox="1"/>
          <p:nvPr/>
        </p:nvSpPr>
        <p:spPr>
          <a:xfrm>
            <a:off x="7376827" y="1336121"/>
            <a:ext cx="187147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People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2FBAA92-8865-F706-DED5-F222156789FE}"/>
              </a:ext>
            </a:extLst>
          </p:cNvPr>
          <p:cNvSpPr txBox="1"/>
          <p:nvPr/>
        </p:nvSpPr>
        <p:spPr>
          <a:xfrm>
            <a:off x="1051180" y="5407593"/>
            <a:ext cx="187147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Materials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FD540C6-05D1-6401-49C9-3AAB281F6927}"/>
              </a:ext>
            </a:extLst>
          </p:cNvPr>
          <p:cNvSpPr txBox="1"/>
          <p:nvPr/>
        </p:nvSpPr>
        <p:spPr>
          <a:xfrm>
            <a:off x="3755136" y="5419785"/>
            <a:ext cx="270662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Measurement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B33F496-9947-0F87-8158-2165D1B70896}"/>
              </a:ext>
            </a:extLst>
          </p:cNvPr>
          <p:cNvSpPr txBox="1"/>
          <p:nvPr/>
        </p:nvSpPr>
        <p:spPr>
          <a:xfrm>
            <a:off x="7350062" y="5386066"/>
            <a:ext cx="285464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Environment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06DD7EF-9764-1A1B-87DF-262B5EBDD1D2}"/>
              </a:ext>
            </a:extLst>
          </p:cNvPr>
          <p:cNvSpPr txBox="1"/>
          <p:nvPr/>
        </p:nvSpPr>
        <p:spPr>
          <a:xfrm>
            <a:off x="10234041" y="3033261"/>
            <a:ext cx="1957959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Sales stagnation (-25%)</a:t>
            </a:r>
          </a:p>
        </p:txBody>
      </p:sp>
      <p:pic>
        <p:nvPicPr>
          <p:cNvPr id="56" name="Graphic 55" descr="Group of people outline">
            <a:extLst>
              <a:ext uri="{FF2B5EF4-FFF2-40B4-BE49-F238E27FC236}">
                <a16:creationId xmlns:a16="http://schemas.microsoft.com/office/drawing/2014/main" id="{4D68D5D4-EE7B-A142-196D-1434C80795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52493" y="663036"/>
            <a:ext cx="673085" cy="673085"/>
          </a:xfrm>
          <a:prstGeom prst="rect">
            <a:avLst/>
          </a:prstGeom>
        </p:spPr>
      </p:pic>
      <p:pic>
        <p:nvPicPr>
          <p:cNvPr id="58" name="Graphic 57" descr="Robot Hand outline">
            <a:extLst>
              <a:ext uri="{FF2B5EF4-FFF2-40B4-BE49-F238E27FC236}">
                <a16:creationId xmlns:a16="http://schemas.microsoft.com/office/drawing/2014/main" id="{91031D4C-A997-8150-D49E-43B5A17B83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15174" y="623586"/>
            <a:ext cx="771695" cy="771695"/>
          </a:xfrm>
          <a:prstGeom prst="rect">
            <a:avLst/>
          </a:prstGeom>
        </p:spPr>
      </p:pic>
      <p:pic>
        <p:nvPicPr>
          <p:cNvPr id="62" name="Graphic 61" descr="Raw Materials outline">
            <a:extLst>
              <a:ext uri="{FF2B5EF4-FFF2-40B4-BE49-F238E27FC236}">
                <a16:creationId xmlns:a16="http://schemas.microsoft.com/office/drawing/2014/main" id="{6AFF635F-9729-E54A-BA3A-D3EDCFCC0B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44955" y="5983224"/>
            <a:ext cx="847266" cy="847266"/>
          </a:xfrm>
          <a:prstGeom prst="rect">
            <a:avLst/>
          </a:prstGeom>
        </p:spPr>
      </p:pic>
      <p:pic>
        <p:nvPicPr>
          <p:cNvPr id="64" name="Graphic 63" descr="Ruler outline">
            <a:extLst>
              <a:ext uri="{FF2B5EF4-FFF2-40B4-BE49-F238E27FC236}">
                <a16:creationId xmlns:a16="http://schemas.microsoft.com/office/drawing/2014/main" id="{2BC3701B-6723-6173-4C57-2A90ECE9575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651248" y="6016752"/>
            <a:ext cx="880872" cy="880872"/>
          </a:xfrm>
          <a:prstGeom prst="rect">
            <a:avLst/>
          </a:prstGeom>
        </p:spPr>
      </p:pic>
      <p:pic>
        <p:nvPicPr>
          <p:cNvPr id="66" name="Graphic 65" descr="Earth outline">
            <a:extLst>
              <a:ext uri="{FF2B5EF4-FFF2-40B4-BE49-F238E27FC236}">
                <a16:creationId xmlns:a16="http://schemas.microsoft.com/office/drawing/2014/main" id="{BA3164F4-6609-8263-84F1-A1C42B3753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86425" y="5926884"/>
            <a:ext cx="970740" cy="9707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5C5915-90E2-8D0F-CCEF-A391D4D63BA1}"/>
              </a:ext>
            </a:extLst>
          </p:cNvPr>
          <p:cNvSpPr txBox="1"/>
          <p:nvPr/>
        </p:nvSpPr>
        <p:spPr>
          <a:xfrm>
            <a:off x="1300067" y="2176713"/>
            <a:ext cx="1433513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 deliveries.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 pre-orders.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 online app.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Long queues.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BF890-7F74-B115-09D4-C3642B63C579}"/>
              </a:ext>
            </a:extLst>
          </p:cNvPr>
          <p:cNvSpPr txBox="1"/>
          <p:nvPr/>
        </p:nvSpPr>
        <p:spPr>
          <a:xfrm>
            <a:off x="3947160" y="3974085"/>
            <a:ext cx="2450808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Not experimenting with other stuff.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Not tracking favorite item and reflect on it.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 meal deals or bundles.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E7585B-69D5-3F61-FDA6-6B81367B00B8}"/>
              </a:ext>
            </a:extLst>
          </p:cNvPr>
          <p:cNvSpPr txBox="1"/>
          <p:nvPr/>
        </p:nvSpPr>
        <p:spPr>
          <a:xfrm>
            <a:off x="7324009" y="2084255"/>
            <a:ext cx="1997641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Basil works alone.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 staff for deliveries, pre-orders and answering calls.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Reduced loyal customers.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EC5ED1-C4EF-CF71-01F6-54EC9EF16F06}"/>
              </a:ext>
            </a:extLst>
          </p:cNvPr>
          <p:cNvSpPr txBox="1"/>
          <p:nvPr/>
        </p:nvSpPr>
        <p:spPr>
          <a:xfrm>
            <a:off x="976078" y="4447776"/>
            <a:ext cx="214054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Pricy organic products.</a:t>
            </a:r>
            <a:b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Short shell life for all the ingredients.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B77D6B-7743-1C3A-D154-D059A3857434}"/>
              </a:ext>
            </a:extLst>
          </p:cNvPr>
          <p:cNvSpPr txBox="1"/>
          <p:nvPr/>
        </p:nvSpPr>
        <p:spPr>
          <a:xfrm>
            <a:off x="4289107" y="2179181"/>
            <a:ext cx="1384862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Bef>
                <a:spcPts val="30"/>
              </a:spcBef>
              <a:spcAft>
                <a:spcPts val="30"/>
              </a:spcAft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Self checkouts machines.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Online order system.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A1172C-E115-1928-3D70-2CA980F186F9}"/>
              </a:ext>
            </a:extLst>
          </p:cNvPr>
          <p:cNvSpPr txBox="1"/>
          <p:nvPr/>
        </p:nvSpPr>
        <p:spPr>
          <a:xfrm>
            <a:off x="7767875" y="3974085"/>
            <a:ext cx="1653922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Pandemic.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Remote working.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Less footfall and shops closing down.</a:t>
            </a:r>
          </a:p>
        </p:txBody>
      </p:sp>
      <p:pic>
        <p:nvPicPr>
          <p:cNvPr id="13" name="Graphic 12" descr="Question Mark outline">
            <a:extLst>
              <a:ext uri="{FF2B5EF4-FFF2-40B4-BE49-F238E27FC236}">
                <a16:creationId xmlns:a16="http://schemas.microsoft.com/office/drawing/2014/main" id="{AA8BF661-5B03-D6BE-18B3-542D5F5F1C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544955" y="643564"/>
            <a:ext cx="738764" cy="73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646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53336-1793-A07E-E6DB-5E319FBA0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5188" y="1206774"/>
            <a:ext cx="3638844" cy="1097280"/>
          </a:xfrm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 Clear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0ECDC-8CC4-BC07-E5BF-E64093F4F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387" y="2474624"/>
            <a:ext cx="4114801" cy="380894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Key finding 1</a:t>
            </a:r>
          </a:p>
          <a:p>
            <a:r>
              <a:rPr lang="en-GB" sz="1700" dirty="0">
                <a:latin typeface="Calibri" panose="020F0502020204030204" pitchFamily="34" charset="0"/>
                <a:cs typeface="Calibri" panose="020F0502020204030204" pitchFamily="34" charset="0"/>
              </a:rPr>
              <a:t>Sales are around 25% below pre-pandemic time, mainly because of COVID-19</a:t>
            </a:r>
          </a:p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Key finding 2</a:t>
            </a:r>
          </a:p>
          <a:p>
            <a:r>
              <a:rPr lang="en-GB" sz="1700" dirty="0">
                <a:latin typeface="Calibri"/>
                <a:ea typeface="Calibri"/>
                <a:cs typeface="Calibri"/>
              </a:rPr>
              <a:t>Remote working has </a:t>
            </a:r>
            <a:r>
              <a:rPr lang="en-GB" sz="1700">
                <a:latin typeface="Calibri"/>
                <a:ea typeface="Calibri"/>
                <a:cs typeface="Calibri"/>
              </a:rPr>
              <a:t>a significant impact</a:t>
            </a:r>
            <a:r>
              <a:rPr lang="en-GB" sz="1700" dirty="0">
                <a:latin typeface="Calibri"/>
                <a:ea typeface="Calibri"/>
                <a:cs typeface="Calibri"/>
              </a:rPr>
              <a:t> on the sales</a:t>
            </a:r>
          </a:p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Key finding 3</a:t>
            </a:r>
          </a:p>
          <a:p>
            <a:r>
              <a:rPr lang="en-GB" sz="1700" dirty="0">
                <a:latin typeface="Calibri"/>
                <a:ea typeface="Calibri"/>
                <a:cs typeface="Calibri"/>
              </a:rPr>
              <a:t>The bakery is not ”futuristic” – it does not provide deliveries, online </a:t>
            </a:r>
            <a:r>
              <a:rPr lang="en-GB" sz="1700">
                <a:latin typeface="Calibri"/>
                <a:ea typeface="Calibri"/>
                <a:cs typeface="Calibri"/>
              </a:rPr>
              <a:t>orders,</a:t>
            </a:r>
            <a:r>
              <a:rPr lang="en-GB" sz="1700" dirty="0">
                <a:latin typeface="Calibri"/>
                <a:ea typeface="Calibri"/>
                <a:cs typeface="Calibri"/>
              </a:rPr>
              <a:t> or pre-orders</a:t>
            </a:r>
          </a:p>
        </p:txBody>
      </p:sp>
      <p:pic>
        <p:nvPicPr>
          <p:cNvPr id="8194" name="Picture 2" descr="11,600+ Key Findings Stock Photos, Pictures &amp; Royalty-Free ...">
            <a:extLst>
              <a:ext uri="{FF2B5EF4-FFF2-40B4-BE49-F238E27FC236}">
                <a16:creationId xmlns:a16="http://schemas.microsoft.com/office/drawing/2014/main" id="{AC038E5B-D6C6-D918-00E6-FF1E07E06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750" y="2920532"/>
            <a:ext cx="5533292" cy="368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4512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75FAC-F18A-14C2-4434-4AE8B8CE2DF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64143-0177-0BBB-538C-93D200743E9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Duarte, N. (2026) 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What is a PESTLE analysis?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Airswift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https://www.airswift.com/blog/pestel-framework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(Accessed: 12 June 2026).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CIPD (2026)  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PESTLE analysis.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https://www.cipd.org/uk/knowledge/factsheets/pestle-analysis-factsheet/#advantages-and-disadvantages-of-a-pestle-analysis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(Accessed: 14 June 2026).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CIPD (2026) 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PESTLE analysis.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https://www.cipd.org/uk/knowledge/factsheets/pestle-analysis-factsheet/#what-is-a-pestle-analysis-used-for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(Accessed: 12 June 2026).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Merriam-Webster (2026) 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CAUSE AND EFFECT Definition &amp; Meaning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https://www.merriam-webster.com/dictionary/cause%20and%20effect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(Accessed: 12 June 2026).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Indeed (2025) </a:t>
            </a:r>
            <a:r>
              <a:rPr lang="en-GB" sz="16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Cause and Effect Analysis: Definition, Benefits and Use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https://www.indeed.com/career-advice/career-development/cause-and-effect-analysis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(Accessed: 12 June 2026).</a:t>
            </a:r>
          </a:p>
        </p:txBody>
      </p:sp>
    </p:spTree>
    <p:extLst>
      <p:ext uri="{BB962C8B-B14F-4D97-AF65-F5344CB8AC3E}">
        <p14:creationId xmlns:p14="http://schemas.microsoft.com/office/powerpoint/2010/main" val="2042372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B1372-D526-8B64-8B1F-FAD6B7FF5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4462" y="-1"/>
            <a:ext cx="2239107" cy="1995609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br>
              <a:rPr lang="en-GB" sz="4500" dirty="0"/>
            </a:br>
            <a:r>
              <a:rPr lang="en-GB" sz="4500" dirty="0"/>
              <a:t>Q&amp;A</a:t>
            </a:r>
          </a:p>
        </p:txBody>
      </p:sp>
      <p:pic>
        <p:nvPicPr>
          <p:cNvPr id="10242" name="Picture 2" descr="Thank You Stock Photos, Images and Backgrounds for Free Download">
            <a:extLst>
              <a:ext uri="{FF2B5EF4-FFF2-40B4-BE49-F238E27FC236}">
                <a16:creationId xmlns:a16="http://schemas.microsoft.com/office/drawing/2014/main" id="{C72DF130-AF82-2EB2-8D14-5006B14F4D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386" y="1995609"/>
            <a:ext cx="7014553" cy="446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87640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</TotalTime>
  <Words>975</Words>
  <Application>Microsoft Office PowerPoint</Application>
  <PresentationFormat>Widescreen</PresentationFormat>
  <Paragraphs>126</Paragraphs>
  <Slides>11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DashVTI</vt:lpstr>
      <vt:lpstr>PowerPoint Presentation</vt:lpstr>
      <vt:lpstr>Introduction</vt:lpstr>
      <vt:lpstr>PowerPoint Presentation</vt:lpstr>
      <vt:lpstr>PowerPoint Presentation</vt:lpstr>
      <vt:lpstr>What Is ‘Pestel’</vt:lpstr>
      <vt:lpstr>PowerPoint Presentation</vt:lpstr>
      <vt:lpstr>Cause Effect. What Is It?</vt:lpstr>
      <vt:lpstr>Fishbone Diagram</vt:lpstr>
      <vt:lpstr>3 Clear Findings</vt:lpstr>
      <vt:lpstr>References</vt:lpstr>
      <vt:lpstr> 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presentation</dc:title>
  <dc:creator/>
  <cp:lastModifiedBy>Stanislav Pancenco (2528007)</cp:lastModifiedBy>
  <cp:revision>54</cp:revision>
  <dcterms:created xsi:type="dcterms:W3CDTF">2026-05-22T09:13:36Z</dcterms:created>
  <dcterms:modified xsi:type="dcterms:W3CDTF">2026-06-14T13:26:17Z</dcterms:modified>
</cp:coreProperties>
</file>