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57" r:id="rId2"/>
    <p:sldId id="311" r:id="rId3"/>
    <p:sldId id="324" r:id="rId4"/>
    <p:sldId id="258" r:id="rId5"/>
    <p:sldId id="259" r:id="rId6"/>
    <p:sldId id="264" r:id="rId7"/>
    <p:sldId id="321" r:id="rId8"/>
    <p:sldId id="266" r:id="rId9"/>
    <p:sldId id="312" r:id="rId10"/>
    <p:sldId id="309" r:id="rId11"/>
    <p:sldId id="295" r:id="rId12"/>
    <p:sldId id="267" r:id="rId13"/>
    <p:sldId id="296" r:id="rId14"/>
    <p:sldId id="313" r:id="rId15"/>
    <p:sldId id="299" r:id="rId16"/>
    <p:sldId id="314" r:id="rId17"/>
    <p:sldId id="315" r:id="rId18"/>
    <p:sldId id="318" r:id="rId19"/>
    <p:sldId id="319" r:id="rId20"/>
    <p:sldId id="316" r:id="rId21"/>
    <p:sldId id="320" r:id="rId22"/>
    <p:sldId id="317" r:id="rId23"/>
    <p:sldId id="302" r:id="rId24"/>
    <p:sldId id="303" r:id="rId25"/>
    <p:sldId id="304" r:id="rId26"/>
    <p:sldId id="305" r:id="rId27"/>
    <p:sldId id="261" r:id="rId28"/>
    <p:sldId id="262" r:id="rId29"/>
    <p:sldId id="293" r:id="rId30"/>
    <p:sldId id="322" r:id="rId31"/>
    <p:sldId id="323" r:id="rId32"/>
    <p:sldId id="310" r:id="rId33"/>
    <p:sldId id="265" r:id="rId3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36EEB0-680E-E364-04D3-F99C5572A95E}" v="1041" dt="2025-02-06T16:22:56.5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72356" autoAdjust="0"/>
  </p:normalViewPr>
  <p:slideViewPr>
    <p:cSldViewPr snapToGrid="0">
      <p:cViewPr varScale="1">
        <p:scale>
          <a:sx n="52" d="100"/>
          <a:sy n="52" d="100"/>
        </p:scale>
        <p:origin x="12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1EABA31B-706B-45D9-BCEA-1BC380853C7A}"/>
    <pc:docChg chg="addSld delSld modSld">
      <pc:chgData name="Alison Cooke" userId="S::a.cooke@uwtsd.ac.uk::46c329c9-26b7-4eba-b77b-7474421bfd31" providerId="AD" clId="Web-{1EABA31B-706B-45D9-BCEA-1BC380853C7A}" dt="2021-11-01T14:04:55.112" v="135"/>
      <pc:docMkLst>
        <pc:docMk/>
      </pc:docMkLst>
      <pc:sldChg chg="addSp delSp modSp mod modClrScheme chgLayout">
        <pc:chgData name="Alison Cooke" userId="S::a.cooke@uwtsd.ac.uk::46c329c9-26b7-4eba-b77b-7474421bfd31" providerId="AD" clId="Web-{1EABA31B-706B-45D9-BCEA-1BC380853C7A}" dt="2021-11-01T14:04:55.112" v="135"/>
        <pc:sldMkLst>
          <pc:docMk/>
          <pc:sldMk cId="109857222" sldId="256"/>
        </pc:sldMkLst>
        <pc:spChg chg="del">
          <ac:chgData name="Alison Cooke" userId="S::a.cooke@uwtsd.ac.uk::46c329c9-26b7-4eba-b77b-7474421bfd31" providerId="AD" clId="Web-{1EABA31B-706B-45D9-BCEA-1BC380853C7A}" dt="2021-11-01T13:58:16.948" v="21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lison Cooke" userId="S::a.cooke@uwtsd.ac.uk::46c329c9-26b7-4eba-b77b-7474421bfd31" providerId="AD" clId="Web-{1EABA31B-706B-45D9-BCEA-1BC380853C7A}" dt="2021-11-01T13:58:16.948" v="21"/>
          <ac:spMkLst>
            <pc:docMk/>
            <pc:sldMk cId="109857222" sldId="256"/>
            <ac:spMk id="3" creationId="{00000000-0000-0000-0000-000000000000}"/>
          </ac:spMkLst>
        </pc:spChg>
        <pc:graphicFrameChg chg="add del mod modGraphic">
          <ac:chgData name="Alison Cooke" userId="S::a.cooke@uwtsd.ac.uk::46c329c9-26b7-4eba-b77b-7474421bfd31" providerId="AD" clId="Web-{1EABA31B-706B-45D9-BCEA-1BC380853C7A}" dt="2021-11-01T14:04:55.112" v="135"/>
          <ac:graphicFrameMkLst>
            <pc:docMk/>
            <pc:sldMk cId="109857222" sldId="256"/>
            <ac:graphicFrameMk id="4" creationId="{E3036ABB-857B-4239-97B7-B265738BBA3A}"/>
          </ac:graphicFrameMkLst>
        </pc:graphicFrameChg>
      </pc:sldChg>
      <pc:sldChg chg="addSp delSp modSp new del mod setBg">
        <pc:chgData name="Alison Cooke" userId="S::a.cooke@uwtsd.ac.uk::46c329c9-26b7-4eba-b77b-7474421bfd31" providerId="AD" clId="Web-{1EABA31B-706B-45D9-BCEA-1BC380853C7A}" dt="2021-11-01T13:58:12.807" v="20"/>
        <pc:sldMkLst>
          <pc:docMk/>
          <pc:sldMk cId="2364197041" sldId="257"/>
        </pc:sldMkLst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7" creationId="{46D6306C-ED4F-4AAE-B4A5-EEA6AFAD726E}"/>
          </ac:spMkLst>
        </pc:spChg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9" creationId="{0EC5361D-F897-4856-B945-0455A365EB24}"/>
          </ac:spMkLst>
        </pc:spChg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11" creationId="{4508C0C5-2268-42B5-B3C8-4D0899E05F8C}"/>
          </ac:spMkLst>
        </pc:spChg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13" creationId="{141ACBDB-38F8-4B34-8183-BD95B4E55A62}"/>
          </ac:spMkLst>
        </pc:spChg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15" creationId="{DE00DB52-3455-4E2F-867B-A6D0516E175B}"/>
          </ac:spMkLst>
        </pc:spChg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17" creationId="{9E914C83-E0D8-4953-92D5-169D28CB43AE}"/>
          </ac:spMkLst>
        </pc:spChg>
        <pc:spChg chg="add del">
          <ac:chgData name="Alison Cooke" userId="S::a.cooke@uwtsd.ac.uk::46c329c9-26b7-4eba-b77b-7474421bfd31" providerId="AD" clId="Web-{1EABA31B-706B-45D9-BCEA-1BC380853C7A}" dt="2021-11-01T13:58:08.541" v="19"/>
          <ac:spMkLst>
            <pc:docMk/>
            <pc:sldMk cId="2364197041" sldId="257"/>
            <ac:spMk id="19" creationId="{3512E083-F550-46AF-8490-767ECFD00CB7}"/>
          </ac:spMkLst>
        </pc:spChg>
        <pc:graphicFrameChg chg="add mod modGraphic">
          <ac:chgData name="Alison Cooke" userId="S::a.cooke@uwtsd.ac.uk::46c329c9-26b7-4eba-b77b-7474421bfd31" providerId="AD" clId="Web-{1EABA31B-706B-45D9-BCEA-1BC380853C7A}" dt="2021-11-01T13:58:08.541" v="19"/>
          <ac:graphicFrameMkLst>
            <pc:docMk/>
            <pc:sldMk cId="2364197041" sldId="257"/>
            <ac:graphicFrameMk id="2" creationId="{719F5E08-D252-499A-A1AC-8DA2BF374DC8}"/>
          </ac:graphicFrameMkLst>
        </pc:graphicFrameChg>
        <pc:graphicFrameChg chg="add del mod modGraphic">
          <ac:chgData name="Alison Cooke" userId="S::a.cooke@uwtsd.ac.uk::46c329c9-26b7-4eba-b77b-7474421bfd31" providerId="AD" clId="Web-{1EABA31B-706B-45D9-BCEA-1BC380853C7A}" dt="2021-11-01T13:58:06.463" v="18"/>
          <ac:graphicFrameMkLst>
            <pc:docMk/>
            <pc:sldMk cId="2364197041" sldId="257"/>
            <ac:graphicFrameMk id="213" creationId="{2D7CB911-31FE-4B50-B1F8-FF98172BBF0B}"/>
          </ac:graphicFrameMkLst>
        </pc:graphicFrameChg>
      </pc:sldChg>
    </pc:docChg>
  </pc:docChgLst>
  <pc:docChgLst>
    <pc:chgData name="Alison Cooke" userId="S::a.cooke@uwtsd.ac.uk::46c329c9-26b7-4eba-b77b-7474421bfd31" providerId="AD" clId="Web-{5CF92D51-2653-0A2E-68AC-75E4A7940E35}"/>
    <pc:docChg chg="addSld delSld modSld sldOrd addMainMaster modMainMaster">
      <pc:chgData name="Alison Cooke" userId="S::a.cooke@uwtsd.ac.uk::46c329c9-26b7-4eba-b77b-7474421bfd31" providerId="AD" clId="Web-{5CF92D51-2653-0A2E-68AC-75E4A7940E35}" dt="2022-02-09T15:50:39.046" v="1119" actId="20577"/>
      <pc:docMkLst>
        <pc:docMk/>
      </pc:docMkLst>
      <pc:sldChg chg="del">
        <pc:chgData name="Alison Cooke" userId="S::a.cooke@uwtsd.ac.uk::46c329c9-26b7-4eba-b77b-7474421bfd31" providerId="AD" clId="Web-{5CF92D51-2653-0A2E-68AC-75E4A7940E35}" dt="2022-02-09T14:41:02.972" v="2"/>
        <pc:sldMkLst>
          <pc:docMk/>
          <pc:sldMk cId="109857222" sldId="256"/>
        </pc:sldMkLst>
      </pc:sldChg>
      <pc:sldChg chg="modSp add">
        <pc:chgData name="Alison Cooke" userId="S::a.cooke@uwtsd.ac.uk::46c329c9-26b7-4eba-b77b-7474421bfd31" providerId="AD" clId="Web-{5CF92D51-2653-0A2E-68AC-75E4A7940E35}" dt="2022-02-09T15:15:34.665" v="681" actId="20577"/>
        <pc:sldMkLst>
          <pc:docMk/>
          <pc:sldMk cId="3553625335" sldId="257"/>
        </pc:sldMkLst>
        <pc:spChg chg="mod">
          <ac:chgData name="Alison Cooke" userId="S::a.cooke@uwtsd.ac.uk::46c329c9-26b7-4eba-b77b-7474421bfd31" providerId="AD" clId="Web-{5CF92D51-2653-0A2E-68AC-75E4A7940E35}" dt="2022-02-09T15:15:34.665" v="681" actId="20577"/>
          <ac:spMkLst>
            <pc:docMk/>
            <pc:sldMk cId="3553625335" sldId="257"/>
            <ac:spMk id="5" creationId="{96FE8A07-45B3-4401-AEF2-C9368D14EA2F}"/>
          </ac:spMkLst>
        </pc:spChg>
      </pc:sldChg>
      <pc:sldChg chg="modSp new">
        <pc:chgData name="Alison Cooke" userId="S::a.cooke@uwtsd.ac.uk::46c329c9-26b7-4eba-b77b-7474421bfd31" providerId="AD" clId="Web-{5CF92D51-2653-0A2E-68AC-75E4A7940E35}" dt="2022-02-09T15:13:29.349" v="646" actId="20577"/>
        <pc:sldMkLst>
          <pc:docMk/>
          <pc:sldMk cId="379570156" sldId="258"/>
        </pc:sldMkLst>
        <pc:spChg chg="mod">
          <ac:chgData name="Alison Cooke" userId="S::a.cooke@uwtsd.ac.uk::46c329c9-26b7-4eba-b77b-7474421bfd31" providerId="AD" clId="Web-{5CF92D51-2653-0A2E-68AC-75E4A7940E35}" dt="2022-02-09T14:51:46.426" v="199"/>
          <ac:spMkLst>
            <pc:docMk/>
            <pc:sldMk cId="379570156" sldId="258"/>
            <ac:spMk id="2" creationId="{90CA26F3-B340-4EAB-8E74-B9032A74CFCE}"/>
          </ac:spMkLst>
        </pc:spChg>
        <pc:spChg chg="mod">
          <ac:chgData name="Alison Cooke" userId="S::a.cooke@uwtsd.ac.uk::46c329c9-26b7-4eba-b77b-7474421bfd31" providerId="AD" clId="Web-{5CF92D51-2653-0A2E-68AC-75E4A7940E35}" dt="2022-02-09T15:13:23.302" v="645" actId="20577"/>
          <ac:spMkLst>
            <pc:docMk/>
            <pc:sldMk cId="379570156" sldId="258"/>
            <ac:spMk id="3" creationId="{152694EE-EEC5-4A99-B80C-AF1B4E78579D}"/>
          </ac:spMkLst>
        </pc:spChg>
        <pc:spChg chg="mod">
          <ac:chgData name="Alison Cooke" userId="S::a.cooke@uwtsd.ac.uk::46c329c9-26b7-4eba-b77b-7474421bfd31" providerId="AD" clId="Web-{5CF92D51-2653-0A2E-68AC-75E4A7940E35}" dt="2022-02-09T15:13:29.349" v="646" actId="20577"/>
          <ac:spMkLst>
            <pc:docMk/>
            <pc:sldMk cId="379570156" sldId="258"/>
            <ac:spMk id="4" creationId="{BB96CFA0-AF9A-4619-AC54-69BC947E7CB4}"/>
          </ac:spMkLst>
        </pc:spChg>
      </pc:sldChg>
      <pc:sldChg chg="modSp new">
        <pc:chgData name="Alison Cooke" userId="S::a.cooke@uwtsd.ac.uk::46c329c9-26b7-4eba-b77b-7474421bfd31" providerId="AD" clId="Web-{5CF92D51-2653-0A2E-68AC-75E4A7940E35}" dt="2022-02-09T15:13:17.677" v="644" actId="20577"/>
        <pc:sldMkLst>
          <pc:docMk/>
          <pc:sldMk cId="789751851" sldId="259"/>
        </pc:sldMkLst>
        <pc:spChg chg="mod">
          <ac:chgData name="Alison Cooke" userId="S::a.cooke@uwtsd.ac.uk::46c329c9-26b7-4eba-b77b-7474421bfd31" providerId="AD" clId="Web-{5CF92D51-2653-0A2E-68AC-75E4A7940E35}" dt="2022-02-09T14:53:39.069" v="222"/>
          <ac:spMkLst>
            <pc:docMk/>
            <pc:sldMk cId="789751851" sldId="259"/>
            <ac:spMk id="2" creationId="{DC9739F1-F08A-432B-96E2-74FC36F69E00}"/>
          </ac:spMkLst>
        </pc:spChg>
        <pc:spChg chg="mod">
          <ac:chgData name="Alison Cooke" userId="S::a.cooke@uwtsd.ac.uk::46c329c9-26b7-4eba-b77b-7474421bfd31" providerId="AD" clId="Web-{5CF92D51-2653-0A2E-68AC-75E4A7940E35}" dt="2022-02-09T15:11:47.190" v="620" actId="20577"/>
          <ac:spMkLst>
            <pc:docMk/>
            <pc:sldMk cId="789751851" sldId="259"/>
            <ac:spMk id="3" creationId="{823EB4BC-1A7A-487A-96B6-870B6CBCC647}"/>
          </ac:spMkLst>
        </pc:spChg>
        <pc:spChg chg="mod">
          <ac:chgData name="Alison Cooke" userId="S::a.cooke@uwtsd.ac.uk::46c329c9-26b7-4eba-b77b-7474421bfd31" providerId="AD" clId="Web-{5CF92D51-2653-0A2E-68AC-75E4A7940E35}" dt="2022-02-09T15:13:17.677" v="644" actId="20577"/>
          <ac:spMkLst>
            <pc:docMk/>
            <pc:sldMk cId="789751851" sldId="259"/>
            <ac:spMk id="4" creationId="{66929E3B-3B6C-4C12-AE76-FC6965D64F7F}"/>
          </ac:spMkLst>
        </pc:spChg>
      </pc:sldChg>
      <pc:sldChg chg="addSp delSp modSp new modNotes">
        <pc:chgData name="Alison Cooke" userId="S::a.cooke@uwtsd.ac.uk::46c329c9-26b7-4eba-b77b-7474421bfd31" providerId="AD" clId="Web-{5CF92D51-2653-0A2E-68AC-75E4A7940E35}" dt="2022-02-09T15:27:39.324" v="899"/>
        <pc:sldMkLst>
          <pc:docMk/>
          <pc:sldMk cId="4056767747" sldId="260"/>
        </pc:sldMkLst>
        <pc:spChg chg="mod">
          <ac:chgData name="Alison Cooke" userId="S::a.cooke@uwtsd.ac.uk::46c329c9-26b7-4eba-b77b-7474421bfd31" providerId="AD" clId="Web-{5CF92D51-2653-0A2E-68AC-75E4A7940E35}" dt="2022-02-09T15:08:05.591" v="548" actId="14100"/>
          <ac:spMkLst>
            <pc:docMk/>
            <pc:sldMk cId="4056767747" sldId="260"/>
            <ac:spMk id="2" creationId="{8047FA7B-7096-4352-8C01-4074DFC07F19}"/>
          </ac:spMkLst>
        </pc:spChg>
        <pc:spChg chg="del mod">
          <ac:chgData name="Alison Cooke" userId="S::a.cooke@uwtsd.ac.uk::46c329c9-26b7-4eba-b77b-7474421bfd31" providerId="AD" clId="Web-{5CF92D51-2653-0A2E-68AC-75E4A7940E35}" dt="2022-02-09T15:07:49.091" v="546"/>
          <ac:spMkLst>
            <pc:docMk/>
            <pc:sldMk cId="4056767747" sldId="260"/>
            <ac:spMk id="3" creationId="{DA0640EE-5E2F-40F0-806F-FC05DE23DD0C}"/>
          </ac:spMkLst>
        </pc:spChg>
        <pc:graphicFrameChg chg="add mod ord modGraphic">
          <ac:chgData name="Alison Cooke" userId="S::a.cooke@uwtsd.ac.uk::46c329c9-26b7-4eba-b77b-7474421bfd31" providerId="AD" clId="Web-{5CF92D51-2653-0A2E-68AC-75E4A7940E35}" dt="2022-02-09T15:08:00.450" v="547" actId="1076"/>
          <ac:graphicFrameMkLst>
            <pc:docMk/>
            <pc:sldMk cId="4056767747" sldId="260"/>
            <ac:graphicFrameMk id="5" creationId="{04D8AF2A-3B43-4F19-8964-3449F98C346C}"/>
          </ac:graphicFrameMkLst>
        </pc:graphicFrameChg>
      </pc:sldChg>
      <pc:sldChg chg="addSp modSp new mod ord modClrScheme chgLayout">
        <pc:chgData name="Alison Cooke" userId="S::a.cooke@uwtsd.ac.uk::46c329c9-26b7-4eba-b77b-7474421bfd31" providerId="AD" clId="Web-{5CF92D51-2653-0A2E-68AC-75E4A7940E35}" dt="2022-02-09T15:12:59.349" v="642" actId="20577"/>
        <pc:sldMkLst>
          <pc:docMk/>
          <pc:sldMk cId="3041865166" sldId="261"/>
        </pc:sldMkLst>
        <pc:spChg chg="mod ord">
          <ac:chgData name="Alison Cooke" userId="S::a.cooke@uwtsd.ac.uk::46c329c9-26b7-4eba-b77b-7474421bfd31" providerId="AD" clId="Web-{5CF92D51-2653-0A2E-68AC-75E4A7940E35}" dt="2022-02-09T15:12:56.255" v="640" actId="20577"/>
          <ac:spMkLst>
            <pc:docMk/>
            <pc:sldMk cId="3041865166" sldId="261"/>
            <ac:spMk id="2" creationId="{8A5C9A4B-49B6-4D14-93E5-88DB1C3DBAD0}"/>
          </ac:spMkLst>
        </pc:spChg>
        <pc:spChg chg="mod ord">
          <ac:chgData name="Alison Cooke" userId="S::a.cooke@uwtsd.ac.uk::46c329c9-26b7-4eba-b77b-7474421bfd31" providerId="AD" clId="Web-{5CF92D51-2653-0A2E-68AC-75E4A7940E35}" dt="2022-02-09T15:11:56.050" v="621" actId="20577"/>
          <ac:spMkLst>
            <pc:docMk/>
            <pc:sldMk cId="3041865166" sldId="261"/>
            <ac:spMk id="3" creationId="{FA1DF8CB-C1F0-45C5-B2A5-33D73927B34D}"/>
          </ac:spMkLst>
        </pc:spChg>
        <pc:spChg chg="add mod ord">
          <ac:chgData name="Alison Cooke" userId="S::a.cooke@uwtsd.ac.uk::46c329c9-26b7-4eba-b77b-7474421bfd31" providerId="AD" clId="Web-{5CF92D51-2653-0A2E-68AC-75E4A7940E35}" dt="2022-02-09T15:12:59.349" v="642" actId="20577"/>
          <ac:spMkLst>
            <pc:docMk/>
            <pc:sldMk cId="3041865166" sldId="261"/>
            <ac:spMk id="4" creationId="{D73B35EF-C125-456F-8FC0-1D99B0EDC543}"/>
          </ac:spMkLst>
        </pc:spChg>
        <pc:spChg chg="add">
          <ac:chgData name="Alison Cooke" userId="S::a.cooke@uwtsd.ac.uk::46c329c9-26b7-4eba-b77b-7474421bfd31" providerId="AD" clId="Web-{5CF92D51-2653-0A2E-68AC-75E4A7940E35}" dt="2022-02-09T15:05:08.180" v="501"/>
          <ac:spMkLst>
            <pc:docMk/>
            <pc:sldMk cId="3041865166" sldId="261"/>
            <ac:spMk id="5" creationId="{BCB28B04-E692-4D9C-88E0-CE8A10C51E2B}"/>
          </ac:spMkLst>
        </pc:spChg>
      </pc:sldChg>
      <pc:sldChg chg="modSp new addAnim delAnim modAnim">
        <pc:chgData name="Alison Cooke" userId="S::a.cooke@uwtsd.ac.uk::46c329c9-26b7-4eba-b77b-7474421bfd31" providerId="AD" clId="Web-{5CF92D51-2653-0A2E-68AC-75E4A7940E35}" dt="2022-02-09T15:50:39.046" v="1119" actId="20577"/>
        <pc:sldMkLst>
          <pc:docMk/>
          <pc:sldMk cId="2523266824" sldId="262"/>
        </pc:sldMkLst>
        <pc:spChg chg="mod">
          <ac:chgData name="Alison Cooke" userId="S::a.cooke@uwtsd.ac.uk::46c329c9-26b7-4eba-b77b-7474421bfd31" providerId="AD" clId="Web-{5CF92D51-2653-0A2E-68AC-75E4A7940E35}" dt="2022-02-09T15:49:42.716" v="1110" actId="20577"/>
          <ac:spMkLst>
            <pc:docMk/>
            <pc:sldMk cId="2523266824" sldId="262"/>
            <ac:spMk id="2" creationId="{5A518B0C-CF68-41AE-9DAD-5AADC8765EC0}"/>
          </ac:spMkLst>
        </pc:spChg>
        <pc:spChg chg="mod">
          <ac:chgData name="Alison Cooke" userId="S::a.cooke@uwtsd.ac.uk::46c329c9-26b7-4eba-b77b-7474421bfd31" providerId="AD" clId="Web-{5CF92D51-2653-0A2E-68AC-75E4A7940E35}" dt="2022-02-09T15:50:39.046" v="1119" actId="20577"/>
          <ac:spMkLst>
            <pc:docMk/>
            <pc:sldMk cId="2523266824" sldId="262"/>
            <ac:spMk id="3" creationId="{2BA7763E-56DC-453F-9076-E3DA6FD13261}"/>
          </ac:spMkLst>
        </pc:spChg>
      </pc:sldChg>
      <pc:sldChg chg="addSp delSp modSp new mod modClrScheme chgLayout">
        <pc:chgData name="Alison Cooke" userId="S::a.cooke@uwtsd.ac.uk::46c329c9-26b7-4eba-b77b-7474421bfd31" providerId="AD" clId="Web-{5CF92D51-2653-0A2E-68AC-75E4A7940E35}" dt="2022-02-09T15:24:44.397" v="783"/>
        <pc:sldMkLst>
          <pc:docMk/>
          <pc:sldMk cId="3537508547" sldId="263"/>
        </pc:sldMkLst>
        <pc:spChg chg="del">
          <ac:chgData name="Alison Cooke" userId="S::a.cooke@uwtsd.ac.uk::46c329c9-26b7-4eba-b77b-7474421bfd31" providerId="AD" clId="Web-{5CF92D51-2653-0A2E-68AC-75E4A7940E35}" dt="2022-02-09T15:24:16.912" v="779"/>
          <ac:spMkLst>
            <pc:docMk/>
            <pc:sldMk cId="3537508547" sldId="263"/>
            <ac:spMk id="2" creationId="{5FA0D572-494E-4D96-BBF2-59F19A89B825}"/>
          </ac:spMkLst>
        </pc:spChg>
        <pc:spChg chg="del">
          <ac:chgData name="Alison Cooke" userId="S::a.cooke@uwtsd.ac.uk::46c329c9-26b7-4eba-b77b-7474421bfd31" providerId="AD" clId="Web-{5CF92D51-2653-0A2E-68AC-75E4A7940E35}" dt="2022-02-09T15:24:16.912" v="779"/>
          <ac:spMkLst>
            <pc:docMk/>
            <pc:sldMk cId="3537508547" sldId="263"/>
            <ac:spMk id="3" creationId="{D38A04C9-997E-4A0A-9F08-A05EF4C49AF3}"/>
          </ac:spMkLst>
        </pc:spChg>
        <pc:graphicFrameChg chg="add mod modGraphic">
          <ac:chgData name="Alison Cooke" userId="S::a.cooke@uwtsd.ac.uk::46c329c9-26b7-4eba-b77b-7474421bfd31" providerId="AD" clId="Web-{5CF92D51-2653-0A2E-68AC-75E4A7940E35}" dt="2022-02-09T15:24:44.397" v="783"/>
          <ac:graphicFrameMkLst>
            <pc:docMk/>
            <pc:sldMk cId="3537508547" sldId="263"/>
            <ac:graphicFrameMk id="5" creationId="{A52D3E0B-00DF-47AE-A00E-4272E2F950C0}"/>
          </ac:graphicFrameMkLst>
        </pc:graphicFrameChg>
      </pc:sldChg>
      <pc:sldChg chg="modSp new ord">
        <pc:chgData name="Alison Cooke" userId="S::a.cooke@uwtsd.ac.uk::46c329c9-26b7-4eba-b77b-7474421bfd31" providerId="AD" clId="Web-{5CF92D51-2653-0A2E-68AC-75E4A7940E35}" dt="2022-02-09T15:31:26.782" v="1006" actId="20577"/>
        <pc:sldMkLst>
          <pc:docMk/>
          <pc:sldMk cId="2002097522" sldId="264"/>
        </pc:sldMkLst>
        <pc:spChg chg="mod">
          <ac:chgData name="Alison Cooke" userId="S::a.cooke@uwtsd.ac.uk::46c329c9-26b7-4eba-b77b-7474421bfd31" providerId="AD" clId="Web-{5CF92D51-2653-0A2E-68AC-75E4A7940E35}" dt="2022-02-09T15:28:12.371" v="910"/>
          <ac:spMkLst>
            <pc:docMk/>
            <pc:sldMk cId="2002097522" sldId="264"/>
            <ac:spMk id="2" creationId="{444E2DBA-F5EB-4911-AB67-C783716941C3}"/>
          </ac:spMkLst>
        </pc:spChg>
        <pc:spChg chg="mod">
          <ac:chgData name="Alison Cooke" userId="S::a.cooke@uwtsd.ac.uk::46c329c9-26b7-4eba-b77b-7474421bfd31" providerId="AD" clId="Web-{5CF92D51-2653-0A2E-68AC-75E4A7940E35}" dt="2022-02-09T15:31:26.782" v="1006" actId="20577"/>
          <ac:spMkLst>
            <pc:docMk/>
            <pc:sldMk cId="2002097522" sldId="264"/>
            <ac:spMk id="3" creationId="{40DF23ED-F78C-40F9-A460-831C67B62F36}"/>
          </ac:spMkLst>
        </pc:spChg>
      </pc:sldChg>
      <pc:sldChg chg="addSp delSp modSp new mod modClrScheme chgLayout">
        <pc:chgData name="Alison Cooke" userId="S::a.cooke@uwtsd.ac.uk::46c329c9-26b7-4eba-b77b-7474421bfd31" providerId="AD" clId="Web-{5CF92D51-2653-0A2E-68AC-75E4A7940E35}" dt="2022-02-09T15:36:57.056" v="1108" actId="1076"/>
        <pc:sldMkLst>
          <pc:docMk/>
          <pc:sldMk cId="183596667" sldId="265"/>
        </pc:sldMkLst>
        <pc:spChg chg="del mod ord">
          <ac:chgData name="Alison Cooke" userId="S::a.cooke@uwtsd.ac.uk::46c329c9-26b7-4eba-b77b-7474421bfd31" providerId="AD" clId="Web-{5CF92D51-2653-0A2E-68AC-75E4A7940E35}" dt="2022-02-09T15:36:40.509" v="1104"/>
          <ac:spMkLst>
            <pc:docMk/>
            <pc:sldMk cId="183596667" sldId="265"/>
            <ac:spMk id="2" creationId="{B4CB926C-1426-4D46-8634-20BBCD106FCB}"/>
          </ac:spMkLst>
        </pc:spChg>
        <pc:spChg chg="del">
          <ac:chgData name="Alison Cooke" userId="S::a.cooke@uwtsd.ac.uk::46c329c9-26b7-4eba-b77b-7474421bfd31" providerId="AD" clId="Web-{5CF92D51-2653-0A2E-68AC-75E4A7940E35}" dt="2022-02-09T15:35:13.241" v="1074"/>
          <ac:spMkLst>
            <pc:docMk/>
            <pc:sldMk cId="183596667" sldId="265"/>
            <ac:spMk id="3" creationId="{CF646E8B-F1F7-4A07-828F-12F407804E37}"/>
          </ac:spMkLst>
        </pc:spChg>
        <pc:spChg chg="add mod ord">
          <ac:chgData name="Alison Cooke" userId="S::a.cooke@uwtsd.ac.uk::46c329c9-26b7-4eba-b77b-7474421bfd31" providerId="AD" clId="Web-{5CF92D51-2653-0A2E-68AC-75E4A7940E35}" dt="2022-02-09T15:36:53.228" v="1107" actId="14100"/>
          <ac:spMkLst>
            <pc:docMk/>
            <pc:sldMk cId="183596667" sldId="265"/>
            <ac:spMk id="5" creationId="{51EA25E5-F1BD-4C8C-97D6-E24C4B4C1B9D}"/>
          </ac:spMkLst>
        </pc:spChg>
        <pc:picChg chg="add mod ord">
          <ac:chgData name="Alison Cooke" userId="S::a.cooke@uwtsd.ac.uk::46c329c9-26b7-4eba-b77b-7474421bfd31" providerId="AD" clId="Web-{5CF92D51-2653-0A2E-68AC-75E4A7940E35}" dt="2022-02-09T15:36:57.056" v="1108" actId="1076"/>
          <ac:picMkLst>
            <pc:docMk/>
            <pc:sldMk cId="183596667" sldId="265"/>
            <ac:picMk id="4" creationId="{46821EC6-5604-4C39-9ACB-E7FC56CE5D9B}"/>
          </ac:picMkLst>
        </pc:picChg>
      </pc:sldChg>
      <pc:sldMasterChg chg="add addSldLayout">
        <pc:chgData name="Alison Cooke" userId="S::a.cooke@uwtsd.ac.uk::46c329c9-26b7-4eba-b77b-7474421bfd31" providerId="AD" clId="Web-{5CF92D51-2653-0A2E-68AC-75E4A7940E35}" dt="2022-02-09T14:40:42.534" v="0"/>
        <pc:sldMasterMkLst>
          <pc:docMk/>
          <pc:sldMasterMk cId="46408653" sldId="2147483660"/>
        </pc:sldMasterMkLst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2028967366" sldId="2147483661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2271897122" sldId="2147483662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1292830024" sldId="2147483663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368043778" sldId="2147483664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4243500324" sldId="2147483665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2205850188" sldId="2147483666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359941954" sldId="2147483667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1551108128" sldId="2147483668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1863214356" sldId="2147483669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701262428" sldId="2147483670"/>
          </pc:sldLayoutMkLst>
        </pc:sldLayoutChg>
        <pc:sldLayoutChg chg="ad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46408653" sldId="2147483660"/>
            <pc:sldLayoutMk cId="3714405087" sldId="2147483671"/>
          </pc:sldLayoutMkLst>
        </pc:sldLayoutChg>
      </pc:sldMasterChg>
      <pc:sldMasterChg chg="replId modSldLayout">
        <pc:chgData name="Alison Cooke" userId="S::a.cooke@uwtsd.ac.uk::46c329c9-26b7-4eba-b77b-7474421bfd31" providerId="AD" clId="Web-{5CF92D51-2653-0A2E-68AC-75E4A7940E35}" dt="2022-02-09T14:40:42.534" v="0"/>
        <pc:sldMasterMkLst>
          <pc:docMk/>
          <pc:sldMasterMk cId="2460954070" sldId="2147483672"/>
        </pc:sldMasterMkLst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2385387890" sldId="2147483673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949138452" sldId="2147483674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2591524520" sldId="2147483675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1203092039" sldId="2147483676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3733172339" sldId="2147483677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3210312558" sldId="2147483678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3146388984" sldId="2147483679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3171841454" sldId="2147483680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1718958274" sldId="2147483681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2202905451" sldId="2147483682"/>
          </pc:sldLayoutMkLst>
        </pc:sldLayoutChg>
        <pc:sldLayoutChg chg="replId">
          <pc:chgData name="Alison Cooke" userId="S::a.cooke@uwtsd.ac.uk::46c329c9-26b7-4eba-b77b-7474421bfd31" providerId="AD" clId="Web-{5CF92D51-2653-0A2E-68AC-75E4A7940E35}" dt="2022-02-09T14:40:42.534" v="0"/>
          <pc:sldLayoutMkLst>
            <pc:docMk/>
            <pc:sldMasterMk cId="2460954070" sldId="2147483672"/>
            <pc:sldLayoutMk cId="3479445657" sldId="2147483683"/>
          </pc:sldLayoutMkLst>
        </pc:sldLayoutChg>
      </pc:sldMasterChg>
    </pc:docChg>
  </pc:docChgLst>
  <pc:docChgLst>
    <pc:chgData name="Alison Cooke" userId="S::a.cooke@uwtsd.ac.uk::46c329c9-26b7-4eba-b77b-7474421bfd31" providerId="AD" clId="Web-{26AB8E5A-7A31-19C1-0344-F09B9213AE8D}"/>
    <pc:docChg chg="addSld modSld">
      <pc:chgData name="Alison Cooke" userId="S::a.cooke@uwtsd.ac.uk::46c329c9-26b7-4eba-b77b-7474421bfd31" providerId="AD" clId="Web-{26AB8E5A-7A31-19C1-0344-F09B9213AE8D}" dt="2023-01-18T17:28:50.533" v="52" actId="14100"/>
      <pc:docMkLst>
        <pc:docMk/>
      </pc:docMkLst>
      <pc:sldChg chg="addSp delSp modSp new mod modClrScheme chgLayout">
        <pc:chgData name="Alison Cooke" userId="S::a.cooke@uwtsd.ac.uk::46c329c9-26b7-4eba-b77b-7474421bfd31" providerId="AD" clId="Web-{26AB8E5A-7A31-19C1-0344-F09B9213AE8D}" dt="2023-01-18T17:28:50.533" v="52" actId="14100"/>
        <pc:sldMkLst>
          <pc:docMk/>
          <pc:sldMk cId="2101254672" sldId="310"/>
        </pc:sldMkLst>
        <pc:spChg chg="mod ord">
          <ac:chgData name="Alison Cooke" userId="S::a.cooke@uwtsd.ac.uk::46c329c9-26b7-4eba-b77b-7474421bfd31" providerId="AD" clId="Web-{26AB8E5A-7A31-19C1-0344-F09B9213AE8D}" dt="2023-01-18T17:28:42.876" v="50"/>
          <ac:spMkLst>
            <pc:docMk/>
            <pc:sldMk cId="2101254672" sldId="310"/>
            <ac:spMk id="2" creationId="{A49B3CF5-F43C-B5EB-464B-5D96BC9710C3}"/>
          </ac:spMkLst>
        </pc:spChg>
        <pc:spChg chg="mod ord">
          <ac:chgData name="Alison Cooke" userId="S::a.cooke@uwtsd.ac.uk::46c329c9-26b7-4eba-b77b-7474421bfd31" providerId="AD" clId="Web-{26AB8E5A-7A31-19C1-0344-F09B9213AE8D}" dt="2023-01-18T17:28:42.876" v="50"/>
          <ac:spMkLst>
            <pc:docMk/>
            <pc:sldMk cId="2101254672" sldId="310"/>
            <ac:spMk id="3" creationId="{097C8762-7F4C-AB43-7031-177BEDFE2CA4}"/>
          </ac:spMkLst>
        </pc:spChg>
        <pc:spChg chg="add del mod ord">
          <ac:chgData name="Alison Cooke" userId="S::a.cooke@uwtsd.ac.uk::46c329c9-26b7-4eba-b77b-7474421bfd31" providerId="AD" clId="Web-{26AB8E5A-7A31-19C1-0344-F09B9213AE8D}" dt="2023-01-18T17:28:33.860" v="48"/>
          <ac:spMkLst>
            <pc:docMk/>
            <pc:sldMk cId="2101254672" sldId="310"/>
            <ac:spMk id="4" creationId="{A8A87821-53E2-F782-AF37-E9A8DD274433}"/>
          </ac:spMkLst>
        </pc:spChg>
        <pc:picChg chg="add mod ord">
          <ac:chgData name="Alison Cooke" userId="S::a.cooke@uwtsd.ac.uk::46c329c9-26b7-4eba-b77b-7474421bfd31" providerId="AD" clId="Web-{26AB8E5A-7A31-19C1-0344-F09B9213AE8D}" dt="2023-01-18T17:28:50.533" v="52" actId="14100"/>
          <ac:picMkLst>
            <pc:docMk/>
            <pc:sldMk cId="2101254672" sldId="310"/>
            <ac:picMk id="5" creationId="{A52A9B84-DC1A-A3B9-C15A-02B56D5DBE9A}"/>
          </ac:picMkLst>
        </pc:picChg>
      </pc:sldChg>
    </pc:docChg>
  </pc:docChgLst>
  <pc:docChgLst>
    <pc:chgData name="Alison Cooke" userId="S::a.cooke@uwtsd.ac.uk::46c329c9-26b7-4eba-b77b-7474421bfd31" providerId="AD" clId="Web-{5436EEB0-680E-E364-04D3-F99C5572A95E}"/>
    <pc:docChg chg="addSld delSld modSld">
      <pc:chgData name="Alison Cooke" userId="S::a.cooke@uwtsd.ac.uk::46c329c9-26b7-4eba-b77b-7474421bfd31" providerId="AD" clId="Web-{5436EEB0-680E-E364-04D3-F99C5572A95E}" dt="2025-02-06T16:22:56.572" v="1023"/>
      <pc:docMkLst>
        <pc:docMk/>
      </pc:docMkLst>
      <pc:sldChg chg="modSp">
        <pc:chgData name="Alison Cooke" userId="S::a.cooke@uwtsd.ac.uk::46c329c9-26b7-4eba-b77b-7474421bfd31" providerId="AD" clId="Web-{5436EEB0-680E-E364-04D3-F99C5572A95E}" dt="2025-02-06T16:17:40.065" v="952" actId="20577"/>
        <pc:sldMkLst>
          <pc:docMk/>
          <pc:sldMk cId="3553625335" sldId="257"/>
        </pc:sldMkLst>
        <pc:spChg chg="mod">
          <ac:chgData name="Alison Cooke" userId="S::a.cooke@uwtsd.ac.uk::46c329c9-26b7-4eba-b77b-7474421bfd31" providerId="AD" clId="Web-{5436EEB0-680E-E364-04D3-F99C5572A95E}" dt="2025-02-06T16:17:40.065" v="952" actId="20577"/>
          <ac:spMkLst>
            <pc:docMk/>
            <pc:sldMk cId="3553625335" sldId="257"/>
            <ac:spMk id="5" creationId="{96FE8A07-45B3-4401-AEF2-C9368D14EA2F}"/>
          </ac:spMkLst>
        </pc:spChg>
      </pc:sldChg>
      <pc:sldChg chg="modSp">
        <pc:chgData name="Alison Cooke" userId="S::a.cooke@uwtsd.ac.uk::46c329c9-26b7-4eba-b77b-7474421bfd31" providerId="AD" clId="Web-{5436EEB0-680E-E364-04D3-F99C5572A95E}" dt="2025-02-06T15:19:17.112" v="129" actId="20577"/>
        <pc:sldMkLst>
          <pc:docMk/>
          <pc:sldMk cId="379570156" sldId="258"/>
        </pc:sldMkLst>
        <pc:spChg chg="mod">
          <ac:chgData name="Alison Cooke" userId="S::a.cooke@uwtsd.ac.uk::46c329c9-26b7-4eba-b77b-7474421bfd31" providerId="AD" clId="Web-{5436EEB0-680E-E364-04D3-F99C5572A95E}" dt="2025-02-06T15:19:04.768" v="127" actId="20577"/>
          <ac:spMkLst>
            <pc:docMk/>
            <pc:sldMk cId="379570156" sldId="258"/>
            <ac:spMk id="2" creationId="{90CA26F3-B340-4EAB-8E74-B9032A74CFCE}"/>
          </ac:spMkLst>
        </pc:spChg>
        <pc:spChg chg="mod">
          <ac:chgData name="Alison Cooke" userId="S::a.cooke@uwtsd.ac.uk::46c329c9-26b7-4eba-b77b-7474421bfd31" providerId="AD" clId="Web-{5436EEB0-680E-E364-04D3-F99C5572A95E}" dt="2025-02-06T15:19:17.112" v="129" actId="20577"/>
          <ac:spMkLst>
            <pc:docMk/>
            <pc:sldMk cId="379570156" sldId="258"/>
            <ac:spMk id="3" creationId="{152694EE-EEC5-4A99-B80C-AF1B4E78579D}"/>
          </ac:spMkLst>
        </pc:spChg>
        <pc:spChg chg="mod">
          <ac:chgData name="Alison Cooke" userId="S::a.cooke@uwtsd.ac.uk::46c329c9-26b7-4eba-b77b-7474421bfd31" providerId="AD" clId="Web-{5436EEB0-680E-E364-04D3-F99C5572A95E}" dt="2025-02-06T15:18:54.112" v="125" actId="20577"/>
          <ac:spMkLst>
            <pc:docMk/>
            <pc:sldMk cId="379570156" sldId="258"/>
            <ac:spMk id="7" creationId="{8064F23E-DB19-62DA-1AD7-F0C27B1CFB98}"/>
          </ac:spMkLst>
        </pc:spChg>
      </pc:sldChg>
      <pc:sldChg chg="modSp">
        <pc:chgData name="Alison Cooke" userId="S::a.cooke@uwtsd.ac.uk::46c329c9-26b7-4eba-b77b-7474421bfd31" providerId="AD" clId="Web-{5436EEB0-680E-E364-04D3-F99C5572A95E}" dt="2025-02-06T16:22:12.290" v="1014" actId="20577"/>
        <pc:sldMkLst>
          <pc:docMk/>
          <pc:sldMk cId="789751851" sldId="259"/>
        </pc:sldMkLst>
        <pc:spChg chg="mod">
          <ac:chgData name="Alison Cooke" userId="S::a.cooke@uwtsd.ac.uk::46c329c9-26b7-4eba-b77b-7474421bfd31" providerId="AD" clId="Web-{5436EEB0-680E-E364-04D3-F99C5572A95E}" dt="2025-02-06T16:22:12.290" v="1014" actId="20577"/>
          <ac:spMkLst>
            <pc:docMk/>
            <pc:sldMk cId="789751851" sldId="259"/>
            <ac:spMk id="2" creationId="{DC9739F1-F08A-432B-96E2-74FC36F69E00}"/>
          </ac:spMkLst>
        </pc:spChg>
        <pc:spChg chg="mod">
          <ac:chgData name="Alison Cooke" userId="S::a.cooke@uwtsd.ac.uk::46c329c9-26b7-4eba-b77b-7474421bfd31" providerId="AD" clId="Web-{5436EEB0-680E-E364-04D3-F99C5572A95E}" dt="2025-02-06T15:22:06.897" v="215" actId="20577"/>
          <ac:spMkLst>
            <pc:docMk/>
            <pc:sldMk cId="789751851" sldId="259"/>
            <ac:spMk id="3" creationId="{823EB4BC-1A7A-487A-96B6-870B6CBCC647}"/>
          </ac:spMkLst>
        </pc:spChg>
        <pc:spChg chg="mod">
          <ac:chgData name="Alison Cooke" userId="S::a.cooke@uwtsd.ac.uk::46c329c9-26b7-4eba-b77b-7474421bfd31" providerId="AD" clId="Web-{5436EEB0-680E-E364-04D3-F99C5572A95E}" dt="2025-02-06T15:22:21.351" v="217" actId="20577"/>
          <ac:spMkLst>
            <pc:docMk/>
            <pc:sldMk cId="789751851" sldId="259"/>
            <ac:spMk id="4" creationId="{66929E3B-3B6C-4C12-AE76-FC6965D64F7F}"/>
          </ac:spMkLst>
        </pc:spChg>
      </pc:sldChg>
      <pc:sldChg chg="modSp">
        <pc:chgData name="Alison Cooke" userId="S::a.cooke@uwtsd.ac.uk::46c329c9-26b7-4eba-b77b-7474421bfd31" providerId="AD" clId="Web-{5436EEB0-680E-E364-04D3-F99C5572A95E}" dt="2025-02-06T15:37:29.777" v="484" actId="20577"/>
        <pc:sldMkLst>
          <pc:docMk/>
          <pc:sldMk cId="3041865166" sldId="261"/>
        </pc:sldMkLst>
        <pc:spChg chg="mod">
          <ac:chgData name="Alison Cooke" userId="S::a.cooke@uwtsd.ac.uk::46c329c9-26b7-4eba-b77b-7474421bfd31" providerId="AD" clId="Web-{5436EEB0-680E-E364-04D3-F99C5572A95E}" dt="2025-02-06T15:36:09.760" v="440" actId="20577"/>
          <ac:spMkLst>
            <pc:docMk/>
            <pc:sldMk cId="3041865166" sldId="261"/>
            <ac:spMk id="2" creationId="{8A5C9A4B-49B6-4D14-93E5-88DB1C3DBAD0}"/>
          </ac:spMkLst>
        </pc:spChg>
        <pc:spChg chg="mod">
          <ac:chgData name="Alison Cooke" userId="S::a.cooke@uwtsd.ac.uk::46c329c9-26b7-4eba-b77b-7474421bfd31" providerId="AD" clId="Web-{5436EEB0-680E-E364-04D3-F99C5572A95E}" dt="2025-02-06T15:37:29.777" v="484" actId="20577"/>
          <ac:spMkLst>
            <pc:docMk/>
            <pc:sldMk cId="3041865166" sldId="261"/>
            <ac:spMk id="3" creationId="{FA1DF8CB-C1F0-45C5-B2A5-33D73927B34D}"/>
          </ac:spMkLst>
        </pc:spChg>
      </pc:sldChg>
      <pc:sldChg chg="modSp">
        <pc:chgData name="Alison Cooke" userId="S::a.cooke@uwtsd.ac.uk::46c329c9-26b7-4eba-b77b-7474421bfd31" providerId="AD" clId="Web-{5436EEB0-680E-E364-04D3-F99C5572A95E}" dt="2025-02-06T15:35:58.244" v="435" actId="20577"/>
        <pc:sldMkLst>
          <pc:docMk/>
          <pc:sldMk cId="2523266824" sldId="262"/>
        </pc:sldMkLst>
        <pc:spChg chg="mod">
          <ac:chgData name="Alison Cooke" userId="S::a.cooke@uwtsd.ac.uk::46c329c9-26b7-4eba-b77b-7474421bfd31" providerId="AD" clId="Web-{5436EEB0-680E-E364-04D3-F99C5572A95E}" dt="2025-02-06T15:35:58.244" v="435" actId="20577"/>
          <ac:spMkLst>
            <pc:docMk/>
            <pc:sldMk cId="2523266824" sldId="262"/>
            <ac:spMk id="3" creationId="{2BA7763E-56DC-453F-9076-E3DA6FD13261}"/>
          </ac:spMkLst>
        </pc:spChg>
      </pc:sldChg>
      <pc:sldChg chg="modSp">
        <pc:chgData name="Alison Cooke" userId="S::a.cooke@uwtsd.ac.uk::46c329c9-26b7-4eba-b77b-7474421bfd31" providerId="AD" clId="Web-{5436EEB0-680E-E364-04D3-F99C5572A95E}" dt="2025-02-06T16:22:28.946" v="1017" actId="20577"/>
        <pc:sldMkLst>
          <pc:docMk/>
          <pc:sldMk cId="2002097522" sldId="264"/>
        </pc:sldMkLst>
        <pc:spChg chg="mod">
          <ac:chgData name="Alison Cooke" userId="S::a.cooke@uwtsd.ac.uk::46c329c9-26b7-4eba-b77b-7474421bfd31" providerId="AD" clId="Web-{5436EEB0-680E-E364-04D3-F99C5572A95E}" dt="2025-02-06T16:22:28.946" v="1017" actId="20577"/>
          <ac:spMkLst>
            <pc:docMk/>
            <pc:sldMk cId="2002097522" sldId="264"/>
            <ac:spMk id="2" creationId="{444E2DBA-F5EB-4911-AB67-C783716941C3}"/>
          </ac:spMkLst>
        </pc:spChg>
        <pc:spChg chg="mod">
          <ac:chgData name="Alison Cooke" userId="S::a.cooke@uwtsd.ac.uk::46c329c9-26b7-4eba-b77b-7474421bfd31" providerId="AD" clId="Web-{5436EEB0-680E-E364-04D3-F99C5572A95E}" dt="2025-02-06T16:01:44.356" v="716" actId="20577"/>
          <ac:spMkLst>
            <pc:docMk/>
            <pc:sldMk cId="2002097522" sldId="264"/>
            <ac:spMk id="3" creationId="{40DF23ED-F78C-40F9-A460-831C67B62F36}"/>
          </ac:spMkLst>
        </pc:spChg>
      </pc:sldChg>
      <pc:sldChg chg="modSp">
        <pc:chgData name="Alison Cooke" userId="S::a.cooke@uwtsd.ac.uk::46c329c9-26b7-4eba-b77b-7474421bfd31" providerId="AD" clId="Web-{5436EEB0-680E-E364-04D3-F99C5572A95E}" dt="2025-02-06T15:24:51.854" v="254" actId="20577"/>
        <pc:sldMkLst>
          <pc:docMk/>
          <pc:sldMk cId="2511280831" sldId="266"/>
        </pc:sldMkLst>
        <pc:spChg chg="mod">
          <ac:chgData name="Alison Cooke" userId="S::a.cooke@uwtsd.ac.uk::46c329c9-26b7-4eba-b77b-7474421bfd31" providerId="AD" clId="Web-{5436EEB0-680E-E364-04D3-F99C5572A95E}" dt="2025-02-06T15:24:00.525" v="240" actId="20577"/>
          <ac:spMkLst>
            <pc:docMk/>
            <pc:sldMk cId="2511280831" sldId="266"/>
            <ac:spMk id="2" creationId="{C257EF50-E6BB-4153-B801-E0884BE85B05}"/>
          </ac:spMkLst>
        </pc:spChg>
        <pc:spChg chg="mod">
          <ac:chgData name="Alison Cooke" userId="S::a.cooke@uwtsd.ac.uk::46c329c9-26b7-4eba-b77b-7474421bfd31" providerId="AD" clId="Web-{5436EEB0-680E-E364-04D3-F99C5572A95E}" dt="2025-02-06T15:24:08.666" v="241" actId="20577"/>
          <ac:spMkLst>
            <pc:docMk/>
            <pc:sldMk cId="2511280831" sldId="266"/>
            <ac:spMk id="3" creationId="{658C690E-5CBE-4BDA-BD72-E432396BE4C6}"/>
          </ac:spMkLst>
        </pc:spChg>
        <pc:spChg chg="mod">
          <ac:chgData name="Alison Cooke" userId="S::a.cooke@uwtsd.ac.uk::46c329c9-26b7-4eba-b77b-7474421bfd31" providerId="AD" clId="Web-{5436EEB0-680E-E364-04D3-F99C5572A95E}" dt="2025-02-06T15:24:51.854" v="254" actId="20577"/>
          <ac:spMkLst>
            <pc:docMk/>
            <pc:sldMk cId="2511280831" sldId="266"/>
            <ac:spMk id="6" creationId="{CE5D857B-B3EB-42A9-9378-BB924DA2D331}"/>
          </ac:spMkLst>
        </pc:spChg>
      </pc:sldChg>
      <pc:sldChg chg="del">
        <pc:chgData name="Alison Cooke" userId="S::a.cooke@uwtsd.ac.uk::46c329c9-26b7-4eba-b77b-7474421bfd31" providerId="AD" clId="Web-{5436EEB0-680E-E364-04D3-F99C5572A95E}" dt="2025-02-06T15:33:52.929" v="401"/>
        <pc:sldMkLst>
          <pc:docMk/>
          <pc:sldMk cId="3451093567" sldId="300"/>
        </pc:sldMkLst>
      </pc:sldChg>
      <pc:sldChg chg="modSp">
        <pc:chgData name="Alison Cooke" userId="S::a.cooke@uwtsd.ac.uk::46c329c9-26b7-4eba-b77b-7474421bfd31" providerId="AD" clId="Web-{5436EEB0-680E-E364-04D3-F99C5572A95E}" dt="2025-02-06T15:38:59.232" v="528" actId="20577"/>
        <pc:sldMkLst>
          <pc:docMk/>
          <pc:sldMk cId="2384083794" sldId="302"/>
        </pc:sldMkLst>
        <pc:spChg chg="mod">
          <ac:chgData name="Alison Cooke" userId="S::a.cooke@uwtsd.ac.uk::46c329c9-26b7-4eba-b77b-7474421bfd31" providerId="AD" clId="Web-{5436EEB0-680E-E364-04D3-F99C5572A95E}" dt="2025-02-06T15:38:59.232" v="528" actId="20577"/>
          <ac:spMkLst>
            <pc:docMk/>
            <pc:sldMk cId="2384083794" sldId="302"/>
            <ac:spMk id="2" creationId="{2F5D6187-AC78-40D6-B941-932E04A733C1}"/>
          </ac:spMkLst>
        </pc:spChg>
        <pc:spChg chg="mod">
          <ac:chgData name="Alison Cooke" userId="S::a.cooke@uwtsd.ac.uk::46c329c9-26b7-4eba-b77b-7474421bfd31" providerId="AD" clId="Web-{5436EEB0-680E-E364-04D3-F99C5572A95E}" dt="2025-02-06T15:38:53.107" v="527" actId="20577"/>
          <ac:spMkLst>
            <pc:docMk/>
            <pc:sldMk cId="2384083794" sldId="302"/>
            <ac:spMk id="3" creationId="{BCBB7708-1249-412B-81E0-280BCD3A153A}"/>
          </ac:spMkLst>
        </pc:spChg>
      </pc:sldChg>
      <pc:sldChg chg="modSp">
        <pc:chgData name="Alison Cooke" userId="S::a.cooke@uwtsd.ac.uk::46c329c9-26b7-4eba-b77b-7474421bfd31" providerId="AD" clId="Web-{5436EEB0-680E-E364-04D3-F99C5572A95E}" dt="2025-02-06T15:38:40.966" v="526" actId="20577"/>
        <pc:sldMkLst>
          <pc:docMk/>
          <pc:sldMk cId="3377853056" sldId="303"/>
        </pc:sldMkLst>
        <pc:spChg chg="mod">
          <ac:chgData name="Alison Cooke" userId="S::a.cooke@uwtsd.ac.uk::46c329c9-26b7-4eba-b77b-7474421bfd31" providerId="AD" clId="Web-{5436EEB0-680E-E364-04D3-F99C5572A95E}" dt="2025-02-06T15:38:40.966" v="526" actId="20577"/>
          <ac:spMkLst>
            <pc:docMk/>
            <pc:sldMk cId="3377853056" sldId="303"/>
            <ac:spMk id="2" creationId="{25019F9E-6621-45C9-A5B2-ACB4A6DFECB9}"/>
          </ac:spMkLst>
        </pc:spChg>
        <pc:spChg chg="mod">
          <ac:chgData name="Alison Cooke" userId="S::a.cooke@uwtsd.ac.uk::46c329c9-26b7-4eba-b77b-7474421bfd31" providerId="AD" clId="Web-{5436EEB0-680E-E364-04D3-F99C5572A95E}" dt="2025-02-06T15:38:35.529" v="525" actId="20577"/>
          <ac:spMkLst>
            <pc:docMk/>
            <pc:sldMk cId="3377853056" sldId="303"/>
            <ac:spMk id="3" creationId="{ACEED9A1-F2F4-4B0F-B931-73E0EA794436}"/>
          </ac:spMkLst>
        </pc:spChg>
      </pc:sldChg>
      <pc:sldChg chg="modSp">
        <pc:chgData name="Alison Cooke" userId="S::a.cooke@uwtsd.ac.uk::46c329c9-26b7-4eba-b77b-7474421bfd31" providerId="AD" clId="Web-{5436EEB0-680E-E364-04D3-F99C5572A95E}" dt="2025-02-06T15:38:28.622" v="524" actId="20577"/>
        <pc:sldMkLst>
          <pc:docMk/>
          <pc:sldMk cId="2749282410" sldId="304"/>
        </pc:sldMkLst>
        <pc:spChg chg="mod">
          <ac:chgData name="Alison Cooke" userId="S::a.cooke@uwtsd.ac.uk::46c329c9-26b7-4eba-b77b-7474421bfd31" providerId="AD" clId="Web-{5436EEB0-680E-E364-04D3-F99C5572A95E}" dt="2025-02-06T15:38:28.622" v="524" actId="20577"/>
          <ac:spMkLst>
            <pc:docMk/>
            <pc:sldMk cId="2749282410" sldId="304"/>
            <ac:spMk id="2" creationId="{2F2F95B0-5F21-492E-83B3-058300F58AA1}"/>
          </ac:spMkLst>
        </pc:spChg>
        <pc:spChg chg="mod">
          <ac:chgData name="Alison Cooke" userId="S::a.cooke@uwtsd.ac.uk::46c329c9-26b7-4eba-b77b-7474421bfd31" providerId="AD" clId="Web-{5436EEB0-680E-E364-04D3-F99C5572A95E}" dt="2025-02-06T15:38:23.466" v="523" actId="20577"/>
          <ac:spMkLst>
            <pc:docMk/>
            <pc:sldMk cId="2749282410" sldId="304"/>
            <ac:spMk id="3" creationId="{106305E4-DB3B-402A-B689-CAAF94416DEC}"/>
          </ac:spMkLst>
        </pc:spChg>
      </pc:sldChg>
      <pc:sldChg chg="modSp">
        <pc:chgData name="Alison Cooke" userId="S::a.cooke@uwtsd.ac.uk::46c329c9-26b7-4eba-b77b-7474421bfd31" providerId="AD" clId="Web-{5436EEB0-680E-E364-04D3-F99C5572A95E}" dt="2025-02-06T15:38:16.825" v="522" actId="20577"/>
        <pc:sldMkLst>
          <pc:docMk/>
          <pc:sldMk cId="2299261166" sldId="305"/>
        </pc:sldMkLst>
        <pc:spChg chg="mod">
          <ac:chgData name="Alison Cooke" userId="S::a.cooke@uwtsd.ac.uk::46c329c9-26b7-4eba-b77b-7474421bfd31" providerId="AD" clId="Web-{5436EEB0-680E-E364-04D3-F99C5572A95E}" dt="2025-02-06T15:37:43.090" v="490" actId="20577"/>
          <ac:spMkLst>
            <pc:docMk/>
            <pc:sldMk cId="2299261166" sldId="305"/>
            <ac:spMk id="2" creationId="{8005464E-3287-4AFF-94E2-F917E769E89F}"/>
          </ac:spMkLst>
        </pc:spChg>
        <pc:spChg chg="mod">
          <ac:chgData name="Alison Cooke" userId="S::a.cooke@uwtsd.ac.uk::46c329c9-26b7-4eba-b77b-7474421bfd31" providerId="AD" clId="Web-{5436EEB0-680E-E364-04D3-F99C5572A95E}" dt="2025-02-06T15:38:16.825" v="522" actId="20577"/>
          <ac:spMkLst>
            <pc:docMk/>
            <pc:sldMk cId="2299261166" sldId="305"/>
            <ac:spMk id="3" creationId="{7E750451-4A95-4A3E-93FB-5A8B3CCCD4BF}"/>
          </ac:spMkLst>
        </pc:spChg>
      </pc:sldChg>
      <pc:sldChg chg="del">
        <pc:chgData name="Alison Cooke" userId="S::a.cooke@uwtsd.ac.uk::46c329c9-26b7-4eba-b77b-7474421bfd31" providerId="AD" clId="Web-{5436EEB0-680E-E364-04D3-F99C5572A95E}" dt="2025-02-06T15:50:26.201" v="646"/>
        <pc:sldMkLst>
          <pc:docMk/>
          <pc:sldMk cId="2796103693" sldId="306"/>
        </pc:sldMkLst>
      </pc:sldChg>
      <pc:sldChg chg="del">
        <pc:chgData name="Alison Cooke" userId="S::a.cooke@uwtsd.ac.uk::46c329c9-26b7-4eba-b77b-7474421bfd31" providerId="AD" clId="Web-{5436EEB0-680E-E364-04D3-F99C5572A95E}" dt="2025-02-06T15:50:30.435" v="647"/>
        <pc:sldMkLst>
          <pc:docMk/>
          <pc:sldMk cId="1618911926" sldId="307"/>
        </pc:sldMkLst>
      </pc:sldChg>
      <pc:sldChg chg="del">
        <pc:chgData name="Alison Cooke" userId="S::a.cooke@uwtsd.ac.uk::46c329c9-26b7-4eba-b77b-7474421bfd31" providerId="AD" clId="Web-{5436EEB0-680E-E364-04D3-F99C5572A95E}" dt="2025-02-06T15:50:35.638" v="648"/>
        <pc:sldMkLst>
          <pc:docMk/>
          <pc:sldMk cId="3000629804" sldId="308"/>
        </pc:sldMkLst>
      </pc:sldChg>
      <pc:sldChg chg="modSp">
        <pc:chgData name="Alison Cooke" userId="S::a.cooke@uwtsd.ac.uk::46c329c9-26b7-4eba-b77b-7474421bfd31" providerId="AD" clId="Web-{5436EEB0-680E-E364-04D3-F99C5572A95E}" dt="2025-02-06T15:33:29.412" v="400" actId="20577"/>
        <pc:sldMkLst>
          <pc:docMk/>
          <pc:sldMk cId="4048110867" sldId="309"/>
        </pc:sldMkLst>
        <pc:spChg chg="mod">
          <ac:chgData name="Alison Cooke" userId="S::a.cooke@uwtsd.ac.uk::46c329c9-26b7-4eba-b77b-7474421bfd31" providerId="AD" clId="Web-{5436EEB0-680E-E364-04D3-F99C5572A95E}" dt="2025-02-06T15:33:29.412" v="400" actId="20577"/>
          <ac:spMkLst>
            <pc:docMk/>
            <pc:sldMk cId="4048110867" sldId="309"/>
            <ac:spMk id="2" creationId="{9520DE70-28DB-BFBD-AD31-4F247824BDD3}"/>
          </ac:spMkLst>
        </pc:spChg>
        <pc:spChg chg="mod">
          <ac:chgData name="Alison Cooke" userId="S::a.cooke@uwtsd.ac.uk::46c329c9-26b7-4eba-b77b-7474421bfd31" providerId="AD" clId="Web-{5436EEB0-680E-E364-04D3-F99C5572A95E}" dt="2025-02-06T15:33:19.756" v="399" actId="20577"/>
          <ac:spMkLst>
            <pc:docMk/>
            <pc:sldMk cId="4048110867" sldId="309"/>
            <ac:spMk id="3" creationId="{334CF554-D2C2-1310-40B3-32239AF9FA23}"/>
          </ac:spMkLst>
        </pc:spChg>
        <pc:spChg chg="mod">
          <ac:chgData name="Alison Cooke" userId="S::a.cooke@uwtsd.ac.uk::46c329c9-26b7-4eba-b77b-7474421bfd31" providerId="AD" clId="Web-{5436EEB0-680E-E364-04D3-F99C5572A95E}" dt="2025-02-06T15:32:45.849" v="396"/>
          <ac:spMkLst>
            <pc:docMk/>
            <pc:sldMk cId="4048110867" sldId="309"/>
            <ac:spMk id="4" creationId="{F5F8624F-F74E-D3CB-4254-138C98A31390}"/>
          </ac:spMkLst>
        </pc:spChg>
      </pc:sldChg>
      <pc:sldChg chg="modSp">
        <pc:chgData name="Alison Cooke" userId="S::a.cooke@uwtsd.ac.uk::46c329c9-26b7-4eba-b77b-7474421bfd31" providerId="AD" clId="Web-{5436EEB0-680E-E364-04D3-F99C5572A95E}" dt="2025-02-06T15:34:58.555" v="405"/>
        <pc:sldMkLst>
          <pc:docMk/>
          <pc:sldMk cId="2101254672" sldId="310"/>
        </pc:sldMkLst>
        <pc:spChg chg="mod">
          <ac:chgData name="Alison Cooke" userId="S::a.cooke@uwtsd.ac.uk::46c329c9-26b7-4eba-b77b-7474421bfd31" providerId="AD" clId="Web-{5436EEB0-680E-E364-04D3-F99C5572A95E}" dt="2025-02-06T15:34:33.070" v="402" actId="20577"/>
          <ac:spMkLst>
            <pc:docMk/>
            <pc:sldMk cId="2101254672" sldId="310"/>
            <ac:spMk id="2" creationId="{A49B3CF5-F43C-B5EB-464B-5D96BC9710C3}"/>
          </ac:spMkLst>
        </pc:spChg>
        <pc:spChg chg="mod">
          <ac:chgData name="Alison Cooke" userId="S::a.cooke@uwtsd.ac.uk::46c329c9-26b7-4eba-b77b-7474421bfd31" providerId="AD" clId="Web-{5436EEB0-680E-E364-04D3-F99C5572A95E}" dt="2025-02-06T15:34:58.555" v="405"/>
          <ac:spMkLst>
            <pc:docMk/>
            <pc:sldMk cId="2101254672" sldId="310"/>
            <ac:spMk id="3" creationId="{097C8762-7F4C-AB43-7031-177BEDFE2CA4}"/>
          </ac:spMkLst>
        </pc:spChg>
      </pc:sldChg>
      <pc:sldChg chg="addSp modSp new mod modClrScheme chgLayout">
        <pc:chgData name="Alison Cooke" userId="S::a.cooke@uwtsd.ac.uk::46c329c9-26b7-4eba-b77b-7474421bfd31" providerId="AD" clId="Web-{5436EEB0-680E-E364-04D3-F99C5572A95E}" dt="2025-02-06T16:17:45.815" v="953" actId="20577"/>
        <pc:sldMkLst>
          <pc:docMk/>
          <pc:sldMk cId="3722178819" sldId="311"/>
        </pc:sldMkLst>
        <pc:spChg chg="mod">
          <ac:chgData name="Alison Cooke" userId="S::a.cooke@uwtsd.ac.uk::46c329c9-26b7-4eba-b77b-7474421bfd31" providerId="AD" clId="Web-{5436EEB0-680E-E364-04D3-F99C5572A95E}" dt="2025-02-06T15:18:21.845" v="121" actId="20577"/>
          <ac:spMkLst>
            <pc:docMk/>
            <pc:sldMk cId="3722178819" sldId="311"/>
            <ac:spMk id="2" creationId="{9F58FF28-8CEA-D4EC-D529-6F6D113C5CBB}"/>
          </ac:spMkLst>
        </pc:spChg>
        <pc:spChg chg="mod">
          <ac:chgData name="Alison Cooke" userId="S::a.cooke@uwtsd.ac.uk::46c329c9-26b7-4eba-b77b-7474421bfd31" providerId="AD" clId="Web-{5436EEB0-680E-E364-04D3-F99C5572A95E}" dt="2025-02-06T16:17:45.815" v="953" actId="20577"/>
          <ac:spMkLst>
            <pc:docMk/>
            <pc:sldMk cId="3722178819" sldId="311"/>
            <ac:spMk id="3" creationId="{2F27B6C9-0892-5797-E60D-CA4340CB5CA8}"/>
          </ac:spMkLst>
        </pc:spChg>
        <pc:picChg chg="add mod">
          <ac:chgData name="Alison Cooke" userId="S::a.cooke@uwtsd.ac.uk::46c329c9-26b7-4eba-b77b-7474421bfd31" providerId="AD" clId="Web-{5436EEB0-680E-E364-04D3-F99C5572A95E}" dt="2025-02-06T15:17:53.470" v="117"/>
          <ac:picMkLst>
            <pc:docMk/>
            <pc:sldMk cId="3722178819" sldId="311"/>
            <ac:picMk id="4" creationId="{77F04722-A36C-A976-26E7-AB608BEA5EAE}"/>
          </ac:picMkLst>
        </pc:picChg>
      </pc:sldChg>
      <pc:sldChg chg="modSp add replId">
        <pc:chgData name="Alison Cooke" userId="S::a.cooke@uwtsd.ac.uk::46c329c9-26b7-4eba-b77b-7474421bfd31" providerId="AD" clId="Web-{5436EEB0-680E-E364-04D3-F99C5572A95E}" dt="2025-02-06T15:27:41.748" v="306" actId="20577"/>
        <pc:sldMkLst>
          <pc:docMk/>
          <pc:sldMk cId="2931667657" sldId="312"/>
        </pc:sldMkLst>
        <pc:spChg chg="mod">
          <ac:chgData name="Alison Cooke" userId="S::a.cooke@uwtsd.ac.uk::46c329c9-26b7-4eba-b77b-7474421bfd31" providerId="AD" clId="Web-{5436EEB0-680E-E364-04D3-F99C5572A95E}" dt="2025-02-06T15:25:30.449" v="275" actId="20577"/>
          <ac:spMkLst>
            <pc:docMk/>
            <pc:sldMk cId="2931667657" sldId="312"/>
            <ac:spMk id="2" creationId="{9EA3133C-9797-7A8B-FC76-82B91DD297F1}"/>
          </ac:spMkLst>
        </pc:spChg>
        <pc:spChg chg="mod">
          <ac:chgData name="Alison Cooke" userId="S::a.cooke@uwtsd.ac.uk::46c329c9-26b7-4eba-b77b-7474421bfd31" providerId="AD" clId="Web-{5436EEB0-680E-E364-04D3-F99C5572A95E}" dt="2025-02-06T15:27:41.748" v="306" actId="20577"/>
          <ac:spMkLst>
            <pc:docMk/>
            <pc:sldMk cId="2931667657" sldId="312"/>
            <ac:spMk id="3" creationId="{854D9099-770B-8448-7D6E-79F57E1FF96B}"/>
          </ac:spMkLst>
        </pc:spChg>
        <pc:spChg chg="mod">
          <ac:chgData name="Alison Cooke" userId="S::a.cooke@uwtsd.ac.uk::46c329c9-26b7-4eba-b77b-7474421bfd31" providerId="AD" clId="Web-{5436EEB0-680E-E364-04D3-F99C5572A95E}" dt="2025-02-06T15:25:38.558" v="279" actId="20577"/>
          <ac:spMkLst>
            <pc:docMk/>
            <pc:sldMk cId="2931667657" sldId="312"/>
            <ac:spMk id="6" creationId="{27565E6B-0A4B-55FF-D288-B70ACE8E4F4C}"/>
          </ac:spMkLst>
        </pc:spChg>
      </pc:sldChg>
      <pc:sldChg chg="addSp modSp new">
        <pc:chgData name="Alison Cooke" userId="S::a.cooke@uwtsd.ac.uk::46c329c9-26b7-4eba-b77b-7474421bfd31" providerId="AD" clId="Web-{5436EEB0-680E-E364-04D3-F99C5572A95E}" dt="2025-02-06T15:44:11.192" v="592" actId="20577"/>
        <pc:sldMkLst>
          <pc:docMk/>
          <pc:sldMk cId="4138637694" sldId="313"/>
        </pc:sldMkLst>
        <pc:spChg chg="mod">
          <ac:chgData name="Alison Cooke" userId="S::a.cooke@uwtsd.ac.uk::46c329c9-26b7-4eba-b77b-7474421bfd31" providerId="AD" clId="Web-{5436EEB0-680E-E364-04D3-F99C5572A95E}" dt="2025-02-06T15:41:33.892" v="571" actId="20577"/>
          <ac:spMkLst>
            <pc:docMk/>
            <pc:sldMk cId="4138637694" sldId="313"/>
            <ac:spMk id="2" creationId="{A37E2A7A-37E2-28E0-0CFE-B6FAE3689CEA}"/>
          </ac:spMkLst>
        </pc:spChg>
        <pc:spChg chg="mod">
          <ac:chgData name="Alison Cooke" userId="S::a.cooke@uwtsd.ac.uk::46c329c9-26b7-4eba-b77b-7474421bfd31" providerId="AD" clId="Web-{5436EEB0-680E-E364-04D3-F99C5572A95E}" dt="2025-02-06T15:43:59.317" v="590" actId="20577"/>
          <ac:spMkLst>
            <pc:docMk/>
            <pc:sldMk cId="4138637694" sldId="313"/>
            <ac:spMk id="3" creationId="{C516A162-1CB6-45E8-CDEB-9609A4D046FA}"/>
          </ac:spMkLst>
        </pc:spChg>
        <pc:spChg chg="mod">
          <ac:chgData name="Alison Cooke" userId="S::a.cooke@uwtsd.ac.uk::46c329c9-26b7-4eba-b77b-7474421bfd31" providerId="AD" clId="Web-{5436EEB0-680E-E364-04D3-F99C5572A95E}" dt="2025-02-06T15:44:11.192" v="592" actId="20577"/>
          <ac:spMkLst>
            <pc:docMk/>
            <pc:sldMk cId="4138637694" sldId="313"/>
            <ac:spMk id="4" creationId="{20690312-CB72-BB99-6730-7C5DFA56963E}"/>
          </ac:spMkLst>
        </pc:spChg>
        <pc:graphicFrameChg chg="add mod modGraphic">
          <ac:chgData name="Alison Cooke" userId="S::a.cooke@uwtsd.ac.uk::46c329c9-26b7-4eba-b77b-7474421bfd31" providerId="AD" clId="Web-{5436EEB0-680E-E364-04D3-F99C5572A95E}" dt="2025-02-06T15:44:06.442" v="591" actId="1076"/>
          <ac:graphicFrameMkLst>
            <pc:docMk/>
            <pc:sldMk cId="4138637694" sldId="313"/>
            <ac:graphicFrameMk id="6" creationId="{D455C07E-90CD-42EB-272A-01780E49465E}"/>
          </ac:graphicFrameMkLst>
        </pc:graphicFrameChg>
      </pc:sldChg>
      <pc:sldChg chg="addSp modSp new addAnim">
        <pc:chgData name="Alison Cooke" userId="S::a.cooke@uwtsd.ac.uk::46c329c9-26b7-4eba-b77b-7474421bfd31" providerId="AD" clId="Web-{5436EEB0-680E-E364-04D3-F99C5572A95E}" dt="2025-02-06T15:50:05.263" v="645"/>
        <pc:sldMkLst>
          <pc:docMk/>
          <pc:sldMk cId="561432647" sldId="314"/>
        </pc:sldMkLst>
        <pc:spChg chg="mod">
          <ac:chgData name="Alison Cooke" userId="S::a.cooke@uwtsd.ac.uk::46c329c9-26b7-4eba-b77b-7474421bfd31" providerId="AD" clId="Web-{5436EEB0-680E-E364-04D3-F99C5572A95E}" dt="2025-02-06T15:46:04.304" v="610"/>
          <ac:spMkLst>
            <pc:docMk/>
            <pc:sldMk cId="561432647" sldId="314"/>
            <ac:spMk id="2" creationId="{E408C8D4-05AE-F8D6-75C5-00C8188BCCAC}"/>
          </ac:spMkLst>
        </pc:spChg>
        <pc:spChg chg="mod">
          <ac:chgData name="Alison Cooke" userId="S::a.cooke@uwtsd.ac.uk::46c329c9-26b7-4eba-b77b-7474421bfd31" providerId="AD" clId="Web-{5436EEB0-680E-E364-04D3-F99C5572A95E}" dt="2025-02-06T15:45:42.585" v="606" actId="20577"/>
          <ac:spMkLst>
            <pc:docMk/>
            <pc:sldMk cId="561432647" sldId="314"/>
            <ac:spMk id="3" creationId="{4025C873-82BA-6544-EF49-820E9596E8FC}"/>
          </ac:spMkLst>
        </pc:spChg>
        <pc:spChg chg="add mod">
          <ac:chgData name="Alison Cooke" userId="S::a.cooke@uwtsd.ac.uk::46c329c9-26b7-4eba-b77b-7474421bfd31" providerId="AD" clId="Web-{5436EEB0-680E-E364-04D3-F99C5572A95E}" dt="2025-02-06T15:46:28.727" v="612" actId="1076"/>
          <ac:spMkLst>
            <pc:docMk/>
            <pc:sldMk cId="561432647" sldId="314"/>
            <ac:spMk id="4" creationId="{9B2D1D70-557C-90D0-0D5E-CB39AD852903}"/>
          </ac:spMkLst>
        </pc:spChg>
        <pc:spChg chg="add mod">
          <ac:chgData name="Alison Cooke" userId="S::a.cooke@uwtsd.ac.uk::46c329c9-26b7-4eba-b77b-7474421bfd31" providerId="AD" clId="Web-{5436EEB0-680E-E364-04D3-F99C5572A95E}" dt="2025-02-06T15:49:24.152" v="639" actId="1076"/>
          <ac:spMkLst>
            <pc:docMk/>
            <pc:sldMk cId="561432647" sldId="314"/>
            <ac:spMk id="5" creationId="{6A7CC90A-510B-882D-03B3-58D56E067E77}"/>
          </ac:spMkLst>
        </pc:spChg>
        <pc:spChg chg="add mod">
          <ac:chgData name="Alison Cooke" userId="S::a.cooke@uwtsd.ac.uk::46c329c9-26b7-4eba-b77b-7474421bfd31" providerId="AD" clId="Web-{5436EEB0-680E-E364-04D3-F99C5572A95E}" dt="2025-02-06T15:47:14.509" v="619" actId="1076"/>
          <ac:spMkLst>
            <pc:docMk/>
            <pc:sldMk cId="561432647" sldId="314"/>
            <ac:spMk id="6" creationId="{01FE85E2-38A3-63D7-1FC2-601A31B1E6AD}"/>
          </ac:spMkLst>
        </pc:spChg>
        <pc:spChg chg="add mod">
          <ac:chgData name="Alison Cooke" userId="S::a.cooke@uwtsd.ac.uk::46c329c9-26b7-4eba-b77b-7474421bfd31" providerId="AD" clId="Web-{5436EEB0-680E-E364-04D3-F99C5572A95E}" dt="2025-02-06T15:48:02.432" v="628"/>
          <ac:spMkLst>
            <pc:docMk/>
            <pc:sldMk cId="561432647" sldId="314"/>
            <ac:spMk id="7" creationId="{DAA3F52C-371F-F46C-FCA5-FAA0304FA4DC}"/>
          </ac:spMkLst>
        </pc:spChg>
        <pc:spChg chg="add mod">
          <ac:chgData name="Alison Cooke" userId="S::a.cooke@uwtsd.ac.uk::46c329c9-26b7-4eba-b77b-7474421bfd31" providerId="AD" clId="Web-{5436EEB0-680E-E364-04D3-F99C5572A95E}" dt="2025-02-06T15:48:36.151" v="632"/>
          <ac:spMkLst>
            <pc:docMk/>
            <pc:sldMk cId="561432647" sldId="314"/>
            <ac:spMk id="8" creationId="{CC09C099-05AC-D1CC-3517-E2905FA13E78}"/>
          </ac:spMkLst>
        </pc:spChg>
        <pc:spChg chg="add mod">
          <ac:chgData name="Alison Cooke" userId="S::a.cooke@uwtsd.ac.uk::46c329c9-26b7-4eba-b77b-7474421bfd31" providerId="AD" clId="Web-{5436EEB0-680E-E364-04D3-F99C5572A95E}" dt="2025-02-06T15:49:05.730" v="637"/>
          <ac:spMkLst>
            <pc:docMk/>
            <pc:sldMk cId="561432647" sldId="314"/>
            <ac:spMk id="9" creationId="{A77A16A5-2807-6663-559C-96A7F4AAFE6E}"/>
          </ac:spMkLst>
        </pc:spChg>
      </pc:sldChg>
      <pc:sldChg chg="addSp delSp modSp new addAnim">
        <pc:chgData name="Alison Cooke" userId="S::a.cooke@uwtsd.ac.uk::46c329c9-26b7-4eba-b77b-7474421bfd31" providerId="AD" clId="Web-{5436EEB0-680E-E364-04D3-F99C5572A95E}" dt="2025-02-06T15:55:14.441" v="696"/>
        <pc:sldMkLst>
          <pc:docMk/>
          <pc:sldMk cId="2379608650" sldId="315"/>
        </pc:sldMkLst>
        <pc:spChg chg="mod">
          <ac:chgData name="Alison Cooke" userId="S::a.cooke@uwtsd.ac.uk::46c329c9-26b7-4eba-b77b-7474421bfd31" providerId="AD" clId="Web-{5436EEB0-680E-E364-04D3-F99C5572A95E}" dt="2025-02-06T15:51:12.030" v="659" actId="20577"/>
          <ac:spMkLst>
            <pc:docMk/>
            <pc:sldMk cId="2379608650" sldId="315"/>
            <ac:spMk id="2" creationId="{C167277A-0921-486C-4A1D-80926A107F9D}"/>
          </ac:spMkLst>
        </pc:spChg>
        <pc:spChg chg="del">
          <ac:chgData name="Alison Cooke" userId="S::a.cooke@uwtsd.ac.uk::46c329c9-26b7-4eba-b77b-7474421bfd31" providerId="AD" clId="Web-{5436EEB0-680E-E364-04D3-F99C5572A95E}" dt="2025-02-06T15:51:33.749" v="660"/>
          <ac:spMkLst>
            <pc:docMk/>
            <pc:sldMk cId="2379608650" sldId="315"/>
            <ac:spMk id="3" creationId="{84A843C5-43A9-BDF7-30F2-EBB3C43E8D7D}"/>
          </ac:spMkLst>
        </pc:spChg>
        <pc:spChg chg="add mod">
          <ac:chgData name="Alison Cooke" userId="S::a.cooke@uwtsd.ac.uk::46c329c9-26b7-4eba-b77b-7474421bfd31" providerId="AD" clId="Web-{5436EEB0-680E-E364-04D3-F99C5572A95E}" dt="2025-02-06T15:52:29.094" v="669" actId="1076"/>
          <ac:spMkLst>
            <pc:docMk/>
            <pc:sldMk cId="2379608650" sldId="315"/>
            <ac:spMk id="6" creationId="{3BD5E3DB-B44C-197E-E16E-7568465E24AD}"/>
          </ac:spMkLst>
        </pc:spChg>
        <pc:spChg chg="add mod">
          <ac:chgData name="Alison Cooke" userId="S::a.cooke@uwtsd.ac.uk::46c329c9-26b7-4eba-b77b-7474421bfd31" providerId="AD" clId="Web-{5436EEB0-680E-E364-04D3-F99C5572A95E}" dt="2025-02-06T15:52:48.110" v="672" actId="1076"/>
          <ac:spMkLst>
            <pc:docMk/>
            <pc:sldMk cId="2379608650" sldId="315"/>
            <ac:spMk id="7" creationId="{5451038D-3541-FB2A-DE02-76B8235E6602}"/>
          </ac:spMkLst>
        </pc:spChg>
        <pc:spChg chg="add mod">
          <ac:chgData name="Alison Cooke" userId="S::a.cooke@uwtsd.ac.uk::46c329c9-26b7-4eba-b77b-7474421bfd31" providerId="AD" clId="Web-{5436EEB0-680E-E364-04D3-F99C5572A95E}" dt="2025-02-06T15:53:11.907" v="674" actId="1076"/>
          <ac:spMkLst>
            <pc:docMk/>
            <pc:sldMk cId="2379608650" sldId="315"/>
            <ac:spMk id="8" creationId="{9B0B74A9-8A98-60D9-7560-4A208885F25F}"/>
          </ac:spMkLst>
        </pc:spChg>
        <pc:spChg chg="add mod">
          <ac:chgData name="Alison Cooke" userId="S::a.cooke@uwtsd.ac.uk::46c329c9-26b7-4eba-b77b-7474421bfd31" providerId="AD" clId="Web-{5436EEB0-680E-E364-04D3-F99C5572A95E}" dt="2025-02-06T15:54:43.878" v="690" actId="1076"/>
          <ac:spMkLst>
            <pc:docMk/>
            <pc:sldMk cId="2379608650" sldId="315"/>
            <ac:spMk id="9" creationId="{76D851FE-2201-60BE-DF56-CAE70C4632CE}"/>
          </ac:spMkLst>
        </pc:spChg>
        <pc:spChg chg="add mod">
          <ac:chgData name="Alison Cooke" userId="S::a.cooke@uwtsd.ac.uk::46c329c9-26b7-4eba-b77b-7474421bfd31" providerId="AD" clId="Web-{5436EEB0-680E-E364-04D3-F99C5572A95E}" dt="2025-02-06T15:54:15.940" v="684"/>
          <ac:spMkLst>
            <pc:docMk/>
            <pc:sldMk cId="2379608650" sldId="315"/>
            <ac:spMk id="10" creationId="{DFE50E5C-3833-ABF2-2D86-059B83BF167B}"/>
          </ac:spMkLst>
        </pc:spChg>
        <pc:spChg chg="add mod">
          <ac:chgData name="Alison Cooke" userId="S::a.cooke@uwtsd.ac.uk::46c329c9-26b7-4eba-b77b-7474421bfd31" providerId="AD" clId="Web-{5436EEB0-680E-E364-04D3-F99C5572A95E}" dt="2025-02-06T15:54:35.550" v="688"/>
          <ac:spMkLst>
            <pc:docMk/>
            <pc:sldMk cId="2379608650" sldId="315"/>
            <ac:spMk id="11" creationId="{F4898BD9-3BD8-00E3-B076-852913691178}"/>
          </ac:spMkLst>
        </pc:spChg>
        <pc:graphicFrameChg chg="add mod ord modGraphic">
          <ac:chgData name="Alison Cooke" userId="S::a.cooke@uwtsd.ac.uk::46c329c9-26b7-4eba-b77b-7474421bfd31" providerId="AD" clId="Web-{5436EEB0-680E-E364-04D3-F99C5572A95E}" dt="2025-02-06T15:52:03.890" v="667"/>
          <ac:graphicFrameMkLst>
            <pc:docMk/>
            <pc:sldMk cId="2379608650" sldId="315"/>
            <ac:graphicFrameMk id="5" creationId="{005BAF76-73DA-ED71-F4AA-51F2DE562939}"/>
          </ac:graphicFrameMkLst>
        </pc:graphicFrameChg>
      </pc:sldChg>
      <pc:sldChg chg="modSp new del">
        <pc:chgData name="Alison Cooke" userId="S::a.cooke@uwtsd.ac.uk::46c329c9-26b7-4eba-b77b-7474421bfd31" providerId="AD" clId="Web-{5436EEB0-680E-E364-04D3-F99C5572A95E}" dt="2025-02-06T15:59:21.431" v="710"/>
        <pc:sldMkLst>
          <pc:docMk/>
          <pc:sldMk cId="1537413249" sldId="316"/>
        </pc:sldMkLst>
        <pc:spChg chg="mod">
          <ac:chgData name="Alison Cooke" userId="S::a.cooke@uwtsd.ac.uk::46c329c9-26b7-4eba-b77b-7474421bfd31" providerId="AD" clId="Web-{5436EEB0-680E-E364-04D3-F99C5572A95E}" dt="2025-02-06T15:56:28.412" v="706"/>
          <ac:spMkLst>
            <pc:docMk/>
            <pc:sldMk cId="1537413249" sldId="316"/>
            <ac:spMk id="2" creationId="{364D2955-A6CB-62A6-00C7-485DDFF77C45}"/>
          </ac:spMkLst>
        </pc:spChg>
      </pc:sldChg>
      <pc:sldChg chg="add">
        <pc:chgData name="Alison Cooke" userId="S::a.cooke@uwtsd.ac.uk::46c329c9-26b7-4eba-b77b-7474421bfd31" providerId="AD" clId="Web-{5436EEB0-680E-E364-04D3-F99C5572A95E}" dt="2025-02-06T15:59:44.510" v="711"/>
        <pc:sldMkLst>
          <pc:docMk/>
          <pc:sldMk cId="2892124252" sldId="316"/>
        </pc:sldMkLst>
      </pc:sldChg>
      <pc:sldChg chg="add">
        <pc:chgData name="Alison Cooke" userId="S::a.cooke@uwtsd.ac.uk::46c329c9-26b7-4eba-b77b-7474421bfd31" providerId="AD" clId="Web-{5436EEB0-680E-E364-04D3-F99C5572A95E}" dt="2025-02-06T15:57:57.523" v="707"/>
        <pc:sldMkLst>
          <pc:docMk/>
          <pc:sldMk cId="1732608727" sldId="317"/>
        </pc:sldMkLst>
      </pc:sldChg>
      <pc:sldChg chg="add">
        <pc:chgData name="Alison Cooke" userId="S::a.cooke@uwtsd.ac.uk::46c329c9-26b7-4eba-b77b-7474421bfd31" providerId="AD" clId="Web-{5436EEB0-680E-E364-04D3-F99C5572A95E}" dt="2025-02-06T15:58:59.728" v="708"/>
        <pc:sldMkLst>
          <pc:docMk/>
          <pc:sldMk cId="3489546229" sldId="318"/>
        </pc:sldMkLst>
      </pc:sldChg>
      <pc:sldChg chg="add">
        <pc:chgData name="Alison Cooke" userId="S::a.cooke@uwtsd.ac.uk::46c329c9-26b7-4eba-b77b-7474421bfd31" providerId="AD" clId="Web-{5436EEB0-680E-E364-04D3-F99C5572A95E}" dt="2025-02-06T15:59:17.415" v="709"/>
        <pc:sldMkLst>
          <pc:docMk/>
          <pc:sldMk cId="3493263041" sldId="319"/>
        </pc:sldMkLst>
      </pc:sldChg>
      <pc:sldChg chg="add">
        <pc:chgData name="Alison Cooke" userId="S::a.cooke@uwtsd.ac.uk::46c329c9-26b7-4eba-b77b-7474421bfd31" providerId="AD" clId="Web-{5436EEB0-680E-E364-04D3-F99C5572A95E}" dt="2025-02-06T16:00:09.917" v="712"/>
        <pc:sldMkLst>
          <pc:docMk/>
          <pc:sldMk cId="3225772452" sldId="320"/>
        </pc:sldMkLst>
      </pc:sldChg>
      <pc:sldChg chg="addSp modSp new mod modClrScheme addAnim chgLayout">
        <pc:chgData name="Alison Cooke" userId="S::a.cooke@uwtsd.ac.uk::46c329c9-26b7-4eba-b77b-7474421bfd31" providerId="AD" clId="Web-{5436EEB0-680E-E364-04D3-F99C5572A95E}" dt="2025-02-06T16:22:56.572" v="1023"/>
        <pc:sldMkLst>
          <pc:docMk/>
          <pc:sldMk cId="1679948759" sldId="321"/>
        </pc:sldMkLst>
        <pc:spChg chg="mod ord">
          <ac:chgData name="Alison Cooke" userId="S::a.cooke@uwtsd.ac.uk::46c329c9-26b7-4eba-b77b-7474421bfd31" providerId="AD" clId="Web-{5436EEB0-680E-E364-04D3-F99C5572A95E}" dt="2025-02-06T16:04:38.688" v="808"/>
          <ac:spMkLst>
            <pc:docMk/>
            <pc:sldMk cId="1679948759" sldId="321"/>
            <ac:spMk id="2" creationId="{E7BAA39E-3921-2B89-9681-429D25B53D2C}"/>
          </ac:spMkLst>
        </pc:spChg>
        <pc:spChg chg="mod ord">
          <ac:chgData name="Alison Cooke" userId="S::a.cooke@uwtsd.ac.uk::46c329c9-26b7-4eba-b77b-7474421bfd31" providerId="AD" clId="Web-{5436EEB0-680E-E364-04D3-F99C5572A95E}" dt="2025-02-06T16:22:56.119" v="1022" actId="20577"/>
          <ac:spMkLst>
            <pc:docMk/>
            <pc:sldMk cId="1679948759" sldId="321"/>
            <ac:spMk id="3" creationId="{C9C32363-ADFF-7361-E238-CF5DED77B255}"/>
          </ac:spMkLst>
        </pc:spChg>
        <pc:spChg chg="add mod ord">
          <ac:chgData name="Alison Cooke" userId="S::a.cooke@uwtsd.ac.uk::46c329c9-26b7-4eba-b77b-7474421bfd31" providerId="AD" clId="Web-{5436EEB0-680E-E364-04D3-F99C5572A95E}" dt="2025-02-06T16:05:15.158" v="827" actId="20577"/>
          <ac:spMkLst>
            <pc:docMk/>
            <pc:sldMk cId="1679948759" sldId="321"/>
            <ac:spMk id="5" creationId="{66974409-2754-21C8-643B-813DAF538551}"/>
          </ac:spMkLst>
        </pc:spChg>
        <pc:picChg chg="add mod">
          <ac:chgData name="Alison Cooke" userId="S::a.cooke@uwtsd.ac.uk::46c329c9-26b7-4eba-b77b-7474421bfd31" providerId="AD" clId="Web-{5436EEB0-680E-E364-04D3-F99C5572A95E}" dt="2025-02-06T16:04:51.220" v="811" actId="14100"/>
          <ac:picMkLst>
            <pc:docMk/>
            <pc:sldMk cId="1679948759" sldId="321"/>
            <ac:picMk id="4" creationId="{CB33521B-8212-F327-489E-1713F681F029}"/>
          </ac:picMkLst>
        </pc:picChg>
      </pc:sldChg>
      <pc:sldChg chg="addSp delSp modSp new">
        <pc:chgData name="Alison Cooke" userId="S::a.cooke@uwtsd.ac.uk::46c329c9-26b7-4eba-b77b-7474421bfd31" providerId="AD" clId="Web-{5436EEB0-680E-E364-04D3-F99C5572A95E}" dt="2025-02-06T16:15:10.077" v="950" actId="1076"/>
        <pc:sldMkLst>
          <pc:docMk/>
          <pc:sldMk cId="697611778" sldId="322"/>
        </pc:sldMkLst>
        <pc:spChg chg="mod">
          <ac:chgData name="Alison Cooke" userId="S::a.cooke@uwtsd.ac.uk::46c329c9-26b7-4eba-b77b-7474421bfd31" providerId="AD" clId="Web-{5436EEB0-680E-E364-04D3-F99C5572A95E}" dt="2025-02-06T16:06:11.378" v="836"/>
          <ac:spMkLst>
            <pc:docMk/>
            <pc:sldMk cId="697611778" sldId="322"/>
            <ac:spMk id="2" creationId="{7CFDA459-F3B6-6372-1576-83C49C47D122}"/>
          </ac:spMkLst>
        </pc:spChg>
        <pc:spChg chg="del mod">
          <ac:chgData name="Alison Cooke" userId="S::a.cooke@uwtsd.ac.uk::46c329c9-26b7-4eba-b77b-7474421bfd31" providerId="AD" clId="Web-{5436EEB0-680E-E364-04D3-F99C5572A95E}" dt="2025-02-06T16:15:07.608" v="949"/>
          <ac:spMkLst>
            <pc:docMk/>
            <pc:sldMk cId="697611778" sldId="322"/>
            <ac:spMk id="3" creationId="{91B7B692-8269-C3B5-D31E-BCA91DD37A7A}"/>
          </ac:spMkLst>
        </pc:spChg>
        <pc:spChg chg="del mod">
          <ac:chgData name="Alison Cooke" userId="S::a.cooke@uwtsd.ac.uk::46c329c9-26b7-4eba-b77b-7474421bfd31" providerId="AD" clId="Web-{5436EEB0-680E-E364-04D3-F99C5572A95E}" dt="2025-02-06T16:15:05.218" v="948"/>
          <ac:spMkLst>
            <pc:docMk/>
            <pc:sldMk cId="697611778" sldId="322"/>
            <ac:spMk id="4" creationId="{6DBFCF7E-B622-F117-BA08-8F742D6760A4}"/>
          </ac:spMkLst>
        </pc:spChg>
        <pc:picChg chg="add mod">
          <ac:chgData name="Alison Cooke" userId="S::a.cooke@uwtsd.ac.uk::46c329c9-26b7-4eba-b77b-7474421bfd31" providerId="AD" clId="Web-{5436EEB0-680E-E364-04D3-F99C5572A95E}" dt="2025-02-06T16:15:10.077" v="950" actId="1076"/>
          <ac:picMkLst>
            <pc:docMk/>
            <pc:sldMk cId="697611778" sldId="322"/>
            <ac:picMk id="5" creationId="{5CDD0D71-7A96-07B9-BE16-3A4E922CC635}"/>
          </ac:picMkLst>
        </pc:picChg>
      </pc:sldChg>
      <pc:sldChg chg="addSp modSp add replId">
        <pc:chgData name="Alison Cooke" userId="S::a.cooke@uwtsd.ac.uk::46c329c9-26b7-4eba-b77b-7474421bfd31" providerId="AD" clId="Web-{5436EEB0-680E-E364-04D3-F99C5572A95E}" dt="2025-02-06T16:14:35.842" v="943" actId="14100"/>
        <pc:sldMkLst>
          <pc:docMk/>
          <pc:sldMk cId="2289778421" sldId="323"/>
        </pc:sldMkLst>
        <pc:spChg chg="mod">
          <ac:chgData name="Alison Cooke" userId="S::a.cooke@uwtsd.ac.uk::46c329c9-26b7-4eba-b77b-7474421bfd31" providerId="AD" clId="Web-{5436EEB0-680E-E364-04D3-F99C5572A95E}" dt="2025-02-06T16:14:26.045" v="940"/>
          <ac:spMkLst>
            <pc:docMk/>
            <pc:sldMk cId="2289778421" sldId="323"/>
            <ac:spMk id="3" creationId="{C41B9694-16E0-F8D5-1212-7F76D7678A03}"/>
          </ac:spMkLst>
        </pc:spChg>
        <pc:spChg chg="mod">
          <ac:chgData name="Alison Cooke" userId="S::a.cooke@uwtsd.ac.uk::46c329c9-26b7-4eba-b77b-7474421bfd31" providerId="AD" clId="Web-{5436EEB0-680E-E364-04D3-F99C5572A95E}" dt="2025-02-06T16:14:17.060" v="939"/>
          <ac:spMkLst>
            <pc:docMk/>
            <pc:sldMk cId="2289778421" sldId="323"/>
            <ac:spMk id="4" creationId="{E77DA031-A564-A657-2265-AAC71BE8AC2B}"/>
          </ac:spMkLst>
        </pc:spChg>
        <pc:picChg chg="add mod">
          <ac:chgData name="Alison Cooke" userId="S::a.cooke@uwtsd.ac.uk::46c329c9-26b7-4eba-b77b-7474421bfd31" providerId="AD" clId="Web-{5436EEB0-680E-E364-04D3-F99C5572A95E}" dt="2025-02-06T16:14:30.326" v="941" actId="1076"/>
          <ac:picMkLst>
            <pc:docMk/>
            <pc:sldMk cId="2289778421" sldId="323"/>
            <ac:picMk id="5" creationId="{99922F26-94AC-B924-C994-E2936E6B2FA5}"/>
          </ac:picMkLst>
        </pc:picChg>
        <pc:picChg chg="add mod">
          <ac:chgData name="Alison Cooke" userId="S::a.cooke@uwtsd.ac.uk::46c329c9-26b7-4eba-b77b-7474421bfd31" providerId="AD" clId="Web-{5436EEB0-680E-E364-04D3-F99C5572A95E}" dt="2025-02-06T16:14:35.842" v="943" actId="14100"/>
          <ac:picMkLst>
            <pc:docMk/>
            <pc:sldMk cId="2289778421" sldId="323"/>
            <ac:picMk id="6" creationId="{55C2D4E7-C840-41F6-4706-C4226CDA1CA4}"/>
          </ac:picMkLst>
        </pc:picChg>
      </pc:sldChg>
      <pc:sldChg chg="addSp delSp modSp new">
        <pc:chgData name="Alison Cooke" userId="S::a.cooke@uwtsd.ac.uk::46c329c9-26b7-4eba-b77b-7474421bfd31" providerId="AD" clId="Web-{5436EEB0-680E-E364-04D3-F99C5572A95E}" dt="2025-02-06T16:21:44.133" v="1007" actId="1076"/>
        <pc:sldMkLst>
          <pc:docMk/>
          <pc:sldMk cId="3198933247" sldId="324"/>
        </pc:sldMkLst>
        <pc:spChg chg="mod">
          <ac:chgData name="Alison Cooke" userId="S::a.cooke@uwtsd.ac.uk::46c329c9-26b7-4eba-b77b-7474421bfd31" providerId="AD" clId="Web-{5436EEB0-680E-E364-04D3-F99C5572A95E}" dt="2025-02-06T16:19:58.474" v="966" actId="20577"/>
          <ac:spMkLst>
            <pc:docMk/>
            <pc:sldMk cId="3198933247" sldId="324"/>
            <ac:spMk id="2" creationId="{149C31E4-DB58-231F-28E0-A55DE0E44580}"/>
          </ac:spMkLst>
        </pc:spChg>
        <pc:spChg chg="mod">
          <ac:chgData name="Alison Cooke" userId="S::a.cooke@uwtsd.ac.uk::46c329c9-26b7-4eba-b77b-7474421bfd31" providerId="AD" clId="Web-{5436EEB0-680E-E364-04D3-F99C5572A95E}" dt="2025-02-06T16:21:02.601" v="1003" actId="20577"/>
          <ac:spMkLst>
            <pc:docMk/>
            <pc:sldMk cId="3198933247" sldId="324"/>
            <ac:spMk id="3" creationId="{DC78712B-9460-85D9-9E47-31A9A72FE576}"/>
          </ac:spMkLst>
        </pc:spChg>
        <pc:spChg chg="del mod">
          <ac:chgData name="Alison Cooke" userId="S::a.cooke@uwtsd.ac.uk::46c329c9-26b7-4eba-b77b-7474421bfd31" providerId="AD" clId="Web-{5436EEB0-680E-E364-04D3-F99C5572A95E}" dt="2025-02-06T16:21:32.257" v="1004"/>
          <ac:spMkLst>
            <pc:docMk/>
            <pc:sldMk cId="3198933247" sldId="324"/>
            <ac:spMk id="4" creationId="{C8F2B345-DB67-ED0E-FF7B-42688E6B9367}"/>
          </ac:spMkLst>
        </pc:spChg>
        <pc:picChg chg="add mod ord">
          <ac:chgData name="Alison Cooke" userId="S::a.cooke@uwtsd.ac.uk::46c329c9-26b7-4eba-b77b-7474421bfd31" providerId="AD" clId="Web-{5436EEB0-680E-E364-04D3-F99C5572A95E}" dt="2025-02-06T16:21:44.133" v="1007" actId="1076"/>
          <ac:picMkLst>
            <pc:docMk/>
            <pc:sldMk cId="3198933247" sldId="324"/>
            <ac:picMk id="5" creationId="{95EF57A6-3283-D7C4-DEB9-11337E0AB95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A43109-6092-4EA2-A3AE-7E4D6C488D71}" type="datetimeFigureOut">
              <a:t>2/6/2025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BD260F-C16C-4120-A0FC-E87792758E7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226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BD260F-C16C-4120-A0FC-E87792758E7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7512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lets start by breaking the task down bit by bit.</a:t>
            </a:r>
          </a:p>
          <a:p>
            <a:endParaRPr lang="en-GB" dirty="0"/>
          </a:p>
          <a:p>
            <a:r>
              <a:rPr lang="en-GB" dirty="0"/>
              <a:t>It begins with </a:t>
            </a:r>
            <a:r>
              <a:rPr lang="en-GB" b="1" dirty="0"/>
              <a:t>‘IDENTIFY’ – so what does this mean?</a:t>
            </a:r>
          </a:p>
          <a:p>
            <a:endParaRPr lang="en-GB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Answer -  to Determine what are the key points to be addressed and the implications thereof’. </a:t>
            </a:r>
            <a:r>
              <a:rPr lang="en-GB" sz="800" dirty="0"/>
              <a:t>(Uni of Leicester, 2009) or show that you have recognised one or more key or significant pieces of evidence, problems, facts or examples (Uni of Portsmouth, 2024)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9390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lets look at what we mean by discuss first?</a:t>
            </a:r>
          </a:p>
          <a:p>
            <a:endParaRPr lang="en-GB" dirty="0"/>
          </a:p>
          <a:p>
            <a:r>
              <a:rPr lang="en-GB" dirty="0"/>
              <a:t>Discuss is essentially a debate where you are using skills at reasoning, backed up by carefully selected evidence to make a clear case for and against an argument or point out the  advantages/disadvantages of a given context. Remember to arrive at a conclusion ( Uni of Leicester, 2009)</a:t>
            </a:r>
          </a:p>
          <a:p>
            <a:endParaRPr lang="en-GB" dirty="0"/>
          </a:p>
          <a:p>
            <a:r>
              <a:rPr lang="en-GB" dirty="0"/>
              <a:t>OR</a:t>
            </a:r>
          </a:p>
          <a:p>
            <a:r>
              <a:rPr lang="en-GB" dirty="0"/>
              <a:t>Provide details about and evidence for and against two or more different views or ideas often with references to support. Discussion often includes explaining which views or ideas seem stronger.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844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being asked to write ‘critically’ doesn’t necessarily mean that it needs to be negative in its context. Instead it is asking you to look and understand a topic/subject or issue/problem from more than one perspective,</a:t>
            </a:r>
          </a:p>
          <a:p>
            <a:r>
              <a:rPr lang="en-GB" dirty="0"/>
              <a:t>It may therefore require you to weigh up the pros/cons, the advantages /</a:t>
            </a:r>
            <a:r>
              <a:rPr lang="en-GB" dirty="0" err="1"/>
              <a:t>disadvanages</a:t>
            </a:r>
            <a:r>
              <a:rPr lang="en-GB" dirty="0"/>
              <a:t>, positives/negatives or the benefits/challenges of something – importantly you must provide a balanced view of your discussion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3119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Critical discussion requires a deeper level of analysis where you explain a topic and evaluate and dissect its various facets</a:t>
            </a:r>
          </a:p>
          <a:p>
            <a:endParaRPr lang="en-GB" i="1" dirty="0"/>
          </a:p>
          <a:p>
            <a:r>
              <a:rPr lang="en-GB" b="0" i="0" dirty="0">
                <a:solidFill>
                  <a:srgbClr val="212529"/>
                </a:solidFill>
                <a:effectLst/>
                <a:latin typeface="noto sans" panose="020B0502040504020204" pitchFamily="34" charset="0"/>
              </a:rPr>
              <a:t>Critically discuss” means analysing and evaluating a topic or argument thoroughly, considering its strengths and weaknesses. It involves a detailed assessment rather than a mere description, often requiring one to question assumptions, recognise biases, and provide evidence to support the analysis. It is a deep, balanced examination of a subject (</a:t>
            </a:r>
            <a:r>
              <a:rPr lang="en-GB" b="0" i="0" dirty="0" err="1">
                <a:solidFill>
                  <a:srgbClr val="212529"/>
                </a:solidFill>
                <a:effectLst/>
                <a:latin typeface="noto sans" panose="020B0502040504020204" pitchFamily="34" charset="0"/>
              </a:rPr>
              <a:t>Researchprospect</a:t>
            </a:r>
            <a:r>
              <a:rPr lang="en-GB" b="0" i="0" dirty="0">
                <a:solidFill>
                  <a:srgbClr val="212529"/>
                </a:solidFill>
                <a:effectLst/>
                <a:latin typeface="noto sans" panose="020B0502040504020204" pitchFamily="34" charset="0"/>
              </a:rPr>
              <a:t>, 2024)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6992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 the content of the two boxes – blue on the left of screen and lilac on the right side of the screen</a:t>
            </a:r>
          </a:p>
          <a:p>
            <a:r>
              <a:rPr lang="en-GB" dirty="0"/>
              <a:t>Have a read through the bullet points</a:t>
            </a:r>
          </a:p>
          <a:p>
            <a:endParaRPr lang="en-GB" dirty="0"/>
          </a:p>
          <a:p>
            <a:r>
              <a:rPr lang="en-GB" dirty="0"/>
              <a:t>Then tell me which box refers to critical writing and which to descriptive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Which should you be aiming for in your submission – Critical or descriptive writing??</a:t>
            </a:r>
          </a:p>
          <a:p>
            <a:endParaRPr lang="en-GB" dirty="0"/>
          </a:p>
          <a:p>
            <a:r>
              <a:rPr lang="en-GB" dirty="0"/>
              <a:t>Why??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631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is how I Suggest the breakdown of the 4hrs and 1hr group sessions</a:t>
            </a:r>
          </a:p>
          <a:p>
            <a:endParaRPr lang="en-GB" dirty="0"/>
          </a:p>
          <a:p>
            <a:r>
              <a:rPr lang="en-GB" dirty="0"/>
              <a:t>I will use the 1 hr group sessions to revisit some academic skills like critical thinking, academic editing etc. which I will ask you to suggest</a:t>
            </a:r>
          </a:p>
          <a:p>
            <a:endParaRPr lang="en-GB" dirty="0"/>
          </a:p>
          <a:p>
            <a:r>
              <a:rPr lang="en-GB" dirty="0"/>
              <a:t>In addition – drop-in sessions which will become more frequent as we approach submission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278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967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897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830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43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500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850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41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10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214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262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405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08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>
              <a:solidFill>
                <a:prstClr val="white"/>
              </a:solidFill>
              <a:latin typeface="Myriad Pro"/>
            </a:endParaRPr>
          </a:p>
          <a:p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317950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  <a:latin typeface="Arial"/>
                <a:cs typeface="Arial"/>
              </a:rPr>
              <a:t>BSc Professional Investigation/ Operational Policing</a:t>
            </a:r>
            <a:br>
              <a:rPr lang="en-GB" b="1" dirty="0">
                <a:latin typeface="Arial"/>
              </a:rPr>
            </a:b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BSc </a:t>
            </a:r>
            <a:r>
              <a:rPr lang="en-GB" b="1" err="1">
                <a:solidFill>
                  <a:schemeClr val="bg1"/>
                </a:solidFill>
                <a:latin typeface="Arial"/>
                <a:cs typeface="Arial"/>
              </a:rPr>
              <a:t>Ymchwiliad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b="1" err="1">
                <a:solidFill>
                  <a:schemeClr val="bg1"/>
                </a:solidFill>
                <a:latin typeface="Arial"/>
                <a:cs typeface="Arial"/>
              </a:rPr>
              <a:t>Proffesiynol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/</a:t>
            </a:r>
            <a:r>
              <a:rPr lang="en-GB" b="1" err="1">
                <a:solidFill>
                  <a:schemeClr val="bg1"/>
                </a:solidFill>
                <a:latin typeface="Arial"/>
                <a:cs typeface="Arial"/>
              </a:rPr>
              <a:t>Plismona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b="1" err="1">
                <a:solidFill>
                  <a:schemeClr val="bg1"/>
                </a:solidFill>
                <a:latin typeface="Arial"/>
                <a:cs typeface="Arial"/>
              </a:rPr>
              <a:t>Gweithredol</a:t>
            </a:r>
            <a:br>
              <a:rPr lang="en-GB" b="1" dirty="0">
                <a:latin typeface="Arial"/>
              </a:rPr>
            </a:br>
            <a:br>
              <a:rPr lang="en-GB" b="1" dirty="0">
                <a:latin typeface="Arial"/>
              </a:rPr>
            </a:br>
            <a:r>
              <a:rPr lang="en-GB" b="1" err="1">
                <a:solidFill>
                  <a:schemeClr val="bg1"/>
                </a:solidFill>
                <a:latin typeface="Arial"/>
                <a:cs typeface="Arial"/>
              </a:rPr>
              <a:t>Trosolowg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- Semester 2</a:t>
            </a:r>
            <a:r>
              <a:rPr lang="en-GB" b="1" dirty="0">
                <a:solidFill>
                  <a:srgbClr val="002060"/>
                </a:solidFill>
                <a:latin typeface="Arial"/>
                <a:cs typeface="Arial"/>
              </a:rPr>
              <a:t> -Overview</a:t>
            </a:r>
            <a:br>
              <a:rPr lang="en-GB" b="1" dirty="0">
                <a:latin typeface="Arial"/>
              </a:rPr>
            </a:b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06 02 2025</a:t>
            </a:r>
          </a:p>
        </p:txBody>
      </p:sp>
    </p:spTree>
    <p:extLst>
      <p:ext uri="{BB962C8B-B14F-4D97-AF65-F5344CB8AC3E}">
        <p14:creationId xmlns:p14="http://schemas.microsoft.com/office/powerpoint/2010/main" val="35536253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8FF28-8CEA-D4EC-D529-6F6D113C5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Welcome to Semester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7B6C9-0892-5797-E60D-CA4340CB5C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Semester 2  - 06.02.25 - 15.05.25</a:t>
            </a:r>
          </a:p>
          <a:p>
            <a:r>
              <a:rPr lang="en-US" b="1" dirty="0">
                <a:solidFill>
                  <a:srgbClr val="0070C0"/>
                </a:solidFill>
                <a:latin typeface="Arial"/>
                <a:cs typeface="Arial"/>
              </a:rPr>
              <a:t>Easter holidays  - 04.04.25 - 28.04.25</a:t>
            </a:r>
          </a:p>
          <a:p>
            <a:r>
              <a:rPr lang="en-US" dirty="0">
                <a:solidFill>
                  <a:srgbClr val="00B050"/>
                </a:solidFill>
                <a:latin typeface="Arial"/>
                <a:cs typeface="Arial"/>
              </a:rPr>
              <a:t>Workbook 1 – Feedback/areas to develop</a:t>
            </a:r>
          </a:p>
        </p:txBody>
      </p:sp>
      <p:pic>
        <p:nvPicPr>
          <p:cNvPr id="4" name="Picture 3" descr="Difference between studying at A-level ...">
            <a:extLst>
              <a:ext uri="{FF2B5EF4-FFF2-40B4-BE49-F238E27FC236}">
                <a16:creationId xmlns:a16="http://schemas.microsoft.com/office/drawing/2014/main" id="{77F04722-A36C-A976-26E7-AB608BEA5E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7600" y="1803051"/>
            <a:ext cx="5384800" cy="35833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22178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C31E4-DB58-231F-28E0-A55DE0E4458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>Key Dates – Semester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8712B-9460-85D9-9E47-31A9A72FE5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4000" b="1" dirty="0">
                <a:solidFill>
                  <a:srgbClr val="7030A0"/>
                </a:solidFill>
                <a:latin typeface="Arial"/>
                <a:cs typeface="Arial"/>
              </a:rPr>
              <a:t>27 February 2025 – Project Proposal deadline</a:t>
            </a:r>
          </a:p>
          <a:p>
            <a:endParaRPr lang="en-US" sz="4000" b="1" dirty="0">
              <a:latin typeface="Arial"/>
              <a:cs typeface="Arial"/>
            </a:endParaRPr>
          </a:p>
          <a:p>
            <a:r>
              <a:rPr lang="en-US" sz="4000" b="1" dirty="0">
                <a:solidFill>
                  <a:srgbClr val="00B0F0"/>
                </a:solidFill>
                <a:latin typeface="Arial"/>
                <a:cs typeface="Arial"/>
              </a:rPr>
              <a:t>8 May 2025 – Workbook 2</a:t>
            </a:r>
          </a:p>
        </p:txBody>
      </p:sp>
      <p:pic>
        <p:nvPicPr>
          <p:cNvPr id="5" name="Content Placeholder 4" descr="Important Co-op Dates | Experiential ...">
            <a:extLst>
              <a:ext uri="{FF2B5EF4-FFF2-40B4-BE49-F238E27FC236}">
                <a16:creationId xmlns:a16="http://schemas.microsoft.com/office/drawing/2014/main" id="{95EF57A6-3283-D7C4-DEB9-11337E0AB9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21605" y="1502485"/>
            <a:ext cx="4742272" cy="4175909"/>
          </a:xfrm>
        </p:spPr>
      </p:pic>
    </p:spTree>
    <p:extLst>
      <p:ext uri="{BB962C8B-B14F-4D97-AF65-F5344CB8AC3E}">
        <p14:creationId xmlns:p14="http://schemas.microsoft.com/office/powerpoint/2010/main" val="3198933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A26F3-B340-4EAB-8E74-B9032A74CFC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  <a:ln>
            <a:solidFill>
              <a:srgbClr val="4472C4"/>
            </a:solidFill>
          </a:ln>
        </p:spPr>
        <p:txBody>
          <a:bodyPr/>
          <a:lstStyle/>
          <a:p>
            <a:r>
              <a:rPr lang="en-GB" err="1">
                <a:solidFill>
                  <a:srgbClr val="FFFFFF"/>
                </a:solidFill>
                <a:latin typeface="Arial"/>
                <a:cs typeface="Arial"/>
              </a:rPr>
              <a:t>Trosolwg</a:t>
            </a:r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- Semester 2-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694EE-EEC5-4A99-B80C-AF1B4E7857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382615"/>
          </a:xfrm>
          <a:solidFill>
            <a:srgbClr val="0070C0"/>
          </a:solidFill>
          <a:ln>
            <a:solidFill>
              <a:srgbClr val="4472C4"/>
            </a:solidFill>
          </a:ln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3200" b="1" u="sng" dirty="0">
                <a:solidFill>
                  <a:srgbClr val="FFFFFF"/>
                </a:solidFill>
                <a:latin typeface="Arial"/>
                <a:cs typeface="Arial"/>
              </a:rPr>
              <a:t>Key pieces of work</a:t>
            </a:r>
            <a:endParaRPr lang="en-US" sz="3200" b="1" u="sng">
              <a:solidFill>
                <a:srgbClr val="FFFFFF"/>
              </a:solidFill>
              <a:latin typeface="Arial"/>
              <a:cs typeface="Arial"/>
            </a:endParaRPr>
          </a:p>
          <a:p>
            <a:endParaRPr lang="en-GB" sz="3200" b="1" dirty="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3200" b="1" dirty="0">
                <a:solidFill>
                  <a:srgbClr val="FFFFFF"/>
                </a:solidFill>
                <a:latin typeface="Arial"/>
                <a:cs typeface="Arial"/>
              </a:rPr>
              <a:t>Workbook 2</a:t>
            </a:r>
          </a:p>
          <a:p>
            <a:pPr marL="0" indent="0">
              <a:buNone/>
            </a:pPr>
            <a:r>
              <a:rPr lang="en-GB" sz="3200" b="1" dirty="0">
                <a:solidFill>
                  <a:srgbClr val="FFFFFF"/>
                </a:solidFill>
                <a:latin typeface="Arial"/>
                <a:cs typeface="Arial"/>
              </a:rPr>
              <a:t>   </a:t>
            </a:r>
          </a:p>
          <a:p>
            <a:r>
              <a:rPr lang="en-GB" sz="3200" b="1" dirty="0">
                <a:solidFill>
                  <a:srgbClr val="FFFFFF"/>
                </a:solidFill>
                <a:latin typeface="Arial"/>
                <a:cs typeface="Arial"/>
              </a:rPr>
              <a:t>Dissertation/project proposal</a:t>
            </a:r>
          </a:p>
          <a:p>
            <a:endParaRPr lang="en-GB" sz="3200" b="1" dirty="0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GB" sz="3200" b="1" dirty="0">
                <a:solidFill>
                  <a:srgbClr val="FFFFFF"/>
                </a:solidFill>
                <a:latin typeface="Arial"/>
                <a:cs typeface="Arial"/>
              </a:rPr>
              <a:t>Dissertation/project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   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EB389A-DA57-5A4E-01B8-D27AB098B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0495" y="1887123"/>
            <a:ext cx="4127591" cy="3095693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064F23E-DB19-62DA-1AD7-F0C27B1CFB9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70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739F1-F08A-432B-96E2-74FC36F69E0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  <a:ln>
            <a:solidFill>
              <a:srgbClr val="4472C4"/>
            </a:solidFill>
          </a:ln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  <a:latin typeface="Arial"/>
                <a:cs typeface="Arial"/>
              </a:rPr>
              <a:t>Workbook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EB4BC-1A7A-487A-96B6-870B6CBCC6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>
            <a:solidFill>
              <a:srgbClr val="4472C4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rgbClr val="0070C0"/>
                </a:solidFill>
                <a:latin typeface="Arial"/>
                <a:cs typeface="Arial"/>
              </a:rPr>
              <a:t>Professional Investigative Practice BMPI6002D</a:t>
            </a:r>
          </a:p>
          <a:p>
            <a:pPr marL="0" indent="0" algn="ctr">
              <a:buNone/>
            </a:pPr>
            <a:endParaRPr lang="en-GB" b="1" dirty="0">
              <a:latin typeface="Arial"/>
              <a:cs typeface="Arial"/>
            </a:endParaRPr>
          </a:p>
          <a:p>
            <a:pPr marL="457200" indent="-457200" algn="ctr">
              <a:buAutoNum type="alphaLcPeriod"/>
            </a:pPr>
            <a:r>
              <a:rPr lang="en-GB" sz="2400" b="1" dirty="0">
                <a:latin typeface="Arial"/>
                <a:cs typeface="Arial"/>
              </a:rPr>
              <a:t>4 written tasks - 2000 words each</a:t>
            </a:r>
          </a:p>
          <a:p>
            <a:pPr marL="0" indent="0" algn="ctr">
              <a:buNone/>
            </a:pPr>
            <a:r>
              <a:rPr lang="en-GB" sz="2400" b="1" dirty="0">
                <a:latin typeface="Arial"/>
                <a:cs typeface="Arial"/>
              </a:rPr>
              <a:t>b. 1 Personal development plan – equivalent to 2000 words</a:t>
            </a:r>
          </a:p>
          <a:p>
            <a:pPr marL="0" indent="0" algn="ctr">
              <a:buNone/>
            </a:pPr>
            <a:endParaRPr lang="en-GB" b="1" dirty="0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  <a:latin typeface="Arial"/>
                <a:cs typeface="Arial"/>
              </a:rPr>
              <a:t>Submission: 8 May 2025, 23.59 hrs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929E3B-3B6C-4C12-AE76-FC6965D64F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rgbClr val="4472C4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rgbClr val="0070C0"/>
                </a:solidFill>
                <a:latin typeface="Arial"/>
                <a:cs typeface="Arial"/>
              </a:rPr>
              <a:t>Operational Policing Practice</a:t>
            </a:r>
          </a:p>
          <a:p>
            <a:pPr marL="0" indent="0" algn="ctr">
              <a:buNone/>
            </a:pPr>
            <a:r>
              <a:rPr lang="en-GB" sz="2400" b="1" dirty="0">
                <a:solidFill>
                  <a:srgbClr val="0070C0"/>
                </a:solidFill>
                <a:latin typeface="Arial"/>
                <a:cs typeface="Arial"/>
              </a:rPr>
              <a:t>BMPO6002D</a:t>
            </a:r>
          </a:p>
          <a:p>
            <a:pPr marL="0" indent="0" algn="ctr">
              <a:buNone/>
            </a:pPr>
            <a:endParaRPr lang="en-GB" sz="2400" b="1" dirty="0">
              <a:solidFill>
                <a:srgbClr val="002060"/>
              </a:solidFill>
              <a:latin typeface="Arial"/>
              <a:cs typeface="Arial"/>
            </a:endParaRPr>
          </a:p>
          <a:p>
            <a:pPr marL="457200" indent="-457200" algn="ctr">
              <a:buAutoNum type="alphaLcPeriod"/>
            </a:pPr>
            <a:r>
              <a:rPr lang="en-GB" sz="2400" b="1" dirty="0">
                <a:solidFill>
                  <a:srgbClr val="002060"/>
                </a:solidFill>
                <a:latin typeface="Arial"/>
                <a:cs typeface="Arial"/>
              </a:rPr>
              <a:t>2 written Tasks – 4000 words each</a:t>
            </a:r>
          </a:p>
          <a:p>
            <a:pPr marL="0" indent="0" algn="ctr">
              <a:buNone/>
            </a:pPr>
            <a:r>
              <a:rPr lang="en-GB" sz="2400" b="1" dirty="0">
                <a:solidFill>
                  <a:srgbClr val="002060"/>
                </a:solidFill>
                <a:latin typeface="Arial"/>
                <a:cs typeface="Arial"/>
              </a:rPr>
              <a:t>BOTH must achieve 40% to pass module</a:t>
            </a:r>
          </a:p>
          <a:p>
            <a:pPr marL="0" indent="0" algn="ctr">
              <a:buNone/>
            </a:pPr>
            <a:endParaRPr lang="en-GB" sz="2400" b="1" dirty="0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  <a:latin typeface="Arial"/>
                <a:cs typeface="Arial"/>
              </a:rPr>
              <a:t>Submission : 8 May 2025 , 23:59hrs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751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E2DBA-F5EB-4911-AB67-C783716941C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rgbClr val="FFFFFF"/>
                </a:solidFill>
                <a:latin typeface="Arial"/>
                <a:cs typeface="Arial"/>
              </a:rPr>
              <a:t>Workbook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F23ED-F78C-40F9-A460-831C67B62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26705"/>
            <a:ext cx="5698435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Allocated: 06.02.25</a:t>
            </a:r>
          </a:p>
          <a:p>
            <a:r>
              <a:rPr lang="en-GB" dirty="0">
                <a:latin typeface="Arial"/>
                <a:cs typeface="Arial"/>
              </a:rPr>
              <a:t>Use resources on Moodle from workbook 1</a:t>
            </a:r>
          </a:p>
          <a:p>
            <a:r>
              <a:rPr lang="en-GB" dirty="0">
                <a:latin typeface="Arial"/>
                <a:cs typeface="Arial"/>
              </a:rPr>
              <a:t>Additional resources will be added – check Moodle </a:t>
            </a:r>
          </a:p>
          <a:p>
            <a:r>
              <a:rPr lang="en-GB" dirty="0">
                <a:latin typeface="Arial"/>
                <a:cs typeface="Arial"/>
              </a:rPr>
              <a:t>Ask for resources</a:t>
            </a:r>
          </a:p>
          <a:p>
            <a:r>
              <a:rPr lang="en-GB" dirty="0">
                <a:latin typeface="Arial"/>
                <a:cs typeface="Arial"/>
              </a:rPr>
              <a:t>Self-study</a:t>
            </a:r>
          </a:p>
        </p:txBody>
      </p:sp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02CA6113-786E-8E5F-8E0D-746285CA76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586" y="1837139"/>
            <a:ext cx="2600688" cy="3496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097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AA39E-3921-2B89-9681-429D25B53D2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  <a:latin typeface="Arial"/>
                <a:cs typeface="Arial"/>
              </a:rPr>
              <a:t>Feedback from Workbook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32363-ADFF-7361-E238-CF5DED77B25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>
                <a:latin typeface="Arial"/>
                <a:cs typeface="Arial"/>
              </a:rPr>
              <a:t>Critical writing </a:t>
            </a:r>
          </a:p>
          <a:p>
            <a:r>
              <a:rPr lang="en-US" dirty="0">
                <a:latin typeface="Arial"/>
                <a:cs typeface="Arial"/>
              </a:rPr>
              <a:t>Referencing &amp; good sources</a:t>
            </a:r>
          </a:p>
          <a:p>
            <a:r>
              <a:rPr lang="en-US" dirty="0">
                <a:latin typeface="Arial"/>
                <a:cs typeface="Arial"/>
              </a:rPr>
              <a:t>Keep referring back to task to stay on track</a:t>
            </a:r>
          </a:p>
          <a:p>
            <a:r>
              <a:rPr lang="en-US" dirty="0">
                <a:latin typeface="Arial"/>
                <a:cs typeface="Arial"/>
              </a:rPr>
              <a:t>Plan before writing – research relevant and appropriate sources</a:t>
            </a:r>
          </a:p>
          <a:p>
            <a:r>
              <a:rPr lang="en-US" dirty="0">
                <a:latin typeface="Arial"/>
                <a:cs typeface="Arial"/>
              </a:rPr>
              <a:t>Drafts</a:t>
            </a:r>
          </a:p>
          <a:p>
            <a:r>
              <a:rPr lang="en-US" dirty="0">
                <a:latin typeface="Arial"/>
                <a:cs typeface="Arial"/>
              </a:rPr>
              <a:t>Build on your academic skills &amp; writing</a:t>
            </a:r>
          </a:p>
          <a:p>
            <a:r>
              <a:rPr lang="en-US" dirty="0">
                <a:latin typeface="Arial"/>
                <a:cs typeface="Arial"/>
              </a:rPr>
              <a:t>Time management!!</a:t>
            </a: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6974409-2754-21C8-643B-813DAF5385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US"/>
          </a:p>
        </p:txBody>
      </p:sp>
      <p:pic>
        <p:nvPicPr>
          <p:cNvPr id="4" name="Picture 3" descr="How to Make a Study Plan that Actually ...">
            <a:extLst>
              <a:ext uri="{FF2B5EF4-FFF2-40B4-BE49-F238E27FC236}">
                <a16:creationId xmlns:a16="http://schemas.microsoft.com/office/drawing/2014/main" id="{CB33521B-8212-F327-489E-1713F681F0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4762" y="1709845"/>
            <a:ext cx="5401957" cy="3549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948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"/>
                <a:cs typeface="Arial"/>
              </a:rPr>
              <a:t>Workbook 2 – BSc Professional Investigation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054475" cy="3989040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pPr marL="0" indent="0">
              <a:buNone/>
            </a:pPr>
            <a:r>
              <a:rPr lang="en-GB" sz="5100" dirty="0">
                <a:latin typeface="Arial"/>
                <a:cs typeface="Arial"/>
              </a:rPr>
              <a:t>5 Tasks:</a:t>
            </a:r>
          </a:p>
          <a:p>
            <a:pPr marL="0" indent="0">
              <a:buNone/>
            </a:pPr>
            <a:endParaRPr lang="en-GB" sz="5100" dirty="0"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GB" sz="5100" dirty="0">
                <a:latin typeface="Arial"/>
                <a:cs typeface="Arial"/>
              </a:rPr>
              <a:t>Intelligence &amp; evidence gathering</a:t>
            </a:r>
          </a:p>
          <a:p>
            <a:pPr marL="514350" indent="-514350">
              <a:buAutoNum type="arabicPeriod"/>
            </a:pPr>
            <a:r>
              <a:rPr lang="en-GB" sz="5100" dirty="0">
                <a:latin typeface="Arial"/>
                <a:cs typeface="Arial"/>
              </a:rPr>
              <a:t>Safeguarding and risk assessment</a:t>
            </a:r>
          </a:p>
          <a:p>
            <a:pPr marL="514350" indent="-514350">
              <a:buAutoNum type="arabicPeriod"/>
            </a:pPr>
            <a:r>
              <a:rPr lang="en-GB" sz="5100" dirty="0">
                <a:latin typeface="Arial"/>
                <a:cs typeface="Arial"/>
              </a:rPr>
              <a:t>Interview and custody processes</a:t>
            </a:r>
          </a:p>
          <a:p>
            <a:pPr marL="514350" indent="-514350">
              <a:buAutoNum type="arabicPeriod"/>
            </a:pPr>
            <a:r>
              <a:rPr lang="en-GB" sz="5100" dirty="0">
                <a:latin typeface="Arial"/>
                <a:cs typeface="Arial"/>
              </a:rPr>
              <a:t>Investigation documentation processes</a:t>
            </a:r>
          </a:p>
          <a:p>
            <a:pPr marL="514350" indent="-514350">
              <a:buAutoNum type="arabicPeriod"/>
            </a:pPr>
            <a:r>
              <a:rPr lang="en-GB" sz="5100" dirty="0">
                <a:latin typeface="Arial"/>
                <a:cs typeface="Arial"/>
              </a:rPr>
              <a:t>Personal study/learning plan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5D857B-B3EB-42A9-9378-BB924DA2D3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38044" y="1881809"/>
            <a:ext cx="3860800" cy="3375990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pPr marL="0" indent="0" algn="ctr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endParaRPr lang="en-GB" sz="4500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Submission</a:t>
            </a:r>
          </a:p>
          <a:p>
            <a:pPr marL="0" indent="0" algn="ctr">
              <a:buNone/>
            </a:pPr>
            <a:endParaRPr lang="en-GB" sz="4500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23:59hrs</a:t>
            </a: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May 8th 2025</a:t>
            </a:r>
          </a:p>
          <a:p>
            <a:pPr marL="0" indent="0" algn="ctr">
              <a:buNone/>
            </a:pPr>
            <a:endParaRPr lang="en-GB" sz="4500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3months – </a:t>
            </a: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Approx 17  weeks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5C4B5C-6CAE-A0F7-0EF7-5D785E7B80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8844" y="2586454"/>
            <a:ext cx="3456046" cy="1685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421135-8C0C-3A5C-6B88-BC95FBBD6D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3133C-9797-7A8B-FC76-82B91DD297F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"/>
                <a:cs typeface="Arial"/>
              </a:rPr>
              <a:t>Workbook 2 – BSc Operational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D9099-770B-8448-7D6E-79F57E1FF9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054475" cy="3989040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sz="5100" dirty="0">
                <a:latin typeface="Arial"/>
                <a:cs typeface="Arial"/>
              </a:rPr>
              <a:t> </a:t>
            </a:r>
            <a:r>
              <a:rPr lang="en-GB" dirty="0">
                <a:latin typeface="Arial"/>
                <a:cs typeface="Arial"/>
              </a:rPr>
              <a:t>2 Tasks:</a:t>
            </a:r>
          </a:p>
          <a:p>
            <a:pPr marL="514350" indent="-514350">
              <a:buAutoNum type="arabicPeriod"/>
            </a:pPr>
            <a:r>
              <a:rPr lang="en-GB" dirty="0">
                <a:latin typeface="Arial"/>
                <a:cs typeface="Arial"/>
              </a:rPr>
              <a:t>Key challenges of operational policing</a:t>
            </a:r>
          </a:p>
          <a:p>
            <a:pPr marL="514350" indent="-514350">
              <a:buAutoNum type="arabicPeriod"/>
            </a:pPr>
            <a:r>
              <a:rPr lang="en-GB" dirty="0">
                <a:latin typeface="Arial"/>
                <a:cs typeface="Arial"/>
              </a:rPr>
              <a:t>Theories of operational policing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565E6B-0A4B-55FF-D288-B70ACE8E4F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38044" y="1881809"/>
            <a:ext cx="3860800" cy="3375990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 algn="ctr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endParaRPr lang="en-GB" sz="4500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Submission</a:t>
            </a:r>
          </a:p>
          <a:p>
            <a:pPr marL="0" indent="0" algn="ctr">
              <a:buNone/>
            </a:pPr>
            <a:endParaRPr lang="en-GB" sz="4500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23:59hrs</a:t>
            </a: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May 8th 2025</a:t>
            </a:r>
          </a:p>
          <a:p>
            <a:pPr marL="0" indent="0" algn="ctr">
              <a:buNone/>
            </a:pPr>
            <a:endParaRPr lang="en-GB" sz="4500" b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3months – </a:t>
            </a:r>
          </a:p>
          <a:p>
            <a:pPr marL="0" indent="0" algn="ctr">
              <a:buNone/>
            </a:pPr>
            <a:r>
              <a:rPr lang="en-GB" sz="4500" b="1" dirty="0">
                <a:solidFill>
                  <a:srgbClr val="0070C0"/>
                </a:solidFill>
              </a:rPr>
              <a:t>Approx 17  weeks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5832B9-CF1F-EE4B-80D6-98EFD3EC09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8844" y="2586454"/>
            <a:ext cx="3456046" cy="1685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66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0DE70-28DB-BFBD-AD31-4F247824BDD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Aim of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CF554-D2C2-1310-40B3-32239AF9FA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  <a:latin typeface="Arial"/>
                <a:cs typeface="Arial"/>
              </a:rPr>
              <a:t>Module BMPI6002D/ Professional Investigative Practice </a:t>
            </a:r>
            <a:endParaRPr lang="en-GB" b="1" dirty="0">
              <a:solidFill>
                <a:srgbClr val="002060"/>
              </a:solidFill>
              <a:latin typeface="Myriad Pro"/>
              <a:cs typeface="Arial"/>
            </a:endParaRPr>
          </a:p>
          <a:p>
            <a:pPr marL="0" indent="0" algn="ctr">
              <a:buNone/>
            </a:pPr>
            <a:r>
              <a:rPr lang="en-GB" sz="2400" i="1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To provide learners with an opportunity to gain credit for their workplace practice by reflecting on National occupational Standards (NOS) and other competencies related to their professional role as an investigator</a:t>
            </a:r>
            <a:endParaRPr lang="en-GB" dirty="0">
              <a:latin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F8624F-F74E-D3CB-4254-138C98A313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 i="1" dirty="0"/>
          </a:p>
          <a:p>
            <a:pPr marL="0" indent="0" algn="ctr">
              <a:buNone/>
            </a:pPr>
            <a:r>
              <a:rPr lang="en-GB" b="1" i="1" dirty="0">
                <a:solidFill>
                  <a:srgbClr val="002060"/>
                </a:solidFill>
                <a:latin typeface="Arial"/>
                <a:cs typeface="Arial"/>
              </a:rPr>
              <a:t>Module BMPO6002D – Professional Operational Practice</a:t>
            </a:r>
          </a:p>
          <a:p>
            <a:pPr marL="0" indent="0" algn="ctr">
              <a:buNone/>
            </a:pPr>
            <a:r>
              <a:rPr lang="en-GB" i="1" dirty="0">
                <a:latin typeface="Arial"/>
                <a:cs typeface="Times New Roman"/>
              </a:rPr>
              <a:t>To enable learners to systematically evaluate policing policies, professional standards and performance to areas and contexts of policing</a:t>
            </a:r>
            <a:endParaRPr lang="en-GB" i="1">
              <a:latin typeface="Arial"/>
              <a:cs typeface="Arial"/>
            </a:endParaRP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048110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E0AC9-0294-4E1A-86AB-4DBD033C4FD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Understanding the 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8398E-21AA-422F-A82A-8CE904BC3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Read the assignment brief</a:t>
            </a:r>
          </a:p>
          <a:p>
            <a:r>
              <a:rPr lang="en-GB" dirty="0"/>
              <a:t>Underline words that guide you on the </a:t>
            </a:r>
            <a:r>
              <a:rPr lang="en-GB" b="1" dirty="0">
                <a:solidFill>
                  <a:srgbClr val="00B050"/>
                </a:solidFill>
              </a:rPr>
              <a:t>subject/topic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/>
              <a:t>information you need ( i.e. content related)</a:t>
            </a:r>
          </a:p>
          <a:p>
            <a:r>
              <a:rPr lang="en-GB" dirty="0"/>
              <a:t>Underline words that are </a:t>
            </a:r>
            <a:r>
              <a:rPr lang="en-GB" b="1" dirty="0">
                <a:solidFill>
                  <a:srgbClr val="0070C0"/>
                </a:solidFill>
              </a:rPr>
              <a:t>process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related known as </a:t>
            </a:r>
            <a:r>
              <a:rPr lang="en-GB" b="1" dirty="0">
                <a:solidFill>
                  <a:srgbClr val="0070C0"/>
                </a:solidFill>
              </a:rPr>
              <a:t>Directive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b="1" dirty="0">
                <a:solidFill>
                  <a:srgbClr val="0070C0"/>
                </a:solidFill>
              </a:rPr>
              <a:t>Words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/>
              <a:t>(i.e. what to do with the subject - instructions)</a:t>
            </a:r>
          </a:p>
          <a:p>
            <a:r>
              <a:rPr lang="en-GB" dirty="0"/>
              <a:t>Underline </a:t>
            </a:r>
            <a:r>
              <a:rPr lang="en-GB" b="1" dirty="0">
                <a:solidFill>
                  <a:srgbClr val="FF0000"/>
                </a:solidFill>
              </a:rPr>
              <a:t>limiting</a:t>
            </a:r>
            <a:r>
              <a:rPr lang="en-GB" dirty="0"/>
              <a:t> words (i.e. word count, specific instruction)</a:t>
            </a:r>
          </a:p>
          <a:p>
            <a:r>
              <a:rPr lang="en-GB" dirty="0"/>
              <a:t>Content words – are specific to the module</a:t>
            </a:r>
          </a:p>
          <a:p>
            <a:r>
              <a:rPr lang="en-GB" dirty="0"/>
              <a:t>Process/instruction words – may be used in any module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544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6C98B-C642-4D1B-B9C3-867BA75A425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Workbook 2 – Identifying key words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C5D5CC-E8A7-4157-A647-C176ADA7D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3193" y="1883950"/>
            <a:ext cx="3423343" cy="3090097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A576CAF0-0FA5-433A-90C5-57E76951DCC5}"/>
              </a:ext>
            </a:extLst>
          </p:cNvPr>
          <p:cNvSpPr/>
          <p:nvPr/>
        </p:nvSpPr>
        <p:spPr>
          <a:xfrm>
            <a:off x="1263489" y="2052987"/>
            <a:ext cx="2242868" cy="86419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Directive Words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429C8704-FD09-4F4F-B32E-F534B74EAE94}"/>
              </a:ext>
            </a:extLst>
          </p:cNvPr>
          <p:cNvSpPr/>
          <p:nvPr/>
        </p:nvSpPr>
        <p:spPr>
          <a:xfrm>
            <a:off x="2786956" y="3332262"/>
            <a:ext cx="2242868" cy="864194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Topic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99EB2EC-FDD3-4E4F-BBD7-942CB1A56E1A}"/>
              </a:ext>
            </a:extLst>
          </p:cNvPr>
          <p:cNvSpPr/>
          <p:nvPr/>
        </p:nvSpPr>
        <p:spPr>
          <a:xfrm>
            <a:off x="4589252" y="4416725"/>
            <a:ext cx="2242868" cy="86419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Limiting words</a:t>
            </a:r>
          </a:p>
        </p:txBody>
      </p:sp>
    </p:spTree>
    <p:extLst>
      <p:ext uri="{BB962C8B-B14F-4D97-AF65-F5344CB8AC3E}">
        <p14:creationId xmlns:p14="http://schemas.microsoft.com/office/powerpoint/2010/main" val="1235079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29A6E-5C65-41F2-9F8B-D1BB1C34809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Directive Words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DD6B40-74F8-4668-B0EB-4CE0A309F4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2332" y="1757193"/>
            <a:ext cx="6090432" cy="3603048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F5B7689-45E0-4142-B006-090D73178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4462732" cy="3917032"/>
          </a:xfrm>
        </p:spPr>
        <p:txBody>
          <a:bodyPr/>
          <a:lstStyle/>
          <a:p>
            <a:r>
              <a:rPr lang="en-GB" dirty="0"/>
              <a:t>Directive words – </a:t>
            </a:r>
          </a:p>
          <a:p>
            <a:pPr marL="0" indent="0">
              <a:buNone/>
            </a:pPr>
            <a:r>
              <a:rPr lang="en-GB" dirty="0"/>
              <a:t>tell you what to do</a:t>
            </a:r>
          </a:p>
        </p:txBody>
      </p:sp>
    </p:spTree>
    <p:extLst>
      <p:ext uri="{BB962C8B-B14F-4D97-AF65-F5344CB8AC3E}">
        <p14:creationId xmlns:p14="http://schemas.microsoft.com/office/powerpoint/2010/main" val="16515678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E2A7A-37E2-28E0-0CFE-B6FAE3689CE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Topic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6A162-1CB6-45E8-CDEB-9609A4D046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Arial"/>
                <a:cs typeface="Arial"/>
              </a:rPr>
              <a:t>BSc Professional Investigation</a:t>
            </a: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endParaRPr lang="en-US" dirty="0">
              <a:latin typeface="Arial"/>
              <a:cs typeface="Arial"/>
            </a:endParaRPr>
          </a:p>
          <a:p>
            <a:pPr>
              <a:buAutoNum type="arabicPeriod"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690312-CB72-BB99-6730-7C5DFA5696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Arial"/>
                <a:cs typeface="Arial"/>
              </a:rPr>
              <a:t>BSc Operational Policing</a:t>
            </a: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1.Operational Challenges</a:t>
            </a:r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2. Theories &amp; practice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455C07E-90CD-42EB-272A-01780E4946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5454413"/>
              </p:ext>
            </p:extLst>
          </p:nvPr>
        </p:nvGraphicFramePr>
        <p:xfrm>
          <a:off x="1101969" y="2801815"/>
          <a:ext cx="4402044" cy="263237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402044">
                  <a:extLst>
                    <a:ext uri="{9D8B030D-6E8A-4147-A177-3AD203B41FA5}">
                      <a16:colId xmlns:a16="http://schemas.microsoft.com/office/drawing/2014/main" val="2439429191"/>
                    </a:ext>
                  </a:extLst>
                </a:gridCol>
              </a:tblGrid>
              <a:tr h="480646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</a:pPr>
                      <a:r>
                        <a:rPr lang="en-GB" sz="1100" b="1" i="0" dirty="0">
                          <a:effectLst/>
                          <a:latin typeface="Arial"/>
                        </a:rPr>
                        <a:t>Information, intelligence &amp; evidence gathering </a:t>
                      </a:r>
                      <a:r>
                        <a:rPr lang="en-GB" sz="11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39156951"/>
                  </a:ext>
                </a:extLst>
              </a:tr>
              <a:tr h="55311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</a:pPr>
                      <a:r>
                        <a:rPr lang="en-GB" sz="1100" b="1" i="0" dirty="0">
                          <a:effectLst/>
                          <a:latin typeface="Arial"/>
                        </a:rPr>
                        <a:t>Safeguarding and Risk assessment</a:t>
                      </a:r>
                      <a:r>
                        <a:rPr lang="en-GB" sz="11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86669"/>
                  </a:ext>
                </a:extLst>
              </a:tr>
              <a:tr h="55311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</a:pPr>
                      <a:r>
                        <a:rPr lang="en-GB" sz="1100" b="1" i="0" dirty="0">
                          <a:effectLst/>
                          <a:latin typeface="Arial"/>
                        </a:rPr>
                        <a:t>Interview and custody processes</a:t>
                      </a:r>
                      <a:r>
                        <a:rPr lang="en-GB" sz="11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93273652"/>
                  </a:ext>
                </a:extLst>
              </a:tr>
              <a:tr h="49236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</a:pPr>
                      <a:r>
                        <a:rPr lang="en-GB" sz="1100" b="1" i="0" dirty="0">
                          <a:effectLst/>
                          <a:latin typeface="Arial"/>
                        </a:rPr>
                        <a:t>Investigation documentation processes. </a:t>
                      </a:r>
                      <a:r>
                        <a:rPr lang="en-GB" sz="11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7142854"/>
                  </a:ext>
                </a:extLst>
              </a:tr>
              <a:tr h="553119">
                <a:tc>
                  <a:txBody>
                    <a:bodyPr/>
                    <a:lstStyle/>
                    <a:p>
                      <a:pPr algn="just" rtl="0" fontAlgn="base">
                        <a:lnSpc>
                          <a:spcPts val="1275"/>
                        </a:lnSpc>
                      </a:pPr>
                      <a:r>
                        <a:rPr lang="en-GB" sz="1100" b="1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Personal study/learning plan</a:t>
                      </a:r>
                      <a:r>
                        <a:rPr lang="en-GB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70228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86376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3621D-D226-40B9-A404-C97B026D18E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Limiting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15841-370A-4F84-A8F7-A3CAAC809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i="1" dirty="0">
                <a:solidFill>
                  <a:srgbClr val="00B050"/>
                </a:solidFill>
              </a:rPr>
              <a:t>Words which provide boundaries or constrains for your assignment</a:t>
            </a:r>
          </a:p>
          <a:p>
            <a:pPr marL="0" indent="0" algn="ctr">
              <a:buNone/>
            </a:pPr>
            <a:r>
              <a:rPr lang="en-GB" b="1" i="1" dirty="0">
                <a:solidFill>
                  <a:srgbClr val="00B050"/>
                </a:solidFill>
              </a:rPr>
              <a:t>e.g. word count or subject specific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7859D7-3577-41D6-B35A-DABCA9D90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117" y="3751344"/>
            <a:ext cx="2877766" cy="1775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136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8C8D4-05AE-F8D6-75C5-00C8188BCCA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Arial"/>
                <a:cs typeface="Arial"/>
              </a:rPr>
              <a:t>Task 1 – BSc Professional Investigation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5C873-82BA-6544-EF49-820E9596E8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600" b="1" i="1" dirty="0">
                <a:latin typeface="Arial"/>
                <a:cs typeface="Arial"/>
              </a:rPr>
              <a:t>Task 1: Information, Intelligence &amp; Evidence Gathering</a:t>
            </a:r>
            <a:endParaRPr lang="en-US" sz="1600" dirty="0">
              <a:latin typeface="Arial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a. Choose one of the below areas and </a:t>
            </a:r>
            <a:r>
              <a:rPr lang="en-GB" sz="1600" b="1" dirty="0">
                <a:latin typeface="Arial"/>
                <a:cs typeface="Arial"/>
              </a:rPr>
              <a:t>outline</a:t>
            </a:r>
            <a:r>
              <a:rPr lang="en-GB" sz="1600" dirty="0">
                <a:latin typeface="Arial"/>
                <a:cs typeface="Arial"/>
              </a:rPr>
              <a:t> its relevance to your current role and investigative practice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dirty="0">
                <a:latin typeface="Arial"/>
                <a:cs typeface="Arial"/>
              </a:rPr>
              <a:t>Information 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dirty="0">
                <a:latin typeface="Arial"/>
                <a:cs typeface="Arial"/>
              </a:rPr>
              <a:t>Intelligence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dirty="0">
                <a:latin typeface="Arial"/>
                <a:cs typeface="Arial"/>
              </a:rPr>
              <a:t>Evidence gathering</a:t>
            </a:r>
            <a:endParaRPr lang="en-US" sz="1600" dirty="0">
              <a:latin typeface="Arial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b. </a:t>
            </a:r>
            <a:r>
              <a:rPr lang="en-GB" sz="1600" b="1" dirty="0">
                <a:latin typeface="Arial"/>
                <a:cs typeface="Arial"/>
              </a:rPr>
              <a:t>Critically discuss</a:t>
            </a:r>
            <a:r>
              <a:rPr lang="en-GB" sz="1600" dirty="0">
                <a:latin typeface="Arial"/>
                <a:cs typeface="Arial"/>
              </a:rPr>
              <a:t> the challenges and obstacles that the chosen area presents to you as an investigator and how it impacts upon investigative practice.</a:t>
            </a:r>
            <a:endParaRPr lang="en-US" sz="1600" dirty="0">
              <a:latin typeface="Arial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GB" sz="1600" dirty="0">
                <a:latin typeface="Arial"/>
                <a:cs typeface="Arial"/>
              </a:rPr>
              <a:t>(You may draw upon examples from your own investigative experience to support your discussion).</a:t>
            </a:r>
            <a:endParaRPr lang="en-US" sz="1600" dirty="0">
              <a:latin typeface="Arial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pPr algn="just"/>
            <a:r>
              <a:rPr lang="en-GB" sz="1600" b="1" dirty="0">
                <a:latin typeface="Arial"/>
                <a:cs typeface="Arial"/>
              </a:rPr>
              <a:t>2000 words</a:t>
            </a:r>
            <a:r>
              <a:rPr lang="en-GB" sz="1600" dirty="0">
                <a:latin typeface="Arial"/>
                <a:cs typeface="Arial"/>
              </a:rPr>
              <a:t> </a:t>
            </a:r>
            <a:r>
              <a:rPr lang="en-GB" sz="1600" i="1" dirty="0">
                <a:latin typeface="Arial"/>
                <a:cs typeface="Arial"/>
              </a:rPr>
              <a:t>(+/- 10%: include your actual word count at the end of each section)</a:t>
            </a:r>
            <a:endParaRPr lang="en-US" sz="1600" dirty="0">
              <a:latin typeface="Arial"/>
              <a:cs typeface="Arial"/>
            </a:endParaRPr>
          </a:p>
          <a:p>
            <a:pPr algn="just"/>
            <a:endParaRPr lang="en-US" sz="18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9B2D1D70-557C-90D0-0D5E-CB39AD852903}"/>
              </a:ext>
            </a:extLst>
          </p:cNvPr>
          <p:cNvSpPr/>
          <p:nvPr/>
        </p:nvSpPr>
        <p:spPr>
          <a:xfrm>
            <a:off x="4783015" y="1225061"/>
            <a:ext cx="484631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6A7CC90A-510B-882D-03B3-58D56E067E77}"/>
              </a:ext>
            </a:extLst>
          </p:cNvPr>
          <p:cNvSpPr/>
          <p:nvPr/>
        </p:nvSpPr>
        <p:spPr>
          <a:xfrm rot="-2460000">
            <a:off x="1078522" y="2942492"/>
            <a:ext cx="484631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01FE85E2-38A3-63D7-1FC2-601A31B1E6AD}"/>
              </a:ext>
            </a:extLst>
          </p:cNvPr>
          <p:cNvSpPr/>
          <p:nvPr/>
        </p:nvSpPr>
        <p:spPr>
          <a:xfrm rot="5400000">
            <a:off x="2989384" y="2321169"/>
            <a:ext cx="484631" cy="978408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Arrow: Up 6">
            <a:extLst>
              <a:ext uri="{FF2B5EF4-FFF2-40B4-BE49-F238E27FC236}">
                <a16:creationId xmlns:a16="http://schemas.microsoft.com/office/drawing/2014/main" id="{DAA3F52C-371F-F46C-FCA5-FAA0304FA4DC}"/>
              </a:ext>
            </a:extLst>
          </p:cNvPr>
          <p:cNvSpPr/>
          <p:nvPr/>
        </p:nvSpPr>
        <p:spPr>
          <a:xfrm rot="-2160000">
            <a:off x="4783014" y="3786553"/>
            <a:ext cx="484631" cy="978408"/>
          </a:xfrm>
          <a:prstGeom prst="up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CC09C099-05AC-D1CC-3517-E2905FA13E78}"/>
              </a:ext>
            </a:extLst>
          </p:cNvPr>
          <p:cNvSpPr/>
          <p:nvPr/>
        </p:nvSpPr>
        <p:spPr>
          <a:xfrm>
            <a:off x="1582615" y="1225061"/>
            <a:ext cx="484631" cy="97840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A77A16A5-2807-6663-559C-96A7F4AAFE6E}"/>
              </a:ext>
            </a:extLst>
          </p:cNvPr>
          <p:cNvSpPr/>
          <p:nvPr/>
        </p:nvSpPr>
        <p:spPr>
          <a:xfrm rot="-3360000">
            <a:off x="2039814" y="5240215"/>
            <a:ext cx="484631" cy="978408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43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7277A-0921-486C-4A1D-80926A107F9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rial"/>
                <a:cs typeface="Arial"/>
              </a:rPr>
              <a:t>BSc Operational Policing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05BAF76-73DA-ED71-F4AA-51F2DE5629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993288"/>
              </p:ext>
            </p:extLst>
          </p:nvPr>
        </p:nvGraphicFramePr>
        <p:xfrm>
          <a:off x="609600" y="1600200"/>
          <a:ext cx="10972800" cy="285426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972800">
                  <a:extLst>
                    <a:ext uri="{9D8B030D-6E8A-4147-A177-3AD203B41FA5}">
                      <a16:colId xmlns:a16="http://schemas.microsoft.com/office/drawing/2014/main" val="3929203717"/>
                    </a:ext>
                  </a:extLst>
                </a:gridCol>
              </a:tblGrid>
              <a:tr h="88346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</a:pPr>
                      <a:r>
                        <a:rPr lang="en-GB" sz="1600" b="1" i="0" dirty="0">
                          <a:effectLst/>
                          <a:latin typeface="Arial"/>
                        </a:rPr>
                        <a:t>Assessment component 1 </a:t>
                      </a:r>
                      <a:r>
                        <a:rPr lang="en-GB" sz="1200" b="1" i="0" dirty="0">
                          <a:effectLst/>
                          <a:latin typeface="Arial"/>
                        </a:rPr>
                        <a:t>– 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Weight 50% Marks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284779"/>
                  </a:ext>
                </a:extLst>
              </a:tr>
              <a:tr h="197080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</a:pPr>
                      <a:r>
                        <a:rPr lang="en-GB" sz="2800" b="0" i="0" dirty="0">
                          <a:effectLst/>
                          <a:latin typeface="Arial"/>
                        </a:rPr>
                        <a:t>You are required to write a </a:t>
                      </a:r>
                      <a:r>
                        <a:rPr lang="en-GB" sz="2800" b="1" i="0" dirty="0">
                          <a:effectLst/>
                          <a:latin typeface="Arial"/>
                        </a:rPr>
                        <a:t>4000-word essay</a:t>
                      </a:r>
                      <a:r>
                        <a:rPr lang="en-GB" sz="2800" b="0" i="0" dirty="0">
                          <a:effectLst/>
                          <a:latin typeface="Arial"/>
                        </a:rPr>
                        <a:t> on the following: 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</a:pPr>
                      <a:endParaRPr lang="en-GB" sz="2800" b="0" i="0" dirty="0">
                        <a:effectLst/>
                        <a:latin typeface="Arial"/>
                      </a:endParaRPr>
                    </a:p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800" b="1" i="1" dirty="0">
                          <a:effectLst/>
                          <a:latin typeface="Arial"/>
                        </a:rPr>
                        <a:t>Identify and critically discuss the current key challenges of </a:t>
                      </a:r>
                    </a:p>
                    <a:p>
                      <a:pPr lvl="0" algn="ctr">
                        <a:lnSpc>
                          <a:spcPts val="1538"/>
                        </a:lnSpc>
                        <a:buNone/>
                      </a:pPr>
                      <a:endParaRPr lang="en-GB" sz="2800" b="1" i="1" dirty="0">
                        <a:effectLst/>
                        <a:latin typeface="Arial"/>
                      </a:endParaRPr>
                    </a:p>
                    <a:p>
                      <a:pPr lvl="0" algn="ctr">
                        <a:lnSpc>
                          <a:spcPts val="1538"/>
                        </a:lnSpc>
                        <a:buNone/>
                      </a:pPr>
                      <a:r>
                        <a:rPr lang="en-GB" sz="2800" b="1" i="1" dirty="0">
                          <a:effectLst/>
                          <a:latin typeface="Arial"/>
                        </a:rPr>
                        <a:t>operational policing within your own police force area.</a:t>
                      </a:r>
                      <a:r>
                        <a:rPr lang="en-GB" sz="2800" b="0" i="0" dirty="0">
                          <a:effectLst/>
                          <a:latin typeface="Arial"/>
                        </a:rPr>
                        <a:t> </a:t>
                      </a:r>
                      <a:endParaRPr lang="en-GB"/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93551053"/>
                  </a:ext>
                </a:extLst>
              </a:tr>
            </a:tbl>
          </a:graphicData>
        </a:graphic>
      </p:graphicFrame>
      <p:sp>
        <p:nvSpPr>
          <p:cNvPr id="6" name="Arrow: Down 5">
            <a:extLst>
              <a:ext uri="{FF2B5EF4-FFF2-40B4-BE49-F238E27FC236}">
                <a16:creationId xmlns:a16="http://schemas.microsoft.com/office/drawing/2014/main" id="{3BD5E3DB-B44C-197E-E16E-7568465E24AD}"/>
              </a:ext>
            </a:extLst>
          </p:cNvPr>
          <p:cNvSpPr/>
          <p:nvPr/>
        </p:nvSpPr>
        <p:spPr>
          <a:xfrm>
            <a:off x="4267199" y="1418491"/>
            <a:ext cx="484631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Arrow: Left 6">
            <a:extLst>
              <a:ext uri="{FF2B5EF4-FFF2-40B4-BE49-F238E27FC236}">
                <a16:creationId xmlns:a16="http://schemas.microsoft.com/office/drawing/2014/main" id="{5451038D-3541-FB2A-DE02-76B8235E6602}"/>
              </a:ext>
            </a:extLst>
          </p:cNvPr>
          <p:cNvSpPr/>
          <p:nvPr/>
        </p:nvSpPr>
        <p:spPr>
          <a:xfrm rot="15420000">
            <a:off x="844061" y="2198076"/>
            <a:ext cx="978408" cy="484631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9B0B74A9-8A98-60D9-7560-4A208885F25F}"/>
              </a:ext>
            </a:extLst>
          </p:cNvPr>
          <p:cNvSpPr/>
          <p:nvPr/>
        </p:nvSpPr>
        <p:spPr>
          <a:xfrm>
            <a:off x="4507522" y="3165230"/>
            <a:ext cx="484631" cy="978408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76D851FE-2201-60BE-DF56-CAE70C4632CE}"/>
              </a:ext>
            </a:extLst>
          </p:cNvPr>
          <p:cNvSpPr/>
          <p:nvPr/>
        </p:nvSpPr>
        <p:spPr>
          <a:xfrm rot="13620000">
            <a:off x="8886092" y="2162907"/>
            <a:ext cx="484631" cy="978408"/>
          </a:xfrm>
          <a:prstGeom prst="up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DFE50E5C-3833-ABF2-2D86-059B83BF167B}"/>
              </a:ext>
            </a:extLst>
          </p:cNvPr>
          <p:cNvSpPr/>
          <p:nvPr/>
        </p:nvSpPr>
        <p:spPr>
          <a:xfrm rot="-1860000">
            <a:off x="6166338" y="2790092"/>
            <a:ext cx="484631" cy="978408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F4898BD9-3BD8-00E3-B076-852913691178}"/>
              </a:ext>
            </a:extLst>
          </p:cNvPr>
          <p:cNvSpPr/>
          <p:nvPr/>
        </p:nvSpPr>
        <p:spPr>
          <a:xfrm>
            <a:off x="7666891" y="3710353"/>
            <a:ext cx="484631" cy="978408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608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5D911-45C7-FEBC-BA2A-7AEA49F9228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i="1" dirty="0">
                <a:solidFill>
                  <a:schemeClr val="bg1"/>
                </a:solidFill>
              </a:rPr>
              <a:t>Identify and 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F3D4F-6667-F065-C67E-3B04EBF5F6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15679"/>
            <a:ext cx="3581400" cy="161528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b="1" i="1" dirty="0"/>
              <a:t>Identify and ……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meant by ‘identify’?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9CDF9B-055E-08AF-BF9D-FB1EEAF2C8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2600" y="1666479"/>
            <a:ext cx="4749800" cy="3769121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‘</a:t>
            </a:r>
            <a:r>
              <a:rPr lang="en-GB" i="1" dirty="0"/>
              <a:t>Determine what are the key points to be addressed and the implications thereof</a:t>
            </a:r>
            <a:r>
              <a:rPr lang="en-GB" dirty="0"/>
              <a:t>’. </a:t>
            </a:r>
            <a:r>
              <a:rPr lang="en-GB" sz="1400" dirty="0"/>
              <a:t>(Uni of Leicester, 2009)</a:t>
            </a:r>
          </a:p>
          <a:p>
            <a:pPr marL="0" indent="0">
              <a:buNone/>
            </a:pPr>
            <a:r>
              <a:rPr lang="en-GB" sz="2400" dirty="0"/>
              <a:t>OR</a:t>
            </a:r>
          </a:p>
          <a:p>
            <a:pPr marL="0" indent="0">
              <a:buNone/>
            </a:pPr>
            <a:r>
              <a:rPr lang="en-GB" sz="2400" i="1" dirty="0"/>
              <a:t>‘Show that you have recognised one or more key or significant pieces of evidence, problems , facts or examples </a:t>
            </a:r>
            <a:r>
              <a:rPr lang="en-GB" sz="1400" dirty="0"/>
              <a:t>(Uni of Portsmouth, 2024)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26605F-3412-0053-C247-0F04539143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3429000"/>
            <a:ext cx="4013200" cy="200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546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3B706-A2DC-6C4D-2C4A-22558CB8589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i="1" dirty="0">
                <a:solidFill>
                  <a:schemeClr val="bg1"/>
                </a:solidFill>
              </a:rPr>
              <a:t>Critically discuss…..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EDB67A-3D13-7204-0A9C-01AF44CD5FB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What do we mean by </a:t>
            </a:r>
            <a:r>
              <a:rPr lang="en-GB" b="1" dirty="0"/>
              <a:t>‘critically discuss’?</a:t>
            </a:r>
          </a:p>
          <a:p>
            <a:pPr marL="0" indent="0">
              <a:buNone/>
            </a:pPr>
            <a:r>
              <a:rPr lang="en-GB" b="1" dirty="0"/>
              <a:t>Let's start with the word 'Discuss'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5ED73F-C9F6-9B21-966B-CB98090853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b="1" i="1" dirty="0"/>
              <a:t>Discuss</a:t>
            </a:r>
            <a:r>
              <a:rPr lang="en-GB" i="1" dirty="0"/>
              <a:t> is essentially a debate where you are using skills at reasoning, backed up by carefully selected evidence to make a clear case for and against an argument or point out the advantages/disadvantages of a given context. Remember to arrive at a conclusion</a:t>
            </a:r>
            <a:r>
              <a:rPr lang="en-GB" dirty="0"/>
              <a:t>’ </a:t>
            </a:r>
            <a:r>
              <a:rPr lang="en-GB" sz="1500" dirty="0"/>
              <a:t>(Uni of L:eicetsre, 2009)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F2BE7E-7073-9B54-93CD-956DBE9EE0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2862" y="3486111"/>
            <a:ext cx="3080929" cy="1783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263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73D82-A6E2-273F-25CC-7C97839D48C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i="1" dirty="0">
                <a:solidFill>
                  <a:schemeClr val="bg1"/>
                </a:solidFill>
              </a:rPr>
              <a:t>…..critically…..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CCC60-E8B8-D0EB-8E82-38EFA2525F5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What about – </a:t>
            </a:r>
            <a:r>
              <a:rPr lang="en-GB" b="1" i="1" dirty="0"/>
              <a:t>‘critically</a:t>
            </a:r>
            <a:r>
              <a:rPr lang="en-GB" dirty="0"/>
              <a:t>’ – what does that mean?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B1AC4E-AB48-B9EF-1BAF-DDD8FBF3B8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To look and understand a topic/subject from more than one perspective.</a:t>
            </a:r>
          </a:p>
          <a:p>
            <a:r>
              <a:rPr lang="en-GB" dirty="0"/>
              <a:t>Questioning each aspect </a:t>
            </a:r>
          </a:p>
          <a:p>
            <a:r>
              <a:rPr lang="en-GB" dirty="0"/>
              <a:t>Analysing it</a:t>
            </a:r>
          </a:p>
          <a:p>
            <a:r>
              <a:rPr lang="en-GB" dirty="0"/>
              <a:t>Consider opposing views</a:t>
            </a:r>
          </a:p>
          <a:p>
            <a:r>
              <a:rPr lang="en-GB" dirty="0"/>
              <a:t>Assessing implications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AB69E6-DB73-366B-F3E9-611872188F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7237" y="3114674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12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20279-5A26-FFC5-8BCC-99A8BB32C50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i="1" dirty="0">
                <a:solidFill>
                  <a:schemeClr val="bg1"/>
                </a:solidFill>
              </a:rPr>
              <a:t>…..critically discuss….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99477-F580-395F-BC6B-D8EB94643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212529"/>
                </a:solidFill>
                <a:effectLst/>
                <a:latin typeface="noto sans" panose="020B0502040504020204" pitchFamily="34" charset="0"/>
              </a:rPr>
              <a:t>Critically discuss” means analysing and evaluating a topic or argument thoroughly, considering its strengths and weaknesses. It involves a detailed assessment rather than a mere description, often requiring one to question assumptions, recognise biases, and provide evidence to support the analysis. It is a deep, balanced examination of a subject </a:t>
            </a:r>
            <a:r>
              <a:rPr lang="en-GB" sz="1400" dirty="0"/>
              <a:t>(Researchprospect.com, 2024)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2C10C2-8E99-7A86-99DE-A3948C8E86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6545" y="3764747"/>
            <a:ext cx="3027855" cy="1752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7724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0AEC0-8F41-3B2F-3549-5828C4F0502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Critical writing v Descriptive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7D8AD-C247-5E57-905A-E4F1EE1F9F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06144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dirty="0"/>
              <a:t>States what happened</a:t>
            </a:r>
          </a:p>
          <a:p>
            <a:r>
              <a:rPr lang="en-GB" dirty="0"/>
              <a:t>States what something is like</a:t>
            </a:r>
          </a:p>
          <a:p>
            <a:r>
              <a:rPr lang="en-GB" dirty="0"/>
              <a:t>Gives a story</a:t>
            </a:r>
          </a:p>
          <a:p>
            <a:r>
              <a:rPr lang="en-GB" dirty="0"/>
              <a:t>States the order in which things happened/occurred</a:t>
            </a:r>
          </a:p>
          <a:p>
            <a:r>
              <a:rPr lang="en-GB" dirty="0"/>
              <a:t>Says how to do something</a:t>
            </a:r>
          </a:p>
          <a:p>
            <a:r>
              <a:rPr lang="en-GB" dirty="0"/>
              <a:t>Explains what a theory 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638E3E-CF7A-0419-9132-04BF014470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2527793"/>
            <a:ext cx="5384800" cy="306144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dirty="0"/>
              <a:t>Identifies the significance</a:t>
            </a:r>
          </a:p>
          <a:p>
            <a:r>
              <a:rPr lang="en-GB" dirty="0"/>
              <a:t>Evaluates strengths and weaknesses</a:t>
            </a:r>
          </a:p>
          <a:p>
            <a:r>
              <a:rPr lang="en-GB" dirty="0"/>
              <a:t>Weighs one piece of information against another</a:t>
            </a:r>
          </a:p>
          <a:p>
            <a:r>
              <a:rPr lang="en-GB" dirty="0"/>
              <a:t>Makes reasoned judgements</a:t>
            </a:r>
          </a:p>
          <a:p>
            <a:r>
              <a:rPr lang="en-GB" dirty="0"/>
              <a:t>Argues a case according to evidence</a:t>
            </a:r>
          </a:p>
          <a:p>
            <a:r>
              <a:rPr lang="en-GB" dirty="0"/>
              <a:t>Shows why something is relevant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16B3CC-3DF7-9F65-FCFA-6197FA33554F}"/>
              </a:ext>
            </a:extLst>
          </p:cNvPr>
          <p:cNvSpPr/>
          <p:nvPr/>
        </p:nvSpPr>
        <p:spPr>
          <a:xfrm>
            <a:off x="8247528" y="1900518"/>
            <a:ext cx="3334872" cy="914400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Critical writing….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5AF46BA-A1C6-C334-AF2F-9FB013F4C38A}"/>
              </a:ext>
            </a:extLst>
          </p:cNvPr>
          <p:cNvSpPr/>
          <p:nvPr/>
        </p:nvSpPr>
        <p:spPr>
          <a:xfrm>
            <a:off x="609600" y="4387010"/>
            <a:ext cx="3227294" cy="10276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Descriptive writing…..</a:t>
            </a:r>
          </a:p>
        </p:txBody>
      </p:sp>
    </p:spTree>
    <p:extLst>
      <p:ext uri="{BB962C8B-B14F-4D97-AF65-F5344CB8AC3E}">
        <p14:creationId xmlns:p14="http://schemas.microsoft.com/office/powerpoint/2010/main" val="173260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D6187-AC78-40D6-B941-932E04A733C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Extra – tips - Paragraphs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B7708-1249-412B-81E0-280BCD3A15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Building blocks of the essay</a:t>
            </a:r>
          </a:p>
          <a:p>
            <a:r>
              <a:rPr lang="en-GB" dirty="0">
                <a:latin typeface="Arial"/>
                <a:cs typeface="Arial"/>
              </a:rPr>
              <a:t>Each paragraph should contain:</a:t>
            </a:r>
          </a:p>
          <a:p>
            <a:pPr lvl="1"/>
            <a:r>
              <a:rPr lang="en-GB" dirty="0">
                <a:latin typeface="Arial"/>
                <a:cs typeface="Arial"/>
              </a:rPr>
              <a:t>A topic sentence ( or idea) that states your point</a:t>
            </a:r>
          </a:p>
          <a:p>
            <a:pPr lvl="1"/>
            <a:r>
              <a:rPr lang="en-GB" dirty="0">
                <a:latin typeface="Arial"/>
                <a:cs typeface="Arial"/>
              </a:rPr>
              <a:t>An explanation of the point you are making</a:t>
            </a:r>
          </a:p>
          <a:p>
            <a:pPr lvl="1"/>
            <a:r>
              <a:rPr lang="en-GB" dirty="0">
                <a:latin typeface="Arial"/>
                <a:cs typeface="Arial"/>
              </a:rPr>
              <a:t>Evidence – support your point with evidence from reading/example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DAC7AF-983B-492E-A7F1-28B5A57C12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6812" y="1676557"/>
            <a:ext cx="2651157" cy="1791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0837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19F9E-6621-45C9-A5B2-ACB4A6DFECB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Extra tips - Signposting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ED9A1-F2F4-4B0F-B931-73E0EA794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Paragraphs will require signposts/linking – these are words you use to join sentences</a:t>
            </a:r>
          </a:p>
          <a:p>
            <a:r>
              <a:rPr lang="en-GB" dirty="0">
                <a:latin typeface="Arial"/>
                <a:cs typeface="Arial"/>
              </a:rPr>
              <a:t>Will make your essay flow</a:t>
            </a:r>
          </a:p>
          <a:p>
            <a:r>
              <a:rPr lang="en-GB" dirty="0">
                <a:latin typeface="Arial"/>
                <a:cs typeface="Arial"/>
              </a:rPr>
              <a:t>Academic language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0B5194-6558-458C-8F93-BE689EB206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6378" y="2320123"/>
            <a:ext cx="2473377" cy="2477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8530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Library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Use the library – staff welcome enquiries</a:t>
            </a:r>
          </a:p>
          <a:p>
            <a:r>
              <a:rPr lang="en-GB" dirty="0">
                <a:latin typeface="Arial"/>
                <a:cs typeface="Arial"/>
              </a:rPr>
              <a:t>College of policing library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8B592A-C106-B819-D97B-42CFBE4CD2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9579" y="2895739"/>
            <a:ext cx="5159237" cy="236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5464E-3287-4AFF-94E2-F917E769E89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Draft submissions – workbook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50451-4A95-4A3E-93FB-5A8B3CCCD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7633252" cy="391703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latin typeface="Arial"/>
                <a:cs typeface="Arial"/>
              </a:rPr>
              <a:t>Draft submissions are welcome </a:t>
            </a:r>
          </a:p>
          <a:p>
            <a:r>
              <a:rPr lang="en-GB" b="1" dirty="0">
                <a:latin typeface="Arial"/>
                <a:cs typeface="Arial"/>
              </a:rPr>
              <a:t>One draft submission per task  </a:t>
            </a:r>
          </a:p>
          <a:p>
            <a:r>
              <a:rPr lang="en-GB" dirty="0">
                <a:latin typeface="Arial"/>
                <a:cs typeface="Arial"/>
              </a:rPr>
              <a:t>Cut-off date will be provided nearer the submission date in May</a:t>
            </a:r>
          </a:p>
          <a:p>
            <a:r>
              <a:rPr lang="en-GB" dirty="0">
                <a:latin typeface="Arial"/>
                <a:cs typeface="Arial"/>
              </a:rPr>
              <a:t>Turnitin open now</a:t>
            </a:r>
          </a:p>
          <a:p>
            <a:r>
              <a:rPr lang="en-GB" dirty="0">
                <a:latin typeface="Arial"/>
                <a:cs typeface="Arial"/>
              </a:rPr>
              <a:t>Turnitin similarity checker open – 3 submissions</a:t>
            </a:r>
          </a:p>
          <a:p>
            <a:r>
              <a:rPr lang="en-GB" dirty="0">
                <a:latin typeface="Arial"/>
                <a:cs typeface="Arial"/>
              </a:rPr>
              <a:t>Word document or workbook template can be submitted.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206EEF-9E18-F460-027B-0F1ADED257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5130" y="2628900"/>
            <a:ext cx="2867025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261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C9A4B-49B6-4D14-93E5-88DB1C3DBAD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rgbClr val="EEECE1"/>
                </a:solidFill>
              </a:rPr>
            </a:br>
            <a:r>
              <a:rPr lang="en-GB" dirty="0">
                <a:solidFill>
                  <a:srgbClr val="EEECE1"/>
                </a:solidFill>
                <a:latin typeface="Arial"/>
                <a:cs typeface="Arial"/>
              </a:rPr>
              <a:t>Dissertation or Research project – Key dates</a:t>
            </a:r>
            <a:br>
              <a:rPr lang="en-GB" dirty="0">
                <a:solidFill>
                  <a:srgbClr val="EEECE1"/>
                </a:solidFill>
              </a:rPr>
            </a:br>
            <a:endParaRPr lang="en-GB" dirty="0">
              <a:solidFill>
                <a:srgbClr val="EEECE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DF8CB-C1F0-45C5-B2A5-33D73927B3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rgbClr val="4472C4"/>
            </a:solidFill>
          </a:ln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400" b="1" dirty="0"/>
              <a:t>Investigative Practice Project/ Operational Practice Project</a:t>
            </a:r>
          </a:p>
          <a:p>
            <a:pPr marL="0" indent="0" algn="ctr">
              <a:buNone/>
            </a:pPr>
            <a:r>
              <a:rPr lang="en-GB" sz="2400" b="1" dirty="0"/>
              <a:t>BMPI6000D/BMPO6000D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10,000 words ( Wayne)</a:t>
            </a:r>
          </a:p>
          <a:p>
            <a:pPr marL="0" indent="0" algn="ctr">
              <a:buNone/>
            </a:pPr>
            <a:r>
              <a:rPr lang="en-GB" sz="2400" b="1" dirty="0"/>
              <a:t>8,000 words (Phil &amp; Charlie)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Proposal &amp; Ethics Submission: </a:t>
            </a:r>
          </a:p>
          <a:p>
            <a:pPr marL="0" indent="0" algn="ctr">
              <a:buNone/>
            </a:pPr>
            <a:r>
              <a:rPr lang="en-GB" sz="2400" b="1" dirty="0"/>
              <a:t>27 February 2025, 23:59hrs</a:t>
            </a:r>
            <a:endParaRPr lang="en-GB" dirty="0"/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Project Submission : 3rd November 2025 23:59hrs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7AD98A9-644A-34EA-A861-BDBA46A3429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86120" y="1979597"/>
            <a:ext cx="4931238" cy="3281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8651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B0C-CF68-41AE-9DAD-5AADC8765EC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rgbClr val="EEECE1"/>
                </a:solidFill>
              </a:rPr>
            </a:br>
            <a:r>
              <a:rPr lang="en-GB" dirty="0">
                <a:solidFill>
                  <a:srgbClr val="EEECE1"/>
                </a:solidFill>
              </a:rPr>
              <a:t>Dissertation/project support</a:t>
            </a:r>
            <a:br>
              <a:rPr lang="en-GB" dirty="0">
                <a:solidFill>
                  <a:srgbClr val="EEECE1"/>
                </a:solidFill>
              </a:rPr>
            </a:br>
            <a:endParaRPr lang="en-GB" dirty="0">
              <a:solidFill>
                <a:srgbClr val="EEECE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7763E-56DC-453F-9076-E3DA6FD13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327374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Arial"/>
                <a:cs typeface="Arial"/>
              </a:rPr>
              <a:t>6 x 1 hour group support/tutorial (monthly)</a:t>
            </a:r>
          </a:p>
          <a:p>
            <a:r>
              <a:rPr lang="en-GB" sz="2400" dirty="0">
                <a:latin typeface="Arial"/>
                <a:cs typeface="Arial"/>
              </a:rPr>
              <a:t>4 hours one to one support </a:t>
            </a:r>
          </a:p>
          <a:p>
            <a:r>
              <a:rPr lang="en-GB" sz="2400" dirty="0">
                <a:latin typeface="Arial"/>
                <a:cs typeface="Arial"/>
              </a:rPr>
              <a:t>Self-study resources posted onto Moodle</a:t>
            </a:r>
          </a:p>
          <a:p>
            <a:r>
              <a:rPr lang="en-GB" sz="2400" dirty="0">
                <a:latin typeface="Arial"/>
                <a:cs typeface="Arial"/>
              </a:rPr>
              <a:t>Proposal submission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27.02.2025</a:t>
            </a:r>
            <a:r>
              <a:rPr lang="en-GB" sz="2400" dirty="0">
                <a:latin typeface="Arial"/>
                <a:cs typeface="Arial"/>
              </a:rPr>
              <a:t> – 1/1 a week before to feedback ( NO DRAFTS)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BC0953-D6E0-0765-5D51-204B6FECC0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7766" y="2020303"/>
            <a:ext cx="4292355" cy="2675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266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6C25F-F4B7-1249-8966-AF3D7A49A0B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Breakdown of ‘supervision’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823FBA01-5C6E-AF8F-E539-0F88E65437A4}"/>
              </a:ext>
            </a:extLst>
          </p:cNvPr>
          <p:cNvGraphicFramePr>
            <a:graphicFrameLocks noGrp="1"/>
          </p:cNvGraphicFramePr>
          <p:nvPr/>
        </p:nvGraphicFramePr>
        <p:xfrm>
          <a:off x="609600" y="2042280"/>
          <a:ext cx="10972800" cy="2265680"/>
        </p:xfrm>
        <a:graphic>
          <a:graphicData uri="http://schemas.openxmlformats.org/drawingml/2006/table">
            <a:tbl>
              <a:tblPr firstRow="1" bandRow="1">
                <a:tableStyleId>{125E5076-3810-47DD-B79F-674D7AD40C01}</a:tableStyleId>
              </a:tblPr>
              <a:tblGrid>
                <a:gridCol w="1026718">
                  <a:extLst>
                    <a:ext uri="{9D8B030D-6E8A-4147-A177-3AD203B41FA5}">
                      <a16:colId xmlns:a16="http://schemas.microsoft.com/office/drawing/2014/main" val="2345009944"/>
                    </a:ext>
                  </a:extLst>
                </a:gridCol>
                <a:gridCol w="802082">
                  <a:extLst>
                    <a:ext uri="{9D8B030D-6E8A-4147-A177-3AD203B41FA5}">
                      <a16:colId xmlns:a16="http://schemas.microsoft.com/office/drawing/2014/main" val="1128945947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566831225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31840235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882308155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4122959688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888118837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1137271651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419296935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44918474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79720205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3781086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Apr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June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July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Sept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Nov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128820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1hr Group (6hrs total)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1hr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Submit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9848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658214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1/1 Supervision </a:t>
                      </a:r>
                      <a:r>
                        <a:rPr lang="en-GB" dirty="0"/>
                        <a:t>(4hrs)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30mins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42952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79663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DA459-F3B6-6372-1576-83C49C47D12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Module Lessons</a:t>
            </a:r>
          </a:p>
        </p:txBody>
      </p:sp>
      <p:pic>
        <p:nvPicPr>
          <p:cNvPr id="5" name="Picture 4" descr="A blue and orange logo&#10;&#10;AI-generated content may be incorrect.">
            <a:extLst>
              <a:ext uri="{FF2B5EF4-FFF2-40B4-BE49-F238E27FC236}">
                <a16:creationId xmlns:a16="http://schemas.microsoft.com/office/drawing/2014/main" id="{5CDD0D71-7A96-07B9-BE16-3A4E922CC6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5787" y="1681163"/>
            <a:ext cx="5314950" cy="3495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6117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1D702-DF55-64A5-CBC3-40A543A3C5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73EA2-19A4-C6C6-7AA2-85C9D4A6A3C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Module Lessons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B9694-16E0-F8D5-1212-7F76D7678A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BSc Professional Investigation</a:t>
            </a:r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        </a:t>
            </a:r>
            <a:r>
              <a:rPr lang="en-US" b="1" dirty="0">
                <a:solidFill>
                  <a:srgbClr val="0070C0"/>
                </a:solidFill>
                <a:latin typeface="Arial"/>
                <a:cs typeface="Arial"/>
              </a:rPr>
              <a:t>8 learning packages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7DA031-A564-A657-2265-AAC71BE8AC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 BSc Operational Policing</a:t>
            </a:r>
            <a:endParaRPr lang="en-US" dirty="0"/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        </a:t>
            </a:r>
            <a:r>
              <a:rPr lang="en-US" b="1" dirty="0">
                <a:solidFill>
                  <a:srgbClr val="0070C0"/>
                </a:solidFill>
                <a:latin typeface="Arial"/>
                <a:cs typeface="Arial"/>
              </a:rPr>
              <a:t>17 weekly packages </a:t>
            </a:r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               ( 2 x a week) 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  </a:t>
            </a:r>
          </a:p>
        </p:txBody>
      </p:sp>
      <p:pic>
        <p:nvPicPr>
          <p:cNvPr id="5" name="Picture 4" descr="A blue and orange sign with white text&#10;&#10;AI-generated content may be incorrect.">
            <a:extLst>
              <a:ext uri="{FF2B5EF4-FFF2-40B4-BE49-F238E27FC236}">
                <a16:creationId xmlns:a16="http://schemas.microsoft.com/office/drawing/2014/main" id="{99922F26-94AC-B924-C994-E2936E6B2F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43" y="3128962"/>
            <a:ext cx="3727206" cy="2464045"/>
          </a:xfrm>
          <a:prstGeom prst="rect">
            <a:avLst/>
          </a:prstGeom>
        </p:spPr>
      </p:pic>
      <p:pic>
        <p:nvPicPr>
          <p:cNvPr id="6" name="Picture 5" descr="A blue and orange logo&#10;&#10;AI-generated content may be incorrect.">
            <a:extLst>
              <a:ext uri="{FF2B5EF4-FFF2-40B4-BE49-F238E27FC236}">
                <a16:creationId xmlns:a16="http://schemas.microsoft.com/office/drawing/2014/main" id="{55C2D4E7-C840-41F6-4706-C4226CDA1C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587" y="3128963"/>
            <a:ext cx="3796813" cy="2475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7784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B3CF5-F43C-B5EB-464B-5D96BC9710C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C8762-7F4C-AB43-7031-177BEDFE2C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/>
          </a:p>
          <a:p>
            <a:pPr marL="0" indent="0" algn="ctr">
              <a:buNone/>
            </a:pPr>
            <a:r>
              <a:rPr lang="en-US" dirty="0">
                <a:latin typeface="Arial"/>
                <a:cs typeface="Arial"/>
              </a:rPr>
              <a:t>Having submitted workbook 1 – what will you do differently for workbook 2?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5" descr="A picture containing shape&#10;&#10;Description automatically generated">
            <a:extLst>
              <a:ext uri="{FF2B5EF4-FFF2-40B4-BE49-F238E27FC236}">
                <a16:creationId xmlns:a16="http://schemas.microsoft.com/office/drawing/2014/main" id="{A52A9B84-DC1A-A3B9-C15A-02B56D5DBE9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39580" y="1935953"/>
            <a:ext cx="4471074" cy="3195940"/>
          </a:xfrm>
        </p:spPr>
      </p:pic>
    </p:spTree>
    <p:extLst>
      <p:ext uri="{BB962C8B-B14F-4D97-AF65-F5344CB8AC3E}">
        <p14:creationId xmlns:p14="http://schemas.microsoft.com/office/powerpoint/2010/main" val="21012546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46821EC6-5604-4C39-9ACB-E7FC56CE5D9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11275" y="1175544"/>
            <a:ext cx="3695700" cy="3695700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1EA25E5-F1BD-4C8C-97D6-E24C4B4C1B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27725" y="774701"/>
            <a:ext cx="5384800" cy="4592290"/>
          </a:xfrm>
          <a:solidFill>
            <a:srgbClr val="002060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4000" dirty="0">
              <a:solidFill>
                <a:srgbClr val="FFFFFF"/>
              </a:solidFill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rgbClr val="FFFFFF"/>
                </a:solidFill>
              </a:rPr>
              <a:t>Any</a:t>
            </a:r>
            <a:endParaRPr lang="en-US" sz="4000" dirty="0">
              <a:solidFill>
                <a:srgbClr val="FFFFFF"/>
              </a:solidFill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rgbClr val="FFFFFF"/>
                </a:solidFill>
              </a:rPr>
              <a:t>Questions?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rgbClr val="FFFFFF"/>
                </a:solidFill>
              </a:rPr>
              <a:t>Comments?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rgbClr val="FFFFFF"/>
                </a:solidFill>
              </a:rPr>
              <a:t>Concerns?</a:t>
            </a:r>
          </a:p>
        </p:txBody>
      </p:sp>
    </p:spTree>
    <p:extLst>
      <p:ext uri="{BB962C8B-B14F-4D97-AF65-F5344CB8AC3E}">
        <p14:creationId xmlns:p14="http://schemas.microsoft.com/office/powerpoint/2010/main" val="18359666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123</TotalTime>
  <Words>793</Words>
  <Application>Microsoft Office PowerPoint</Application>
  <PresentationFormat>Widescreen</PresentationFormat>
  <Paragraphs>181</Paragraphs>
  <Slides>33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Theme1.thmx first page pp</vt:lpstr>
      <vt:lpstr>BSc Professional Investigation/ Operational Policing BSc Ymchwiliad Proffesiynol/Plismona Gweithredol  Trosolowg- Semester 2 -Overview 06 02 2025</vt:lpstr>
      <vt:lpstr>Welcome to Semester 2</vt:lpstr>
      <vt:lpstr>Key Dates – Semester 2 </vt:lpstr>
      <vt:lpstr>Trosolwg- Semester 2- Overview</vt:lpstr>
      <vt:lpstr>Workbook 2</vt:lpstr>
      <vt:lpstr>Workbook 2 </vt:lpstr>
      <vt:lpstr>Feedback from Workbook 1</vt:lpstr>
      <vt:lpstr>Workbook 2 – BSc Professional Investigation</vt:lpstr>
      <vt:lpstr>Workbook 2 – BSc Operational Policing</vt:lpstr>
      <vt:lpstr>Aim of Module</vt:lpstr>
      <vt:lpstr>Understanding the  Assignment</vt:lpstr>
      <vt:lpstr>Workbook 2 – Identifying key words</vt:lpstr>
      <vt:lpstr>Directive Words</vt:lpstr>
      <vt:lpstr>Topic areas</vt:lpstr>
      <vt:lpstr>Limiting words</vt:lpstr>
      <vt:lpstr>Task 1 – BSc Professional Investigation</vt:lpstr>
      <vt:lpstr>BSc Operational Policing</vt:lpstr>
      <vt:lpstr> Identify and …..</vt:lpstr>
      <vt:lpstr>Critically discuss…..</vt:lpstr>
      <vt:lpstr>…..critically…..</vt:lpstr>
      <vt:lpstr>…..critically discuss….</vt:lpstr>
      <vt:lpstr>Critical writing v Descriptive writing</vt:lpstr>
      <vt:lpstr>Extra – tips - Paragraphs</vt:lpstr>
      <vt:lpstr>Extra tips - Signposting</vt:lpstr>
      <vt:lpstr>Library Resources</vt:lpstr>
      <vt:lpstr>Draft submissions – workbook 2</vt:lpstr>
      <vt:lpstr> Dissertation or Research project – Key dates </vt:lpstr>
      <vt:lpstr> Dissertation/project support </vt:lpstr>
      <vt:lpstr>Breakdown of ‘supervision’</vt:lpstr>
      <vt:lpstr>Module Lessons</vt:lpstr>
      <vt:lpstr>Module Lessons</vt:lpstr>
      <vt:lpstr>Reflection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Ali COOKE</cp:lastModifiedBy>
  <cp:revision>699</cp:revision>
  <dcterms:created xsi:type="dcterms:W3CDTF">2021-11-01T13:56:00Z</dcterms:created>
  <dcterms:modified xsi:type="dcterms:W3CDTF">2025-02-06T16:23:05Z</dcterms:modified>
</cp:coreProperties>
</file>