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sldIdLst>
    <p:sldId id="256" r:id="rId2"/>
    <p:sldId id="259" r:id="rId3"/>
    <p:sldId id="258" r:id="rId4"/>
    <p:sldId id="262" r:id="rId5"/>
    <p:sldId id="263" r:id="rId6"/>
    <p:sldId id="257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49067D-7B6F-4EF4-A3CF-0E7221367264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4B9754-01E5-446F-8E8E-D798E7DCB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74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https://www.google.com/search?q=women+in+indian+films+1913&amp;client=firefox-b&amp;source=lnms&amp;tbm=isch&amp;sa=X&amp;ved=0ahUKEwjBh7z7raPgAhXsTxUIHeqJBSgQ_AUIDigB&amp;biw=1366&amp;bih=654#imgrc=_f8yfUS9TxHFLM: </a:t>
            </a:r>
          </a:p>
          <a:p>
            <a:endParaRPr lang="en-GB" dirty="0"/>
          </a:p>
          <a:p>
            <a:r>
              <a:rPr lang="en-GB" dirty="0"/>
              <a:t>Figure 2: https://www.google.com/search?q=women%27s+role+in+indian+society+past+and+present&amp;client=firefox-b&amp;tbm=isch&amp;tbs=rimg:CaJtp4oHwQnKIjgwoLrGCCzF9gtFGG0X6RtQKhfvCkbX7-uzjgNmybKjaoh4DQuOTChB2UjrTETjpPTC575VJXwEdSoSCTCgusYILMX2EYFbf-lOX7OaKhIJC0UYbRfpG1ARJdmCxmhAjPMqEgkqF-8KRtfv6xFg_1oSJr21_11CoSCbOOA2bJsqNqEW0KKvrvLlj4KhIJiHgNC45MKEERpPYSnA_1SrbMqEgnZSOtMROOk9BH2zIoOKWDUSCoSCcLnvlUlfAR1ESSRBFgJErnw&amp;tbo=u&amp;sa=X&amp;ved=2ahUKEwjM37qHsKPgAhVEyRoKHSk0Bf0Q9C96BAgBEBg&amp;biw=1366&amp;bih=654&amp;dpr=1#imgrc=z1TTAphKem7_cM:</a:t>
            </a:r>
          </a:p>
          <a:p>
            <a:endParaRPr lang="en-GB" dirty="0"/>
          </a:p>
          <a:p>
            <a:r>
              <a:rPr lang="en-GB" dirty="0"/>
              <a:t>Figure 3: https://www.google.com/search?q=women%27s+role+in+indian+society+past+and+present&amp;client=firefox-b&amp;tbm=isch&amp;tbs=rimg:CaJtp4oHwQnKIjgwoLrGCCzF9gtFGG0X6RtQKhfvCkbX7-uzjgNmybKjaoh4DQuOTChB2UjrTETjpPTC575VJXwEdSoSCTCgusYILMX2EYFbf-lOX7OaKhIJC0UYbRfpG1ARJdmCxmhAjPMqEgkqF-8KRtfv6xFg_1oSJr21_11CoSCbOOA2bJsqNqEW0KKvrvLlj4KhIJiHgNC45MKEERpPYSnA_1SrbMqEgnZSOtMROOk9BH2zIoOKWDUSCoSCcLnvlUlfAR1ESSRBFgJErnw&amp;tbo=u&amp;sa=X&amp;ved=2ahUKEwjM37qHsKPgAhVEyRoKHSk0Bf0Q9C96BAgBEBg&amp;biw=1366&amp;bih=654&amp;dpr=1#imgrc=KifBhL1zuzLs4M:</a:t>
            </a:r>
          </a:p>
          <a:p>
            <a:endParaRPr lang="en-GB" dirty="0"/>
          </a:p>
          <a:p>
            <a:r>
              <a:rPr lang="en-GB" dirty="0"/>
              <a:t>Figure 4:https://www.google.com/</a:t>
            </a:r>
            <a:r>
              <a:rPr lang="en-GB" dirty="0" err="1"/>
              <a:t>search?client</a:t>
            </a:r>
            <a:r>
              <a:rPr lang="en-GB" dirty="0"/>
              <a:t>=</a:t>
            </a:r>
            <a:r>
              <a:rPr lang="en-GB" dirty="0" err="1"/>
              <a:t>firefox-b&amp;biw</a:t>
            </a:r>
            <a:r>
              <a:rPr lang="en-GB" dirty="0"/>
              <a:t>=1366&amp;bih=654&amp;tbm=</a:t>
            </a:r>
            <a:r>
              <a:rPr lang="en-GB" dirty="0" err="1"/>
              <a:t>isch&amp;sa</a:t>
            </a:r>
            <a:r>
              <a:rPr lang="en-GB" dirty="0"/>
              <a:t>=1&amp;ei=WtxYXKT5IMCP1fAPr56JoAw&amp;q=women+in+indian+films+2018+padmaavati&amp;oq=women+in+indian+films+2018+padmaavati&amp;gs_l=img.3...4720.7980..8347...1.0..0.54.564.12......0....1..gws-wiz-img.Qbz8pYCd9uw#imgrc=tOHjXJCZY6iljM: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9754-01E5-446F-8E8E-D798E7DCB27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707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https://www.google.com/</a:t>
            </a:r>
            <a:r>
              <a:rPr lang="en-GB" dirty="0" err="1"/>
              <a:t>search?biw</a:t>
            </a:r>
            <a:r>
              <a:rPr lang="en-GB" dirty="0"/>
              <a:t>=1366&amp;bih=654&amp;tbm=</a:t>
            </a:r>
            <a:r>
              <a:rPr lang="en-GB" dirty="0" err="1"/>
              <a:t>isch&amp;sa</a:t>
            </a:r>
            <a:r>
              <a:rPr lang="en-GB" dirty="0"/>
              <a:t>=1&amp;ei=__5YXIeCLqqr1fAP0vqhiA0&amp;q=</a:t>
            </a:r>
            <a:r>
              <a:rPr lang="en-GB" dirty="0" err="1"/>
              <a:t>friends+watching+tv+cartoon&amp;oq</a:t>
            </a:r>
            <a:r>
              <a:rPr lang="en-GB" dirty="0"/>
              <a:t>=</a:t>
            </a:r>
            <a:r>
              <a:rPr lang="en-GB" dirty="0" err="1"/>
              <a:t>friends+watching+tv+cart&amp;gs_l</a:t>
            </a:r>
            <a:r>
              <a:rPr lang="en-GB" dirty="0"/>
              <a:t>=img.3.0.0.4161.5018..6060...0.0..0.54.236.5......0....1..gws-wiz-img.......0i30j0i5i30j0i8i30j0i24.d7RVEDmki_o#imgrc=I3JB5zXpPH1qAM: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4B9754-01E5-446F-8E8E-D798E7DCB27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58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5987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73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2870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254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650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76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597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565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550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46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51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233758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1331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834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2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4250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10286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CE64F6B-F139-4A89-A077-C48720754AE7}" type="datetimeFigureOut">
              <a:rPr lang="en-GB" smtClean="0"/>
              <a:t>05/02/2019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FE15368-6B22-42AC-BBF6-A00E9971CD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148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iredspace.wits.ac.za/bitstream/handle/10539/7064/Report?sequence=2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7C19F-88A8-4748-81D1-295E9EEFFD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48857" y="1201369"/>
            <a:ext cx="4583022" cy="263314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Dissertation title:</a:t>
            </a:r>
            <a:br>
              <a:rPr lang="en-GB" sz="2800" dirty="0"/>
            </a:br>
            <a:r>
              <a:rPr lang="en-GB" sz="2800" dirty="0"/>
              <a:t> Do changes in the way women are portrayed in Indian films since 1913 until present day lead or follow changes in attitudes towards Indian women and their role in society</a:t>
            </a:r>
            <a:r>
              <a:rPr lang="en-GB" sz="2200" dirty="0"/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1EC74-C264-40EF-B10A-252F291D2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2857" y="3834512"/>
            <a:ext cx="4559022" cy="1675335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By Rebecca C </a:t>
            </a:r>
            <a:r>
              <a:rPr lang="en-GB" dirty="0" err="1"/>
              <a:t>Lyngwa</a:t>
            </a:r>
            <a:r>
              <a:rPr lang="en-GB" dirty="0"/>
              <a:t> (1600014)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7F4AC6-2E93-4377-AC92-6D05181B6F19}"/>
              </a:ext>
            </a:extLst>
          </p:cNvPr>
          <p:cNvSpPr txBox="1"/>
          <p:nvPr/>
        </p:nvSpPr>
        <p:spPr>
          <a:xfrm>
            <a:off x="728869" y="523116"/>
            <a:ext cx="18685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/>
              <a:t>HPAN6030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91D51C-887E-4560-8855-D45E65C13D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245" y="887153"/>
            <a:ext cx="2863039" cy="29681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6FFBB8-E2FA-4968-9384-BE99AD94D5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9631" y="3317205"/>
            <a:ext cx="2621522" cy="28417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B2C1CDC-A722-45C4-8BD5-4C9428FDB25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897" y="3358111"/>
            <a:ext cx="3178824" cy="2530006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FB7E4C80-061A-40C4-8453-6F9AC19AAB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2003" y="898994"/>
            <a:ext cx="2990724" cy="251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02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D5200-2E0E-4AFF-8A0A-8C96A54F9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Preliminary research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4AA15-2F53-4DAA-9CD3-318CE14F6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Concept of women in Bollywood are changing and becoming more progressive.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Roles are ‘worthy’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 Chance to explore creative idea of Bollywood films; impact on audiences and society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Development of portrayal of women in films such as ‘</a:t>
            </a:r>
            <a:r>
              <a:rPr lang="en-GB" sz="2400" dirty="0" err="1"/>
              <a:t>Baabul</a:t>
            </a:r>
            <a:r>
              <a:rPr lang="en-GB" sz="2400" dirty="0"/>
              <a:t>,  Mother India (1957) , Hum </a:t>
            </a:r>
            <a:r>
              <a:rPr lang="en-GB" sz="2400" dirty="0" err="1"/>
              <a:t>Apke</a:t>
            </a:r>
            <a:r>
              <a:rPr lang="en-GB" sz="2400" dirty="0"/>
              <a:t> Hai </a:t>
            </a:r>
            <a:r>
              <a:rPr lang="en-GB" sz="2400" dirty="0" err="1"/>
              <a:t>Kaun</a:t>
            </a:r>
            <a:r>
              <a:rPr lang="en-GB" sz="2400" dirty="0"/>
              <a:t>’ dominant role female character.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Significance of role of media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Largest film industry in the world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Women: caretaker &lt; boss.</a:t>
            </a:r>
          </a:p>
        </p:txBody>
      </p:sp>
    </p:spTree>
    <p:extLst>
      <p:ext uri="{BB962C8B-B14F-4D97-AF65-F5344CB8AC3E}">
        <p14:creationId xmlns:p14="http://schemas.microsoft.com/office/powerpoint/2010/main" val="2394125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FF325-202F-4339-B959-90B75B8DD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Significance of my research 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03BE2-B3BD-4B1A-B242-24C5A3A99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Promotion of feminism in Indian culture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View advances roles within certain films as time passed 1990s mainly dominant female roles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Relation and link to Indian society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Participant-observation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DD305-84EF-45F7-94F4-53F9FC24053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Do changes in the way women are portrayed in Indian films since 1913 until present day lead or follow changes in attitudes towards Indian women and their role in society?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E5E443-AF37-40AF-877A-1DB3398A78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6789" y="3429000"/>
            <a:ext cx="5420750" cy="3140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45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6724B-92B6-44CE-B84D-BA28ABA7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\Methodology/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AA37E-CE57-4C1E-9A8D-FEB981454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Participation- observation: has involved students, family, acquaintances and friends</a:t>
            </a:r>
          </a:p>
          <a:p>
            <a:r>
              <a:rPr lang="en-GB" dirty="0"/>
              <a:t>Representation of female characters = influence on public’s attitudes. </a:t>
            </a:r>
          </a:p>
          <a:p>
            <a:r>
              <a:rPr lang="en-GB" dirty="0"/>
              <a:t>Aim – find out the extent of significance of production of films towards Indian society</a:t>
            </a:r>
          </a:p>
          <a:p>
            <a:r>
              <a:rPr lang="en-GB" dirty="0"/>
              <a:t>How society and culture feeds back into representation in films</a:t>
            </a:r>
          </a:p>
          <a:p>
            <a:r>
              <a:rPr lang="en-GB" dirty="0"/>
              <a:t>Visual Ethnography/Anthropology: Banks and Pink. </a:t>
            </a:r>
          </a:p>
          <a:p>
            <a:r>
              <a:rPr lang="en-GB" dirty="0"/>
              <a:t>Visual = sight, value of art, reproduction of culture, </a:t>
            </a:r>
          </a:p>
          <a:p>
            <a:r>
              <a:rPr lang="en-GB" dirty="0"/>
              <a:t>Representing material and cultural practices performed within society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980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4336E7-76F6-4812-BAEB-00ACEC4A17A3}"/>
              </a:ext>
            </a:extLst>
          </p:cNvPr>
          <p:cNvSpPr/>
          <p:nvPr/>
        </p:nvSpPr>
        <p:spPr>
          <a:xfrm>
            <a:off x="2794782" y="885006"/>
            <a:ext cx="6096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>
                <a:solidFill>
                  <a:schemeClr val="tx1">
                    <a:lumMod val="95000"/>
                  </a:schemeClr>
                </a:solidFill>
              </a:rPr>
              <a:t>‘’Culture is the essential factor in </a:t>
            </a:r>
            <a:r>
              <a:rPr lang="en-GB" sz="3200">
                <a:solidFill>
                  <a:schemeClr val="tx1">
                    <a:lumMod val="95000"/>
                  </a:schemeClr>
                </a:solidFill>
              </a:rPr>
              <a:t>the modern </a:t>
            </a:r>
            <a:r>
              <a:rPr lang="en-GB" sz="3200" dirty="0">
                <a:solidFill>
                  <a:schemeClr val="tx1">
                    <a:lumMod val="95000"/>
                  </a:schemeClr>
                </a:solidFill>
              </a:rPr>
              <a:t>society and cinema in particular is acting as a mirror of the society’’ (Agarwal, 2014 p. 158).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C00E8B3-22AE-4820-A00F-09A8FCF81DC2}"/>
              </a:ext>
            </a:extLst>
          </p:cNvPr>
          <p:cNvSpPr/>
          <p:nvPr/>
        </p:nvSpPr>
        <p:spPr>
          <a:xfrm>
            <a:off x="1247336" y="4313479"/>
            <a:ext cx="9875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/>
              <a:t>‘’The Indian cinema portrays the essence of the Indian society.’’</a:t>
            </a:r>
          </a:p>
        </p:txBody>
      </p:sp>
    </p:spTree>
    <p:extLst>
      <p:ext uri="{BB962C8B-B14F-4D97-AF65-F5344CB8AC3E}">
        <p14:creationId xmlns:p14="http://schemas.microsoft.com/office/powerpoint/2010/main" val="717736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A1AA7C2-8A2E-4731-80F9-14EE1F3FBD4A}"/>
              </a:ext>
            </a:extLst>
          </p:cNvPr>
          <p:cNvSpPr/>
          <p:nvPr/>
        </p:nvSpPr>
        <p:spPr>
          <a:xfrm>
            <a:off x="477078" y="552251"/>
            <a:ext cx="11237844" cy="5753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Ayob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(2008)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Changing Construction of Women Characters in Popular Hindi-language Cinema from 1970 to 2007.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http://wiredspace.wits.ac.za/bitstream/handle/10539/7064/Report?sequence=2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02/12/2018).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Banks, M. (2001)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Visual Methods in Social Research.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London, Thousand Oaks and New Delhi: SAGE Publications.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Banks, M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Morphy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(1999)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Rethinking Visual Anthropology.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Haven and London: Yale University Press.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Bharti, G. and Kumar, K. (2016) ‘Portrayal of Women in Indian Cinema and Print Media: Socio – Psychological Perspective’,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Applied Research,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2(6), pp. 545-552.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Butler, J. (1990)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Gender Trouble: Feminism and the Subversion of Identity.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Routledge: New York and London.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Butler, J. (1988) ‘Performative Acts and Gender Constitution: An Essay in Phenomenology and Feminist Theory’,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John Hopkins University Press,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40(4), pp. 519-531.  DOI: 10.2307/3207893.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Butler, J. (2008)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Sexual politics, social change and the power of the performative.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 and New York: Routledge.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Chaudhury, M. (2005)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Feminism in India.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Zed Books. </a:t>
            </a:r>
          </a:p>
        </p:txBody>
      </p:sp>
    </p:spTree>
    <p:extLst>
      <p:ext uri="{BB962C8B-B14F-4D97-AF65-F5344CB8AC3E}">
        <p14:creationId xmlns:p14="http://schemas.microsoft.com/office/powerpoint/2010/main" val="3834845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EAF7B20-A7F7-4D06-AEED-EE42944D1A85}"/>
              </a:ext>
            </a:extLst>
          </p:cNvPr>
          <p:cNvSpPr/>
          <p:nvPr/>
        </p:nvSpPr>
        <p:spPr>
          <a:xfrm>
            <a:off x="477078" y="268879"/>
            <a:ext cx="11251096" cy="7102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Dasgupta, S. (1996) ‘Feminist Consciousness in Woman –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Centered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Hindi Films’,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Popular Culture,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30(1), pp. 173-189.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C. (1999)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Reflexive Ethnography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guide to researching selves and others. Routledge: London and New York.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Davies, M. (2002)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Introducing Anthropology.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Singapore: Tien Wah Press.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Dutta, S. (2000) ‘Globalisation and Representations of Women in Indian Cinema’,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Scientist,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28(3/4), pp. 71-82.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Emerson, R.,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Fretz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and Shaw, L. (1995)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Writing Ethnographic Fieldnotes.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University of Chicago Press: Chicago and London.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Ganti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(2004)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Bollywood: A Guide book to Popular Hindi Cinema.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Routledge.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Ghadially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(1988)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Women in Indian Society: a reader.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Sage publications: New Delhi and London.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Joshi, L. (2002)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Bollywood: popular Indian cinema.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20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Dakini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Books: London. </a:t>
            </a:r>
          </a:p>
          <a:p>
            <a:endParaRPr lang="en-GB" dirty="0"/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4746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AFA1DDC-9AD3-4878-8CB0-932CD7E97F83}"/>
              </a:ext>
            </a:extLst>
          </p:cNvPr>
          <p:cNvSpPr/>
          <p:nvPr/>
        </p:nvSpPr>
        <p:spPr>
          <a:xfrm>
            <a:off x="636104" y="913889"/>
            <a:ext cx="10495722" cy="5482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/>
              <a:t>Kishwar</a:t>
            </a:r>
            <a:r>
              <a:rPr lang="en-GB" sz="2000" dirty="0"/>
              <a:t>, M. and </a:t>
            </a:r>
            <a:r>
              <a:rPr lang="en-GB" sz="2000" dirty="0" err="1"/>
              <a:t>Vanita</a:t>
            </a:r>
            <a:r>
              <a:rPr lang="en-GB" sz="2000" dirty="0"/>
              <a:t>, R. (1987) ‘The Labouring Woman in Hindi Films’, </a:t>
            </a:r>
            <a:r>
              <a:rPr lang="en-GB" sz="2000" i="1" dirty="0" err="1"/>
              <a:t>Manushi</a:t>
            </a:r>
            <a:r>
              <a:rPr lang="en-GB" sz="2000" i="1" dirty="0"/>
              <a:t>: A Journal about women and society, </a:t>
            </a:r>
            <a:r>
              <a:rPr lang="en-GB" sz="2000" dirty="0"/>
              <a:t>(42/43), pp. 62-76.</a:t>
            </a:r>
          </a:p>
          <a:p>
            <a:endParaRPr lang="en-GB" sz="2000" dirty="0"/>
          </a:p>
          <a:p>
            <a:r>
              <a:rPr lang="en-GB" sz="2000" dirty="0"/>
              <a:t>Moore, H. (1988) </a:t>
            </a:r>
            <a:r>
              <a:rPr lang="en-GB" sz="2000" i="1" dirty="0"/>
              <a:t>Feminism and Anthropology. </a:t>
            </a:r>
            <a:r>
              <a:rPr lang="en-GB" sz="2000" dirty="0"/>
              <a:t>Cambridge and Oxford: Polity Press.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Ortner, S. (2006)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Anthropology and Social Theory.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Durham and London: Duke University Press.</a:t>
            </a:r>
            <a:endParaRPr lang="en-GB" sz="2000" dirty="0"/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/>
              <a:t>Peters-Golden, H. (2002) </a:t>
            </a:r>
            <a:r>
              <a:rPr lang="en-GB" sz="2000" i="1" dirty="0"/>
              <a:t>Culture Sketches: case studies in anthropology. </a:t>
            </a:r>
            <a:r>
              <a:rPr lang="en-GB" sz="2000" dirty="0"/>
              <a:t>3</a:t>
            </a:r>
            <a:r>
              <a:rPr lang="en-GB" sz="2000" baseline="30000" dirty="0"/>
              <a:t>rd</a:t>
            </a:r>
            <a:r>
              <a:rPr lang="en-GB" sz="2000" dirty="0"/>
              <a:t> Ed. New York: McCraw-Hill.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Pink, S. (2001)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Doing Visual Ethnography.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Sage Publications: London, Thousand Oaks and New Delhi.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Pink, S., Abram, S. (2015)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Media, Anthropology and Public Engagement.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Berghahn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books: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NewYork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Robben, C.G.M. and 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Sluka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(2012)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Ethnographic Fieldwork: An Anthropological Reader.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20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Ed. Wiley-Blackwell: John Wiley and Sons, Ltd.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Strang, V. (2009) </a:t>
            </a:r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Anthropologists do.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Berg: Oxford and New York. </a:t>
            </a:r>
          </a:p>
        </p:txBody>
      </p:sp>
    </p:spTree>
    <p:extLst>
      <p:ext uri="{BB962C8B-B14F-4D97-AF65-F5344CB8AC3E}">
        <p14:creationId xmlns:p14="http://schemas.microsoft.com/office/powerpoint/2010/main" val="433075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2094</TotalTime>
  <Words>1292</Words>
  <Application>Microsoft Office PowerPoint</Application>
  <PresentationFormat>Widescreen</PresentationFormat>
  <Paragraphs>65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Calisto MT</vt:lpstr>
      <vt:lpstr>Wingdings</vt:lpstr>
      <vt:lpstr>Wingdings 2</vt:lpstr>
      <vt:lpstr>Slate</vt:lpstr>
      <vt:lpstr>Dissertation title:  Do changes in the way women are portrayed in Indian films since 1913 until present day lead or follow changes in attitudes towards Indian women and their role in society?</vt:lpstr>
      <vt:lpstr>Preliminary research  </vt:lpstr>
      <vt:lpstr>Significance of my research question </vt:lpstr>
      <vt:lpstr>\Methodology/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title:  Do changes in the way women are portrayed in Indian films since 1913 until present day lead or follow changes in attitudes towards Indian women and their role in society?</dc:title>
  <dc:creator>RebeccalyngwaPC</dc:creator>
  <cp:lastModifiedBy>RebeccalyngwaPC</cp:lastModifiedBy>
  <cp:revision>64</cp:revision>
  <dcterms:created xsi:type="dcterms:W3CDTF">2019-02-03T23:17:21Z</dcterms:created>
  <dcterms:modified xsi:type="dcterms:W3CDTF">2019-02-05T21:51:23Z</dcterms:modified>
</cp:coreProperties>
</file>