
<file path=[Content_Types].xml><?xml version="1.0" encoding="utf-8"?>
<Types xmlns="http://schemas.openxmlformats.org/package/2006/content-types">
  <Override PartName="/ppt/slides/slide18.xml" ContentType="application/vnd.openxmlformats-officedocument.presentationml.slide+xml"/>
  <Override PartName="/ppt/slideLayouts/slideLayout15.xml" ContentType="application/vnd.openxmlformats-officedocument.presentationml.slideLayout+xml"/>
  <Override PartName="/ppt/slides/slide9.xml" ContentType="application/vnd.openxmlformats-officedocument.presentationml.slide+xml"/>
  <Override PartName="/ppt/slides/slide14.xml" ContentType="application/vnd.openxmlformats-officedocument.presentationml.slide+xml"/>
  <Override PartName="/ppt/slideLayouts/slideLayout9.xml" ContentType="application/vnd.openxmlformats-officedocument.presentationml.slideLayout+xml"/>
  <Override PartName="/ppt/slideLayouts/slideLayout11.xml" ContentType="application/vnd.openxmlformats-officedocument.presentationml.slideLayout+xml"/>
  <Override PartName="/ppt/slides/slide5.xml" ContentType="application/vnd.openxmlformats-officedocument.presentationml.slide+xml"/>
  <Default Extension="rels" ContentType="application/vnd.openxmlformats-package.relationships+xml"/>
  <Default Extension="jpeg" ContentType="image/jpeg"/>
  <Override PartName="/ppt/slides/slide10.xml" ContentType="application/vnd.openxmlformats-officedocument.presentationml.slide+xml"/>
  <Override PartName="/ppt/slideLayouts/slideLayout5.xml" ContentType="application/vnd.openxmlformats-officedocument.presentationml.slideLayout+xml"/>
  <Override PartName="/ppt/slides/slide1.xml" ContentType="application/vnd.openxmlformats-officedocument.presentationml.slide+xml"/>
  <Override PartName="/docProps/app.xml" ContentType="application/vnd.openxmlformats-officedocument.extended-properties+xml"/>
  <Override PartName="/ppt/slideLayouts/slideLayout1.xml" ContentType="application/vnd.openxmlformats-officedocument.presentationml.slideLayout+xml"/>
  <Override PartName="/ppt/slides/slide22.xml" ContentType="application/vnd.openxmlformats-officedocument.presentationml.slide+xml"/>
  <Default Extension="xml" ContentType="application/xml"/>
  <Override PartName="/ppt/slides/slide19.xml" ContentType="application/vnd.openxmlformats-officedocument.presentationml.slide+xml"/>
  <Override PartName="/ppt/tableStyles.xml" ContentType="application/vnd.openxmlformats-officedocument.presentationml.tableStyles+xml"/>
  <Override PartName="/ppt/slides/slide15.xml" ContentType="application/vnd.openxmlformats-officedocument.presentationml.slide+xml"/>
  <Override PartName="/ppt/slideLayouts/slideLayout12.xml" ContentType="application/vnd.openxmlformats-officedocument.presentationml.slideLayout+xml"/>
  <Override PartName="/ppt/slides/slide6.xml" ContentType="application/vnd.openxmlformats-officedocument.presentationml.slide+xml"/>
  <Override PartName="/docProps/core.xml" ContentType="application/vnd.openxmlformats-package.core-properties+xml"/>
  <Override PartName="/ppt/slides/slide11.xml" ContentType="application/vnd.openxmlformats-officedocument.presentationml.slide+xml"/>
  <Override PartName="/ppt/slideLayouts/slideLayout6.xml" ContentType="application/vnd.openxmlformats-officedocument.presentationml.slideLayout+xml"/>
  <Override PartName="/ppt/slides/slide2.xml" ContentType="application/vnd.openxmlformats-officedocument.presentationml.slide+xml"/>
  <Default Extension="png" ContentType="image/png"/>
  <Override PartName="/ppt/slideLayouts/slideLayout2.xml" ContentType="application/vnd.openxmlformats-officedocument.presentationml.slideLayout+xml"/>
  <Override PartName="/ppt/slides/slide23.xml" ContentType="application/vnd.openxmlformats-officedocument.presentationml.slide+xml"/>
  <Override PartName="/ppt/slides/slide16.xml" ContentType="application/vnd.openxmlformats-officedocument.presentationml.slide+xml"/>
  <Override PartName="/ppt/slideLayouts/slideLayout13.xml" ContentType="application/vnd.openxmlformats-officedocument.presentationml.slideLayout+xml"/>
  <Override PartName="/ppt/slides/slide7.xml" ContentType="application/vnd.openxmlformats-officedocument.presentationml.slide+xml"/>
  <Override PartName="/ppt/presentation.xml" ContentType="application/vnd.openxmlformats-officedocument.presentationml.presentation.main+xml"/>
  <Override PartName="/ppt/slides/slide12.xml" ContentType="application/vnd.openxmlformats-officedocument.presentationml.slide+xml"/>
  <Override PartName="/ppt/slideLayouts/slideLayout7.xml" ContentType="application/vnd.openxmlformats-officedocument.presentationml.slideLayout+xml"/>
  <Override PartName="/ppt/slides/slide3.xml" ContentType="application/vnd.openxmlformats-officedocument.presentationml.slide+xml"/>
  <Override PartName="/ppt/slideLayouts/slideLayout3.xml" ContentType="application/vnd.openxmlformats-officedocument.presentationml.slideLayout+xml"/>
  <Override PartName="/ppt/slides/slide24.xml" ContentType="application/vnd.openxmlformats-officedocument.presentationml.slide+xml"/>
  <Override PartName="/ppt/slides/slide20.xml" ContentType="application/vnd.openxmlformats-officedocument.presentationml.slide+xml"/>
  <Override PartName="/ppt/slides/slide17.xml" ContentType="application/vnd.openxmlformats-officedocument.presentationml.slide+xml"/>
  <Override PartName="/ppt/slideLayouts/slideLayout14.xml" ContentType="application/vnd.openxmlformats-officedocument.presentationml.slideLayout+xml"/>
  <Override PartName="/ppt/slides/slide8.xml" ContentType="application/vnd.openxmlformats-officedocument.presentationml.slide+xml"/>
  <Override PartName="/ppt/presProps.xml" ContentType="application/vnd.openxmlformats-officedocument.presentationml.presProps+xml"/>
  <Override PartName="/ppt/slides/slide13.xml" ContentType="application/vnd.openxmlformats-officedocument.presentationml.slide+xml"/>
  <Override PartName="/ppt/slideLayouts/slideLayout8.xml" ContentType="application/vnd.openxmlformats-officedocument.presentationml.slideLayout+xml"/>
  <Override PartName="/ppt/slideLayouts/slideLayout10.xml" ContentType="application/vnd.openxmlformats-officedocument.presentationml.slideLayout+xml"/>
  <Override PartName="/ppt/slides/slide4.xml" ContentType="application/vnd.openxmlformats-officedocument.presentationml.slide+xml"/>
  <Override PartName="/ppt/slideLayouts/slideLayout4.xml" ContentType="application/vnd.openxmlformats-officedocument.presentationml.slideLayout+xml"/>
  <Override PartName="/ppt/slides/slide25.xml" ContentType="application/vnd.openxmlformats-officedocument.presentationml.slide+xml"/>
  <Override PartName="/ppt/slideMasters/slideMaster1.xml" ContentType="application/vnd.openxmlformats-officedocument.presentationml.slideMaster+xml"/>
  <Override PartName="/ppt/theme/theme1.xml" ContentType="application/vnd.openxmlformats-officedocument.theme+xml"/>
  <Override PartName="/ppt/slides/slide21.xml" ContentType="application/vnd.openxmlformats-officedocument.presentationml.slide+xml"/>
  <Default Extension="bin" ContentType="application/vnd.openxmlformats-officedocument.presentationml.printerSettings"/>
  <Override PartName="/ppt/viewProps.xml" ContentType="application/vnd.openxmlformats-officedocument.presentationml.viewPro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aveSubsetFonts="1" autoCompressPictures="0">
  <p:sldMasterIdLst>
    <p:sldMasterId id="2147483676" r:id="rId1"/>
  </p:sldMasterIdLst>
  <p:sldIdLst>
    <p:sldId id="256" r:id="rId2"/>
    <p:sldId id="257" r:id="rId3"/>
    <p:sldId id="282" r:id="rId4"/>
    <p:sldId id="283" r:id="rId5"/>
    <p:sldId id="284" r:id="rId6"/>
    <p:sldId id="274" r:id="rId7"/>
    <p:sldId id="275" r:id="rId8"/>
    <p:sldId id="296" r:id="rId9"/>
    <p:sldId id="294" r:id="rId10"/>
    <p:sldId id="285" r:id="rId11"/>
    <p:sldId id="286" r:id="rId12"/>
    <p:sldId id="287" r:id="rId13"/>
    <p:sldId id="293" r:id="rId14"/>
    <p:sldId id="288" r:id="rId15"/>
    <p:sldId id="292" r:id="rId16"/>
    <p:sldId id="289" r:id="rId17"/>
    <p:sldId id="290" r:id="rId18"/>
    <p:sldId id="291" r:id="rId19"/>
    <p:sldId id="276" r:id="rId20"/>
    <p:sldId id="279" r:id="rId21"/>
    <p:sldId id="277" r:id="rId22"/>
    <p:sldId id="278" r:id="rId23"/>
    <p:sldId id="280" r:id="rId24"/>
    <p:sldId id="281" r:id="rId25"/>
    <p:sldId id="295" r:id="rId26"/>
  </p:sldIdLst>
  <p:sldSz cx="9144000" cy="6858000" type="screen4x3"/>
  <p:notesSz cx="6858000" cy="9144000"/>
  <p:defaultTextStyle>
    <a:defPPr>
      <a:defRPr lang="en-GB"/>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lastView="sldThumbnailView">
  <p:normalViewPr>
    <p:restoredLeft sz="15620"/>
    <p:restoredTop sz="94660"/>
  </p:normalViewPr>
  <p:slideViewPr>
    <p:cSldViewPr snapToGrid="0" snapToObjects="1">
      <p:cViewPr varScale="1">
        <p:scale>
          <a:sx n="78" d="100"/>
          <a:sy n="78" d="100"/>
        </p:scale>
        <p:origin x="-1216" y="-11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printerSettings" Target="printerSettings/printerSettings1.bin"/><Relationship Id="rId28" Type="http://schemas.openxmlformats.org/officeDocument/2006/relationships/presProps" Target="presProps.xml"/><Relationship Id="rId29" Type="http://schemas.openxmlformats.org/officeDocument/2006/relationships/viewProps" Target="viewProps.xml"/><Relationship Id="rId30" Type="http://schemas.openxmlformats.org/officeDocument/2006/relationships/theme" Target="theme/theme1.xml"/><Relationship Id="rId31"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0" y="2157319"/>
            <a:ext cx="8915400" cy="877824"/>
          </a:xfrm>
        </p:spPr>
        <p:txBody>
          <a:bodyPr/>
          <a:lstStyle/>
          <a:p>
            <a:r>
              <a:rPr lang="en-GB" smtClean="0"/>
              <a:t>Click to edit Master title style</a:t>
            </a:r>
            <a:endParaRPr/>
          </a:p>
        </p:txBody>
      </p:sp>
      <p:sp>
        <p:nvSpPr>
          <p:cNvPr id="3" name="Subtitle 2"/>
          <p:cNvSpPr>
            <a:spLocks noGrp="1"/>
          </p:cNvSpPr>
          <p:nvPr>
            <p:ph type="subTitle" idx="1"/>
          </p:nvPr>
        </p:nvSpPr>
        <p:spPr>
          <a:xfrm>
            <a:off x="914400" y="3034553"/>
            <a:ext cx="8001000" cy="3823447"/>
          </a:xfr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lIns="292608" tIns="91440" rIns="274320" bIns="91440" rtlCol="0" anchor="t" anchorCtr="0">
            <a:normAutofit/>
          </a:bodyPr>
          <a:lstStyle>
            <a:lvl1pPr marL="0" indent="0" algn="l" defTabSz="914400" rtl="0" eaLnBrk="1" latinLnBrk="0" hangingPunct="1">
              <a:spcBef>
                <a:spcPts val="2000"/>
              </a:spcBef>
              <a:buClr>
                <a:schemeClr val="accent1"/>
              </a:buClr>
              <a:buFont typeface="Wingdings 2" pitchFamily="18" charset="2"/>
              <a:buNone/>
              <a:defRPr sz="1800" kern="1200">
                <a:solidFill>
                  <a:schemeClr val="tx1">
                    <a:lumMod val="65000"/>
                    <a:lumOff val="35000"/>
                  </a:schemeClr>
                </a:solidFill>
                <a:latin typeface="+mn-lt"/>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smtClean="0"/>
              <a:t>Click to edit Master subtitle style</a:t>
            </a:r>
            <a:endParaRPr/>
          </a:p>
        </p:txBody>
      </p:sp>
      <p:sp>
        <p:nvSpPr>
          <p:cNvPr id="4" name="Date Placeholder 3"/>
          <p:cNvSpPr>
            <a:spLocks noGrp="1"/>
          </p:cNvSpPr>
          <p:nvPr>
            <p:ph type="dt" sz="half" idx="10"/>
          </p:nvPr>
        </p:nvSpPr>
        <p:spPr/>
        <p:txBody>
          <a:bodyPr/>
          <a:lstStyle/>
          <a:p>
            <a:fld id="{83221613-FC8C-C44B-BFBE-147BDD7921BC}" type="datetimeFigureOut">
              <a:rPr lang="en-GB" smtClean="0"/>
              <a:pPr/>
              <a:t>3/17/14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8E5C682B-6CCC-4744-8690-F36B0030AFD4}" type="slidenum">
              <a:rPr lang="en-GB" smtClean="0"/>
              <a:pPr/>
              <a:t>‹#›</a:t>
            </a:fld>
            <a:endParaRPr lang="en-GB"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a:p>
        </p:txBody>
      </p:sp>
      <p:sp>
        <p:nvSpPr>
          <p:cNvPr id="3" name="Content Placeholder 2"/>
          <p:cNvSpPr>
            <a:spLocks noGrp="1"/>
          </p:cNvSpPr>
          <p:nvPr>
            <p:ph idx="1"/>
          </p:nvPr>
        </p:nvSpPr>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a:p>
        </p:txBody>
      </p:sp>
      <p:sp>
        <p:nvSpPr>
          <p:cNvPr id="4" name="Date Placeholder 3"/>
          <p:cNvSpPr>
            <a:spLocks noGrp="1"/>
          </p:cNvSpPr>
          <p:nvPr>
            <p:ph type="dt" sz="half" idx="10"/>
          </p:nvPr>
        </p:nvSpPr>
        <p:spPr/>
        <p:txBody>
          <a:bodyPr/>
          <a:lstStyle/>
          <a:p>
            <a:fld id="{83221613-FC8C-C44B-BFBE-147BDD7921BC}" type="datetimeFigureOut">
              <a:rPr lang="en-GB" smtClean="0"/>
              <a:pPr/>
              <a:t>3/17/14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8E5C682B-6CCC-4744-8690-F36B0030AFD4}" type="slidenum">
              <a:rPr lang="en-GB" smtClean="0"/>
              <a:pPr/>
              <a:t>‹#›</a:t>
            </a:fld>
            <a:endParaRPr lang="en-GB"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reserve="1">
  <p:cSld name="Title Slide with Picture">
    <p:spTree>
      <p:nvGrpSpPr>
        <p:cNvPr id="1" name=""/>
        <p:cNvGrpSpPr/>
        <p:nvPr/>
      </p:nvGrpSpPr>
      <p:grpSpPr>
        <a:xfrm>
          <a:off x="0" y="0"/>
          <a:ext cx="0" cy="0"/>
          <a:chOff x="0" y="0"/>
          <a:chExt cx="0" cy="0"/>
        </a:xfrm>
      </p:grpSpPr>
      <p:sp>
        <p:nvSpPr>
          <p:cNvPr id="2" name="Title 1"/>
          <p:cNvSpPr>
            <a:spLocks noGrp="1"/>
          </p:cNvSpPr>
          <p:nvPr>
            <p:ph type="ctrTitle"/>
          </p:nvPr>
        </p:nvSpPr>
        <p:spPr>
          <a:xfrm>
            <a:off x="0" y="5025435"/>
            <a:ext cx="8915400" cy="914400"/>
          </a:xfrm>
        </p:spPr>
        <p:txBody>
          <a:bodyPr/>
          <a:lstStyle/>
          <a:p>
            <a:r>
              <a:rPr lang="en-GB" smtClean="0"/>
              <a:t>Click to edit Master title style</a:t>
            </a:r>
            <a:endParaRPr/>
          </a:p>
        </p:txBody>
      </p:sp>
      <p:sp>
        <p:nvSpPr>
          <p:cNvPr id="3" name="Subtitle 2"/>
          <p:cNvSpPr>
            <a:spLocks noGrp="1"/>
          </p:cNvSpPr>
          <p:nvPr>
            <p:ph type="subTitle" idx="1"/>
          </p:nvPr>
        </p:nvSpPr>
        <p:spPr>
          <a:xfrm>
            <a:off x="914400" y="5943600"/>
            <a:ext cx="8001000" cy="914400"/>
          </a:xfr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292608" tIns="91440" rIns="274320" bIns="91440" rtlCol="0" anchor="t" anchorCtr="0"/>
          <a:lstStyle>
            <a:lvl1pPr marL="0" indent="0" algn="l" defTabSz="914400" rtl="0" eaLnBrk="1" latinLnBrk="0" hangingPunct="1">
              <a:spcBef>
                <a:spcPts val="300"/>
              </a:spcBef>
              <a:buNone/>
              <a:defRPr sz="1800" kern="1200">
                <a:solidFill>
                  <a:schemeClr val="tx1">
                    <a:lumMod val="65000"/>
                    <a:lumOff val="35000"/>
                  </a:schemeClr>
                </a:solidFill>
                <a:latin typeface="+mn-lt"/>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smtClean="0"/>
              <a:t>Click to edit Master subtitle style</a:t>
            </a:r>
            <a:endParaRPr/>
          </a:p>
        </p:txBody>
      </p:sp>
      <p:sp>
        <p:nvSpPr>
          <p:cNvPr id="4" name="Date Placeholder 3"/>
          <p:cNvSpPr>
            <a:spLocks noGrp="1"/>
          </p:cNvSpPr>
          <p:nvPr>
            <p:ph type="dt" sz="half" idx="10"/>
          </p:nvPr>
        </p:nvSpPr>
        <p:spPr/>
        <p:txBody>
          <a:bodyPr/>
          <a:lstStyle/>
          <a:p>
            <a:fld id="{83221613-FC8C-C44B-BFBE-147BDD7921BC}" type="datetimeFigureOut">
              <a:rPr lang="en-GB" smtClean="0"/>
              <a:pPr/>
              <a:t>3/17/14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9" name="Picture Placeholder 8"/>
          <p:cNvSpPr>
            <a:spLocks noGrp="1"/>
          </p:cNvSpPr>
          <p:nvPr>
            <p:ph type="pic" sz="quarter" idx="13"/>
          </p:nvPr>
        </p:nvSpPr>
        <p:spPr>
          <a:xfrm>
            <a:off x="927100" y="1129553"/>
            <a:ext cx="7988300" cy="3886200"/>
          </a:xfrm>
        </p:spPr>
        <p:txBody>
          <a:bodyPr>
            <a:normAutofit/>
          </a:bodyPr>
          <a:lstStyle>
            <a:lvl1pPr marL="0" indent="0">
              <a:buNone/>
              <a:defRPr sz="1800"/>
            </a:lvl1pPr>
          </a:lstStyle>
          <a:p>
            <a:r>
              <a:rPr lang="en-GB" dirty="0" smtClean="0"/>
              <a:t>Click icon to add picture</a:t>
            </a:r>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0" y="3200399"/>
            <a:ext cx="8915400" cy="2286000"/>
          </a:xfrm>
          <a:solidFill>
            <a:schemeClr val="tx2"/>
          </a:solidFill>
        </p:spPr>
        <p:txBody>
          <a:bodyPr vert="horz" lIns="1188720" tIns="45720" rIns="274320" bIns="45720" rtlCol="0" anchor="b" anchorCtr="0">
            <a:normAutofit/>
          </a:bodyPr>
          <a:lstStyle>
            <a:lvl1pPr marL="0" indent="0" algn="l" defTabSz="914400" rtl="0" eaLnBrk="1" latinLnBrk="0" hangingPunct="1">
              <a:spcBef>
                <a:spcPct val="0"/>
              </a:spcBef>
              <a:buNone/>
              <a:defRPr sz="3600" kern="1200">
                <a:solidFill>
                  <a:schemeClr val="bg1"/>
                </a:solidFill>
                <a:latin typeface="+mj-lt"/>
                <a:ea typeface="+mj-ea"/>
                <a:cs typeface="+mj-cs"/>
              </a:defRPr>
            </a:lvl1pPr>
          </a:lstStyle>
          <a:p>
            <a:r>
              <a:rPr lang="en-GB" smtClean="0"/>
              <a:t>Click to edit Master title style</a:t>
            </a:r>
            <a:endParaRPr/>
          </a:p>
        </p:txBody>
      </p:sp>
      <p:sp>
        <p:nvSpPr>
          <p:cNvPr id="3" name="Text Placeholder 2"/>
          <p:cNvSpPr>
            <a:spLocks noGrp="1"/>
          </p:cNvSpPr>
          <p:nvPr>
            <p:ph type="body" idx="1"/>
          </p:nvPr>
        </p:nvSpPr>
        <p:spPr>
          <a:xfrm>
            <a:off x="914400" y="5484607"/>
            <a:ext cx="8001000" cy="777240"/>
          </a:xfr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lIns="292608" tIns="91440" rIns="274320" bIns="91440" rtlCol="0" anchor="ctr" anchorCtr="0">
            <a:normAutofit/>
          </a:bodyPr>
          <a:lstStyle>
            <a:lvl1pPr marL="0" indent="0" algn="l" defTabSz="914400" rtl="0" eaLnBrk="1" latinLnBrk="0" hangingPunct="1">
              <a:spcBef>
                <a:spcPts val="300"/>
              </a:spcBef>
              <a:buClr>
                <a:schemeClr val="accent1"/>
              </a:buClr>
              <a:buFont typeface="Wingdings 2" pitchFamily="18" charset="2"/>
              <a:buNone/>
              <a:defRPr sz="1800" kern="1200">
                <a:solidFill>
                  <a:schemeClr val="tx1">
                    <a:lumMod val="65000"/>
                    <a:lumOff val="35000"/>
                  </a:schemeClr>
                </a:solidFill>
                <a:latin typeface="+mn-lt"/>
                <a:ea typeface="+mn-ea"/>
                <a:cs typeface="+mn-cs"/>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smtClean="0"/>
              <a:t>Click to edit Master text styles</a:t>
            </a:r>
          </a:p>
        </p:txBody>
      </p:sp>
      <p:sp>
        <p:nvSpPr>
          <p:cNvPr id="4" name="Date Placeholder 3"/>
          <p:cNvSpPr>
            <a:spLocks noGrp="1"/>
          </p:cNvSpPr>
          <p:nvPr>
            <p:ph type="dt" sz="half" idx="10"/>
          </p:nvPr>
        </p:nvSpPr>
        <p:spPr/>
        <p:txBody>
          <a:bodyPr/>
          <a:lstStyle/>
          <a:p>
            <a:fld id="{83221613-FC8C-C44B-BFBE-147BDD7921BC}" type="datetimeFigureOut">
              <a:rPr lang="en-GB" smtClean="0"/>
              <a:pPr/>
              <a:t>3/17/14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8E5C682B-6CCC-4744-8690-F36B0030AFD4}" type="slidenum">
              <a:rPr lang="en-GB" smtClean="0"/>
              <a:pPr/>
              <a:t>‹#›</a:t>
            </a:fld>
            <a:endParaRPr lang="en-GB"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a:p>
        </p:txBody>
      </p:sp>
      <p:sp>
        <p:nvSpPr>
          <p:cNvPr id="3" name="Content Placeholder 2"/>
          <p:cNvSpPr>
            <a:spLocks noGrp="1"/>
          </p:cNvSpPr>
          <p:nvPr>
            <p:ph sz="half" idx="1"/>
          </p:nvPr>
        </p:nvSpPr>
        <p:spPr>
          <a:xfrm>
            <a:off x="1117600" y="2595563"/>
            <a:ext cx="3566160" cy="3681412"/>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a:p>
        </p:txBody>
      </p:sp>
      <p:sp>
        <p:nvSpPr>
          <p:cNvPr id="4" name="Content Placeholder 3"/>
          <p:cNvSpPr>
            <a:spLocks noGrp="1"/>
          </p:cNvSpPr>
          <p:nvPr>
            <p:ph sz="half" idx="2"/>
          </p:nvPr>
        </p:nvSpPr>
        <p:spPr>
          <a:xfrm>
            <a:off x="5147534" y="2595563"/>
            <a:ext cx="3566160" cy="3681412"/>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a:p>
        </p:txBody>
      </p:sp>
      <p:sp>
        <p:nvSpPr>
          <p:cNvPr id="5" name="Date Placeholder 4"/>
          <p:cNvSpPr>
            <a:spLocks noGrp="1"/>
          </p:cNvSpPr>
          <p:nvPr>
            <p:ph type="dt" sz="half" idx="10"/>
          </p:nvPr>
        </p:nvSpPr>
        <p:spPr>
          <a:xfrm>
            <a:off x="6580094" y="188259"/>
            <a:ext cx="2133600" cy="365125"/>
          </a:xfrm>
        </p:spPr>
        <p:txBody>
          <a:bodyPr/>
          <a:lstStyle/>
          <a:p>
            <a:fld id="{83221613-FC8C-C44B-BFBE-147BDD7921BC}" type="datetimeFigureOut">
              <a:rPr lang="en-GB" smtClean="0"/>
              <a:pPr/>
              <a:t>3/17/14</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8E5C682B-6CCC-4744-8690-F36B0030AFD4}" type="slidenum">
              <a:rPr lang="en-GB" smtClean="0"/>
              <a:pPr/>
              <a:t>‹#›</a:t>
            </a:fld>
            <a:endParaRPr lang="en-GB"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smtClean="0"/>
              <a:t>Click to edit Master title style</a:t>
            </a:r>
            <a:endParaRPr/>
          </a:p>
        </p:txBody>
      </p:sp>
      <p:sp>
        <p:nvSpPr>
          <p:cNvPr id="3" name="Text Placeholder 2"/>
          <p:cNvSpPr>
            <a:spLocks noGrp="1"/>
          </p:cNvSpPr>
          <p:nvPr>
            <p:ph type="body" idx="1"/>
          </p:nvPr>
        </p:nvSpPr>
        <p:spPr>
          <a:xfrm>
            <a:off x="1120588" y="2017713"/>
            <a:ext cx="3566160" cy="877887"/>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4" name="Content Placeholder 3"/>
          <p:cNvSpPr>
            <a:spLocks noGrp="1"/>
          </p:cNvSpPr>
          <p:nvPr>
            <p:ph sz="half" idx="2"/>
          </p:nvPr>
        </p:nvSpPr>
        <p:spPr>
          <a:xfrm>
            <a:off x="1120588" y="3065929"/>
            <a:ext cx="3566160" cy="3211046"/>
          </a:xfrm>
        </p:spPr>
        <p:txBody>
          <a:bodyPr>
            <a:normAutofit/>
          </a:bodyPr>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a:p>
        </p:txBody>
      </p:sp>
      <p:sp>
        <p:nvSpPr>
          <p:cNvPr id="5" name="Text Placeholder 4"/>
          <p:cNvSpPr>
            <a:spLocks noGrp="1"/>
          </p:cNvSpPr>
          <p:nvPr>
            <p:ph type="body" sz="quarter" idx="3"/>
          </p:nvPr>
        </p:nvSpPr>
        <p:spPr>
          <a:xfrm>
            <a:off x="5147534" y="2017713"/>
            <a:ext cx="3566160" cy="877887"/>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6" name="Content Placeholder 5"/>
          <p:cNvSpPr>
            <a:spLocks noGrp="1"/>
          </p:cNvSpPr>
          <p:nvPr>
            <p:ph sz="quarter" idx="4"/>
          </p:nvPr>
        </p:nvSpPr>
        <p:spPr>
          <a:xfrm>
            <a:off x="5147534" y="3065929"/>
            <a:ext cx="3566160" cy="3211046"/>
          </a:xfrm>
        </p:spPr>
        <p:txBody>
          <a:bodyPr>
            <a:normAutofit/>
          </a:bodyPr>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a:p>
        </p:txBody>
      </p:sp>
      <p:sp>
        <p:nvSpPr>
          <p:cNvPr id="7" name="Date Placeholder 6"/>
          <p:cNvSpPr>
            <a:spLocks noGrp="1"/>
          </p:cNvSpPr>
          <p:nvPr>
            <p:ph type="dt" sz="half" idx="10"/>
          </p:nvPr>
        </p:nvSpPr>
        <p:spPr>
          <a:xfrm>
            <a:off x="6580094" y="188259"/>
            <a:ext cx="2133600" cy="365125"/>
          </a:xfrm>
        </p:spPr>
        <p:txBody>
          <a:bodyPr/>
          <a:lstStyle/>
          <a:p>
            <a:fld id="{83221613-FC8C-C44B-BFBE-147BDD7921BC}" type="datetimeFigureOut">
              <a:rPr lang="en-GB" smtClean="0"/>
              <a:pPr/>
              <a:t>3/17/14</a:t>
            </a:fld>
            <a:endParaRPr lang="en-GB" dirty="0"/>
          </a:p>
        </p:txBody>
      </p:sp>
      <p:sp>
        <p:nvSpPr>
          <p:cNvPr id="8" name="Footer Placeholder 7"/>
          <p:cNvSpPr>
            <a:spLocks noGrp="1"/>
          </p:cNvSpPr>
          <p:nvPr>
            <p:ph type="ftr" sz="quarter" idx="11"/>
          </p:nvPr>
        </p:nvSpPr>
        <p:spPr>
          <a:xfrm>
            <a:off x="1120588" y="188259"/>
            <a:ext cx="2895600" cy="365125"/>
          </a:xfrm>
        </p:spPr>
        <p:txBody>
          <a:bodyPr/>
          <a:lstStyle/>
          <a:p>
            <a:endParaRPr lang="en-GB" dirty="0"/>
          </a:p>
        </p:txBody>
      </p:sp>
      <p:sp>
        <p:nvSpPr>
          <p:cNvPr id="9" name="Slide Number Placeholder 8"/>
          <p:cNvSpPr>
            <a:spLocks noGrp="1"/>
          </p:cNvSpPr>
          <p:nvPr>
            <p:ph type="sldNum" sz="quarter" idx="12"/>
          </p:nvPr>
        </p:nvSpPr>
        <p:spPr/>
        <p:txBody>
          <a:bodyPr/>
          <a:lstStyle/>
          <a:p>
            <a:fld id="{8E5C682B-6CCC-4744-8690-F36B0030AFD4}" type="slidenum">
              <a:rPr lang="en-GB" smtClean="0"/>
              <a:pPr/>
              <a:t>‹#›</a:t>
            </a:fld>
            <a:endParaRPr lang="en-GB" dirty="0"/>
          </a:p>
        </p:txBody>
      </p:sp>
      <p:cxnSp>
        <p:nvCxnSpPr>
          <p:cNvPr id="11" name="Straight Connector 10"/>
          <p:cNvCxnSpPr/>
          <p:nvPr/>
        </p:nvCxnSpPr>
        <p:spPr>
          <a:xfrm>
            <a:off x="1212028" y="2904565"/>
            <a:ext cx="3383280" cy="1588"/>
          </a:xfrm>
          <a:prstGeom prst="line">
            <a:avLst/>
          </a:prstGeom>
          <a:ln w="38100">
            <a:solidFill>
              <a:schemeClr val="bg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5238974" y="2904565"/>
            <a:ext cx="3383280" cy="1588"/>
          </a:xfrm>
          <a:prstGeom prst="line">
            <a:avLst/>
          </a:prstGeom>
          <a:ln w="38100">
            <a:solidFill>
              <a:schemeClr val="bg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1212028" y="2904565"/>
            <a:ext cx="3383280" cy="1588"/>
          </a:xfrm>
          <a:prstGeom prst="line">
            <a:avLst/>
          </a:prstGeom>
          <a:ln w="38100">
            <a:solidFill>
              <a:schemeClr val="bg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5238974" y="2904565"/>
            <a:ext cx="3383280" cy="1588"/>
          </a:xfrm>
          <a:prstGeom prst="line">
            <a:avLst/>
          </a:prstGeom>
          <a:ln w="38100">
            <a:solidFill>
              <a:schemeClr val="bg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1212028" y="2904565"/>
            <a:ext cx="3383280" cy="1588"/>
          </a:xfrm>
          <a:prstGeom prst="line">
            <a:avLst/>
          </a:prstGeom>
          <a:ln w="38100">
            <a:solidFill>
              <a:schemeClr val="bg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5238974" y="2904565"/>
            <a:ext cx="3383280" cy="1588"/>
          </a:xfrm>
          <a:prstGeom prst="line">
            <a:avLst/>
          </a:prstGeom>
          <a:ln w="38100">
            <a:solidFill>
              <a:schemeClr val="bg2">
                <a:lumMod val="60000"/>
                <a:lumOff val="4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a:p>
        </p:txBody>
      </p:sp>
      <p:sp>
        <p:nvSpPr>
          <p:cNvPr id="3" name="Date Placeholder 2"/>
          <p:cNvSpPr>
            <a:spLocks noGrp="1"/>
          </p:cNvSpPr>
          <p:nvPr>
            <p:ph type="dt" sz="half" idx="10"/>
          </p:nvPr>
        </p:nvSpPr>
        <p:spPr/>
        <p:txBody>
          <a:bodyPr/>
          <a:lstStyle/>
          <a:p>
            <a:fld id="{83221613-FC8C-C44B-BFBE-147BDD7921BC}" type="datetimeFigureOut">
              <a:rPr lang="en-GB" smtClean="0"/>
              <a:pPr/>
              <a:t>3/17/14</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8E5C682B-6CCC-4744-8690-F36B0030AFD4}" type="slidenum">
              <a:rPr lang="en-GB" smtClean="0"/>
              <a:pPr/>
              <a:t>‹#›</a:t>
            </a:fld>
            <a:endParaRPr lang="en-GB"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3221613-FC8C-C44B-BFBE-147BDD7921BC}" type="datetimeFigureOut">
              <a:rPr lang="en-GB" smtClean="0"/>
              <a:pPr/>
              <a:t>3/17/14</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8E5C682B-6CCC-4744-8690-F36B0030AFD4}" type="slidenum">
              <a:rPr lang="en-GB" smtClean="0"/>
              <a:pPr/>
              <a:t>‹#›</a:t>
            </a:fld>
            <a:endParaRPr lang="en-GB"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0" y="1124712"/>
            <a:ext cx="8915400" cy="914400"/>
          </a:xfrm>
          <a:solidFill>
            <a:schemeClr val="tx2"/>
          </a:solidFill>
        </p:spPr>
        <p:txBody>
          <a:bodyPr vert="horz" lIns="1188720" tIns="45720" rIns="274320" bIns="45720" rtlCol="0" anchor="ctr">
            <a:normAutofit/>
          </a:bodyPr>
          <a:lstStyle>
            <a:lvl1pPr marL="0" indent="0" algn="l" defTabSz="914400" rtl="0" eaLnBrk="1" latinLnBrk="0" hangingPunct="1">
              <a:spcBef>
                <a:spcPct val="0"/>
              </a:spcBef>
              <a:buNone/>
              <a:defRPr sz="3600" kern="1200">
                <a:solidFill>
                  <a:schemeClr val="bg1"/>
                </a:solidFill>
                <a:latin typeface="+mj-lt"/>
                <a:ea typeface="+mj-ea"/>
                <a:cs typeface="+mj-cs"/>
              </a:defRPr>
            </a:lvl1pPr>
          </a:lstStyle>
          <a:p>
            <a:r>
              <a:rPr lang="en-GB" smtClean="0"/>
              <a:t>Click to edit Master title style</a:t>
            </a:r>
            <a:endParaRPr/>
          </a:p>
        </p:txBody>
      </p:sp>
      <p:sp>
        <p:nvSpPr>
          <p:cNvPr id="3" name="Content Placeholder 2"/>
          <p:cNvSpPr>
            <a:spLocks noGrp="1"/>
          </p:cNvSpPr>
          <p:nvPr>
            <p:ph idx="1"/>
          </p:nvPr>
        </p:nvSpPr>
        <p:spPr>
          <a:xfrm>
            <a:off x="5147534" y="2590800"/>
            <a:ext cx="3566160" cy="3686175"/>
          </a:xfrm>
        </p:spPr>
        <p:txBody>
          <a:bodyPr/>
          <a:lstStyle>
            <a:lvl1pPr>
              <a:defRPr sz="1800"/>
            </a:lvl1pPr>
            <a:lvl2pPr>
              <a:defRPr sz="1800"/>
            </a:lvl2pPr>
            <a:lvl3pPr>
              <a:defRPr sz="1800"/>
            </a:lvl3pPr>
            <a:lvl4pPr>
              <a:defRPr sz="1800"/>
            </a:lvl4pPr>
            <a:lvl5pPr>
              <a:defRPr sz="1800"/>
            </a:lvl5pPr>
            <a:lvl6pPr>
              <a:defRPr sz="2000"/>
            </a:lvl6pPr>
            <a:lvl7pPr>
              <a:defRPr sz="2000"/>
            </a:lvl7pPr>
            <a:lvl8pPr>
              <a:defRPr sz="2000"/>
            </a:lvl8pPr>
            <a:lvl9pPr>
              <a:defRPr sz="20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a:p>
        </p:txBody>
      </p:sp>
      <p:sp>
        <p:nvSpPr>
          <p:cNvPr id="4" name="Text Placeholder 3"/>
          <p:cNvSpPr>
            <a:spLocks noGrp="1"/>
          </p:cNvSpPr>
          <p:nvPr>
            <p:ph type="body" sz="half" idx="2"/>
          </p:nvPr>
        </p:nvSpPr>
        <p:spPr>
          <a:xfrm>
            <a:off x="900952" y="2039111"/>
            <a:ext cx="3566160" cy="4224528"/>
          </a:xfr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lIns="292608" tIns="274320" rIns="274320" bIns="274320" rtlCol="0" anchor="t" anchorCtr="0">
            <a:normAutofit/>
          </a:bodyPr>
          <a:lstStyle>
            <a:lvl1pPr marL="0" indent="0" algn="l" defTabSz="914400" rtl="0" eaLnBrk="1" latinLnBrk="0" hangingPunct="1">
              <a:spcBef>
                <a:spcPts val="2000"/>
              </a:spcBef>
              <a:buClr>
                <a:schemeClr val="accent1"/>
              </a:buClr>
              <a:buFont typeface="Wingdings 2" pitchFamily="18" charset="2"/>
              <a:buNone/>
              <a:defRPr sz="1800" kern="1200">
                <a:solidFill>
                  <a:schemeClr val="tx1">
                    <a:lumMod val="65000"/>
                    <a:lumOff val="35000"/>
                  </a:schemeClr>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a:xfrm>
            <a:off x="6580094" y="188259"/>
            <a:ext cx="2133600" cy="365125"/>
          </a:xfrm>
        </p:spPr>
        <p:txBody>
          <a:bodyPr/>
          <a:lstStyle/>
          <a:p>
            <a:fld id="{83221613-FC8C-C44B-BFBE-147BDD7921BC}" type="datetimeFigureOut">
              <a:rPr lang="en-GB" smtClean="0"/>
              <a:pPr/>
              <a:t>3/17/14</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8E5C682B-6CCC-4744-8690-F36B0030AFD4}" type="slidenum">
              <a:rPr lang="en-GB" smtClean="0"/>
              <a:pPr/>
              <a:t>‹#›</a:t>
            </a:fld>
            <a:endParaRPr lang="en-GB"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0" y="1124712"/>
            <a:ext cx="8915400" cy="914400"/>
          </a:xfrm>
          <a:solidFill>
            <a:schemeClr val="tx2"/>
          </a:solidFill>
        </p:spPr>
        <p:txBody>
          <a:bodyPr vert="horz" lIns="1188720" tIns="45720" rIns="274320" bIns="45720" rtlCol="0" anchor="ctr">
            <a:normAutofit/>
          </a:bodyPr>
          <a:lstStyle>
            <a:lvl1pPr marL="0" indent="0" algn="l" defTabSz="914400" rtl="0" eaLnBrk="1" latinLnBrk="0" hangingPunct="1">
              <a:spcBef>
                <a:spcPct val="0"/>
              </a:spcBef>
              <a:buNone/>
              <a:defRPr sz="3600" kern="1200">
                <a:solidFill>
                  <a:schemeClr val="bg1"/>
                </a:solidFill>
                <a:latin typeface="+mj-lt"/>
                <a:ea typeface="+mj-ea"/>
                <a:cs typeface="+mj-cs"/>
              </a:defRPr>
            </a:lvl1pPr>
          </a:lstStyle>
          <a:p>
            <a:r>
              <a:rPr lang="en-GB" smtClean="0"/>
              <a:t>Click to edit Master title style</a:t>
            </a:r>
            <a:endParaRPr/>
          </a:p>
        </p:txBody>
      </p:sp>
      <p:sp>
        <p:nvSpPr>
          <p:cNvPr id="3" name="Picture Placeholder 2"/>
          <p:cNvSpPr>
            <a:spLocks noGrp="1"/>
          </p:cNvSpPr>
          <p:nvPr>
            <p:ph type="pic" idx="1"/>
          </p:nvPr>
        </p:nvSpPr>
        <p:spPr>
          <a:xfrm>
            <a:off x="5487987" y="2048256"/>
            <a:ext cx="3427413" cy="4206240"/>
          </a:xfrm>
        </p:spPr>
        <p:txBody>
          <a:bodyPr>
            <a:normAutofit/>
          </a:bodyPr>
          <a:lstStyle>
            <a:lvl1pPr marL="0" indent="0">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dirty="0" smtClean="0"/>
              <a:t>Click icon to add picture</a:t>
            </a:r>
            <a:endParaRPr/>
          </a:p>
        </p:txBody>
      </p:sp>
      <p:sp>
        <p:nvSpPr>
          <p:cNvPr id="4" name="Text Placeholder 3"/>
          <p:cNvSpPr>
            <a:spLocks noGrp="1"/>
          </p:cNvSpPr>
          <p:nvPr>
            <p:ph type="body" sz="half" idx="2"/>
          </p:nvPr>
        </p:nvSpPr>
        <p:spPr>
          <a:xfrm>
            <a:off x="914400" y="2039112"/>
            <a:ext cx="4572000" cy="4224528"/>
          </a:xfr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lIns="292608" tIns="274320" rIns="274320" bIns="274320" rtlCol="0" anchor="t" anchorCtr="0">
            <a:normAutofit/>
          </a:bodyPr>
          <a:lstStyle>
            <a:lvl1pPr marL="0" indent="0">
              <a:buNone/>
              <a:defRPr sz="1800" kern="1200">
                <a:solidFill>
                  <a:schemeClr val="tx1">
                    <a:lumMod val="65000"/>
                    <a:lumOff val="35000"/>
                  </a:schemeClr>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spcBef>
                <a:spcPts val="2000"/>
              </a:spcBef>
              <a:buClr>
                <a:schemeClr val="accent1"/>
              </a:buClr>
              <a:buFont typeface="Wingdings 2" pitchFamily="18" charset="2"/>
              <a:buNone/>
            </a:pPr>
            <a:r>
              <a:rPr lang="en-GB" smtClean="0"/>
              <a:t>Click to edit Master text styles</a:t>
            </a:r>
          </a:p>
        </p:txBody>
      </p:sp>
      <p:sp>
        <p:nvSpPr>
          <p:cNvPr id="5" name="Date Placeholder 4"/>
          <p:cNvSpPr>
            <a:spLocks noGrp="1"/>
          </p:cNvSpPr>
          <p:nvPr>
            <p:ph type="dt" sz="half" idx="10"/>
          </p:nvPr>
        </p:nvSpPr>
        <p:spPr>
          <a:xfrm>
            <a:off x="6580094" y="188259"/>
            <a:ext cx="2133600" cy="365125"/>
          </a:xfrm>
        </p:spPr>
        <p:txBody>
          <a:bodyPr/>
          <a:lstStyle/>
          <a:p>
            <a:fld id="{83221613-FC8C-C44B-BFBE-147BDD7921BC}" type="datetimeFigureOut">
              <a:rPr lang="en-GB" smtClean="0"/>
              <a:pPr/>
              <a:t>3/17/14</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8E5C682B-6CCC-4744-8690-F36B0030AFD4}" type="slidenum">
              <a:rPr lang="en-GB" smtClean="0"/>
              <a:pPr/>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reserve="1">
  <p:cSld name="Picture above Caption">
    <p:spTree>
      <p:nvGrpSpPr>
        <p:cNvPr id="1" name=""/>
        <p:cNvGrpSpPr/>
        <p:nvPr/>
      </p:nvGrpSpPr>
      <p:grpSpPr>
        <a:xfrm>
          <a:off x="0" y="0"/>
          <a:ext cx="0" cy="0"/>
          <a:chOff x="0" y="0"/>
          <a:chExt cx="0" cy="0"/>
        </a:xfrm>
      </p:grpSpPr>
      <p:sp>
        <p:nvSpPr>
          <p:cNvPr id="2" name="Title 1"/>
          <p:cNvSpPr>
            <a:spLocks noGrp="1"/>
          </p:cNvSpPr>
          <p:nvPr>
            <p:ph type="ctrTitle"/>
          </p:nvPr>
        </p:nvSpPr>
        <p:spPr>
          <a:xfrm>
            <a:off x="0" y="4114800"/>
            <a:ext cx="8915400" cy="877824"/>
          </a:xfrm>
        </p:spPr>
        <p:txBody>
          <a:bodyPr tIns="137160" bIns="137160" anchor="b" anchorCtr="0">
            <a:normAutofit/>
          </a:bodyPr>
          <a:lstStyle>
            <a:lvl1pPr>
              <a:defRPr sz="2400"/>
            </a:lvl1pPr>
          </a:lstStyle>
          <a:p>
            <a:r>
              <a:rPr lang="en-GB" smtClean="0"/>
              <a:t>Click to edit Master title style</a:t>
            </a:r>
            <a:endParaRPr/>
          </a:p>
        </p:txBody>
      </p:sp>
      <p:sp>
        <p:nvSpPr>
          <p:cNvPr id="3" name="Subtitle 2"/>
          <p:cNvSpPr>
            <a:spLocks noGrp="1"/>
          </p:cNvSpPr>
          <p:nvPr>
            <p:ph type="subTitle" idx="1"/>
          </p:nvPr>
        </p:nvSpPr>
        <p:spPr>
          <a:xfrm>
            <a:off x="914400" y="5002305"/>
            <a:ext cx="8001000" cy="1855695"/>
          </a:xfr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292608" tIns="137160" rIns="274320" bIns="137160" rtlCol="0" anchor="t" anchorCtr="0">
            <a:normAutofit/>
          </a:bodyPr>
          <a:lstStyle>
            <a:lvl1pPr marL="0" indent="0" algn="l" defTabSz="914400" rtl="0" eaLnBrk="1" latinLnBrk="0" hangingPunct="1">
              <a:buNone/>
              <a:defRPr sz="1600" kern="1200">
                <a:solidFill>
                  <a:schemeClr val="tx1">
                    <a:lumMod val="65000"/>
                    <a:lumOff val="35000"/>
                  </a:schemeClr>
                </a:solidFill>
                <a:latin typeface="+mn-lt"/>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smtClean="0"/>
              <a:t>Click to edit Master subtitle style</a:t>
            </a:r>
            <a:endParaRPr/>
          </a:p>
        </p:txBody>
      </p:sp>
      <p:sp>
        <p:nvSpPr>
          <p:cNvPr id="4" name="Date Placeholder 3"/>
          <p:cNvSpPr>
            <a:spLocks noGrp="1"/>
          </p:cNvSpPr>
          <p:nvPr>
            <p:ph type="dt" sz="half" idx="10"/>
          </p:nvPr>
        </p:nvSpPr>
        <p:spPr/>
        <p:txBody>
          <a:bodyPr/>
          <a:lstStyle/>
          <a:p>
            <a:fld id="{83221613-FC8C-C44B-BFBE-147BDD7921BC}" type="datetimeFigureOut">
              <a:rPr lang="en-GB" smtClean="0"/>
              <a:pPr/>
              <a:t>3/17/14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9" name="Picture Placeholder 8"/>
          <p:cNvSpPr>
            <a:spLocks noGrp="1"/>
          </p:cNvSpPr>
          <p:nvPr>
            <p:ph type="pic" sz="quarter" idx="13"/>
          </p:nvPr>
        </p:nvSpPr>
        <p:spPr>
          <a:xfrm>
            <a:off x="927100" y="1129553"/>
            <a:ext cx="7988300" cy="2980944"/>
          </a:xfrm>
        </p:spPr>
        <p:txBody>
          <a:bodyPr>
            <a:normAutofit/>
          </a:bodyPr>
          <a:lstStyle>
            <a:lvl1pPr marL="0" indent="0">
              <a:buNone/>
              <a:defRPr sz="1800"/>
            </a:lvl1pPr>
          </a:lstStyle>
          <a:p>
            <a:r>
              <a:rPr lang="en-GB" dirty="0" smtClean="0"/>
              <a:t>Click icon to add picture</a:t>
            </a:r>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reserve="1">
  <p:cSld name="2 Pictures with Caption">
    <p:spTree>
      <p:nvGrpSpPr>
        <p:cNvPr id="1" name=""/>
        <p:cNvGrpSpPr/>
        <p:nvPr/>
      </p:nvGrpSpPr>
      <p:grpSpPr>
        <a:xfrm>
          <a:off x="0" y="0"/>
          <a:ext cx="0" cy="0"/>
          <a:chOff x="0" y="0"/>
          <a:chExt cx="0" cy="0"/>
        </a:xfrm>
      </p:grpSpPr>
      <p:sp>
        <p:nvSpPr>
          <p:cNvPr id="2" name="Title 1"/>
          <p:cNvSpPr>
            <a:spLocks noGrp="1"/>
          </p:cNvSpPr>
          <p:nvPr>
            <p:ph type="ctrTitle"/>
          </p:nvPr>
        </p:nvSpPr>
        <p:spPr>
          <a:xfrm>
            <a:off x="0" y="4114800"/>
            <a:ext cx="8915400" cy="877824"/>
          </a:xfrm>
        </p:spPr>
        <p:txBody>
          <a:bodyPr tIns="137160" bIns="137160" anchor="b" anchorCtr="0">
            <a:normAutofit/>
          </a:bodyPr>
          <a:lstStyle>
            <a:lvl1pPr>
              <a:defRPr sz="2400"/>
            </a:lvl1pPr>
          </a:lstStyle>
          <a:p>
            <a:r>
              <a:rPr lang="en-GB" smtClean="0"/>
              <a:t>Click to edit Master title style</a:t>
            </a:r>
            <a:endParaRPr/>
          </a:p>
        </p:txBody>
      </p:sp>
      <p:sp>
        <p:nvSpPr>
          <p:cNvPr id="3" name="Subtitle 2"/>
          <p:cNvSpPr>
            <a:spLocks noGrp="1"/>
          </p:cNvSpPr>
          <p:nvPr>
            <p:ph type="subTitle" idx="1"/>
          </p:nvPr>
        </p:nvSpPr>
        <p:spPr>
          <a:xfrm>
            <a:off x="914400" y="5002305"/>
            <a:ext cx="8001000" cy="1855695"/>
          </a:xfr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292608" tIns="137160" rIns="274320" bIns="137160" rtlCol="0" anchor="t" anchorCtr="0">
            <a:normAutofit/>
          </a:bodyPr>
          <a:lstStyle>
            <a:lvl1pPr marL="0" indent="0" algn="l" defTabSz="914400" rtl="0" eaLnBrk="1" latinLnBrk="0" hangingPunct="1">
              <a:buNone/>
              <a:defRPr sz="1600" kern="1200">
                <a:solidFill>
                  <a:schemeClr val="tx1">
                    <a:lumMod val="65000"/>
                    <a:lumOff val="35000"/>
                  </a:schemeClr>
                </a:solidFill>
                <a:latin typeface="+mn-lt"/>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smtClean="0"/>
              <a:t>Click to edit Master subtitle style</a:t>
            </a:r>
            <a:endParaRPr/>
          </a:p>
        </p:txBody>
      </p:sp>
      <p:sp>
        <p:nvSpPr>
          <p:cNvPr id="4" name="Date Placeholder 3"/>
          <p:cNvSpPr>
            <a:spLocks noGrp="1"/>
          </p:cNvSpPr>
          <p:nvPr>
            <p:ph type="dt" sz="half" idx="10"/>
          </p:nvPr>
        </p:nvSpPr>
        <p:spPr>
          <a:xfrm>
            <a:off x="6580094" y="188259"/>
            <a:ext cx="2133600" cy="365125"/>
          </a:xfrm>
        </p:spPr>
        <p:txBody>
          <a:bodyPr/>
          <a:lstStyle/>
          <a:p>
            <a:fld id="{83221613-FC8C-C44B-BFBE-147BDD7921BC}" type="datetimeFigureOut">
              <a:rPr lang="en-GB" smtClean="0"/>
              <a:pPr/>
              <a:t>3/17/14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9" name="Picture Placeholder 8"/>
          <p:cNvSpPr>
            <a:spLocks noGrp="1"/>
          </p:cNvSpPr>
          <p:nvPr>
            <p:ph type="pic" sz="quarter" idx="13"/>
          </p:nvPr>
        </p:nvSpPr>
        <p:spPr>
          <a:xfrm>
            <a:off x="927100" y="1129553"/>
            <a:ext cx="3986784" cy="2980944"/>
          </a:xfrm>
        </p:spPr>
        <p:txBody>
          <a:bodyPr>
            <a:normAutofit/>
          </a:bodyPr>
          <a:lstStyle>
            <a:lvl1pPr marL="0" indent="0">
              <a:buNone/>
              <a:defRPr sz="1800"/>
            </a:lvl1pPr>
          </a:lstStyle>
          <a:p>
            <a:r>
              <a:rPr lang="en-GB" dirty="0" smtClean="0"/>
              <a:t>Click icon to add picture</a:t>
            </a:r>
            <a:endParaRPr/>
          </a:p>
        </p:txBody>
      </p:sp>
      <p:sp>
        <p:nvSpPr>
          <p:cNvPr id="7" name="Picture Placeholder 8"/>
          <p:cNvSpPr>
            <a:spLocks noGrp="1"/>
          </p:cNvSpPr>
          <p:nvPr>
            <p:ph type="pic" sz="quarter" idx="14"/>
          </p:nvPr>
        </p:nvSpPr>
        <p:spPr>
          <a:xfrm>
            <a:off x="4928616" y="1129553"/>
            <a:ext cx="3986784" cy="2980944"/>
          </a:xfrm>
        </p:spPr>
        <p:txBody>
          <a:bodyPr>
            <a:normAutofit/>
          </a:bodyPr>
          <a:lstStyle>
            <a:lvl1pPr marL="0" indent="0">
              <a:buNone/>
              <a:defRPr sz="1800"/>
            </a:lvl1pPr>
          </a:lstStyle>
          <a:p>
            <a:r>
              <a:rPr lang="en-GB" dirty="0" smtClean="0"/>
              <a:t>Click icon to add picture</a:t>
            </a:r>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reserve="1">
  <p:cSld name="3 Pictures with Caption">
    <p:spTree>
      <p:nvGrpSpPr>
        <p:cNvPr id="1" name=""/>
        <p:cNvGrpSpPr/>
        <p:nvPr/>
      </p:nvGrpSpPr>
      <p:grpSpPr>
        <a:xfrm>
          <a:off x="0" y="0"/>
          <a:ext cx="0" cy="0"/>
          <a:chOff x="0" y="0"/>
          <a:chExt cx="0" cy="0"/>
        </a:xfrm>
      </p:grpSpPr>
      <p:sp>
        <p:nvSpPr>
          <p:cNvPr id="2" name="Title 1"/>
          <p:cNvSpPr>
            <a:spLocks noGrp="1"/>
          </p:cNvSpPr>
          <p:nvPr>
            <p:ph type="ctrTitle"/>
          </p:nvPr>
        </p:nvSpPr>
        <p:spPr>
          <a:xfrm>
            <a:off x="0" y="4114800"/>
            <a:ext cx="8915400" cy="877824"/>
          </a:xfrm>
        </p:spPr>
        <p:txBody>
          <a:bodyPr tIns="137160" bIns="137160" anchor="b" anchorCtr="0">
            <a:normAutofit/>
          </a:bodyPr>
          <a:lstStyle>
            <a:lvl1pPr>
              <a:defRPr sz="2400"/>
            </a:lvl1pPr>
          </a:lstStyle>
          <a:p>
            <a:r>
              <a:rPr lang="en-GB" smtClean="0"/>
              <a:t>Click to edit Master title style</a:t>
            </a:r>
            <a:endParaRPr/>
          </a:p>
        </p:txBody>
      </p:sp>
      <p:sp>
        <p:nvSpPr>
          <p:cNvPr id="3" name="Subtitle 2"/>
          <p:cNvSpPr>
            <a:spLocks noGrp="1"/>
          </p:cNvSpPr>
          <p:nvPr>
            <p:ph type="subTitle" idx="1"/>
          </p:nvPr>
        </p:nvSpPr>
        <p:spPr>
          <a:xfrm>
            <a:off x="914400" y="5002305"/>
            <a:ext cx="8001000" cy="1855695"/>
          </a:xfr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292608" tIns="137160" rIns="274320" bIns="137160" rtlCol="0" anchor="t" anchorCtr="0">
            <a:normAutofit/>
          </a:bodyPr>
          <a:lstStyle>
            <a:lvl1pPr marL="0" indent="0" algn="l" defTabSz="914400" rtl="0" eaLnBrk="1" latinLnBrk="0" hangingPunct="1">
              <a:buNone/>
              <a:defRPr sz="1600" kern="1200">
                <a:solidFill>
                  <a:schemeClr val="tx1">
                    <a:lumMod val="65000"/>
                    <a:lumOff val="35000"/>
                  </a:schemeClr>
                </a:solidFill>
                <a:latin typeface="+mn-lt"/>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smtClean="0"/>
              <a:t>Click to edit Master subtitle style</a:t>
            </a:r>
            <a:endParaRPr/>
          </a:p>
        </p:txBody>
      </p:sp>
      <p:sp>
        <p:nvSpPr>
          <p:cNvPr id="4" name="Date Placeholder 3"/>
          <p:cNvSpPr>
            <a:spLocks noGrp="1"/>
          </p:cNvSpPr>
          <p:nvPr>
            <p:ph type="dt" sz="half" idx="10"/>
          </p:nvPr>
        </p:nvSpPr>
        <p:spPr>
          <a:xfrm>
            <a:off x="6580094" y="188259"/>
            <a:ext cx="2133600" cy="365125"/>
          </a:xfrm>
        </p:spPr>
        <p:txBody>
          <a:bodyPr/>
          <a:lstStyle/>
          <a:p>
            <a:fld id="{83221613-FC8C-C44B-BFBE-147BDD7921BC}" type="datetimeFigureOut">
              <a:rPr lang="en-GB" smtClean="0"/>
              <a:pPr/>
              <a:t>3/17/14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9" name="Picture Placeholder 8"/>
          <p:cNvSpPr>
            <a:spLocks noGrp="1"/>
          </p:cNvSpPr>
          <p:nvPr>
            <p:ph type="pic" sz="quarter" idx="13"/>
          </p:nvPr>
        </p:nvSpPr>
        <p:spPr>
          <a:xfrm>
            <a:off x="927100" y="1129553"/>
            <a:ext cx="6601968" cy="2980944"/>
          </a:xfrm>
        </p:spPr>
        <p:txBody>
          <a:bodyPr>
            <a:normAutofit/>
          </a:bodyPr>
          <a:lstStyle>
            <a:lvl1pPr marL="0" indent="0">
              <a:buNone/>
              <a:defRPr sz="1800"/>
            </a:lvl1pPr>
          </a:lstStyle>
          <a:p>
            <a:r>
              <a:rPr lang="en-GB" dirty="0" smtClean="0"/>
              <a:t>Click icon to add picture</a:t>
            </a:r>
            <a:endParaRPr/>
          </a:p>
        </p:txBody>
      </p:sp>
      <p:sp>
        <p:nvSpPr>
          <p:cNvPr id="7" name="Picture Placeholder 8"/>
          <p:cNvSpPr>
            <a:spLocks noGrp="1"/>
          </p:cNvSpPr>
          <p:nvPr>
            <p:ph type="pic" sz="quarter" idx="14"/>
          </p:nvPr>
        </p:nvSpPr>
        <p:spPr>
          <a:xfrm>
            <a:off x="7543800" y="1129553"/>
            <a:ext cx="1371600" cy="1481328"/>
          </a:xfrm>
        </p:spPr>
        <p:txBody>
          <a:bodyPr>
            <a:normAutofit/>
          </a:bodyPr>
          <a:lstStyle>
            <a:lvl1pPr marL="0" indent="0">
              <a:buNone/>
              <a:defRPr sz="1800"/>
            </a:lvl1pPr>
          </a:lstStyle>
          <a:p>
            <a:r>
              <a:rPr lang="en-GB" dirty="0" smtClean="0"/>
              <a:t>Click icon to add picture</a:t>
            </a:r>
            <a:endParaRPr/>
          </a:p>
        </p:txBody>
      </p:sp>
      <p:sp>
        <p:nvSpPr>
          <p:cNvPr id="8" name="Picture Placeholder 8"/>
          <p:cNvSpPr>
            <a:spLocks noGrp="1"/>
          </p:cNvSpPr>
          <p:nvPr>
            <p:ph type="pic" sz="quarter" idx="15"/>
          </p:nvPr>
        </p:nvSpPr>
        <p:spPr>
          <a:xfrm>
            <a:off x="7543800" y="2629169"/>
            <a:ext cx="1371600" cy="1481328"/>
          </a:xfrm>
        </p:spPr>
        <p:txBody>
          <a:bodyPr>
            <a:normAutofit/>
          </a:bodyPr>
          <a:lstStyle>
            <a:lvl1pPr marL="0" indent="0">
              <a:buNone/>
              <a:defRPr sz="1800"/>
            </a:lvl1pPr>
          </a:lstStyle>
          <a:p>
            <a:r>
              <a:rPr lang="en-GB" dirty="0" smtClean="0"/>
              <a:t>Click icon to add picture</a:t>
            </a:r>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a:p>
        </p:txBody>
      </p:sp>
      <p:sp>
        <p:nvSpPr>
          <p:cNvPr id="3" name="Vertical Text Placeholder 2"/>
          <p:cNvSpPr>
            <a:spLocks noGrp="1"/>
          </p:cNvSpPr>
          <p:nvPr>
            <p:ph type="body" orient="vert" idx="1"/>
          </p:nvPr>
        </p:nvSpPr>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a:p>
        </p:txBody>
      </p:sp>
      <p:sp>
        <p:nvSpPr>
          <p:cNvPr id="4" name="Date Placeholder 3"/>
          <p:cNvSpPr>
            <a:spLocks noGrp="1"/>
          </p:cNvSpPr>
          <p:nvPr>
            <p:ph type="dt" sz="half" idx="10"/>
          </p:nvPr>
        </p:nvSpPr>
        <p:spPr/>
        <p:txBody>
          <a:bodyPr/>
          <a:lstStyle/>
          <a:p>
            <a:fld id="{83221613-FC8C-C44B-BFBE-147BDD7921BC}" type="datetimeFigureOut">
              <a:rPr lang="en-GB" smtClean="0"/>
              <a:pPr/>
              <a:t>3/17/14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8E5C682B-6CCC-4744-8690-F36B0030AFD4}" type="slidenum">
              <a:rPr lang="en-GB" smtClean="0"/>
              <a:pPr/>
              <a:t>‹#›</a:t>
            </a:fld>
            <a:endParaRPr lang="en-GB"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87553" y="1129554"/>
            <a:ext cx="914400" cy="5533278"/>
          </a:xfrm>
        </p:spPr>
        <p:txBody>
          <a:bodyPr vert="eaVert" lIns="274320" tIns="685800" bIns="685800"/>
          <a:lstStyle/>
          <a:p>
            <a:r>
              <a:rPr lang="en-GB" smtClean="0"/>
              <a:t>Click to edit Master title style</a:t>
            </a:r>
            <a:endParaRPr/>
          </a:p>
        </p:txBody>
      </p:sp>
      <p:sp>
        <p:nvSpPr>
          <p:cNvPr id="3" name="Vertical Text Placeholder 2"/>
          <p:cNvSpPr>
            <a:spLocks noGrp="1"/>
          </p:cNvSpPr>
          <p:nvPr>
            <p:ph type="body" orient="vert" idx="1"/>
          </p:nvPr>
        </p:nvSpPr>
        <p:spPr>
          <a:xfrm>
            <a:off x="1117600" y="1734671"/>
            <a:ext cx="6426200" cy="4542304"/>
          </a:xfrm>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a:p>
        </p:txBody>
      </p:sp>
      <p:sp>
        <p:nvSpPr>
          <p:cNvPr id="4" name="Date Placeholder 3"/>
          <p:cNvSpPr>
            <a:spLocks noGrp="1"/>
          </p:cNvSpPr>
          <p:nvPr>
            <p:ph type="dt" sz="half" idx="10"/>
          </p:nvPr>
        </p:nvSpPr>
        <p:spPr/>
        <p:txBody>
          <a:bodyPr/>
          <a:lstStyle/>
          <a:p>
            <a:fld id="{83221613-FC8C-C44B-BFBE-147BDD7921BC}" type="datetimeFigureOut">
              <a:rPr lang="en-GB" smtClean="0"/>
              <a:pPr/>
              <a:t>3/17/14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8E5C682B-6CCC-4744-8690-F36B0030AFD4}" type="slidenum">
              <a:rPr lang="en-GB" smtClean="0"/>
              <a:pPr/>
              <a:t>‹#›</a:t>
            </a:fld>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slideLayout" Target="../slideLayouts/slideLayout15.xml"/><Relationship Id="rId16"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0" y="1123856"/>
            <a:ext cx="8913813" cy="914400"/>
          </a:xfrm>
          <a:prstGeom prst="rect">
            <a:avLst/>
          </a:prstGeom>
          <a:solidFill>
            <a:schemeClr val="tx2"/>
          </a:solidFill>
        </p:spPr>
        <p:txBody>
          <a:bodyPr vert="horz" lIns="1188720" tIns="45720" rIns="274320" bIns="45720" rtlCol="0" anchor="ctr">
            <a:normAutofit/>
          </a:bodyPr>
          <a:lstStyle/>
          <a:p>
            <a:r>
              <a:rPr lang="en-GB" smtClean="0"/>
              <a:t>Click to edit Master title style</a:t>
            </a:r>
            <a:endParaRPr/>
          </a:p>
        </p:txBody>
      </p:sp>
      <p:sp>
        <p:nvSpPr>
          <p:cNvPr id="3" name="Text Placeholder 2"/>
          <p:cNvSpPr>
            <a:spLocks noGrp="1"/>
          </p:cNvSpPr>
          <p:nvPr>
            <p:ph type="body" idx="1"/>
          </p:nvPr>
        </p:nvSpPr>
        <p:spPr>
          <a:xfrm>
            <a:off x="1114424" y="2595562"/>
            <a:ext cx="7610476" cy="3670767"/>
          </a:xfrm>
          <a:prstGeom prst="rect">
            <a:avLst/>
          </a:prstGeom>
        </p:spPr>
        <p:txBody>
          <a:bodyPr vert="horz" lIns="91440" tIns="45720" rIns="91440" bIns="45720" rtlCol="0">
            <a:normAutofit/>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a:p>
        </p:txBody>
      </p:sp>
      <p:sp>
        <p:nvSpPr>
          <p:cNvPr id="4" name="Date Placeholder 3"/>
          <p:cNvSpPr>
            <a:spLocks noGrp="1"/>
          </p:cNvSpPr>
          <p:nvPr>
            <p:ph type="dt" sz="half" idx="2"/>
          </p:nvPr>
        </p:nvSpPr>
        <p:spPr>
          <a:xfrm>
            <a:off x="6580094" y="188259"/>
            <a:ext cx="2133600" cy="365125"/>
          </a:xfrm>
          <a:prstGeom prst="rect">
            <a:avLst/>
          </a:prstGeom>
        </p:spPr>
        <p:txBody>
          <a:bodyPr vert="horz" lIns="91440" tIns="45720" rIns="91440" bIns="45720" rtlCol="0" anchor="ctr"/>
          <a:lstStyle>
            <a:lvl1pPr algn="r">
              <a:defRPr sz="1000">
                <a:solidFill>
                  <a:schemeClr val="tx1">
                    <a:lumMod val="65000"/>
                    <a:lumOff val="35000"/>
                  </a:schemeClr>
                </a:solidFill>
              </a:defRPr>
            </a:lvl1pPr>
          </a:lstStyle>
          <a:p>
            <a:fld id="{83221613-FC8C-C44B-BFBE-147BDD7921BC}" type="datetimeFigureOut">
              <a:rPr lang="en-GB" smtClean="0"/>
              <a:pPr/>
              <a:t>3/17/14</a:t>
            </a:fld>
            <a:endParaRPr lang="en-GB" dirty="0"/>
          </a:p>
        </p:txBody>
      </p:sp>
      <p:sp>
        <p:nvSpPr>
          <p:cNvPr id="5" name="Footer Placeholder 4"/>
          <p:cNvSpPr>
            <a:spLocks noGrp="1"/>
          </p:cNvSpPr>
          <p:nvPr>
            <p:ph type="ftr" sz="quarter" idx="3"/>
          </p:nvPr>
        </p:nvSpPr>
        <p:spPr>
          <a:xfrm>
            <a:off x="1120588" y="188259"/>
            <a:ext cx="2895600" cy="365125"/>
          </a:xfrm>
          <a:prstGeom prst="rect">
            <a:avLst/>
          </a:prstGeom>
        </p:spPr>
        <p:txBody>
          <a:bodyPr vert="horz" lIns="91440" tIns="45720" rIns="91440" bIns="45720" rtlCol="0" anchor="ctr"/>
          <a:lstStyle>
            <a:lvl1pPr algn="l">
              <a:defRPr sz="1000">
                <a:solidFill>
                  <a:schemeClr val="tx1">
                    <a:lumMod val="65000"/>
                    <a:lumOff val="35000"/>
                  </a:schemeClr>
                </a:solidFill>
              </a:defRPr>
            </a:lvl1pPr>
          </a:lstStyle>
          <a:p>
            <a:endParaRPr lang="en-GB" dirty="0"/>
          </a:p>
        </p:txBody>
      </p:sp>
      <p:sp>
        <p:nvSpPr>
          <p:cNvPr id="6" name="Slide Number Placeholder 5"/>
          <p:cNvSpPr>
            <a:spLocks noGrp="1"/>
          </p:cNvSpPr>
          <p:nvPr>
            <p:ph type="sldNum" sz="quarter" idx="4"/>
          </p:nvPr>
        </p:nvSpPr>
        <p:spPr>
          <a:xfrm>
            <a:off x="8789894" y="6569075"/>
            <a:ext cx="457200" cy="365125"/>
          </a:xfrm>
          <a:prstGeom prst="rect">
            <a:avLst/>
          </a:prstGeom>
        </p:spPr>
        <p:txBody>
          <a:bodyPr vert="horz" lIns="91440" tIns="45720" rIns="91440" bIns="45720" rtlCol="0" anchor="ctr"/>
          <a:lstStyle>
            <a:lvl1pPr algn="ctr">
              <a:defRPr sz="800">
                <a:solidFill>
                  <a:schemeClr val="tx1">
                    <a:lumMod val="65000"/>
                    <a:lumOff val="35000"/>
                  </a:schemeClr>
                </a:solidFill>
              </a:defRPr>
            </a:lvl1pPr>
          </a:lstStyle>
          <a:p>
            <a:fld id="{8E5C682B-6CCC-4744-8690-F36B0030AFD4}" type="slidenum">
              <a:rPr lang="en-GB" smtClean="0"/>
              <a:pPr/>
              <a:t>‹#›</a:t>
            </a:fld>
            <a:endParaRPr lang="en-GB" dirty="0"/>
          </a:p>
        </p:txBody>
      </p:sp>
      <p:sp>
        <p:nvSpPr>
          <p:cNvPr id="7" name="Rectangle 6"/>
          <p:cNvSpPr/>
          <p:nvPr/>
        </p:nvSpPr>
        <p:spPr>
          <a:xfrm>
            <a:off x="914400" y="0"/>
            <a:ext cx="7999413" cy="182880"/>
          </a:xfrm>
          <a:prstGeom prst="rect">
            <a:avLst/>
          </a:pr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8" name="Rectangle 7"/>
          <p:cNvSpPr/>
          <p:nvPr/>
        </p:nvSpPr>
        <p:spPr>
          <a:xfrm>
            <a:off x="914400" y="6675120"/>
            <a:ext cx="7999413" cy="182880"/>
          </a:xfrm>
          <a:prstGeom prst="rect">
            <a:avLst/>
          </a:prstGeo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Tree>
  </p:cSld>
  <p:clrMap bg1="dk1" tx1="lt1" bg2="dk2" tx2="lt2" accent1="accent1" accent2="accent2" accent3="accent3" accent4="accent4" accent5="accent5" accent6="accent6" hlink="hlink" folHlink="folHlink"/>
  <p:sldLayoutIdLst>
    <p:sldLayoutId id="2147483677" r:id="rId1"/>
    <p:sldLayoutId id="2147483678" r:id="rId2"/>
    <p:sldLayoutId id="2147483679" r:id="rId3"/>
    <p:sldLayoutId id="2147483680" r:id="rId4"/>
    <p:sldLayoutId id="2147483681" r:id="rId5"/>
    <p:sldLayoutId id="2147483682" r:id="rId6"/>
    <p:sldLayoutId id="2147483683" r:id="rId7"/>
    <p:sldLayoutId id="2147483684" r:id="rId8"/>
    <p:sldLayoutId id="2147483685" r:id="rId9"/>
    <p:sldLayoutId id="2147483686" r:id="rId10"/>
    <p:sldLayoutId id="2147483687" r:id="rId11"/>
    <p:sldLayoutId id="2147483688" r:id="rId12"/>
    <p:sldLayoutId id="2147483689" r:id="rId13"/>
    <p:sldLayoutId id="2147483690" r:id="rId14"/>
    <p:sldLayoutId id="2147483691" r:id="rId15"/>
  </p:sldLayoutIdLst>
  <p:txStyles>
    <p:titleStyle>
      <a:lvl1pPr marL="0" indent="0" algn="l" defTabSz="914400" rtl="0" eaLnBrk="1" latinLnBrk="0" hangingPunct="1">
        <a:spcBef>
          <a:spcPct val="0"/>
        </a:spcBef>
        <a:buNone/>
        <a:defRPr sz="3600" kern="1200">
          <a:solidFill>
            <a:schemeClr val="bg1"/>
          </a:solidFill>
          <a:latin typeface="+mj-lt"/>
          <a:ea typeface="+mj-ea"/>
          <a:cs typeface="+mj-cs"/>
        </a:defRPr>
      </a:lvl1pPr>
    </p:titleStyle>
    <p:bodyStyle>
      <a:lvl1pPr marL="342900" indent="-342900" algn="l" defTabSz="914400" rtl="0" eaLnBrk="1" latinLnBrk="0" hangingPunct="1">
        <a:spcBef>
          <a:spcPts val="2000"/>
        </a:spcBef>
        <a:buClr>
          <a:schemeClr val="accent1"/>
        </a:buClr>
        <a:buFont typeface="Wingdings 2" pitchFamily="18" charset="2"/>
        <a:buChar char=""/>
        <a:defRPr sz="2000" kern="1200">
          <a:solidFill>
            <a:schemeClr val="tx1">
              <a:lumMod val="65000"/>
              <a:lumOff val="35000"/>
            </a:schemeClr>
          </a:solidFill>
          <a:latin typeface="+mn-lt"/>
          <a:ea typeface="+mn-ea"/>
          <a:cs typeface="+mn-cs"/>
        </a:defRPr>
      </a:lvl1pPr>
      <a:lvl2pPr marL="685800" indent="-336550" algn="l" defTabSz="914400" rtl="0" eaLnBrk="1" latinLnBrk="0" hangingPunct="1">
        <a:spcBef>
          <a:spcPts val="600"/>
        </a:spcBef>
        <a:buClr>
          <a:schemeClr val="accent1">
            <a:lumMod val="50000"/>
          </a:schemeClr>
        </a:buClr>
        <a:buFont typeface="Wingdings 2" pitchFamily="18" charset="2"/>
        <a:buChar char=""/>
        <a:defRPr sz="1800" kern="1200">
          <a:solidFill>
            <a:schemeClr val="tx1">
              <a:lumMod val="65000"/>
              <a:lumOff val="35000"/>
            </a:schemeClr>
          </a:solidFill>
          <a:latin typeface="+mn-lt"/>
          <a:ea typeface="+mn-ea"/>
          <a:cs typeface="+mn-cs"/>
        </a:defRPr>
      </a:lvl2pPr>
      <a:lvl3pPr marL="1035050" indent="-349250" algn="l" defTabSz="914400" rtl="0" eaLnBrk="1" latinLnBrk="0" hangingPunct="1">
        <a:spcBef>
          <a:spcPts val="600"/>
        </a:spcBef>
        <a:buClr>
          <a:schemeClr val="accent1"/>
        </a:buClr>
        <a:buFont typeface="Wingdings 2" pitchFamily="18" charset="2"/>
        <a:buChar char=""/>
        <a:defRPr sz="1800" kern="1200">
          <a:solidFill>
            <a:schemeClr val="tx1">
              <a:lumMod val="65000"/>
              <a:lumOff val="35000"/>
            </a:schemeClr>
          </a:solidFill>
          <a:latin typeface="+mn-lt"/>
          <a:ea typeface="+mn-ea"/>
          <a:cs typeface="+mn-cs"/>
        </a:defRPr>
      </a:lvl3pPr>
      <a:lvl4pPr marL="1371600" indent="-336550" algn="l" defTabSz="914400" rtl="0" eaLnBrk="1" latinLnBrk="0" hangingPunct="1">
        <a:spcBef>
          <a:spcPts val="600"/>
        </a:spcBef>
        <a:buClr>
          <a:schemeClr val="accent1">
            <a:lumMod val="50000"/>
          </a:schemeClr>
        </a:buClr>
        <a:buFont typeface="Wingdings 2" pitchFamily="18" charset="2"/>
        <a:buChar char=""/>
        <a:defRPr sz="1800" kern="1200">
          <a:solidFill>
            <a:schemeClr val="tx1">
              <a:lumMod val="65000"/>
              <a:lumOff val="35000"/>
            </a:schemeClr>
          </a:solidFill>
          <a:latin typeface="+mn-lt"/>
          <a:ea typeface="+mn-ea"/>
          <a:cs typeface="+mn-cs"/>
        </a:defRPr>
      </a:lvl4pPr>
      <a:lvl5pPr marL="1720850" indent="-349250" algn="l" defTabSz="914400" rtl="0" eaLnBrk="1" latinLnBrk="0" hangingPunct="1">
        <a:spcBef>
          <a:spcPts val="600"/>
        </a:spcBef>
        <a:buClr>
          <a:schemeClr val="accent1"/>
        </a:buClr>
        <a:buFont typeface="Wingdings 2" pitchFamily="18" charset="2"/>
        <a:buChar char=""/>
        <a:defRPr sz="1800" kern="1200">
          <a:solidFill>
            <a:schemeClr val="tx1">
              <a:lumMod val="65000"/>
              <a:lumOff val="3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image" Target="../media/image3.png"/><Relationship Id="rId3" Type="http://schemas.openxmlformats.org/officeDocument/2006/relationships/image" Target="../media/image4.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image" Target="../media/image5.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image" Target="../media/image6.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image" Target="../media/image7.png"/><Relationship Id="rId3" Type="http://schemas.openxmlformats.org/officeDocument/2006/relationships/image" Target="../media/image8.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image" Target="../media/image9.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image" Target="../media/image10.jpe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image" Target="../media/image11.png"/><Relationship Id="rId3" Type="http://schemas.openxmlformats.org/officeDocument/2006/relationships/image" Target="../media/image1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4" Type="http://schemas.openxmlformats.org/officeDocument/2006/relationships/image" Target="../media/image15.png"/><Relationship Id="rId1" Type="http://schemas.openxmlformats.org/officeDocument/2006/relationships/slideLayout" Target="../slideLayouts/slideLayout2.xml"/><Relationship Id="rId2" Type="http://schemas.openxmlformats.org/officeDocument/2006/relationships/image" Target="../media/image13.png"/></Relationships>
</file>

<file path=ppt/slides/_rels/slide20.xml.rels><?xml version="1.0" encoding="UTF-8" standalone="yes"?>
<Relationships xmlns="http://schemas.openxmlformats.org/package/2006/relationships"><Relationship Id="rId3" Type="http://schemas.openxmlformats.org/officeDocument/2006/relationships/image" Target="../media/image17.png"/><Relationship Id="rId4" Type="http://schemas.openxmlformats.org/officeDocument/2006/relationships/image" Target="../media/image18.png"/><Relationship Id="rId5" Type="http://schemas.openxmlformats.org/officeDocument/2006/relationships/image" Target="../media/image19.png"/><Relationship Id="rId1" Type="http://schemas.openxmlformats.org/officeDocument/2006/relationships/slideLayout" Target="../slideLayouts/slideLayout7.xml"/><Relationship Id="rId2" Type="http://schemas.openxmlformats.org/officeDocument/2006/relationships/image" Target="../media/image16.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dirty="0" smtClean="0"/>
              <a:t>Biographies, Intimacies and Memories</a:t>
            </a:r>
            <a:endParaRPr lang="en-GB" dirty="0"/>
          </a:p>
        </p:txBody>
      </p:sp>
      <p:sp>
        <p:nvSpPr>
          <p:cNvPr id="3" name="Subtitle 2"/>
          <p:cNvSpPr>
            <a:spLocks noGrp="1"/>
          </p:cNvSpPr>
          <p:nvPr>
            <p:ph type="subTitle" idx="1"/>
          </p:nvPr>
        </p:nvSpPr>
        <p:spPr/>
        <p:txBody>
          <a:bodyPr>
            <a:normAutofit/>
          </a:bodyPr>
          <a:lstStyle/>
          <a:p>
            <a:r>
              <a:rPr lang="en-GB" sz="2400" b="1" dirty="0" smtClean="0"/>
              <a:t>The Construction of the Self </a:t>
            </a:r>
            <a:endParaRPr lang="en-GB" sz="2400" b="1" dirty="0"/>
          </a:p>
        </p:txBody>
      </p:sp>
      <p:pic>
        <p:nvPicPr>
          <p:cNvPr id="5" name="Picture 4"/>
          <p:cNvPicPr>
            <a:picLocks noChangeAspect="1"/>
          </p:cNvPicPr>
          <p:nvPr/>
        </p:nvPicPr>
        <p:blipFill>
          <a:blip r:embed="rId2"/>
          <a:stretch>
            <a:fillRect/>
          </a:stretch>
        </p:blipFill>
        <p:spPr>
          <a:xfrm>
            <a:off x="3871668" y="3503266"/>
            <a:ext cx="4628288" cy="3354734"/>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0"/>
            <a:r>
              <a:rPr lang="en-GB" dirty="0" smtClean="0">
                <a:latin typeface="Times New Roman"/>
                <a:ea typeface="Cambria"/>
                <a:cs typeface="Times New Roman"/>
              </a:rPr>
              <a:t/>
            </a:r>
            <a:br>
              <a:rPr lang="en-GB" dirty="0" smtClean="0">
                <a:latin typeface="Times New Roman"/>
                <a:ea typeface="Cambria"/>
                <a:cs typeface="Times New Roman"/>
              </a:rPr>
            </a:br>
            <a:r>
              <a:rPr lang="en-GB" dirty="0" smtClean="0">
                <a:ea typeface="Cambria"/>
                <a:cs typeface="Times New Roman"/>
              </a:rPr>
              <a:t>Key Themes </a:t>
            </a:r>
            <a:r>
              <a:rPr lang="en-GB" dirty="0" smtClean="0">
                <a:latin typeface="Times New Roman"/>
                <a:ea typeface="Cambria"/>
                <a:cs typeface="Times New Roman"/>
              </a:rPr>
              <a:t/>
            </a:r>
            <a:br>
              <a:rPr lang="en-GB" dirty="0" smtClean="0">
                <a:latin typeface="Times New Roman"/>
                <a:ea typeface="Cambria"/>
                <a:cs typeface="Times New Roman"/>
              </a:rPr>
            </a:br>
            <a:endParaRPr lang="en-GB" dirty="0"/>
          </a:p>
        </p:txBody>
      </p:sp>
      <p:sp>
        <p:nvSpPr>
          <p:cNvPr id="3" name="Content Placeholder 2"/>
          <p:cNvSpPr>
            <a:spLocks noGrp="1"/>
          </p:cNvSpPr>
          <p:nvPr>
            <p:ph idx="1"/>
          </p:nvPr>
        </p:nvSpPr>
        <p:spPr>
          <a:xfrm>
            <a:off x="1114424" y="2365079"/>
            <a:ext cx="7610476" cy="3862947"/>
          </a:xfrm>
        </p:spPr>
        <p:txBody>
          <a:bodyPr>
            <a:normAutofit/>
          </a:bodyPr>
          <a:lstStyle/>
          <a:p>
            <a:pPr lvl="0"/>
            <a:r>
              <a:rPr lang="en-GB" dirty="0" smtClean="0"/>
              <a:t>Ways of thinking about ‘the self’ and personhood</a:t>
            </a:r>
          </a:p>
          <a:p>
            <a:pPr lvl="0"/>
            <a:r>
              <a:rPr lang="en-GB" dirty="0" smtClean="0"/>
              <a:t>The construction of the self and a biography through objects </a:t>
            </a:r>
          </a:p>
          <a:p>
            <a:pPr lvl="1"/>
            <a:r>
              <a:rPr lang="en-GB" dirty="0" smtClean="0"/>
              <a:t>Distributed personhood </a:t>
            </a:r>
          </a:p>
          <a:p>
            <a:pPr lvl="0"/>
            <a:r>
              <a:rPr lang="en-GB" dirty="0" smtClean="0"/>
              <a:t>Objects, emotion and memory</a:t>
            </a:r>
          </a:p>
          <a:p>
            <a:pPr lvl="1"/>
            <a:r>
              <a:rPr lang="en-GB" sz="1800" dirty="0" smtClean="0"/>
              <a:t>Start to think about affect and the agenc</a:t>
            </a:r>
            <a:r>
              <a:rPr lang="en-GB" dirty="0" smtClean="0"/>
              <a:t>y of objects </a:t>
            </a:r>
          </a:p>
          <a:p>
            <a:r>
              <a:rPr lang="en-GB" dirty="0" smtClean="0"/>
              <a:t>Relatedness between people through objects and between people and objects</a:t>
            </a:r>
          </a:p>
          <a:p>
            <a:endParaRPr lang="en-GB" sz="2000" dirty="0" smtClean="0"/>
          </a:p>
          <a:p>
            <a:endParaRPr lang="en-GB" sz="2400" dirty="0" smtClean="0"/>
          </a:p>
          <a:p>
            <a:pPr lvl="0"/>
            <a:endParaRPr lang="en-GB" dirty="0" smtClean="0"/>
          </a:p>
          <a:p>
            <a:endParaRPr lang="en-GB" dirty="0"/>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9458" name="Title 1"/>
          <p:cNvSpPr>
            <a:spLocks noGrp="1"/>
          </p:cNvSpPr>
          <p:nvPr>
            <p:ph type="title"/>
          </p:nvPr>
        </p:nvSpPr>
        <p:spPr>
          <a:xfrm>
            <a:off x="0" y="762000"/>
            <a:ext cx="8913813" cy="1276350"/>
          </a:xfrm>
        </p:spPr>
        <p:txBody>
          <a:bodyPr/>
          <a:lstStyle/>
          <a:p>
            <a:r>
              <a:rPr lang="en-GB" dirty="0" smtClean="0"/>
              <a:t>Concepts </a:t>
            </a:r>
            <a:r>
              <a:rPr lang="en-GB" dirty="0"/>
              <a:t>of ‘The Self’ (see Morris 1994)</a:t>
            </a:r>
          </a:p>
        </p:txBody>
      </p:sp>
      <p:sp>
        <p:nvSpPr>
          <p:cNvPr id="19459" name="Content Placeholder 2"/>
          <p:cNvSpPr>
            <a:spLocks noGrp="1"/>
          </p:cNvSpPr>
          <p:nvPr>
            <p:ph idx="1"/>
          </p:nvPr>
        </p:nvSpPr>
        <p:spPr>
          <a:xfrm>
            <a:off x="439597" y="2362200"/>
            <a:ext cx="8285304" cy="3962400"/>
          </a:xfrm>
        </p:spPr>
        <p:txBody>
          <a:bodyPr>
            <a:normAutofit lnSpcReduction="10000"/>
          </a:bodyPr>
          <a:lstStyle/>
          <a:p>
            <a:pPr>
              <a:spcBef>
                <a:spcPts val="800"/>
              </a:spcBef>
            </a:pPr>
            <a:r>
              <a:rPr lang="en-GB" sz="1800" dirty="0"/>
              <a:t>The biological human being</a:t>
            </a:r>
          </a:p>
          <a:p>
            <a:pPr lvl="1">
              <a:spcBef>
                <a:spcPts val="800"/>
              </a:spcBef>
            </a:pPr>
            <a:r>
              <a:rPr lang="en-GB" sz="1730" dirty="0"/>
              <a:t>we recognise ourselves and others as discrete and separate biological beings</a:t>
            </a:r>
          </a:p>
          <a:p>
            <a:pPr>
              <a:spcBef>
                <a:spcPts val="800"/>
              </a:spcBef>
            </a:pPr>
            <a:r>
              <a:rPr lang="en-GB" sz="1800" dirty="0"/>
              <a:t>Psychological aspects of the self:</a:t>
            </a:r>
            <a:r>
              <a:rPr lang="en-GB" sz="1400" dirty="0"/>
              <a:t> </a:t>
            </a:r>
          </a:p>
          <a:p>
            <a:pPr lvl="1">
              <a:spcBef>
                <a:spcPts val="800"/>
              </a:spcBef>
            </a:pPr>
            <a:r>
              <a:rPr lang="en-GB" sz="1600" dirty="0"/>
              <a:t>the notion of a conscious personality and a sense of personal identity</a:t>
            </a:r>
          </a:p>
          <a:p>
            <a:pPr>
              <a:spcBef>
                <a:spcPts val="800"/>
              </a:spcBef>
            </a:pPr>
            <a:r>
              <a:rPr lang="en-GB" sz="1800" dirty="0"/>
              <a:t>Social aspects of the self: </a:t>
            </a:r>
          </a:p>
          <a:p>
            <a:pPr lvl="1">
              <a:spcBef>
                <a:spcPts val="800"/>
              </a:spcBef>
            </a:pPr>
            <a:r>
              <a:rPr lang="en-GB" sz="1600" dirty="0"/>
              <a:t>the way in which selfhood and self identity is constituted through social relations; </a:t>
            </a:r>
          </a:p>
          <a:p>
            <a:pPr lvl="1">
              <a:spcBef>
                <a:spcPts val="800"/>
              </a:spcBef>
            </a:pPr>
            <a:r>
              <a:rPr lang="en-GB" sz="1600" dirty="0"/>
              <a:t>Social selfhood can have more expanded meaning to the biological self </a:t>
            </a:r>
          </a:p>
          <a:p>
            <a:pPr lvl="2">
              <a:spcBef>
                <a:spcPts val="800"/>
              </a:spcBef>
            </a:pPr>
            <a:r>
              <a:rPr lang="en-GB" sz="1600" dirty="0"/>
              <a:t>things, animals and abstract concepts (corporations) can be socially recognised as persons. </a:t>
            </a:r>
          </a:p>
          <a:p>
            <a:pPr lvl="2">
              <a:spcBef>
                <a:spcPts val="800"/>
              </a:spcBef>
            </a:pPr>
            <a:r>
              <a:rPr lang="en-GB" sz="1600" dirty="0"/>
              <a:t>Human beings can also be treated as non-persons (women, children, slaves)</a:t>
            </a: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0482" name="Title 1"/>
          <p:cNvSpPr>
            <a:spLocks noGrp="1"/>
          </p:cNvSpPr>
          <p:nvPr>
            <p:ph type="title"/>
          </p:nvPr>
        </p:nvSpPr>
        <p:spPr/>
        <p:txBody>
          <a:bodyPr/>
          <a:lstStyle/>
          <a:p>
            <a:r>
              <a:rPr lang="en-GB" smtClean="0"/>
              <a:t>Implications</a:t>
            </a:r>
          </a:p>
        </p:txBody>
      </p:sp>
      <p:sp>
        <p:nvSpPr>
          <p:cNvPr id="20483" name="Content Placeholder 2"/>
          <p:cNvSpPr>
            <a:spLocks noGrp="1"/>
          </p:cNvSpPr>
          <p:nvPr>
            <p:ph idx="1"/>
          </p:nvPr>
        </p:nvSpPr>
        <p:spPr>
          <a:xfrm>
            <a:off x="1114425" y="2514600"/>
            <a:ext cx="7610475" cy="3048000"/>
          </a:xfrm>
        </p:spPr>
        <p:txBody>
          <a:bodyPr/>
          <a:lstStyle/>
          <a:p>
            <a:pPr>
              <a:spcBef>
                <a:spcPts val="800"/>
              </a:spcBef>
            </a:pPr>
            <a:r>
              <a:rPr lang="en-GB" dirty="0" smtClean="0"/>
              <a:t>Personhood is something that is acquired and not innate</a:t>
            </a:r>
          </a:p>
          <a:p>
            <a:pPr lvl="1">
              <a:spcBef>
                <a:spcPts val="800"/>
              </a:spcBef>
              <a:buFontTx/>
              <a:buChar char="-"/>
            </a:pPr>
            <a:r>
              <a:rPr lang="en-GB" sz="2000" dirty="0" smtClean="0"/>
              <a:t>To what extent is the concept of the ‘individual’ universal?</a:t>
            </a:r>
          </a:p>
          <a:p>
            <a:pPr lvl="1">
              <a:spcBef>
                <a:spcPts val="800"/>
              </a:spcBef>
              <a:buFontTx/>
              <a:buChar char="-"/>
            </a:pPr>
            <a:r>
              <a:rPr lang="en-GB" sz="2000" dirty="0" smtClean="0"/>
              <a:t>How are personhood and self-identity constituted through the consumption of things?</a:t>
            </a:r>
          </a:p>
          <a:p>
            <a:pPr lvl="1">
              <a:spcBef>
                <a:spcPts val="800"/>
              </a:spcBef>
              <a:buFontTx/>
              <a:buChar char="-"/>
            </a:pPr>
            <a:r>
              <a:rPr lang="en-GB" sz="2000" dirty="0" smtClean="0"/>
              <a:t>Should this be judged positively or negatively in relation to the effects of consumer society?</a:t>
            </a:r>
          </a:p>
          <a:p>
            <a:endParaRPr lang="en-GB" dirty="0"/>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3794" name="Title 1"/>
          <p:cNvSpPr>
            <a:spLocks noGrp="1"/>
          </p:cNvSpPr>
          <p:nvPr>
            <p:ph type="title"/>
          </p:nvPr>
        </p:nvSpPr>
        <p:spPr/>
        <p:txBody>
          <a:bodyPr/>
          <a:lstStyle/>
          <a:p>
            <a:r>
              <a:rPr lang="en-GB" smtClean="0"/>
              <a:t>The ‘Postmodern’ Self</a:t>
            </a:r>
          </a:p>
        </p:txBody>
      </p:sp>
      <p:sp>
        <p:nvSpPr>
          <p:cNvPr id="22531" name="Content Placeholder 2"/>
          <p:cNvSpPr>
            <a:spLocks noGrp="1"/>
          </p:cNvSpPr>
          <p:nvPr>
            <p:ph idx="1"/>
          </p:nvPr>
        </p:nvSpPr>
        <p:spPr>
          <a:xfrm>
            <a:off x="1114425" y="2514600"/>
            <a:ext cx="7610475" cy="3751263"/>
          </a:xfrm>
        </p:spPr>
        <p:txBody>
          <a:bodyPr>
            <a:normAutofit/>
          </a:bodyPr>
          <a:lstStyle/>
          <a:p>
            <a:pPr>
              <a:lnSpc>
                <a:spcPct val="90000"/>
              </a:lnSpc>
            </a:pPr>
            <a:r>
              <a:rPr lang="en-GB" sz="2400" dirty="0" smtClean="0"/>
              <a:t>we </a:t>
            </a:r>
            <a:r>
              <a:rPr lang="en-GB" sz="2400" dirty="0"/>
              <a:t>have now entered a ‘postmodern’ phase of social life</a:t>
            </a:r>
          </a:p>
          <a:p>
            <a:pPr lvl="1">
              <a:lnSpc>
                <a:spcPct val="90000"/>
              </a:lnSpc>
            </a:pPr>
            <a:r>
              <a:rPr lang="en-GB" sz="2200" dirty="0"/>
              <a:t> where the social world no longer has an clearly defined centre, and neither do we </a:t>
            </a:r>
          </a:p>
          <a:p>
            <a:pPr lvl="1">
              <a:lnSpc>
                <a:spcPct val="90000"/>
              </a:lnSpc>
            </a:pPr>
            <a:r>
              <a:rPr lang="en-GB" sz="2200" dirty="0"/>
              <a:t>the self becomes composed of fragmented, multiple and possibly conflicting identities and subject positions with no fixed centre or essence.</a:t>
            </a:r>
          </a:p>
          <a:p>
            <a:pPr lvl="1">
              <a:lnSpc>
                <a:spcPct val="90000"/>
              </a:lnSpc>
            </a:pPr>
            <a:r>
              <a:rPr lang="en-GB" sz="2200" dirty="0"/>
              <a:t> We are just a bundle of conflicting experiences and social roles with no centre of gravity that holds it all together.</a:t>
            </a:r>
          </a:p>
          <a:p>
            <a:pPr>
              <a:lnSpc>
                <a:spcPct val="90000"/>
              </a:lnSpc>
            </a:pPr>
            <a:endParaRPr lang="en-GB" sz="1700" dirty="0"/>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4034" name="Title 1"/>
          <p:cNvSpPr>
            <a:spLocks noGrp="1"/>
          </p:cNvSpPr>
          <p:nvPr>
            <p:ph type="title"/>
          </p:nvPr>
        </p:nvSpPr>
        <p:spPr>
          <a:xfrm>
            <a:off x="0" y="1123950"/>
            <a:ext cx="8913813" cy="1238250"/>
          </a:xfrm>
        </p:spPr>
        <p:txBody>
          <a:bodyPr/>
          <a:lstStyle/>
          <a:p>
            <a:pPr eaLnBrk="1" hangingPunct="1"/>
            <a:r>
              <a:rPr lang="en-GB" smtClean="0"/>
              <a:t>What is Consumption?</a:t>
            </a:r>
          </a:p>
        </p:txBody>
      </p:sp>
      <p:sp>
        <p:nvSpPr>
          <p:cNvPr id="44035" name="Content Placeholder 2"/>
          <p:cNvSpPr>
            <a:spLocks noGrp="1"/>
          </p:cNvSpPr>
          <p:nvPr>
            <p:ph idx="1"/>
          </p:nvPr>
        </p:nvSpPr>
        <p:spPr>
          <a:xfrm>
            <a:off x="1114425" y="2595563"/>
            <a:ext cx="7610475" cy="4033837"/>
          </a:xfrm>
        </p:spPr>
        <p:txBody>
          <a:bodyPr/>
          <a:lstStyle/>
          <a:p>
            <a:pPr eaLnBrk="1" hangingPunct="1"/>
            <a:r>
              <a:rPr lang="en-GB" dirty="0" smtClean="0"/>
              <a:t>‘the incorporation of the consumed item into the personal and social identity of the consumer...the appropriation of objects as part of one’s </a:t>
            </a:r>
            <a:r>
              <a:rPr lang="en-GB" i="1" dirty="0" err="1" smtClean="0"/>
              <a:t>personalia</a:t>
            </a:r>
            <a:r>
              <a:rPr lang="en-GB" dirty="0" err="1" smtClean="0"/>
              <a:t>’(Gell</a:t>
            </a:r>
            <a:r>
              <a:rPr lang="en-GB" dirty="0" smtClean="0"/>
              <a:t> 1986: 112)</a:t>
            </a:r>
          </a:p>
          <a:p>
            <a:pPr eaLnBrk="1" hangingPunct="1"/>
            <a:r>
              <a:rPr lang="en-GB" dirty="0" smtClean="0"/>
              <a:t>“consumption as a general phenomenon really has nothing to do with the destruction of goods and wealth, but with their reincorporation into the social system...even quite ephemeral items, such as the comestibles served at a feast, live on in the form of social relations they produce’ (</a:t>
            </a:r>
            <a:r>
              <a:rPr lang="en-GB" dirty="0" err="1" smtClean="0"/>
              <a:t>Gell</a:t>
            </a:r>
            <a:r>
              <a:rPr lang="en-GB" dirty="0" smtClean="0"/>
              <a:t> 1986: 112)</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7106" name="Title 1"/>
          <p:cNvSpPr>
            <a:spLocks noGrp="1"/>
          </p:cNvSpPr>
          <p:nvPr>
            <p:ph type="title"/>
          </p:nvPr>
        </p:nvSpPr>
        <p:spPr>
          <a:xfrm>
            <a:off x="0" y="1123950"/>
            <a:ext cx="8913813" cy="1162050"/>
          </a:xfrm>
        </p:spPr>
        <p:txBody>
          <a:bodyPr>
            <a:normAutofit fontScale="90000"/>
          </a:bodyPr>
          <a:lstStyle/>
          <a:p>
            <a:pPr eaLnBrk="1" hangingPunct="1"/>
            <a:r>
              <a:rPr lang="en-GB" smtClean="0"/>
              <a:t>Gell: Consumption and Self-Definition</a:t>
            </a:r>
          </a:p>
        </p:txBody>
      </p:sp>
      <p:sp>
        <p:nvSpPr>
          <p:cNvPr id="47107" name="Content Placeholder 2"/>
          <p:cNvSpPr>
            <a:spLocks noGrp="1"/>
          </p:cNvSpPr>
          <p:nvPr>
            <p:ph idx="1"/>
          </p:nvPr>
        </p:nvSpPr>
        <p:spPr/>
        <p:txBody>
          <a:bodyPr>
            <a:normAutofit fontScale="92500" lnSpcReduction="20000"/>
          </a:bodyPr>
          <a:lstStyle/>
          <a:p>
            <a:pPr eaLnBrk="1" hangingPunct="1"/>
            <a:r>
              <a:rPr lang="en-GB" sz="2162" dirty="0" smtClean="0"/>
              <a:t>Conspicuous consumption amongst Sri Lankan fishermen </a:t>
            </a:r>
          </a:p>
          <a:p>
            <a:pPr eaLnBrk="1" hangingPunct="1"/>
            <a:r>
              <a:rPr lang="en-GB" sz="2162" dirty="0" smtClean="0"/>
              <a:t>Use their excess earnings to purchase television sets and to build garages</a:t>
            </a:r>
          </a:p>
          <a:p>
            <a:pPr eaLnBrk="1" hangingPunct="1"/>
            <a:r>
              <a:rPr lang="en-GB" sz="2162" dirty="0" err="1" smtClean="0"/>
              <a:t>Gell</a:t>
            </a:r>
            <a:r>
              <a:rPr lang="en-GB" sz="2162" dirty="0" smtClean="0"/>
              <a:t> argues that this is not just about status seeking or middle class aspiration, nor does it point to an irrationality</a:t>
            </a:r>
          </a:p>
          <a:p>
            <a:pPr eaLnBrk="1" hangingPunct="1"/>
            <a:r>
              <a:rPr lang="en-GB" sz="2162" dirty="0" smtClean="0"/>
              <a:t>‘’the fisherman is </a:t>
            </a:r>
            <a:r>
              <a:rPr lang="en-GB" sz="2162" i="1" dirty="0" smtClean="0"/>
              <a:t>totalizing</a:t>
            </a:r>
            <a:r>
              <a:rPr lang="en-GB" sz="2162" dirty="0" smtClean="0"/>
              <a:t> his biography, his labour, his social milieu, in the form of an object’ (</a:t>
            </a:r>
            <a:r>
              <a:rPr lang="en-GB" sz="2162" dirty="0" err="1" smtClean="0"/>
              <a:t>Gell</a:t>
            </a:r>
            <a:r>
              <a:rPr lang="en-GB" sz="2162" dirty="0" smtClean="0"/>
              <a:t> 1986: 114)</a:t>
            </a:r>
          </a:p>
          <a:p>
            <a:pPr eaLnBrk="1" hangingPunct="1"/>
            <a:r>
              <a:rPr lang="en-GB" sz="2162" dirty="0" smtClean="0"/>
              <a:t>Symbolic value and meaning of commodities shift</a:t>
            </a:r>
          </a:p>
          <a:p>
            <a:pPr eaLnBrk="1" hangingPunct="1">
              <a:buFont typeface="Wingdings 2" charset="2"/>
              <a:buNone/>
            </a:pPr>
            <a:r>
              <a:rPr lang="en-GB" sz="2162" dirty="0" smtClean="0"/>
              <a:t> </a:t>
            </a:r>
          </a:p>
          <a:p>
            <a:pPr eaLnBrk="1" hangingPunct="1"/>
            <a:endParaRPr lang="en-GB" dirty="0" smtClean="0"/>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Distributed Personhood </a:t>
            </a:r>
            <a:endParaRPr lang="en-GB" dirty="0"/>
          </a:p>
        </p:txBody>
      </p:sp>
      <p:sp>
        <p:nvSpPr>
          <p:cNvPr id="3" name="Content Placeholder 2"/>
          <p:cNvSpPr>
            <a:spLocks noGrp="1"/>
          </p:cNvSpPr>
          <p:nvPr>
            <p:ph idx="1"/>
          </p:nvPr>
        </p:nvSpPr>
        <p:spPr>
          <a:xfrm>
            <a:off x="1114424" y="2595562"/>
            <a:ext cx="4273136" cy="3517900"/>
          </a:xfrm>
        </p:spPr>
        <p:txBody>
          <a:bodyPr>
            <a:normAutofit fontScale="92500" lnSpcReduction="20000"/>
          </a:bodyPr>
          <a:lstStyle/>
          <a:p>
            <a:r>
              <a:rPr lang="en-GB" dirty="0" smtClean="0"/>
              <a:t>A person can be distributed through the objects with which they are associated </a:t>
            </a:r>
          </a:p>
          <a:p>
            <a:r>
              <a:rPr lang="en-GB" dirty="0" smtClean="0"/>
              <a:t>They become present, and their fame circulates, through the object</a:t>
            </a:r>
          </a:p>
          <a:p>
            <a:r>
              <a:rPr lang="en-GB" dirty="0" smtClean="0"/>
              <a:t>The person resides in the objects </a:t>
            </a:r>
          </a:p>
          <a:p>
            <a:r>
              <a:rPr lang="en-GB" dirty="0" smtClean="0"/>
              <a:t>Challenges subject-object distinctions</a:t>
            </a:r>
          </a:p>
          <a:p>
            <a:pPr lvl="1"/>
            <a:r>
              <a:rPr lang="en-GB" dirty="0" smtClean="0"/>
              <a:t>Both can cause action</a:t>
            </a:r>
            <a:endParaRPr lang="en-GB" dirty="0"/>
          </a:p>
        </p:txBody>
      </p:sp>
      <p:pic>
        <p:nvPicPr>
          <p:cNvPr id="4" name="Picture 3"/>
          <p:cNvPicPr>
            <a:picLocks noChangeAspect="1"/>
          </p:cNvPicPr>
          <p:nvPr/>
        </p:nvPicPr>
        <p:blipFill>
          <a:blip r:embed="rId2"/>
          <a:stretch>
            <a:fillRect/>
          </a:stretch>
        </p:blipFill>
        <p:spPr>
          <a:xfrm>
            <a:off x="6136967" y="2595562"/>
            <a:ext cx="2311400" cy="3517900"/>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571500" y="967057"/>
            <a:ext cx="4000500" cy="3310537"/>
          </a:xfrm>
          <a:prstGeom prst="rect">
            <a:avLst/>
          </a:prstGeom>
        </p:spPr>
      </p:pic>
      <p:pic>
        <p:nvPicPr>
          <p:cNvPr id="6" name="Picture 5"/>
          <p:cNvPicPr>
            <a:picLocks noChangeAspect="1"/>
          </p:cNvPicPr>
          <p:nvPr/>
        </p:nvPicPr>
        <p:blipFill>
          <a:blip r:embed="rId3"/>
          <a:stretch>
            <a:fillRect/>
          </a:stretch>
        </p:blipFill>
        <p:spPr>
          <a:xfrm>
            <a:off x="3502939" y="2525961"/>
            <a:ext cx="5121254" cy="3503265"/>
          </a:xfrm>
          <a:prstGeom prst="rect">
            <a:avLst/>
          </a:prstGeom>
        </p:spPr>
      </p:pic>
      <p:sp>
        <p:nvSpPr>
          <p:cNvPr id="8" name="Rectangle 7"/>
          <p:cNvSpPr/>
          <p:nvPr/>
        </p:nvSpPr>
        <p:spPr>
          <a:xfrm>
            <a:off x="5113573" y="1613388"/>
            <a:ext cx="3510620" cy="646331"/>
          </a:xfrm>
          <a:prstGeom prst="rect">
            <a:avLst/>
          </a:prstGeom>
        </p:spPr>
        <p:txBody>
          <a:bodyPr wrap="square">
            <a:spAutoFit/>
          </a:bodyPr>
          <a:lstStyle/>
          <a:p>
            <a:r>
              <a:rPr lang="en-US" dirty="0" smtClean="0"/>
              <a:t>http://</a:t>
            </a:r>
            <a:r>
              <a:rPr lang="en-US" dirty="0" err="1" smtClean="0"/>
              <a:t>www.youtube.com/watch?v</a:t>
            </a:r>
            <a:r>
              <a:rPr lang="en-US" dirty="0" smtClean="0"/>
              <a:t>=</a:t>
            </a:r>
            <a:r>
              <a:rPr lang="en-US" dirty="0" err="1" smtClean="0"/>
              <a:t>CScqFDtelrQ</a:t>
            </a:r>
            <a:endParaRPr lang="en-GB" dirty="0"/>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Clothing in the Congo (Friedman 1994)</a:t>
            </a:r>
            <a:endParaRPr lang="en-GB" dirty="0"/>
          </a:p>
        </p:txBody>
      </p:sp>
      <p:sp>
        <p:nvSpPr>
          <p:cNvPr id="3" name="Content Placeholder 2"/>
          <p:cNvSpPr>
            <a:spLocks noGrp="1"/>
          </p:cNvSpPr>
          <p:nvPr>
            <p:ph idx="1"/>
          </p:nvPr>
        </p:nvSpPr>
        <p:spPr/>
        <p:txBody>
          <a:bodyPr/>
          <a:lstStyle/>
          <a:p>
            <a:r>
              <a:rPr lang="en-GB" dirty="0" smtClean="0"/>
              <a:t>‘Clothing is definitive in the practice of social differentiation’ (Friedman 1994: 170).</a:t>
            </a:r>
          </a:p>
          <a:p>
            <a:r>
              <a:rPr lang="en-GB" dirty="0" smtClean="0"/>
              <a:t> Historically signified in the pre-colonial era by Congolese aristocracy who made great efforts to dress elegantly according to the dress codes of the time. </a:t>
            </a:r>
          </a:p>
          <a:p>
            <a:r>
              <a:rPr lang="en-GB" dirty="0" smtClean="0"/>
              <a:t>With </a:t>
            </a:r>
            <a:r>
              <a:rPr lang="en-GB" dirty="0" err="1" smtClean="0"/>
              <a:t>colonialization</a:t>
            </a:r>
            <a:r>
              <a:rPr lang="en-GB" dirty="0" smtClean="0"/>
              <a:t> by the French and Belgians, Congolese nobles gained access to a wider variety of elegant materials (such as silk) and western clothing.  </a:t>
            </a:r>
          </a:p>
          <a:p>
            <a:endParaRPr lang="en-GB" dirty="0"/>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7411" name="Content Placeholder 2"/>
          <p:cNvSpPr>
            <a:spLocks noGrp="1"/>
          </p:cNvSpPr>
          <p:nvPr>
            <p:ph sz="half" idx="1"/>
          </p:nvPr>
        </p:nvSpPr>
        <p:spPr>
          <a:xfrm>
            <a:off x="450669" y="819477"/>
            <a:ext cx="4609129" cy="5457498"/>
          </a:xfrm>
        </p:spPr>
        <p:txBody>
          <a:bodyPr>
            <a:normAutofit fontScale="92500" lnSpcReduction="10000"/>
          </a:bodyPr>
          <a:lstStyle/>
          <a:p>
            <a:pPr eaLnBrk="1" hangingPunct="1"/>
            <a:r>
              <a:rPr lang="en-GB" sz="2400" dirty="0"/>
              <a:t>Despite</a:t>
            </a:r>
            <a:r>
              <a:rPr lang="en-GB" sz="2400" dirty="0" smtClean="0"/>
              <a:t> colonization leading  </a:t>
            </a:r>
            <a:r>
              <a:rPr lang="en-GB" sz="2400" dirty="0"/>
              <a:t>to the collapse of the prior political </a:t>
            </a:r>
            <a:r>
              <a:rPr lang="en-GB" sz="2400" dirty="0" smtClean="0"/>
              <a:t>system</a:t>
            </a:r>
          </a:p>
          <a:p>
            <a:pPr eaLnBrk="1" hangingPunct="1"/>
            <a:r>
              <a:rPr lang="en-GB" sz="2400" dirty="0" smtClean="0"/>
              <a:t> </a:t>
            </a:r>
            <a:r>
              <a:rPr lang="en-GB" sz="2400" i="1" dirty="0" err="1" smtClean="0"/>
              <a:t>Makindangolo</a:t>
            </a:r>
            <a:r>
              <a:rPr lang="en-GB" sz="2400" dirty="0" smtClean="0"/>
              <a:t> </a:t>
            </a:r>
            <a:r>
              <a:rPr lang="en-GB" sz="2400" dirty="0"/>
              <a:t>(life force)</a:t>
            </a:r>
            <a:r>
              <a:rPr lang="en-GB" sz="2400" dirty="0" smtClean="0"/>
              <a:t> is still acquired </a:t>
            </a:r>
            <a:r>
              <a:rPr lang="en-GB" sz="2400" dirty="0"/>
              <a:t>through participation in the group,</a:t>
            </a:r>
            <a:r>
              <a:rPr lang="en-GB" sz="2400" dirty="0" smtClean="0"/>
              <a:t> and  </a:t>
            </a:r>
            <a:r>
              <a:rPr lang="en-GB" sz="2400" dirty="0"/>
              <a:t>is also expressed in terms of one’s proximity to the elders of the group.</a:t>
            </a:r>
            <a:r>
              <a:rPr lang="en-GB" sz="2400" dirty="0" smtClean="0"/>
              <a:t> </a:t>
            </a:r>
          </a:p>
          <a:p>
            <a:pPr eaLnBrk="1" hangingPunct="1"/>
            <a:r>
              <a:rPr lang="en-GB" sz="2400" dirty="0" smtClean="0"/>
              <a:t>The </a:t>
            </a:r>
            <a:r>
              <a:rPr lang="en-GB" sz="2400" dirty="0"/>
              <a:t>flow of life force from the top</a:t>
            </a:r>
            <a:r>
              <a:rPr lang="en-GB" sz="2400" dirty="0" smtClean="0"/>
              <a:t> was </a:t>
            </a:r>
            <a:r>
              <a:rPr lang="en-GB" sz="2400" dirty="0"/>
              <a:t>expressed through a system of patronage</a:t>
            </a:r>
            <a:r>
              <a:rPr lang="en-GB" sz="2400" dirty="0" smtClean="0"/>
              <a:t>,</a:t>
            </a:r>
          </a:p>
          <a:p>
            <a:pPr lvl="1"/>
            <a:r>
              <a:rPr lang="en-GB" sz="1946" dirty="0" smtClean="0"/>
              <a:t>goods channelled </a:t>
            </a:r>
            <a:r>
              <a:rPr lang="en-GB" sz="1946" dirty="0"/>
              <a:t>down through the ranks in the form of </a:t>
            </a:r>
            <a:r>
              <a:rPr lang="en-GB" sz="1946" dirty="0" err="1" smtClean="0"/>
              <a:t>bridewealth</a:t>
            </a:r>
            <a:endParaRPr lang="en-GB" sz="1946" dirty="0" smtClean="0"/>
          </a:p>
          <a:p>
            <a:pPr eaLnBrk="1" hangingPunct="1"/>
            <a:endParaRPr lang="en-GB" sz="1000" dirty="0"/>
          </a:p>
          <a:p>
            <a:pPr eaLnBrk="1" hangingPunct="1">
              <a:buFont typeface="Wingdings 2" charset="2"/>
              <a:buNone/>
            </a:pPr>
            <a:endParaRPr lang="en-GB" sz="1000" dirty="0"/>
          </a:p>
          <a:p>
            <a:pPr eaLnBrk="1" hangingPunct="1"/>
            <a:endParaRPr lang="en-GB" sz="1000" dirty="0"/>
          </a:p>
        </p:txBody>
      </p:sp>
      <p:pic>
        <p:nvPicPr>
          <p:cNvPr id="3" name="Content Placeholder 9" descr="congo2.jpg"/>
          <p:cNvPicPr>
            <a:picLocks noChangeAspect="1"/>
          </p:cNvPicPr>
          <p:nvPr/>
        </p:nvPicPr>
        <p:blipFill>
          <a:blip r:embed="rId2"/>
          <a:srcRect/>
          <a:stretch>
            <a:fillRect/>
          </a:stretch>
        </p:blipFill>
        <p:spPr>
          <a:xfrm>
            <a:off x="5059799" y="1268009"/>
            <a:ext cx="3628145" cy="3710314"/>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8435" name="Content Placeholder 2"/>
          <p:cNvSpPr>
            <a:spLocks noGrp="1"/>
          </p:cNvSpPr>
          <p:nvPr>
            <p:ph sz="half" idx="1"/>
          </p:nvPr>
        </p:nvSpPr>
        <p:spPr>
          <a:xfrm>
            <a:off x="250825" y="748885"/>
            <a:ext cx="4747520" cy="5438168"/>
          </a:xfrm>
        </p:spPr>
        <p:txBody>
          <a:bodyPr>
            <a:noAutofit/>
          </a:bodyPr>
          <a:lstStyle/>
          <a:p>
            <a:pPr eaLnBrk="1" hangingPunct="1"/>
            <a:r>
              <a:rPr lang="en-GB" sz="2000" dirty="0"/>
              <a:t>With</a:t>
            </a:r>
            <a:r>
              <a:rPr lang="en-GB" sz="2000" dirty="0" smtClean="0"/>
              <a:t> colonialism</a:t>
            </a:r>
            <a:r>
              <a:rPr lang="en-GB" sz="2000" dirty="0"/>
              <a:t>, Congolese concepts</a:t>
            </a:r>
            <a:r>
              <a:rPr lang="en-GB" sz="2000" dirty="0" smtClean="0"/>
              <a:t> of </a:t>
            </a:r>
            <a:r>
              <a:rPr lang="en-GB" sz="2000" i="1" dirty="0" err="1"/>
              <a:t>makindangolo</a:t>
            </a:r>
            <a:r>
              <a:rPr lang="en-GB" sz="2000" dirty="0"/>
              <a:t> shifted and became mapped </a:t>
            </a:r>
            <a:r>
              <a:rPr lang="en-GB" sz="2000" dirty="0" smtClean="0"/>
              <a:t>onto </a:t>
            </a:r>
            <a:r>
              <a:rPr lang="en-GB" sz="2000" dirty="0"/>
              <a:t>new colonial hierarchies</a:t>
            </a:r>
            <a:r>
              <a:rPr lang="en-GB" sz="2000" dirty="0" smtClean="0"/>
              <a:t> </a:t>
            </a:r>
          </a:p>
          <a:p>
            <a:pPr lvl="1"/>
            <a:r>
              <a:rPr lang="en-GB" sz="2000" dirty="0" smtClean="0"/>
              <a:t>expressed </a:t>
            </a:r>
            <a:r>
              <a:rPr lang="en-GB" sz="2000" dirty="0"/>
              <a:t>in terms of the hierarchical relations between Paris and </a:t>
            </a:r>
            <a:r>
              <a:rPr lang="en-GB" sz="2000" dirty="0" smtClean="0"/>
              <a:t>Brazzaville</a:t>
            </a:r>
          </a:p>
          <a:p>
            <a:pPr eaLnBrk="1" hangingPunct="1"/>
            <a:r>
              <a:rPr lang="en-GB" sz="2000" dirty="0" smtClean="0"/>
              <a:t>Modes </a:t>
            </a:r>
            <a:r>
              <a:rPr lang="en-GB" sz="2000" dirty="0"/>
              <a:t>of dress  -  via the consumption of French designer labels  -</a:t>
            </a:r>
            <a:r>
              <a:rPr lang="en-GB" sz="2000" dirty="0" smtClean="0"/>
              <a:t> comes </a:t>
            </a:r>
            <a:r>
              <a:rPr lang="en-GB" sz="2000" dirty="0"/>
              <a:t>to be treated as ‘the ultimate means of self-definition</a:t>
            </a:r>
            <a:r>
              <a:rPr lang="en-GB" sz="2000" dirty="0" smtClean="0"/>
              <a:t>’</a:t>
            </a:r>
          </a:p>
          <a:p>
            <a:pPr eaLnBrk="1" hangingPunct="1"/>
            <a:r>
              <a:rPr lang="en-GB" sz="2000" dirty="0"/>
              <a:t>Facilitated via the diffusion of images </a:t>
            </a:r>
            <a:r>
              <a:rPr lang="en-GB" sz="2000" dirty="0" err="1"/>
              <a:t>Parisienne</a:t>
            </a:r>
            <a:r>
              <a:rPr lang="en-GB" sz="2000" dirty="0"/>
              <a:t>/European lifestyles amongst the populace.</a:t>
            </a:r>
            <a:r>
              <a:rPr lang="en-GB" sz="2000" dirty="0" smtClean="0"/>
              <a:t> </a:t>
            </a:r>
          </a:p>
        </p:txBody>
      </p:sp>
      <p:pic>
        <p:nvPicPr>
          <p:cNvPr id="7" name="Picture 6"/>
          <p:cNvPicPr>
            <a:picLocks noChangeAspect="1"/>
          </p:cNvPicPr>
          <p:nvPr/>
        </p:nvPicPr>
        <p:blipFill>
          <a:blip r:embed="rId2"/>
          <a:stretch>
            <a:fillRect/>
          </a:stretch>
        </p:blipFill>
        <p:spPr>
          <a:xfrm>
            <a:off x="4998345" y="748885"/>
            <a:ext cx="3584878" cy="4639178"/>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3994579" y="1044833"/>
            <a:ext cx="4719115" cy="5232142"/>
          </a:xfrm>
        </p:spPr>
        <p:txBody>
          <a:bodyPr>
            <a:normAutofit/>
          </a:bodyPr>
          <a:lstStyle/>
          <a:p>
            <a:r>
              <a:rPr lang="en-GB" dirty="0" smtClean="0"/>
              <a:t>Brazzaville youth clubs sought to replicate the style and fashion of Paris,</a:t>
            </a:r>
          </a:p>
          <a:p>
            <a:pPr lvl="1"/>
            <a:r>
              <a:rPr lang="en-GB" dirty="0" smtClean="0"/>
              <a:t> leading to the emergence of a youth subculture known as the </a:t>
            </a:r>
            <a:r>
              <a:rPr lang="en-GB" i="1" dirty="0" err="1" smtClean="0"/>
              <a:t>existos</a:t>
            </a:r>
            <a:r>
              <a:rPr lang="en-GB" dirty="0" smtClean="0"/>
              <a:t> (whose style, but not philosophy, was based on Parisian existentialists). </a:t>
            </a:r>
          </a:p>
          <a:p>
            <a:r>
              <a:rPr lang="en-GB" dirty="0" smtClean="0"/>
              <a:t>Clubs would have their own tailors, and compete with other clubs. </a:t>
            </a:r>
          </a:p>
          <a:p>
            <a:r>
              <a:rPr lang="en-GB" dirty="0" smtClean="0"/>
              <a:t>By the late 1960s, these youth clubs had largely disappeared, to be replaced with </a:t>
            </a:r>
            <a:r>
              <a:rPr lang="en-GB" i="1" dirty="0" smtClean="0"/>
              <a:t>La </a:t>
            </a:r>
            <a:r>
              <a:rPr lang="en-GB" i="1" dirty="0" err="1" smtClean="0"/>
              <a:t>Sape</a:t>
            </a:r>
            <a:r>
              <a:rPr lang="en-GB" dirty="0" smtClean="0"/>
              <a:t> (from </a:t>
            </a:r>
            <a:r>
              <a:rPr lang="en-GB" i="1" dirty="0" smtClean="0"/>
              <a:t>se </a:t>
            </a:r>
            <a:r>
              <a:rPr lang="en-GB" i="1" dirty="0" err="1" smtClean="0"/>
              <a:t>saper</a:t>
            </a:r>
            <a:r>
              <a:rPr lang="en-GB" dirty="0" smtClean="0"/>
              <a:t>, meaning to dress elegantly),</a:t>
            </a:r>
          </a:p>
          <a:p>
            <a:pPr lvl="1"/>
            <a:r>
              <a:rPr lang="en-GB" dirty="0" smtClean="0"/>
              <a:t> or </a:t>
            </a:r>
            <a:r>
              <a:rPr lang="en-GB" i="1" dirty="0" smtClean="0"/>
              <a:t>La </a:t>
            </a:r>
            <a:r>
              <a:rPr lang="en-GB" i="1" dirty="0" err="1" smtClean="0"/>
              <a:t>Societie</a:t>
            </a:r>
            <a:r>
              <a:rPr lang="en-GB" i="1" dirty="0" smtClean="0"/>
              <a:t> des </a:t>
            </a:r>
            <a:r>
              <a:rPr lang="en-GB" i="1" dirty="0" err="1" smtClean="0"/>
              <a:t>Ambianceurs</a:t>
            </a:r>
            <a:r>
              <a:rPr lang="en-GB" i="1" dirty="0" smtClean="0"/>
              <a:t> et </a:t>
            </a:r>
            <a:r>
              <a:rPr lang="en-GB" i="1" dirty="0" err="1" smtClean="0"/>
              <a:t>Peronnes</a:t>
            </a:r>
            <a:r>
              <a:rPr lang="en-GB" i="1" dirty="0" smtClean="0"/>
              <a:t> </a:t>
            </a:r>
            <a:r>
              <a:rPr lang="en-GB" i="1" dirty="0" err="1" smtClean="0"/>
              <a:t>Elegantes</a:t>
            </a:r>
            <a:endParaRPr lang="en-GB" dirty="0" smtClean="0"/>
          </a:p>
          <a:p>
            <a:endParaRPr lang="en-GB" dirty="0"/>
          </a:p>
        </p:txBody>
      </p:sp>
      <p:pic>
        <p:nvPicPr>
          <p:cNvPr id="5" name="Picture 4"/>
          <p:cNvPicPr>
            <a:picLocks noChangeAspect="1"/>
          </p:cNvPicPr>
          <p:nvPr/>
        </p:nvPicPr>
        <p:blipFill>
          <a:blip r:embed="rId2"/>
          <a:stretch>
            <a:fillRect/>
          </a:stretch>
        </p:blipFill>
        <p:spPr>
          <a:xfrm>
            <a:off x="484357" y="1130215"/>
            <a:ext cx="3251200" cy="2082800"/>
          </a:xfrm>
          <a:prstGeom prst="rect">
            <a:avLst/>
          </a:prstGeom>
        </p:spPr>
      </p:pic>
      <p:pic>
        <p:nvPicPr>
          <p:cNvPr id="6" name="Picture 5"/>
          <p:cNvPicPr>
            <a:picLocks noChangeAspect="1"/>
          </p:cNvPicPr>
          <p:nvPr/>
        </p:nvPicPr>
        <p:blipFill>
          <a:blip r:embed="rId3"/>
          <a:stretch>
            <a:fillRect/>
          </a:stretch>
        </p:blipFill>
        <p:spPr>
          <a:xfrm>
            <a:off x="484357" y="3458859"/>
            <a:ext cx="3263900" cy="2489200"/>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9459" name="Content Placeholder 2"/>
          <p:cNvSpPr>
            <a:spLocks noGrp="1"/>
          </p:cNvSpPr>
          <p:nvPr>
            <p:ph sz="half" idx="1"/>
          </p:nvPr>
        </p:nvSpPr>
        <p:spPr>
          <a:xfrm>
            <a:off x="395288" y="942398"/>
            <a:ext cx="4405312" cy="4163001"/>
          </a:xfrm>
        </p:spPr>
        <p:txBody>
          <a:bodyPr>
            <a:noAutofit/>
          </a:bodyPr>
          <a:lstStyle/>
          <a:p>
            <a:pPr eaLnBrk="1" hangingPunct="1"/>
            <a:r>
              <a:rPr lang="en-GB" sz="2000" dirty="0"/>
              <a:t>Members of </a:t>
            </a:r>
            <a:r>
              <a:rPr lang="en-GB" sz="2000" i="1" dirty="0"/>
              <a:t>La </a:t>
            </a:r>
            <a:r>
              <a:rPr lang="en-GB" sz="2000" i="1" dirty="0" err="1"/>
              <a:t>Sape</a:t>
            </a:r>
            <a:r>
              <a:rPr lang="en-GB" sz="2000" i="1" dirty="0"/>
              <a:t>  -  </a:t>
            </a:r>
            <a:r>
              <a:rPr lang="en-GB" sz="2000" i="1" dirty="0" err="1"/>
              <a:t>sapeurs</a:t>
            </a:r>
            <a:r>
              <a:rPr lang="en-GB" sz="2000" dirty="0"/>
              <a:t>  -  are often unemployed and unmarried youths who ultimately seek to participate in the consumption of haute couture and attain the position of a </a:t>
            </a:r>
            <a:r>
              <a:rPr lang="en-GB" sz="2000" i="1" dirty="0"/>
              <a:t>grand</a:t>
            </a:r>
            <a:r>
              <a:rPr lang="en-GB" sz="2000" dirty="0"/>
              <a:t> or elder in </a:t>
            </a:r>
            <a:r>
              <a:rPr lang="en-GB" sz="2000" i="1" dirty="0"/>
              <a:t>La </a:t>
            </a:r>
            <a:r>
              <a:rPr lang="en-GB" sz="2000" i="1" dirty="0" err="1"/>
              <a:t>Sape</a:t>
            </a:r>
            <a:r>
              <a:rPr lang="en-GB" sz="2000" dirty="0"/>
              <a:t>.</a:t>
            </a:r>
            <a:r>
              <a:rPr lang="en-GB" sz="2000" dirty="0" smtClean="0"/>
              <a:t> </a:t>
            </a:r>
          </a:p>
          <a:p>
            <a:pPr eaLnBrk="1" hangingPunct="1"/>
            <a:r>
              <a:rPr lang="en-GB" sz="2000" dirty="0" smtClean="0"/>
              <a:t>This </a:t>
            </a:r>
            <a:r>
              <a:rPr lang="en-GB" sz="2000" dirty="0"/>
              <a:t>is done by building a reputation within a ranked hierarchy of </a:t>
            </a:r>
            <a:r>
              <a:rPr lang="en-GB" sz="2000" i="1" dirty="0" err="1"/>
              <a:t>sapeurs</a:t>
            </a:r>
            <a:r>
              <a:rPr lang="en-GB" sz="2000" dirty="0"/>
              <a:t> as a stylish person in urban nightspots.</a:t>
            </a:r>
            <a:r>
              <a:rPr lang="en-GB" sz="2000" dirty="0" smtClean="0"/>
              <a:t> </a:t>
            </a:r>
          </a:p>
        </p:txBody>
      </p:sp>
      <p:pic>
        <p:nvPicPr>
          <p:cNvPr id="19460" name="Content Placeholder 5" descr="La-SAPE.jpg"/>
          <p:cNvPicPr>
            <a:picLocks noGrp="1" noChangeAspect="1"/>
          </p:cNvPicPr>
          <p:nvPr>
            <p:ph sz="half" idx="2"/>
          </p:nvPr>
        </p:nvPicPr>
        <p:blipFill>
          <a:blip r:embed="rId2"/>
          <a:srcRect/>
          <a:stretch>
            <a:fillRect/>
          </a:stretch>
        </p:blipFill>
        <p:spPr>
          <a:xfrm>
            <a:off x="5029200" y="1295400"/>
            <a:ext cx="3810000" cy="3810000"/>
          </a:xfrm>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 name="Rectangle 4"/>
          <p:cNvSpPr/>
          <p:nvPr/>
        </p:nvSpPr>
        <p:spPr>
          <a:xfrm>
            <a:off x="983281" y="1166842"/>
            <a:ext cx="7313151" cy="3785652"/>
          </a:xfrm>
          <a:prstGeom prst="rect">
            <a:avLst/>
          </a:prstGeom>
        </p:spPr>
        <p:txBody>
          <a:bodyPr wrap="square">
            <a:spAutoFit/>
          </a:bodyPr>
          <a:lstStyle/>
          <a:p>
            <a:r>
              <a:rPr lang="en-GB" sz="2000" dirty="0" smtClean="0"/>
              <a:t>Thus </a:t>
            </a:r>
            <a:r>
              <a:rPr lang="en-GB" sz="2000" i="1" dirty="0" smtClean="0"/>
              <a:t>La </a:t>
            </a:r>
            <a:r>
              <a:rPr lang="en-GB" sz="2000" i="1" dirty="0" err="1" smtClean="0"/>
              <a:t>Sape</a:t>
            </a:r>
            <a:r>
              <a:rPr lang="en-GB" sz="2000" dirty="0" smtClean="0"/>
              <a:t> mirrors previous cultural forms in acting as: </a:t>
            </a:r>
          </a:p>
          <a:p>
            <a:r>
              <a:rPr lang="en-GB" sz="2000" dirty="0" smtClean="0"/>
              <a:t> </a:t>
            </a:r>
          </a:p>
          <a:p>
            <a:r>
              <a:rPr lang="en-GB" sz="2000" dirty="0" smtClean="0"/>
              <a:t>‘a ritual program for the transformation of ordinary unranked youth into great men. It begins and ends in </a:t>
            </a:r>
            <a:r>
              <a:rPr lang="en-GB" sz="2000" dirty="0" err="1" smtClean="0"/>
              <a:t>Bacongo</a:t>
            </a:r>
            <a:r>
              <a:rPr lang="en-GB" sz="2000" dirty="0" smtClean="0"/>
              <a:t> [a quarter in the city of Brazzaville], with a ‘</a:t>
            </a:r>
            <a:r>
              <a:rPr lang="en-GB" sz="2000" dirty="0" err="1" smtClean="0"/>
              <a:t>liminal</a:t>
            </a:r>
            <a:r>
              <a:rPr lang="en-GB" sz="2000" dirty="0" smtClean="0"/>
              <a:t>’ phase in Paris. It consists in the continual build up of a wardrobe and ritual display at organized parties and dance bars. In Brazzaville one can begin to accumulate lower ranked clothing...copies and ordinary ready-to-wear. The move to Paris...is the beginning of the real transformation of the ordinary </a:t>
            </a:r>
            <a:r>
              <a:rPr lang="en-GB" sz="2000" dirty="0" err="1" smtClean="0"/>
              <a:t>sapeur</a:t>
            </a:r>
            <a:r>
              <a:rPr lang="en-GB" sz="2000" dirty="0" smtClean="0"/>
              <a:t> into a person of higher status’ (Friedman 1994: 178).</a:t>
            </a:r>
            <a:endParaRPr lang="en-GB" sz="2000" dirty="0"/>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0483" name="Content Placeholder 2"/>
          <p:cNvSpPr>
            <a:spLocks noGrp="1"/>
          </p:cNvSpPr>
          <p:nvPr>
            <p:ph sz="half" idx="1"/>
          </p:nvPr>
        </p:nvSpPr>
        <p:spPr>
          <a:xfrm>
            <a:off x="179388" y="476250"/>
            <a:ext cx="5383212" cy="6153150"/>
          </a:xfrm>
        </p:spPr>
        <p:txBody>
          <a:bodyPr>
            <a:noAutofit/>
          </a:bodyPr>
          <a:lstStyle/>
          <a:p>
            <a:pPr eaLnBrk="1" hangingPunct="1"/>
            <a:r>
              <a:rPr lang="en-GB" dirty="0" smtClean="0"/>
              <a:t>Time </a:t>
            </a:r>
            <a:r>
              <a:rPr lang="en-GB" dirty="0"/>
              <a:t>spent in Paris is used to gather</a:t>
            </a:r>
            <a:r>
              <a:rPr lang="en-GB" dirty="0" smtClean="0"/>
              <a:t> a </a:t>
            </a:r>
            <a:r>
              <a:rPr lang="en-GB" dirty="0"/>
              <a:t>wardrobe of </a:t>
            </a:r>
            <a:r>
              <a:rPr lang="en-GB" i="1" dirty="0"/>
              <a:t>haute couture</a:t>
            </a:r>
            <a:r>
              <a:rPr lang="en-GB" dirty="0"/>
              <a:t> </a:t>
            </a:r>
            <a:r>
              <a:rPr lang="en-GB" dirty="0" smtClean="0"/>
              <a:t>clothing</a:t>
            </a:r>
          </a:p>
          <a:p>
            <a:pPr eaLnBrk="1" hangingPunct="1"/>
            <a:r>
              <a:rPr lang="en-GB" dirty="0"/>
              <a:t>Problematically delineates the acquisition of personhood via moving from a ‘natural’ state to an ‘</a:t>
            </a:r>
            <a:r>
              <a:rPr lang="en-GB" dirty="0" err="1"/>
              <a:t>encultured</a:t>
            </a:r>
            <a:r>
              <a:rPr lang="en-GB" dirty="0"/>
              <a:t>’ </a:t>
            </a:r>
            <a:r>
              <a:rPr lang="en-GB" dirty="0" smtClean="0"/>
              <a:t>one</a:t>
            </a:r>
          </a:p>
          <a:p>
            <a:pPr eaLnBrk="1" hangingPunct="1"/>
            <a:r>
              <a:rPr lang="en-GB" dirty="0" smtClean="0"/>
              <a:t>This </a:t>
            </a:r>
            <a:r>
              <a:rPr lang="en-GB" dirty="0"/>
              <a:t>progression occurs in relation to the acquisition of a hierarchy of </a:t>
            </a:r>
            <a:r>
              <a:rPr lang="en-GB" dirty="0" smtClean="0"/>
              <a:t>clothing:</a:t>
            </a:r>
          </a:p>
          <a:p>
            <a:pPr lvl="1"/>
            <a:r>
              <a:rPr lang="en-GB" dirty="0" smtClean="0"/>
              <a:t>Tailor </a:t>
            </a:r>
            <a:r>
              <a:rPr lang="en-GB" dirty="0"/>
              <a:t>made in Brazzaville using local </a:t>
            </a:r>
            <a:r>
              <a:rPr lang="en-GB" dirty="0" smtClean="0"/>
              <a:t>cloth</a:t>
            </a:r>
          </a:p>
          <a:p>
            <a:pPr lvl="1"/>
            <a:r>
              <a:rPr lang="en-GB" dirty="0" smtClean="0"/>
              <a:t>Tailor </a:t>
            </a:r>
            <a:r>
              <a:rPr lang="en-GB" dirty="0"/>
              <a:t>made in </a:t>
            </a:r>
            <a:r>
              <a:rPr lang="en-GB" dirty="0" err="1"/>
              <a:t>Barzzaville</a:t>
            </a:r>
            <a:r>
              <a:rPr lang="en-GB" dirty="0"/>
              <a:t> using imported </a:t>
            </a:r>
            <a:r>
              <a:rPr lang="en-GB" dirty="0" smtClean="0"/>
              <a:t>cloth</a:t>
            </a:r>
          </a:p>
          <a:p>
            <a:pPr lvl="1"/>
            <a:r>
              <a:rPr lang="en-GB" dirty="0" smtClean="0"/>
              <a:t>Ready</a:t>
            </a:r>
            <a:r>
              <a:rPr lang="en-GB" dirty="0"/>
              <a:t>-to-wear imported </a:t>
            </a:r>
            <a:r>
              <a:rPr lang="en-GB" dirty="0" smtClean="0"/>
              <a:t>clothing</a:t>
            </a:r>
          </a:p>
          <a:p>
            <a:pPr lvl="1"/>
            <a:r>
              <a:rPr lang="en-GB" dirty="0" smtClean="0"/>
              <a:t>Copies </a:t>
            </a:r>
            <a:r>
              <a:rPr lang="en-GB" dirty="0"/>
              <a:t>of </a:t>
            </a:r>
            <a:r>
              <a:rPr lang="en-GB" i="1" dirty="0"/>
              <a:t>haute </a:t>
            </a:r>
            <a:r>
              <a:rPr lang="en-GB" i="1" dirty="0" smtClean="0"/>
              <a:t>couture</a:t>
            </a:r>
            <a:endParaRPr lang="en-GB" dirty="0" smtClean="0"/>
          </a:p>
          <a:p>
            <a:pPr lvl="1"/>
            <a:r>
              <a:rPr lang="en-GB" dirty="0" smtClean="0"/>
              <a:t>French </a:t>
            </a:r>
            <a:r>
              <a:rPr lang="en-GB" dirty="0"/>
              <a:t>and Italian </a:t>
            </a:r>
            <a:r>
              <a:rPr lang="en-GB" i="1" dirty="0"/>
              <a:t>haute </a:t>
            </a:r>
            <a:r>
              <a:rPr lang="en-GB" i="1" dirty="0" smtClean="0"/>
              <a:t>couture</a:t>
            </a:r>
            <a:endParaRPr lang="en-GB" dirty="0" smtClean="0"/>
          </a:p>
          <a:p>
            <a:pPr eaLnBrk="1" hangingPunct="1"/>
            <a:r>
              <a:rPr lang="en-GB" dirty="0"/>
              <a:t>Particular labels are also ranked according to a pre-defined </a:t>
            </a:r>
            <a:r>
              <a:rPr lang="en-GB" dirty="0" smtClean="0"/>
              <a:t>hierarchy</a:t>
            </a:r>
          </a:p>
          <a:p>
            <a:pPr eaLnBrk="1" hangingPunct="1">
              <a:buNone/>
            </a:pPr>
            <a:endParaRPr lang="en-GB" dirty="0"/>
          </a:p>
        </p:txBody>
      </p:sp>
      <p:pic>
        <p:nvPicPr>
          <p:cNvPr id="20484" name="Content Placeholder 7" descr="Gentlemen-of-Bacongo-Daniele-Tamagni.jpg"/>
          <p:cNvPicPr>
            <a:picLocks noGrp="1" noChangeAspect="1"/>
          </p:cNvPicPr>
          <p:nvPr>
            <p:ph sz="half" idx="2"/>
          </p:nvPr>
        </p:nvPicPr>
        <p:blipFill>
          <a:blip r:embed="rId2"/>
          <a:srcRect/>
          <a:stretch>
            <a:fillRect/>
          </a:stretch>
        </p:blipFill>
        <p:spPr>
          <a:xfrm>
            <a:off x="5562600" y="838200"/>
            <a:ext cx="3316287" cy="4433888"/>
          </a:xfrm>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Real Thing</a:t>
            </a:r>
            <a:endParaRPr lang="en-GB" dirty="0"/>
          </a:p>
        </p:txBody>
      </p:sp>
      <p:sp>
        <p:nvSpPr>
          <p:cNvPr id="4" name="Content Placeholder 3"/>
          <p:cNvSpPr>
            <a:spLocks noGrp="1"/>
          </p:cNvSpPr>
          <p:nvPr>
            <p:ph sz="half" idx="2"/>
          </p:nvPr>
        </p:nvSpPr>
        <p:spPr>
          <a:xfrm>
            <a:off x="5147534" y="2209800"/>
            <a:ext cx="3566160" cy="4067175"/>
          </a:xfrm>
        </p:spPr>
        <p:txBody>
          <a:bodyPr>
            <a:normAutofit lnSpcReduction="10000"/>
          </a:bodyPr>
          <a:lstStyle/>
          <a:p>
            <a:r>
              <a:rPr lang="en-GB" dirty="0" smtClean="0"/>
              <a:t> ‘Elegance is not, then, merely about looking elegant, about appearing in clothes that </a:t>
            </a:r>
            <a:r>
              <a:rPr lang="en-GB" i="1" dirty="0" smtClean="0"/>
              <a:t>look</a:t>
            </a:r>
            <a:r>
              <a:rPr lang="en-GB" dirty="0" smtClean="0"/>
              <a:t> like haute couture. It is about wearing the real thing and in this sense of being the real thing’ (Friedman 1994: 179). </a:t>
            </a:r>
          </a:p>
          <a:p>
            <a:r>
              <a:rPr lang="en-GB" dirty="0" smtClean="0"/>
              <a:t>Friedman also notes that another aspect of the process of becoming a </a:t>
            </a:r>
            <a:r>
              <a:rPr lang="en-GB" dirty="0" err="1" smtClean="0"/>
              <a:t>sapeur</a:t>
            </a:r>
            <a:r>
              <a:rPr lang="en-GB" dirty="0" smtClean="0"/>
              <a:t> is the use of skin-lightening cosmetics.</a:t>
            </a:r>
          </a:p>
          <a:p>
            <a:endParaRPr lang="en-GB" dirty="0"/>
          </a:p>
        </p:txBody>
      </p:sp>
      <p:pic>
        <p:nvPicPr>
          <p:cNvPr id="5" name="Picture 4"/>
          <p:cNvPicPr>
            <a:picLocks noChangeAspect="1"/>
          </p:cNvPicPr>
          <p:nvPr/>
        </p:nvPicPr>
        <p:blipFill>
          <a:blip r:embed="rId2"/>
          <a:stretch>
            <a:fillRect/>
          </a:stretch>
        </p:blipFill>
        <p:spPr>
          <a:xfrm>
            <a:off x="228600" y="2286000"/>
            <a:ext cx="4330700" cy="1879600"/>
          </a:xfrm>
          <a:prstGeom prst="rect">
            <a:avLst/>
          </a:prstGeom>
        </p:spPr>
      </p:pic>
      <p:pic>
        <p:nvPicPr>
          <p:cNvPr id="7" name="Picture 6"/>
          <p:cNvPicPr>
            <a:picLocks noChangeAspect="1"/>
          </p:cNvPicPr>
          <p:nvPr/>
        </p:nvPicPr>
        <p:blipFill>
          <a:blip r:embed="rId3"/>
          <a:stretch>
            <a:fillRect/>
          </a:stretch>
        </p:blipFill>
        <p:spPr>
          <a:xfrm>
            <a:off x="304800" y="4343400"/>
            <a:ext cx="4572000" cy="1905000"/>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1507" name="Content Placeholder 2"/>
          <p:cNvSpPr>
            <a:spLocks noGrp="1"/>
          </p:cNvSpPr>
          <p:nvPr>
            <p:ph idx="1"/>
          </p:nvPr>
        </p:nvSpPr>
        <p:spPr>
          <a:xfrm>
            <a:off x="468313" y="836613"/>
            <a:ext cx="8229600" cy="5411787"/>
          </a:xfrm>
        </p:spPr>
        <p:txBody>
          <a:bodyPr>
            <a:normAutofit/>
          </a:bodyPr>
          <a:lstStyle/>
          <a:p>
            <a:pPr eaLnBrk="1" hangingPunct="1"/>
            <a:r>
              <a:rPr lang="en-GB" dirty="0"/>
              <a:t>The process comes to an end with the eventual return of the </a:t>
            </a:r>
            <a:r>
              <a:rPr lang="en-GB" dirty="0" err="1"/>
              <a:t>sapeur</a:t>
            </a:r>
            <a:r>
              <a:rPr lang="en-GB" dirty="0"/>
              <a:t> to Brazzaville via a ritual gala where an ‘official panegyrist introduces the star or hero, carefully listing his qualities and the entire gamut of his ensemble, clothing, shoes and makeup’ (Friedman 1994: 179-180).</a:t>
            </a:r>
            <a:r>
              <a:rPr lang="en-GB" dirty="0" smtClean="0"/>
              <a:t> </a:t>
            </a:r>
          </a:p>
          <a:p>
            <a:pPr eaLnBrk="1" hangingPunct="1"/>
            <a:r>
              <a:rPr lang="en-GB" dirty="0" smtClean="0"/>
              <a:t>Akin to old lineage / chief role</a:t>
            </a:r>
          </a:p>
          <a:p>
            <a:pPr eaLnBrk="1" hangingPunct="1"/>
            <a:r>
              <a:rPr lang="en-GB" dirty="0" smtClean="0"/>
              <a:t>Friedman </a:t>
            </a:r>
            <a:r>
              <a:rPr lang="en-GB" dirty="0"/>
              <a:t>argues that clothing is more than just an expression of the self in Brazzaville, but is constituent of the self and of </a:t>
            </a:r>
            <a:r>
              <a:rPr lang="en-GB" i="1" dirty="0" err="1"/>
              <a:t>makindangolo</a:t>
            </a:r>
            <a:r>
              <a:rPr lang="en-GB" dirty="0"/>
              <a:t> as life force </a:t>
            </a:r>
            <a:r>
              <a:rPr lang="en-GB" dirty="0" smtClean="0"/>
              <a:t> </a:t>
            </a:r>
          </a:p>
          <a:p>
            <a:pPr lvl="1"/>
            <a:r>
              <a:rPr lang="en-GB" sz="2000" dirty="0" smtClean="0"/>
              <a:t>  </a:t>
            </a:r>
            <a:r>
              <a:rPr lang="en-GB" sz="2000" dirty="0"/>
              <a:t>in the literal sense of ‘clothes </a:t>
            </a:r>
            <a:r>
              <a:rPr lang="en-GB" sz="2000" dirty="0" err="1"/>
              <a:t>maketh</a:t>
            </a:r>
            <a:r>
              <a:rPr lang="en-GB" sz="2000" dirty="0"/>
              <a:t> the man’</a:t>
            </a:r>
            <a:r>
              <a:rPr lang="en-GB" sz="2000" dirty="0" smtClean="0"/>
              <a:t>.</a:t>
            </a:r>
          </a:p>
          <a:p>
            <a:pPr eaLnBrk="1" hangingPunct="1"/>
            <a:r>
              <a:rPr lang="en-GB" dirty="0" smtClean="0"/>
              <a:t>He </a:t>
            </a:r>
            <a:r>
              <a:rPr lang="en-GB" dirty="0"/>
              <a:t>returns to the debate regarding the alienating quality of commodities  - for members of </a:t>
            </a:r>
            <a:r>
              <a:rPr lang="en-GB" i="1" dirty="0"/>
              <a:t>La </a:t>
            </a:r>
            <a:r>
              <a:rPr lang="en-GB" i="1" dirty="0" err="1"/>
              <a:t>Sape</a:t>
            </a:r>
            <a:r>
              <a:rPr lang="en-GB" dirty="0"/>
              <a:t>, commodities are extensions of oneself rather than being independent of the </a:t>
            </a:r>
            <a:r>
              <a:rPr lang="en-GB" dirty="0" smtClean="0"/>
              <a:t>user</a:t>
            </a:r>
          </a:p>
          <a:p>
            <a:pPr eaLnBrk="1" hangingPunct="1"/>
            <a:endParaRPr lang="en-GB" dirty="0"/>
          </a:p>
          <a:p>
            <a:pPr eaLnBrk="1" hangingPunct="1"/>
            <a:endParaRPr lang="en-GB" dirty="0"/>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Krmpotich</a:t>
            </a:r>
            <a:r>
              <a:rPr lang="en-GB" dirty="0" smtClean="0"/>
              <a:t> (2010) </a:t>
            </a:r>
            <a:endParaRPr lang="en-GB" dirty="0"/>
          </a:p>
        </p:txBody>
      </p:sp>
      <p:sp>
        <p:nvSpPr>
          <p:cNvPr id="3" name="Content Placeholder 2"/>
          <p:cNvSpPr>
            <a:spLocks noGrp="1"/>
          </p:cNvSpPr>
          <p:nvPr>
            <p:ph idx="1"/>
          </p:nvPr>
        </p:nvSpPr>
        <p:spPr/>
        <p:txBody>
          <a:bodyPr/>
          <a:lstStyle/>
          <a:p>
            <a:r>
              <a:rPr lang="en-GB" dirty="0" smtClean="0"/>
              <a:t>Repatriation of </a:t>
            </a:r>
            <a:r>
              <a:rPr lang="en-GB" dirty="0" err="1" smtClean="0"/>
              <a:t>Haida</a:t>
            </a:r>
            <a:r>
              <a:rPr lang="en-GB" dirty="0" smtClean="0"/>
              <a:t> Ancestral Remains</a:t>
            </a:r>
          </a:p>
        </p:txBody>
      </p:sp>
      <p:pic>
        <p:nvPicPr>
          <p:cNvPr id="4098" name="Picture 2"/>
          <p:cNvPicPr>
            <a:picLocks noChangeAspect="1" noChangeArrowheads="1"/>
          </p:cNvPicPr>
          <p:nvPr/>
        </p:nvPicPr>
        <p:blipFill>
          <a:blip r:embed="rId2">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val="0"/>
              </a:ext>
            </a:extLst>
          </a:blip>
          <a:srcRect/>
          <a:stretch>
            <a:fillRect/>
          </a:stretch>
        </p:blipFill>
        <p:spPr bwMode="auto">
          <a:xfrm>
            <a:off x="1147675" y="3335396"/>
            <a:ext cx="1771650" cy="2581275"/>
          </a:xfrm>
          <a:prstGeom prst="rect">
            <a:avLst/>
          </a:prstGeom>
          <a:noFill/>
          <a:ln>
            <a:noFill/>
          </a:ln>
          <a:effectLst/>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chemeClr val="accent1"/>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9525">
                <a:solidFill>
                  <a:schemeClr val="tx1"/>
                </a:solidFill>
                <a:miter lim="800000"/>
                <a:headEnd/>
                <a:tailEnd/>
              </a14:hiddenLine>
            </a:ext>
            <a:ext uri="{AF507438-7753-43E0-B8FC-AC1667EBCBE1}">
              <a14:hiddenEffects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3">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val="0"/>
              </a:ext>
            </a:extLst>
          </a:blip>
          <a:srcRect/>
          <a:stretch>
            <a:fillRect/>
          </a:stretch>
        </p:blipFill>
        <p:spPr bwMode="auto">
          <a:xfrm>
            <a:off x="3348817" y="3974437"/>
            <a:ext cx="1847850" cy="2466975"/>
          </a:xfrm>
          <a:prstGeom prst="rect">
            <a:avLst/>
          </a:prstGeom>
          <a:noFill/>
          <a:ln>
            <a:noFill/>
          </a:ln>
          <a:effectLst/>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chemeClr val="accent1"/>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9525">
                <a:solidFill>
                  <a:schemeClr val="tx1"/>
                </a:solidFill>
                <a:miter lim="800000"/>
                <a:headEnd/>
                <a:tailEnd/>
              </a14:hiddenLine>
            </a:ext>
            <a:ext uri="{AF507438-7753-43E0-B8FC-AC1667EBCBE1}">
              <a14:hiddenEffects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effectLst>
                  <a:outerShdw dist="35921" dir="2700000" algn="ctr" rotWithShape="0">
                    <a:schemeClr val="bg2"/>
                  </a:outerShdw>
                </a:effectLst>
              </a14:hiddenEffects>
            </a:ext>
          </a:extLst>
        </p:spPr>
      </p:pic>
      <p:pic>
        <p:nvPicPr>
          <p:cNvPr id="4100" name="Picture 4"/>
          <p:cNvPicPr>
            <a:picLocks noChangeAspect="1" noChangeArrowheads="1"/>
          </p:cNvPicPr>
          <p:nvPr/>
        </p:nvPicPr>
        <p:blipFill>
          <a:blip r:embed="rId4">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val="0"/>
              </a:ext>
            </a:extLst>
          </a:blip>
          <a:srcRect/>
          <a:stretch>
            <a:fillRect/>
          </a:stretch>
        </p:blipFill>
        <p:spPr bwMode="auto">
          <a:xfrm>
            <a:off x="5809298" y="3197890"/>
            <a:ext cx="2370426" cy="2718781"/>
          </a:xfrm>
          <a:prstGeom prst="rect">
            <a:avLst/>
          </a:prstGeom>
          <a:noFill/>
          <a:ln>
            <a:noFill/>
          </a:ln>
          <a:effectLst/>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chemeClr val="accent1"/>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9525">
                <a:solidFill>
                  <a:schemeClr val="tx1"/>
                </a:solidFill>
                <a:miter lim="800000"/>
                <a:headEnd/>
                <a:tailEnd/>
              </a14:hiddenLine>
            </a:ext>
            <a:ext uri="{AF507438-7753-43E0-B8FC-AC1667EBCBE1}">
              <a14:hiddenEffects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effectLst>
                  <a:outerShdw dist="35921" dir="2700000" algn="ctr" rotWithShape="0">
                    <a:schemeClr val="bg2"/>
                  </a:outerShdw>
                </a:effectLst>
              </a14:hiddenEffects>
            </a:ext>
          </a:extLst>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Haida</a:t>
            </a:r>
            <a:r>
              <a:rPr lang="en-GB" dirty="0" smtClean="0"/>
              <a:t> Objects</a:t>
            </a:r>
            <a:endParaRPr lang="en-GB" dirty="0"/>
          </a:p>
        </p:txBody>
      </p:sp>
      <p:pic>
        <p:nvPicPr>
          <p:cNvPr id="5122" name="Picture 2"/>
          <p:cNvPicPr>
            <a:picLocks noChangeAspect="1" noChangeArrowheads="1"/>
          </p:cNvPicPr>
          <p:nvPr/>
        </p:nvPicPr>
        <p:blipFill>
          <a:blip r:embed="rId2">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val="0"/>
              </a:ext>
            </a:extLst>
          </a:blip>
          <a:srcRect/>
          <a:stretch>
            <a:fillRect/>
          </a:stretch>
        </p:blipFill>
        <p:spPr bwMode="auto">
          <a:xfrm>
            <a:off x="641292" y="2842953"/>
            <a:ext cx="1809750" cy="3379124"/>
          </a:xfrm>
          <a:prstGeom prst="rect">
            <a:avLst/>
          </a:prstGeom>
          <a:noFill/>
          <a:ln>
            <a:noFill/>
          </a:ln>
          <a:effectLst/>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chemeClr val="accent1"/>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9525">
                <a:solidFill>
                  <a:schemeClr val="tx1"/>
                </a:solidFill>
                <a:miter lim="800000"/>
                <a:headEnd/>
                <a:tailEnd/>
              </a14:hiddenLine>
            </a:ext>
            <a:ext uri="{AF507438-7753-43E0-B8FC-AC1667EBCBE1}">
              <a14:hiddenEffects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3">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val="0"/>
              </a:ext>
            </a:extLst>
          </a:blip>
          <a:srcRect/>
          <a:stretch>
            <a:fillRect/>
          </a:stretch>
        </p:blipFill>
        <p:spPr bwMode="auto">
          <a:xfrm>
            <a:off x="5368894" y="957601"/>
            <a:ext cx="1928553" cy="2619375"/>
          </a:xfrm>
          <a:prstGeom prst="rect">
            <a:avLst/>
          </a:prstGeom>
          <a:noFill/>
          <a:ln>
            <a:noFill/>
          </a:ln>
          <a:effectLst/>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chemeClr val="accent1"/>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9525">
                <a:solidFill>
                  <a:schemeClr val="tx1"/>
                </a:solidFill>
                <a:miter lim="800000"/>
                <a:headEnd/>
                <a:tailEnd/>
              </a14:hiddenLine>
            </a:ext>
            <a:ext uri="{AF507438-7753-43E0-B8FC-AC1667EBCBE1}">
              <a14:hiddenEffects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effectLst>
                  <a:outerShdw dist="35921" dir="2700000" algn="ctr" rotWithShape="0">
                    <a:schemeClr val="bg2"/>
                  </a:outerShdw>
                </a:effectLst>
              </a14:hiddenEffects>
            </a:ext>
          </a:extLst>
        </p:spPr>
      </p:pic>
      <p:pic>
        <p:nvPicPr>
          <p:cNvPr id="5125" name="Picture 5"/>
          <p:cNvPicPr>
            <a:picLocks noChangeAspect="1" noChangeArrowheads="1"/>
          </p:cNvPicPr>
          <p:nvPr/>
        </p:nvPicPr>
        <p:blipFill>
          <a:blip r:embed="rId4">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val="0"/>
              </a:ext>
            </a:extLst>
          </a:blip>
          <a:srcRect/>
          <a:stretch>
            <a:fillRect/>
          </a:stretch>
        </p:blipFill>
        <p:spPr bwMode="auto">
          <a:xfrm>
            <a:off x="2933181" y="2702156"/>
            <a:ext cx="1790700" cy="2562225"/>
          </a:xfrm>
          <a:prstGeom prst="rect">
            <a:avLst/>
          </a:prstGeom>
          <a:noFill/>
          <a:ln>
            <a:noFill/>
          </a:ln>
          <a:effectLst/>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chemeClr val="accent1"/>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9525">
                <a:solidFill>
                  <a:schemeClr val="tx1"/>
                </a:solidFill>
                <a:miter lim="800000"/>
                <a:headEnd/>
                <a:tailEnd/>
              </a14:hiddenLine>
            </a:ext>
            <a:ext uri="{AF507438-7753-43E0-B8FC-AC1667EBCBE1}">
              <a14:hiddenEffects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effectLst>
                  <a:outerShdw dist="35921" dir="2700000" algn="ctr" rotWithShape="0">
                    <a:schemeClr val="bg2"/>
                  </a:outerShdw>
                </a:effectLst>
              </a14:hiddenEffects>
            </a:ext>
          </a:extLst>
        </p:spPr>
      </p:pic>
      <p:pic>
        <p:nvPicPr>
          <p:cNvPr id="5126" name="Picture 6"/>
          <p:cNvPicPr>
            <a:picLocks noChangeAspect="1" noChangeArrowheads="1"/>
          </p:cNvPicPr>
          <p:nvPr/>
        </p:nvPicPr>
        <p:blipFill>
          <a:blip r:embed="rId5">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val="0"/>
              </a:ext>
            </a:extLst>
          </a:blip>
          <a:srcRect/>
          <a:stretch>
            <a:fillRect/>
          </a:stretch>
        </p:blipFill>
        <p:spPr bwMode="auto">
          <a:xfrm>
            <a:off x="5028247" y="4043882"/>
            <a:ext cx="3341370" cy="2238808"/>
          </a:xfrm>
          <a:prstGeom prst="rect">
            <a:avLst/>
          </a:prstGeom>
          <a:noFill/>
          <a:ln>
            <a:noFill/>
          </a:ln>
          <a:effectLst/>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chemeClr val="accent1"/>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9525">
                <a:solidFill>
                  <a:schemeClr val="tx1"/>
                </a:solidFill>
                <a:miter lim="800000"/>
                <a:headEnd/>
                <a:tailEnd/>
              </a14:hiddenLine>
            </a:ext>
            <a:ext uri="{AF507438-7753-43E0-B8FC-AC1667EBCBE1}">
              <a14:hiddenEffects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effectLst>
                  <a:outerShdw dist="35921" dir="2700000" algn="ctr" rotWithShape="0">
                    <a:schemeClr val="bg2"/>
                  </a:outerShdw>
                </a:effectLst>
              </a14:hiddenEffects>
            </a:ext>
          </a:extLst>
        </p:spPr>
      </p:pic>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401858001"/>
      </p:ext>
    </p:extLst>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Key Arguments</a:t>
            </a:r>
            <a:endParaRPr lang="en-GB" dirty="0"/>
          </a:p>
        </p:txBody>
      </p:sp>
      <p:sp>
        <p:nvSpPr>
          <p:cNvPr id="3" name="Content Placeholder 2"/>
          <p:cNvSpPr>
            <a:spLocks noGrp="1"/>
          </p:cNvSpPr>
          <p:nvPr>
            <p:ph idx="1"/>
          </p:nvPr>
        </p:nvSpPr>
        <p:spPr/>
        <p:txBody>
          <a:bodyPr/>
          <a:lstStyle/>
          <a:p>
            <a:r>
              <a:rPr lang="en-GB" dirty="0"/>
              <a:t>Challenges the notion that repatriation is motivated by political agendas of self-determination and sovereignty</a:t>
            </a:r>
          </a:p>
          <a:p>
            <a:r>
              <a:rPr lang="en-GB" dirty="0"/>
              <a:t>First and foremost, repatriation is motivated by kinship </a:t>
            </a:r>
          </a:p>
          <a:p>
            <a:r>
              <a:rPr lang="en-GB" dirty="0"/>
              <a:t>And living </a:t>
            </a:r>
            <a:r>
              <a:rPr lang="en-GB" dirty="0" err="1"/>
              <a:t>Haidas</a:t>
            </a:r>
            <a:r>
              <a:rPr lang="en-GB" dirty="0"/>
              <a:t> fulfilling their obligations to deceased relatives</a:t>
            </a:r>
          </a:p>
          <a:p>
            <a:r>
              <a:rPr lang="en-GB" dirty="0"/>
              <a:t>Moral action – the relation between self and </a:t>
            </a:r>
            <a:r>
              <a:rPr lang="en-GB" dirty="0" smtClean="0"/>
              <a:t>others</a:t>
            </a:r>
          </a:p>
          <a:p>
            <a:r>
              <a:rPr lang="en-GB" dirty="0" smtClean="0"/>
              <a:t>Embodied engagement with objects facilitates this process</a:t>
            </a:r>
          </a:p>
          <a:p>
            <a:endParaRPr lang="en-GB" dirty="0"/>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1820885077"/>
      </p:ext>
    </p:extLst>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14424" y="537882"/>
            <a:ext cx="7610476" cy="5728447"/>
          </a:xfrm>
        </p:spPr>
        <p:txBody>
          <a:bodyPr/>
          <a:lstStyle/>
          <a:p>
            <a:r>
              <a:rPr lang="en-GB" dirty="0" smtClean="0"/>
              <a:t>Draws our attention to how objects are emotionally charged </a:t>
            </a:r>
          </a:p>
          <a:p>
            <a:r>
              <a:rPr lang="en-GB" dirty="0" smtClean="0"/>
              <a:t>Absence endangers the well-being of the ancestors</a:t>
            </a:r>
          </a:p>
          <a:p>
            <a:pPr lvl="1"/>
            <a:r>
              <a:rPr lang="en-GB" dirty="0" smtClean="0"/>
              <a:t>Spirits can’t settle far from home</a:t>
            </a:r>
          </a:p>
          <a:p>
            <a:r>
              <a:rPr lang="en-GB" dirty="0" smtClean="0"/>
              <a:t>Reburied with tangible and intangible property to demonstrate affection </a:t>
            </a:r>
          </a:p>
          <a:p>
            <a:pPr lvl="1"/>
            <a:r>
              <a:rPr lang="en-GB" dirty="0" smtClean="0"/>
              <a:t>Belonging </a:t>
            </a:r>
          </a:p>
          <a:p>
            <a:pPr lvl="1"/>
            <a:r>
              <a:rPr lang="en-GB" dirty="0" smtClean="0"/>
              <a:t>Continuity between the deceased and the living </a:t>
            </a:r>
          </a:p>
          <a:p>
            <a:pPr lvl="1"/>
            <a:r>
              <a:rPr lang="en-GB" dirty="0" err="1" smtClean="0"/>
              <a:t>Reintergration</a:t>
            </a:r>
            <a:r>
              <a:rPr lang="en-GB" dirty="0" smtClean="0"/>
              <a:t> into family and community </a:t>
            </a:r>
          </a:p>
          <a:p>
            <a:pPr lvl="1"/>
            <a:r>
              <a:rPr lang="en-GB" dirty="0" smtClean="0"/>
              <a:t>Extending respect </a:t>
            </a:r>
          </a:p>
          <a:p>
            <a:r>
              <a:rPr lang="en-GB" dirty="0" smtClean="0"/>
              <a:t>Construct a collective memory which shapes how they identify themselves and their relatedness to others</a:t>
            </a:r>
          </a:p>
          <a:p>
            <a:r>
              <a:rPr lang="en-GB" dirty="0" smtClean="0"/>
              <a:t>Creates a shared experience across the generations</a:t>
            </a:r>
          </a:p>
          <a:p>
            <a:endParaRPr lang="en-GB" dirty="0"/>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Haida</a:t>
            </a:r>
            <a:r>
              <a:rPr lang="en-GB" dirty="0" smtClean="0"/>
              <a:t> Kinship </a:t>
            </a:r>
            <a:endParaRPr lang="en-GB" dirty="0"/>
          </a:p>
        </p:txBody>
      </p:sp>
      <p:sp>
        <p:nvSpPr>
          <p:cNvPr id="3" name="Content Placeholder 2"/>
          <p:cNvSpPr>
            <a:spLocks noGrp="1"/>
          </p:cNvSpPr>
          <p:nvPr>
            <p:ph idx="1"/>
          </p:nvPr>
        </p:nvSpPr>
        <p:spPr/>
        <p:txBody>
          <a:bodyPr/>
          <a:lstStyle/>
          <a:p>
            <a:r>
              <a:rPr lang="en-GB" dirty="0" smtClean="0"/>
              <a:t>Relations between family members continue after death </a:t>
            </a:r>
          </a:p>
          <a:p>
            <a:pPr lvl="1"/>
            <a:r>
              <a:rPr lang="en-GB" dirty="0" smtClean="0"/>
              <a:t>Presence is felt</a:t>
            </a:r>
          </a:p>
          <a:p>
            <a:pPr lvl="1"/>
            <a:r>
              <a:rPr lang="en-GB" dirty="0" smtClean="0"/>
              <a:t>Provide guidance, are blamed for minor incidents </a:t>
            </a:r>
          </a:p>
          <a:p>
            <a:r>
              <a:rPr lang="en-GB" dirty="0" smtClean="0"/>
              <a:t>Reincarnation </a:t>
            </a:r>
          </a:p>
          <a:p>
            <a:r>
              <a:rPr lang="en-GB" dirty="0" smtClean="0"/>
              <a:t>While there is change and rupture, place, objects, and the continuation of reincarnation and lineages, provides continuity </a:t>
            </a:r>
            <a:endParaRPr lang="en-GB" dirty="0"/>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Repatriation and Reburial Reconnects</a:t>
            </a:r>
            <a:endParaRPr lang="en-GB" dirty="0"/>
          </a:p>
        </p:txBody>
      </p:sp>
      <p:sp>
        <p:nvSpPr>
          <p:cNvPr id="3" name="Content Placeholder 2"/>
          <p:cNvSpPr>
            <a:spLocks noGrp="1"/>
          </p:cNvSpPr>
          <p:nvPr>
            <p:ph idx="1"/>
          </p:nvPr>
        </p:nvSpPr>
        <p:spPr/>
        <p:txBody>
          <a:bodyPr>
            <a:normAutofit lnSpcReduction="10000"/>
          </a:bodyPr>
          <a:lstStyle/>
          <a:p>
            <a:r>
              <a:rPr lang="en-GB" dirty="0" smtClean="0"/>
              <a:t>Reconnects people as kin </a:t>
            </a:r>
          </a:p>
          <a:p>
            <a:r>
              <a:rPr lang="en-GB" dirty="0" smtClean="0"/>
              <a:t>Enables living </a:t>
            </a:r>
            <a:r>
              <a:rPr lang="en-GB" dirty="0" err="1" smtClean="0"/>
              <a:t>Haidas</a:t>
            </a:r>
            <a:r>
              <a:rPr lang="en-GB" dirty="0" smtClean="0"/>
              <a:t> to fulfil their familial obligations </a:t>
            </a:r>
          </a:p>
          <a:p>
            <a:r>
              <a:rPr lang="en-GB" dirty="0" smtClean="0"/>
              <a:t>Create new objects to mark, honour and bury their ancestors</a:t>
            </a:r>
          </a:p>
          <a:p>
            <a:r>
              <a:rPr lang="en-GB" dirty="0" smtClean="0"/>
              <a:t>And coming into contact with the objects of their ancestors </a:t>
            </a:r>
          </a:p>
          <a:p>
            <a:r>
              <a:rPr lang="en-GB" dirty="0" smtClean="0"/>
              <a:t>Create shared experiences and shared spaces</a:t>
            </a:r>
          </a:p>
          <a:p>
            <a:r>
              <a:rPr lang="en-GB" dirty="0" smtClean="0"/>
              <a:t>Being kin as their ancestors were </a:t>
            </a:r>
            <a:endParaRPr lang="en-GB" dirty="0"/>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For tomorrow </a:t>
            </a:r>
            <a:endParaRPr lang="en-GB" dirty="0"/>
          </a:p>
        </p:txBody>
      </p:sp>
      <p:sp>
        <p:nvSpPr>
          <p:cNvPr id="3" name="Content Placeholder 2"/>
          <p:cNvSpPr>
            <a:spLocks noGrp="1"/>
          </p:cNvSpPr>
          <p:nvPr>
            <p:ph idx="1"/>
          </p:nvPr>
        </p:nvSpPr>
        <p:spPr>
          <a:xfrm>
            <a:off x="1114424" y="2595562"/>
            <a:ext cx="7610476" cy="3670767"/>
          </a:xfrm>
        </p:spPr>
        <p:txBody>
          <a:bodyPr/>
          <a:lstStyle/>
          <a:p>
            <a:r>
              <a:rPr lang="en-GB" dirty="0" smtClean="0"/>
              <a:t>Objects and memory </a:t>
            </a:r>
          </a:p>
          <a:p>
            <a:r>
              <a:rPr lang="en-GB" dirty="0" smtClean="0"/>
              <a:t>Think of an object that provokes a memory </a:t>
            </a:r>
          </a:p>
          <a:p>
            <a:r>
              <a:rPr lang="en-GB" dirty="0" smtClean="0"/>
              <a:t>What is it about that object that does so? </a:t>
            </a:r>
          </a:p>
          <a:p>
            <a:pPr lvl="1"/>
            <a:r>
              <a:rPr lang="en-GB" dirty="0" smtClean="0"/>
              <a:t>Taste </a:t>
            </a:r>
          </a:p>
          <a:p>
            <a:pPr lvl="1"/>
            <a:r>
              <a:rPr lang="en-GB" dirty="0" smtClean="0"/>
              <a:t>Sound</a:t>
            </a:r>
          </a:p>
          <a:p>
            <a:pPr lvl="1"/>
            <a:r>
              <a:rPr lang="en-GB" dirty="0" smtClean="0"/>
              <a:t>Smell </a:t>
            </a:r>
          </a:p>
          <a:p>
            <a:pPr lvl="1"/>
            <a:r>
              <a:rPr lang="en-GB" dirty="0" smtClean="0"/>
              <a:t>Feel </a:t>
            </a:r>
          </a:p>
          <a:p>
            <a:pPr lvl="1"/>
            <a:r>
              <a:rPr lang="en-GB" dirty="0" smtClean="0"/>
              <a:t>Narrative </a:t>
            </a:r>
          </a:p>
          <a:p>
            <a:pPr lvl="1"/>
            <a:r>
              <a:rPr lang="en-GB" dirty="0" smtClean="0"/>
              <a:t>It’s place and people</a:t>
            </a:r>
            <a:endParaRPr lang="en-GB" dirty="0"/>
          </a:p>
        </p:txBody>
      </p:sp>
    </p:spTree>
  </p:cSld>
  <p:clrMapOvr>
    <a:masterClrMapping/>
  </p:clrMapOvr>
</p:sld>
</file>

<file path=ppt/theme/theme1.xml><?xml version="1.0" encoding="utf-8"?>
<a:theme xmlns:a="http://schemas.openxmlformats.org/drawingml/2006/main" name="Perspective">
  <a:themeElements>
    <a:clrScheme name="Spectrum">
      <a:dk1>
        <a:sysClr val="windowText" lastClr="000000"/>
      </a:dk1>
      <a:lt1>
        <a:sysClr val="window" lastClr="FFFFFF"/>
      </a:lt1>
      <a:dk2>
        <a:srgbClr val="252731"/>
      </a:dk2>
      <a:lt2>
        <a:srgbClr val="EAE7E4"/>
      </a:lt2>
      <a:accent1>
        <a:srgbClr val="990000"/>
      </a:accent1>
      <a:accent2>
        <a:srgbClr val="FF6600"/>
      </a:accent2>
      <a:accent3>
        <a:srgbClr val="FFBA00"/>
      </a:accent3>
      <a:accent4>
        <a:srgbClr val="99CC00"/>
      </a:accent4>
      <a:accent5>
        <a:srgbClr val="528A02"/>
      </a:accent5>
      <a:accent6>
        <a:srgbClr val="333333"/>
      </a:accent6>
      <a:hlink>
        <a:srgbClr val="660000"/>
      </a:hlink>
      <a:folHlink>
        <a:srgbClr val="CC3300"/>
      </a:folHlink>
    </a:clrScheme>
    <a:fontScheme name="Perspective">
      <a:majorFont>
        <a:latin typeface="Century Gothic"/>
        <a:ea typeface=""/>
        <a:cs typeface=""/>
        <a:font script="Jpan" typeface="メイリオ"/>
      </a:majorFont>
      <a:minorFont>
        <a:latin typeface="Century Gothic"/>
        <a:ea typeface=""/>
        <a:cs typeface=""/>
        <a:font script="Jpan" typeface="メイリオ"/>
      </a:minorFont>
    </a:fontScheme>
    <a:fmtScheme name="Perspective">
      <a:fillStyleLst>
        <a:solidFill>
          <a:schemeClr val="phClr"/>
        </a:solidFill>
        <a:solidFill>
          <a:schemeClr val="phClr">
            <a:shade val="90000"/>
          </a:schemeClr>
        </a:solidFill>
        <a:solidFill>
          <a:schemeClr val="phClr">
            <a:shade val="80000"/>
          </a:schemeClr>
        </a:solidFill>
      </a:fillStyleLst>
      <a:lnStyleLst>
        <a:ln w="12700" cap="flat" cmpd="sng" algn="ctr">
          <a:solidFill>
            <a:schemeClr val="phClr">
              <a:satMod val="105000"/>
            </a:schemeClr>
          </a:solidFill>
          <a:prstDash val="solid"/>
        </a:ln>
        <a:ln w="25400" cap="flat" cmpd="sng" algn="ctr">
          <a:solidFill>
            <a:schemeClr val="phClr"/>
          </a:solidFill>
          <a:prstDash val="solid"/>
        </a:ln>
        <a:ln w="25400" cap="flat" cmpd="sng" algn="ctr">
          <a:solidFill>
            <a:schemeClr val="phClr">
              <a:alpha val="80000"/>
            </a:schemeClr>
          </a:solidFill>
          <a:prstDash val="solid"/>
        </a:ln>
      </a:lnStyleLst>
      <a:effectStyleLst>
        <a:effectStyle>
          <a:effectLst/>
        </a:effectStyle>
        <a:effectStyle>
          <a:effectLst/>
          <a:scene3d>
            <a:camera prst="obliqueTopRight"/>
            <a:lightRig rig="threePt" dir="tl"/>
          </a:scene3d>
          <a:sp3d>
            <a:bevelT w="25400" h="25400"/>
          </a:sp3d>
        </a:effectStyle>
        <a:effectStyle>
          <a:effectLst/>
          <a:scene3d>
            <a:camera prst="perspectiveFront" fov="4200000"/>
            <a:lightRig rig="balanced" dir="tl">
              <a:rot lat="0" lon="0" rev="18600000"/>
            </a:lightRig>
          </a:scene3d>
          <a:sp3d prstMaterial="metal">
            <a:bevelT w="63500" h="50800" prst="angle"/>
          </a:sp3d>
        </a:effectStyle>
      </a:effectStyleLst>
      <a:bgFillStyleLst>
        <a:solidFill>
          <a:schemeClr val="phClr">
            <a:tint val="90000"/>
          </a:schemeClr>
        </a:solidFill>
        <a:solidFill>
          <a:schemeClr val="phClr">
            <a:tint val="50000"/>
          </a:schemeClr>
        </a:solidFill>
        <a:solidFill>
          <a:schemeClr val="phClr">
            <a:shade val="60000"/>
          </a:schemeClr>
        </a:solid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Perspective.thmx</Template>
  <TotalTime>656</TotalTime>
  <Words>1585</Words>
  <Application>Microsoft Macintosh PowerPoint</Application>
  <PresentationFormat>On-screen Show (4:3)</PresentationFormat>
  <Paragraphs>130</Paragraphs>
  <Slides>25</Slides>
  <Notes>0</Notes>
  <HiddenSlides>0</HiddenSlides>
  <MMClips>0</MMClips>
  <ScaleCrop>false</ScaleCrop>
  <HeadingPairs>
    <vt:vector size="4" baseType="variant">
      <vt:variant>
        <vt:lpstr>Design Template</vt:lpstr>
      </vt:variant>
      <vt:variant>
        <vt:i4>1</vt:i4>
      </vt:variant>
      <vt:variant>
        <vt:lpstr>Slide Titles</vt:lpstr>
      </vt:variant>
      <vt:variant>
        <vt:i4>25</vt:i4>
      </vt:variant>
    </vt:vector>
  </HeadingPairs>
  <TitlesOfParts>
    <vt:vector size="26" baseType="lpstr">
      <vt:lpstr>Perspective</vt:lpstr>
      <vt:lpstr>Biographies, Intimacies and Memories</vt:lpstr>
      <vt:lpstr> Key Themes  </vt:lpstr>
      <vt:lpstr>Concepts of ‘The Self’ (see Morris 1994)</vt:lpstr>
      <vt:lpstr>Implications</vt:lpstr>
      <vt:lpstr>The ‘Postmodern’ Self</vt:lpstr>
      <vt:lpstr>What is Consumption?</vt:lpstr>
      <vt:lpstr>Gell: Consumption and Self-Definition</vt:lpstr>
      <vt:lpstr>Distributed Personhood </vt:lpstr>
      <vt:lpstr>Slide 9</vt:lpstr>
      <vt:lpstr>Clothing in the Congo (Friedman 1994)</vt:lpstr>
      <vt:lpstr>Slide 11</vt:lpstr>
      <vt:lpstr>Slide 12</vt:lpstr>
      <vt:lpstr>Slide 13</vt:lpstr>
      <vt:lpstr>Slide 14</vt:lpstr>
      <vt:lpstr>Slide 15</vt:lpstr>
      <vt:lpstr>Slide 16</vt:lpstr>
      <vt:lpstr>The Real Thing</vt:lpstr>
      <vt:lpstr>Slide 18</vt:lpstr>
      <vt:lpstr>Krmpotich (2010) </vt:lpstr>
      <vt:lpstr>Haida Objects</vt:lpstr>
      <vt:lpstr>Key Arguments</vt:lpstr>
      <vt:lpstr>Slide 22</vt:lpstr>
      <vt:lpstr>Haida Kinship </vt:lpstr>
      <vt:lpstr>Repatriation and Reburial Reconnects</vt:lpstr>
      <vt:lpstr>For tomorrow </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(Trans)Nationalism &amp; Regionalism</dc:title>
  <dc:creator>Emma-Jayne Abbots</dc:creator>
  <cp:lastModifiedBy>Emma-Jayne Abbots</cp:lastModifiedBy>
  <cp:revision>44</cp:revision>
  <dcterms:created xsi:type="dcterms:W3CDTF">2014-03-17T08:59:46Z</dcterms:created>
  <dcterms:modified xsi:type="dcterms:W3CDTF">2014-03-17T09:08:24Z</dcterms:modified>
</cp:coreProperties>
</file>