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04" r:id="rId3"/>
    <p:sldId id="257" r:id="rId4"/>
    <p:sldId id="258" r:id="rId5"/>
    <p:sldId id="260" r:id="rId6"/>
    <p:sldId id="261" r:id="rId7"/>
    <p:sldId id="262" r:id="rId8"/>
    <p:sldId id="263" r:id="rId9"/>
    <p:sldId id="264" r:id="rId10"/>
    <p:sldId id="266" r:id="rId11"/>
    <p:sldId id="267" r:id="rId12"/>
    <p:sldId id="268" r:id="rId13"/>
    <p:sldId id="269" r:id="rId14"/>
    <p:sldId id="270" r:id="rId15"/>
    <p:sldId id="271" r:id="rId16"/>
    <p:sldId id="272" r:id="rId17"/>
    <p:sldId id="273" r:id="rId18"/>
    <p:sldId id="274" r:id="rId19"/>
    <p:sldId id="279" r:id="rId20"/>
    <p:sldId id="275" r:id="rId21"/>
    <p:sldId id="276" r:id="rId22"/>
    <p:sldId id="277" r:id="rId23"/>
    <p:sldId id="278"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4" r:id="rId38"/>
    <p:sldId id="295" r:id="rId39"/>
    <p:sldId id="296" r:id="rId40"/>
    <p:sldId id="297" r:id="rId41"/>
    <p:sldId id="298" r:id="rId42"/>
    <p:sldId id="299" r:id="rId43"/>
    <p:sldId id="300" r:id="rId44"/>
    <p:sldId id="301" r:id="rId45"/>
    <p:sldId id="302" r:id="rId46"/>
    <p:sldId id="303" r:id="rId4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55C549-A43B-CBF3-C4C6-81A7702195B2}" v="1" dt="2026-01-18T17:54:50.809"/>
    <p1510:client id="{57AF3C10-3390-17B9-A115-66FD86AF1D1A}" v="452" dt="2026-01-17T21:55:13.405"/>
    <p1510:client id="{77B1A0CF-A279-AED4-0C07-160F82BAFE14}" v="975" dt="2026-01-18T17:59:24.753"/>
    <p1510:client id="{E6D7AAF1-5892-6328-A77C-619D58A93EDF}" v="767" dt="2026-01-18T15:38:21.400"/>
    <p1510:client id="{EB8F7446-E8E9-3227-A90A-B9042295E1C4}" v="766" dt="2026-01-17T20:55:56.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linos Gillett (2514259)" userId="S::2514259@student.uwtsd.ac.uk::24a503d8-8765-4b17-8180-af7bee5e106d" providerId="AD" clId="Web-{57AF3C10-3390-17B9-A115-66FD86AF1D1A}"/>
    <pc:docChg chg="addSld delSld modSld">
      <pc:chgData name="Llinos Gillett (2514259)" userId="S::2514259@student.uwtsd.ac.uk::24a503d8-8765-4b17-8180-af7bee5e106d" providerId="AD" clId="Web-{57AF3C10-3390-17B9-A115-66FD86AF1D1A}" dt="2026-01-17T21:55:13.405" v="418" actId="20577"/>
      <pc:docMkLst>
        <pc:docMk/>
      </pc:docMkLst>
      <pc:sldChg chg="addSp delSp modSp del">
        <pc:chgData name="Llinos Gillett (2514259)" userId="S::2514259@student.uwtsd.ac.uk::24a503d8-8765-4b17-8180-af7bee5e106d" providerId="AD" clId="Web-{57AF3C10-3390-17B9-A115-66FD86AF1D1A}" dt="2026-01-17T21:52:18.420" v="411"/>
        <pc:sldMkLst>
          <pc:docMk/>
          <pc:sldMk cId="2182391118" sldId="265"/>
        </pc:sldMkLst>
        <pc:spChg chg="add del mod">
          <ac:chgData name="Llinos Gillett (2514259)" userId="S::2514259@student.uwtsd.ac.uk::24a503d8-8765-4b17-8180-af7bee5e106d" providerId="AD" clId="Web-{57AF3C10-3390-17B9-A115-66FD86AF1D1A}" dt="2026-01-17T21:13:22.963" v="120"/>
          <ac:spMkLst>
            <pc:docMk/>
            <pc:sldMk cId="2182391118" sldId="265"/>
            <ac:spMk id="2" creationId="{7E9DB608-F802-9BE3-D8A2-CA95EA677BDB}"/>
          </ac:spMkLst>
        </pc:spChg>
        <pc:spChg chg="add del mod">
          <ac:chgData name="Llinos Gillett (2514259)" userId="S::2514259@student.uwtsd.ac.uk::24a503d8-8765-4b17-8180-af7bee5e106d" providerId="AD" clId="Web-{57AF3C10-3390-17B9-A115-66FD86AF1D1A}" dt="2026-01-17T21:01:12.286" v="18"/>
          <ac:spMkLst>
            <pc:docMk/>
            <pc:sldMk cId="2182391118" sldId="265"/>
            <ac:spMk id="3" creationId="{A14ED7B3-EE2C-01DE-3C98-EBA06BB0D372}"/>
          </ac:spMkLst>
        </pc:spChg>
        <pc:spChg chg="add del mod">
          <ac:chgData name="Llinos Gillett (2514259)" userId="S::2514259@student.uwtsd.ac.uk::24a503d8-8765-4b17-8180-af7bee5e106d" providerId="AD" clId="Web-{57AF3C10-3390-17B9-A115-66FD86AF1D1A}" dt="2026-01-17T21:02:48.242" v="38"/>
          <ac:spMkLst>
            <pc:docMk/>
            <pc:sldMk cId="2182391118" sldId="265"/>
            <ac:spMk id="4" creationId="{91C2FC8E-7656-B41C-63F7-F7DBDFAF2ECC}"/>
          </ac:spMkLst>
        </pc:spChg>
        <pc:spChg chg="add del mod">
          <ac:chgData name="Llinos Gillett (2514259)" userId="S::2514259@student.uwtsd.ac.uk::24a503d8-8765-4b17-8180-af7bee5e106d" providerId="AD" clId="Web-{57AF3C10-3390-17B9-A115-66FD86AF1D1A}" dt="2026-01-17T21:04:50.573" v="52"/>
          <ac:spMkLst>
            <pc:docMk/>
            <pc:sldMk cId="2182391118" sldId="265"/>
            <ac:spMk id="5" creationId="{ACCEF768-32CC-FEA8-5B11-5654E6218119}"/>
          </ac:spMkLst>
        </pc:spChg>
        <pc:spChg chg="add del mod">
          <ac:chgData name="Llinos Gillett (2514259)" userId="S::2514259@student.uwtsd.ac.uk::24a503d8-8765-4b17-8180-af7bee5e106d" providerId="AD" clId="Web-{57AF3C10-3390-17B9-A115-66FD86AF1D1A}" dt="2026-01-17T21:12:09.489" v="104"/>
          <ac:spMkLst>
            <pc:docMk/>
            <pc:sldMk cId="2182391118" sldId="265"/>
            <ac:spMk id="6" creationId="{E1BD4734-0D69-2BC4-CEC7-D2EA7A5C62C5}"/>
          </ac:spMkLst>
        </pc:spChg>
        <pc:spChg chg="add mod">
          <ac:chgData name="Llinos Gillett (2514259)" userId="S::2514259@student.uwtsd.ac.uk::24a503d8-8765-4b17-8180-af7bee5e106d" providerId="AD" clId="Web-{57AF3C10-3390-17B9-A115-66FD86AF1D1A}" dt="2026-01-17T21:12:44.648" v="112" actId="20577"/>
          <ac:spMkLst>
            <pc:docMk/>
            <pc:sldMk cId="2182391118" sldId="265"/>
            <ac:spMk id="7" creationId="{82E861E7-5336-C808-2827-6EDD201271E9}"/>
          </ac:spMkLst>
        </pc:spChg>
        <pc:spChg chg="mod">
          <ac:chgData name="Llinos Gillett (2514259)" userId="S::2514259@student.uwtsd.ac.uk::24a503d8-8765-4b17-8180-af7bee5e106d" providerId="AD" clId="Web-{57AF3C10-3390-17B9-A115-66FD86AF1D1A}" dt="2026-01-17T21:21:30.531" v="187" actId="1076"/>
          <ac:spMkLst>
            <pc:docMk/>
            <pc:sldMk cId="2182391118" sldId="265"/>
            <ac:spMk id="8" creationId="{5D8486B6-63A2-C9B4-B984-5120C80A5B60}"/>
          </ac:spMkLst>
        </pc:spChg>
        <pc:spChg chg="mod">
          <ac:chgData name="Llinos Gillett (2514259)" userId="S::2514259@student.uwtsd.ac.uk::24a503d8-8765-4b17-8180-af7bee5e106d" providerId="AD" clId="Web-{57AF3C10-3390-17B9-A115-66FD86AF1D1A}" dt="2026-01-17T21:20:03.055" v="177" actId="1076"/>
          <ac:spMkLst>
            <pc:docMk/>
            <pc:sldMk cId="2182391118" sldId="265"/>
            <ac:spMk id="9" creationId="{A8C43FAB-2A06-D074-A9C3-D598B39A1ACB}"/>
          </ac:spMkLst>
        </pc:spChg>
        <pc:spChg chg="mod">
          <ac:chgData name="Llinos Gillett (2514259)" userId="S::2514259@student.uwtsd.ac.uk::24a503d8-8765-4b17-8180-af7bee5e106d" providerId="AD" clId="Web-{57AF3C10-3390-17B9-A115-66FD86AF1D1A}" dt="2026-01-17T21:20:05.946" v="178" actId="1076"/>
          <ac:spMkLst>
            <pc:docMk/>
            <pc:sldMk cId="2182391118" sldId="265"/>
            <ac:spMk id="10" creationId="{0D7AD8FF-0B80-94CD-FD09-58A57011FEC0}"/>
          </ac:spMkLst>
        </pc:spChg>
        <pc:spChg chg="mod">
          <ac:chgData name="Llinos Gillett (2514259)" userId="S::2514259@student.uwtsd.ac.uk::24a503d8-8765-4b17-8180-af7bee5e106d" providerId="AD" clId="Web-{57AF3C10-3390-17B9-A115-66FD86AF1D1A}" dt="2026-01-17T21:12:14.849" v="105" actId="1076"/>
          <ac:spMkLst>
            <pc:docMk/>
            <pc:sldMk cId="2182391118" sldId="265"/>
            <ac:spMk id="11" creationId="{265D8F79-4562-ED54-5281-B60957021F4C}"/>
          </ac:spMkLst>
        </pc:spChg>
        <pc:spChg chg="mod">
          <ac:chgData name="Llinos Gillett (2514259)" userId="S::2514259@student.uwtsd.ac.uk::24a503d8-8765-4b17-8180-af7bee5e106d" providerId="AD" clId="Web-{57AF3C10-3390-17B9-A115-66FD86AF1D1A}" dt="2026-01-17T21:21:36.469" v="188" actId="1076"/>
          <ac:spMkLst>
            <pc:docMk/>
            <pc:sldMk cId="2182391118" sldId="265"/>
            <ac:spMk id="13" creationId="{4E1540E8-0E7D-55A9-508B-AD6B637B3E24}"/>
          </ac:spMkLst>
        </pc:spChg>
        <pc:spChg chg="add del mod">
          <ac:chgData name="Llinos Gillett (2514259)" userId="S::2514259@student.uwtsd.ac.uk::24a503d8-8765-4b17-8180-af7bee5e106d" providerId="AD" clId="Web-{57AF3C10-3390-17B9-A115-66FD86AF1D1A}" dt="2026-01-17T21:19:28.258" v="167"/>
          <ac:spMkLst>
            <pc:docMk/>
            <pc:sldMk cId="2182391118" sldId="265"/>
            <ac:spMk id="14" creationId="{E00DCB96-5C49-9947-642A-454F2873150C}"/>
          </ac:spMkLst>
        </pc:spChg>
        <pc:spChg chg="add del mod">
          <ac:chgData name="Llinos Gillett (2514259)" userId="S::2514259@student.uwtsd.ac.uk::24a503d8-8765-4b17-8180-af7bee5e106d" providerId="AD" clId="Web-{57AF3C10-3390-17B9-A115-66FD86AF1D1A}" dt="2026-01-17T21:19:52.868" v="176"/>
          <ac:spMkLst>
            <pc:docMk/>
            <pc:sldMk cId="2182391118" sldId="265"/>
            <ac:spMk id="15" creationId="{90A9C8DA-40A4-2B4D-883A-DE061D949073}"/>
          </ac:spMkLst>
        </pc:spChg>
        <pc:spChg chg="add del mod">
          <ac:chgData name="Llinos Gillett (2514259)" userId="S::2514259@student.uwtsd.ac.uk::24a503d8-8765-4b17-8180-af7bee5e106d" providerId="AD" clId="Web-{57AF3C10-3390-17B9-A115-66FD86AF1D1A}" dt="2026-01-17T21:20:51.202" v="182"/>
          <ac:spMkLst>
            <pc:docMk/>
            <pc:sldMk cId="2182391118" sldId="265"/>
            <ac:spMk id="16" creationId="{7C20DDC5-2DB8-0EFD-DAF2-408BD33DB7C6}"/>
          </ac:spMkLst>
        </pc:spChg>
        <pc:spChg chg="add mod">
          <ac:chgData name="Llinos Gillett (2514259)" userId="S::2514259@student.uwtsd.ac.uk::24a503d8-8765-4b17-8180-af7bee5e106d" providerId="AD" clId="Web-{57AF3C10-3390-17B9-A115-66FD86AF1D1A}" dt="2026-01-17T21:24:02.065" v="201" actId="1076"/>
          <ac:spMkLst>
            <pc:docMk/>
            <pc:sldMk cId="2182391118" sldId="265"/>
            <ac:spMk id="17" creationId="{ABDE436E-81C6-D530-41FE-B3D34CEF76DA}"/>
          </ac:spMkLst>
        </pc:spChg>
        <pc:spChg chg="add del mod">
          <ac:chgData name="Llinos Gillett (2514259)" userId="S::2514259@student.uwtsd.ac.uk::24a503d8-8765-4b17-8180-af7bee5e106d" providerId="AD" clId="Web-{57AF3C10-3390-17B9-A115-66FD86AF1D1A}" dt="2026-01-17T21:23:50.503" v="200"/>
          <ac:spMkLst>
            <pc:docMk/>
            <pc:sldMk cId="2182391118" sldId="265"/>
            <ac:spMk id="18" creationId="{436FBD55-36B2-9940-B42F-B20282C22B4E}"/>
          </ac:spMkLst>
        </pc:spChg>
      </pc:sldChg>
      <pc:sldChg chg="addSp delSp modSp new modTransition">
        <pc:chgData name="Llinos Gillett (2514259)" userId="S::2514259@student.uwtsd.ac.uk::24a503d8-8765-4b17-8180-af7bee5e106d" providerId="AD" clId="Web-{57AF3C10-3390-17B9-A115-66FD86AF1D1A}" dt="2026-01-17T21:50:17.794" v="404"/>
        <pc:sldMkLst>
          <pc:docMk/>
          <pc:sldMk cId="2729040193" sldId="266"/>
        </pc:sldMkLst>
        <pc:spChg chg="del">
          <ac:chgData name="Llinos Gillett (2514259)" userId="S::2514259@student.uwtsd.ac.uk::24a503d8-8765-4b17-8180-af7bee5e106d" providerId="AD" clId="Web-{57AF3C10-3390-17B9-A115-66FD86AF1D1A}" dt="2026-01-17T21:25:44.647" v="202"/>
          <ac:spMkLst>
            <pc:docMk/>
            <pc:sldMk cId="2729040193" sldId="266"/>
            <ac:spMk id="2" creationId="{01C5FBDE-D09E-A35A-14EE-D403BCE03DAA}"/>
          </ac:spMkLst>
        </pc:spChg>
        <pc:spChg chg="del">
          <ac:chgData name="Llinos Gillett (2514259)" userId="S::2514259@student.uwtsd.ac.uk::24a503d8-8765-4b17-8180-af7bee5e106d" providerId="AD" clId="Web-{57AF3C10-3390-17B9-A115-66FD86AF1D1A}" dt="2026-01-17T21:25:47.194" v="203"/>
          <ac:spMkLst>
            <pc:docMk/>
            <pc:sldMk cId="2729040193" sldId="266"/>
            <ac:spMk id="3" creationId="{DC4019AE-5FC5-4D5E-9841-0F6F6CA1CC6A}"/>
          </ac:spMkLst>
        </pc:spChg>
        <pc:spChg chg="del mod">
          <ac:chgData name="Llinos Gillett (2514259)" userId="S::2514259@student.uwtsd.ac.uk::24a503d8-8765-4b17-8180-af7bee5e106d" providerId="AD" clId="Web-{57AF3C10-3390-17B9-A115-66FD86AF1D1A}" dt="2026-01-17T21:25:53.945" v="205"/>
          <ac:spMkLst>
            <pc:docMk/>
            <pc:sldMk cId="2729040193" sldId="266"/>
            <ac:spMk id="4" creationId="{1DE754AA-D075-CC31-391E-6E4DC1877869}"/>
          </ac:spMkLst>
        </pc:spChg>
        <pc:spChg chg="add del">
          <ac:chgData name="Llinos Gillett (2514259)" userId="S::2514259@student.uwtsd.ac.uk::24a503d8-8765-4b17-8180-af7bee5e106d" providerId="AD" clId="Web-{57AF3C10-3390-17B9-A115-66FD86AF1D1A}" dt="2026-01-17T21:26:17.807" v="207"/>
          <ac:spMkLst>
            <pc:docMk/>
            <pc:sldMk cId="2729040193" sldId="266"/>
            <ac:spMk id="5" creationId="{5A56E518-4410-508E-1C32-FFF4170603FE}"/>
          </ac:spMkLst>
        </pc:spChg>
        <pc:spChg chg="add del">
          <ac:chgData name="Llinos Gillett (2514259)" userId="S::2514259@student.uwtsd.ac.uk::24a503d8-8765-4b17-8180-af7bee5e106d" providerId="AD" clId="Web-{57AF3C10-3390-17B9-A115-66FD86AF1D1A}" dt="2026-01-17T21:26:33.559" v="209"/>
          <ac:spMkLst>
            <pc:docMk/>
            <pc:sldMk cId="2729040193" sldId="266"/>
            <ac:spMk id="6" creationId="{D3B8E194-BA33-DD10-E871-7B42B3BE316C}"/>
          </ac:spMkLst>
        </pc:spChg>
        <pc:spChg chg="add mod">
          <ac:chgData name="Llinos Gillett (2514259)" userId="S::2514259@student.uwtsd.ac.uk::24a503d8-8765-4b17-8180-af7bee5e106d" providerId="AD" clId="Web-{57AF3C10-3390-17B9-A115-66FD86AF1D1A}" dt="2026-01-17T21:27:20.220" v="213"/>
          <ac:spMkLst>
            <pc:docMk/>
            <pc:sldMk cId="2729040193" sldId="266"/>
            <ac:spMk id="7" creationId="{8424E8B9-96F4-64E1-094B-38CA2BDFC046}"/>
          </ac:spMkLst>
        </pc:spChg>
        <pc:spChg chg="add mod">
          <ac:chgData name="Llinos Gillett (2514259)" userId="S::2514259@student.uwtsd.ac.uk::24a503d8-8765-4b17-8180-af7bee5e106d" providerId="AD" clId="Web-{57AF3C10-3390-17B9-A115-66FD86AF1D1A}" dt="2026-01-17T21:50:17.794" v="404"/>
          <ac:spMkLst>
            <pc:docMk/>
            <pc:sldMk cId="2729040193" sldId="266"/>
            <ac:spMk id="8" creationId="{D154D5A9-C287-EEB6-72CD-475A71EB351F}"/>
          </ac:spMkLst>
        </pc:spChg>
        <pc:spChg chg="add mod">
          <ac:chgData name="Llinos Gillett (2514259)" userId="S::2514259@student.uwtsd.ac.uk::24a503d8-8765-4b17-8180-af7bee5e106d" providerId="AD" clId="Web-{57AF3C10-3390-17B9-A115-66FD86AF1D1A}" dt="2026-01-17T21:36:36.314" v="315"/>
          <ac:spMkLst>
            <pc:docMk/>
            <pc:sldMk cId="2729040193" sldId="266"/>
            <ac:spMk id="9" creationId="{5C342AD4-DB9C-CADD-B7F6-7C41BF784CE8}"/>
          </ac:spMkLst>
        </pc:spChg>
        <pc:spChg chg="add del mod">
          <ac:chgData name="Llinos Gillett (2514259)" userId="S::2514259@student.uwtsd.ac.uk::24a503d8-8765-4b17-8180-af7bee5e106d" providerId="AD" clId="Web-{57AF3C10-3390-17B9-A115-66FD86AF1D1A}" dt="2026-01-17T21:32:00.114" v="266"/>
          <ac:spMkLst>
            <pc:docMk/>
            <pc:sldMk cId="2729040193" sldId="266"/>
            <ac:spMk id="10" creationId="{0C1864FC-A357-0C9C-AD09-B2D46C6CCC60}"/>
          </ac:spMkLst>
        </pc:spChg>
        <pc:spChg chg="add del mod">
          <ac:chgData name="Llinos Gillett (2514259)" userId="S::2514259@student.uwtsd.ac.uk::24a503d8-8765-4b17-8180-af7bee5e106d" providerId="AD" clId="Web-{57AF3C10-3390-17B9-A115-66FD86AF1D1A}" dt="2026-01-17T21:31:58.692" v="265"/>
          <ac:spMkLst>
            <pc:docMk/>
            <pc:sldMk cId="2729040193" sldId="266"/>
            <ac:spMk id="11" creationId="{BD297389-284A-737E-56E4-DD18BD3B85E1}"/>
          </ac:spMkLst>
        </pc:spChg>
        <pc:spChg chg="add del mod">
          <ac:chgData name="Llinos Gillett (2514259)" userId="S::2514259@student.uwtsd.ac.uk::24a503d8-8765-4b17-8180-af7bee5e106d" providerId="AD" clId="Web-{57AF3C10-3390-17B9-A115-66FD86AF1D1A}" dt="2026-01-17T21:31:51.801" v="261"/>
          <ac:spMkLst>
            <pc:docMk/>
            <pc:sldMk cId="2729040193" sldId="266"/>
            <ac:spMk id="12" creationId="{403E46DC-36BB-B2BA-A73F-2B70D749DC68}"/>
          </ac:spMkLst>
        </pc:spChg>
        <pc:spChg chg="add del mod">
          <ac:chgData name="Llinos Gillett (2514259)" userId="S::2514259@student.uwtsd.ac.uk::24a503d8-8765-4b17-8180-af7bee5e106d" providerId="AD" clId="Web-{57AF3C10-3390-17B9-A115-66FD86AF1D1A}" dt="2026-01-17T21:31:53.692" v="262"/>
          <ac:spMkLst>
            <pc:docMk/>
            <pc:sldMk cId="2729040193" sldId="266"/>
            <ac:spMk id="13" creationId="{A36F3019-DCFD-44B1-8B22-193D422D0812}"/>
          </ac:spMkLst>
        </pc:spChg>
        <pc:spChg chg="add del mod">
          <ac:chgData name="Llinos Gillett (2514259)" userId="S::2514259@student.uwtsd.ac.uk::24a503d8-8765-4b17-8180-af7bee5e106d" providerId="AD" clId="Web-{57AF3C10-3390-17B9-A115-66FD86AF1D1A}" dt="2026-01-17T21:31:55.411" v="263"/>
          <ac:spMkLst>
            <pc:docMk/>
            <pc:sldMk cId="2729040193" sldId="266"/>
            <ac:spMk id="14" creationId="{87398651-B505-DB10-4F6A-77E8210B57AD}"/>
          </ac:spMkLst>
        </pc:spChg>
        <pc:spChg chg="add del mod">
          <ac:chgData name="Llinos Gillett (2514259)" userId="S::2514259@student.uwtsd.ac.uk::24a503d8-8765-4b17-8180-af7bee5e106d" providerId="AD" clId="Web-{57AF3C10-3390-17B9-A115-66FD86AF1D1A}" dt="2026-01-17T21:31:57.051" v="264"/>
          <ac:spMkLst>
            <pc:docMk/>
            <pc:sldMk cId="2729040193" sldId="266"/>
            <ac:spMk id="15" creationId="{4BF51367-EA91-70E0-908D-7D8D5D8B50DD}"/>
          </ac:spMkLst>
        </pc:spChg>
        <pc:spChg chg="add mod">
          <ac:chgData name="Llinos Gillett (2514259)" userId="S::2514259@student.uwtsd.ac.uk::24a503d8-8765-4b17-8180-af7bee5e106d" providerId="AD" clId="Web-{57AF3C10-3390-17B9-A115-66FD86AF1D1A}" dt="2026-01-17T21:34:11.494" v="297" actId="1076"/>
          <ac:spMkLst>
            <pc:docMk/>
            <pc:sldMk cId="2729040193" sldId="266"/>
            <ac:spMk id="16" creationId="{CD388A5A-6E1C-0722-AD73-5DF421DBFDB4}"/>
          </ac:spMkLst>
        </pc:spChg>
        <pc:spChg chg="add mod">
          <ac:chgData name="Llinos Gillett (2514259)" userId="S::2514259@student.uwtsd.ac.uk::24a503d8-8765-4b17-8180-af7bee5e106d" providerId="AD" clId="Web-{57AF3C10-3390-17B9-A115-66FD86AF1D1A}" dt="2026-01-17T21:34:15.259" v="298" actId="1076"/>
          <ac:spMkLst>
            <pc:docMk/>
            <pc:sldMk cId="2729040193" sldId="266"/>
            <ac:spMk id="17" creationId="{96E780DC-C560-3235-0CDA-6312A03E9BD0}"/>
          </ac:spMkLst>
        </pc:spChg>
        <pc:spChg chg="add mod">
          <ac:chgData name="Llinos Gillett (2514259)" userId="S::2514259@student.uwtsd.ac.uk::24a503d8-8765-4b17-8180-af7bee5e106d" providerId="AD" clId="Web-{57AF3C10-3390-17B9-A115-66FD86AF1D1A}" dt="2026-01-17T21:34:17.431" v="299" actId="1076"/>
          <ac:spMkLst>
            <pc:docMk/>
            <pc:sldMk cId="2729040193" sldId="266"/>
            <ac:spMk id="18" creationId="{C7D83EB0-A044-AD0B-5792-BBDCFA11115B}"/>
          </ac:spMkLst>
        </pc:spChg>
        <pc:spChg chg="add mod">
          <ac:chgData name="Llinos Gillett (2514259)" userId="S::2514259@student.uwtsd.ac.uk::24a503d8-8765-4b17-8180-af7bee5e106d" providerId="AD" clId="Web-{57AF3C10-3390-17B9-A115-66FD86AF1D1A}" dt="2026-01-17T21:33:58.837" v="295" actId="1076"/>
          <ac:spMkLst>
            <pc:docMk/>
            <pc:sldMk cId="2729040193" sldId="266"/>
            <ac:spMk id="19" creationId="{D6675F67-4FE0-8F8A-15F3-1299FE5A3DCB}"/>
          </ac:spMkLst>
        </pc:spChg>
        <pc:spChg chg="add mod">
          <ac:chgData name="Llinos Gillett (2514259)" userId="S::2514259@student.uwtsd.ac.uk::24a503d8-8765-4b17-8180-af7bee5e106d" providerId="AD" clId="Web-{57AF3C10-3390-17B9-A115-66FD86AF1D1A}" dt="2026-01-17T21:34:20.650" v="300" actId="1076"/>
          <ac:spMkLst>
            <pc:docMk/>
            <pc:sldMk cId="2729040193" sldId="266"/>
            <ac:spMk id="20" creationId="{838EFF48-FD18-6132-CDCA-03E558BA7D02}"/>
          </ac:spMkLst>
        </pc:spChg>
        <pc:spChg chg="add mod">
          <ac:chgData name="Llinos Gillett (2514259)" userId="S::2514259@student.uwtsd.ac.uk::24a503d8-8765-4b17-8180-af7bee5e106d" providerId="AD" clId="Web-{57AF3C10-3390-17B9-A115-66FD86AF1D1A}" dt="2026-01-17T21:34:37.994" v="302" actId="1076"/>
          <ac:spMkLst>
            <pc:docMk/>
            <pc:sldMk cId="2729040193" sldId="266"/>
            <ac:spMk id="21" creationId="{AAEBCEFF-3882-8E70-771D-8EF3F714A937}"/>
          </ac:spMkLst>
        </pc:spChg>
        <pc:spChg chg="add mod">
          <ac:chgData name="Llinos Gillett (2514259)" userId="S::2514259@student.uwtsd.ac.uk::24a503d8-8765-4b17-8180-af7bee5e106d" providerId="AD" clId="Web-{57AF3C10-3390-17B9-A115-66FD86AF1D1A}" dt="2026-01-17T21:35:58.250" v="310"/>
          <ac:spMkLst>
            <pc:docMk/>
            <pc:sldMk cId="2729040193" sldId="266"/>
            <ac:spMk id="22" creationId="{1C4A6A87-7927-29B6-AE79-B7F9E0D81E44}"/>
          </ac:spMkLst>
        </pc:spChg>
        <pc:spChg chg="add">
          <ac:chgData name="Llinos Gillett (2514259)" userId="S::2514259@student.uwtsd.ac.uk::24a503d8-8765-4b17-8180-af7bee5e106d" providerId="AD" clId="Web-{57AF3C10-3390-17B9-A115-66FD86AF1D1A}" dt="2026-01-17T21:49:31.325" v="399"/>
          <ac:spMkLst>
            <pc:docMk/>
            <pc:sldMk cId="2729040193" sldId="266"/>
            <ac:spMk id="24" creationId="{40E22ED9-F378-47D3-E85D-13A9254E0A70}"/>
          </ac:spMkLst>
        </pc:spChg>
      </pc:sldChg>
      <pc:sldChg chg="addSp modSp add replId modTransition">
        <pc:chgData name="Llinos Gillett (2514259)" userId="S::2514259@student.uwtsd.ac.uk::24a503d8-8765-4b17-8180-af7bee5e106d" providerId="AD" clId="Web-{57AF3C10-3390-17B9-A115-66FD86AF1D1A}" dt="2026-01-17T21:50:32.654" v="405"/>
        <pc:sldMkLst>
          <pc:docMk/>
          <pc:sldMk cId="1936837486" sldId="267"/>
        </pc:sldMkLst>
        <pc:spChg chg="add mod">
          <ac:chgData name="Llinos Gillett (2514259)" userId="S::2514259@student.uwtsd.ac.uk::24a503d8-8765-4b17-8180-af7bee5e106d" providerId="AD" clId="Web-{57AF3C10-3390-17B9-A115-66FD86AF1D1A}" dt="2026-01-17T21:49:28.153" v="398" actId="1076"/>
          <ac:spMkLst>
            <pc:docMk/>
            <pc:sldMk cId="1936837486" sldId="267"/>
            <ac:spMk id="3" creationId="{46897230-214A-950B-071B-E975FEECCE40}"/>
          </ac:spMkLst>
        </pc:spChg>
        <pc:spChg chg="mod">
          <ac:chgData name="Llinos Gillett (2514259)" userId="S::2514259@student.uwtsd.ac.uk::24a503d8-8765-4b17-8180-af7bee5e106d" providerId="AD" clId="Web-{57AF3C10-3390-17B9-A115-66FD86AF1D1A}" dt="2026-01-17T21:37:33.251" v="324" actId="20577"/>
          <ac:spMkLst>
            <pc:docMk/>
            <pc:sldMk cId="1936837486" sldId="267"/>
            <ac:spMk id="9" creationId="{B0164B9A-CD67-AFA1-608B-94D883099314}"/>
          </ac:spMkLst>
        </pc:spChg>
        <pc:spChg chg="mod">
          <ac:chgData name="Llinos Gillett (2514259)" userId="S::2514259@student.uwtsd.ac.uk::24a503d8-8765-4b17-8180-af7bee5e106d" providerId="AD" clId="Web-{57AF3C10-3390-17B9-A115-66FD86AF1D1A}" dt="2026-01-17T21:50:32.654" v="405"/>
          <ac:spMkLst>
            <pc:docMk/>
            <pc:sldMk cId="1936837486" sldId="267"/>
            <ac:spMk id="16" creationId="{0EBC1181-74AF-6E1F-1095-09EFF74256FB}"/>
          </ac:spMkLst>
        </pc:spChg>
        <pc:spChg chg="mod">
          <ac:chgData name="Llinos Gillett (2514259)" userId="S::2514259@student.uwtsd.ac.uk::24a503d8-8765-4b17-8180-af7bee5e106d" providerId="AD" clId="Web-{57AF3C10-3390-17B9-A115-66FD86AF1D1A}" dt="2026-01-17T21:36:59.142" v="317" actId="1076"/>
          <ac:spMkLst>
            <pc:docMk/>
            <pc:sldMk cId="1936837486" sldId="267"/>
            <ac:spMk id="22" creationId="{9A110004-3F54-3C20-B361-1A7ECF124BE6}"/>
          </ac:spMkLst>
        </pc:spChg>
      </pc:sldChg>
      <pc:sldChg chg="addSp modSp add replId modTransition">
        <pc:chgData name="Llinos Gillett (2514259)" userId="S::2514259@student.uwtsd.ac.uk::24a503d8-8765-4b17-8180-af7bee5e106d" providerId="AD" clId="Web-{57AF3C10-3390-17B9-A115-66FD86AF1D1A}" dt="2026-01-17T21:50:41.607" v="406"/>
        <pc:sldMkLst>
          <pc:docMk/>
          <pc:sldMk cId="2717532804" sldId="268"/>
        </pc:sldMkLst>
        <pc:spChg chg="add">
          <ac:chgData name="Llinos Gillett (2514259)" userId="S::2514259@student.uwtsd.ac.uk::24a503d8-8765-4b17-8180-af7bee5e106d" providerId="AD" clId="Web-{57AF3C10-3390-17B9-A115-66FD86AF1D1A}" dt="2026-01-17T21:49:36.747" v="400"/>
          <ac:spMkLst>
            <pc:docMk/>
            <pc:sldMk cId="2717532804" sldId="268"/>
            <ac:spMk id="3" creationId="{C7F27DA8-F9DF-E79F-5BDE-903413FC480B}"/>
          </ac:spMkLst>
        </pc:spChg>
        <pc:spChg chg="mod">
          <ac:chgData name="Llinos Gillett (2514259)" userId="S::2514259@student.uwtsd.ac.uk::24a503d8-8765-4b17-8180-af7bee5e106d" providerId="AD" clId="Web-{57AF3C10-3390-17B9-A115-66FD86AF1D1A}" dt="2026-01-17T21:44:43.690" v="355" actId="20577"/>
          <ac:spMkLst>
            <pc:docMk/>
            <pc:sldMk cId="2717532804" sldId="268"/>
            <ac:spMk id="9" creationId="{908357AF-9F7B-D76F-9BA4-D44F95446F12}"/>
          </ac:spMkLst>
        </pc:spChg>
        <pc:spChg chg="mod">
          <ac:chgData name="Llinos Gillett (2514259)" userId="S::2514259@student.uwtsd.ac.uk::24a503d8-8765-4b17-8180-af7bee5e106d" providerId="AD" clId="Web-{57AF3C10-3390-17B9-A115-66FD86AF1D1A}" dt="2026-01-17T21:50:41.607" v="406"/>
          <ac:spMkLst>
            <pc:docMk/>
            <pc:sldMk cId="2717532804" sldId="268"/>
            <ac:spMk id="17" creationId="{28AA6D1A-9DD2-E277-D292-3CB203F4B44D}"/>
          </ac:spMkLst>
        </pc:spChg>
        <pc:spChg chg="mod">
          <ac:chgData name="Llinos Gillett (2514259)" userId="S::2514259@student.uwtsd.ac.uk::24a503d8-8765-4b17-8180-af7bee5e106d" providerId="AD" clId="Web-{57AF3C10-3390-17B9-A115-66FD86AF1D1A}" dt="2026-01-17T21:38:03.408" v="330" actId="1076"/>
          <ac:spMkLst>
            <pc:docMk/>
            <pc:sldMk cId="2717532804" sldId="268"/>
            <ac:spMk id="22" creationId="{3732F7BF-FDA6-173B-2BFA-FDE60E884049}"/>
          </ac:spMkLst>
        </pc:spChg>
      </pc:sldChg>
      <pc:sldChg chg="addSp modSp add replId modTransition">
        <pc:chgData name="Llinos Gillett (2514259)" userId="S::2514259@student.uwtsd.ac.uk::24a503d8-8765-4b17-8180-af7bee5e106d" providerId="AD" clId="Web-{57AF3C10-3390-17B9-A115-66FD86AF1D1A}" dt="2026-01-17T21:50:54.513" v="407"/>
        <pc:sldMkLst>
          <pc:docMk/>
          <pc:sldMk cId="3622219737" sldId="269"/>
        </pc:sldMkLst>
        <pc:spChg chg="add">
          <ac:chgData name="Llinos Gillett (2514259)" userId="S::2514259@student.uwtsd.ac.uk::24a503d8-8765-4b17-8180-af7bee5e106d" providerId="AD" clId="Web-{57AF3C10-3390-17B9-A115-66FD86AF1D1A}" dt="2026-01-17T21:49:40.075" v="401"/>
          <ac:spMkLst>
            <pc:docMk/>
            <pc:sldMk cId="3622219737" sldId="269"/>
            <ac:spMk id="3" creationId="{1F15B7D1-45FC-0EF9-017C-B3C1E387DDAF}"/>
          </ac:spMkLst>
        </pc:spChg>
        <pc:spChg chg="mod">
          <ac:chgData name="Llinos Gillett (2514259)" userId="S::2514259@student.uwtsd.ac.uk::24a503d8-8765-4b17-8180-af7bee5e106d" providerId="AD" clId="Web-{57AF3C10-3390-17B9-A115-66FD86AF1D1A}" dt="2026-01-17T21:46:14.339" v="367" actId="20577"/>
          <ac:spMkLst>
            <pc:docMk/>
            <pc:sldMk cId="3622219737" sldId="269"/>
            <ac:spMk id="9" creationId="{9B7BB746-C523-CDAE-ADE7-03037C80E723}"/>
          </ac:spMkLst>
        </pc:spChg>
        <pc:spChg chg="mod">
          <ac:chgData name="Llinos Gillett (2514259)" userId="S::2514259@student.uwtsd.ac.uk::24a503d8-8765-4b17-8180-af7bee5e106d" providerId="AD" clId="Web-{57AF3C10-3390-17B9-A115-66FD86AF1D1A}" dt="2026-01-17T21:50:54.513" v="407"/>
          <ac:spMkLst>
            <pc:docMk/>
            <pc:sldMk cId="3622219737" sldId="269"/>
            <ac:spMk id="18" creationId="{06ADBA8D-F5FC-D532-486C-F0B37CEBCBC9}"/>
          </ac:spMkLst>
        </pc:spChg>
        <pc:spChg chg="mod">
          <ac:chgData name="Llinos Gillett (2514259)" userId="S::2514259@student.uwtsd.ac.uk::24a503d8-8765-4b17-8180-af7bee5e106d" providerId="AD" clId="Web-{57AF3C10-3390-17B9-A115-66FD86AF1D1A}" dt="2026-01-17T21:42:24.822" v="334" actId="1076"/>
          <ac:spMkLst>
            <pc:docMk/>
            <pc:sldMk cId="3622219737" sldId="269"/>
            <ac:spMk id="22" creationId="{EAAE5368-A1AC-5FB3-705E-53FC9105816C}"/>
          </ac:spMkLst>
        </pc:spChg>
      </pc:sldChg>
      <pc:sldChg chg="addSp modSp add replId modTransition">
        <pc:chgData name="Llinos Gillett (2514259)" userId="S::2514259@student.uwtsd.ac.uk::24a503d8-8765-4b17-8180-af7bee5e106d" providerId="AD" clId="Web-{57AF3C10-3390-17B9-A115-66FD86AF1D1A}" dt="2026-01-17T21:51:04.935" v="408"/>
        <pc:sldMkLst>
          <pc:docMk/>
          <pc:sldMk cId="2120208559" sldId="270"/>
        </pc:sldMkLst>
        <pc:spChg chg="add">
          <ac:chgData name="Llinos Gillett (2514259)" userId="S::2514259@student.uwtsd.ac.uk::24a503d8-8765-4b17-8180-af7bee5e106d" providerId="AD" clId="Web-{57AF3C10-3390-17B9-A115-66FD86AF1D1A}" dt="2026-01-17T21:49:43.841" v="402"/>
          <ac:spMkLst>
            <pc:docMk/>
            <pc:sldMk cId="2120208559" sldId="270"/>
            <ac:spMk id="3" creationId="{35825462-5DD1-2822-E9DA-6B54CA4010E1}"/>
          </ac:spMkLst>
        </pc:spChg>
        <pc:spChg chg="mod">
          <ac:chgData name="Llinos Gillett (2514259)" userId="S::2514259@student.uwtsd.ac.uk::24a503d8-8765-4b17-8180-af7bee5e106d" providerId="AD" clId="Web-{57AF3C10-3390-17B9-A115-66FD86AF1D1A}" dt="2026-01-17T21:46:46.512" v="375" actId="20577"/>
          <ac:spMkLst>
            <pc:docMk/>
            <pc:sldMk cId="2120208559" sldId="270"/>
            <ac:spMk id="9" creationId="{0B1D8A1C-CF6E-EE73-64A6-FD55CD30CF62}"/>
          </ac:spMkLst>
        </pc:spChg>
        <pc:spChg chg="mod">
          <ac:chgData name="Llinos Gillett (2514259)" userId="S::2514259@student.uwtsd.ac.uk::24a503d8-8765-4b17-8180-af7bee5e106d" providerId="AD" clId="Web-{57AF3C10-3390-17B9-A115-66FD86AF1D1A}" dt="2026-01-17T21:51:04.935" v="408"/>
          <ac:spMkLst>
            <pc:docMk/>
            <pc:sldMk cId="2120208559" sldId="270"/>
            <ac:spMk id="19" creationId="{1A2A1D31-BCBA-537A-3052-C80FF3144A85}"/>
          </ac:spMkLst>
        </pc:spChg>
        <pc:spChg chg="mod">
          <ac:chgData name="Llinos Gillett (2514259)" userId="S::2514259@student.uwtsd.ac.uk::24a503d8-8765-4b17-8180-af7bee5e106d" providerId="AD" clId="Web-{57AF3C10-3390-17B9-A115-66FD86AF1D1A}" dt="2026-01-17T21:43:01.869" v="336" actId="1076"/>
          <ac:spMkLst>
            <pc:docMk/>
            <pc:sldMk cId="2120208559" sldId="270"/>
            <ac:spMk id="22" creationId="{3B042D41-100E-ABC0-20BF-10BE02597F0B}"/>
          </ac:spMkLst>
        </pc:spChg>
      </pc:sldChg>
      <pc:sldChg chg="addSp delSp modSp add replId modTransition">
        <pc:chgData name="Llinos Gillett (2514259)" userId="S::2514259@student.uwtsd.ac.uk::24a503d8-8765-4b17-8180-af7bee5e106d" providerId="AD" clId="Web-{57AF3C10-3390-17B9-A115-66FD86AF1D1A}" dt="2026-01-17T21:51:18.201" v="409"/>
        <pc:sldMkLst>
          <pc:docMk/>
          <pc:sldMk cId="468595587" sldId="271"/>
        </pc:sldMkLst>
        <pc:spChg chg="add mod">
          <ac:chgData name="Llinos Gillett (2514259)" userId="S::2514259@student.uwtsd.ac.uk::24a503d8-8765-4b17-8180-af7bee5e106d" providerId="AD" clId="Web-{57AF3C10-3390-17B9-A115-66FD86AF1D1A}" dt="2026-01-17T21:43:38.838" v="342" actId="1076"/>
          <ac:spMkLst>
            <pc:docMk/>
            <pc:sldMk cId="468595587" sldId="271"/>
            <ac:spMk id="3" creationId="{3A519F08-1EF2-E742-2D76-26081FB3DC5B}"/>
          </ac:spMkLst>
        </pc:spChg>
        <pc:spChg chg="add">
          <ac:chgData name="Llinos Gillett (2514259)" userId="S::2514259@student.uwtsd.ac.uk::24a503d8-8765-4b17-8180-af7bee5e106d" providerId="AD" clId="Web-{57AF3C10-3390-17B9-A115-66FD86AF1D1A}" dt="2026-01-17T21:49:47.638" v="403"/>
          <ac:spMkLst>
            <pc:docMk/>
            <pc:sldMk cId="468595587" sldId="271"/>
            <ac:spMk id="5" creationId="{827AF6AF-8F47-2552-060F-B16B0667A420}"/>
          </ac:spMkLst>
        </pc:spChg>
        <pc:spChg chg="mod">
          <ac:chgData name="Llinos Gillett (2514259)" userId="S::2514259@student.uwtsd.ac.uk::24a503d8-8765-4b17-8180-af7bee5e106d" providerId="AD" clId="Web-{57AF3C10-3390-17B9-A115-66FD86AF1D1A}" dt="2026-01-17T21:47:45.028" v="383" actId="20577"/>
          <ac:spMkLst>
            <pc:docMk/>
            <pc:sldMk cId="468595587" sldId="271"/>
            <ac:spMk id="9" creationId="{24B9808F-B4F9-9F14-AF88-A164C10F6AC1}"/>
          </ac:spMkLst>
        </pc:spChg>
        <pc:spChg chg="mod">
          <ac:chgData name="Llinos Gillett (2514259)" userId="S::2514259@student.uwtsd.ac.uk::24a503d8-8765-4b17-8180-af7bee5e106d" providerId="AD" clId="Web-{57AF3C10-3390-17B9-A115-66FD86AF1D1A}" dt="2026-01-17T21:51:18.201" v="409"/>
          <ac:spMkLst>
            <pc:docMk/>
            <pc:sldMk cId="468595587" sldId="271"/>
            <ac:spMk id="20" creationId="{B61CD397-D00C-5BBE-A2ED-4091B1C75AA8}"/>
          </ac:spMkLst>
        </pc:spChg>
        <pc:spChg chg="del mod">
          <ac:chgData name="Llinos Gillett (2514259)" userId="S::2514259@student.uwtsd.ac.uk::24a503d8-8765-4b17-8180-af7bee5e106d" providerId="AD" clId="Web-{57AF3C10-3390-17B9-A115-66FD86AF1D1A}" dt="2026-01-17T21:43:35.151" v="341"/>
          <ac:spMkLst>
            <pc:docMk/>
            <pc:sldMk cId="468595587" sldId="271"/>
            <ac:spMk id="22" creationId="{8F0544DB-D209-13FD-E3CB-547106612BA7}"/>
          </ac:spMkLst>
        </pc:spChg>
      </pc:sldChg>
      <pc:sldChg chg="addSp modSp add replId modTransition">
        <pc:chgData name="Llinos Gillett (2514259)" userId="S::2514259@student.uwtsd.ac.uk::24a503d8-8765-4b17-8180-af7bee5e106d" providerId="AD" clId="Web-{57AF3C10-3390-17B9-A115-66FD86AF1D1A}" dt="2026-01-17T21:51:28.560" v="410"/>
        <pc:sldMkLst>
          <pc:docMk/>
          <pc:sldMk cId="1013267693" sldId="272"/>
        </pc:sldMkLst>
        <pc:spChg chg="add mod">
          <ac:chgData name="Llinos Gillett (2514259)" userId="S::2514259@student.uwtsd.ac.uk::24a503d8-8765-4b17-8180-af7bee5e106d" providerId="AD" clId="Web-{57AF3C10-3390-17B9-A115-66FD86AF1D1A}" dt="2026-01-17T21:49:18.169" v="396" actId="1076"/>
          <ac:spMkLst>
            <pc:docMk/>
            <pc:sldMk cId="1013267693" sldId="272"/>
            <ac:spMk id="2" creationId="{CD35A48A-6EB7-5AAC-757D-6BD816D2C055}"/>
          </ac:spMkLst>
        </pc:spChg>
        <pc:spChg chg="mod">
          <ac:chgData name="Llinos Gillett (2514259)" userId="S::2514259@student.uwtsd.ac.uk::24a503d8-8765-4b17-8180-af7bee5e106d" providerId="AD" clId="Web-{57AF3C10-3390-17B9-A115-66FD86AF1D1A}" dt="2026-01-17T21:43:52.183" v="344" actId="1076"/>
          <ac:spMkLst>
            <pc:docMk/>
            <pc:sldMk cId="1013267693" sldId="272"/>
            <ac:spMk id="3" creationId="{8B404311-C217-0259-5C01-9A43602B2867}"/>
          </ac:spMkLst>
        </pc:spChg>
        <pc:spChg chg="mod">
          <ac:chgData name="Llinos Gillett (2514259)" userId="S::2514259@student.uwtsd.ac.uk::24a503d8-8765-4b17-8180-af7bee5e106d" providerId="AD" clId="Web-{57AF3C10-3390-17B9-A115-66FD86AF1D1A}" dt="2026-01-17T21:48:10.591" v="389" actId="20577"/>
          <ac:spMkLst>
            <pc:docMk/>
            <pc:sldMk cId="1013267693" sldId="272"/>
            <ac:spMk id="9" creationId="{C505DFFA-02F1-B089-B94A-A26887D08168}"/>
          </ac:spMkLst>
        </pc:spChg>
        <pc:spChg chg="mod">
          <ac:chgData name="Llinos Gillett (2514259)" userId="S::2514259@student.uwtsd.ac.uk::24a503d8-8765-4b17-8180-af7bee5e106d" providerId="AD" clId="Web-{57AF3C10-3390-17B9-A115-66FD86AF1D1A}" dt="2026-01-17T21:51:28.560" v="410"/>
          <ac:spMkLst>
            <pc:docMk/>
            <pc:sldMk cId="1013267693" sldId="272"/>
            <ac:spMk id="21" creationId="{603AE9E4-2058-9EA2-9E02-6D059F2FCFB4}"/>
          </ac:spMkLst>
        </pc:spChg>
      </pc:sldChg>
      <pc:sldChg chg="modSp new">
        <pc:chgData name="Llinos Gillett (2514259)" userId="S::2514259@student.uwtsd.ac.uk::24a503d8-8765-4b17-8180-af7bee5e106d" providerId="AD" clId="Web-{57AF3C10-3390-17B9-A115-66FD86AF1D1A}" dt="2026-01-17T21:55:13.405" v="418" actId="20577"/>
        <pc:sldMkLst>
          <pc:docMk/>
          <pc:sldMk cId="536741231" sldId="273"/>
        </pc:sldMkLst>
        <pc:spChg chg="mod">
          <ac:chgData name="Llinos Gillett (2514259)" userId="S::2514259@student.uwtsd.ac.uk::24a503d8-8765-4b17-8180-af7bee5e106d" providerId="AD" clId="Web-{57AF3C10-3390-17B9-A115-66FD86AF1D1A}" dt="2026-01-17T21:55:13.405" v="418" actId="20577"/>
          <ac:spMkLst>
            <pc:docMk/>
            <pc:sldMk cId="536741231" sldId="273"/>
            <ac:spMk id="3" creationId="{5D2AB701-EE2B-DF10-9AFF-915BE538D2AB}"/>
          </ac:spMkLst>
        </pc:spChg>
      </pc:sldChg>
    </pc:docChg>
  </pc:docChgLst>
  <pc:docChgLst>
    <pc:chgData name="Llinos Gillett (2514259)" userId="S::2514259@student.uwtsd.ac.uk::24a503d8-8765-4b17-8180-af7bee5e106d" providerId="AD" clId="Web-{77B1A0CF-A279-AED4-0C07-160F82BAFE14}"/>
    <pc:docChg chg="addSld delSld modSld">
      <pc:chgData name="Llinos Gillett (2514259)" userId="S::2514259@student.uwtsd.ac.uk::24a503d8-8765-4b17-8180-af7bee5e106d" providerId="AD" clId="Web-{77B1A0CF-A279-AED4-0C07-160F82BAFE14}" dt="2026-01-18T17:59:21.253" v="744" actId="20577"/>
      <pc:docMkLst>
        <pc:docMk/>
      </pc:docMkLst>
      <pc:sldChg chg="modSp">
        <pc:chgData name="Llinos Gillett (2514259)" userId="S::2514259@student.uwtsd.ac.uk::24a503d8-8765-4b17-8180-af7bee5e106d" providerId="AD" clId="Web-{77B1A0CF-A279-AED4-0C07-160F82BAFE14}" dt="2026-01-18T17:59:21.253" v="744" actId="20577"/>
        <pc:sldMkLst>
          <pc:docMk/>
          <pc:sldMk cId="109857222" sldId="256"/>
        </pc:sldMkLst>
        <pc:spChg chg="mod">
          <ac:chgData name="Llinos Gillett (2514259)" userId="S::2514259@student.uwtsd.ac.uk::24a503d8-8765-4b17-8180-af7bee5e106d" providerId="AD" clId="Web-{77B1A0CF-A279-AED4-0C07-160F82BAFE14}" dt="2026-01-18T17:59:21.253" v="744" actId="20577"/>
          <ac:spMkLst>
            <pc:docMk/>
            <pc:sldMk cId="109857222" sldId="256"/>
            <ac:spMk id="3" creationId="{00000000-0000-0000-0000-000000000000}"/>
          </ac:spMkLst>
        </pc:spChg>
      </pc:sldChg>
      <pc:sldChg chg="modSp">
        <pc:chgData name="Llinos Gillett (2514259)" userId="S::2514259@student.uwtsd.ac.uk::24a503d8-8765-4b17-8180-af7bee5e106d" providerId="AD" clId="Web-{77B1A0CF-A279-AED4-0C07-160F82BAFE14}" dt="2026-01-18T17:15:20.664" v="515" actId="20577"/>
        <pc:sldMkLst>
          <pc:docMk/>
          <pc:sldMk cId="2543035633" sldId="257"/>
        </pc:sldMkLst>
        <pc:spChg chg="mod">
          <ac:chgData name="Llinos Gillett (2514259)" userId="S::2514259@student.uwtsd.ac.uk::24a503d8-8765-4b17-8180-af7bee5e106d" providerId="AD" clId="Web-{77B1A0CF-A279-AED4-0C07-160F82BAFE14}" dt="2026-01-18T17:15:20.664" v="515" actId="20577"/>
          <ac:spMkLst>
            <pc:docMk/>
            <pc:sldMk cId="2543035633" sldId="257"/>
            <ac:spMk id="3" creationId="{BEE1D502-FC19-4DF1-1A60-181F7DF9061D}"/>
          </ac:spMkLst>
        </pc:spChg>
      </pc:sldChg>
      <pc:sldChg chg="modSp">
        <pc:chgData name="Llinos Gillett (2514259)" userId="S::2514259@student.uwtsd.ac.uk::24a503d8-8765-4b17-8180-af7bee5e106d" providerId="AD" clId="Web-{77B1A0CF-A279-AED4-0C07-160F82BAFE14}" dt="2026-01-18T17:16:09.180" v="521" actId="20577"/>
        <pc:sldMkLst>
          <pc:docMk/>
          <pc:sldMk cId="3849627789" sldId="258"/>
        </pc:sldMkLst>
        <pc:spChg chg="mod">
          <ac:chgData name="Llinos Gillett (2514259)" userId="S::2514259@student.uwtsd.ac.uk::24a503d8-8765-4b17-8180-af7bee5e106d" providerId="AD" clId="Web-{77B1A0CF-A279-AED4-0C07-160F82BAFE14}" dt="2026-01-18T17:16:09.180" v="521" actId="20577"/>
          <ac:spMkLst>
            <pc:docMk/>
            <pc:sldMk cId="3849627789" sldId="258"/>
            <ac:spMk id="4" creationId="{816AD3AB-E80C-9344-0E0F-1DCDC0CDB251}"/>
          </ac:spMkLst>
        </pc:spChg>
      </pc:sldChg>
      <pc:sldChg chg="modSp">
        <pc:chgData name="Llinos Gillett (2514259)" userId="S::2514259@student.uwtsd.ac.uk::24a503d8-8765-4b17-8180-af7bee5e106d" providerId="AD" clId="Web-{77B1A0CF-A279-AED4-0C07-160F82BAFE14}" dt="2026-01-18T17:17:57.025" v="539" actId="1076"/>
        <pc:sldMkLst>
          <pc:docMk/>
          <pc:sldMk cId="3183555773" sldId="260"/>
        </pc:sldMkLst>
        <pc:spChg chg="mod">
          <ac:chgData name="Llinos Gillett (2514259)" userId="S::2514259@student.uwtsd.ac.uk::24a503d8-8765-4b17-8180-af7bee5e106d" providerId="AD" clId="Web-{77B1A0CF-A279-AED4-0C07-160F82BAFE14}" dt="2026-01-18T17:17:57.025" v="539" actId="1076"/>
          <ac:spMkLst>
            <pc:docMk/>
            <pc:sldMk cId="3183555773" sldId="260"/>
            <ac:spMk id="2" creationId="{CF96D884-E5AA-F6AC-21D0-34773D02B3DF}"/>
          </ac:spMkLst>
        </pc:spChg>
        <pc:spChg chg="mod">
          <ac:chgData name="Llinos Gillett (2514259)" userId="S::2514259@student.uwtsd.ac.uk::24a503d8-8765-4b17-8180-af7bee5e106d" providerId="AD" clId="Web-{77B1A0CF-A279-AED4-0C07-160F82BAFE14}" dt="2026-01-18T17:17:51.681" v="538" actId="1076"/>
          <ac:spMkLst>
            <pc:docMk/>
            <pc:sldMk cId="3183555773" sldId="260"/>
            <ac:spMk id="4" creationId="{E4F4CD27-41F3-5CBB-8E33-674FD6199092}"/>
          </ac:spMkLst>
        </pc:spChg>
      </pc:sldChg>
      <pc:sldChg chg="modSp">
        <pc:chgData name="Llinos Gillett (2514259)" userId="S::2514259@student.uwtsd.ac.uk::24a503d8-8765-4b17-8180-af7bee5e106d" providerId="AD" clId="Web-{77B1A0CF-A279-AED4-0C07-160F82BAFE14}" dt="2026-01-18T17:19:04.810" v="545" actId="20577"/>
        <pc:sldMkLst>
          <pc:docMk/>
          <pc:sldMk cId="3507784832" sldId="261"/>
        </pc:sldMkLst>
        <pc:spChg chg="mod">
          <ac:chgData name="Llinos Gillett (2514259)" userId="S::2514259@student.uwtsd.ac.uk::24a503d8-8765-4b17-8180-af7bee5e106d" providerId="AD" clId="Web-{77B1A0CF-A279-AED4-0C07-160F82BAFE14}" dt="2026-01-18T17:19:04.810" v="545" actId="20577"/>
          <ac:spMkLst>
            <pc:docMk/>
            <pc:sldMk cId="3507784832" sldId="261"/>
            <ac:spMk id="3" creationId="{B2E202CC-E4F3-CB31-BF46-EF381DAFF41D}"/>
          </ac:spMkLst>
        </pc:spChg>
      </pc:sldChg>
      <pc:sldChg chg="modSp">
        <pc:chgData name="Llinos Gillett (2514259)" userId="S::2514259@student.uwtsd.ac.uk::24a503d8-8765-4b17-8180-af7bee5e106d" providerId="AD" clId="Web-{77B1A0CF-A279-AED4-0C07-160F82BAFE14}" dt="2026-01-18T17:20:59.660" v="556" actId="20577"/>
        <pc:sldMkLst>
          <pc:docMk/>
          <pc:sldMk cId="2537591835" sldId="262"/>
        </pc:sldMkLst>
        <pc:spChg chg="mod">
          <ac:chgData name="Llinos Gillett (2514259)" userId="S::2514259@student.uwtsd.ac.uk::24a503d8-8765-4b17-8180-af7bee5e106d" providerId="AD" clId="Web-{77B1A0CF-A279-AED4-0C07-160F82BAFE14}" dt="2026-01-18T17:19:56.047" v="549" actId="20577"/>
          <ac:spMkLst>
            <pc:docMk/>
            <pc:sldMk cId="2537591835" sldId="262"/>
            <ac:spMk id="15" creationId="{E06B6F70-EFC5-A4F1-2229-EB088E553947}"/>
          </ac:spMkLst>
        </pc:spChg>
        <pc:spChg chg="mod">
          <ac:chgData name="Llinos Gillett (2514259)" userId="S::2514259@student.uwtsd.ac.uk::24a503d8-8765-4b17-8180-af7bee5e106d" providerId="AD" clId="Web-{77B1A0CF-A279-AED4-0C07-160F82BAFE14}" dt="2026-01-18T17:20:31.206" v="552" actId="20577"/>
          <ac:spMkLst>
            <pc:docMk/>
            <pc:sldMk cId="2537591835" sldId="262"/>
            <ac:spMk id="16" creationId="{F940D103-6C93-1DF1-6F0F-3B39E4D9AF46}"/>
          </ac:spMkLst>
        </pc:spChg>
        <pc:spChg chg="mod">
          <ac:chgData name="Llinos Gillett (2514259)" userId="S::2514259@student.uwtsd.ac.uk::24a503d8-8765-4b17-8180-af7bee5e106d" providerId="AD" clId="Web-{77B1A0CF-A279-AED4-0C07-160F82BAFE14}" dt="2026-01-18T17:20:59.660" v="556" actId="20577"/>
          <ac:spMkLst>
            <pc:docMk/>
            <pc:sldMk cId="2537591835" sldId="262"/>
            <ac:spMk id="17" creationId="{EEFBD957-E6D2-D19E-7B29-C6C6C18DC453}"/>
          </ac:spMkLst>
        </pc:spChg>
      </pc:sldChg>
      <pc:sldChg chg="modSp">
        <pc:chgData name="Llinos Gillett (2514259)" userId="S::2514259@student.uwtsd.ac.uk::24a503d8-8765-4b17-8180-af7bee5e106d" providerId="AD" clId="Web-{77B1A0CF-A279-AED4-0C07-160F82BAFE14}" dt="2026-01-18T17:21:31.302" v="560" actId="20577"/>
        <pc:sldMkLst>
          <pc:docMk/>
          <pc:sldMk cId="1819939090" sldId="263"/>
        </pc:sldMkLst>
        <pc:spChg chg="mod">
          <ac:chgData name="Llinos Gillett (2514259)" userId="S::2514259@student.uwtsd.ac.uk::24a503d8-8765-4b17-8180-af7bee5e106d" providerId="AD" clId="Web-{77B1A0CF-A279-AED4-0C07-160F82BAFE14}" dt="2026-01-18T17:21:31.302" v="560" actId="20577"/>
          <ac:spMkLst>
            <pc:docMk/>
            <pc:sldMk cId="1819939090" sldId="263"/>
            <ac:spMk id="3" creationId="{0AF33005-DB72-3F49-90CE-87F4DDAAE916}"/>
          </ac:spMkLst>
        </pc:spChg>
      </pc:sldChg>
      <pc:sldChg chg="modSp">
        <pc:chgData name="Llinos Gillett (2514259)" userId="S::2514259@student.uwtsd.ac.uk::24a503d8-8765-4b17-8180-af7bee5e106d" providerId="AD" clId="Web-{77B1A0CF-A279-AED4-0C07-160F82BAFE14}" dt="2026-01-18T17:22:32.273" v="573" actId="20577"/>
        <pc:sldMkLst>
          <pc:docMk/>
          <pc:sldMk cId="2729040193" sldId="266"/>
        </pc:sldMkLst>
        <pc:spChg chg="mod">
          <ac:chgData name="Llinos Gillett (2514259)" userId="S::2514259@student.uwtsd.ac.uk::24a503d8-8765-4b17-8180-af7bee5e106d" providerId="AD" clId="Web-{77B1A0CF-A279-AED4-0C07-160F82BAFE14}" dt="2026-01-18T17:22:32.273" v="573" actId="20577"/>
          <ac:spMkLst>
            <pc:docMk/>
            <pc:sldMk cId="2729040193" sldId="266"/>
            <ac:spMk id="9" creationId="{5C342AD4-DB9C-CADD-B7F6-7C41BF784CE8}"/>
          </ac:spMkLst>
        </pc:spChg>
      </pc:sldChg>
      <pc:sldChg chg="modSp">
        <pc:chgData name="Llinos Gillett (2514259)" userId="S::2514259@student.uwtsd.ac.uk::24a503d8-8765-4b17-8180-af7bee5e106d" providerId="AD" clId="Web-{77B1A0CF-A279-AED4-0C07-160F82BAFE14}" dt="2026-01-18T17:23:45.307" v="577" actId="20577"/>
        <pc:sldMkLst>
          <pc:docMk/>
          <pc:sldMk cId="468595587" sldId="271"/>
        </pc:sldMkLst>
        <pc:spChg chg="mod">
          <ac:chgData name="Llinos Gillett (2514259)" userId="S::2514259@student.uwtsd.ac.uk::24a503d8-8765-4b17-8180-af7bee5e106d" providerId="AD" clId="Web-{77B1A0CF-A279-AED4-0C07-160F82BAFE14}" dt="2026-01-18T17:23:45.307" v="577" actId="20577"/>
          <ac:spMkLst>
            <pc:docMk/>
            <pc:sldMk cId="468595587" sldId="271"/>
            <ac:spMk id="9" creationId="{24B9808F-B4F9-9F14-AF88-A164C10F6AC1}"/>
          </ac:spMkLst>
        </pc:spChg>
      </pc:sldChg>
      <pc:sldChg chg="modSp">
        <pc:chgData name="Llinos Gillett (2514259)" userId="S::2514259@student.uwtsd.ac.uk::24a503d8-8765-4b17-8180-af7bee5e106d" providerId="AD" clId="Web-{77B1A0CF-A279-AED4-0C07-160F82BAFE14}" dt="2026-01-18T17:24:06.511" v="580" actId="20577"/>
        <pc:sldMkLst>
          <pc:docMk/>
          <pc:sldMk cId="536741231" sldId="273"/>
        </pc:sldMkLst>
        <pc:spChg chg="mod">
          <ac:chgData name="Llinos Gillett (2514259)" userId="S::2514259@student.uwtsd.ac.uk::24a503d8-8765-4b17-8180-af7bee5e106d" providerId="AD" clId="Web-{77B1A0CF-A279-AED4-0C07-160F82BAFE14}" dt="2026-01-18T17:24:06.511" v="580" actId="20577"/>
          <ac:spMkLst>
            <pc:docMk/>
            <pc:sldMk cId="536741231" sldId="273"/>
            <ac:spMk id="3" creationId="{5D2AB701-EE2B-DF10-9AFF-915BE538D2AB}"/>
          </ac:spMkLst>
        </pc:spChg>
      </pc:sldChg>
      <pc:sldChg chg="modSp">
        <pc:chgData name="Llinos Gillett (2514259)" userId="S::2514259@student.uwtsd.ac.uk::24a503d8-8765-4b17-8180-af7bee5e106d" providerId="AD" clId="Web-{77B1A0CF-A279-AED4-0C07-160F82BAFE14}" dt="2026-01-18T17:25:25.153" v="585" actId="20577"/>
        <pc:sldMkLst>
          <pc:docMk/>
          <pc:sldMk cId="704379995" sldId="276"/>
        </pc:sldMkLst>
        <pc:spChg chg="mod">
          <ac:chgData name="Llinos Gillett (2514259)" userId="S::2514259@student.uwtsd.ac.uk::24a503d8-8765-4b17-8180-af7bee5e106d" providerId="AD" clId="Web-{77B1A0CF-A279-AED4-0C07-160F82BAFE14}" dt="2026-01-18T17:25:25.153" v="585" actId="20577"/>
          <ac:spMkLst>
            <pc:docMk/>
            <pc:sldMk cId="704379995" sldId="276"/>
            <ac:spMk id="15" creationId="{BD55843C-E5A7-4800-F137-F72AEBADE43D}"/>
          </ac:spMkLst>
        </pc:spChg>
      </pc:sldChg>
      <pc:sldChg chg="modSp">
        <pc:chgData name="Llinos Gillett (2514259)" userId="S::2514259@student.uwtsd.ac.uk::24a503d8-8765-4b17-8180-af7bee5e106d" providerId="AD" clId="Web-{77B1A0CF-A279-AED4-0C07-160F82BAFE14}" dt="2026-01-18T17:25:07.465" v="583" actId="20577"/>
        <pc:sldMkLst>
          <pc:docMk/>
          <pc:sldMk cId="1238441127" sldId="277"/>
        </pc:sldMkLst>
        <pc:spChg chg="mod">
          <ac:chgData name="Llinos Gillett (2514259)" userId="S::2514259@student.uwtsd.ac.uk::24a503d8-8765-4b17-8180-af7bee5e106d" providerId="AD" clId="Web-{77B1A0CF-A279-AED4-0C07-160F82BAFE14}" dt="2026-01-18T17:25:07.465" v="583" actId="20577"/>
          <ac:spMkLst>
            <pc:docMk/>
            <pc:sldMk cId="1238441127" sldId="277"/>
            <ac:spMk id="15" creationId="{ACB64E23-9456-16D2-CBCF-FC04176759ED}"/>
          </ac:spMkLst>
        </pc:spChg>
      </pc:sldChg>
      <pc:sldChg chg="modSp">
        <pc:chgData name="Llinos Gillett (2514259)" userId="S::2514259@student.uwtsd.ac.uk::24a503d8-8765-4b17-8180-af7bee5e106d" providerId="AD" clId="Web-{77B1A0CF-A279-AED4-0C07-160F82BAFE14}" dt="2026-01-18T17:25:00.090" v="582" actId="20577"/>
        <pc:sldMkLst>
          <pc:docMk/>
          <pc:sldMk cId="3273795061" sldId="278"/>
        </pc:sldMkLst>
        <pc:spChg chg="mod">
          <ac:chgData name="Llinos Gillett (2514259)" userId="S::2514259@student.uwtsd.ac.uk::24a503d8-8765-4b17-8180-af7bee5e106d" providerId="AD" clId="Web-{77B1A0CF-A279-AED4-0C07-160F82BAFE14}" dt="2026-01-18T17:25:00.090" v="582" actId="20577"/>
          <ac:spMkLst>
            <pc:docMk/>
            <pc:sldMk cId="3273795061" sldId="278"/>
            <ac:spMk id="15" creationId="{716795D4-811A-09EF-DD56-6012651C5772}"/>
          </ac:spMkLst>
        </pc:spChg>
      </pc:sldChg>
      <pc:sldChg chg="modTransition">
        <pc:chgData name="Llinos Gillett (2514259)" userId="S::2514259@student.uwtsd.ac.uk::24a503d8-8765-4b17-8180-af7bee5e106d" providerId="AD" clId="Web-{77B1A0CF-A279-AED4-0C07-160F82BAFE14}" dt="2026-01-18T17:57:52.735" v="742"/>
        <pc:sldMkLst>
          <pc:docMk/>
          <pc:sldMk cId="446741483" sldId="280"/>
        </pc:sldMkLst>
      </pc:sldChg>
      <pc:sldChg chg="modSp">
        <pc:chgData name="Llinos Gillett (2514259)" userId="S::2514259@student.uwtsd.ac.uk::24a503d8-8765-4b17-8180-af7bee5e106d" providerId="AD" clId="Web-{77B1A0CF-A279-AED4-0C07-160F82BAFE14}" dt="2026-01-18T17:29:10.813" v="593" actId="20577"/>
        <pc:sldMkLst>
          <pc:docMk/>
          <pc:sldMk cId="872450236" sldId="287"/>
        </pc:sldMkLst>
        <pc:spChg chg="mod">
          <ac:chgData name="Llinos Gillett (2514259)" userId="S::2514259@student.uwtsd.ac.uk::24a503d8-8765-4b17-8180-af7bee5e106d" providerId="AD" clId="Web-{77B1A0CF-A279-AED4-0C07-160F82BAFE14}" dt="2026-01-18T17:27:42.968" v="588" actId="20577"/>
          <ac:spMkLst>
            <pc:docMk/>
            <pc:sldMk cId="872450236" sldId="287"/>
            <ac:spMk id="2" creationId="{6EC2A551-921A-0D4D-6211-842C9B1F0CA4}"/>
          </ac:spMkLst>
        </pc:spChg>
        <pc:spChg chg="mod">
          <ac:chgData name="Llinos Gillett (2514259)" userId="S::2514259@student.uwtsd.ac.uk::24a503d8-8765-4b17-8180-af7bee5e106d" providerId="AD" clId="Web-{77B1A0CF-A279-AED4-0C07-160F82BAFE14}" dt="2026-01-18T17:29:10.813" v="593" actId="20577"/>
          <ac:spMkLst>
            <pc:docMk/>
            <pc:sldMk cId="872450236" sldId="287"/>
            <ac:spMk id="4" creationId="{1186D195-7C10-0549-B6E5-14A670BEFCD9}"/>
          </ac:spMkLst>
        </pc:spChg>
        <pc:spChg chg="mod">
          <ac:chgData name="Llinos Gillett (2514259)" userId="S::2514259@student.uwtsd.ac.uk::24a503d8-8765-4b17-8180-af7bee5e106d" providerId="AD" clId="Web-{77B1A0CF-A279-AED4-0C07-160F82BAFE14}" dt="2026-01-18T17:27:55.875" v="591" actId="20577"/>
          <ac:spMkLst>
            <pc:docMk/>
            <pc:sldMk cId="872450236" sldId="287"/>
            <ac:spMk id="5" creationId="{D634128C-30F2-72F3-C492-08BC5E2A185D}"/>
          </ac:spMkLst>
        </pc:spChg>
      </pc:sldChg>
      <pc:sldChg chg="modSp">
        <pc:chgData name="Llinos Gillett (2514259)" userId="S::2514259@student.uwtsd.ac.uk::24a503d8-8765-4b17-8180-af7bee5e106d" providerId="AD" clId="Web-{77B1A0CF-A279-AED4-0C07-160F82BAFE14}" dt="2026-01-18T17:29:20.188" v="594" actId="20577"/>
        <pc:sldMkLst>
          <pc:docMk/>
          <pc:sldMk cId="1161600839" sldId="288"/>
        </pc:sldMkLst>
        <pc:spChg chg="mod">
          <ac:chgData name="Llinos Gillett (2514259)" userId="S::2514259@student.uwtsd.ac.uk::24a503d8-8765-4b17-8180-af7bee5e106d" providerId="AD" clId="Web-{77B1A0CF-A279-AED4-0C07-160F82BAFE14}" dt="2026-01-18T17:29:20.188" v="594" actId="20577"/>
          <ac:spMkLst>
            <pc:docMk/>
            <pc:sldMk cId="1161600839" sldId="288"/>
            <ac:spMk id="3" creationId="{C51B7A17-6CFB-9DBC-5667-ECF25A7EA431}"/>
          </ac:spMkLst>
        </pc:spChg>
      </pc:sldChg>
      <pc:sldChg chg="modSp addAnim">
        <pc:chgData name="Llinos Gillett (2514259)" userId="S::2514259@student.uwtsd.ac.uk::24a503d8-8765-4b17-8180-af7bee5e106d" providerId="AD" clId="Web-{77B1A0CF-A279-AED4-0C07-160F82BAFE14}" dt="2026-01-18T17:35:35.085" v="640" actId="20577"/>
        <pc:sldMkLst>
          <pc:docMk/>
          <pc:sldMk cId="831137561" sldId="289"/>
        </pc:sldMkLst>
        <pc:spChg chg="mod">
          <ac:chgData name="Llinos Gillett (2514259)" userId="S::2514259@student.uwtsd.ac.uk::24a503d8-8765-4b17-8180-af7bee5e106d" providerId="AD" clId="Web-{77B1A0CF-A279-AED4-0C07-160F82BAFE14}" dt="2026-01-18T17:32:03.862" v="609" actId="20577"/>
          <ac:spMkLst>
            <pc:docMk/>
            <pc:sldMk cId="831137561" sldId="289"/>
            <ac:spMk id="9" creationId="{5F0BCE0D-398D-1B02-AA2B-B9B9A8EC868E}"/>
          </ac:spMkLst>
        </pc:spChg>
        <pc:spChg chg="mod">
          <ac:chgData name="Llinos Gillett (2514259)" userId="S::2514259@student.uwtsd.ac.uk::24a503d8-8765-4b17-8180-af7bee5e106d" providerId="AD" clId="Web-{77B1A0CF-A279-AED4-0C07-160F82BAFE14}" dt="2026-01-18T17:33:10.958" v="615" actId="20577"/>
          <ac:spMkLst>
            <pc:docMk/>
            <pc:sldMk cId="831137561" sldId="289"/>
            <ac:spMk id="10" creationId="{3C39A8AE-33AE-42EE-3EC1-C4753F824527}"/>
          </ac:spMkLst>
        </pc:spChg>
        <pc:spChg chg="mod">
          <ac:chgData name="Llinos Gillett (2514259)" userId="S::2514259@student.uwtsd.ac.uk::24a503d8-8765-4b17-8180-af7bee5e106d" providerId="AD" clId="Web-{77B1A0CF-A279-AED4-0C07-160F82BAFE14}" dt="2026-01-18T17:34:21.959" v="622" actId="20577"/>
          <ac:spMkLst>
            <pc:docMk/>
            <pc:sldMk cId="831137561" sldId="289"/>
            <ac:spMk id="12" creationId="{B063BE3A-EEAA-01AA-AD1E-87B025A35331}"/>
          </ac:spMkLst>
        </pc:spChg>
        <pc:spChg chg="mod">
          <ac:chgData name="Llinos Gillett (2514259)" userId="S::2514259@student.uwtsd.ac.uk::24a503d8-8765-4b17-8180-af7bee5e106d" providerId="AD" clId="Web-{77B1A0CF-A279-AED4-0C07-160F82BAFE14}" dt="2026-01-18T17:35:35.085" v="640" actId="20577"/>
          <ac:spMkLst>
            <pc:docMk/>
            <pc:sldMk cId="831137561" sldId="289"/>
            <ac:spMk id="14" creationId="{1088F949-CA60-44EA-ECFF-8446894004DC}"/>
          </ac:spMkLst>
        </pc:spChg>
      </pc:sldChg>
      <pc:sldChg chg="addSp modSp new mod modTransition setBg modClrScheme chgLayout">
        <pc:chgData name="Llinos Gillett (2514259)" userId="S::2514259@student.uwtsd.ac.uk::24a503d8-8765-4b17-8180-af7bee5e106d" providerId="AD" clId="Web-{77B1A0CF-A279-AED4-0C07-160F82BAFE14}" dt="2026-01-18T17:36:16.150" v="644" actId="14100"/>
        <pc:sldMkLst>
          <pc:docMk/>
          <pc:sldMk cId="226463036" sldId="290"/>
        </pc:sldMkLst>
        <pc:spChg chg="add mod">
          <ac:chgData name="Llinos Gillett (2514259)" userId="S::2514259@student.uwtsd.ac.uk::24a503d8-8765-4b17-8180-af7bee5e106d" providerId="AD" clId="Web-{77B1A0CF-A279-AED4-0C07-160F82BAFE14}" dt="2026-01-18T15:42:54.401" v="10"/>
          <ac:spMkLst>
            <pc:docMk/>
            <pc:sldMk cId="226463036" sldId="290"/>
            <ac:spMk id="2" creationId="{72A448A3-FE50-3D2B-66B3-F82EBB19DC71}"/>
          </ac:spMkLst>
        </pc:spChg>
        <pc:spChg chg="add mod">
          <ac:chgData name="Llinos Gillett (2514259)" userId="S::2514259@student.uwtsd.ac.uk::24a503d8-8765-4b17-8180-af7bee5e106d" providerId="AD" clId="Web-{77B1A0CF-A279-AED4-0C07-160F82BAFE14}" dt="2026-01-18T17:36:16.150" v="644" actId="14100"/>
          <ac:spMkLst>
            <pc:docMk/>
            <pc:sldMk cId="226463036" sldId="290"/>
            <ac:spMk id="3" creationId="{6F6BC370-1511-8AEB-2B03-89D76496DF1F}"/>
          </ac:spMkLst>
        </pc:spChg>
        <pc:spChg chg="add">
          <ac:chgData name="Llinos Gillett (2514259)" userId="S::2514259@student.uwtsd.ac.uk::24a503d8-8765-4b17-8180-af7bee5e106d" providerId="AD" clId="Web-{77B1A0CF-A279-AED4-0C07-160F82BAFE14}" dt="2026-01-18T15:42:54.401" v="10"/>
          <ac:spMkLst>
            <pc:docMk/>
            <pc:sldMk cId="226463036" sldId="290"/>
            <ac:spMk id="8" creationId="{C2554CA6-288E-4202-BC52-2E5A8F0C0AED}"/>
          </ac:spMkLst>
        </pc:spChg>
        <pc:spChg chg="add">
          <ac:chgData name="Llinos Gillett (2514259)" userId="S::2514259@student.uwtsd.ac.uk::24a503d8-8765-4b17-8180-af7bee5e106d" providerId="AD" clId="Web-{77B1A0CF-A279-AED4-0C07-160F82BAFE14}" dt="2026-01-18T15:42:54.401" v="10"/>
          <ac:spMkLst>
            <pc:docMk/>
            <pc:sldMk cId="226463036" sldId="290"/>
            <ac:spMk id="10" creationId="{B10BB131-AC8E-4A8E-A5D1-36260F720C3B}"/>
          </ac:spMkLst>
        </pc:spChg>
        <pc:spChg chg="add mod">
          <ac:chgData name="Llinos Gillett (2514259)" userId="S::2514259@student.uwtsd.ac.uk::24a503d8-8765-4b17-8180-af7bee5e106d" providerId="AD" clId="Web-{77B1A0CF-A279-AED4-0C07-160F82BAFE14}" dt="2026-01-18T15:43:17.386" v="11"/>
          <ac:spMkLst>
            <pc:docMk/>
            <pc:sldMk cId="226463036" sldId="290"/>
            <ac:spMk id="12" creationId="{5B7778FC-632E-4DCA-A7CB-0D7731CCF970}"/>
          </ac:spMkLst>
        </pc:spChg>
        <pc:spChg chg="add mod">
          <ac:chgData name="Llinos Gillett (2514259)" userId="S::2514259@student.uwtsd.ac.uk::24a503d8-8765-4b17-8180-af7bee5e106d" providerId="AD" clId="Web-{77B1A0CF-A279-AED4-0C07-160F82BAFE14}" dt="2026-01-18T15:43:23.183" v="12"/>
          <ac:spMkLst>
            <pc:docMk/>
            <pc:sldMk cId="226463036" sldId="290"/>
            <ac:spMk id="14" creationId="{FA23A907-97FB-4A8F-880A-DD77401C4296}"/>
          </ac:spMkLst>
        </pc:spChg>
      </pc:sldChg>
      <pc:sldChg chg="addSp modSp new mod modTransition setBg">
        <pc:chgData name="Llinos Gillett (2514259)" userId="S::2514259@student.uwtsd.ac.uk::24a503d8-8765-4b17-8180-af7bee5e106d" providerId="AD" clId="Web-{77B1A0CF-A279-AED4-0C07-160F82BAFE14}" dt="2026-01-18T16:01:00.244" v="151"/>
        <pc:sldMkLst>
          <pc:docMk/>
          <pc:sldMk cId="1427779493" sldId="291"/>
        </pc:sldMkLst>
        <pc:spChg chg="mod">
          <ac:chgData name="Llinos Gillett (2514259)" userId="S::2514259@student.uwtsd.ac.uk::24a503d8-8765-4b17-8180-af7bee5e106d" providerId="AD" clId="Web-{77B1A0CF-A279-AED4-0C07-160F82BAFE14}" dt="2026-01-18T15:46:50.044" v="23"/>
          <ac:spMkLst>
            <pc:docMk/>
            <pc:sldMk cId="1427779493" sldId="291"/>
            <ac:spMk id="2" creationId="{16CAE48E-DA17-9C09-CB15-5B6B5D187062}"/>
          </ac:spMkLst>
        </pc:spChg>
        <pc:spChg chg="mod">
          <ac:chgData name="Llinos Gillett (2514259)" userId="S::2514259@student.uwtsd.ac.uk::24a503d8-8765-4b17-8180-af7bee5e106d" providerId="AD" clId="Web-{77B1A0CF-A279-AED4-0C07-160F82BAFE14}" dt="2026-01-18T15:46:50.044" v="23"/>
          <ac:spMkLst>
            <pc:docMk/>
            <pc:sldMk cId="1427779493" sldId="291"/>
            <ac:spMk id="3" creationId="{6BF3FC09-7038-372A-AB0A-CF100D9AB749}"/>
          </ac:spMkLst>
        </pc:spChg>
        <pc:spChg chg="add">
          <ac:chgData name="Llinos Gillett (2514259)" userId="S::2514259@student.uwtsd.ac.uk::24a503d8-8765-4b17-8180-af7bee5e106d" providerId="AD" clId="Web-{77B1A0CF-A279-AED4-0C07-160F82BAFE14}" dt="2026-01-18T15:46:50.044" v="23"/>
          <ac:spMkLst>
            <pc:docMk/>
            <pc:sldMk cId="1427779493" sldId="291"/>
            <ac:spMk id="8" creationId="{F837543A-6020-4505-A233-C9DB4BF74011}"/>
          </ac:spMkLst>
        </pc:spChg>
        <pc:spChg chg="add">
          <ac:chgData name="Llinos Gillett (2514259)" userId="S::2514259@student.uwtsd.ac.uk::24a503d8-8765-4b17-8180-af7bee5e106d" providerId="AD" clId="Web-{77B1A0CF-A279-AED4-0C07-160F82BAFE14}" dt="2026-01-18T15:46:50.044" v="23"/>
          <ac:spMkLst>
            <pc:docMk/>
            <pc:sldMk cId="1427779493" sldId="291"/>
            <ac:spMk id="10" creationId="{35B16301-FB18-48BA-A6DD-C37CAF6F9A18}"/>
          </ac:spMkLst>
        </pc:spChg>
        <pc:spChg chg="add">
          <ac:chgData name="Llinos Gillett (2514259)" userId="S::2514259@student.uwtsd.ac.uk::24a503d8-8765-4b17-8180-af7bee5e106d" providerId="AD" clId="Web-{77B1A0CF-A279-AED4-0C07-160F82BAFE14}" dt="2026-01-18T15:46:50.044" v="23"/>
          <ac:spMkLst>
            <pc:docMk/>
            <pc:sldMk cId="1427779493" sldId="291"/>
            <ac:spMk id="12" creationId="{C3C0D90E-074A-4F52-9B11-B52BEF4BCBE5}"/>
          </ac:spMkLst>
        </pc:spChg>
        <pc:spChg chg="add">
          <ac:chgData name="Llinos Gillett (2514259)" userId="S::2514259@student.uwtsd.ac.uk::24a503d8-8765-4b17-8180-af7bee5e106d" providerId="AD" clId="Web-{77B1A0CF-A279-AED4-0C07-160F82BAFE14}" dt="2026-01-18T15:46:50.044" v="23"/>
          <ac:spMkLst>
            <pc:docMk/>
            <pc:sldMk cId="1427779493" sldId="291"/>
            <ac:spMk id="14" creationId="{CABBD4C1-E6F8-46F6-8152-A8A97490BF4D}"/>
          </ac:spMkLst>
        </pc:spChg>
        <pc:spChg chg="add">
          <ac:chgData name="Llinos Gillett (2514259)" userId="S::2514259@student.uwtsd.ac.uk::24a503d8-8765-4b17-8180-af7bee5e106d" providerId="AD" clId="Web-{77B1A0CF-A279-AED4-0C07-160F82BAFE14}" dt="2026-01-18T15:46:50.044" v="23"/>
          <ac:spMkLst>
            <pc:docMk/>
            <pc:sldMk cId="1427779493" sldId="291"/>
            <ac:spMk id="16" creationId="{83BA5EF5-1FE9-4BF9-83BB-269BCDDF6156}"/>
          </ac:spMkLst>
        </pc:spChg>
        <pc:spChg chg="add">
          <ac:chgData name="Llinos Gillett (2514259)" userId="S::2514259@student.uwtsd.ac.uk::24a503d8-8765-4b17-8180-af7bee5e106d" providerId="AD" clId="Web-{77B1A0CF-A279-AED4-0C07-160F82BAFE14}" dt="2026-01-18T15:46:50.044" v="23"/>
          <ac:spMkLst>
            <pc:docMk/>
            <pc:sldMk cId="1427779493" sldId="291"/>
            <ac:spMk id="20" creationId="{88853921-7BC9-4BDE-ACAB-133C683C82D6}"/>
          </ac:spMkLst>
        </pc:spChg>
        <pc:spChg chg="add mod">
          <ac:chgData name="Llinos Gillett (2514259)" userId="S::2514259@student.uwtsd.ac.uk::24a503d8-8765-4b17-8180-af7bee5e106d" providerId="AD" clId="Web-{77B1A0CF-A279-AED4-0C07-160F82BAFE14}" dt="2026-01-18T15:47:20.373" v="27"/>
          <ac:spMkLst>
            <pc:docMk/>
            <pc:sldMk cId="1427779493" sldId="291"/>
            <ac:spMk id="22" creationId="{09192968-3AE7-4470-A61C-97294BB92731}"/>
          </ac:spMkLst>
        </pc:spChg>
        <pc:spChg chg="add">
          <ac:chgData name="Llinos Gillett (2514259)" userId="S::2514259@student.uwtsd.ac.uk::24a503d8-8765-4b17-8180-af7bee5e106d" providerId="AD" clId="Web-{77B1A0CF-A279-AED4-0C07-160F82BAFE14}" dt="2026-01-18T15:46:50.044" v="23"/>
          <ac:spMkLst>
            <pc:docMk/>
            <pc:sldMk cId="1427779493" sldId="291"/>
            <ac:spMk id="24" creationId="{3AB72E55-43E4-4356-BFE8-E2102CB0B505}"/>
          </ac:spMkLst>
        </pc:spChg>
      </pc:sldChg>
      <pc:sldChg chg="addSp modSp new modTransition addAnim">
        <pc:chgData name="Llinos Gillett (2514259)" userId="S::2514259@student.uwtsd.ac.uk::24a503d8-8765-4b17-8180-af7bee5e106d" providerId="AD" clId="Web-{77B1A0CF-A279-AED4-0C07-160F82BAFE14}" dt="2026-01-18T17:37:26.889" v="646" actId="20577"/>
        <pc:sldMkLst>
          <pc:docMk/>
          <pc:sldMk cId="3509327855" sldId="292"/>
        </pc:sldMkLst>
        <pc:spChg chg="mod">
          <ac:chgData name="Llinos Gillett (2514259)" userId="S::2514259@student.uwtsd.ac.uk::24a503d8-8765-4b17-8180-af7bee5e106d" providerId="AD" clId="Web-{77B1A0CF-A279-AED4-0C07-160F82BAFE14}" dt="2026-01-18T15:48:16.936" v="32" actId="20577"/>
          <ac:spMkLst>
            <pc:docMk/>
            <pc:sldMk cId="3509327855" sldId="292"/>
            <ac:spMk id="2" creationId="{87886B10-ABCB-F265-6228-3BEC41BCBAF2}"/>
          </ac:spMkLst>
        </pc:spChg>
        <pc:spChg chg="mod">
          <ac:chgData name="Llinos Gillett (2514259)" userId="S::2514259@student.uwtsd.ac.uk::24a503d8-8765-4b17-8180-af7bee5e106d" providerId="AD" clId="Web-{77B1A0CF-A279-AED4-0C07-160F82BAFE14}" dt="2026-01-18T17:37:26.889" v="646" actId="20577"/>
          <ac:spMkLst>
            <pc:docMk/>
            <pc:sldMk cId="3509327855" sldId="292"/>
            <ac:spMk id="3" creationId="{CF5E3F7B-DB7D-CDB7-9825-C21E5864AAA3}"/>
          </ac:spMkLst>
        </pc:spChg>
        <pc:spChg chg="add mod">
          <ac:chgData name="Llinos Gillett (2514259)" userId="S::2514259@student.uwtsd.ac.uk::24a503d8-8765-4b17-8180-af7bee5e106d" providerId="AD" clId="Web-{77B1A0CF-A279-AED4-0C07-160F82BAFE14}" dt="2026-01-18T15:59:07.601" v="143" actId="20577"/>
          <ac:spMkLst>
            <pc:docMk/>
            <pc:sldMk cId="3509327855" sldId="292"/>
            <ac:spMk id="5" creationId="{88E19B4E-CC9B-33A5-D089-B0D319CC7A98}"/>
          </ac:spMkLst>
        </pc:spChg>
        <pc:picChg chg="add mod">
          <ac:chgData name="Llinos Gillett (2514259)" userId="S::2514259@student.uwtsd.ac.uk::24a503d8-8765-4b17-8180-af7bee5e106d" providerId="AD" clId="Web-{77B1A0CF-A279-AED4-0C07-160F82BAFE14}" dt="2026-01-18T15:50:37.061" v="48" actId="1076"/>
          <ac:picMkLst>
            <pc:docMk/>
            <pc:sldMk cId="3509327855" sldId="292"/>
            <ac:picMk id="4" creationId="{864899E8-0F7F-5141-52C1-B9B76554498D}"/>
          </ac:picMkLst>
        </pc:picChg>
        <pc:picChg chg="add mod">
          <ac:chgData name="Llinos Gillett (2514259)" userId="S::2514259@student.uwtsd.ac.uk::24a503d8-8765-4b17-8180-af7bee5e106d" providerId="AD" clId="Web-{77B1A0CF-A279-AED4-0C07-160F82BAFE14}" dt="2026-01-18T15:53:34.878" v="72" actId="1076"/>
          <ac:picMkLst>
            <pc:docMk/>
            <pc:sldMk cId="3509327855" sldId="292"/>
            <ac:picMk id="6" creationId="{56641963-2ADD-215B-9D11-EA3807BAA4FB}"/>
          </ac:picMkLst>
        </pc:picChg>
        <pc:picChg chg="add mod">
          <ac:chgData name="Llinos Gillett (2514259)" userId="S::2514259@student.uwtsd.ac.uk::24a503d8-8765-4b17-8180-af7bee5e106d" providerId="AD" clId="Web-{77B1A0CF-A279-AED4-0C07-160F82BAFE14}" dt="2026-01-18T15:55:59.859" v="98" actId="1076"/>
          <ac:picMkLst>
            <pc:docMk/>
            <pc:sldMk cId="3509327855" sldId="292"/>
            <ac:picMk id="7" creationId="{2868DF84-6B4B-6A3F-269B-6BC4297993EB}"/>
          </ac:picMkLst>
        </pc:picChg>
        <pc:picChg chg="add mod">
          <ac:chgData name="Llinos Gillett (2514259)" userId="S::2514259@student.uwtsd.ac.uk::24a503d8-8765-4b17-8180-af7bee5e106d" providerId="AD" clId="Web-{77B1A0CF-A279-AED4-0C07-160F82BAFE14}" dt="2026-01-18T15:59:22.695" v="145" actId="1076"/>
          <ac:picMkLst>
            <pc:docMk/>
            <pc:sldMk cId="3509327855" sldId="292"/>
            <ac:picMk id="8" creationId="{C772EEF1-6D40-C415-F361-68DF476D0C95}"/>
          </ac:picMkLst>
        </pc:picChg>
      </pc:sldChg>
      <pc:sldChg chg="addSp delSp modSp add del replId addAnim delAnim">
        <pc:chgData name="Llinos Gillett (2514259)" userId="S::2514259@student.uwtsd.ac.uk::24a503d8-8765-4b17-8180-af7bee5e106d" providerId="AD" clId="Web-{77B1A0CF-A279-AED4-0C07-160F82BAFE14}" dt="2026-01-18T16:11:25.804" v="258"/>
        <pc:sldMkLst>
          <pc:docMk/>
          <pc:sldMk cId="981999678" sldId="293"/>
        </pc:sldMkLst>
        <pc:spChg chg="mod">
          <ac:chgData name="Llinos Gillett (2514259)" userId="S::2514259@student.uwtsd.ac.uk::24a503d8-8765-4b17-8180-af7bee5e106d" providerId="AD" clId="Web-{77B1A0CF-A279-AED4-0C07-160F82BAFE14}" dt="2026-01-18T16:02:02.949" v="174" actId="20577"/>
          <ac:spMkLst>
            <pc:docMk/>
            <pc:sldMk cId="981999678" sldId="293"/>
            <ac:spMk id="2" creationId="{CA0C46DD-AF18-32B9-4D8D-D7BAA4D9743F}"/>
          </ac:spMkLst>
        </pc:spChg>
        <pc:spChg chg="mod">
          <ac:chgData name="Llinos Gillett (2514259)" userId="S::2514259@student.uwtsd.ac.uk::24a503d8-8765-4b17-8180-af7bee5e106d" providerId="AD" clId="Web-{77B1A0CF-A279-AED4-0C07-160F82BAFE14}" dt="2026-01-18T16:02:51.637" v="189" actId="20577"/>
          <ac:spMkLst>
            <pc:docMk/>
            <pc:sldMk cId="981999678" sldId="293"/>
            <ac:spMk id="3" creationId="{BBCC9B8D-7348-A972-E254-51818BA7417B}"/>
          </ac:spMkLst>
        </pc:spChg>
        <pc:spChg chg="del mod">
          <ac:chgData name="Llinos Gillett (2514259)" userId="S::2514259@student.uwtsd.ac.uk::24a503d8-8765-4b17-8180-af7bee5e106d" providerId="AD" clId="Web-{77B1A0CF-A279-AED4-0C07-160F82BAFE14}" dt="2026-01-18T16:02:45.168" v="185"/>
          <ac:spMkLst>
            <pc:docMk/>
            <pc:sldMk cId="981999678" sldId="293"/>
            <ac:spMk id="5" creationId="{40BD7B05-2C97-82F5-DCD5-FEEE39E4A9A4}"/>
          </ac:spMkLst>
        </pc:spChg>
        <pc:spChg chg="add mod">
          <ac:chgData name="Llinos Gillett (2514259)" userId="S::2514259@student.uwtsd.ac.uk::24a503d8-8765-4b17-8180-af7bee5e106d" providerId="AD" clId="Web-{77B1A0CF-A279-AED4-0C07-160F82BAFE14}" dt="2026-01-18T16:10:25.502" v="252" actId="1076"/>
          <ac:spMkLst>
            <pc:docMk/>
            <pc:sldMk cId="981999678" sldId="293"/>
            <ac:spMk id="10" creationId="{105E1C0D-55D2-1818-7BFA-9B16E0D99E11}"/>
          </ac:spMkLst>
        </pc:spChg>
        <pc:picChg chg="del">
          <ac:chgData name="Llinos Gillett (2514259)" userId="S::2514259@student.uwtsd.ac.uk::24a503d8-8765-4b17-8180-af7bee5e106d" providerId="AD" clId="Web-{77B1A0CF-A279-AED4-0C07-160F82BAFE14}" dt="2026-01-18T16:02:34.418" v="179"/>
          <ac:picMkLst>
            <pc:docMk/>
            <pc:sldMk cId="981999678" sldId="293"/>
            <ac:picMk id="4" creationId="{964A38D8-1467-CA79-9D61-70D533290CB5}"/>
          </ac:picMkLst>
        </pc:picChg>
        <pc:picChg chg="del">
          <ac:chgData name="Llinos Gillett (2514259)" userId="S::2514259@student.uwtsd.ac.uk::24a503d8-8765-4b17-8180-af7bee5e106d" providerId="AD" clId="Web-{77B1A0CF-A279-AED4-0C07-160F82BAFE14}" dt="2026-01-18T16:02:37.887" v="181"/>
          <ac:picMkLst>
            <pc:docMk/>
            <pc:sldMk cId="981999678" sldId="293"/>
            <ac:picMk id="6" creationId="{B74B2AD1-D87D-CBE8-5481-A4EEE6B6E214}"/>
          </ac:picMkLst>
        </pc:picChg>
        <pc:picChg chg="del">
          <ac:chgData name="Llinos Gillett (2514259)" userId="S::2514259@student.uwtsd.ac.uk::24a503d8-8765-4b17-8180-af7bee5e106d" providerId="AD" clId="Web-{77B1A0CF-A279-AED4-0C07-160F82BAFE14}" dt="2026-01-18T16:02:36.199" v="180"/>
          <ac:picMkLst>
            <pc:docMk/>
            <pc:sldMk cId="981999678" sldId="293"/>
            <ac:picMk id="7" creationId="{25BAB987-0912-AF10-ED35-57ED956520E1}"/>
          </ac:picMkLst>
        </pc:picChg>
        <pc:picChg chg="del">
          <ac:chgData name="Llinos Gillett (2514259)" userId="S::2514259@student.uwtsd.ac.uk::24a503d8-8765-4b17-8180-af7bee5e106d" providerId="AD" clId="Web-{77B1A0CF-A279-AED4-0C07-160F82BAFE14}" dt="2026-01-18T16:02:39.543" v="182"/>
          <ac:picMkLst>
            <pc:docMk/>
            <pc:sldMk cId="981999678" sldId="293"/>
            <ac:picMk id="8" creationId="{211E8594-F039-0105-DEE0-80DC485817B4}"/>
          </ac:picMkLst>
        </pc:picChg>
        <pc:picChg chg="add mod">
          <ac:chgData name="Llinos Gillett (2514259)" userId="S::2514259@student.uwtsd.ac.uk::24a503d8-8765-4b17-8180-af7bee5e106d" providerId="AD" clId="Web-{77B1A0CF-A279-AED4-0C07-160F82BAFE14}" dt="2026-01-18T16:08:47.625" v="237" actId="1076"/>
          <ac:picMkLst>
            <pc:docMk/>
            <pc:sldMk cId="981999678" sldId="293"/>
            <ac:picMk id="9" creationId="{A0840ED3-E119-4925-71F2-4FAECD40B710}"/>
          </ac:picMkLst>
        </pc:picChg>
        <pc:picChg chg="add mod">
          <ac:chgData name="Llinos Gillett (2514259)" userId="S::2514259@student.uwtsd.ac.uk::24a503d8-8765-4b17-8180-af7bee5e106d" providerId="AD" clId="Web-{77B1A0CF-A279-AED4-0C07-160F82BAFE14}" dt="2026-01-18T16:08:52.469" v="238" actId="1076"/>
          <ac:picMkLst>
            <pc:docMk/>
            <pc:sldMk cId="981999678" sldId="293"/>
            <ac:picMk id="11" creationId="{E3DC9783-9FEF-0ED3-29B9-0DFA619A8DD1}"/>
          </ac:picMkLst>
        </pc:picChg>
      </pc:sldChg>
      <pc:sldChg chg="new del">
        <pc:chgData name="Llinos Gillett (2514259)" userId="S::2514259@student.uwtsd.ac.uk::24a503d8-8765-4b17-8180-af7bee5e106d" providerId="AD" clId="Web-{77B1A0CF-A279-AED4-0C07-160F82BAFE14}" dt="2026-01-18T16:01:21.432" v="154"/>
        <pc:sldMkLst>
          <pc:docMk/>
          <pc:sldMk cId="4265394381" sldId="293"/>
        </pc:sldMkLst>
      </pc:sldChg>
      <pc:sldChg chg="modSp add replId">
        <pc:chgData name="Llinos Gillett (2514259)" userId="S::2514259@student.uwtsd.ac.uk::24a503d8-8765-4b17-8180-af7bee5e106d" providerId="AD" clId="Web-{77B1A0CF-A279-AED4-0C07-160F82BAFE14}" dt="2026-01-18T17:37:59.219" v="650" actId="20577"/>
        <pc:sldMkLst>
          <pc:docMk/>
          <pc:sldMk cId="613605309" sldId="294"/>
        </pc:sldMkLst>
        <pc:spChg chg="mod">
          <ac:chgData name="Llinos Gillett (2514259)" userId="S::2514259@student.uwtsd.ac.uk::24a503d8-8765-4b17-8180-af7bee5e106d" providerId="AD" clId="Web-{77B1A0CF-A279-AED4-0C07-160F82BAFE14}" dt="2026-01-18T17:37:59.219" v="650" actId="20577"/>
          <ac:spMkLst>
            <pc:docMk/>
            <pc:sldMk cId="613605309" sldId="294"/>
            <ac:spMk id="3" creationId="{3DB67784-52B8-6FA6-EE38-8BBE7D4957B0}"/>
          </ac:spMkLst>
        </pc:spChg>
        <pc:spChg chg="mod">
          <ac:chgData name="Llinos Gillett (2514259)" userId="S::2514259@student.uwtsd.ac.uk::24a503d8-8765-4b17-8180-af7bee5e106d" providerId="AD" clId="Web-{77B1A0CF-A279-AED4-0C07-160F82BAFE14}" dt="2026-01-18T16:10:01.454" v="247" actId="20577"/>
          <ac:spMkLst>
            <pc:docMk/>
            <pc:sldMk cId="613605309" sldId="294"/>
            <ac:spMk id="10" creationId="{BC5C63ED-5656-72C0-EC52-2CAE90DE3487}"/>
          </ac:spMkLst>
        </pc:spChg>
      </pc:sldChg>
      <pc:sldChg chg="new del">
        <pc:chgData name="Llinos Gillett (2514259)" userId="S::2514259@student.uwtsd.ac.uk::24a503d8-8765-4b17-8180-af7bee5e106d" providerId="AD" clId="Web-{77B1A0CF-A279-AED4-0C07-160F82BAFE14}" dt="2026-01-18T16:09:31.938" v="242"/>
        <pc:sldMkLst>
          <pc:docMk/>
          <pc:sldMk cId="4275112618" sldId="294"/>
        </pc:sldMkLst>
      </pc:sldChg>
      <pc:sldChg chg="addSp delSp modSp add replId addAnim delAnim">
        <pc:chgData name="Llinos Gillett (2514259)" userId="S::2514259@student.uwtsd.ac.uk::24a503d8-8765-4b17-8180-af7bee5e106d" providerId="AD" clId="Web-{77B1A0CF-A279-AED4-0C07-160F82BAFE14}" dt="2026-01-18T16:17:35.208" v="314" actId="20577"/>
        <pc:sldMkLst>
          <pc:docMk/>
          <pc:sldMk cId="3489771539" sldId="295"/>
        </pc:sldMkLst>
        <pc:spChg chg="mod">
          <ac:chgData name="Llinos Gillett (2514259)" userId="S::2514259@student.uwtsd.ac.uk::24a503d8-8765-4b17-8180-af7bee5e106d" providerId="AD" clId="Web-{77B1A0CF-A279-AED4-0C07-160F82BAFE14}" dt="2026-01-18T16:11:39.007" v="263" actId="20577"/>
          <ac:spMkLst>
            <pc:docMk/>
            <pc:sldMk cId="3489771539" sldId="295"/>
            <ac:spMk id="2" creationId="{E5181B3F-B56B-B085-B58C-17C344CC32ED}"/>
          </ac:spMkLst>
        </pc:spChg>
        <pc:spChg chg="mod">
          <ac:chgData name="Llinos Gillett (2514259)" userId="S::2514259@student.uwtsd.ac.uk::24a503d8-8765-4b17-8180-af7bee5e106d" providerId="AD" clId="Web-{77B1A0CF-A279-AED4-0C07-160F82BAFE14}" dt="2026-01-18T16:17:07.129" v="309" actId="1076"/>
          <ac:spMkLst>
            <pc:docMk/>
            <pc:sldMk cId="3489771539" sldId="295"/>
            <ac:spMk id="3" creationId="{1DF6A644-7A98-6A59-0CC4-1C38DA48AE25}"/>
          </ac:spMkLst>
        </pc:spChg>
        <pc:spChg chg="mod">
          <ac:chgData name="Llinos Gillett (2514259)" userId="S::2514259@student.uwtsd.ac.uk::24a503d8-8765-4b17-8180-af7bee5e106d" providerId="AD" clId="Web-{77B1A0CF-A279-AED4-0C07-160F82BAFE14}" dt="2026-01-18T16:17:35.208" v="314" actId="20577"/>
          <ac:spMkLst>
            <pc:docMk/>
            <pc:sldMk cId="3489771539" sldId="295"/>
            <ac:spMk id="10" creationId="{BC66ACDD-A319-BE3F-899D-DD459C5412DD}"/>
          </ac:spMkLst>
        </pc:spChg>
        <pc:picChg chg="add mod">
          <ac:chgData name="Llinos Gillett (2514259)" userId="S::2514259@student.uwtsd.ac.uk::24a503d8-8765-4b17-8180-af7bee5e106d" providerId="AD" clId="Web-{77B1A0CF-A279-AED4-0C07-160F82BAFE14}" dt="2026-01-18T16:14:42.672" v="277" actId="1076"/>
          <ac:picMkLst>
            <pc:docMk/>
            <pc:sldMk cId="3489771539" sldId="295"/>
            <ac:picMk id="4" creationId="{6F5CB077-3685-E944-A569-43E6E3543455}"/>
          </ac:picMkLst>
        </pc:picChg>
        <pc:picChg chg="add mod">
          <ac:chgData name="Llinos Gillett (2514259)" userId="S::2514259@student.uwtsd.ac.uk::24a503d8-8765-4b17-8180-af7bee5e106d" providerId="AD" clId="Web-{77B1A0CF-A279-AED4-0C07-160F82BAFE14}" dt="2026-01-18T16:16:51.175" v="307" actId="1076"/>
          <ac:picMkLst>
            <pc:docMk/>
            <pc:sldMk cId="3489771539" sldId="295"/>
            <ac:picMk id="5" creationId="{BA78AD86-FF93-CC0B-0BEA-2A7DEBB0CC03}"/>
          </ac:picMkLst>
        </pc:picChg>
        <pc:picChg chg="del">
          <ac:chgData name="Llinos Gillett (2514259)" userId="S::2514259@student.uwtsd.ac.uk::24a503d8-8765-4b17-8180-af7bee5e106d" providerId="AD" clId="Web-{77B1A0CF-A279-AED4-0C07-160F82BAFE14}" dt="2026-01-18T16:14:24.546" v="271"/>
          <ac:picMkLst>
            <pc:docMk/>
            <pc:sldMk cId="3489771539" sldId="295"/>
            <ac:picMk id="9" creationId="{4D282214-005E-7F23-7FF6-EA2525AD653B}"/>
          </ac:picMkLst>
        </pc:picChg>
        <pc:picChg chg="del">
          <ac:chgData name="Llinos Gillett (2514259)" userId="S::2514259@student.uwtsd.ac.uk::24a503d8-8765-4b17-8180-af7bee5e106d" providerId="AD" clId="Web-{77B1A0CF-A279-AED4-0C07-160F82BAFE14}" dt="2026-01-18T16:16:06.659" v="292"/>
          <ac:picMkLst>
            <pc:docMk/>
            <pc:sldMk cId="3489771539" sldId="295"/>
            <ac:picMk id="11" creationId="{B6AF55DA-FC2A-02AA-AD59-C3E30B86B356}"/>
          </ac:picMkLst>
        </pc:picChg>
      </pc:sldChg>
      <pc:sldChg chg="addSp delSp modSp new mod modTransition setBg">
        <pc:chgData name="Llinos Gillett (2514259)" userId="S::2514259@student.uwtsd.ac.uk::24a503d8-8765-4b17-8180-af7bee5e106d" providerId="AD" clId="Web-{77B1A0CF-A279-AED4-0C07-160F82BAFE14}" dt="2026-01-18T16:22:14.494" v="342"/>
        <pc:sldMkLst>
          <pc:docMk/>
          <pc:sldMk cId="1939304910" sldId="296"/>
        </pc:sldMkLst>
        <pc:spChg chg="del mod">
          <ac:chgData name="Llinos Gillett (2514259)" userId="S::2514259@student.uwtsd.ac.uk::24a503d8-8765-4b17-8180-af7bee5e106d" providerId="AD" clId="Web-{77B1A0CF-A279-AED4-0C07-160F82BAFE14}" dt="2026-01-18T16:19:30.382" v="321"/>
          <ac:spMkLst>
            <pc:docMk/>
            <pc:sldMk cId="1939304910" sldId="296"/>
            <ac:spMk id="2" creationId="{F04C9C3B-9829-2D78-66F2-3763D85E65F1}"/>
          </ac:spMkLst>
        </pc:spChg>
        <pc:spChg chg="mod">
          <ac:chgData name="Llinos Gillett (2514259)" userId="S::2514259@student.uwtsd.ac.uk::24a503d8-8765-4b17-8180-af7bee5e106d" providerId="AD" clId="Web-{77B1A0CF-A279-AED4-0C07-160F82BAFE14}" dt="2026-01-18T16:19:19.366" v="320"/>
          <ac:spMkLst>
            <pc:docMk/>
            <pc:sldMk cId="1939304910" sldId="296"/>
            <ac:spMk id="3" creationId="{6E13C2A2-78D9-8D6A-F38C-AB926F61EF2E}"/>
          </ac:spMkLst>
        </pc:spChg>
        <pc:spChg chg="add">
          <ac:chgData name="Llinos Gillett (2514259)" userId="S::2514259@student.uwtsd.ac.uk::24a503d8-8765-4b17-8180-af7bee5e106d" providerId="AD" clId="Web-{77B1A0CF-A279-AED4-0C07-160F82BAFE14}" dt="2026-01-18T16:19:19.366" v="320"/>
          <ac:spMkLst>
            <pc:docMk/>
            <pc:sldMk cId="1939304910" sldId="296"/>
            <ac:spMk id="9" creationId="{F13C74B1-5B17-4795-BED0-7140497B445A}"/>
          </ac:spMkLst>
        </pc:spChg>
        <pc:spChg chg="add">
          <ac:chgData name="Llinos Gillett (2514259)" userId="S::2514259@student.uwtsd.ac.uk::24a503d8-8765-4b17-8180-af7bee5e106d" providerId="AD" clId="Web-{77B1A0CF-A279-AED4-0C07-160F82BAFE14}" dt="2026-01-18T16:19:19.366" v="320"/>
          <ac:spMkLst>
            <pc:docMk/>
            <pc:sldMk cId="1939304910" sldId="296"/>
            <ac:spMk id="11" creationId="{D4974D33-8DC5-464E-8C6D-BE58F0669C17}"/>
          </ac:spMkLst>
        </pc:spChg>
        <pc:picChg chg="add">
          <ac:chgData name="Llinos Gillett (2514259)" userId="S::2514259@student.uwtsd.ac.uk::24a503d8-8765-4b17-8180-af7bee5e106d" providerId="AD" clId="Web-{77B1A0CF-A279-AED4-0C07-160F82BAFE14}" dt="2026-01-18T16:19:19.366" v="320"/>
          <ac:picMkLst>
            <pc:docMk/>
            <pc:sldMk cId="1939304910" sldId="296"/>
            <ac:picMk id="5" creationId="{1B245B44-69D0-BD61-D94B-7510059613F5}"/>
          </ac:picMkLst>
        </pc:picChg>
      </pc:sldChg>
      <pc:sldChg chg="addSp modSp new mod modTransition setBg modClrScheme chgLayout">
        <pc:chgData name="Llinos Gillett (2514259)" userId="S::2514259@student.uwtsd.ac.uk::24a503d8-8765-4b17-8180-af7bee5e106d" providerId="AD" clId="Web-{77B1A0CF-A279-AED4-0C07-160F82BAFE14}" dt="2026-01-18T16:22:23.556" v="343"/>
        <pc:sldMkLst>
          <pc:docMk/>
          <pc:sldMk cId="3148910531" sldId="297"/>
        </pc:sldMkLst>
        <pc:spChg chg="mod ord">
          <ac:chgData name="Llinos Gillett (2514259)" userId="S::2514259@student.uwtsd.ac.uk::24a503d8-8765-4b17-8180-af7bee5e106d" providerId="AD" clId="Web-{77B1A0CF-A279-AED4-0C07-160F82BAFE14}" dt="2026-01-18T16:21:39.415" v="339"/>
          <ac:spMkLst>
            <pc:docMk/>
            <pc:sldMk cId="3148910531" sldId="297"/>
            <ac:spMk id="2" creationId="{C6AC0B88-2D7F-13A8-7862-9F3F843383F5}"/>
          </ac:spMkLst>
        </pc:spChg>
        <pc:spChg chg="mod ord">
          <ac:chgData name="Llinos Gillett (2514259)" userId="S::2514259@student.uwtsd.ac.uk::24a503d8-8765-4b17-8180-af7bee5e106d" providerId="AD" clId="Web-{77B1A0CF-A279-AED4-0C07-160F82BAFE14}" dt="2026-01-18T16:22:02.759" v="341" actId="20577"/>
          <ac:spMkLst>
            <pc:docMk/>
            <pc:sldMk cId="3148910531" sldId="297"/>
            <ac:spMk id="3" creationId="{4BAC9B4F-9EB3-2CC1-32A9-3A8F3F611E10}"/>
          </ac:spMkLst>
        </pc:spChg>
        <pc:spChg chg="add mod ord">
          <ac:chgData name="Llinos Gillett (2514259)" userId="S::2514259@student.uwtsd.ac.uk::24a503d8-8765-4b17-8180-af7bee5e106d" providerId="AD" clId="Web-{77B1A0CF-A279-AED4-0C07-160F82BAFE14}" dt="2026-01-18T16:22:02.759" v="341" actId="20577"/>
          <ac:spMkLst>
            <pc:docMk/>
            <pc:sldMk cId="3148910531" sldId="297"/>
            <ac:spMk id="4" creationId="{D8EAFE9A-AE82-E0D9-F0D8-4076D85044F8}"/>
          </ac:spMkLst>
        </pc:spChg>
        <pc:spChg chg="add">
          <ac:chgData name="Llinos Gillett (2514259)" userId="S::2514259@student.uwtsd.ac.uk::24a503d8-8765-4b17-8180-af7bee5e106d" providerId="AD" clId="Web-{77B1A0CF-A279-AED4-0C07-160F82BAFE14}" dt="2026-01-18T16:21:39.415" v="339"/>
          <ac:spMkLst>
            <pc:docMk/>
            <pc:sldMk cId="3148910531" sldId="297"/>
            <ac:spMk id="9" creationId="{428D436F-9ACD-4C92-AFC8-C934C527A6A4}"/>
          </ac:spMkLst>
        </pc:spChg>
        <pc:spChg chg="add">
          <ac:chgData name="Llinos Gillett (2514259)" userId="S::2514259@student.uwtsd.ac.uk::24a503d8-8765-4b17-8180-af7bee5e106d" providerId="AD" clId="Web-{77B1A0CF-A279-AED4-0C07-160F82BAFE14}" dt="2026-01-18T16:21:39.415" v="339"/>
          <ac:spMkLst>
            <pc:docMk/>
            <pc:sldMk cId="3148910531" sldId="297"/>
            <ac:spMk id="11" creationId="{090538E0-A884-4E60-A6AB-77D830E2FCED}"/>
          </ac:spMkLst>
        </pc:spChg>
        <pc:spChg chg="add">
          <ac:chgData name="Llinos Gillett (2514259)" userId="S::2514259@student.uwtsd.ac.uk::24a503d8-8765-4b17-8180-af7bee5e106d" providerId="AD" clId="Web-{77B1A0CF-A279-AED4-0C07-160F82BAFE14}" dt="2026-01-18T16:21:39.415" v="339"/>
          <ac:spMkLst>
            <pc:docMk/>
            <pc:sldMk cId="3148910531" sldId="297"/>
            <ac:spMk id="13" creationId="{DB0D7DD0-1C67-4D4C-9E06-678233DB8468}"/>
          </ac:spMkLst>
        </pc:spChg>
      </pc:sldChg>
      <pc:sldChg chg="addSp delSp modSp new del mod modClrScheme chgLayout">
        <pc:chgData name="Llinos Gillett (2514259)" userId="S::2514259@student.uwtsd.ac.uk::24a503d8-8765-4b17-8180-af7bee5e106d" providerId="AD" clId="Web-{77B1A0CF-A279-AED4-0C07-160F82BAFE14}" dt="2026-01-18T16:24:09.870" v="352"/>
        <pc:sldMkLst>
          <pc:docMk/>
          <pc:sldMk cId="2981465836" sldId="298"/>
        </pc:sldMkLst>
        <pc:spChg chg="del">
          <ac:chgData name="Llinos Gillett (2514259)" userId="S::2514259@student.uwtsd.ac.uk::24a503d8-8765-4b17-8180-af7bee5e106d" providerId="AD" clId="Web-{77B1A0CF-A279-AED4-0C07-160F82BAFE14}" dt="2026-01-18T16:23:06.822" v="345"/>
          <ac:spMkLst>
            <pc:docMk/>
            <pc:sldMk cId="2981465836" sldId="298"/>
            <ac:spMk id="2" creationId="{729EB2A4-DF51-1690-20DB-61E3005A0BA0}"/>
          </ac:spMkLst>
        </pc:spChg>
        <pc:spChg chg="del">
          <ac:chgData name="Llinos Gillett (2514259)" userId="S::2514259@student.uwtsd.ac.uk::24a503d8-8765-4b17-8180-af7bee5e106d" providerId="AD" clId="Web-{77B1A0CF-A279-AED4-0C07-160F82BAFE14}" dt="2026-01-18T16:23:06.822" v="345"/>
          <ac:spMkLst>
            <pc:docMk/>
            <pc:sldMk cId="2981465836" sldId="298"/>
            <ac:spMk id="3" creationId="{E1565CB0-F202-94DB-FC9C-9771C67C5213}"/>
          </ac:spMkLst>
        </pc:spChg>
        <pc:spChg chg="del">
          <ac:chgData name="Llinos Gillett (2514259)" userId="S::2514259@student.uwtsd.ac.uk::24a503d8-8765-4b17-8180-af7bee5e106d" providerId="AD" clId="Web-{77B1A0CF-A279-AED4-0C07-160F82BAFE14}" dt="2026-01-18T16:23:06.822" v="345"/>
          <ac:spMkLst>
            <pc:docMk/>
            <pc:sldMk cId="2981465836" sldId="298"/>
            <ac:spMk id="4" creationId="{E4D2DD53-F877-5B04-C90D-39F907D176AF}"/>
          </ac:spMkLst>
        </pc:spChg>
        <pc:spChg chg="add del mod">
          <ac:chgData name="Llinos Gillett (2514259)" userId="S::2514259@student.uwtsd.ac.uk::24a503d8-8765-4b17-8180-af7bee5e106d" providerId="AD" clId="Web-{77B1A0CF-A279-AED4-0C07-160F82BAFE14}" dt="2026-01-18T16:23:48.276" v="351"/>
          <ac:spMkLst>
            <pc:docMk/>
            <pc:sldMk cId="2981465836" sldId="298"/>
            <ac:spMk id="5" creationId="{A6999ACA-4E27-374D-127E-3BD7A0D37A6C}"/>
          </ac:spMkLst>
        </pc:spChg>
      </pc:sldChg>
      <pc:sldChg chg="addSp delSp modSp add replId">
        <pc:chgData name="Llinos Gillett (2514259)" userId="S::2514259@student.uwtsd.ac.uk::24a503d8-8765-4b17-8180-af7bee5e106d" providerId="AD" clId="Web-{77B1A0CF-A279-AED4-0C07-160F82BAFE14}" dt="2026-01-18T16:29:55.053" v="430" actId="1076"/>
        <pc:sldMkLst>
          <pc:docMk/>
          <pc:sldMk cId="3223055720" sldId="298"/>
        </pc:sldMkLst>
        <pc:spChg chg="add mod">
          <ac:chgData name="Llinos Gillett (2514259)" userId="S::2514259@student.uwtsd.ac.uk::24a503d8-8765-4b17-8180-af7bee5e106d" providerId="AD" clId="Web-{77B1A0CF-A279-AED4-0C07-160F82BAFE14}" dt="2026-01-18T16:28:16.392" v="417" actId="1076"/>
          <ac:spMkLst>
            <pc:docMk/>
            <pc:sldMk cId="3223055720" sldId="298"/>
            <ac:spMk id="5" creationId="{1921D992-2C2E-1CD1-B889-36FAC42BE62D}"/>
          </ac:spMkLst>
        </pc:spChg>
        <pc:spChg chg="add mod">
          <ac:chgData name="Llinos Gillett (2514259)" userId="S::2514259@student.uwtsd.ac.uk::24a503d8-8765-4b17-8180-af7bee5e106d" providerId="AD" clId="Web-{77B1A0CF-A279-AED4-0C07-160F82BAFE14}" dt="2026-01-18T16:28:05.422" v="415" actId="1076"/>
          <ac:spMkLst>
            <pc:docMk/>
            <pc:sldMk cId="3223055720" sldId="298"/>
            <ac:spMk id="6" creationId="{8C595CEB-06E9-FF6B-9A79-B3098BD10BF6}"/>
          </ac:spMkLst>
        </pc:spChg>
        <pc:spChg chg="del">
          <ac:chgData name="Llinos Gillett (2514259)" userId="S::2514259@student.uwtsd.ac.uk::24a503d8-8765-4b17-8180-af7bee5e106d" providerId="AD" clId="Web-{77B1A0CF-A279-AED4-0C07-160F82BAFE14}" dt="2026-01-18T16:25:10.792" v="364"/>
          <ac:spMkLst>
            <pc:docMk/>
            <pc:sldMk cId="3223055720" sldId="298"/>
            <ac:spMk id="8" creationId="{4BC6AD06-02BA-C75F-605E-BDF63A42F2CF}"/>
          </ac:spMkLst>
        </pc:spChg>
        <pc:spChg chg="mod">
          <ac:chgData name="Llinos Gillett (2514259)" userId="S::2514259@student.uwtsd.ac.uk::24a503d8-8765-4b17-8180-af7bee5e106d" providerId="AD" clId="Web-{77B1A0CF-A279-AED4-0C07-160F82BAFE14}" dt="2026-01-18T16:29:55.053" v="430" actId="1076"/>
          <ac:spMkLst>
            <pc:docMk/>
            <pc:sldMk cId="3223055720" sldId="298"/>
            <ac:spMk id="9" creationId="{4FAF22F7-B6C1-1B2A-090A-7A8B0807C394}"/>
          </ac:spMkLst>
        </pc:spChg>
        <pc:spChg chg="del">
          <ac:chgData name="Llinos Gillett (2514259)" userId="S::2514259@student.uwtsd.ac.uk::24a503d8-8765-4b17-8180-af7bee5e106d" providerId="AD" clId="Web-{77B1A0CF-A279-AED4-0C07-160F82BAFE14}" dt="2026-01-18T16:25:12.870" v="365"/>
          <ac:spMkLst>
            <pc:docMk/>
            <pc:sldMk cId="3223055720" sldId="298"/>
            <ac:spMk id="16" creationId="{DA7C1214-3B11-2D43-A378-B3E78174DE95}"/>
          </ac:spMkLst>
        </pc:spChg>
        <pc:spChg chg="add del mod">
          <ac:chgData name="Llinos Gillett (2514259)" userId="S::2514259@student.uwtsd.ac.uk::24a503d8-8765-4b17-8180-af7bee5e106d" providerId="AD" clId="Web-{77B1A0CF-A279-AED4-0C07-160F82BAFE14}" dt="2026-01-18T16:29:07.613" v="424"/>
          <ac:spMkLst>
            <pc:docMk/>
            <pc:sldMk cId="3223055720" sldId="298"/>
            <ac:spMk id="17" creationId="{39FA78A5-F974-2D9D-DE52-530C50FFBCEE}"/>
          </ac:spMkLst>
        </pc:spChg>
        <pc:spChg chg="del">
          <ac:chgData name="Llinos Gillett (2514259)" userId="S::2514259@student.uwtsd.ac.uk::24a503d8-8765-4b17-8180-af7bee5e106d" providerId="AD" clId="Web-{77B1A0CF-A279-AED4-0C07-160F82BAFE14}" dt="2026-01-18T16:27:50.687" v="409"/>
          <ac:spMkLst>
            <pc:docMk/>
            <pc:sldMk cId="3223055720" sldId="298"/>
            <ac:spMk id="18" creationId="{FE5EFB28-9627-6096-951B-BA9E3860F4E4}"/>
          </ac:spMkLst>
        </pc:spChg>
        <pc:spChg chg="del">
          <ac:chgData name="Llinos Gillett (2514259)" userId="S::2514259@student.uwtsd.ac.uk::24a503d8-8765-4b17-8180-af7bee5e106d" providerId="AD" clId="Web-{77B1A0CF-A279-AED4-0C07-160F82BAFE14}" dt="2026-01-18T16:27:52.202" v="410"/>
          <ac:spMkLst>
            <pc:docMk/>
            <pc:sldMk cId="3223055720" sldId="298"/>
            <ac:spMk id="19" creationId="{56CDF70E-68B9-FC0B-D9F9-C379744F8F95}"/>
          </ac:spMkLst>
        </pc:spChg>
        <pc:spChg chg="del">
          <ac:chgData name="Llinos Gillett (2514259)" userId="S::2514259@student.uwtsd.ac.uk::24a503d8-8765-4b17-8180-af7bee5e106d" providerId="AD" clId="Web-{77B1A0CF-A279-AED4-0C07-160F82BAFE14}" dt="2026-01-18T16:25:14.839" v="366"/>
          <ac:spMkLst>
            <pc:docMk/>
            <pc:sldMk cId="3223055720" sldId="298"/>
            <ac:spMk id="20" creationId="{670736B8-16B5-86AF-C3AA-1CF988535285}"/>
          </ac:spMkLst>
        </pc:spChg>
        <pc:spChg chg="del">
          <ac:chgData name="Llinos Gillett (2514259)" userId="S::2514259@student.uwtsd.ac.uk::24a503d8-8765-4b17-8180-af7bee5e106d" providerId="AD" clId="Web-{77B1A0CF-A279-AED4-0C07-160F82BAFE14}" dt="2026-01-18T16:25:16.542" v="367"/>
          <ac:spMkLst>
            <pc:docMk/>
            <pc:sldMk cId="3223055720" sldId="298"/>
            <ac:spMk id="21" creationId="{76619155-F389-BEDA-003D-D76DB72B19D6}"/>
          </ac:spMkLst>
        </pc:spChg>
        <pc:spChg chg="mod">
          <ac:chgData name="Llinos Gillett (2514259)" userId="S::2514259@student.uwtsd.ac.uk::24a503d8-8765-4b17-8180-af7bee5e106d" providerId="AD" clId="Web-{77B1A0CF-A279-AED4-0C07-160F82BAFE14}" dt="2026-01-18T16:28:40.159" v="423" actId="1076"/>
          <ac:spMkLst>
            <pc:docMk/>
            <pc:sldMk cId="3223055720" sldId="298"/>
            <ac:spMk id="22" creationId="{4EF2EF40-68A1-29FF-0162-23AD4C0D765B}"/>
          </ac:spMkLst>
        </pc:spChg>
        <pc:spChg chg="mod">
          <ac:chgData name="Llinos Gillett (2514259)" userId="S::2514259@student.uwtsd.ac.uk::24a503d8-8765-4b17-8180-af7bee5e106d" providerId="AD" clId="Web-{77B1A0CF-A279-AED4-0C07-160F82BAFE14}" dt="2026-01-18T16:25:06.323" v="363" actId="1076"/>
          <ac:spMkLst>
            <pc:docMk/>
            <pc:sldMk cId="3223055720" sldId="298"/>
            <ac:spMk id="24" creationId="{A4A6505F-9FDD-0375-9F94-D8ED0C1EB660}"/>
          </ac:spMkLst>
        </pc:spChg>
        <pc:picChg chg="add del mod">
          <ac:chgData name="Llinos Gillett (2514259)" userId="S::2514259@student.uwtsd.ac.uk::24a503d8-8765-4b17-8180-af7bee5e106d" providerId="AD" clId="Web-{77B1A0CF-A279-AED4-0C07-160F82BAFE14}" dt="2026-01-18T16:27:34.310" v="405"/>
          <ac:picMkLst>
            <pc:docMk/>
            <pc:sldMk cId="3223055720" sldId="298"/>
            <ac:picMk id="2" creationId="{A4078EBA-1101-1BE1-B0FF-301EA6E4E827}"/>
          </ac:picMkLst>
        </pc:picChg>
        <pc:picChg chg="add del mod">
          <ac:chgData name="Llinos Gillett (2514259)" userId="S::2514259@student.uwtsd.ac.uk::24a503d8-8765-4b17-8180-af7bee5e106d" providerId="AD" clId="Web-{77B1A0CF-A279-AED4-0C07-160F82BAFE14}" dt="2026-01-18T16:27:34.310" v="404"/>
          <ac:picMkLst>
            <pc:docMk/>
            <pc:sldMk cId="3223055720" sldId="298"/>
            <ac:picMk id="3" creationId="{08BA96D0-1CA4-DCCD-50F4-16A8238BCE01}"/>
          </ac:picMkLst>
        </pc:picChg>
        <pc:picChg chg="add del mod">
          <ac:chgData name="Llinos Gillett (2514259)" userId="S::2514259@student.uwtsd.ac.uk::24a503d8-8765-4b17-8180-af7bee5e106d" providerId="AD" clId="Web-{77B1A0CF-A279-AED4-0C07-160F82BAFE14}" dt="2026-01-18T16:27:34.310" v="403"/>
          <ac:picMkLst>
            <pc:docMk/>
            <pc:sldMk cId="3223055720" sldId="298"/>
            <ac:picMk id="4" creationId="{4AA7AA2A-F2D6-24C9-7FA1-BFCE00E53B7A}"/>
          </ac:picMkLst>
        </pc:picChg>
      </pc:sldChg>
      <pc:sldChg chg="add del replId">
        <pc:chgData name="Llinos Gillett (2514259)" userId="S::2514259@student.uwtsd.ac.uk::24a503d8-8765-4b17-8180-af7bee5e106d" providerId="AD" clId="Web-{77B1A0CF-A279-AED4-0C07-160F82BAFE14}" dt="2026-01-18T16:29:48.178" v="429"/>
        <pc:sldMkLst>
          <pc:docMk/>
          <pc:sldMk cId="1700984510" sldId="299"/>
        </pc:sldMkLst>
      </pc:sldChg>
      <pc:sldChg chg="modSp add del replId">
        <pc:chgData name="Llinos Gillett (2514259)" userId="S::2514259@student.uwtsd.ac.uk::24a503d8-8765-4b17-8180-af7bee5e106d" providerId="AD" clId="Web-{77B1A0CF-A279-AED4-0C07-160F82BAFE14}" dt="2026-01-18T17:40:21.474" v="653" actId="20577"/>
        <pc:sldMkLst>
          <pc:docMk/>
          <pc:sldMk cId="3008281929" sldId="299"/>
        </pc:sldMkLst>
        <pc:spChg chg="mod">
          <ac:chgData name="Llinos Gillett (2514259)" userId="S::2514259@student.uwtsd.ac.uk::24a503d8-8765-4b17-8180-af7bee5e106d" providerId="AD" clId="Web-{77B1A0CF-A279-AED4-0C07-160F82BAFE14}" dt="2026-01-18T16:30:52.962" v="434"/>
          <ac:spMkLst>
            <pc:docMk/>
            <pc:sldMk cId="3008281929" sldId="299"/>
            <ac:spMk id="5" creationId="{57D49B33-BBA8-DDE6-F0E1-4CE0DC9E78E5}"/>
          </ac:spMkLst>
        </pc:spChg>
        <pc:spChg chg="mod">
          <ac:chgData name="Llinos Gillett (2514259)" userId="S::2514259@student.uwtsd.ac.uk::24a503d8-8765-4b17-8180-af7bee5e106d" providerId="AD" clId="Web-{77B1A0CF-A279-AED4-0C07-160F82BAFE14}" dt="2026-01-18T17:40:21.474" v="653" actId="20577"/>
          <ac:spMkLst>
            <pc:docMk/>
            <pc:sldMk cId="3008281929" sldId="299"/>
            <ac:spMk id="9" creationId="{377C812A-0D19-AF92-10B8-6F21821485C9}"/>
          </ac:spMkLst>
        </pc:spChg>
        <pc:spChg chg="mod">
          <ac:chgData name="Llinos Gillett (2514259)" userId="S::2514259@student.uwtsd.ac.uk::24a503d8-8765-4b17-8180-af7bee5e106d" providerId="AD" clId="Web-{77B1A0CF-A279-AED4-0C07-160F82BAFE14}" dt="2026-01-18T16:30:57.134" v="435"/>
          <ac:spMkLst>
            <pc:docMk/>
            <pc:sldMk cId="3008281929" sldId="299"/>
            <ac:spMk id="17" creationId="{EE4D7B86-B928-3BAB-81FA-93BF87C06A74}"/>
          </ac:spMkLst>
        </pc:spChg>
        <pc:spChg chg="mod">
          <ac:chgData name="Llinos Gillett (2514259)" userId="S::2514259@student.uwtsd.ac.uk::24a503d8-8765-4b17-8180-af7bee5e106d" providerId="AD" clId="Web-{77B1A0CF-A279-AED4-0C07-160F82BAFE14}" dt="2026-01-18T16:31:10.275" v="439" actId="1076"/>
          <ac:spMkLst>
            <pc:docMk/>
            <pc:sldMk cId="3008281929" sldId="299"/>
            <ac:spMk id="22" creationId="{253C7632-7FD2-B187-F946-C27A3EB51B24}"/>
          </ac:spMkLst>
        </pc:spChg>
      </pc:sldChg>
      <pc:sldChg chg="addSp delSp modSp add replId">
        <pc:chgData name="Llinos Gillett (2514259)" userId="S::2514259@student.uwtsd.ac.uk::24a503d8-8765-4b17-8180-af7bee5e106d" providerId="AD" clId="Web-{77B1A0CF-A279-AED4-0C07-160F82BAFE14}" dt="2026-01-18T17:40:30.740" v="654" actId="1076"/>
        <pc:sldMkLst>
          <pc:docMk/>
          <pc:sldMk cId="3013749272" sldId="300"/>
        </pc:sldMkLst>
        <pc:spChg chg="add mod">
          <ac:chgData name="Llinos Gillett (2514259)" userId="S::2514259@student.uwtsd.ac.uk::24a503d8-8765-4b17-8180-af7bee5e106d" providerId="AD" clId="Web-{77B1A0CF-A279-AED4-0C07-160F82BAFE14}" dt="2026-01-18T16:32:45.466" v="457" actId="688"/>
          <ac:spMkLst>
            <pc:docMk/>
            <pc:sldMk cId="3013749272" sldId="300"/>
            <ac:spMk id="3" creationId="{ADE1529A-1631-44A3-0DB7-7F8A99E6C675}"/>
          </ac:spMkLst>
        </pc:spChg>
        <pc:spChg chg="mod">
          <ac:chgData name="Llinos Gillett (2514259)" userId="S::2514259@student.uwtsd.ac.uk::24a503d8-8765-4b17-8180-af7bee5e106d" providerId="AD" clId="Web-{77B1A0CF-A279-AED4-0C07-160F82BAFE14}" dt="2026-01-18T16:32:15.340" v="449"/>
          <ac:spMkLst>
            <pc:docMk/>
            <pc:sldMk cId="3013749272" sldId="300"/>
            <ac:spMk id="5" creationId="{7D2E0852-381E-4422-6794-302A9E8383EE}"/>
          </ac:spMkLst>
        </pc:spChg>
        <pc:spChg chg="mod">
          <ac:chgData name="Llinos Gillett (2514259)" userId="S::2514259@student.uwtsd.ac.uk::24a503d8-8765-4b17-8180-af7bee5e106d" providerId="AD" clId="Web-{77B1A0CF-A279-AED4-0C07-160F82BAFE14}" dt="2026-01-18T16:32:20.856" v="450"/>
          <ac:spMkLst>
            <pc:docMk/>
            <pc:sldMk cId="3013749272" sldId="300"/>
            <ac:spMk id="6" creationId="{1D2EC1AF-A20A-974C-96F3-962855B2768B}"/>
          </ac:spMkLst>
        </pc:spChg>
        <pc:spChg chg="mod">
          <ac:chgData name="Llinos Gillett (2514259)" userId="S::2514259@student.uwtsd.ac.uk::24a503d8-8765-4b17-8180-af7bee5e106d" providerId="AD" clId="Web-{77B1A0CF-A279-AED4-0C07-160F82BAFE14}" dt="2026-01-18T17:40:30.740" v="654" actId="1076"/>
          <ac:spMkLst>
            <pc:docMk/>
            <pc:sldMk cId="3013749272" sldId="300"/>
            <ac:spMk id="9" creationId="{78656508-3A97-4211-2C61-A8B3DBC93C58}"/>
          </ac:spMkLst>
        </pc:spChg>
        <pc:spChg chg="del">
          <ac:chgData name="Llinos Gillett (2514259)" userId="S::2514259@student.uwtsd.ac.uk::24a503d8-8765-4b17-8180-af7bee5e106d" providerId="AD" clId="Web-{77B1A0CF-A279-AED4-0C07-160F82BAFE14}" dt="2026-01-18T16:32:29.825" v="451"/>
          <ac:spMkLst>
            <pc:docMk/>
            <pc:sldMk cId="3013749272" sldId="300"/>
            <ac:spMk id="22" creationId="{6F48FED7-68FC-D7FA-6742-0761ABAD1C64}"/>
          </ac:spMkLst>
        </pc:spChg>
      </pc:sldChg>
      <pc:sldChg chg="addSp delSp modSp new mod modMedia setBg addAnim setClrOvrMap">
        <pc:chgData name="Llinos Gillett (2514259)" userId="S::2514259@student.uwtsd.ac.uk::24a503d8-8765-4b17-8180-af7bee5e106d" providerId="AD" clId="Web-{77B1A0CF-A279-AED4-0C07-160F82BAFE14}" dt="2026-01-18T16:39:25.447" v="514" actId="1076"/>
        <pc:sldMkLst>
          <pc:docMk/>
          <pc:sldMk cId="906830089" sldId="301"/>
        </pc:sldMkLst>
        <pc:spChg chg="mod">
          <ac:chgData name="Llinos Gillett (2514259)" userId="S::2514259@student.uwtsd.ac.uk::24a503d8-8765-4b17-8180-af7bee5e106d" providerId="AD" clId="Web-{77B1A0CF-A279-AED4-0C07-160F82BAFE14}" dt="2026-01-18T16:39:18.666" v="511" actId="20577"/>
          <ac:spMkLst>
            <pc:docMk/>
            <pc:sldMk cId="906830089" sldId="301"/>
            <ac:spMk id="2" creationId="{A39AD8D3-A0E6-A425-75DD-2B8D8A9922D6}"/>
          </ac:spMkLst>
        </pc:spChg>
        <pc:spChg chg="mod">
          <ac:chgData name="Llinos Gillett (2514259)" userId="S::2514259@student.uwtsd.ac.uk::24a503d8-8765-4b17-8180-af7bee5e106d" providerId="AD" clId="Web-{77B1A0CF-A279-AED4-0C07-160F82BAFE14}" dt="2026-01-18T16:37:04.430" v="498"/>
          <ac:spMkLst>
            <pc:docMk/>
            <pc:sldMk cId="906830089" sldId="301"/>
            <ac:spMk id="3" creationId="{3DF748F6-A9CC-34B8-A21D-0DB4EE2F962C}"/>
          </ac:spMkLst>
        </pc:spChg>
        <pc:spChg chg="mod">
          <ac:chgData name="Llinos Gillett (2514259)" userId="S::2514259@student.uwtsd.ac.uk::24a503d8-8765-4b17-8180-af7bee5e106d" providerId="AD" clId="Web-{77B1A0CF-A279-AED4-0C07-160F82BAFE14}" dt="2026-01-18T16:37:04.430" v="498"/>
          <ac:spMkLst>
            <pc:docMk/>
            <pc:sldMk cId="906830089" sldId="301"/>
            <ac:spMk id="4" creationId="{80619A09-0637-53AC-0DEF-10093113912F}"/>
          </ac:spMkLst>
        </pc:spChg>
        <pc:spChg chg="add del">
          <ac:chgData name="Llinos Gillett (2514259)" userId="S::2514259@student.uwtsd.ac.uk::24a503d8-8765-4b17-8180-af7bee5e106d" providerId="AD" clId="Web-{77B1A0CF-A279-AED4-0C07-160F82BAFE14}" dt="2026-01-18T16:35:55.070" v="486"/>
          <ac:spMkLst>
            <pc:docMk/>
            <pc:sldMk cId="906830089" sldId="301"/>
            <ac:spMk id="9" creationId="{1DE7243B-5109-444B-8FAF-7437C66BC0E9}"/>
          </ac:spMkLst>
        </pc:spChg>
        <pc:spChg chg="add del">
          <ac:chgData name="Llinos Gillett (2514259)" userId="S::2514259@student.uwtsd.ac.uk::24a503d8-8765-4b17-8180-af7bee5e106d" providerId="AD" clId="Web-{77B1A0CF-A279-AED4-0C07-160F82BAFE14}" dt="2026-01-18T16:35:55.070" v="486"/>
          <ac:spMkLst>
            <pc:docMk/>
            <pc:sldMk cId="906830089" sldId="301"/>
            <ac:spMk id="11" creationId="{4C5D6221-DA7B-4611-AA26-7D8E349FDE96}"/>
          </ac:spMkLst>
        </pc:spChg>
        <pc:spChg chg="add del">
          <ac:chgData name="Llinos Gillett (2514259)" userId="S::2514259@student.uwtsd.ac.uk::24a503d8-8765-4b17-8180-af7bee5e106d" providerId="AD" clId="Web-{77B1A0CF-A279-AED4-0C07-160F82BAFE14}" dt="2026-01-18T16:37:04.430" v="498"/>
          <ac:spMkLst>
            <pc:docMk/>
            <pc:sldMk cId="906830089" sldId="301"/>
            <ac:spMk id="13" creationId="{58DEA6A1-FC5C-4E6E-BBBF-7E472949B394}"/>
          </ac:spMkLst>
        </pc:spChg>
        <pc:spChg chg="add del mod">
          <ac:chgData name="Llinos Gillett (2514259)" userId="S::2514259@student.uwtsd.ac.uk::24a503d8-8765-4b17-8180-af7bee5e106d" providerId="AD" clId="Web-{77B1A0CF-A279-AED4-0C07-160F82BAFE14}" dt="2026-01-18T16:37:04.430" v="498"/>
          <ac:spMkLst>
            <pc:docMk/>
            <pc:sldMk cId="906830089" sldId="301"/>
            <ac:spMk id="14" creationId="{9F7D788E-2C1B-4EF4-8719-12613771FF98}"/>
          </ac:spMkLst>
        </pc:spChg>
        <pc:spChg chg="add del">
          <ac:chgData name="Llinos Gillett (2514259)" userId="S::2514259@student.uwtsd.ac.uk::24a503d8-8765-4b17-8180-af7bee5e106d" providerId="AD" clId="Web-{77B1A0CF-A279-AED4-0C07-160F82BAFE14}" dt="2026-01-18T16:37:04.430" v="498"/>
          <ac:spMkLst>
            <pc:docMk/>
            <pc:sldMk cId="906830089" sldId="301"/>
            <ac:spMk id="15" creationId="{96AAAC3B-1954-46B7-BBAC-27DFF5B5295F}"/>
          </ac:spMkLst>
        </pc:spChg>
        <pc:spChg chg="add del">
          <ac:chgData name="Llinos Gillett (2514259)" userId="S::2514259@student.uwtsd.ac.uk::24a503d8-8765-4b17-8180-af7bee5e106d" providerId="AD" clId="Web-{77B1A0CF-A279-AED4-0C07-160F82BAFE14}" dt="2026-01-18T16:37:04.430" v="498"/>
          <ac:spMkLst>
            <pc:docMk/>
            <pc:sldMk cId="906830089" sldId="301"/>
            <ac:spMk id="16" creationId="{7C54E824-C0F4-480B-BC88-689F50C45FBD}"/>
          </ac:spMkLst>
        </pc:spChg>
        <pc:spChg chg="add del">
          <ac:chgData name="Llinos Gillett (2514259)" userId="S::2514259@student.uwtsd.ac.uk::24a503d8-8765-4b17-8180-af7bee5e106d" providerId="AD" clId="Web-{77B1A0CF-A279-AED4-0C07-160F82BAFE14}" dt="2026-01-18T16:37:04.430" v="498"/>
          <ac:spMkLst>
            <pc:docMk/>
            <pc:sldMk cId="906830089" sldId="301"/>
            <ac:spMk id="17" creationId="{A5AD6500-BB62-4AAC-9D2F-C10DDC90CBB1}"/>
          </ac:spMkLst>
        </pc:spChg>
        <pc:spChg chg="add mod">
          <ac:chgData name="Llinos Gillett (2514259)" userId="S::2514259@student.uwtsd.ac.uk::24a503d8-8765-4b17-8180-af7bee5e106d" providerId="AD" clId="Web-{77B1A0CF-A279-AED4-0C07-160F82BAFE14}" dt="2026-01-18T16:37:08.524" v="499"/>
          <ac:spMkLst>
            <pc:docMk/>
            <pc:sldMk cId="906830089" sldId="301"/>
            <ac:spMk id="22" creationId="{4C608BEB-860E-4094-8511-78603564A75E}"/>
          </ac:spMkLst>
        </pc:spChg>
        <pc:picChg chg="add mod">
          <ac:chgData name="Llinos Gillett (2514259)" userId="S::2514259@student.uwtsd.ac.uk::24a503d8-8765-4b17-8180-af7bee5e106d" providerId="AD" clId="Web-{77B1A0CF-A279-AED4-0C07-160F82BAFE14}" dt="2026-01-18T16:39:25.447" v="514" actId="1076"/>
          <ac:picMkLst>
            <pc:docMk/>
            <pc:sldMk cId="906830089" sldId="301"/>
            <ac:picMk id="5" creationId="{1213AD13-D5E0-62E6-09E3-C6A57EEFC560}"/>
          </ac:picMkLst>
        </pc:picChg>
        <pc:cxnChg chg="add">
          <ac:chgData name="Llinos Gillett (2514259)" userId="S::2514259@student.uwtsd.ac.uk::24a503d8-8765-4b17-8180-af7bee5e106d" providerId="AD" clId="Web-{77B1A0CF-A279-AED4-0C07-160F82BAFE14}" dt="2026-01-18T16:37:04.430" v="498"/>
          <ac:cxnSpMkLst>
            <pc:docMk/>
            <pc:sldMk cId="906830089" sldId="301"/>
            <ac:cxnSpMk id="24" creationId="{1F16A8D4-FE87-4604-88B2-394B5D1EB437}"/>
          </ac:cxnSpMkLst>
        </pc:cxnChg>
      </pc:sldChg>
      <pc:sldChg chg="addSp delSp modSp new mod modTransition setBg modClrScheme chgLayout">
        <pc:chgData name="Llinos Gillett (2514259)" userId="S::2514259@student.uwtsd.ac.uk::24a503d8-8765-4b17-8180-af7bee5e106d" providerId="AD" clId="Web-{77B1A0CF-A279-AED4-0C07-160F82BAFE14}" dt="2026-01-18T17:58:16.954" v="743"/>
        <pc:sldMkLst>
          <pc:docMk/>
          <pc:sldMk cId="4188515204" sldId="302"/>
        </pc:sldMkLst>
        <pc:spChg chg="mod ord">
          <ac:chgData name="Llinos Gillett (2514259)" userId="S::2514259@student.uwtsd.ac.uk::24a503d8-8765-4b17-8180-af7bee5e106d" providerId="AD" clId="Web-{77B1A0CF-A279-AED4-0C07-160F82BAFE14}" dt="2026-01-18T17:46:14.872" v="681" actId="20577"/>
          <ac:spMkLst>
            <pc:docMk/>
            <pc:sldMk cId="4188515204" sldId="302"/>
            <ac:spMk id="2" creationId="{9E06A554-D728-070B-F4C6-B04015B25361}"/>
          </ac:spMkLst>
        </pc:spChg>
        <pc:spChg chg="mod ord">
          <ac:chgData name="Llinos Gillett (2514259)" userId="S::2514259@student.uwtsd.ac.uk::24a503d8-8765-4b17-8180-af7bee5e106d" providerId="AD" clId="Web-{77B1A0CF-A279-AED4-0C07-160F82BAFE14}" dt="2026-01-18T17:46:52.404" v="695" actId="20577"/>
          <ac:spMkLst>
            <pc:docMk/>
            <pc:sldMk cId="4188515204" sldId="302"/>
            <ac:spMk id="3" creationId="{63D7F9AF-1915-2905-4D8F-34F8E025CBF7}"/>
          </ac:spMkLst>
        </pc:spChg>
        <pc:spChg chg="del">
          <ac:chgData name="Llinos Gillett (2514259)" userId="S::2514259@student.uwtsd.ac.uk::24a503d8-8765-4b17-8180-af7bee5e106d" providerId="AD" clId="Web-{77B1A0CF-A279-AED4-0C07-160F82BAFE14}" dt="2026-01-18T17:41:48.508" v="656"/>
          <ac:spMkLst>
            <pc:docMk/>
            <pc:sldMk cId="4188515204" sldId="302"/>
            <ac:spMk id="4" creationId="{180FEB6E-6A69-321A-571E-9B7FF19702AE}"/>
          </ac:spMkLst>
        </pc:spChg>
        <pc:spChg chg="add">
          <ac:chgData name="Llinos Gillett (2514259)" userId="S::2514259@student.uwtsd.ac.uk::24a503d8-8765-4b17-8180-af7bee5e106d" providerId="AD" clId="Web-{77B1A0CF-A279-AED4-0C07-160F82BAFE14}" dt="2026-01-18T17:42:01.649" v="657"/>
          <ac:spMkLst>
            <pc:docMk/>
            <pc:sldMk cId="4188515204" sldId="302"/>
            <ac:spMk id="8" creationId="{AC17DE74-01C9-4859-B65A-85CF999E8580}"/>
          </ac:spMkLst>
        </pc:spChg>
        <pc:spChg chg="add">
          <ac:chgData name="Llinos Gillett (2514259)" userId="S::2514259@student.uwtsd.ac.uk::24a503d8-8765-4b17-8180-af7bee5e106d" providerId="AD" clId="Web-{77B1A0CF-A279-AED4-0C07-160F82BAFE14}" dt="2026-01-18T17:42:01.649" v="657"/>
          <ac:spMkLst>
            <pc:docMk/>
            <pc:sldMk cId="4188515204" sldId="302"/>
            <ac:spMk id="10" creationId="{068C0432-0E90-4CC1-8CD3-D44A90DF07EF}"/>
          </ac:spMkLst>
        </pc:spChg>
      </pc:sldChg>
      <pc:sldChg chg="modSp add replId">
        <pc:chgData name="Llinos Gillett (2514259)" userId="S::2514259@student.uwtsd.ac.uk::24a503d8-8765-4b17-8180-af7bee5e106d" providerId="AD" clId="Web-{77B1A0CF-A279-AED4-0C07-160F82BAFE14}" dt="2026-01-18T17:47:28.123" v="699" actId="20577"/>
        <pc:sldMkLst>
          <pc:docMk/>
          <pc:sldMk cId="3684345113" sldId="303"/>
        </pc:sldMkLst>
        <pc:spChg chg="mod">
          <ac:chgData name="Llinos Gillett (2514259)" userId="S::2514259@student.uwtsd.ac.uk::24a503d8-8765-4b17-8180-af7bee5e106d" providerId="AD" clId="Web-{77B1A0CF-A279-AED4-0C07-160F82BAFE14}" dt="2026-01-18T17:47:28.123" v="699" actId="20577"/>
          <ac:spMkLst>
            <pc:docMk/>
            <pc:sldMk cId="3684345113" sldId="303"/>
            <ac:spMk id="3" creationId="{D5465ABF-0489-E0F2-B801-595E9B4BA0B4}"/>
          </ac:spMkLst>
        </pc:spChg>
      </pc:sldChg>
      <pc:sldChg chg="modSp add replId modTransition">
        <pc:chgData name="Llinos Gillett (2514259)" userId="S::2514259@student.uwtsd.ac.uk::24a503d8-8765-4b17-8180-af7bee5e106d" providerId="AD" clId="Web-{77B1A0CF-A279-AED4-0C07-160F82BAFE14}" dt="2026-01-18T17:57:29.078" v="741"/>
        <pc:sldMkLst>
          <pc:docMk/>
          <pc:sldMk cId="678126825" sldId="304"/>
        </pc:sldMkLst>
        <pc:spChg chg="mod">
          <ac:chgData name="Llinos Gillett (2514259)" userId="S::2514259@student.uwtsd.ac.uk::24a503d8-8765-4b17-8180-af7bee5e106d" providerId="AD" clId="Web-{77B1A0CF-A279-AED4-0C07-160F82BAFE14}" dt="2026-01-18T17:51:54.110" v="733" actId="20577"/>
          <ac:spMkLst>
            <pc:docMk/>
            <pc:sldMk cId="678126825" sldId="304"/>
            <ac:spMk id="2" creationId="{ACB5980E-DD7F-07C2-D638-D4AAFA19E41A}"/>
          </ac:spMkLst>
        </pc:spChg>
        <pc:spChg chg="mod">
          <ac:chgData name="Llinos Gillett (2514259)" userId="S::2514259@student.uwtsd.ac.uk::24a503d8-8765-4b17-8180-af7bee5e106d" providerId="AD" clId="Web-{77B1A0CF-A279-AED4-0C07-160F82BAFE14}" dt="2026-01-18T17:50:40.156" v="732" actId="1076"/>
          <ac:spMkLst>
            <pc:docMk/>
            <pc:sldMk cId="678126825" sldId="304"/>
            <ac:spMk id="3" creationId="{2BE1BCCA-4383-DAE1-E94E-61DB012B13BC}"/>
          </ac:spMkLst>
        </pc:spChg>
      </pc:sldChg>
      <pc:sldChg chg="modSp add del replId">
        <pc:chgData name="Llinos Gillett (2514259)" userId="S::2514259@student.uwtsd.ac.uk::24a503d8-8765-4b17-8180-af7bee5e106d" providerId="AD" clId="Web-{77B1A0CF-A279-AED4-0C07-160F82BAFE14}" dt="2026-01-18T17:48:29.295" v="725"/>
        <pc:sldMkLst>
          <pc:docMk/>
          <pc:sldMk cId="4260839090" sldId="304"/>
        </pc:sldMkLst>
        <pc:spChg chg="mod">
          <ac:chgData name="Llinos Gillett (2514259)" userId="S::2514259@student.uwtsd.ac.uk::24a503d8-8765-4b17-8180-af7bee5e106d" providerId="AD" clId="Web-{77B1A0CF-A279-AED4-0C07-160F82BAFE14}" dt="2026-01-18T17:48:24.623" v="724" actId="20577"/>
          <ac:spMkLst>
            <pc:docMk/>
            <pc:sldMk cId="4260839090" sldId="304"/>
            <ac:spMk id="2" creationId="{9F1934CB-1D43-146A-ECB6-AE77908A6A98}"/>
          </ac:spMkLst>
        </pc:spChg>
        <pc:spChg chg="mod">
          <ac:chgData name="Llinos Gillett (2514259)" userId="S::2514259@student.uwtsd.ac.uk::24a503d8-8765-4b17-8180-af7bee5e106d" providerId="AD" clId="Web-{77B1A0CF-A279-AED4-0C07-160F82BAFE14}" dt="2026-01-18T17:47:54.232" v="702" actId="20577"/>
          <ac:spMkLst>
            <pc:docMk/>
            <pc:sldMk cId="4260839090" sldId="304"/>
            <ac:spMk id="3" creationId="{84634A8F-E5A1-FEC8-1438-991140E1B831}"/>
          </ac:spMkLst>
        </pc:spChg>
      </pc:sldChg>
    </pc:docChg>
  </pc:docChgLst>
  <pc:docChgLst>
    <pc:chgData name="Llinos Gillett (2514259)" userId="S::2514259@student.uwtsd.ac.uk::24a503d8-8765-4b17-8180-af7bee5e106d" providerId="AD" clId="Web-{4F55C549-A43B-CBF3-C4C6-81A7702195B2}"/>
    <pc:docChg chg="modSld">
      <pc:chgData name="Llinos Gillett (2514259)" userId="S::2514259@student.uwtsd.ac.uk::24a503d8-8765-4b17-8180-af7bee5e106d" providerId="AD" clId="Web-{4F55C549-A43B-CBF3-C4C6-81A7702195B2}" dt="2026-01-18T17:54:50.809" v="0" actId="20577"/>
      <pc:docMkLst>
        <pc:docMk/>
      </pc:docMkLst>
      <pc:sldChg chg="modSp">
        <pc:chgData name="Llinos Gillett (2514259)" userId="S::2514259@student.uwtsd.ac.uk::24a503d8-8765-4b17-8180-af7bee5e106d" providerId="AD" clId="Web-{4F55C549-A43B-CBF3-C4C6-81A7702195B2}" dt="2026-01-18T17:54:50.809" v="0" actId="20577"/>
        <pc:sldMkLst>
          <pc:docMk/>
          <pc:sldMk cId="109857222" sldId="256"/>
        </pc:sldMkLst>
        <pc:spChg chg="mod">
          <ac:chgData name="Llinos Gillett (2514259)" userId="S::2514259@student.uwtsd.ac.uk::24a503d8-8765-4b17-8180-af7bee5e106d" providerId="AD" clId="Web-{4F55C549-A43B-CBF3-C4C6-81A7702195B2}" dt="2026-01-18T17:54:50.809" v="0" actId="20577"/>
          <ac:spMkLst>
            <pc:docMk/>
            <pc:sldMk cId="109857222" sldId="256"/>
            <ac:spMk id="3" creationId="{00000000-0000-0000-0000-000000000000}"/>
          </ac:spMkLst>
        </pc:spChg>
      </pc:sldChg>
    </pc:docChg>
  </pc:docChgLst>
  <pc:docChgLst>
    <pc:chgData name="Llinos Gillett (2514259)" userId="S::2514259@student.uwtsd.ac.uk::24a503d8-8765-4b17-8180-af7bee5e106d" providerId="AD" clId="Web-{EB8F7446-E8E9-3227-A90A-B9042295E1C4}"/>
    <pc:docChg chg="addSld delSld modSld">
      <pc:chgData name="Llinos Gillett (2514259)" userId="S::2514259@student.uwtsd.ac.uk::24a503d8-8765-4b17-8180-af7bee5e106d" providerId="AD" clId="Web-{EB8F7446-E8E9-3227-A90A-B9042295E1C4}" dt="2026-01-17T20:55:55.728" v="587" actId="20577"/>
      <pc:docMkLst>
        <pc:docMk/>
      </pc:docMkLst>
      <pc:sldChg chg="addSp modSp mod modTransition setBg">
        <pc:chgData name="Llinos Gillett (2514259)" userId="S::2514259@student.uwtsd.ac.uk::24a503d8-8765-4b17-8180-af7bee5e106d" providerId="AD" clId="Web-{EB8F7446-E8E9-3227-A90A-B9042295E1C4}" dt="2026-01-17T19:27:06.492" v="120"/>
        <pc:sldMkLst>
          <pc:docMk/>
          <pc:sldMk cId="109857222" sldId="256"/>
        </pc:sldMkLst>
        <pc:spChg chg="mod">
          <ac:chgData name="Llinos Gillett (2514259)" userId="S::2514259@student.uwtsd.ac.uk::24a503d8-8765-4b17-8180-af7bee5e106d" providerId="AD" clId="Web-{EB8F7446-E8E9-3227-A90A-B9042295E1C4}" dt="2026-01-17T19:27:06.492" v="120"/>
          <ac:spMkLst>
            <pc:docMk/>
            <pc:sldMk cId="109857222" sldId="256"/>
            <ac:spMk id="2" creationId="{00000000-0000-0000-0000-000000000000}"/>
          </ac:spMkLst>
        </pc:spChg>
        <pc:spChg chg="mod">
          <ac:chgData name="Llinos Gillett (2514259)" userId="S::2514259@student.uwtsd.ac.uk::24a503d8-8765-4b17-8180-af7bee5e106d" providerId="AD" clId="Web-{EB8F7446-E8E9-3227-A90A-B9042295E1C4}" dt="2026-01-17T19:27:06.492" v="120"/>
          <ac:spMkLst>
            <pc:docMk/>
            <pc:sldMk cId="109857222" sldId="256"/>
            <ac:spMk id="3" creationId="{00000000-0000-0000-0000-000000000000}"/>
          </ac:spMkLst>
        </pc:spChg>
        <pc:spChg chg="add">
          <ac:chgData name="Llinos Gillett (2514259)" userId="S::2514259@student.uwtsd.ac.uk::24a503d8-8765-4b17-8180-af7bee5e106d" providerId="AD" clId="Web-{EB8F7446-E8E9-3227-A90A-B9042295E1C4}" dt="2026-01-17T19:27:06.492" v="120"/>
          <ac:spMkLst>
            <pc:docMk/>
            <pc:sldMk cId="109857222" sldId="256"/>
            <ac:spMk id="8" creationId="{943CAA20-3569-4189-9E48-239A229A86CA}"/>
          </ac:spMkLst>
        </pc:spChg>
        <pc:spChg chg="add">
          <ac:chgData name="Llinos Gillett (2514259)" userId="S::2514259@student.uwtsd.ac.uk::24a503d8-8765-4b17-8180-af7bee5e106d" providerId="AD" clId="Web-{EB8F7446-E8E9-3227-A90A-B9042295E1C4}" dt="2026-01-17T19:27:06.492" v="120"/>
          <ac:spMkLst>
            <pc:docMk/>
            <pc:sldMk cId="109857222" sldId="256"/>
            <ac:spMk id="10" creationId="{DA542B6D-E775-4832-91DC-2D20F857813A}"/>
          </ac:spMkLst>
        </pc:spChg>
      </pc:sldChg>
      <pc:sldChg chg="addSp delSp modSp new mod modTransition setBg modClrScheme setClrOvrMap chgLayout">
        <pc:chgData name="Llinos Gillett (2514259)" userId="S::2514259@student.uwtsd.ac.uk::24a503d8-8765-4b17-8180-af7bee5e106d" providerId="AD" clId="Web-{EB8F7446-E8E9-3227-A90A-B9042295E1C4}" dt="2026-01-17T20:41:26.736" v="514" actId="20577"/>
        <pc:sldMkLst>
          <pc:docMk/>
          <pc:sldMk cId="2543035633" sldId="257"/>
        </pc:sldMkLst>
        <pc:spChg chg="mod ord">
          <ac:chgData name="Llinos Gillett (2514259)" userId="S::2514259@student.uwtsd.ac.uk::24a503d8-8765-4b17-8180-af7bee5e106d" providerId="AD" clId="Web-{EB8F7446-E8E9-3227-A90A-B9042295E1C4}" dt="2026-01-17T19:24:44.187" v="99"/>
          <ac:spMkLst>
            <pc:docMk/>
            <pc:sldMk cId="2543035633" sldId="257"/>
            <ac:spMk id="2" creationId="{2BD02BEB-4960-A31B-E140-B9FDE3DCB2C0}"/>
          </ac:spMkLst>
        </pc:spChg>
        <pc:spChg chg="mod ord">
          <ac:chgData name="Llinos Gillett (2514259)" userId="S::2514259@student.uwtsd.ac.uk::24a503d8-8765-4b17-8180-af7bee5e106d" providerId="AD" clId="Web-{EB8F7446-E8E9-3227-A90A-B9042295E1C4}" dt="2026-01-17T20:41:26.736" v="514" actId="20577"/>
          <ac:spMkLst>
            <pc:docMk/>
            <pc:sldMk cId="2543035633" sldId="257"/>
            <ac:spMk id="3" creationId="{BEE1D502-FC19-4DF1-1A60-181F7DF9061D}"/>
          </ac:spMkLst>
        </pc:spChg>
        <pc:spChg chg="add del mod ord">
          <ac:chgData name="Llinos Gillett (2514259)" userId="S::2514259@student.uwtsd.ac.uk::24a503d8-8765-4b17-8180-af7bee5e106d" providerId="AD" clId="Web-{EB8F7446-E8E9-3227-A90A-B9042295E1C4}" dt="2026-01-17T19:14:57.649" v="50"/>
          <ac:spMkLst>
            <pc:docMk/>
            <pc:sldMk cId="2543035633" sldId="257"/>
            <ac:spMk id="4" creationId="{FDC8B4C7-7743-6864-5BCC-3078E188B200}"/>
          </ac:spMkLst>
        </pc:spChg>
        <pc:spChg chg="add del">
          <ac:chgData name="Llinos Gillett (2514259)" userId="S::2514259@student.uwtsd.ac.uk::24a503d8-8765-4b17-8180-af7bee5e106d" providerId="AD" clId="Web-{EB8F7446-E8E9-3227-A90A-B9042295E1C4}" dt="2026-01-17T19:22:49.942" v="86"/>
          <ac:spMkLst>
            <pc:docMk/>
            <pc:sldMk cId="2543035633" sldId="257"/>
            <ac:spMk id="9" creationId="{19C052EA-05E2-403D-965E-52D1BFFA24DF}"/>
          </ac:spMkLst>
        </pc:spChg>
        <pc:spChg chg="add del">
          <ac:chgData name="Llinos Gillett (2514259)" userId="S::2514259@student.uwtsd.ac.uk::24a503d8-8765-4b17-8180-af7bee5e106d" providerId="AD" clId="Web-{EB8F7446-E8E9-3227-A90A-B9042295E1C4}" dt="2026-01-17T19:22:49.942" v="86"/>
          <ac:spMkLst>
            <pc:docMk/>
            <pc:sldMk cId="2543035633" sldId="257"/>
            <ac:spMk id="11" creationId="{4C1936B8-2FFB-4F78-8388-B8C282B8A5BC}"/>
          </ac:spMkLst>
        </pc:spChg>
        <pc:spChg chg="add del">
          <ac:chgData name="Llinos Gillett (2514259)" userId="S::2514259@student.uwtsd.ac.uk::24a503d8-8765-4b17-8180-af7bee5e106d" providerId="AD" clId="Web-{EB8F7446-E8E9-3227-A90A-B9042295E1C4}" dt="2026-01-17T19:23:59.074" v="92"/>
          <ac:spMkLst>
            <pc:docMk/>
            <pc:sldMk cId="2543035633" sldId="257"/>
            <ac:spMk id="16" creationId="{3BA513B0-82FF-4F41-8178-885375D1CFB5}"/>
          </ac:spMkLst>
        </pc:spChg>
        <pc:spChg chg="add del">
          <ac:chgData name="Llinos Gillett (2514259)" userId="S::2514259@student.uwtsd.ac.uk::24a503d8-8765-4b17-8180-af7bee5e106d" providerId="AD" clId="Web-{EB8F7446-E8E9-3227-A90A-B9042295E1C4}" dt="2026-01-17T19:24:18.231" v="94"/>
          <ac:spMkLst>
            <pc:docMk/>
            <pc:sldMk cId="2543035633" sldId="257"/>
            <ac:spMk id="27" creationId="{F821940F-7A1D-4ACC-85B4-A932898ABB37}"/>
          </ac:spMkLst>
        </pc:spChg>
        <pc:spChg chg="add del">
          <ac:chgData name="Llinos Gillett (2514259)" userId="S::2514259@student.uwtsd.ac.uk::24a503d8-8765-4b17-8180-af7bee5e106d" providerId="AD" clId="Web-{EB8F7446-E8E9-3227-A90A-B9042295E1C4}" dt="2026-01-17T19:24:18.231" v="94"/>
          <ac:spMkLst>
            <pc:docMk/>
            <pc:sldMk cId="2543035633" sldId="257"/>
            <ac:spMk id="29" creationId="{16674508-81D3-48CF-96BF-7FC60EAA572A}"/>
          </ac:spMkLst>
        </pc:spChg>
        <pc:spChg chg="add del">
          <ac:chgData name="Llinos Gillett (2514259)" userId="S::2514259@student.uwtsd.ac.uk::24a503d8-8765-4b17-8180-af7bee5e106d" providerId="AD" clId="Web-{EB8F7446-E8E9-3227-A90A-B9042295E1C4}" dt="2026-01-17T19:24:44.187" v="99"/>
          <ac:spMkLst>
            <pc:docMk/>
            <pc:sldMk cId="2543035633" sldId="257"/>
            <ac:spMk id="34" creationId="{058A14AF-9FB5-4CC7-BA35-E8E85D3EDF0E}"/>
          </ac:spMkLst>
        </pc:spChg>
        <pc:spChg chg="add del">
          <ac:chgData name="Llinos Gillett (2514259)" userId="S::2514259@student.uwtsd.ac.uk::24a503d8-8765-4b17-8180-af7bee5e106d" providerId="AD" clId="Web-{EB8F7446-E8E9-3227-A90A-B9042295E1C4}" dt="2026-01-17T19:24:44.187" v="99"/>
          <ac:spMkLst>
            <pc:docMk/>
            <pc:sldMk cId="2543035633" sldId="257"/>
            <ac:spMk id="36" creationId="{3A9A4357-BD1D-4622-A4FE-766E6AB8DE84}"/>
          </ac:spMkLst>
        </pc:spChg>
        <pc:spChg chg="add del">
          <ac:chgData name="Llinos Gillett (2514259)" userId="S::2514259@student.uwtsd.ac.uk::24a503d8-8765-4b17-8180-af7bee5e106d" providerId="AD" clId="Web-{EB8F7446-E8E9-3227-A90A-B9042295E1C4}" dt="2026-01-17T19:24:44.187" v="99"/>
          <ac:spMkLst>
            <pc:docMk/>
            <pc:sldMk cId="2543035633" sldId="257"/>
            <ac:spMk id="38" creationId="{E659831F-0D9A-4C63-9EBB-8435B85A440F}"/>
          </ac:spMkLst>
        </pc:spChg>
        <pc:spChg chg="add del">
          <ac:chgData name="Llinos Gillett (2514259)" userId="S::2514259@student.uwtsd.ac.uk::24a503d8-8765-4b17-8180-af7bee5e106d" providerId="AD" clId="Web-{EB8F7446-E8E9-3227-A90A-B9042295E1C4}" dt="2026-01-17T19:24:44.187" v="99"/>
          <ac:spMkLst>
            <pc:docMk/>
            <pc:sldMk cId="2543035633" sldId="257"/>
            <ac:spMk id="40" creationId="{E6995CE5-F890-4ABA-82A2-26507CE8D2A3}"/>
          </ac:spMkLst>
        </pc:spChg>
        <pc:spChg chg="add del">
          <ac:chgData name="Llinos Gillett (2514259)" userId="S::2514259@student.uwtsd.ac.uk::24a503d8-8765-4b17-8180-af7bee5e106d" providerId="AD" clId="Web-{EB8F7446-E8E9-3227-A90A-B9042295E1C4}" dt="2026-01-17T19:24:44.187" v="98"/>
          <ac:spMkLst>
            <pc:docMk/>
            <pc:sldMk cId="2543035633" sldId="257"/>
            <ac:spMk id="45" creationId="{45D37F4E-DDB4-456B-97E0-9937730A039F}"/>
          </ac:spMkLst>
        </pc:spChg>
        <pc:spChg chg="add del">
          <ac:chgData name="Llinos Gillett (2514259)" userId="S::2514259@student.uwtsd.ac.uk::24a503d8-8765-4b17-8180-af7bee5e106d" providerId="AD" clId="Web-{EB8F7446-E8E9-3227-A90A-B9042295E1C4}" dt="2026-01-17T19:24:44.187" v="98"/>
          <ac:spMkLst>
            <pc:docMk/>
            <pc:sldMk cId="2543035633" sldId="257"/>
            <ac:spMk id="47" creationId="{B2DD41CD-8F47-4F56-AD12-4E2FF7696987}"/>
          </ac:spMkLst>
        </pc:spChg>
        <pc:spChg chg="add">
          <ac:chgData name="Llinos Gillett (2514259)" userId="S::2514259@student.uwtsd.ac.uk::24a503d8-8765-4b17-8180-af7bee5e106d" providerId="AD" clId="Web-{EB8F7446-E8E9-3227-A90A-B9042295E1C4}" dt="2026-01-17T19:24:44.187" v="99"/>
          <ac:spMkLst>
            <pc:docMk/>
            <pc:sldMk cId="2543035633" sldId="257"/>
            <ac:spMk id="49" creationId="{A8908DB7-C3A6-4FCB-9820-CEE02B398C4A}"/>
          </ac:spMkLst>
        </pc:spChg>
        <pc:spChg chg="add">
          <ac:chgData name="Llinos Gillett (2514259)" userId="S::2514259@student.uwtsd.ac.uk::24a503d8-8765-4b17-8180-af7bee5e106d" providerId="AD" clId="Web-{EB8F7446-E8E9-3227-A90A-B9042295E1C4}" dt="2026-01-17T19:24:44.187" v="99"/>
          <ac:spMkLst>
            <pc:docMk/>
            <pc:sldMk cId="2543035633" sldId="257"/>
            <ac:spMk id="50" creationId="{535742DD-1B16-4E9D-B715-0D74B4574A68}"/>
          </ac:spMkLst>
        </pc:spChg>
        <pc:grpChg chg="add del">
          <ac:chgData name="Llinos Gillett (2514259)" userId="S::2514259@student.uwtsd.ac.uk::24a503d8-8765-4b17-8180-af7bee5e106d" providerId="AD" clId="Web-{EB8F7446-E8E9-3227-A90A-B9042295E1C4}" dt="2026-01-17T19:23:59.074" v="92"/>
          <ac:grpSpMkLst>
            <pc:docMk/>
            <pc:sldMk cId="2543035633" sldId="257"/>
            <ac:grpSpMk id="18" creationId="{93DB8501-F9F2-4ACD-B56A-9019CD5006D6}"/>
          </ac:grpSpMkLst>
        </pc:grpChg>
        <pc:picChg chg="add mod ord modCrop">
          <ac:chgData name="Llinos Gillett (2514259)" userId="S::2514259@student.uwtsd.ac.uk::24a503d8-8765-4b17-8180-af7bee5e106d" providerId="AD" clId="Web-{EB8F7446-E8E9-3227-A90A-B9042295E1C4}" dt="2026-01-17T19:25:01.719" v="102"/>
          <ac:picMkLst>
            <pc:docMk/>
            <pc:sldMk cId="2543035633" sldId="257"/>
            <ac:picMk id="5" creationId="{2F6DEB2F-9536-0868-E344-781AEC3D0695}"/>
          </ac:picMkLst>
        </pc:picChg>
      </pc:sldChg>
      <pc:sldChg chg="addSp delSp modSp new mod modTransition setBg">
        <pc:chgData name="Llinos Gillett (2514259)" userId="S::2514259@student.uwtsd.ac.uk::24a503d8-8765-4b17-8180-af7bee5e106d" providerId="AD" clId="Web-{EB8F7446-E8E9-3227-A90A-B9042295E1C4}" dt="2026-01-17T19:42:02.807" v="233" actId="20577"/>
        <pc:sldMkLst>
          <pc:docMk/>
          <pc:sldMk cId="3849627789" sldId="258"/>
        </pc:sldMkLst>
        <pc:spChg chg="mod">
          <ac:chgData name="Llinos Gillett (2514259)" userId="S::2514259@student.uwtsd.ac.uk::24a503d8-8765-4b17-8180-af7bee5e106d" providerId="AD" clId="Web-{EB8F7446-E8E9-3227-A90A-B9042295E1C4}" dt="2026-01-17T19:21:56.484" v="82"/>
          <ac:spMkLst>
            <pc:docMk/>
            <pc:sldMk cId="3849627789" sldId="258"/>
            <ac:spMk id="2" creationId="{9C80EEA2-B571-A1A8-9D0E-42E424605316}"/>
          </ac:spMkLst>
        </pc:spChg>
        <pc:spChg chg="del mod">
          <ac:chgData name="Llinos Gillett (2514259)" userId="S::2514259@student.uwtsd.ac.uk::24a503d8-8765-4b17-8180-af7bee5e106d" providerId="AD" clId="Web-{EB8F7446-E8E9-3227-A90A-B9042295E1C4}" dt="2026-01-17T19:21:50.062" v="81"/>
          <ac:spMkLst>
            <pc:docMk/>
            <pc:sldMk cId="3849627789" sldId="258"/>
            <ac:spMk id="3" creationId="{AFA25876-37F3-B659-0236-6AEBCC2F6D7C}"/>
          </ac:spMkLst>
        </pc:spChg>
        <pc:spChg chg="mod">
          <ac:chgData name="Llinos Gillett (2514259)" userId="S::2514259@student.uwtsd.ac.uk::24a503d8-8765-4b17-8180-af7bee5e106d" providerId="AD" clId="Web-{EB8F7446-E8E9-3227-A90A-B9042295E1C4}" dt="2026-01-17T19:22:12.625" v="84" actId="20577"/>
          <ac:spMkLst>
            <pc:docMk/>
            <pc:sldMk cId="3849627789" sldId="258"/>
            <ac:spMk id="4" creationId="{816AD3AB-E80C-9344-0E0F-1DCDC0CDB251}"/>
          </ac:spMkLst>
        </pc:spChg>
        <pc:spChg chg="add mod">
          <ac:chgData name="Llinos Gillett (2514259)" userId="S::2514259@student.uwtsd.ac.uk::24a503d8-8765-4b17-8180-af7bee5e106d" providerId="AD" clId="Web-{EB8F7446-E8E9-3227-A90A-B9042295E1C4}" dt="2026-01-17T19:42:02.807" v="233" actId="20577"/>
          <ac:spMkLst>
            <pc:docMk/>
            <pc:sldMk cId="3849627789" sldId="258"/>
            <ac:spMk id="6" creationId="{ECE078CA-A101-DE88-E1F7-89FD7A774C25}"/>
          </ac:spMkLst>
        </pc:spChg>
        <pc:spChg chg="add">
          <ac:chgData name="Llinos Gillett (2514259)" userId="S::2514259@student.uwtsd.ac.uk::24a503d8-8765-4b17-8180-af7bee5e106d" providerId="AD" clId="Web-{EB8F7446-E8E9-3227-A90A-B9042295E1C4}" dt="2026-01-17T19:21:56.484" v="82"/>
          <ac:spMkLst>
            <pc:docMk/>
            <pc:sldMk cId="3849627789" sldId="258"/>
            <ac:spMk id="10" creationId="{45D37F4E-DDB4-456B-97E0-9937730A039F}"/>
          </ac:spMkLst>
        </pc:spChg>
        <pc:spChg chg="add">
          <ac:chgData name="Llinos Gillett (2514259)" userId="S::2514259@student.uwtsd.ac.uk::24a503d8-8765-4b17-8180-af7bee5e106d" providerId="AD" clId="Web-{EB8F7446-E8E9-3227-A90A-B9042295E1C4}" dt="2026-01-17T19:21:56.484" v="82"/>
          <ac:spMkLst>
            <pc:docMk/>
            <pc:sldMk cId="3849627789" sldId="258"/>
            <ac:spMk id="12" creationId="{B2DD41CD-8F47-4F56-AD12-4E2FF7696987}"/>
          </ac:spMkLst>
        </pc:spChg>
        <pc:picChg chg="add mod ord">
          <ac:chgData name="Llinos Gillett (2514259)" userId="S::2514259@student.uwtsd.ac.uk::24a503d8-8765-4b17-8180-af7bee5e106d" providerId="AD" clId="Web-{EB8F7446-E8E9-3227-A90A-B9042295E1C4}" dt="2026-01-17T19:22:40.222" v="85" actId="1076"/>
          <ac:picMkLst>
            <pc:docMk/>
            <pc:sldMk cId="3849627789" sldId="258"/>
            <ac:picMk id="5" creationId="{AF873F71-F3C6-B1A4-0462-458692EE3754}"/>
          </ac:picMkLst>
        </pc:picChg>
      </pc:sldChg>
      <pc:sldChg chg="new del">
        <pc:chgData name="Llinos Gillett (2514259)" userId="S::2514259@student.uwtsd.ac.uk::24a503d8-8765-4b17-8180-af7bee5e106d" providerId="AD" clId="Web-{EB8F7446-E8E9-3227-A90A-B9042295E1C4}" dt="2026-01-17T19:28:13.026" v="123"/>
        <pc:sldMkLst>
          <pc:docMk/>
          <pc:sldMk cId="2501001442" sldId="259"/>
        </pc:sldMkLst>
      </pc:sldChg>
      <pc:sldChg chg="addSp delSp modSp add replId">
        <pc:chgData name="Llinos Gillett (2514259)" userId="S::2514259@student.uwtsd.ac.uk::24a503d8-8765-4b17-8180-af7bee5e106d" providerId="AD" clId="Web-{EB8F7446-E8E9-3227-A90A-B9042295E1C4}" dt="2026-01-17T19:49:31.653" v="281" actId="20577"/>
        <pc:sldMkLst>
          <pc:docMk/>
          <pc:sldMk cId="3183555773" sldId="260"/>
        </pc:sldMkLst>
        <pc:spChg chg="mod">
          <ac:chgData name="Llinos Gillett (2514259)" userId="S::2514259@student.uwtsd.ac.uk::24a503d8-8765-4b17-8180-af7bee5e106d" providerId="AD" clId="Web-{EB8F7446-E8E9-3227-A90A-B9042295E1C4}" dt="2026-01-17T19:32:45.800" v="151"/>
          <ac:spMkLst>
            <pc:docMk/>
            <pc:sldMk cId="3183555773" sldId="260"/>
            <ac:spMk id="2" creationId="{CF96D884-E5AA-F6AC-21D0-34773D02B3DF}"/>
          </ac:spMkLst>
        </pc:spChg>
        <pc:spChg chg="mod">
          <ac:chgData name="Llinos Gillett (2514259)" userId="S::2514259@student.uwtsd.ac.uk::24a503d8-8765-4b17-8180-af7bee5e106d" providerId="AD" clId="Web-{EB8F7446-E8E9-3227-A90A-B9042295E1C4}" dt="2026-01-17T19:33:19.613" v="159" actId="1076"/>
          <ac:spMkLst>
            <pc:docMk/>
            <pc:sldMk cId="3183555773" sldId="260"/>
            <ac:spMk id="4" creationId="{E4F4CD27-41F3-5CBB-8E33-674FD6199092}"/>
          </ac:spMkLst>
        </pc:spChg>
        <pc:spChg chg="del mod">
          <ac:chgData name="Llinos Gillett (2514259)" userId="S::2514259@student.uwtsd.ac.uk::24a503d8-8765-4b17-8180-af7bee5e106d" providerId="AD" clId="Web-{EB8F7446-E8E9-3227-A90A-B9042295E1C4}" dt="2026-01-17T19:29:45.045" v="140"/>
          <ac:spMkLst>
            <pc:docMk/>
            <pc:sldMk cId="3183555773" sldId="260"/>
            <ac:spMk id="6" creationId="{781C1597-A832-B7E9-9A33-ED3CB4CFB308}"/>
          </ac:spMkLst>
        </pc:spChg>
        <pc:spChg chg="add del mod">
          <ac:chgData name="Llinos Gillett (2514259)" userId="S::2514259@student.uwtsd.ac.uk::24a503d8-8765-4b17-8180-af7bee5e106d" providerId="AD" clId="Web-{EB8F7446-E8E9-3227-A90A-B9042295E1C4}" dt="2026-01-17T19:32:01.565" v="145"/>
          <ac:spMkLst>
            <pc:docMk/>
            <pc:sldMk cId="3183555773" sldId="260"/>
            <ac:spMk id="7" creationId="{52392EEB-D631-7F85-FF16-F35450106F4A}"/>
          </ac:spMkLst>
        </pc:spChg>
        <pc:spChg chg="add mod">
          <ac:chgData name="Llinos Gillett (2514259)" userId="S::2514259@student.uwtsd.ac.uk::24a503d8-8765-4b17-8180-af7bee5e106d" providerId="AD" clId="Web-{EB8F7446-E8E9-3227-A90A-B9042295E1C4}" dt="2026-01-17T19:49:31.653" v="281" actId="20577"/>
          <ac:spMkLst>
            <pc:docMk/>
            <pc:sldMk cId="3183555773" sldId="260"/>
            <ac:spMk id="9" creationId="{E53DC1AD-5B6C-7113-0001-F7DDE88FCD36}"/>
          </ac:spMkLst>
        </pc:spChg>
        <pc:spChg chg="del">
          <ac:chgData name="Llinos Gillett (2514259)" userId="S::2514259@student.uwtsd.ac.uk::24a503d8-8765-4b17-8180-af7bee5e106d" providerId="AD" clId="Web-{EB8F7446-E8E9-3227-A90A-B9042295E1C4}" dt="2026-01-17T19:32:07.565" v="146"/>
          <ac:spMkLst>
            <pc:docMk/>
            <pc:sldMk cId="3183555773" sldId="260"/>
            <ac:spMk id="10" creationId="{BB121AB1-39D5-5D17-8077-F4C96CE6710A}"/>
          </ac:spMkLst>
        </pc:spChg>
        <pc:spChg chg="del">
          <ac:chgData name="Llinos Gillett (2514259)" userId="S::2514259@student.uwtsd.ac.uk::24a503d8-8765-4b17-8180-af7bee5e106d" providerId="AD" clId="Web-{EB8F7446-E8E9-3227-A90A-B9042295E1C4}" dt="2026-01-17T19:32:07.565" v="146"/>
          <ac:spMkLst>
            <pc:docMk/>
            <pc:sldMk cId="3183555773" sldId="260"/>
            <ac:spMk id="12" creationId="{ED5A9F9D-B927-49DD-5A19-BA238356CBAC}"/>
          </ac:spMkLst>
        </pc:spChg>
        <pc:spChg chg="add del">
          <ac:chgData name="Llinos Gillett (2514259)" userId="S::2514259@student.uwtsd.ac.uk::24a503d8-8765-4b17-8180-af7bee5e106d" providerId="AD" clId="Web-{EB8F7446-E8E9-3227-A90A-B9042295E1C4}" dt="2026-01-17T19:32:45.800" v="151"/>
          <ac:spMkLst>
            <pc:docMk/>
            <pc:sldMk cId="3183555773" sldId="260"/>
            <ac:spMk id="17" creationId="{5DF40726-9B19-4165-9C26-757D16E19E23}"/>
          </ac:spMkLst>
        </pc:spChg>
        <pc:spChg chg="add del">
          <ac:chgData name="Llinos Gillett (2514259)" userId="S::2514259@student.uwtsd.ac.uk::24a503d8-8765-4b17-8180-af7bee5e106d" providerId="AD" clId="Web-{EB8F7446-E8E9-3227-A90A-B9042295E1C4}" dt="2026-01-17T19:32:45.800" v="151"/>
          <ac:spMkLst>
            <pc:docMk/>
            <pc:sldMk cId="3183555773" sldId="260"/>
            <ac:spMk id="19" creationId="{2089CB41-F399-4AEB-980C-5BFB1049CBED}"/>
          </ac:spMkLst>
        </pc:spChg>
        <pc:spChg chg="add del">
          <ac:chgData name="Llinos Gillett (2514259)" userId="S::2514259@student.uwtsd.ac.uk::24a503d8-8765-4b17-8180-af7bee5e106d" providerId="AD" clId="Web-{EB8F7446-E8E9-3227-A90A-B9042295E1C4}" dt="2026-01-17T19:32:45.800" v="151"/>
          <ac:spMkLst>
            <pc:docMk/>
            <pc:sldMk cId="3183555773" sldId="260"/>
            <ac:spMk id="21" creationId="{1BFC967B-3DD6-463D-9DB9-6E4419AE0DAA}"/>
          </ac:spMkLst>
        </pc:spChg>
        <pc:spChg chg="add del">
          <ac:chgData name="Llinos Gillett (2514259)" userId="S::2514259@student.uwtsd.ac.uk::24a503d8-8765-4b17-8180-af7bee5e106d" providerId="AD" clId="Web-{EB8F7446-E8E9-3227-A90A-B9042295E1C4}" dt="2026-01-17T19:32:45.800" v="150"/>
          <ac:spMkLst>
            <pc:docMk/>
            <pc:sldMk cId="3183555773" sldId="260"/>
            <ac:spMk id="26" creationId="{362810D9-2C5A-477D-949C-C191895477F3}"/>
          </ac:spMkLst>
        </pc:spChg>
        <pc:spChg chg="add del">
          <ac:chgData name="Llinos Gillett (2514259)" userId="S::2514259@student.uwtsd.ac.uk::24a503d8-8765-4b17-8180-af7bee5e106d" providerId="AD" clId="Web-{EB8F7446-E8E9-3227-A90A-B9042295E1C4}" dt="2026-01-17T19:32:45.800" v="150"/>
          <ac:spMkLst>
            <pc:docMk/>
            <pc:sldMk cId="3183555773" sldId="260"/>
            <ac:spMk id="28" creationId="{081E4A58-353D-44AE-B2FC-2A74E2E400F7}"/>
          </ac:spMkLst>
        </pc:spChg>
        <pc:spChg chg="add">
          <ac:chgData name="Llinos Gillett (2514259)" userId="S::2514259@student.uwtsd.ac.uk::24a503d8-8765-4b17-8180-af7bee5e106d" providerId="AD" clId="Web-{EB8F7446-E8E9-3227-A90A-B9042295E1C4}" dt="2026-01-17T19:32:45.800" v="151"/>
          <ac:spMkLst>
            <pc:docMk/>
            <pc:sldMk cId="3183555773" sldId="260"/>
            <ac:spMk id="30" creationId="{04812C46-200A-4DEB-A05E-3ED6C68C2387}"/>
          </ac:spMkLst>
        </pc:spChg>
        <pc:spChg chg="add">
          <ac:chgData name="Llinos Gillett (2514259)" userId="S::2514259@student.uwtsd.ac.uk::24a503d8-8765-4b17-8180-af7bee5e106d" providerId="AD" clId="Web-{EB8F7446-E8E9-3227-A90A-B9042295E1C4}" dt="2026-01-17T19:32:45.800" v="151"/>
          <ac:spMkLst>
            <pc:docMk/>
            <pc:sldMk cId="3183555773" sldId="260"/>
            <ac:spMk id="31" creationId="{D1EA859B-E555-4109-94F3-6700E046E008}"/>
          </ac:spMkLst>
        </pc:spChg>
        <pc:picChg chg="del">
          <ac:chgData name="Llinos Gillett (2514259)" userId="S::2514259@student.uwtsd.ac.uk::24a503d8-8765-4b17-8180-af7bee5e106d" providerId="AD" clId="Web-{EB8F7446-E8E9-3227-A90A-B9042295E1C4}" dt="2026-01-17T19:29:39.451" v="138"/>
          <ac:picMkLst>
            <pc:docMk/>
            <pc:sldMk cId="3183555773" sldId="260"/>
            <ac:picMk id="5" creationId="{F64241A4-85F3-DC82-DB32-54DB07935E95}"/>
          </ac:picMkLst>
        </pc:picChg>
        <pc:picChg chg="add mod ord">
          <ac:chgData name="Llinos Gillett (2514259)" userId="S::2514259@student.uwtsd.ac.uk::24a503d8-8765-4b17-8180-af7bee5e106d" providerId="AD" clId="Web-{EB8F7446-E8E9-3227-A90A-B9042295E1C4}" dt="2026-01-17T19:32:51.284" v="152" actId="1076"/>
          <ac:picMkLst>
            <pc:docMk/>
            <pc:sldMk cId="3183555773" sldId="260"/>
            <ac:picMk id="8" creationId="{0EF5F0F5-8B43-8734-3E55-9F005FC0C5F8}"/>
          </ac:picMkLst>
        </pc:picChg>
      </pc:sldChg>
      <pc:sldChg chg="addSp delSp modSp new mod modTransition setBg">
        <pc:chgData name="Llinos Gillett (2514259)" userId="S::2514259@student.uwtsd.ac.uk::24a503d8-8765-4b17-8180-af7bee5e106d" providerId="AD" clId="Web-{EB8F7446-E8E9-3227-A90A-B9042295E1C4}" dt="2026-01-17T19:47:03.711" v="277"/>
        <pc:sldMkLst>
          <pc:docMk/>
          <pc:sldMk cId="3507784832" sldId="261"/>
        </pc:sldMkLst>
        <pc:spChg chg="mod">
          <ac:chgData name="Llinos Gillett (2514259)" userId="S::2514259@student.uwtsd.ac.uk::24a503d8-8765-4b17-8180-af7bee5e106d" providerId="AD" clId="Web-{EB8F7446-E8E9-3227-A90A-B9042295E1C4}" dt="2026-01-17T19:42:45.310" v="236"/>
          <ac:spMkLst>
            <pc:docMk/>
            <pc:sldMk cId="3507784832" sldId="261"/>
            <ac:spMk id="2" creationId="{2B070969-21AC-F5DD-7913-9778629938E6}"/>
          </ac:spMkLst>
        </pc:spChg>
        <pc:spChg chg="mod ord">
          <ac:chgData name="Llinos Gillett (2514259)" userId="S::2514259@student.uwtsd.ac.uk::24a503d8-8765-4b17-8180-af7bee5e106d" providerId="AD" clId="Web-{EB8F7446-E8E9-3227-A90A-B9042295E1C4}" dt="2026-01-17T19:42:55.810" v="238" actId="20577"/>
          <ac:spMkLst>
            <pc:docMk/>
            <pc:sldMk cId="3507784832" sldId="261"/>
            <ac:spMk id="3" creationId="{B2E202CC-E4F3-CB31-BF46-EF381DAFF41D}"/>
          </ac:spMkLst>
        </pc:spChg>
        <pc:spChg chg="del mod">
          <ac:chgData name="Llinos Gillett (2514259)" userId="S::2514259@student.uwtsd.ac.uk::24a503d8-8765-4b17-8180-af7bee5e106d" providerId="AD" clId="Web-{EB8F7446-E8E9-3227-A90A-B9042295E1C4}" dt="2026-01-17T19:42:36.528" v="235"/>
          <ac:spMkLst>
            <pc:docMk/>
            <pc:sldMk cId="3507784832" sldId="261"/>
            <ac:spMk id="4" creationId="{9D132A06-1DBC-6F23-2C39-DFA082EBDE08}"/>
          </ac:spMkLst>
        </pc:spChg>
        <pc:spChg chg="add mod">
          <ac:chgData name="Llinos Gillett (2514259)" userId="S::2514259@student.uwtsd.ac.uk::24a503d8-8765-4b17-8180-af7bee5e106d" providerId="AD" clId="Web-{EB8F7446-E8E9-3227-A90A-B9042295E1C4}" dt="2026-01-17T19:46:41.789" v="276" actId="20577"/>
          <ac:spMkLst>
            <pc:docMk/>
            <pc:sldMk cId="3507784832" sldId="261"/>
            <ac:spMk id="6" creationId="{26E4BD2D-6EAB-4E96-398F-EEEF9403142E}"/>
          </ac:spMkLst>
        </pc:spChg>
        <pc:picChg chg="add mod ord">
          <ac:chgData name="Llinos Gillett (2514259)" userId="S::2514259@student.uwtsd.ac.uk::24a503d8-8765-4b17-8180-af7bee5e106d" providerId="AD" clId="Web-{EB8F7446-E8E9-3227-A90A-B9042295E1C4}" dt="2026-01-17T19:42:45.310" v="236"/>
          <ac:picMkLst>
            <pc:docMk/>
            <pc:sldMk cId="3507784832" sldId="261"/>
            <ac:picMk id="5" creationId="{0121FF19-38BF-FDB3-4DA1-7ABAFBD469B1}"/>
          </ac:picMkLst>
        </pc:picChg>
      </pc:sldChg>
      <pc:sldChg chg="addSp delSp modSp new modTransition addAnim delAnim modAnim">
        <pc:chgData name="Llinos Gillett (2514259)" userId="S::2514259@student.uwtsd.ac.uk::24a503d8-8765-4b17-8180-af7bee5e106d" providerId="AD" clId="Web-{EB8F7446-E8E9-3227-A90A-B9042295E1C4}" dt="2026-01-17T20:13:02.890" v="405"/>
        <pc:sldMkLst>
          <pc:docMk/>
          <pc:sldMk cId="2537591835" sldId="262"/>
        </pc:sldMkLst>
        <pc:spChg chg="del">
          <ac:chgData name="Llinos Gillett (2514259)" userId="S::2514259@student.uwtsd.ac.uk::24a503d8-8765-4b17-8180-af7bee5e106d" providerId="AD" clId="Web-{EB8F7446-E8E9-3227-A90A-B9042295E1C4}" dt="2026-01-17T19:53:47.939" v="283"/>
          <ac:spMkLst>
            <pc:docMk/>
            <pc:sldMk cId="2537591835" sldId="262"/>
            <ac:spMk id="2" creationId="{FE7B13E6-2A34-904B-C372-D3DEC5C7B14F}"/>
          </ac:spMkLst>
        </pc:spChg>
        <pc:spChg chg="del mod">
          <ac:chgData name="Llinos Gillett (2514259)" userId="S::2514259@student.uwtsd.ac.uk::24a503d8-8765-4b17-8180-af7bee5e106d" providerId="AD" clId="Web-{EB8F7446-E8E9-3227-A90A-B9042295E1C4}" dt="2026-01-17T19:53:53.798" v="285"/>
          <ac:spMkLst>
            <pc:docMk/>
            <pc:sldMk cId="2537591835" sldId="262"/>
            <ac:spMk id="3" creationId="{04C478A1-0F06-CE8C-6E69-BFFBC27B50E7}"/>
          </ac:spMkLst>
        </pc:spChg>
        <pc:spChg chg="del">
          <ac:chgData name="Llinos Gillett (2514259)" userId="S::2514259@student.uwtsd.ac.uk::24a503d8-8765-4b17-8180-af7bee5e106d" providerId="AD" clId="Web-{EB8F7446-E8E9-3227-A90A-B9042295E1C4}" dt="2026-01-17T19:53:57.001" v="286"/>
          <ac:spMkLst>
            <pc:docMk/>
            <pc:sldMk cId="2537591835" sldId="262"/>
            <ac:spMk id="4" creationId="{0672ABBA-D5C1-BB09-DFC1-7B4FAA458D02}"/>
          </ac:spMkLst>
        </pc:spChg>
        <pc:spChg chg="add del mod">
          <ac:chgData name="Llinos Gillett (2514259)" userId="S::2514259@student.uwtsd.ac.uk::24a503d8-8765-4b17-8180-af7bee5e106d" providerId="AD" clId="Web-{EB8F7446-E8E9-3227-A90A-B9042295E1C4}" dt="2026-01-17T19:57:42.591" v="308"/>
          <ac:spMkLst>
            <pc:docMk/>
            <pc:sldMk cId="2537591835" sldId="262"/>
            <ac:spMk id="5" creationId="{72B33793-1ACA-DB31-6F76-85CE5DF3727D}"/>
          </ac:spMkLst>
        </pc:spChg>
        <pc:spChg chg="add del mod">
          <ac:chgData name="Llinos Gillett (2514259)" userId="S::2514259@student.uwtsd.ac.uk::24a503d8-8765-4b17-8180-af7bee5e106d" providerId="AD" clId="Web-{EB8F7446-E8E9-3227-A90A-B9042295E1C4}" dt="2026-01-17T19:56:49.414" v="295"/>
          <ac:spMkLst>
            <pc:docMk/>
            <pc:sldMk cId="2537591835" sldId="262"/>
            <ac:spMk id="6" creationId="{39D82E55-3CED-6999-0F42-A9E71972CA38}"/>
          </ac:spMkLst>
        </pc:spChg>
        <pc:spChg chg="add del mod">
          <ac:chgData name="Llinos Gillett (2514259)" userId="S::2514259@student.uwtsd.ac.uk::24a503d8-8765-4b17-8180-af7bee5e106d" providerId="AD" clId="Web-{EB8F7446-E8E9-3227-A90A-B9042295E1C4}" dt="2026-01-17T19:57:41.028" v="307"/>
          <ac:spMkLst>
            <pc:docMk/>
            <pc:sldMk cId="2537591835" sldId="262"/>
            <ac:spMk id="7" creationId="{8FBF70C6-39A7-5A44-022D-95CDEFCD8CD8}"/>
          </ac:spMkLst>
        </pc:spChg>
        <pc:spChg chg="add del mod">
          <ac:chgData name="Llinos Gillett (2514259)" userId="S::2514259@student.uwtsd.ac.uk::24a503d8-8765-4b17-8180-af7bee5e106d" providerId="AD" clId="Web-{EB8F7446-E8E9-3227-A90A-B9042295E1C4}" dt="2026-01-17T19:57:39.434" v="306"/>
          <ac:spMkLst>
            <pc:docMk/>
            <pc:sldMk cId="2537591835" sldId="262"/>
            <ac:spMk id="8" creationId="{840E6B1E-9AB4-305D-7680-B968556B490F}"/>
          </ac:spMkLst>
        </pc:spChg>
        <pc:spChg chg="add mod">
          <ac:chgData name="Llinos Gillett (2514259)" userId="S::2514259@student.uwtsd.ac.uk::24a503d8-8765-4b17-8180-af7bee5e106d" providerId="AD" clId="Web-{EB8F7446-E8E9-3227-A90A-B9042295E1C4}" dt="2026-01-17T19:59:41.772" v="333" actId="14100"/>
          <ac:spMkLst>
            <pc:docMk/>
            <pc:sldMk cId="2537591835" sldId="262"/>
            <ac:spMk id="9" creationId="{AB276F90-2373-44E9-1B7A-E62953E6B5A3}"/>
          </ac:spMkLst>
        </pc:spChg>
        <pc:spChg chg="add mod">
          <ac:chgData name="Llinos Gillett (2514259)" userId="S::2514259@student.uwtsd.ac.uk::24a503d8-8765-4b17-8180-af7bee5e106d" providerId="AD" clId="Web-{EB8F7446-E8E9-3227-A90A-B9042295E1C4}" dt="2026-01-17T19:59:45.241" v="334" actId="14100"/>
          <ac:spMkLst>
            <pc:docMk/>
            <pc:sldMk cId="2537591835" sldId="262"/>
            <ac:spMk id="10" creationId="{7A8509E5-C051-F4BD-A110-5DC5F2F28ED9}"/>
          </ac:spMkLst>
        </pc:spChg>
        <pc:spChg chg="add mod">
          <ac:chgData name="Llinos Gillett (2514259)" userId="S::2514259@student.uwtsd.ac.uk::24a503d8-8765-4b17-8180-af7bee5e106d" providerId="AD" clId="Web-{EB8F7446-E8E9-3227-A90A-B9042295E1C4}" dt="2026-01-17T19:59:48.304" v="335" actId="14100"/>
          <ac:spMkLst>
            <pc:docMk/>
            <pc:sldMk cId="2537591835" sldId="262"/>
            <ac:spMk id="11" creationId="{1F83610C-267B-C3D6-94FE-40F76B47784E}"/>
          </ac:spMkLst>
        </pc:spChg>
        <pc:spChg chg="add mod">
          <ac:chgData name="Llinos Gillett (2514259)" userId="S::2514259@student.uwtsd.ac.uk::24a503d8-8765-4b17-8180-af7bee5e106d" providerId="AD" clId="Web-{EB8F7446-E8E9-3227-A90A-B9042295E1C4}" dt="2026-01-17T19:59:51.851" v="336" actId="14100"/>
          <ac:spMkLst>
            <pc:docMk/>
            <pc:sldMk cId="2537591835" sldId="262"/>
            <ac:spMk id="12" creationId="{E0119747-20D2-D191-C787-6937C139DA93}"/>
          </ac:spMkLst>
        </pc:spChg>
        <pc:spChg chg="add mod">
          <ac:chgData name="Llinos Gillett (2514259)" userId="S::2514259@student.uwtsd.ac.uk::24a503d8-8765-4b17-8180-af7bee5e106d" providerId="AD" clId="Web-{EB8F7446-E8E9-3227-A90A-B9042295E1C4}" dt="2026-01-17T20:00:30.478" v="350" actId="20577"/>
          <ac:spMkLst>
            <pc:docMk/>
            <pc:sldMk cId="2537591835" sldId="262"/>
            <ac:spMk id="13" creationId="{DB286CA9-35E2-2833-7965-0B09FC9FF840}"/>
          </ac:spMkLst>
        </pc:spChg>
        <pc:spChg chg="add del mod">
          <ac:chgData name="Llinos Gillett (2514259)" userId="S::2514259@student.uwtsd.ac.uk::24a503d8-8765-4b17-8180-af7bee5e106d" providerId="AD" clId="Web-{EB8F7446-E8E9-3227-A90A-B9042295E1C4}" dt="2026-01-17T20:00:54.183" v="353"/>
          <ac:spMkLst>
            <pc:docMk/>
            <pc:sldMk cId="2537591835" sldId="262"/>
            <ac:spMk id="14" creationId="{CD384D2E-62EB-D3D4-4B03-118FB6A16DA8}"/>
          </ac:spMkLst>
        </pc:spChg>
        <pc:spChg chg="add mod">
          <ac:chgData name="Llinos Gillett (2514259)" userId="S::2514259@student.uwtsd.ac.uk::24a503d8-8765-4b17-8180-af7bee5e106d" providerId="AD" clId="Web-{EB8F7446-E8E9-3227-A90A-B9042295E1C4}" dt="2026-01-17T20:13:02.890" v="405"/>
          <ac:spMkLst>
            <pc:docMk/>
            <pc:sldMk cId="2537591835" sldId="262"/>
            <ac:spMk id="15" creationId="{E06B6F70-EFC5-A4F1-2229-EB088E553947}"/>
          </ac:spMkLst>
        </pc:spChg>
        <pc:spChg chg="add mod">
          <ac:chgData name="Llinos Gillett (2514259)" userId="S::2514259@student.uwtsd.ac.uk::24a503d8-8765-4b17-8180-af7bee5e106d" providerId="AD" clId="Web-{EB8F7446-E8E9-3227-A90A-B9042295E1C4}" dt="2026-01-17T20:05:54.459" v="389"/>
          <ac:spMkLst>
            <pc:docMk/>
            <pc:sldMk cId="2537591835" sldId="262"/>
            <ac:spMk id="16" creationId="{F940D103-6C93-1DF1-6F0F-3B39E4D9AF46}"/>
          </ac:spMkLst>
        </pc:spChg>
        <pc:spChg chg="add mod">
          <ac:chgData name="Llinos Gillett (2514259)" userId="S::2514259@student.uwtsd.ac.uk::24a503d8-8765-4b17-8180-af7bee5e106d" providerId="AD" clId="Web-{EB8F7446-E8E9-3227-A90A-B9042295E1C4}" dt="2026-01-17T20:06:31.835" v="396" actId="20577"/>
          <ac:spMkLst>
            <pc:docMk/>
            <pc:sldMk cId="2537591835" sldId="262"/>
            <ac:spMk id="17" creationId="{EEFBD957-E6D2-D19E-7B29-C6C6C18DC453}"/>
          </ac:spMkLst>
        </pc:spChg>
        <pc:spChg chg="add mod">
          <ac:chgData name="Llinos Gillett (2514259)" userId="S::2514259@student.uwtsd.ac.uk::24a503d8-8765-4b17-8180-af7bee5e106d" providerId="AD" clId="Web-{EB8F7446-E8E9-3227-A90A-B9042295E1C4}" dt="2026-01-17T20:06:58.554" v="403" actId="20577"/>
          <ac:spMkLst>
            <pc:docMk/>
            <pc:sldMk cId="2537591835" sldId="262"/>
            <ac:spMk id="18" creationId="{8AAAD890-BEE3-2C89-E964-CE432C5F3497}"/>
          </ac:spMkLst>
        </pc:spChg>
      </pc:sldChg>
      <pc:sldChg chg="addSp delSp modSp new mod modTransition setBg">
        <pc:chgData name="Llinos Gillett (2514259)" userId="S::2514259@student.uwtsd.ac.uk::24a503d8-8765-4b17-8180-af7bee5e106d" providerId="AD" clId="Web-{EB8F7446-E8E9-3227-A90A-B9042295E1C4}" dt="2026-01-17T20:28:35.529" v="459" actId="20577"/>
        <pc:sldMkLst>
          <pc:docMk/>
          <pc:sldMk cId="1819939090" sldId="263"/>
        </pc:sldMkLst>
        <pc:spChg chg="mod">
          <ac:chgData name="Llinos Gillett (2514259)" userId="S::2514259@student.uwtsd.ac.uk::24a503d8-8765-4b17-8180-af7bee5e106d" providerId="AD" clId="Web-{EB8F7446-E8E9-3227-A90A-B9042295E1C4}" dt="2026-01-17T20:25:02.540" v="433" actId="20577"/>
          <ac:spMkLst>
            <pc:docMk/>
            <pc:sldMk cId="1819939090" sldId="263"/>
            <ac:spMk id="2" creationId="{66E41EC0-DC61-19B0-55C5-765982D852B1}"/>
          </ac:spMkLst>
        </pc:spChg>
        <pc:spChg chg="mod">
          <ac:chgData name="Llinos Gillett (2514259)" userId="S::2514259@student.uwtsd.ac.uk::24a503d8-8765-4b17-8180-af7bee5e106d" providerId="AD" clId="Web-{EB8F7446-E8E9-3227-A90A-B9042295E1C4}" dt="2026-01-17T20:23:25.912" v="414" actId="20577"/>
          <ac:spMkLst>
            <pc:docMk/>
            <pc:sldMk cId="1819939090" sldId="263"/>
            <ac:spMk id="3" creationId="{0AF33005-DB72-3F49-90CE-87F4DDAAE916}"/>
          </ac:spMkLst>
        </pc:spChg>
        <pc:spChg chg="del mod">
          <ac:chgData name="Llinos Gillett (2514259)" userId="S::2514259@student.uwtsd.ac.uk::24a503d8-8765-4b17-8180-af7bee5e106d" providerId="AD" clId="Web-{EB8F7446-E8E9-3227-A90A-B9042295E1C4}" dt="2026-01-17T20:23:09.896" v="412"/>
          <ac:spMkLst>
            <pc:docMk/>
            <pc:sldMk cId="1819939090" sldId="263"/>
            <ac:spMk id="4" creationId="{0429BCCA-4239-2534-8DC3-E30F1485138A}"/>
          </ac:spMkLst>
        </pc:spChg>
        <pc:spChg chg="add mod">
          <ac:chgData name="Llinos Gillett (2514259)" userId="S::2514259@student.uwtsd.ac.uk::24a503d8-8765-4b17-8180-af7bee5e106d" providerId="AD" clId="Web-{EB8F7446-E8E9-3227-A90A-B9042295E1C4}" dt="2026-01-17T20:28:35.529" v="459" actId="20577"/>
          <ac:spMkLst>
            <pc:docMk/>
            <pc:sldMk cId="1819939090" sldId="263"/>
            <ac:spMk id="6" creationId="{EEA2CFB0-342C-B058-DAEA-5B75D6A378D1}"/>
          </ac:spMkLst>
        </pc:spChg>
        <pc:spChg chg="add">
          <ac:chgData name="Llinos Gillett (2514259)" userId="S::2514259@student.uwtsd.ac.uk::24a503d8-8765-4b17-8180-af7bee5e106d" providerId="AD" clId="Web-{EB8F7446-E8E9-3227-A90A-B9042295E1C4}" dt="2026-01-17T20:23:20.865" v="413"/>
          <ac:spMkLst>
            <pc:docMk/>
            <pc:sldMk cId="1819939090" sldId="263"/>
            <ac:spMk id="10" creationId="{F13C74B1-5B17-4795-BED0-7140497B445A}"/>
          </ac:spMkLst>
        </pc:spChg>
        <pc:spChg chg="add">
          <ac:chgData name="Llinos Gillett (2514259)" userId="S::2514259@student.uwtsd.ac.uk::24a503d8-8765-4b17-8180-af7bee5e106d" providerId="AD" clId="Web-{EB8F7446-E8E9-3227-A90A-B9042295E1C4}" dt="2026-01-17T20:23:20.865" v="413"/>
          <ac:spMkLst>
            <pc:docMk/>
            <pc:sldMk cId="1819939090" sldId="263"/>
            <ac:spMk id="12" creationId="{D4974D33-8DC5-464E-8C6D-BE58F0669C17}"/>
          </ac:spMkLst>
        </pc:spChg>
        <pc:picChg chg="add mod ord modCrop">
          <ac:chgData name="Llinos Gillett (2514259)" userId="S::2514259@student.uwtsd.ac.uk::24a503d8-8765-4b17-8180-af7bee5e106d" providerId="AD" clId="Web-{EB8F7446-E8E9-3227-A90A-B9042295E1C4}" dt="2026-01-17T20:23:46.710" v="416"/>
          <ac:picMkLst>
            <pc:docMk/>
            <pc:sldMk cId="1819939090" sldId="263"/>
            <ac:picMk id="5" creationId="{1EEF37D0-525F-0AB0-18D9-4BEEA9AFE84A}"/>
          </ac:picMkLst>
        </pc:picChg>
      </pc:sldChg>
      <pc:sldChg chg="addSp delSp modSp new mod modTransition setBg">
        <pc:chgData name="Llinos Gillett (2514259)" userId="S::2514259@student.uwtsd.ac.uk::24a503d8-8765-4b17-8180-af7bee5e106d" providerId="AD" clId="Web-{EB8F7446-E8E9-3227-A90A-B9042295E1C4}" dt="2026-01-17T20:38:29.263" v="512" actId="20577"/>
        <pc:sldMkLst>
          <pc:docMk/>
          <pc:sldMk cId="793732907" sldId="264"/>
        </pc:sldMkLst>
        <pc:spChg chg="mod ord">
          <ac:chgData name="Llinos Gillett (2514259)" userId="S::2514259@student.uwtsd.ac.uk::24a503d8-8765-4b17-8180-af7bee5e106d" providerId="AD" clId="Web-{EB8F7446-E8E9-3227-A90A-B9042295E1C4}" dt="2026-01-17T20:38:29.263" v="512" actId="20577"/>
          <ac:spMkLst>
            <pc:docMk/>
            <pc:sldMk cId="793732907" sldId="264"/>
            <ac:spMk id="2" creationId="{F823A679-E0CA-7837-8F27-EA2AED49A316}"/>
          </ac:spMkLst>
        </pc:spChg>
        <pc:spChg chg="del mod">
          <ac:chgData name="Llinos Gillett (2514259)" userId="S::2514259@student.uwtsd.ac.uk::24a503d8-8765-4b17-8180-af7bee5e106d" providerId="AD" clId="Web-{EB8F7446-E8E9-3227-A90A-B9042295E1C4}" dt="2026-01-17T20:33:03.608" v="466"/>
          <ac:spMkLst>
            <pc:docMk/>
            <pc:sldMk cId="793732907" sldId="264"/>
            <ac:spMk id="3" creationId="{9BD05BAC-141E-EB69-3FCB-D51E86E23D8B}"/>
          </ac:spMkLst>
        </pc:spChg>
        <pc:spChg chg="mod">
          <ac:chgData name="Llinos Gillett (2514259)" userId="S::2514259@student.uwtsd.ac.uk::24a503d8-8765-4b17-8180-af7bee5e106d" providerId="AD" clId="Web-{EB8F7446-E8E9-3227-A90A-B9042295E1C4}" dt="2026-01-17T20:33:56.221" v="481" actId="1076"/>
          <ac:spMkLst>
            <pc:docMk/>
            <pc:sldMk cId="793732907" sldId="264"/>
            <ac:spMk id="4" creationId="{0ADA650F-0018-EAD2-8FC0-32410BEB17A8}"/>
          </ac:spMkLst>
        </pc:spChg>
        <pc:spChg chg="add mod">
          <ac:chgData name="Llinos Gillett (2514259)" userId="S::2514259@student.uwtsd.ac.uk::24a503d8-8765-4b17-8180-af7bee5e106d" providerId="AD" clId="Web-{EB8F7446-E8E9-3227-A90A-B9042295E1C4}" dt="2026-01-17T20:37:56.512" v="509" actId="1076"/>
          <ac:spMkLst>
            <pc:docMk/>
            <pc:sldMk cId="793732907" sldId="264"/>
            <ac:spMk id="6" creationId="{44DB3E6C-2948-630D-3496-30F7F475E755}"/>
          </ac:spMkLst>
        </pc:spChg>
        <pc:spChg chg="add">
          <ac:chgData name="Llinos Gillett (2514259)" userId="S::2514259@student.uwtsd.ac.uk::24a503d8-8765-4b17-8180-af7bee5e106d" providerId="AD" clId="Web-{EB8F7446-E8E9-3227-A90A-B9042295E1C4}" dt="2026-01-17T20:33:15.219" v="467"/>
          <ac:spMkLst>
            <pc:docMk/>
            <pc:sldMk cId="793732907" sldId="264"/>
            <ac:spMk id="10" creationId="{04812C46-200A-4DEB-A05E-3ED6C68C2387}"/>
          </ac:spMkLst>
        </pc:spChg>
        <pc:spChg chg="add">
          <ac:chgData name="Llinos Gillett (2514259)" userId="S::2514259@student.uwtsd.ac.uk::24a503d8-8765-4b17-8180-af7bee5e106d" providerId="AD" clId="Web-{EB8F7446-E8E9-3227-A90A-B9042295E1C4}" dt="2026-01-17T20:33:15.219" v="467"/>
          <ac:spMkLst>
            <pc:docMk/>
            <pc:sldMk cId="793732907" sldId="264"/>
            <ac:spMk id="12" creationId="{D1EA859B-E555-4109-94F3-6700E046E008}"/>
          </ac:spMkLst>
        </pc:spChg>
        <pc:picChg chg="add mod ord">
          <ac:chgData name="Llinos Gillett (2514259)" userId="S::2514259@student.uwtsd.ac.uk::24a503d8-8765-4b17-8180-af7bee5e106d" providerId="AD" clId="Web-{EB8F7446-E8E9-3227-A90A-B9042295E1C4}" dt="2026-01-17T20:33:15.219" v="467"/>
          <ac:picMkLst>
            <pc:docMk/>
            <pc:sldMk cId="793732907" sldId="264"/>
            <ac:picMk id="5" creationId="{AD5CD046-A5B3-948A-3185-37754382A66E}"/>
          </ac:picMkLst>
        </pc:picChg>
      </pc:sldChg>
      <pc:sldChg chg="addSp delSp modSp new">
        <pc:chgData name="Llinos Gillett (2514259)" userId="S::2514259@student.uwtsd.ac.uk::24a503d8-8765-4b17-8180-af7bee5e106d" providerId="AD" clId="Web-{EB8F7446-E8E9-3227-A90A-B9042295E1C4}" dt="2026-01-17T20:55:55.728" v="587" actId="20577"/>
        <pc:sldMkLst>
          <pc:docMk/>
          <pc:sldMk cId="2182391118" sldId="265"/>
        </pc:sldMkLst>
        <pc:spChg chg="del">
          <ac:chgData name="Llinos Gillett (2514259)" userId="S::2514259@student.uwtsd.ac.uk::24a503d8-8765-4b17-8180-af7bee5e106d" providerId="AD" clId="Web-{EB8F7446-E8E9-3227-A90A-B9042295E1C4}" dt="2026-01-17T20:44:01.629" v="515"/>
          <ac:spMkLst>
            <pc:docMk/>
            <pc:sldMk cId="2182391118" sldId="265"/>
            <ac:spMk id="2" creationId="{BDD53849-C4B3-4B78-7D85-AA8D9C9EB8F7}"/>
          </ac:spMkLst>
        </pc:spChg>
        <pc:spChg chg="del">
          <ac:chgData name="Llinos Gillett (2514259)" userId="S::2514259@student.uwtsd.ac.uk::24a503d8-8765-4b17-8180-af7bee5e106d" providerId="AD" clId="Web-{EB8F7446-E8E9-3227-A90A-B9042295E1C4}" dt="2026-01-17T20:44:04.879" v="516"/>
          <ac:spMkLst>
            <pc:docMk/>
            <pc:sldMk cId="2182391118" sldId="265"/>
            <ac:spMk id="3" creationId="{F33AD2B3-5A62-8B0C-5B4A-A7142CBBD929}"/>
          </ac:spMkLst>
        </pc:spChg>
        <pc:spChg chg="del mod">
          <ac:chgData name="Llinos Gillett (2514259)" userId="S::2514259@student.uwtsd.ac.uk::24a503d8-8765-4b17-8180-af7bee5e106d" providerId="AD" clId="Web-{EB8F7446-E8E9-3227-A90A-B9042295E1C4}" dt="2026-01-17T20:44:13.004" v="521"/>
          <ac:spMkLst>
            <pc:docMk/>
            <pc:sldMk cId="2182391118" sldId="265"/>
            <ac:spMk id="4" creationId="{419E10BE-F603-AC63-31AF-EB1B8369CA5F}"/>
          </ac:spMkLst>
        </pc:spChg>
        <pc:spChg chg="add del mod">
          <ac:chgData name="Llinos Gillett (2514259)" userId="S::2514259@student.uwtsd.ac.uk::24a503d8-8765-4b17-8180-af7bee5e106d" providerId="AD" clId="Web-{EB8F7446-E8E9-3227-A90A-B9042295E1C4}" dt="2026-01-17T20:48:23.685" v="529"/>
          <ac:spMkLst>
            <pc:docMk/>
            <pc:sldMk cId="2182391118" sldId="265"/>
            <ac:spMk id="5" creationId="{80828FEA-0BB4-1801-58B8-BC08C33A919C}"/>
          </ac:spMkLst>
        </pc:spChg>
        <pc:spChg chg="add del mod">
          <ac:chgData name="Llinos Gillett (2514259)" userId="S::2514259@student.uwtsd.ac.uk::24a503d8-8765-4b17-8180-af7bee5e106d" providerId="AD" clId="Web-{EB8F7446-E8E9-3227-A90A-B9042295E1C4}" dt="2026-01-17T20:49:52.209" v="533"/>
          <ac:spMkLst>
            <pc:docMk/>
            <pc:sldMk cId="2182391118" sldId="265"/>
            <ac:spMk id="6" creationId="{4B72034F-8B1A-3358-295F-CF258680989F}"/>
          </ac:spMkLst>
        </pc:spChg>
        <pc:spChg chg="add del">
          <ac:chgData name="Llinos Gillett (2514259)" userId="S::2514259@student.uwtsd.ac.uk::24a503d8-8765-4b17-8180-af7bee5e106d" providerId="AD" clId="Web-{EB8F7446-E8E9-3227-A90A-B9042295E1C4}" dt="2026-01-17T20:50:54.745" v="535"/>
          <ac:spMkLst>
            <pc:docMk/>
            <pc:sldMk cId="2182391118" sldId="265"/>
            <ac:spMk id="7" creationId="{20B4AFCC-1B3C-4AD5-AC32-54BFD751B38D}"/>
          </ac:spMkLst>
        </pc:spChg>
        <pc:spChg chg="add mod">
          <ac:chgData name="Llinos Gillett (2514259)" userId="S::2514259@student.uwtsd.ac.uk::24a503d8-8765-4b17-8180-af7bee5e106d" providerId="AD" clId="Web-{EB8F7446-E8E9-3227-A90A-B9042295E1C4}" dt="2026-01-17T20:52:41.861" v="541" actId="1076"/>
          <ac:spMkLst>
            <pc:docMk/>
            <pc:sldMk cId="2182391118" sldId="265"/>
            <ac:spMk id="8" creationId="{5D8486B6-63A2-C9B4-B984-5120C80A5B60}"/>
          </ac:spMkLst>
        </pc:spChg>
        <pc:spChg chg="add mod">
          <ac:chgData name="Llinos Gillett (2514259)" userId="S::2514259@student.uwtsd.ac.uk::24a503d8-8765-4b17-8180-af7bee5e106d" providerId="AD" clId="Web-{EB8F7446-E8E9-3227-A90A-B9042295E1C4}" dt="2026-01-17T20:54:03.662" v="558" actId="1076"/>
          <ac:spMkLst>
            <pc:docMk/>
            <pc:sldMk cId="2182391118" sldId="265"/>
            <ac:spMk id="9" creationId="{A8C43FAB-2A06-D074-A9C3-D598B39A1ACB}"/>
          </ac:spMkLst>
        </pc:spChg>
        <pc:spChg chg="add mod">
          <ac:chgData name="Llinos Gillett (2514259)" userId="S::2514259@student.uwtsd.ac.uk::24a503d8-8765-4b17-8180-af7bee5e106d" providerId="AD" clId="Web-{EB8F7446-E8E9-3227-A90A-B9042295E1C4}" dt="2026-01-17T20:55:07.023" v="572" actId="20577"/>
          <ac:spMkLst>
            <pc:docMk/>
            <pc:sldMk cId="2182391118" sldId="265"/>
            <ac:spMk id="10" creationId="{0D7AD8FF-0B80-94CD-FD09-58A57011FEC0}"/>
          </ac:spMkLst>
        </pc:spChg>
        <pc:spChg chg="add mod">
          <ac:chgData name="Llinos Gillett (2514259)" userId="S::2514259@student.uwtsd.ac.uk::24a503d8-8765-4b17-8180-af7bee5e106d" providerId="AD" clId="Web-{EB8F7446-E8E9-3227-A90A-B9042295E1C4}" dt="2026-01-17T20:55:55.728" v="587" actId="20577"/>
          <ac:spMkLst>
            <pc:docMk/>
            <pc:sldMk cId="2182391118" sldId="265"/>
            <ac:spMk id="11" creationId="{265D8F79-4562-ED54-5281-B60957021F4C}"/>
          </ac:spMkLst>
        </pc:spChg>
        <pc:spChg chg="add mod">
          <ac:chgData name="Llinos Gillett (2514259)" userId="S::2514259@student.uwtsd.ac.uk::24a503d8-8765-4b17-8180-af7bee5e106d" providerId="AD" clId="Web-{EB8F7446-E8E9-3227-A90A-B9042295E1C4}" dt="2026-01-17T20:55:32.430" v="582" actId="20577"/>
          <ac:spMkLst>
            <pc:docMk/>
            <pc:sldMk cId="2182391118" sldId="265"/>
            <ac:spMk id="12" creationId="{40EBF8B6-20D7-7667-9E5A-8351B6BB923A}"/>
          </ac:spMkLst>
        </pc:spChg>
        <pc:spChg chg="add mod">
          <ac:chgData name="Llinos Gillett (2514259)" userId="S::2514259@student.uwtsd.ac.uk::24a503d8-8765-4b17-8180-af7bee5e106d" providerId="AD" clId="Web-{EB8F7446-E8E9-3227-A90A-B9042295E1C4}" dt="2026-01-17T20:55:13.383" v="577" actId="20577"/>
          <ac:spMkLst>
            <pc:docMk/>
            <pc:sldMk cId="2182391118" sldId="265"/>
            <ac:spMk id="13" creationId="{4E1540E8-0E7D-55A9-508B-AD6B637B3E24}"/>
          </ac:spMkLst>
        </pc:spChg>
      </pc:sldChg>
    </pc:docChg>
  </pc:docChgLst>
  <pc:docChgLst>
    <pc:chgData name="Llinos Gillett (2514259)" userId="S::2514259@student.uwtsd.ac.uk::24a503d8-8765-4b17-8180-af7bee5e106d" providerId="AD" clId="Web-{E6D7AAF1-5892-6328-A77C-619D58A93EDF}"/>
    <pc:docChg chg="addSld delSld modSld sldOrd">
      <pc:chgData name="Llinos Gillett (2514259)" userId="S::2514259@student.uwtsd.ac.uk::24a503d8-8765-4b17-8180-af7bee5e106d" providerId="AD" clId="Web-{E6D7AAF1-5892-6328-A77C-619D58A93EDF}" dt="2026-01-18T15:38:21.400" v="701" actId="20577"/>
      <pc:docMkLst>
        <pc:docMk/>
      </pc:docMkLst>
      <pc:sldChg chg="addSp delSp modSp mod modTransition setBg">
        <pc:chgData name="Llinos Gillett (2514259)" userId="S::2514259@student.uwtsd.ac.uk::24a503d8-8765-4b17-8180-af7bee5e106d" providerId="AD" clId="Web-{E6D7AAF1-5892-6328-A77C-619D58A93EDF}" dt="2026-01-18T14:01:32.250" v="20"/>
        <pc:sldMkLst>
          <pc:docMk/>
          <pc:sldMk cId="536741231" sldId="273"/>
        </pc:sldMkLst>
        <pc:spChg chg="mod">
          <ac:chgData name="Llinos Gillett (2514259)" userId="S::2514259@student.uwtsd.ac.uk::24a503d8-8765-4b17-8180-af7bee5e106d" providerId="AD" clId="Web-{E6D7AAF1-5892-6328-A77C-619D58A93EDF}" dt="2026-01-18T14:00:39.623" v="11" actId="20577"/>
          <ac:spMkLst>
            <pc:docMk/>
            <pc:sldMk cId="536741231" sldId="273"/>
            <ac:spMk id="2" creationId="{DC72FDD9-F5F2-A4FC-635A-4F38BCF48AC4}"/>
          </ac:spMkLst>
        </pc:spChg>
        <pc:spChg chg="mod">
          <ac:chgData name="Llinos Gillett (2514259)" userId="S::2514259@student.uwtsd.ac.uk::24a503d8-8765-4b17-8180-af7bee5e106d" providerId="AD" clId="Web-{E6D7AAF1-5892-6328-A77C-619D58A93EDF}" dt="2026-01-18T14:01:14.343" v="18" actId="20577"/>
          <ac:spMkLst>
            <pc:docMk/>
            <pc:sldMk cId="536741231" sldId="273"/>
            <ac:spMk id="3" creationId="{5D2AB701-EE2B-DF10-9AFF-915BE538D2AB}"/>
          </ac:spMkLst>
        </pc:spChg>
        <pc:spChg chg="del mod">
          <ac:chgData name="Llinos Gillett (2514259)" userId="S::2514259@student.uwtsd.ac.uk::24a503d8-8765-4b17-8180-af7bee5e106d" providerId="AD" clId="Web-{E6D7AAF1-5892-6328-A77C-619D58A93EDF}" dt="2026-01-18T14:00:48.045" v="12"/>
          <ac:spMkLst>
            <pc:docMk/>
            <pc:sldMk cId="536741231" sldId="273"/>
            <ac:spMk id="4" creationId="{FC5171FC-E46C-2218-E12F-3857CADE35DA}"/>
          </ac:spMkLst>
        </pc:spChg>
        <pc:spChg chg="add">
          <ac:chgData name="Llinos Gillett (2514259)" userId="S::2514259@student.uwtsd.ac.uk::24a503d8-8765-4b17-8180-af7bee5e106d" providerId="AD" clId="Web-{E6D7AAF1-5892-6328-A77C-619D58A93EDF}" dt="2026-01-18T14:00:24.670" v="0"/>
          <ac:spMkLst>
            <pc:docMk/>
            <pc:sldMk cId="536741231" sldId="273"/>
            <ac:spMk id="9" creationId="{428D436F-9ACD-4C92-AFC8-C934C527A6A4}"/>
          </ac:spMkLst>
        </pc:spChg>
        <pc:spChg chg="add">
          <ac:chgData name="Llinos Gillett (2514259)" userId="S::2514259@student.uwtsd.ac.uk::24a503d8-8765-4b17-8180-af7bee5e106d" providerId="AD" clId="Web-{E6D7AAF1-5892-6328-A77C-619D58A93EDF}" dt="2026-01-18T14:00:24.670" v="0"/>
          <ac:spMkLst>
            <pc:docMk/>
            <pc:sldMk cId="536741231" sldId="273"/>
            <ac:spMk id="11" creationId="{090538E0-A884-4E60-A6AB-77D830E2FCED}"/>
          </ac:spMkLst>
        </pc:spChg>
        <pc:spChg chg="add">
          <ac:chgData name="Llinos Gillett (2514259)" userId="S::2514259@student.uwtsd.ac.uk::24a503d8-8765-4b17-8180-af7bee5e106d" providerId="AD" clId="Web-{E6D7AAF1-5892-6328-A77C-619D58A93EDF}" dt="2026-01-18T14:00:24.670" v="0"/>
          <ac:spMkLst>
            <pc:docMk/>
            <pc:sldMk cId="536741231" sldId="273"/>
            <ac:spMk id="13" creationId="{DB0D7DD0-1C67-4D4C-9E06-678233DB8468}"/>
          </ac:spMkLst>
        </pc:spChg>
      </pc:sldChg>
      <pc:sldChg chg="addSp delSp modSp new mod modTransition modMedia setBg addAnim delAnim">
        <pc:chgData name="Llinos Gillett (2514259)" userId="S::2514259@student.uwtsd.ac.uk::24a503d8-8765-4b17-8180-af7bee5e106d" providerId="AD" clId="Web-{E6D7AAF1-5892-6328-A77C-619D58A93EDF}" dt="2026-01-18T14:08:20.483" v="86"/>
        <pc:sldMkLst>
          <pc:docMk/>
          <pc:sldMk cId="3629565080" sldId="274"/>
        </pc:sldMkLst>
        <pc:spChg chg="mod">
          <ac:chgData name="Llinos Gillett (2514259)" userId="S::2514259@student.uwtsd.ac.uk::24a503d8-8765-4b17-8180-af7bee5e106d" providerId="AD" clId="Web-{E6D7AAF1-5892-6328-A77C-619D58A93EDF}" dt="2026-01-18T14:08:07.669" v="83"/>
          <ac:spMkLst>
            <pc:docMk/>
            <pc:sldMk cId="3629565080" sldId="274"/>
            <ac:spMk id="2" creationId="{31C6FC01-CA1C-892F-47CB-78420102CAF8}"/>
          </ac:spMkLst>
        </pc:spChg>
        <pc:spChg chg="mod">
          <ac:chgData name="Llinos Gillett (2514259)" userId="S::2514259@student.uwtsd.ac.uk::24a503d8-8765-4b17-8180-af7bee5e106d" providerId="AD" clId="Web-{E6D7AAF1-5892-6328-A77C-619D58A93EDF}" dt="2026-01-18T14:08:20.311" v="85" actId="20577"/>
          <ac:spMkLst>
            <pc:docMk/>
            <pc:sldMk cId="3629565080" sldId="274"/>
            <ac:spMk id="3" creationId="{08918A12-9B47-7D77-734D-E080A65E530D}"/>
          </ac:spMkLst>
        </pc:spChg>
        <pc:spChg chg="del">
          <ac:chgData name="Llinos Gillett (2514259)" userId="S::2514259@student.uwtsd.ac.uk::24a503d8-8765-4b17-8180-af7bee5e106d" providerId="AD" clId="Web-{E6D7AAF1-5892-6328-A77C-619D58A93EDF}" dt="2026-01-18T14:03:49.816" v="33"/>
          <ac:spMkLst>
            <pc:docMk/>
            <pc:sldMk cId="3629565080" sldId="274"/>
            <ac:spMk id="4" creationId="{6D79AD5D-B8EC-0E29-CAA4-C4892022AAC1}"/>
          </ac:spMkLst>
        </pc:spChg>
        <pc:spChg chg="add del mod">
          <ac:chgData name="Llinos Gillett (2514259)" userId="S::2514259@student.uwtsd.ac.uk::24a503d8-8765-4b17-8180-af7bee5e106d" providerId="AD" clId="Web-{E6D7AAF1-5892-6328-A77C-619D58A93EDF}" dt="2026-01-18T14:05:44.566" v="73"/>
          <ac:spMkLst>
            <pc:docMk/>
            <pc:sldMk cId="3629565080" sldId="274"/>
            <ac:spMk id="6" creationId="{E7C2B560-B885-3998-B6BE-F73F2346DEF9}"/>
          </ac:spMkLst>
        </pc:spChg>
        <pc:spChg chg="add del mod">
          <ac:chgData name="Llinos Gillett (2514259)" userId="S::2514259@student.uwtsd.ac.uk::24a503d8-8765-4b17-8180-af7bee5e106d" providerId="AD" clId="Web-{E6D7AAF1-5892-6328-A77C-619D58A93EDF}" dt="2026-01-18T14:08:03.778" v="82"/>
          <ac:spMkLst>
            <pc:docMk/>
            <pc:sldMk cId="3629565080" sldId="274"/>
            <ac:spMk id="8" creationId="{6EAA1C5C-10E0-E56B-D77C-A5AC81DCC1A3}"/>
          </ac:spMkLst>
        </pc:spChg>
        <pc:spChg chg="add del">
          <ac:chgData name="Llinos Gillett (2514259)" userId="S::2514259@student.uwtsd.ac.uk::24a503d8-8765-4b17-8180-af7bee5e106d" providerId="AD" clId="Web-{E6D7AAF1-5892-6328-A77C-619D58A93EDF}" dt="2026-01-18T14:08:07.669" v="83"/>
          <ac:spMkLst>
            <pc:docMk/>
            <pc:sldMk cId="3629565080" sldId="274"/>
            <ac:spMk id="10" creationId="{F13C74B1-5B17-4795-BED0-7140497B445A}"/>
          </ac:spMkLst>
        </pc:spChg>
        <pc:spChg chg="add del">
          <ac:chgData name="Llinos Gillett (2514259)" userId="S::2514259@student.uwtsd.ac.uk::24a503d8-8765-4b17-8180-af7bee5e106d" providerId="AD" clId="Web-{E6D7AAF1-5892-6328-A77C-619D58A93EDF}" dt="2026-01-18T14:08:07.669" v="83"/>
          <ac:spMkLst>
            <pc:docMk/>
            <pc:sldMk cId="3629565080" sldId="274"/>
            <ac:spMk id="12" creationId="{D4974D33-8DC5-464E-8C6D-BE58F0669C17}"/>
          </ac:spMkLst>
        </pc:spChg>
        <pc:spChg chg="add">
          <ac:chgData name="Llinos Gillett (2514259)" userId="S::2514259@student.uwtsd.ac.uk::24a503d8-8765-4b17-8180-af7bee5e106d" providerId="AD" clId="Web-{E6D7AAF1-5892-6328-A77C-619D58A93EDF}" dt="2026-01-18T14:08:07.669" v="83"/>
          <ac:spMkLst>
            <pc:docMk/>
            <pc:sldMk cId="3629565080" sldId="274"/>
            <ac:spMk id="17" creationId="{743AA782-23D1-4521-8CAD-47662984AA08}"/>
          </ac:spMkLst>
        </pc:spChg>
        <pc:spChg chg="add">
          <ac:chgData name="Llinos Gillett (2514259)" userId="S::2514259@student.uwtsd.ac.uk::24a503d8-8765-4b17-8180-af7bee5e106d" providerId="AD" clId="Web-{E6D7AAF1-5892-6328-A77C-619D58A93EDF}" dt="2026-01-18T14:08:07.669" v="83"/>
          <ac:spMkLst>
            <pc:docMk/>
            <pc:sldMk cId="3629565080" sldId="274"/>
            <ac:spMk id="19" creationId="{71877DBC-BB60-40F0-AC93-2ACDBAAE60CE}"/>
          </ac:spMkLst>
        </pc:spChg>
        <pc:picChg chg="add del mod ord">
          <ac:chgData name="Llinos Gillett (2514259)" userId="S::2514259@student.uwtsd.ac.uk::24a503d8-8765-4b17-8180-af7bee5e106d" providerId="AD" clId="Web-{E6D7AAF1-5892-6328-A77C-619D58A93EDF}" dt="2026-01-18T14:05:46.051" v="74"/>
          <ac:picMkLst>
            <pc:docMk/>
            <pc:sldMk cId="3629565080" sldId="274"/>
            <ac:picMk id="5" creationId="{CB28EB61-D366-A30A-7084-DB13376DA98E}"/>
          </ac:picMkLst>
        </pc:picChg>
        <pc:picChg chg="add del mod">
          <ac:chgData name="Llinos Gillett (2514259)" userId="S::2514259@student.uwtsd.ac.uk::24a503d8-8765-4b17-8180-af7bee5e106d" providerId="AD" clId="Web-{E6D7AAF1-5892-6328-A77C-619D58A93EDF}" dt="2026-01-18T14:07:12.050" v="81"/>
          <ac:picMkLst>
            <pc:docMk/>
            <pc:sldMk cId="3629565080" sldId="274"/>
            <ac:picMk id="9" creationId="{B5BDC561-5106-3EF0-A174-64038D79A373}"/>
          </ac:picMkLst>
        </pc:picChg>
        <pc:picChg chg="add mod ord">
          <ac:chgData name="Llinos Gillett (2514259)" userId="S::2514259@student.uwtsd.ac.uk::24a503d8-8765-4b17-8180-af7bee5e106d" providerId="AD" clId="Web-{E6D7AAF1-5892-6328-A77C-619D58A93EDF}" dt="2026-01-18T14:08:07.669" v="83"/>
          <ac:picMkLst>
            <pc:docMk/>
            <pc:sldMk cId="3629565080" sldId="274"/>
            <ac:picMk id="11" creationId="{8FCA815C-0B4D-C6DC-2086-3EBB9A82A230}"/>
          </ac:picMkLst>
        </pc:picChg>
      </pc:sldChg>
      <pc:sldChg chg="addSp delSp modSp new add del modTransition">
        <pc:chgData name="Llinos Gillett (2514259)" userId="S::2514259@student.uwtsd.ac.uk::24a503d8-8765-4b17-8180-af7bee5e106d" providerId="AD" clId="Web-{E6D7AAF1-5892-6328-A77C-619D58A93EDF}" dt="2026-01-18T14:30:21.054" v="232"/>
        <pc:sldMkLst>
          <pc:docMk/>
          <pc:sldMk cId="1034607399" sldId="275"/>
        </pc:sldMkLst>
        <pc:spChg chg="del">
          <ac:chgData name="Llinos Gillett (2514259)" userId="S::2514259@student.uwtsd.ac.uk::24a503d8-8765-4b17-8180-af7bee5e106d" providerId="AD" clId="Web-{E6D7AAF1-5892-6328-A77C-619D58A93EDF}" dt="2026-01-18T14:09:44.461" v="88"/>
          <ac:spMkLst>
            <pc:docMk/>
            <pc:sldMk cId="1034607399" sldId="275"/>
            <ac:spMk id="2" creationId="{15FB5ACF-2CE0-1227-B090-83B56C802E95}"/>
          </ac:spMkLst>
        </pc:spChg>
        <pc:spChg chg="del">
          <ac:chgData name="Llinos Gillett (2514259)" userId="S::2514259@student.uwtsd.ac.uk::24a503d8-8765-4b17-8180-af7bee5e106d" providerId="AD" clId="Web-{E6D7AAF1-5892-6328-A77C-619D58A93EDF}" dt="2026-01-18T14:09:48.461" v="89"/>
          <ac:spMkLst>
            <pc:docMk/>
            <pc:sldMk cId="1034607399" sldId="275"/>
            <ac:spMk id="3" creationId="{44D73CB0-3A07-6F19-71CE-2063BABB703E}"/>
          </ac:spMkLst>
        </pc:spChg>
        <pc:spChg chg="del">
          <ac:chgData name="Llinos Gillett (2514259)" userId="S::2514259@student.uwtsd.ac.uk::24a503d8-8765-4b17-8180-af7bee5e106d" providerId="AD" clId="Web-{E6D7AAF1-5892-6328-A77C-619D58A93EDF}" dt="2026-01-18T14:09:51.883" v="90"/>
          <ac:spMkLst>
            <pc:docMk/>
            <pc:sldMk cId="1034607399" sldId="275"/>
            <ac:spMk id="4" creationId="{2B2F93E7-7AAC-EB92-1FD3-52792C896FA9}"/>
          </ac:spMkLst>
        </pc:spChg>
        <pc:spChg chg="add mod ord">
          <ac:chgData name="Llinos Gillett (2514259)" userId="S::2514259@student.uwtsd.ac.uk::24a503d8-8765-4b17-8180-af7bee5e106d" providerId="AD" clId="Web-{E6D7AAF1-5892-6328-A77C-619D58A93EDF}" dt="2026-01-18T14:28:15.374" v="227"/>
          <ac:spMkLst>
            <pc:docMk/>
            <pc:sldMk cId="1034607399" sldId="275"/>
            <ac:spMk id="5" creationId="{FF04EF3E-972C-CFF6-4FDF-8C9FF4CD8288}"/>
          </ac:spMkLst>
        </pc:spChg>
        <pc:spChg chg="add mod ord">
          <ac:chgData name="Llinos Gillett (2514259)" userId="S::2514259@student.uwtsd.ac.uk::24a503d8-8765-4b17-8180-af7bee5e106d" providerId="AD" clId="Web-{E6D7AAF1-5892-6328-A77C-619D58A93EDF}" dt="2026-01-18T14:28:12.030" v="226"/>
          <ac:spMkLst>
            <pc:docMk/>
            <pc:sldMk cId="1034607399" sldId="275"/>
            <ac:spMk id="6" creationId="{A50C901D-43BB-8934-6CD9-8321D03F69C5}"/>
          </ac:spMkLst>
        </pc:spChg>
        <pc:spChg chg="add del mod">
          <ac:chgData name="Llinos Gillett (2514259)" userId="S::2514259@student.uwtsd.ac.uk::24a503d8-8765-4b17-8180-af7bee5e106d" providerId="AD" clId="Web-{E6D7AAF1-5892-6328-A77C-619D58A93EDF}" dt="2026-01-18T14:12:23.582" v="120"/>
          <ac:spMkLst>
            <pc:docMk/>
            <pc:sldMk cId="1034607399" sldId="275"/>
            <ac:spMk id="7" creationId="{B77A0A19-C973-DEC5-0CF8-A3EAB4EB5C74}"/>
          </ac:spMkLst>
        </pc:spChg>
        <pc:spChg chg="add del mod">
          <ac:chgData name="Llinos Gillett (2514259)" userId="S::2514259@student.uwtsd.ac.uk::24a503d8-8765-4b17-8180-af7bee5e106d" providerId="AD" clId="Web-{E6D7AAF1-5892-6328-A77C-619D58A93EDF}" dt="2026-01-18T14:11:52.721" v="109"/>
          <ac:spMkLst>
            <pc:docMk/>
            <pc:sldMk cId="1034607399" sldId="275"/>
            <ac:spMk id="8" creationId="{F10852F6-9AE9-F56D-F6B3-A8F3A5BF6D67}"/>
          </ac:spMkLst>
        </pc:spChg>
        <pc:spChg chg="add del mod">
          <ac:chgData name="Llinos Gillett (2514259)" userId="S::2514259@student.uwtsd.ac.uk::24a503d8-8765-4b17-8180-af7bee5e106d" providerId="AD" clId="Web-{E6D7AAF1-5892-6328-A77C-619D58A93EDF}" dt="2026-01-18T14:11:54.346" v="110"/>
          <ac:spMkLst>
            <pc:docMk/>
            <pc:sldMk cId="1034607399" sldId="275"/>
            <ac:spMk id="9" creationId="{0676BA52-5533-7404-D394-AAC6435AD12C}"/>
          </ac:spMkLst>
        </pc:spChg>
        <pc:spChg chg="add del mod">
          <ac:chgData name="Llinos Gillett (2514259)" userId="S::2514259@student.uwtsd.ac.uk::24a503d8-8765-4b17-8180-af7bee5e106d" providerId="AD" clId="Web-{E6D7AAF1-5892-6328-A77C-619D58A93EDF}" dt="2026-01-18T14:11:55.815" v="111"/>
          <ac:spMkLst>
            <pc:docMk/>
            <pc:sldMk cId="1034607399" sldId="275"/>
            <ac:spMk id="10" creationId="{0F8DB81F-7889-0A63-E2FD-2F507149A001}"/>
          </ac:spMkLst>
        </pc:spChg>
        <pc:spChg chg="add del mod">
          <ac:chgData name="Llinos Gillett (2514259)" userId="S::2514259@student.uwtsd.ac.uk::24a503d8-8765-4b17-8180-af7bee5e106d" providerId="AD" clId="Web-{E6D7AAF1-5892-6328-A77C-619D58A93EDF}" dt="2026-01-18T14:12:25.270" v="121"/>
          <ac:spMkLst>
            <pc:docMk/>
            <pc:sldMk cId="1034607399" sldId="275"/>
            <ac:spMk id="11" creationId="{C9EE352C-F531-7C89-B682-01D3101A0C4A}"/>
          </ac:spMkLst>
        </pc:spChg>
        <pc:spChg chg="add del mod">
          <ac:chgData name="Llinos Gillett (2514259)" userId="S::2514259@student.uwtsd.ac.uk::24a503d8-8765-4b17-8180-af7bee5e106d" providerId="AD" clId="Web-{E6D7AAF1-5892-6328-A77C-619D58A93EDF}" dt="2026-01-18T14:12:26.770" v="122"/>
          <ac:spMkLst>
            <pc:docMk/>
            <pc:sldMk cId="1034607399" sldId="275"/>
            <ac:spMk id="12" creationId="{FD3908B8-8E48-CE49-6BE9-0B038F00B676}"/>
          </ac:spMkLst>
        </pc:spChg>
        <pc:spChg chg="add del mod">
          <ac:chgData name="Llinos Gillett (2514259)" userId="S::2514259@student.uwtsd.ac.uk::24a503d8-8765-4b17-8180-af7bee5e106d" providerId="AD" clId="Web-{E6D7AAF1-5892-6328-A77C-619D58A93EDF}" dt="2026-01-18T14:12:28.239" v="123"/>
          <ac:spMkLst>
            <pc:docMk/>
            <pc:sldMk cId="1034607399" sldId="275"/>
            <ac:spMk id="13" creationId="{3B0FD918-8477-5AD2-BCE5-754C66B35CE4}"/>
          </ac:spMkLst>
        </pc:spChg>
        <pc:spChg chg="add mod">
          <ac:chgData name="Llinos Gillett (2514259)" userId="S::2514259@student.uwtsd.ac.uk::24a503d8-8765-4b17-8180-af7bee5e106d" providerId="AD" clId="Web-{E6D7AAF1-5892-6328-A77C-619D58A93EDF}" dt="2026-01-18T14:14:25.557" v="140" actId="20577"/>
          <ac:spMkLst>
            <pc:docMk/>
            <pc:sldMk cId="1034607399" sldId="275"/>
            <ac:spMk id="14" creationId="{355A55D3-44CF-84A7-570B-506829798FBB}"/>
          </ac:spMkLst>
        </pc:spChg>
        <pc:spChg chg="add mod ord">
          <ac:chgData name="Llinos Gillett (2514259)" userId="S::2514259@student.uwtsd.ac.uk::24a503d8-8765-4b17-8180-af7bee5e106d" providerId="AD" clId="Web-{E6D7AAF1-5892-6328-A77C-619D58A93EDF}" dt="2026-01-18T14:24:40.634" v="204" actId="1076"/>
          <ac:spMkLst>
            <pc:docMk/>
            <pc:sldMk cId="1034607399" sldId="275"/>
            <ac:spMk id="15" creationId="{1E64B199-2ED5-9B0D-CE7D-7E20F290BDE0}"/>
          </ac:spMkLst>
        </pc:spChg>
        <pc:spChg chg="add mod ord">
          <ac:chgData name="Llinos Gillett (2514259)" userId="S::2514259@student.uwtsd.ac.uk::24a503d8-8765-4b17-8180-af7bee5e106d" providerId="AD" clId="Web-{E6D7AAF1-5892-6328-A77C-619D58A93EDF}" dt="2026-01-18T14:24:50.573" v="206" actId="1076"/>
          <ac:spMkLst>
            <pc:docMk/>
            <pc:sldMk cId="1034607399" sldId="275"/>
            <ac:spMk id="16" creationId="{A58646CC-9052-E64D-03D7-B12C611E3365}"/>
          </ac:spMkLst>
        </pc:spChg>
        <pc:spChg chg="add mod ord">
          <ac:chgData name="Llinos Gillett (2514259)" userId="S::2514259@student.uwtsd.ac.uk::24a503d8-8765-4b17-8180-af7bee5e106d" providerId="AD" clId="Web-{E6D7AAF1-5892-6328-A77C-619D58A93EDF}" dt="2026-01-18T14:24:59.683" v="208" actId="1076"/>
          <ac:spMkLst>
            <pc:docMk/>
            <pc:sldMk cId="1034607399" sldId="275"/>
            <ac:spMk id="17" creationId="{57EC6719-A900-CDBD-7F57-1E2CE9561200}"/>
          </ac:spMkLst>
        </pc:spChg>
        <pc:spChg chg="add del">
          <ac:chgData name="Llinos Gillett (2514259)" userId="S::2514259@student.uwtsd.ac.uk::24a503d8-8765-4b17-8180-af7bee5e106d" providerId="AD" clId="Web-{E6D7AAF1-5892-6328-A77C-619D58A93EDF}" dt="2026-01-18T14:21:17.555" v="172"/>
          <ac:spMkLst>
            <pc:docMk/>
            <pc:sldMk cId="1034607399" sldId="275"/>
            <ac:spMk id="18" creationId="{DCC8321C-C5DA-98B8-456B-EBD9CDFC7EE7}"/>
          </ac:spMkLst>
        </pc:spChg>
        <pc:spChg chg="add mod">
          <ac:chgData name="Llinos Gillett (2514259)" userId="S::2514259@student.uwtsd.ac.uk::24a503d8-8765-4b17-8180-af7bee5e106d" providerId="AD" clId="Web-{E6D7AAF1-5892-6328-A77C-619D58A93EDF}" dt="2026-01-18T14:21:34.633" v="179" actId="14100"/>
          <ac:spMkLst>
            <pc:docMk/>
            <pc:sldMk cId="1034607399" sldId="275"/>
            <ac:spMk id="19" creationId="{171E766C-59A7-AFED-4292-A4851D7C23FB}"/>
          </ac:spMkLst>
        </pc:spChg>
        <pc:spChg chg="add del mod">
          <ac:chgData name="Llinos Gillett (2514259)" userId="S::2514259@student.uwtsd.ac.uk::24a503d8-8765-4b17-8180-af7bee5e106d" providerId="AD" clId="Web-{E6D7AAF1-5892-6328-A77C-619D58A93EDF}" dt="2026-01-18T14:24:26.429" v="201"/>
          <ac:spMkLst>
            <pc:docMk/>
            <pc:sldMk cId="1034607399" sldId="275"/>
            <ac:spMk id="20" creationId="{4D5BA77A-E919-1DE3-653F-DFFC5E3FEA2E}"/>
          </ac:spMkLst>
        </pc:spChg>
      </pc:sldChg>
      <pc:sldChg chg="addSp delSp modSp add replId modTransition">
        <pc:chgData name="Llinos Gillett (2514259)" userId="S::2514259@student.uwtsd.ac.uk::24a503d8-8765-4b17-8180-af7bee5e106d" providerId="AD" clId="Web-{E6D7AAF1-5892-6328-A77C-619D58A93EDF}" dt="2026-01-18T14:29:07.503" v="229"/>
        <pc:sldMkLst>
          <pc:docMk/>
          <pc:sldMk cId="704379995" sldId="276"/>
        </pc:sldMkLst>
        <pc:spChg chg="add del">
          <ac:chgData name="Llinos Gillett (2514259)" userId="S::2514259@student.uwtsd.ac.uk::24a503d8-8765-4b17-8180-af7bee5e106d" providerId="AD" clId="Web-{E6D7AAF1-5892-6328-A77C-619D58A93EDF}" dt="2026-01-18T14:22:26.626" v="185"/>
          <ac:spMkLst>
            <pc:docMk/>
            <pc:sldMk cId="704379995" sldId="276"/>
            <ac:spMk id="2" creationId="{214C75BD-C08A-303A-B023-3B0EEAEB1700}"/>
          </ac:spMkLst>
        </pc:spChg>
        <pc:spChg chg="add del mod">
          <ac:chgData name="Llinos Gillett (2514259)" userId="S::2514259@student.uwtsd.ac.uk::24a503d8-8765-4b17-8180-af7bee5e106d" providerId="AD" clId="Web-{E6D7AAF1-5892-6328-A77C-619D58A93EDF}" dt="2026-01-18T14:24:19.131" v="198"/>
          <ac:spMkLst>
            <pc:docMk/>
            <pc:sldMk cId="704379995" sldId="276"/>
            <ac:spMk id="3" creationId="{E2BC71F2-F1DB-F86E-4F22-0EEE2DAAE4CE}"/>
          </ac:spMkLst>
        </pc:spChg>
        <pc:spChg chg="mod ord">
          <ac:chgData name="Llinos Gillett (2514259)" userId="S::2514259@student.uwtsd.ac.uk::24a503d8-8765-4b17-8180-af7bee5e106d" providerId="AD" clId="Web-{E6D7AAF1-5892-6328-A77C-619D58A93EDF}" dt="2026-01-18T14:29:07.503" v="229"/>
          <ac:spMkLst>
            <pc:docMk/>
            <pc:sldMk cId="704379995" sldId="276"/>
            <ac:spMk id="5" creationId="{296D12E6-6AAB-AC77-42FF-6124CC573DD4}"/>
          </ac:spMkLst>
        </pc:spChg>
        <pc:spChg chg="ord">
          <ac:chgData name="Llinos Gillett (2514259)" userId="S::2514259@student.uwtsd.ac.uk::24a503d8-8765-4b17-8180-af7bee5e106d" providerId="AD" clId="Web-{E6D7AAF1-5892-6328-A77C-619D58A93EDF}" dt="2026-01-18T14:29:04.362" v="228"/>
          <ac:spMkLst>
            <pc:docMk/>
            <pc:sldMk cId="704379995" sldId="276"/>
            <ac:spMk id="6" creationId="{DC7310B2-4CF0-C308-9E36-B843CDEBA0BC}"/>
          </ac:spMkLst>
        </pc:spChg>
        <pc:spChg chg="add">
          <ac:chgData name="Llinos Gillett (2514259)" userId="S::2514259@student.uwtsd.ac.uk::24a503d8-8765-4b17-8180-af7bee5e106d" providerId="AD" clId="Web-{E6D7AAF1-5892-6328-A77C-619D58A93EDF}" dt="2026-01-18T14:23:45.719" v="194"/>
          <ac:spMkLst>
            <pc:docMk/>
            <pc:sldMk cId="704379995" sldId="276"/>
            <ac:spMk id="7" creationId="{39DD81EA-0065-6617-10D5-CF277912F569}"/>
          </ac:spMkLst>
        </pc:spChg>
        <pc:spChg chg="mod ord">
          <ac:chgData name="Llinos Gillett (2514259)" userId="S::2514259@student.uwtsd.ac.uk::24a503d8-8765-4b17-8180-af7bee5e106d" providerId="AD" clId="Web-{E6D7AAF1-5892-6328-A77C-619D58A93EDF}" dt="2026-01-18T14:25:26.046" v="213" actId="1076"/>
          <ac:spMkLst>
            <pc:docMk/>
            <pc:sldMk cId="704379995" sldId="276"/>
            <ac:spMk id="16" creationId="{700AAB26-84AB-A4E6-C122-5368CBC34252}"/>
          </ac:spMkLst>
        </pc:spChg>
        <pc:spChg chg="mod ord">
          <ac:chgData name="Llinos Gillett (2514259)" userId="S::2514259@student.uwtsd.ac.uk::24a503d8-8765-4b17-8180-af7bee5e106d" providerId="AD" clId="Web-{E6D7AAF1-5892-6328-A77C-619D58A93EDF}" dt="2026-01-18T14:25:23.405" v="212" actId="1076"/>
          <ac:spMkLst>
            <pc:docMk/>
            <pc:sldMk cId="704379995" sldId="276"/>
            <ac:spMk id="17" creationId="{BD768AF0-B8F6-864A-C284-D9621CD5FF9E}"/>
          </ac:spMkLst>
        </pc:spChg>
      </pc:sldChg>
      <pc:sldChg chg="addSp delSp modSp add replId modTransition">
        <pc:chgData name="Llinos Gillett (2514259)" userId="S::2514259@student.uwtsd.ac.uk::24a503d8-8765-4b17-8180-af7bee5e106d" providerId="AD" clId="Web-{E6D7AAF1-5892-6328-A77C-619D58A93EDF}" dt="2026-01-18T14:29:25.613" v="231"/>
        <pc:sldMkLst>
          <pc:docMk/>
          <pc:sldMk cId="1238441127" sldId="277"/>
        </pc:sldMkLst>
        <pc:spChg chg="add del mod">
          <ac:chgData name="Llinos Gillett (2514259)" userId="S::2514259@student.uwtsd.ac.uk::24a503d8-8765-4b17-8180-af7bee5e106d" providerId="AD" clId="Web-{E6D7AAF1-5892-6328-A77C-619D58A93EDF}" dt="2026-01-18T14:24:16.193" v="197"/>
          <ac:spMkLst>
            <pc:docMk/>
            <pc:sldMk cId="1238441127" sldId="277"/>
            <ac:spMk id="2" creationId="{D386F03E-E899-0BAD-600C-603CF601CADB}"/>
          </ac:spMkLst>
        </pc:spChg>
        <pc:spChg chg="add">
          <ac:chgData name="Llinos Gillett (2514259)" userId="S::2514259@student.uwtsd.ac.uk::24a503d8-8765-4b17-8180-af7bee5e106d" providerId="AD" clId="Web-{E6D7AAF1-5892-6328-A77C-619D58A93EDF}" dt="2026-01-18T14:23:49.704" v="195"/>
          <ac:spMkLst>
            <pc:docMk/>
            <pc:sldMk cId="1238441127" sldId="277"/>
            <ac:spMk id="4" creationId="{8C17E9F9-7065-4795-6D27-97902192197D}"/>
          </ac:spMkLst>
        </pc:spChg>
        <pc:spChg chg="ord">
          <ac:chgData name="Llinos Gillett (2514259)" userId="S::2514259@student.uwtsd.ac.uk::24a503d8-8765-4b17-8180-af7bee5e106d" providerId="AD" clId="Web-{E6D7AAF1-5892-6328-A77C-619D58A93EDF}" dt="2026-01-18T14:29:25.613" v="231"/>
          <ac:spMkLst>
            <pc:docMk/>
            <pc:sldMk cId="1238441127" sldId="277"/>
            <ac:spMk id="5" creationId="{12FB4264-79A3-4085-6F14-E4188008D688}"/>
          </ac:spMkLst>
        </pc:spChg>
        <pc:spChg chg="ord">
          <ac:chgData name="Llinos Gillett (2514259)" userId="S::2514259@student.uwtsd.ac.uk::24a503d8-8765-4b17-8180-af7bee5e106d" providerId="AD" clId="Web-{E6D7AAF1-5892-6328-A77C-619D58A93EDF}" dt="2026-01-18T14:29:20.519" v="230"/>
          <ac:spMkLst>
            <pc:docMk/>
            <pc:sldMk cId="1238441127" sldId="277"/>
            <ac:spMk id="6" creationId="{7524E9E0-818C-ED9F-B3B3-7567AF8410DD}"/>
          </ac:spMkLst>
        </pc:spChg>
        <pc:spChg chg="mod ord">
          <ac:chgData name="Llinos Gillett (2514259)" userId="S::2514259@student.uwtsd.ac.uk::24a503d8-8765-4b17-8180-af7bee5e106d" providerId="AD" clId="Web-{E6D7AAF1-5892-6328-A77C-619D58A93EDF}" dt="2026-01-18T14:25:39.844" v="215" actId="1076"/>
          <ac:spMkLst>
            <pc:docMk/>
            <pc:sldMk cId="1238441127" sldId="277"/>
            <ac:spMk id="17" creationId="{384B035B-580A-202D-C4FA-E7B3C9BD1E78}"/>
          </ac:spMkLst>
        </pc:spChg>
      </pc:sldChg>
      <pc:sldChg chg="addSp modSp add replId modTransition">
        <pc:chgData name="Llinos Gillett (2514259)" userId="S::2514259@student.uwtsd.ac.uk::24a503d8-8765-4b17-8180-af7bee5e106d" providerId="AD" clId="Web-{E6D7AAF1-5892-6328-A77C-619D58A93EDF}" dt="2026-01-18T14:26:53.289" v="224"/>
        <pc:sldMkLst>
          <pc:docMk/>
          <pc:sldMk cId="3273795061" sldId="278"/>
        </pc:sldMkLst>
        <pc:spChg chg="add">
          <ac:chgData name="Llinos Gillett (2514259)" userId="S::2514259@student.uwtsd.ac.uk::24a503d8-8765-4b17-8180-af7bee5e106d" providerId="AD" clId="Web-{E6D7AAF1-5892-6328-A77C-619D58A93EDF}" dt="2026-01-18T14:23:59.737" v="196"/>
          <ac:spMkLst>
            <pc:docMk/>
            <pc:sldMk cId="3273795061" sldId="278"/>
            <ac:spMk id="3" creationId="{7B0CBBD3-8984-8C04-8CB3-D6B1008ED26C}"/>
          </ac:spMkLst>
        </pc:spChg>
        <pc:spChg chg="ord">
          <ac:chgData name="Llinos Gillett (2514259)" userId="S::2514259@student.uwtsd.ac.uk::24a503d8-8765-4b17-8180-af7bee5e106d" providerId="AD" clId="Web-{E6D7AAF1-5892-6328-A77C-619D58A93EDF}" dt="2026-01-18T14:26:43.054" v="221"/>
          <ac:spMkLst>
            <pc:docMk/>
            <pc:sldMk cId="3273795061" sldId="278"/>
            <ac:spMk id="15" creationId="{716795D4-811A-09EF-DD56-6012651C5772}"/>
          </ac:spMkLst>
        </pc:spChg>
        <pc:spChg chg="ord">
          <ac:chgData name="Llinos Gillett (2514259)" userId="S::2514259@student.uwtsd.ac.uk::24a503d8-8765-4b17-8180-af7bee5e106d" providerId="AD" clId="Web-{E6D7AAF1-5892-6328-A77C-619D58A93EDF}" dt="2026-01-18T14:26:49.758" v="223"/>
          <ac:spMkLst>
            <pc:docMk/>
            <pc:sldMk cId="3273795061" sldId="278"/>
            <ac:spMk id="16" creationId="{5DD45B9D-9BEC-B1E8-50A2-4B805648A100}"/>
          </ac:spMkLst>
        </pc:spChg>
        <pc:spChg chg="ord">
          <ac:chgData name="Llinos Gillett (2514259)" userId="S::2514259@student.uwtsd.ac.uk::24a503d8-8765-4b17-8180-af7bee5e106d" providerId="AD" clId="Web-{E6D7AAF1-5892-6328-A77C-619D58A93EDF}" dt="2026-01-18T14:26:53.289" v="224"/>
          <ac:spMkLst>
            <pc:docMk/>
            <pc:sldMk cId="3273795061" sldId="278"/>
            <ac:spMk id="17" creationId="{BAEACD21-B66B-5DC6-43E9-75720AED38F5}"/>
          </ac:spMkLst>
        </pc:spChg>
      </pc:sldChg>
      <pc:sldChg chg="addSp delSp modSp add ord replId modTransition">
        <pc:chgData name="Llinos Gillett (2514259)" userId="S::2514259@student.uwtsd.ac.uk::24a503d8-8765-4b17-8180-af7bee5e106d" providerId="AD" clId="Web-{E6D7AAF1-5892-6328-A77C-619D58A93EDF}" dt="2026-01-18T14:27:02.649" v="225"/>
        <pc:sldMkLst>
          <pc:docMk/>
          <pc:sldMk cId="764464812" sldId="279"/>
        </pc:sldMkLst>
        <pc:spChg chg="add del">
          <ac:chgData name="Llinos Gillett (2514259)" userId="S::2514259@student.uwtsd.ac.uk::24a503d8-8765-4b17-8180-af7bee5e106d" providerId="AD" clId="Web-{E6D7AAF1-5892-6328-A77C-619D58A93EDF}" dt="2026-01-18T14:19:46.537" v="162"/>
          <ac:spMkLst>
            <pc:docMk/>
            <pc:sldMk cId="764464812" sldId="279"/>
            <ac:spMk id="2" creationId="{0A7FFF15-7565-3865-6F9F-83B3B4934565}"/>
          </ac:spMkLst>
        </pc:spChg>
        <pc:spChg chg="mod ord">
          <ac:chgData name="Llinos Gillett (2514259)" userId="S::2514259@student.uwtsd.ac.uk::24a503d8-8765-4b17-8180-af7bee5e106d" providerId="AD" clId="Web-{E6D7AAF1-5892-6328-A77C-619D58A93EDF}" dt="2026-01-18T14:20:10.022" v="166" actId="20577"/>
          <ac:spMkLst>
            <pc:docMk/>
            <pc:sldMk cId="764464812" sldId="279"/>
            <ac:spMk id="5" creationId="{263263D0-599F-5ACA-7877-B7D4159A1D80}"/>
          </ac:spMkLst>
        </pc:spChg>
        <pc:spChg chg="mod ord">
          <ac:chgData name="Llinos Gillett (2514259)" userId="S::2514259@student.uwtsd.ac.uk::24a503d8-8765-4b17-8180-af7bee5e106d" providerId="AD" clId="Web-{E6D7AAF1-5892-6328-A77C-619D58A93EDF}" dt="2026-01-18T14:17:52.596" v="160" actId="14100"/>
          <ac:spMkLst>
            <pc:docMk/>
            <pc:sldMk cId="764464812" sldId="279"/>
            <ac:spMk id="6" creationId="{B0CCA4C9-1140-F391-D37D-B93694EB0082}"/>
          </ac:spMkLst>
        </pc:spChg>
      </pc:sldChg>
      <pc:sldChg chg="addSp delSp modSp new mod setBg modClrScheme chgLayout">
        <pc:chgData name="Llinos Gillett (2514259)" userId="S::2514259@student.uwtsd.ac.uk::24a503d8-8765-4b17-8180-af7bee5e106d" providerId="AD" clId="Web-{E6D7AAF1-5892-6328-A77C-619D58A93EDF}" dt="2026-01-18T14:32:45.467" v="240"/>
        <pc:sldMkLst>
          <pc:docMk/>
          <pc:sldMk cId="446741483" sldId="280"/>
        </pc:sldMkLst>
        <pc:spChg chg="del mod ord">
          <ac:chgData name="Llinos Gillett (2514259)" userId="S::2514259@student.uwtsd.ac.uk::24a503d8-8765-4b17-8180-af7bee5e106d" providerId="AD" clId="Web-{E6D7AAF1-5892-6328-A77C-619D58A93EDF}" dt="2026-01-18T14:32:42.076" v="239"/>
          <ac:spMkLst>
            <pc:docMk/>
            <pc:sldMk cId="446741483" sldId="280"/>
            <ac:spMk id="2" creationId="{5239BDCB-71A4-0FCB-0E3D-508393E6F83A}"/>
          </ac:spMkLst>
        </pc:spChg>
        <pc:spChg chg="mod ord">
          <ac:chgData name="Llinos Gillett (2514259)" userId="S::2514259@student.uwtsd.ac.uk::24a503d8-8765-4b17-8180-af7bee5e106d" providerId="AD" clId="Web-{E6D7AAF1-5892-6328-A77C-619D58A93EDF}" dt="2026-01-18T14:32:31.779" v="238"/>
          <ac:spMkLst>
            <pc:docMk/>
            <pc:sldMk cId="446741483" sldId="280"/>
            <ac:spMk id="3" creationId="{B8A8ED27-7624-B677-016B-32AB155C1B03}"/>
          </ac:spMkLst>
        </pc:spChg>
        <pc:spChg chg="del">
          <ac:chgData name="Llinos Gillett (2514259)" userId="S::2514259@student.uwtsd.ac.uk::24a503d8-8765-4b17-8180-af7bee5e106d" providerId="AD" clId="Web-{E6D7AAF1-5892-6328-A77C-619D58A93EDF}" dt="2026-01-18T14:32:02.059" v="234"/>
          <ac:spMkLst>
            <pc:docMk/>
            <pc:sldMk cId="446741483" sldId="280"/>
            <ac:spMk id="4" creationId="{1F4EA650-1591-DFD6-278D-EA6A84FDAD49}"/>
          </ac:spMkLst>
        </pc:spChg>
        <pc:spChg chg="add">
          <ac:chgData name="Llinos Gillett (2514259)" userId="S::2514259@student.uwtsd.ac.uk::24a503d8-8765-4b17-8180-af7bee5e106d" providerId="AD" clId="Web-{E6D7AAF1-5892-6328-A77C-619D58A93EDF}" dt="2026-01-18T14:32:31.779" v="238"/>
          <ac:spMkLst>
            <pc:docMk/>
            <pc:sldMk cId="446741483" sldId="280"/>
            <ac:spMk id="8" creationId="{907EF6B7-1338-4443-8C46-6A318D952DFD}"/>
          </ac:spMkLst>
        </pc:spChg>
        <pc:spChg chg="add">
          <ac:chgData name="Llinos Gillett (2514259)" userId="S::2514259@student.uwtsd.ac.uk::24a503d8-8765-4b17-8180-af7bee5e106d" providerId="AD" clId="Web-{E6D7AAF1-5892-6328-A77C-619D58A93EDF}" dt="2026-01-18T14:32:31.779" v="238"/>
          <ac:spMkLst>
            <pc:docMk/>
            <pc:sldMk cId="446741483" sldId="280"/>
            <ac:spMk id="10" creationId="{DAAE4CDD-124C-4DCF-9584-B6033B545DD5}"/>
          </ac:spMkLst>
        </pc:spChg>
        <pc:spChg chg="add del">
          <ac:chgData name="Llinos Gillett (2514259)" userId="S::2514259@student.uwtsd.ac.uk::24a503d8-8765-4b17-8180-af7bee5e106d" providerId="AD" clId="Web-{E6D7AAF1-5892-6328-A77C-619D58A93EDF}" dt="2026-01-18T14:32:45.467" v="240"/>
          <ac:spMkLst>
            <pc:docMk/>
            <pc:sldMk cId="446741483" sldId="280"/>
            <ac:spMk id="12" creationId="{081E4A58-353D-44AE-B2FC-2A74E2E400F7}"/>
          </ac:spMkLst>
        </pc:spChg>
      </pc:sldChg>
      <pc:sldChg chg="addSp delSp modSp new mod modTransition setBg modClrScheme chgLayout">
        <pc:chgData name="Llinos Gillett (2514259)" userId="S::2514259@student.uwtsd.ac.uk::24a503d8-8765-4b17-8180-af7bee5e106d" providerId="AD" clId="Web-{E6D7AAF1-5892-6328-A77C-619D58A93EDF}" dt="2026-01-18T15:13:11.938" v="553"/>
        <pc:sldMkLst>
          <pc:docMk/>
          <pc:sldMk cId="524559770" sldId="281"/>
        </pc:sldMkLst>
        <pc:spChg chg="mod ord">
          <ac:chgData name="Llinos Gillett (2514259)" userId="S::2514259@student.uwtsd.ac.uk::24a503d8-8765-4b17-8180-af7bee5e106d" providerId="AD" clId="Web-{E6D7AAF1-5892-6328-A77C-619D58A93EDF}" dt="2026-01-18T14:35:56.239" v="260"/>
          <ac:spMkLst>
            <pc:docMk/>
            <pc:sldMk cId="524559770" sldId="281"/>
            <ac:spMk id="2" creationId="{63C33B1A-EC76-CB11-E466-A31B7DAF98B8}"/>
          </ac:spMkLst>
        </pc:spChg>
        <pc:spChg chg="del mod ord">
          <ac:chgData name="Llinos Gillett (2514259)" userId="S::2514259@student.uwtsd.ac.uk::24a503d8-8765-4b17-8180-af7bee5e106d" providerId="AD" clId="Web-{E6D7AAF1-5892-6328-A77C-619D58A93EDF}" dt="2026-01-18T14:35:45.910" v="258"/>
          <ac:spMkLst>
            <pc:docMk/>
            <pc:sldMk cId="524559770" sldId="281"/>
            <ac:spMk id="3" creationId="{50319A2E-F931-16FE-F772-3FDBCC7349E3}"/>
          </ac:spMkLst>
        </pc:spChg>
        <pc:spChg chg="add mod ord">
          <ac:chgData name="Llinos Gillett (2514259)" userId="S::2514259@student.uwtsd.ac.uk::24a503d8-8765-4b17-8180-af7bee5e106d" providerId="AD" clId="Web-{E6D7AAF1-5892-6328-A77C-619D58A93EDF}" dt="2026-01-18T14:36:08.770" v="263" actId="20577"/>
          <ac:spMkLst>
            <pc:docMk/>
            <pc:sldMk cId="524559770" sldId="281"/>
            <ac:spMk id="4" creationId="{D9C5EA99-F008-0652-5CF1-F05BE085C8A8}"/>
          </ac:spMkLst>
        </pc:spChg>
        <pc:spChg chg="add del">
          <ac:chgData name="Llinos Gillett (2514259)" userId="S::2514259@student.uwtsd.ac.uk::24a503d8-8765-4b17-8180-af7bee5e106d" providerId="AD" clId="Web-{E6D7AAF1-5892-6328-A77C-619D58A93EDF}" dt="2026-01-18T14:36:20.255" v="265"/>
          <ac:spMkLst>
            <pc:docMk/>
            <pc:sldMk cId="524559770" sldId="281"/>
            <ac:spMk id="6" creationId="{9C8039C7-D64E-36B9-2F6D-31D647B1549F}"/>
          </ac:spMkLst>
        </pc:spChg>
        <pc:spChg chg="add mod">
          <ac:chgData name="Llinos Gillett (2514259)" userId="S::2514259@student.uwtsd.ac.uk::24a503d8-8765-4b17-8180-af7bee5e106d" providerId="AD" clId="Web-{E6D7AAF1-5892-6328-A77C-619D58A93EDF}" dt="2026-01-18T14:37:20.991" v="285" actId="20577"/>
          <ac:spMkLst>
            <pc:docMk/>
            <pc:sldMk cId="524559770" sldId="281"/>
            <ac:spMk id="7" creationId="{243BCA6E-0307-ABFA-D555-61952C2F62F1}"/>
          </ac:spMkLst>
        </pc:spChg>
        <pc:spChg chg="add">
          <ac:chgData name="Llinos Gillett (2514259)" userId="S::2514259@student.uwtsd.ac.uk::24a503d8-8765-4b17-8180-af7bee5e106d" providerId="AD" clId="Web-{E6D7AAF1-5892-6328-A77C-619D58A93EDF}" dt="2026-01-18T14:35:56.239" v="260"/>
          <ac:spMkLst>
            <pc:docMk/>
            <pc:sldMk cId="524559770" sldId="281"/>
            <ac:spMk id="10" creationId="{F13C74B1-5B17-4795-BED0-7140497B445A}"/>
          </ac:spMkLst>
        </pc:spChg>
        <pc:spChg chg="add">
          <ac:chgData name="Llinos Gillett (2514259)" userId="S::2514259@student.uwtsd.ac.uk::24a503d8-8765-4b17-8180-af7bee5e106d" providerId="AD" clId="Web-{E6D7AAF1-5892-6328-A77C-619D58A93EDF}" dt="2026-01-18T14:35:56.239" v="260"/>
          <ac:spMkLst>
            <pc:docMk/>
            <pc:sldMk cId="524559770" sldId="281"/>
            <ac:spMk id="12" creationId="{D4974D33-8DC5-464E-8C6D-BE58F0669C17}"/>
          </ac:spMkLst>
        </pc:spChg>
        <pc:picChg chg="add mod ord">
          <ac:chgData name="Llinos Gillett (2514259)" userId="S::2514259@student.uwtsd.ac.uk::24a503d8-8765-4b17-8180-af7bee5e106d" providerId="AD" clId="Web-{E6D7AAF1-5892-6328-A77C-619D58A93EDF}" dt="2026-01-18T14:35:56.239" v="260"/>
          <ac:picMkLst>
            <pc:docMk/>
            <pc:sldMk cId="524559770" sldId="281"/>
            <ac:picMk id="5" creationId="{34DA8B74-A85E-E9BA-C930-AED35E0CCEA7}"/>
          </ac:picMkLst>
        </pc:picChg>
      </pc:sldChg>
      <pc:sldChg chg="addSp delSp modSp new mod modTransition modClrScheme addAnim delAnim chgLayout">
        <pc:chgData name="Llinos Gillett (2514259)" userId="S::2514259@student.uwtsd.ac.uk::24a503d8-8765-4b17-8180-af7bee5e106d" providerId="AD" clId="Web-{E6D7AAF1-5892-6328-A77C-619D58A93EDF}" dt="2026-01-18T15:13:16.220" v="554"/>
        <pc:sldMkLst>
          <pc:docMk/>
          <pc:sldMk cId="1865976074" sldId="282"/>
        </pc:sldMkLst>
        <pc:spChg chg="del">
          <ac:chgData name="Llinos Gillett (2514259)" userId="S::2514259@student.uwtsd.ac.uk::24a503d8-8765-4b17-8180-af7bee5e106d" providerId="AD" clId="Web-{E6D7AAF1-5892-6328-A77C-619D58A93EDF}" dt="2026-01-18T15:02:35.156" v="475"/>
          <ac:spMkLst>
            <pc:docMk/>
            <pc:sldMk cId="1865976074" sldId="282"/>
            <ac:spMk id="2" creationId="{ED519D39-93B5-919F-8A4C-FB0950078BBB}"/>
          </ac:spMkLst>
        </pc:spChg>
        <pc:spChg chg="del">
          <ac:chgData name="Llinos Gillett (2514259)" userId="S::2514259@student.uwtsd.ac.uk::24a503d8-8765-4b17-8180-af7bee5e106d" providerId="AD" clId="Web-{E6D7AAF1-5892-6328-A77C-619D58A93EDF}" dt="2026-01-18T15:02:35.156" v="475"/>
          <ac:spMkLst>
            <pc:docMk/>
            <pc:sldMk cId="1865976074" sldId="282"/>
            <ac:spMk id="3" creationId="{A3D32955-00F6-806D-C776-6A9863301EA3}"/>
          </ac:spMkLst>
        </pc:spChg>
        <pc:spChg chg="del">
          <ac:chgData name="Llinos Gillett (2514259)" userId="S::2514259@student.uwtsd.ac.uk::24a503d8-8765-4b17-8180-af7bee5e106d" providerId="AD" clId="Web-{E6D7AAF1-5892-6328-A77C-619D58A93EDF}" dt="2026-01-18T15:02:35.156" v="475"/>
          <ac:spMkLst>
            <pc:docMk/>
            <pc:sldMk cId="1865976074" sldId="282"/>
            <ac:spMk id="4" creationId="{E0785FAF-9BE9-8AE9-E26E-56EA949C03F1}"/>
          </ac:spMkLst>
        </pc:spChg>
        <pc:spChg chg="add del mod">
          <ac:chgData name="Llinos Gillett (2514259)" userId="S::2514259@student.uwtsd.ac.uk::24a503d8-8765-4b17-8180-af7bee5e106d" providerId="AD" clId="Web-{E6D7AAF1-5892-6328-A77C-619D58A93EDF}" dt="2026-01-18T15:03:18.721" v="478"/>
          <ac:spMkLst>
            <pc:docMk/>
            <pc:sldMk cId="1865976074" sldId="282"/>
            <ac:spMk id="5" creationId="{7331CE33-BB77-95B9-EA12-DC5A666253BC}"/>
          </ac:spMkLst>
        </pc:spChg>
        <pc:spChg chg="add mod">
          <ac:chgData name="Llinos Gillett (2514259)" userId="S::2514259@student.uwtsd.ac.uk::24a503d8-8765-4b17-8180-af7bee5e106d" providerId="AD" clId="Web-{E6D7AAF1-5892-6328-A77C-619D58A93EDF}" dt="2026-01-18T15:11:24.417" v="537" actId="20577"/>
          <ac:spMkLst>
            <pc:docMk/>
            <pc:sldMk cId="1865976074" sldId="282"/>
            <ac:spMk id="6" creationId="{31D9D14D-2DDC-F884-9B9E-797BF3C186A8}"/>
          </ac:spMkLst>
        </pc:spChg>
        <pc:spChg chg="add mod">
          <ac:chgData name="Llinos Gillett (2514259)" userId="S::2514259@student.uwtsd.ac.uk::24a503d8-8765-4b17-8180-af7bee5e106d" providerId="AD" clId="Web-{E6D7AAF1-5892-6328-A77C-619D58A93EDF}" dt="2026-01-18T15:06:30.106" v="506" actId="14100"/>
          <ac:spMkLst>
            <pc:docMk/>
            <pc:sldMk cId="1865976074" sldId="282"/>
            <ac:spMk id="7" creationId="{820E7E8E-1377-52C4-774D-F4DCD2B51ECC}"/>
          </ac:spMkLst>
        </pc:spChg>
        <pc:spChg chg="add del mod">
          <ac:chgData name="Llinos Gillett (2514259)" userId="S::2514259@student.uwtsd.ac.uk::24a503d8-8765-4b17-8180-af7bee5e106d" providerId="AD" clId="Web-{E6D7AAF1-5892-6328-A77C-619D58A93EDF}" dt="2026-01-18T15:12:10.934" v="543"/>
          <ac:spMkLst>
            <pc:docMk/>
            <pc:sldMk cId="1865976074" sldId="282"/>
            <ac:spMk id="8" creationId="{42D4E118-8330-EC8E-FD12-3F2C65F4AF4B}"/>
          </ac:spMkLst>
        </pc:spChg>
        <pc:spChg chg="add del mod">
          <ac:chgData name="Llinos Gillett (2514259)" userId="S::2514259@student.uwtsd.ac.uk::24a503d8-8765-4b17-8180-af7bee5e106d" providerId="AD" clId="Web-{E6D7AAF1-5892-6328-A77C-619D58A93EDF}" dt="2026-01-18T15:12:13.715" v="544"/>
          <ac:spMkLst>
            <pc:docMk/>
            <pc:sldMk cId="1865976074" sldId="282"/>
            <ac:spMk id="9" creationId="{D4F5F2EA-618B-9CA4-F872-C28BF0FF0AB1}"/>
          </ac:spMkLst>
        </pc:spChg>
        <pc:spChg chg="add del mod">
          <ac:chgData name="Llinos Gillett (2514259)" userId="S::2514259@student.uwtsd.ac.uk::24a503d8-8765-4b17-8180-af7bee5e106d" providerId="AD" clId="Web-{E6D7AAF1-5892-6328-A77C-619D58A93EDF}" dt="2026-01-18T15:12:16.418" v="545"/>
          <ac:spMkLst>
            <pc:docMk/>
            <pc:sldMk cId="1865976074" sldId="282"/>
            <ac:spMk id="10" creationId="{73C73921-0A8B-B67E-5A82-C971C16863E2}"/>
          </ac:spMkLst>
        </pc:spChg>
        <pc:spChg chg="add del mod">
          <ac:chgData name="Llinos Gillett (2514259)" userId="S::2514259@student.uwtsd.ac.uk::24a503d8-8765-4b17-8180-af7bee5e106d" providerId="AD" clId="Web-{E6D7AAF1-5892-6328-A77C-619D58A93EDF}" dt="2026-01-18T15:12:18.653" v="546"/>
          <ac:spMkLst>
            <pc:docMk/>
            <pc:sldMk cId="1865976074" sldId="282"/>
            <ac:spMk id="11" creationId="{A340CCCF-0236-D832-FE1C-600C09FEA176}"/>
          </ac:spMkLst>
        </pc:spChg>
      </pc:sldChg>
      <pc:sldChg chg="addSp delSp modSp new del mod modClrScheme chgLayout">
        <pc:chgData name="Llinos Gillett (2514259)" userId="S::2514259@student.uwtsd.ac.uk::24a503d8-8765-4b17-8180-af7bee5e106d" providerId="AD" clId="Web-{E6D7AAF1-5892-6328-A77C-619D58A93EDF}" dt="2026-01-18T15:02:17.030" v="472"/>
        <pc:sldMkLst>
          <pc:docMk/>
          <pc:sldMk cId="2429923804" sldId="282"/>
        </pc:sldMkLst>
        <pc:spChg chg="del">
          <ac:chgData name="Llinos Gillett (2514259)" userId="S::2514259@student.uwtsd.ac.uk::24a503d8-8765-4b17-8180-af7bee5e106d" providerId="AD" clId="Web-{E6D7AAF1-5892-6328-A77C-619D58A93EDF}" dt="2026-01-18T14:39:27.204" v="287"/>
          <ac:spMkLst>
            <pc:docMk/>
            <pc:sldMk cId="2429923804" sldId="282"/>
            <ac:spMk id="2" creationId="{CA052B4F-B721-B9E4-B48D-B63850C37378}"/>
          </ac:spMkLst>
        </pc:spChg>
        <pc:spChg chg="del">
          <ac:chgData name="Llinos Gillett (2514259)" userId="S::2514259@student.uwtsd.ac.uk::24a503d8-8765-4b17-8180-af7bee5e106d" providerId="AD" clId="Web-{E6D7AAF1-5892-6328-A77C-619D58A93EDF}" dt="2026-01-18T14:39:27.204" v="287"/>
          <ac:spMkLst>
            <pc:docMk/>
            <pc:sldMk cId="2429923804" sldId="282"/>
            <ac:spMk id="3" creationId="{99637951-F8E9-7C06-77EC-E5F8264612B6}"/>
          </ac:spMkLst>
        </pc:spChg>
        <pc:spChg chg="del">
          <ac:chgData name="Llinos Gillett (2514259)" userId="S::2514259@student.uwtsd.ac.uk::24a503d8-8765-4b17-8180-af7bee5e106d" providerId="AD" clId="Web-{E6D7AAF1-5892-6328-A77C-619D58A93EDF}" dt="2026-01-18T14:39:27.204" v="287"/>
          <ac:spMkLst>
            <pc:docMk/>
            <pc:sldMk cId="2429923804" sldId="282"/>
            <ac:spMk id="4" creationId="{5DC206B4-7F1F-CD07-8218-BB776A3B7488}"/>
          </ac:spMkLst>
        </pc:spChg>
        <pc:spChg chg="add mod">
          <ac:chgData name="Llinos Gillett (2514259)" userId="S::2514259@student.uwtsd.ac.uk::24a503d8-8765-4b17-8180-af7bee5e106d" providerId="AD" clId="Web-{E6D7AAF1-5892-6328-A77C-619D58A93EDF}" dt="2026-01-18T14:40:22.293" v="292"/>
          <ac:spMkLst>
            <pc:docMk/>
            <pc:sldMk cId="2429923804" sldId="282"/>
            <ac:spMk id="5" creationId="{33EEAA96-FB24-F1EC-8388-9CB3EB65F4FA}"/>
          </ac:spMkLst>
        </pc:spChg>
        <pc:spChg chg="add mod">
          <ac:chgData name="Llinos Gillett (2514259)" userId="S::2514259@student.uwtsd.ac.uk::24a503d8-8765-4b17-8180-af7bee5e106d" providerId="AD" clId="Web-{E6D7AAF1-5892-6328-A77C-619D58A93EDF}" dt="2026-01-18T14:40:22.308" v="293"/>
          <ac:spMkLst>
            <pc:docMk/>
            <pc:sldMk cId="2429923804" sldId="282"/>
            <ac:spMk id="6" creationId="{EB9248FC-0132-0A7D-2780-9CE5168F9BE4}"/>
          </ac:spMkLst>
        </pc:spChg>
        <pc:spChg chg="add mod topLvl">
          <ac:chgData name="Llinos Gillett (2514259)" userId="S::2514259@student.uwtsd.ac.uk::24a503d8-8765-4b17-8180-af7bee5e106d" providerId="AD" clId="Web-{E6D7AAF1-5892-6328-A77C-619D58A93EDF}" dt="2026-01-18T15:01:13.353" v="456" actId="1076"/>
          <ac:spMkLst>
            <pc:docMk/>
            <pc:sldMk cId="2429923804" sldId="282"/>
            <ac:spMk id="8" creationId="{DAB8F7D9-C528-4731-9677-840E02C35CD4}"/>
          </ac:spMkLst>
        </pc:spChg>
        <pc:spChg chg="add mod topLvl">
          <ac:chgData name="Llinos Gillett (2514259)" userId="S::2514259@student.uwtsd.ac.uk::24a503d8-8765-4b17-8180-af7bee5e106d" providerId="AD" clId="Web-{E6D7AAF1-5892-6328-A77C-619D58A93EDF}" dt="2026-01-18T14:43:57.945" v="328"/>
          <ac:spMkLst>
            <pc:docMk/>
            <pc:sldMk cId="2429923804" sldId="282"/>
            <ac:spMk id="9" creationId="{9F03D3DC-2D9C-C8A9-5B83-05EE543F4616}"/>
          </ac:spMkLst>
        </pc:spChg>
        <pc:spChg chg="add mod">
          <ac:chgData name="Llinos Gillett (2514259)" userId="S::2514259@student.uwtsd.ac.uk::24a503d8-8765-4b17-8180-af7bee5e106d" providerId="AD" clId="Web-{E6D7AAF1-5892-6328-A77C-619D58A93EDF}" dt="2026-01-18T15:01:13.368" v="458" actId="1076"/>
          <ac:spMkLst>
            <pc:docMk/>
            <pc:sldMk cId="2429923804" sldId="282"/>
            <ac:spMk id="14" creationId="{58E1A240-6CA9-BBC0-2AEB-103827A8D498}"/>
          </ac:spMkLst>
        </pc:spChg>
        <pc:spChg chg="mod">
          <ac:chgData name="Llinos Gillett (2514259)" userId="S::2514259@student.uwtsd.ac.uk::24a503d8-8765-4b17-8180-af7bee5e106d" providerId="AD" clId="Web-{E6D7AAF1-5892-6328-A77C-619D58A93EDF}" dt="2026-01-18T14:45:12.264" v="336"/>
          <ac:spMkLst>
            <pc:docMk/>
            <pc:sldMk cId="2429923804" sldId="282"/>
            <ac:spMk id="16" creationId="{94550989-B702-D4C5-82AD-F40662A7CDAA}"/>
          </ac:spMkLst>
        </pc:spChg>
        <pc:spChg chg="add mod">
          <ac:chgData name="Llinos Gillett (2514259)" userId="S::2514259@student.uwtsd.ac.uk::24a503d8-8765-4b17-8180-af7bee5e106d" providerId="AD" clId="Web-{E6D7AAF1-5892-6328-A77C-619D58A93EDF}" dt="2026-01-18T14:47:29.366" v="353" actId="1076"/>
          <ac:spMkLst>
            <pc:docMk/>
            <pc:sldMk cId="2429923804" sldId="282"/>
            <ac:spMk id="20" creationId="{9838A5D0-9003-A362-FD86-2E5091293DBF}"/>
          </ac:spMkLst>
        </pc:spChg>
        <pc:spChg chg="mod">
          <ac:chgData name="Llinos Gillett (2514259)" userId="S::2514259@student.uwtsd.ac.uk::24a503d8-8765-4b17-8180-af7bee5e106d" providerId="AD" clId="Web-{E6D7AAF1-5892-6328-A77C-619D58A93EDF}" dt="2026-01-18T14:47:50.602" v="356"/>
          <ac:spMkLst>
            <pc:docMk/>
            <pc:sldMk cId="2429923804" sldId="282"/>
            <ac:spMk id="24" creationId="{802F139B-75FC-27C6-EB8B-04838507548D}"/>
          </ac:spMkLst>
        </pc:spChg>
        <pc:spChg chg="mod">
          <ac:chgData name="Llinos Gillett (2514259)" userId="S::2514259@student.uwtsd.ac.uk::24a503d8-8765-4b17-8180-af7bee5e106d" providerId="AD" clId="Web-{E6D7AAF1-5892-6328-A77C-619D58A93EDF}" dt="2026-01-18T14:50:03.905" v="378"/>
          <ac:spMkLst>
            <pc:docMk/>
            <pc:sldMk cId="2429923804" sldId="282"/>
            <ac:spMk id="29" creationId="{8F551579-A4AD-78AC-F9A8-25AA46C3DB83}"/>
          </ac:spMkLst>
        </pc:spChg>
        <pc:spChg chg="mod">
          <ac:chgData name="Llinos Gillett (2514259)" userId="S::2514259@student.uwtsd.ac.uk::24a503d8-8765-4b17-8180-af7bee5e106d" providerId="AD" clId="Web-{E6D7AAF1-5892-6328-A77C-619D58A93EDF}" dt="2026-01-18T14:50:09.764" v="381" actId="1076"/>
          <ac:spMkLst>
            <pc:docMk/>
            <pc:sldMk cId="2429923804" sldId="282"/>
            <ac:spMk id="32" creationId="{1C61C8EE-391E-9552-0C51-6EEDDF039104}"/>
          </ac:spMkLst>
        </pc:spChg>
        <pc:spChg chg="mod">
          <ac:chgData name="Llinos Gillett (2514259)" userId="S::2514259@student.uwtsd.ac.uk::24a503d8-8765-4b17-8180-af7bee5e106d" providerId="AD" clId="Web-{E6D7AAF1-5892-6328-A77C-619D58A93EDF}" dt="2026-01-18T14:50:58.766" v="387"/>
          <ac:spMkLst>
            <pc:docMk/>
            <pc:sldMk cId="2429923804" sldId="282"/>
            <ac:spMk id="35" creationId="{AA31FD32-77A2-A06A-E601-935F6086B659}"/>
          </ac:spMkLst>
        </pc:spChg>
        <pc:spChg chg="mod">
          <ac:chgData name="Llinos Gillett (2514259)" userId="S::2514259@student.uwtsd.ac.uk::24a503d8-8765-4b17-8180-af7bee5e106d" providerId="AD" clId="Web-{E6D7AAF1-5892-6328-A77C-619D58A93EDF}" dt="2026-01-18T14:51:11.782" v="392" actId="1076"/>
          <ac:spMkLst>
            <pc:docMk/>
            <pc:sldMk cId="2429923804" sldId="282"/>
            <ac:spMk id="38" creationId="{87E01E98-650F-C88B-EC9F-07D6B5985B5A}"/>
          </ac:spMkLst>
        </pc:spChg>
        <pc:spChg chg="mod">
          <ac:chgData name="Llinos Gillett (2514259)" userId="S::2514259@student.uwtsd.ac.uk::24a503d8-8765-4b17-8180-af7bee5e106d" providerId="AD" clId="Web-{E6D7AAF1-5892-6328-A77C-619D58A93EDF}" dt="2026-01-18T14:52:31.707" v="403"/>
          <ac:spMkLst>
            <pc:docMk/>
            <pc:sldMk cId="2429923804" sldId="282"/>
            <ac:spMk id="45" creationId="{C0279E48-368F-A8F5-10CF-036858CB7FDC}"/>
          </ac:spMkLst>
        </pc:spChg>
        <pc:spChg chg="mod">
          <ac:chgData name="Llinos Gillett (2514259)" userId="S::2514259@student.uwtsd.ac.uk::24a503d8-8765-4b17-8180-af7bee5e106d" providerId="AD" clId="Web-{E6D7AAF1-5892-6328-A77C-619D58A93EDF}" dt="2026-01-18T14:52:31.707" v="404"/>
          <ac:spMkLst>
            <pc:docMk/>
            <pc:sldMk cId="2429923804" sldId="282"/>
            <ac:spMk id="48" creationId="{C7D63CFC-1820-5D8E-3D4E-9B50FC9261B9}"/>
          </ac:spMkLst>
        </pc:spChg>
        <pc:grpChg chg="add del mod">
          <ac:chgData name="Llinos Gillett (2514259)" userId="S::2514259@student.uwtsd.ac.uk::24a503d8-8765-4b17-8180-af7bee5e106d" providerId="AD" clId="Web-{E6D7AAF1-5892-6328-A77C-619D58A93EDF}" dt="2026-01-18T14:40:28.888" v="295"/>
          <ac:grpSpMkLst>
            <pc:docMk/>
            <pc:sldMk cId="2429923804" sldId="282"/>
            <ac:grpSpMk id="7" creationId="{069188CB-F8C4-40D4-5410-3300B62E7ED9}"/>
          </ac:grpSpMkLst>
        </pc:grpChg>
        <pc:grpChg chg="add del mod">
          <ac:chgData name="Llinos Gillett (2514259)" userId="S::2514259@student.uwtsd.ac.uk::24a503d8-8765-4b17-8180-af7bee5e106d" providerId="AD" clId="Web-{E6D7AAF1-5892-6328-A77C-619D58A93EDF}" dt="2026-01-18T14:43:40.022" v="321"/>
          <ac:grpSpMkLst>
            <pc:docMk/>
            <pc:sldMk cId="2429923804" sldId="282"/>
            <ac:grpSpMk id="10" creationId="{72B61DAD-E289-421C-A432-DAFAC1DB53E7}"/>
          </ac:grpSpMkLst>
        </pc:grpChg>
        <pc:grpChg chg="add mod">
          <ac:chgData name="Llinos Gillett (2514259)" userId="S::2514259@student.uwtsd.ac.uk::24a503d8-8765-4b17-8180-af7bee5e106d" providerId="AD" clId="Web-{E6D7AAF1-5892-6328-A77C-619D58A93EDF}" dt="2026-01-18T15:01:13.353" v="457" actId="1076"/>
          <ac:grpSpMkLst>
            <pc:docMk/>
            <pc:sldMk cId="2429923804" sldId="282"/>
            <ac:grpSpMk id="13" creationId="{84A52959-8792-D60F-8959-94B016957BAD}"/>
          </ac:grpSpMkLst>
        </pc:grpChg>
        <pc:grpChg chg="add mod">
          <ac:chgData name="Llinos Gillett (2514259)" userId="S::2514259@student.uwtsd.ac.uk::24a503d8-8765-4b17-8180-af7bee5e106d" providerId="AD" clId="Web-{E6D7AAF1-5892-6328-A77C-619D58A93EDF}" dt="2026-01-18T14:46:28.738" v="347" actId="1076"/>
          <ac:grpSpMkLst>
            <pc:docMk/>
            <pc:sldMk cId="2429923804" sldId="282"/>
            <ac:grpSpMk id="15" creationId="{CD4AD55B-8D3A-6CE9-99E7-9A74902EA784}"/>
          </ac:grpSpMkLst>
        </pc:grpChg>
        <pc:grpChg chg="add mod">
          <ac:chgData name="Llinos Gillett (2514259)" userId="S::2514259@student.uwtsd.ac.uk::24a503d8-8765-4b17-8180-af7bee5e106d" providerId="AD" clId="Web-{E6D7AAF1-5892-6328-A77C-619D58A93EDF}" dt="2026-01-18T15:01:13.368" v="459" actId="1076"/>
          <ac:grpSpMkLst>
            <pc:docMk/>
            <pc:sldMk cId="2429923804" sldId="282"/>
            <ac:grpSpMk id="19" creationId="{91D35F41-D9CC-F387-3DF4-9326C46CADAA}"/>
          </ac:grpSpMkLst>
        </pc:grpChg>
        <pc:grpChg chg="add del mod">
          <ac:chgData name="Llinos Gillett (2514259)" userId="S::2514259@student.uwtsd.ac.uk::24a503d8-8765-4b17-8180-af7bee5e106d" providerId="AD" clId="Web-{E6D7AAF1-5892-6328-A77C-619D58A93EDF}" dt="2026-01-18T14:47:53.227" v="359"/>
          <ac:grpSpMkLst>
            <pc:docMk/>
            <pc:sldMk cId="2429923804" sldId="282"/>
            <ac:grpSpMk id="21" creationId="{9B269AF0-1125-49E6-3669-9F35B67653D2}"/>
          </ac:grpSpMkLst>
        </pc:grpChg>
        <pc:grpChg chg="mod topLvl">
          <ac:chgData name="Llinos Gillett (2514259)" userId="S::2514259@student.uwtsd.ac.uk::24a503d8-8765-4b17-8180-af7bee5e106d" providerId="AD" clId="Web-{E6D7AAF1-5892-6328-A77C-619D58A93EDF}" dt="2026-01-18T14:48:05.759" v="361" actId="1076"/>
          <ac:grpSpMkLst>
            <pc:docMk/>
            <pc:sldMk cId="2429923804" sldId="282"/>
            <ac:grpSpMk id="22" creationId="{29B7DE48-28ED-1FAB-4425-BA1D2EB8E477}"/>
          </ac:grpSpMkLst>
        </pc:grpChg>
        <pc:grpChg chg="add mod">
          <ac:chgData name="Llinos Gillett (2514259)" userId="S::2514259@student.uwtsd.ac.uk::24a503d8-8765-4b17-8180-af7bee5e106d" providerId="AD" clId="Web-{E6D7AAF1-5892-6328-A77C-619D58A93EDF}" dt="2026-01-18T15:01:13.384" v="460" actId="1076"/>
          <ac:grpSpMkLst>
            <pc:docMk/>
            <pc:sldMk cId="2429923804" sldId="282"/>
            <ac:grpSpMk id="27" creationId="{9A20B991-B202-A618-C022-666CCFAE44DF}"/>
          </ac:grpSpMkLst>
        </pc:grpChg>
        <pc:grpChg chg="add del mod">
          <ac:chgData name="Llinos Gillett (2514259)" userId="S::2514259@student.uwtsd.ac.uk::24a503d8-8765-4b17-8180-af7bee5e106d" providerId="AD" clId="Web-{E6D7AAF1-5892-6328-A77C-619D58A93EDF}" dt="2026-01-18T14:50:36.922" v="383"/>
          <ac:grpSpMkLst>
            <pc:docMk/>
            <pc:sldMk cId="2429923804" sldId="282"/>
            <ac:grpSpMk id="28" creationId="{F6AE689D-5039-F83D-A1CF-0EBC264E761C}"/>
          </ac:grpSpMkLst>
        </pc:grpChg>
        <pc:grpChg chg="add mod">
          <ac:chgData name="Llinos Gillett (2514259)" userId="S::2514259@student.uwtsd.ac.uk::24a503d8-8765-4b17-8180-af7bee5e106d" providerId="AD" clId="Web-{E6D7AAF1-5892-6328-A77C-619D58A93EDF}" dt="2026-01-18T14:51:03.969" v="391" actId="1076"/>
          <ac:grpSpMkLst>
            <pc:docMk/>
            <pc:sldMk cId="2429923804" sldId="282"/>
            <ac:grpSpMk id="34" creationId="{9BFB685F-63C7-8952-9650-78C21BE421AA}"/>
          </ac:grpSpMkLst>
        </pc:grpChg>
        <pc:grpChg chg="del">
          <ac:chgData name="Llinos Gillett (2514259)" userId="S::2514259@student.uwtsd.ac.uk::24a503d8-8765-4b17-8180-af7bee5e106d" providerId="AD" clId="Web-{E6D7AAF1-5892-6328-A77C-619D58A93EDF}" dt="2026-01-18T14:53:20.974" v="414"/>
          <ac:grpSpMkLst>
            <pc:docMk/>
            <pc:sldMk cId="2429923804" sldId="282"/>
            <ac:grpSpMk id="36" creationId="{C9E26316-DC42-D030-C783-B85B372BEC35}"/>
          </ac:grpSpMkLst>
        </pc:grpChg>
        <pc:grpChg chg="add mod">
          <ac:chgData name="Llinos Gillett (2514259)" userId="S::2514259@student.uwtsd.ac.uk::24a503d8-8765-4b17-8180-af7bee5e106d" providerId="AD" clId="Web-{E6D7AAF1-5892-6328-A77C-619D58A93EDF}" dt="2026-01-18T15:01:13.400" v="461" actId="1076"/>
          <ac:grpSpMkLst>
            <pc:docMk/>
            <pc:sldMk cId="2429923804" sldId="282"/>
            <ac:grpSpMk id="41" creationId="{22EF771B-97AA-0B45-07BE-4E4F9A12D3AA}"/>
          </ac:grpSpMkLst>
        </pc:grpChg>
        <pc:grpChg chg="add del mod">
          <ac:chgData name="Llinos Gillett (2514259)" userId="S::2514259@student.uwtsd.ac.uk::24a503d8-8765-4b17-8180-af7bee5e106d" providerId="AD" clId="Web-{E6D7AAF1-5892-6328-A77C-619D58A93EDF}" dt="2026-01-18T14:52:13.862" v="400"/>
          <ac:grpSpMkLst>
            <pc:docMk/>
            <pc:sldMk cId="2429923804" sldId="282"/>
            <ac:grpSpMk id="42" creationId="{C6933062-BC9F-F3F6-4904-5B26DD33F3D2}"/>
          </ac:grpSpMkLst>
        </pc:grpChg>
        <pc:grpChg chg="mod topLvl">
          <ac:chgData name="Llinos Gillett (2514259)" userId="S::2514259@student.uwtsd.ac.uk::24a503d8-8765-4b17-8180-af7bee5e106d" providerId="AD" clId="Web-{E6D7AAF1-5892-6328-A77C-619D58A93EDF}" dt="2026-01-18T15:01:13.400" v="462" actId="1076"/>
          <ac:grpSpMkLst>
            <pc:docMk/>
            <pc:sldMk cId="2429923804" sldId="282"/>
            <ac:grpSpMk id="43" creationId="{C0CD1365-5F44-003E-B9FC-8DE70F614730}"/>
          </ac:grpSpMkLst>
        </pc:grpChg>
        <pc:grpChg chg="del">
          <ac:chgData name="Llinos Gillett (2514259)" userId="S::2514259@student.uwtsd.ac.uk::24a503d8-8765-4b17-8180-af7bee5e106d" providerId="AD" clId="Web-{E6D7AAF1-5892-6328-A77C-619D58A93EDF}" dt="2026-01-18T14:53:11.739" v="410"/>
          <ac:grpSpMkLst>
            <pc:docMk/>
            <pc:sldMk cId="2429923804" sldId="282"/>
            <ac:grpSpMk id="46" creationId="{4389E9CD-C560-FFCE-5624-DC4FB1BA1AD6}"/>
          </ac:grpSpMkLst>
        </pc:grpChg>
        <pc:picChg chg="add del mod">
          <ac:chgData name="Llinos Gillett (2514259)" userId="S::2514259@student.uwtsd.ac.uk::24a503d8-8765-4b17-8180-af7bee5e106d" providerId="AD" clId="Web-{E6D7AAF1-5892-6328-A77C-619D58A93EDF}" dt="2026-01-18T14:43:18.348" v="312"/>
          <ac:picMkLst>
            <pc:docMk/>
            <pc:sldMk cId="2429923804" sldId="282"/>
            <ac:picMk id="11" creationId="{BDC7AF6C-AB7E-0481-A538-79FC5DFB4971}"/>
          </ac:picMkLst>
        </pc:picChg>
        <pc:picChg chg="add mod">
          <ac:chgData name="Llinos Gillett (2514259)" userId="S::2514259@student.uwtsd.ac.uk::24a503d8-8765-4b17-8180-af7bee5e106d" providerId="AD" clId="Web-{E6D7AAF1-5892-6328-A77C-619D58A93EDF}" dt="2026-01-18T14:44:29.214" v="331" actId="1076"/>
          <ac:picMkLst>
            <pc:docMk/>
            <pc:sldMk cId="2429923804" sldId="282"/>
            <ac:picMk id="12" creationId="{57A8D0B5-51FD-82F8-DB74-240EEE48F1D7}"/>
          </ac:picMkLst>
        </pc:picChg>
        <pc:picChg chg="mod">
          <ac:chgData name="Llinos Gillett (2514259)" userId="S::2514259@student.uwtsd.ac.uk::24a503d8-8765-4b17-8180-af7bee5e106d" providerId="AD" clId="Web-{E6D7AAF1-5892-6328-A77C-619D58A93EDF}" dt="2026-01-18T14:45:53.064" v="345" actId="1076"/>
          <ac:picMkLst>
            <pc:docMk/>
            <pc:sldMk cId="2429923804" sldId="282"/>
            <ac:picMk id="17" creationId="{97FFA2D6-B9F1-F89D-87F1-CFD0F336D7A8}"/>
          </ac:picMkLst>
        </pc:picChg>
        <pc:picChg chg="add mod">
          <ac:chgData name="Llinos Gillett (2514259)" userId="S::2514259@student.uwtsd.ac.uk::24a503d8-8765-4b17-8180-af7bee5e106d" providerId="AD" clId="Web-{E6D7AAF1-5892-6328-A77C-619D58A93EDF}" dt="2026-01-18T14:47:00.021" v="349" actId="1076"/>
          <ac:picMkLst>
            <pc:docMk/>
            <pc:sldMk cId="2429923804" sldId="282"/>
            <ac:picMk id="18" creationId="{A4EC9E1F-F72A-C3F6-7391-068B77930015}"/>
          </ac:picMkLst>
        </pc:picChg>
        <pc:picChg chg="del mod topLvl">
          <ac:chgData name="Llinos Gillett (2514259)" userId="S::2514259@student.uwtsd.ac.uk::24a503d8-8765-4b17-8180-af7bee5e106d" providerId="AD" clId="Web-{E6D7AAF1-5892-6328-A77C-619D58A93EDF}" dt="2026-01-18T14:47:53.227" v="359"/>
          <ac:picMkLst>
            <pc:docMk/>
            <pc:sldMk cId="2429923804" sldId="282"/>
            <ac:picMk id="23" creationId="{950FEB7E-98DD-2B27-DE3B-DD1EB2913026}"/>
          </ac:picMkLst>
        </pc:picChg>
        <pc:picChg chg="mod">
          <ac:chgData name="Llinos Gillett (2514259)" userId="S::2514259@student.uwtsd.ac.uk::24a503d8-8765-4b17-8180-af7bee5e106d" providerId="AD" clId="Web-{E6D7AAF1-5892-6328-A77C-619D58A93EDF}" dt="2026-01-18T14:47:50.602" v="357"/>
          <ac:picMkLst>
            <pc:docMk/>
            <pc:sldMk cId="2429923804" sldId="282"/>
            <ac:picMk id="25" creationId="{BBA79340-8AB8-C8AF-443A-5B86F594F6DD}"/>
          </ac:picMkLst>
        </pc:picChg>
        <pc:picChg chg="add mod">
          <ac:chgData name="Llinos Gillett (2514259)" userId="S::2514259@student.uwtsd.ac.uk::24a503d8-8765-4b17-8180-af7bee5e106d" providerId="AD" clId="Web-{E6D7AAF1-5892-6328-A77C-619D58A93EDF}" dt="2026-01-18T14:48:27.619" v="363" actId="1076"/>
          <ac:picMkLst>
            <pc:docMk/>
            <pc:sldMk cId="2429923804" sldId="282"/>
            <ac:picMk id="26" creationId="{91564BB5-0813-838F-407F-0046DADB9479}"/>
          </ac:picMkLst>
        </pc:picChg>
        <pc:picChg chg="del">
          <ac:chgData name="Llinos Gillett (2514259)" userId="S::2514259@student.uwtsd.ac.uk::24a503d8-8765-4b17-8180-af7bee5e106d" providerId="AD" clId="Web-{E6D7AAF1-5892-6328-A77C-619D58A93EDF}" dt="2026-01-18T14:49:23.825" v="372"/>
          <ac:picMkLst>
            <pc:docMk/>
            <pc:sldMk cId="2429923804" sldId="282"/>
            <ac:picMk id="31" creationId="{86BFD3D5-0FFB-4E9C-E07F-DA1DA72A975A}"/>
          </ac:picMkLst>
        </pc:picChg>
        <pc:picChg chg="mod">
          <ac:chgData name="Llinos Gillett (2514259)" userId="S::2514259@student.uwtsd.ac.uk::24a503d8-8765-4b17-8180-af7bee5e106d" providerId="AD" clId="Web-{E6D7AAF1-5892-6328-A77C-619D58A93EDF}" dt="2026-01-18T14:50:03.920" v="380"/>
          <ac:picMkLst>
            <pc:docMk/>
            <pc:sldMk cId="2429923804" sldId="282"/>
            <ac:picMk id="33" creationId="{B31C4476-991D-11FD-883A-2099A8D8615D}"/>
          </ac:picMkLst>
        </pc:picChg>
        <pc:picChg chg="del mod">
          <ac:chgData name="Llinos Gillett (2514259)" userId="S::2514259@student.uwtsd.ac.uk::24a503d8-8765-4b17-8180-af7bee5e106d" providerId="AD" clId="Web-{E6D7AAF1-5892-6328-A77C-619D58A93EDF}" dt="2026-01-18T14:53:16.849" v="412"/>
          <ac:picMkLst>
            <pc:docMk/>
            <pc:sldMk cId="2429923804" sldId="282"/>
            <ac:picMk id="37" creationId="{DBC5BF33-7100-AC6A-F910-18A4762478CB}"/>
          </ac:picMkLst>
        </pc:picChg>
        <pc:picChg chg="del mod">
          <ac:chgData name="Llinos Gillett (2514259)" userId="S::2514259@student.uwtsd.ac.uk::24a503d8-8765-4b17-8180-af7bee5e106d" providerId="AD" clId="Web-{E6D7AAF1-5892-6328-A77C-619D58A93EDF}" dt="2026-01-18T14:53:20.974" v="414"/>
          <ac:picMkLst>
            <pc:docMk/>
            <pc:sldMk cId="2429923804" sldId="282"/>
            <ac:picMk id="39" creationId="{D0C681DE-5DDA-397E-FFA8-0F6751FA2A38}"/>
          </ac:picMkLst>
        </pc:picChg>
        <pc:picChg chg="add mod">
          <ac:chgData name="Llinos Gillett (2514259)" userId="S::2514259@student.uwtsd.ac.uk::24a503d8-8765-4b17-8180-af7bee5e106d" providerId="AD" clId="Web-{E6D7AAF1-5892-6328-A77C-619D58A93EDF}" dt="2026-01-18T14:51:39.096" v="394" actId="1076"/>
          <ac:picMkLst>
            <pc:docMk/>
            <pc:sldMk cId="2429923804" sldId="282"/>
            <ac:picMk id="40" creationId="{844620DF-D815-4A52-2F86-D0658482BA04}"/>
          </ac:picMkLst>
        </pc:picChg>
        <pc:picChg chg="del topLvl">
          <ac:chgData name="Llinos Gillett (2514259)" userId="S::2514259@student.uwtsd.ac.uk::24a503d8-8765-4b17-8180-af7bee5e106d" providerId="AD" clId="Web-{E6D7AAF1-5892-6328-A77C-619D58A93EDF}" dt="2026-01-18T14:52:13.862" v="400"/>
          <ac:picMkLst>
            <pc:docMk/>
            <pc:sldMk cId="2429923804" sldId="282"/>
            <ac:picMk id="44" creationId="{EE5F146C-E96F-726B-F4BD-2CF600782F20}"/>
          </ac:picMkLst>
        </pc:picChg>
        <pc:picChg chg="del">
          <ac:chgData name="Llinos Gillett (2514259)" userId="S::2514259@student.uwtsd.ac.uk::24a503d8-8765-4b17-8180-af7bee5e106d" providerId="AD" clId="Web-{E6D7AAF1-5892-6328-A77C-619D58A93EDF}" dt="2026-01-18T14:52:18.503" v="401"/>
          <ac:picMkLst>
            <pc:docMk/>
            <pc:sldMk cId="2429923804" sldId="282"/>
            <ac:picMk id="47" creationId="{B660F323-D5DD-2034-9C00-A80EDE7BE5DC}"/>
          </ac:picMkLst>
        </pc:picChg>
        <pc:picChg chg="del mod">
          <ac:chgData name="Llinos Gillett (2514259)" userId="S::2514259@student.uwtsd.ac.uk::24a503d8-8765-4b17-8180-af7bee5e106d" providerId="AD" clId="Web-{E6D7AAF1-5892-6328-A77C-619D58A93EDF}" dt="2026-01-18T14:53:11.739" v="410"/>
          <ac:picMkLst>
            <pc:docMk/>
            <pc:sldMk cId="2429923804" sldId="282"/>
            <ac:picMk id="49" creationId="{751F9FBA-2EC6-2B72-85B6-67DEC05ABB80}"/>
          </ac:picMkLst>
        </pc:picChg>
        <pc:picChg chg="add mod">
          <ac:chgData name="Llinos Gillett (2514259)" userId="S::2514259@student.uwtsd.ac.uk::24a503d8-8765-4b17-8180-af7bee5e106d" providerId="AD" clId="Web-{E6D7AAF1-5892-6328-A77C-619D58A93EDF}" dt="2026-01-18T15:01:13.400" v="463" actId="1076"/>
          <ac:picMkLst>
            <pc:docMk/>
            <pc:sldMk cId="2429923804" sldId="282"/>
            <ac:picMk id="50" creationId="{84620DE6-B9FF-507C-69A7-C246C50CACE5}"/>
          </ac:picMkLst>
        </pc:picChg>
      </pc:sldChg>
      <pc:sldChg chg="add del modTransition">
        <pc:chgData name="Llinos Gillett (2514259)" userId="S::2514259@student.uwtsd.ac.uk::24a503d8-8765-4b17-8180-af7bee5e106d" providerId="AD" clId="Web-{E6D7AAF1-5892-6328-A77C-619D58A93EDF}" dt="2026-01-18T15:01:39.605" v="464"/>
        <pc:sldMkLst>
          <pc:docMk/>
          <pc:sldMk cId="1036205066" sldId="283"/>
        </pc:sldMkLst>
      </pc:sldChg>
      <pc:sldChg chg="delSp modSp add replId modTransition addAnim modAnim">
        <pc:chgData name="Llinos Gillett (2514259)" userId="S::2514259@student.uwtsd.ac.uk::24a503d8-8765-4b17-8180-af7bee5e106d" providerId="AD" clId="Web-{E6D7AAF1-5892-6328-A77C-619D58A93EDF}" dt="2026-01-18T15:15:49.387" v="570"/>
        <pc:sldMkLst>
          <pc:docMk/>
          <pc:sldMk cId="1686089233" sldId="283"/>
        </pc:sldMkLst>
        <pc:spChg chg="mod">
          <ac:chgData name="Llinos Gillett (2514259)" userId="S::2514259@student.uwtsd.ac.uk::24a503d8-8765-4b17-8180-af7bee5e106d" providerId="AD" clId="Web-{E6D7AAF1-5892-6328-A77C-619D58A93EDF}" dt="2026-01-18T15:12:26.872" v="547" actId="688"/>
          <ac:spMkLst>
            <pc:docMk/>
            <pc:sldMk cId="1686089233" sldId="283"/>
            <ac:spMk id="6" creationId="{0B3D3088-CA0A-303D-F2BA-EE40FD085D9E}"/>
          </ac:spMkLst>
        </pc:spChg>
        <pc:spChg chg="del">
          <ac:chgData name="Llinos Gillett (2514259)" userId="S::2514259@student.uwtsd.ac.uk::24a503d8-8765-4b17-8180-af7bee5e106d" providerId="AD" clId="Web-{E6D7AAF1-5892-6328-A77C-619D58A93EDF}" dt="2026-01-18T15:12:58.404" v="549"/>
          <ac:spMkLst>
            <pc:docMk/>
            <pc:sldMk cId="1686089233" sldId="283"/>
            <ac:spMk id="9" creationId="{6BAEB5B9-8DE0-CC17-3886-93B7ABCA8634}"/>
          </ac:spMkLst>
        </pc:spChg>
        <pc:spChg chg="del">
          <ac:chgData name="Llinos Gillett (2514259)" userId="S::2514259@student.uwtsd.ac.uk::24a503d8-8765-4b17-8180-af7bee5e106d" providerId="AD" clId="Web-{E6D7AAF1-5892-6328-A77C-619D58A93EDF}" dt="2026-01-18T15:12:58.420" v="550"/>
          <ac:spMkLst>
            <pc:docMk/>
            <pc:sldMk cId="1686089233" sldId="283"/>
            <ac:spMk id="10" creationId="{95B61494-0E1A-0F56-51B4-9838D681B604}"/>
          </ac:spMkLst>
        </pc:spChg>
        <pc:spChg chg="del">
          <ac:chgData name="Llinos Gillett (2514259)" userId="S::2514259@student.uwtsd.ac.uk::24a503d8-8765-4b17-8180-af7bee5e106d" providerId="AD" clId="Web-{E6D7AAF1-5892-6328-A77C-619D58A93EDF}" dt="2026-01-18T15:12:58.451" v="551"/>
          <ac:spMkLst>
            <pc:docMk/>
            <pc:sldMk cId="1686089233" sldId="283"/>
            <ac:spMk id="11" creationId="{BF7C79F0-13B3-176B-251B-C1C766D5CFFD}"/>
          </ac:spMkLst>
        </pc:spChg>
      </pc:sldChg>
      <pc:sldChg chg="delSp add del">
        <pc:chgData name="Llinos Gillett (2514259)" userId="S::2514259@student.uwtsd.ac.uk::24a503d8-8765-4b17-8180-af7bee5e106d" providerId="AD" clId="Web-{E6D7AAF1-5892-6328-A77C-619D58A93EDF}" dt="2026-01-18T15:04:42.711" v="491"/>
        <pc:sldMkLst>
          <pc:docMk/>
          <pc:sldMk cId="2429923804" sldId="283"/>
        </pc:sldMkLst>
        <pc:grpChg chg="del">
          <ac:chgData name="Llinos Gillett (2514259)" userId="S::2514259@student.uwtsd.ac.uk::24a503d8-8765-4b17-8180-af7bee5e106d" providerId="AD" clId="Web-{E6D7AAF1-5892-6328-A77C-619D58A93EDF}" dt="2026-01-18T15:04:38.726" v="490"/>
          <ac:grpSpMkLst>
            <pc:docMk/>
            <pc:sldMk cId="2429923804" sldId="283"/>
            <ac:grpSpMk id="41" creationId="{22EF771B-97AA-0B45-07BE-4E4F9A12D3AA}"/>
          </ac:grpSpMkLst>
        </pc:grpChg>
        <pc:grpChg chg="del">
          <ac:chgData name="Llinos Gillett (2514259)" userId="S::2514259@student.uwtsd.ac.uk::24a503d8-8765-4b17-8180-af7bee5e106d" providerId="AD" clId="Web-{E6D7AAF1-5892-6328-A77C-619D58A93EDF}" dt="2026-01-18T15:04:36.116" v="489"/>
          <ac:grpSpMkLst>
            <pc:docMk/>
            <pc:sldMk cId="2429923804" sldId="283"/>
            <ac:grpSpMk id="43" creationId="{C0CD1365-5F44-003E-B9FC-8DE70F614730}"/>
          </ac:grpSpMkLst>
        </pc:grpChg>
      </pc:sldChg>
      <pc:sldChg chg="add del replId">
        <pc:chgData name="Llinos Gillett (2514259)" userId="S::2514259@student.uwtsd.ac.uk::24a503d8-8765-4b17-8180-af7bee5e106d" providerId="AD" clId="Web-{E6D7AAF1-5892-6328-A77C-619D58A93EDF}" dt="2026-01-18T14:54:00.975" v="419"/>
        <pc:sldMkLst>
          <pc:docMk/>
          <pc:sldMk cId="3272172262" sldId="283"/>
        </pc:sldMkLst>
      </pc:sldChg>
      <pc:sldChg chg="modSp add del replId">
        <pc:chgData name="Llinos Gillett (2514259)" userId="S::2514259@student.uwtsd.ac.uk::24a503d8-8765-4b17-8180-af7bee5e106d" providerId="AD" clId="Web-{E6D7AAF1-5892-6328-A77C-619D58A93EDF}" dt="2026-01-18T15:02:18.670" v="473"/>
        <pc:sldMkLst>
          <pc:docMk/>
          <pc:sldMk cId="4104187042" sldId="283"/>
        </pc:sldMkLst>
        <pc:grpChg chg="mod">
          <ac:chgData name="Llinos Gillett (2514259)" userId="S::2514259@student.uwtsd.ac.uk::24a503d8-8765-4b17-8180-af7bee5e106d" providerId="AD" clId="Web-{E6D7AAF1-5892-6328-A77C-619D58A93EDF}" dt="2026-01-18T15:02:07.310" v="471" actId="1076"/>
          <ac:grpSpMkLst>
            <pc:docMk/>
            <pc:sldMk cId="4104187042" sldId="283"/>
            <ac:grpSpMk id="13" creationId="{4B19A5C5-3DC3-7245-F6E1-F7394EDF98AA}"/>
          </ac:grpSpMkLst>
        </pc:grpChg>
      </pc:sldChg>
      <pc:sldChg chg="delSp modSp add replId addAnim modAnim">
        <pc:chgData name="Llinos Gillett (2514259)" userId="S::2514259@student.uwtsd.ac.uk::24a503d8-8765-4b17-8180-af7bee5e106d" providerId="AD" clId="Web-{E6D7AAF1-5892-6328-A77C-619D58A93EDF}" dt="2026-01-18T15:14:01.698" v="560"/>
        <pc:sldMkLst>
          <pc:docMk/>
          <pc:sldMk cId="811876320" sldId="284"/>
        </pc:sldMkLst>
        <pc:spChg chg="mod">
          <ac:chgData name="Llinos Gillett (2514259)" userId="S::2514259@student.uwtsd.ac.uk::24a503d8-8765-4b17-8180-af7bee5e106d" providerId="AD" clId="Web-{E6D7AAF1-5892-6328-A77C-619D58A93EDF}" dt="2026-01-18T15:13:25.503" v="555" actId="688"/>
          <ac:spMkLst>
            <pc:docMk/>
            <pc:sldMk cId="811876320" sldId="284"/>
            <ac:spMk id="6" creationId="{06E9C9EE-DA83-E742-A58B-B9FFB377D996}"/>
          </ac:spMkLst>
        </pc:spChg>
        <pc:spChg chg="del">
          <ac:chgData name="Llinos Gillett (2514259)" userId="S::2514259@student.uwtsd.ac.uk::24a503d8-8765-4b17-8180-af7bee5e106d" providerId="AD" clId="Web-{E6D7AAF1-5892-6328-A77C-619D58A93EDF}" dt="2026-01-18T15:13:58.838" v="559"/>
          <ac:spMkLst>
            <pc:docMk/>
            <pc:sldMk cId="811876320" sldId="284"/>
            <ac:spMk id="10" creationId="{B4F38A97-3CB7-AF17-D59A-EB08BBC364F0}"/>
          </ac:spMkLst>
        </pc:spChg>
        <pc:spChg chg="del">
          <ac:chgData name="Llinos Gillett (2514259)" userId="S::2514259@student.uwtsd.ac.uk::24a503d8-8765-4b17-8180-af7bee5e106d" providerId="AD" clId="Web-{E6D7AAF1-5892-6328-A77C-619D58A93EDF}" dt="2026-01-18T15:14:01.698" v="560"/>
          <ac:spMkLst>
            <pc:docMk/>
            <pc:sldMk cId="811876320" sldId="284"/>
            <ac:spMk id="11" creationId="{93307ED2-DA41-E025-423D-E202C52B7BE6}"/>
          </ac:spMkLst>
        </pc:spChg>
      </pc:sldChg>
      <pc:sldChg chg="addSp modSp add del replId modTransition">
        <pc:chgData name="Llinos Gillett (2514259)" userId="S::2514259@student.uwtsd.ac.uk::24a503d8-8765-4b17-8180-af7bee5e106d" providerId="AD" clId="Web-{E6D7AAF1-5892-6328-A77C-619D58A93EDF}" dt="2026-01-18T15:01:41.246" v="465"/>
        <pc:sldMkLst>
          <pc:docMk/>
          <pc:sldMk cId="3490279886" sldId="284"/>
        </pc:sldMkLst>
        <pc:spChg chg="mod">
          <ac:chgData name="Llinos Gillett (2514259)" userId="S::2514259@student.uwtsd.ac.uk::24a503d8-8765-4b17-8180-af7bee5e106d" providerId="AD" clId="Web-{E6D7AAF1-5892-6328-A77C-619D58A93EDF}" dt="2026-01-18T14:55:10.602" v="426" actId="1076"/>
          <ac:spMkLst>
            <pc:docMk/>
            <pc:sldMk cId="3490279886" sldId="284"/>
            <ac:spMk id="45" creationId="{962925A1-0660-699E-05FC-45F190F5F751}"/>
          </ac:spMkLst>
        </pc:spChg>
        <pc:grpChg chg="add mod">
          <ac:chgData name="Llinos Gillett (2514259)" userId="S::2514259@student.uwtsd.ac.uk::24a503d8-8765-4b17-8180-af7bee5e106d" providerId="AD" clId="Web-{E6D7AAF1-5892-6328-A77C-619D58A93EDF}" dt="2026-01-18T14:55:31.587" v="427" actId="1076"/>
          <ac:grpSpMkLst>
            <pc:docMk/>
            <pc:sldMk cId="3490279886" sldId="284"/>
            <ac:grpSpMk id="2" creationId="{BB85A42D-E75D-BA73-5E9B-E0991731569B}"/>
          </ac:grpSpMkLst>
        </pc:grpChg>
      </pc:sldChg>
      <pc:sldChg chg="delSp modSp add replId modTransition addAnim modAnim">
        <pc:chgData name="Llinos Gillett (2514259)" userId="S::2514259@student.uwtsd.ac.uk::24a503d8-8765-4b17-8180-af7bee5e106d" providerId="AD" clId="Web-{E6D7AAF1-5892-6328-A77C-619D58A93EDF}" dt="2026-01-18T15:14:33.157" v="565"/>
        <pc:sldMkLst>
          <pc:docMk/>
          <pc:sldMk cId="222680376" sldId="285"/>
        </pc:sldMkLst>
        <pc:spChg chg="mod">
          <ac:chgData name="Llinos Gillett (2514259)" userId="S::2514259@student.uwtsd.ac.uk::24a503d8-8765-4b17-8180-af7bee5e106d" providerId="AD" clId="Web-{E6D7AAF1-5892-6328-A77C-619D58A93EDF}" dt="2026-01-18T15:14:15.263" v="562" actId="688"/>
          <ac:spMkLst>
            <pc:docMk/>
            <pc:sldMk cId="222680376" sldId="285"/>
            <ac:spMk id="6" creationId="{C3CAE5A6-A02D-3A42-1FB8-2CA5997E80AF}"/>
          </ac:spMkLst>
        </pc:spChg>
        <pc:spChg chg="del">
          <ac:chgData name="Llinos Gillett (2514259)" userId="S::2514259@student.uwtsd.ac.uk::24a503d8-8765-4b17-8180-af7bee5e106d" providerId="AD" clId="Web-{E6D7AAF1-5892-6328-A77C-619D58A93EDF}" dt="2026-01-18T15:14:33.157" v="565"/>
          <ac:spMkLst>
            <pc:docMk/>
            <pc:sldMk cId="222680376" sldId="285"/>
            <ac:spMk id="11" creationId="{F562FCA7-33AC-B6C7-9513-112B0968F70F}"/>
          </ac:spMkLst>
        </pc:spChg>
      </pc:sldChg>
      <pc:sldChg chg="addSp modSp add del replId modTransition">
        <pc:chgData name="Llinos Gillett (2514259)" userId="S::2514259@student.uwtsd.ac.uk::24a503d8-8765-4b17-8180-af7bee5e106d" providerId="AD" clId="Web-{E6D7AAF1-5892-6328-A77C-619D58A93EDF}" dt="2026-01-18T15:01:46.043" v="467"/>
        <pc:sldMkLst>
          <pc:docMk/>
          <pc:sldMk cId="3473643668" sldId="285"/>
        </pc:sldMkLst>
        <pc:spChg chg="mod">
          <ac:chgData name="Llinos Gillett (2514259)" userId="S::2514259@student.uwtsd.ac.uk::24a503d8-8765-4b17-8180-af7bee5e106d" providerId="AD" clId="Web-{E6D7AAF1-5892-6328-A77C-619D58A93EDF}" dt="2026-01-18T14:56:58.225" v="436" actId="1076"/>
          <ac:spMkLst>
            <pc:docMk/>
            <pc:sldMk cId="3473643668" sldId="285"/>
            <ac:spMk id="35" creationId="{B0F75C18-8E66-E8CB-E372-83C49E4AA3AD}"/>
          </ac:spMkLst>
        </pc:spChg>
        <pc:spChg chg="mod">
          <ac:chgData name="Llinos Gillett (2514259)" userId="S::2514259@student.uwtsd.ac.uk::24a503d8-8765-4b17-8180-af7bee5e106d" providerId="AD" clId="Web-{E6D7AAF1-5892-6328-A77C-619D58A93EDF}" dt="2026-01-18T14:56:58.225" v="437" actId="1076"/>
          <ac:spMkLst>
            <pc:docMk/>
            <pc:sldMk cId="3473643668" sldId="285"/>
            <ac:spMk id="38" creationId="{F04DBB61-3FDF-E7AC-C5F8-3FE29DE94D80}"/>
          </ac:spMkLst>
        </pc:spChg>
        <pc:spChg chg="mod">
          <ac:chgData name="Llinos Gillett (2514259)" userId="S::2514259@student.uwtsd.ac.uk::24a503d8-8765-4b17-8180-af7bee5e106d" providerId="AD" clId="Web-{E6D7AAF1-5892-6328-A77C-619D58A93EDF}" dt="2026-01-18T14:55:56.197" v="428" actId="1076"/>
          <ac:spMkLst>
            <pc:docMk/>
            <pc:sldMk cId="3473643668" sldId="285"/>
            <ac:spMk id="45" creationId="{14B150E6-AE10-F3CF-0F45-E9D8F1A36CA9}"/>
          </ac:spMkLst>
        </pc:spChg>
        <pc:spChg chg="mod">
          <ac:chgData name="Llinos Gillett (2514259)" userId="S::2514259@student.uwtsd.ac.uk::24a503d8-8765-4b17-8180-af7bee5e106d" providerId="AD" clId="Web-{E6D7AAF1-5892-6328-A77C-619D58A93EDF}" dt="2026-01-18T14:55:56.212" v="429" actId="1076"/>
          <ac:spMkLst>
            <pc:docMk/>
            <pc:sldMk cId="3473643668" sldId="285"/>
            <ac:spMk id="48" creationId="{51D99604-FC88-A3E2-75BB-C30D767F7180}"/>
          </ac:spMkLst>
        </pc:spChg>
        <pc:grpChg chg="add mod">
          <ac:chgData name="Llinos Gillett (2514259)" userId="S::2514259@student.uwtsd.ac.uk::24a503d8-8765-4b17-8180-af7bee5e106d" providerId="AD" clId="Web-{E6D7AAF1-5892-6328-A77C-619D58A93EDF}" dt="2026-01-18T14:56:08.496" v="431" actId="1076"/>
          <ac:grpSpMkLst>
            <pc:docMk/>
            <pc:sldMk cId="3473643668" sldId="285"/>
            <ac:grpSpMk id="2" creationId="{E8A966D5-7E63-F535-7FEB-8552BE97574E}"/>
          </ac:grpSpMkLst>
        </pc:grpChg>
        <pc:picChg chg="mod">
          <ac:chgData name="Llinos Gillett (2514259)" userId="S::2514259@student.uwtsd.ac.uk::24a503d8-8765-4b17-8180-af7bee5e106d" providerId="AD" clId="Web-{E6D7AAF1-5892-6328-A77C-619D58A93EDF}" dt="2026-01-18T14:56:58.241" v="438" actId="1076"/>
          <ac:picMkLst>
            <pc:docMk/>
            <pc:sldMk cId="3473643668" sldId="285"/>
            <ac:picMk id="40" creationId="{104B3442-5A16-CDB9-00E9-3CB8AEA2D6C5}"/>
          </ac:picMkLst>
        </pc:picChg>
      </pc:sldChg>
      <pc:sldChg chg="modSp add replId modTransition addAnim modAnim">
        <pc:chgData name="Llinos Gillett (2514259)" userId="S::2514259@student.uwtsd.ac.uk::24a503d8-8765-4b17-8180-af7bee5e106d" providerId="AD" clId="Web-{E6D7AAF1-5892-6328-A77C-619D58A93EDF}" dt="2026-01-18T15:14:55.207" v="569"/>
        <pc:sldMkLst>
          <pc:docMk/>
          <pc:sldMk cId="1062292469" sldId="286"/>
        </pc:sldMkLst>
        <pc:spChg chg="mod">
          <ac:chgData name="Llinos Gillett (2514259)" userId="S::2514259@student.uwtsd.ac.uk::24a503d8-8765-4b17-8180-af7bee5e106d" providerId="AD" clId="Web-{E6D7AAF1-5892-6328-A77C-619D58A93EDF}" dt="2026-01-18T15:14:47.737" v="567" actId="688"/>
          <ac:spMkLst>
            <pc:docMk/>
            <pc:sldMk cId="1062292469" sldId="286"/>
            <ac:spMk id="6" creationId="{5AF8FA30-7979-5969-CEB1-36493708E7E4}"/>
          </ac:spMkLst>
        </pc:spChg>
      </pc:sldChg>
      <pc:sldChg chg="addSp add del replId">
        <pc:chgData name="Llinos Gillett (2514259)" userId="S::2514259@student.uwtsd.ac.uk::24a503d8-8765-4b17-8180-af7bee5e106d" providerId="AD" clId="Web-{E6D7AAF1-5892-6328-A77C-619D58A93EDF}" dt="2026-01-18T14:57:19.948" v="440"/>
        <pc:sldMkLst>
          <pc:docMk/>
          <pc:sldMk cId="1637798589" sldId="286"/>
        </pc:sldMkLst>
        <pc:grpChg chg="add">
          <ac:chgData name="Llinos Gillett (2514259)" userId="S::2514259@student.uwtsd.ac.uk::24a503d8-8765-4b17-8180-af7bee5e106d" providerId="AD" clId="Web-{E6D7AAF1-5892-6328-A77C-619D58A93EDF}" dt="2026-01-18T14:57:13.838" v="439"/>
          <ac:grpSpMkLst>
            <pc:docMk/>
            <pc:sldMk cId="1637798589" sldId="286"/>
            <ac:grpSpMk id="2" creationId="{22A42643-E463-F759-6155-B274654D701D}"/>
          </ac:grpSpMkLst>
        </pc:grpChg>
      </pc:sldChg>
      <pc:sldChg chg="addSp delSp modSp new mod modTransition setBg modClrScheme addAnim modAnim chgLayout">
        <pc:chgData name="Llinos Gillett (2514259)" userId="S::2514259@student.uwtsd.ac.uk::24a503d8-8765-4b17-8180-af7bee5e106d" providerId="AD" clId="Web-{E6D7AAF1-5892-6328-A77C-619D58A93EDF}" dt="2026-01-18T15:27:23.071" v="626"/>
        <pc:sldMkLst>
          <pc:docMk/>
          <pc:sldMk cId="872450236" sldId="287"/>
        </pc:sldMkLst>
        <pc:spChg chg="add mod">
          <ac:chgData name="Llinos Gillett (2514259)" userId="S::2514259@student.uwtsd.ac.uk::24a503d8-8765-4b17-8180-af7bee5e106d" providerId="AD" clId="Web-{E6D7AAF1-5892-6328-A77C-619D58A93EDF}" dt="2026-01-18T15:21:41.277" v="617" actId="20577"/>
          <ac:spMkLst>
            <pc:docMk/>
            <pc:sldMk cId="872450236" sldId="287"/>
            <ac:spMk id="2" creationId="{6EC2A551-921A-0D4D-6211-842C9B1F0CA4}"/>
          </ac:spMkLst>
        </pc:spChg>
        <pc:spChg chg="add del mod">
          <ac:chgData name="Llinos Gillett (2514259)" userId="S::2514259@student.uwtsd.ac.uk::24a503d8-8765-4b17-8180-af7bee5e106d" providerId="AD" clId="Web-{E6D7AAF1-5892-6328-A77C-619D58A93EDF}" dt="2026-01-18T15:17:49.354" v="576"/>
          <ac:spMkLst>
            <pc:docMk/>
            <pc:sldMk cId="872450236" sldId="287"/>
            <ac:spMk id="3" creationId="{3E43A041-742A-1842-EABC-6E6134E263DD}"/>
          </ac:spMkLst>
        </pc:spChg>
        <pc:spChg chg="add mod">
          <ac:chgData name="Llinos Gillett (2514259)" userId="S::2514259@student.uwtsd.ac.uk::24a503d8-8765-4b17-8180-af7bee5e106d" providerId="AD" clId="Web-{E6D7AAF1-5892-6328-A77C-619D58A93EDF}" dt="2026-01-18T15:19:14.705" v="588" actId="20577"/>
          <ac:spMkLst>
            <pc:docMk/>
            <pc:sldMk cId="872450236" sldId="287"/>
            <ac:spMk id="4" creationId="{1186D195-7C10-0549-B6E5-14A670BEFCD9}"/>
          </ac:spMkLst>
        </pc:spChg>
        <pc:spChg chg="add mod">
          <ac:chgData name="Llinos Gillett (2514259)" userId="S::2514259@student.uwtsd.ac.uk::24a503d8-8765-4b17-8180-af7bee5e106d" providerId="AD" clId="Web-{E6D7AAF1-5892-6328-A77C-619D58A93EDF}" dt="2026-01-18T15:20:13.303" v="602" actId="1076"/>
          <ac:spMkLst>
            <pc:docMk/>
            <pc:sldMk cId="872450236" sldId="287"/>
            <ac:spMk id="5" creationId="{D634128C-30F2-72F3-C492-08BC5E2A185D}"/>
          </ac:spMkLst>
        </pc:spChg>
        <pc:spChg chg="add del mod">
          <ac:chgData name="Llinos Gillett (2514259)" userId="S::2514259@student.uwtsd.ac.uk::24a503d8-8765-4b17-8180-af7bee5e106d" providerId="AD" clId="Web-{E6D7AAF1-5892-6328-A77C-619D58A93EDF}" dt="2026-01-18T15:21:27.213" v="614"/>
          <ac:spMkLst>
            <pc:docMk/>
            <pc:sldMk cId="872450236" sldId="287"/>
            <ac:spMk id="6" creationId="{11DA303F-B2C9-3753-F32A-A6596E391906}"/>
          </ac:spMkLst>
        </pc:spChg>
        <pc:spChg chg="add">
          <ac:chgData name="Llinos Gillett (2514259)" userId="S::2514259@student.uwtsd.ac.uk::24a503d8-8765-4b17-8180-af7bee5e106d" providerId="AD" clId="Web-{E6D7AAF1-5892-6328-A77C-619D58A93EDF}" dt="2026-01-18T15:17:19.913" v="573"/>
          <ac:spMkLst>
            <pc:docMk/>
            <pc:sldMk cId="872450236" sldId="287"/>
            <ac:spMk id="8" creationId="{100EDD19-6802-4EC3-95CE-CFFAB042CFD6}"/>
          </ac:spMkLst>
        </pc:spChg>
        <pc:spChg chg="add">
          <ac:chgData name="Llinos Gillett (2514259)" userId="S::2514259@student.uwtsd.ac.uk::24a503d8-8765-4b17-8180-af7bee5e106d" providerId="AD" clId="Web-{E6D7AAF1-5892-6328-A77C-619D58A93EDF}" dt="2026-01-18T15:17:19.913" v="573"/>
          <ac:spMkLst>
            <pc:docMk/>
            <pc:sldMk cId="872450236" sldId="287"/>
            <ac:spMk id="10" creationId="{DB17E863-922E-4C26-BD64-E8FD41D28661}"/>
          </ac:spMkLst>
        </pc:spChg>
      </pc:sldChg>
      <pc:sldChg chg="add del replId">
        <pc:chgData name="Llinos Gillett (2514259)" userId="S::2514259@student.uwtsd.ac.uk::24a503d8-8765-4b17-8180-af7bee5e106d" providerId="AD" clId="Web-{E6D7AAF1-5892-6328-A77C-619D58A93EDF}" dt="2026-01-18T15:01:50.496" v="469"/>
        <pc:sldMkLst>
          <pc:docMk/>
          <pc:sldMk cId="3937979282" sldId="287"/>
        </pc:sldMkLst>
      </pc:sldChg>
      <pc:sldChg chg="addSp modSp new mod modTransition setBg">
        <pc:chgData name="Llinos Gillett (2514259)" userId="S::2514259@student.uwtsd.ac.uk::24a503d8-8765-4b17-8180-af7bee5e106d" providerId="AD" clId="Web-{E6D7AAF1-5892-6328-A77C-619D58A93EDF}" dt="2026-01-18T15:28:30.683" v="633"/>
        <pc:sldMkLst>
          <pc:docMk/>
          <pc:sldMk cId="1161600839" sldId="288"/>
        </pc:sldMkLst>
        <pc:spChg chg="mod">
          <ac:chgData name="Llinos Gillett (2514259)" userId="S::2514259@student.uwtsd.ac.uk::24a503d8-8765-4b17-8180-af7bee5e106d" providerId="AD" clId="Web-{E6D7AAF1-5892-6328-A77C-619D58A93EDF}" dt="2026-01-18T15:28:16.667" v="631"/>
          <ac:spMkLst>
            <pc:docMk/>
            <pc:sldMk cId="1161600839" sldId="288"/>
            <ac:spMk id="2" creationId="{21E4005A-AC8F-821C-AC72-863A1F7B72C7}"/>
          </ac:spMkLst>
        </pc:spChg>
        <pc:spChg chg="mod">
          <ac:chgData name="Llinos Gillett (2514259)" userId="S::2514259@student.uwtsd.ac.uk::24a503d8-8765-4b17-8180-af7bee5e106d" providerId="AD" clId="Web-{E6D7AAF1-5892-6328-A77C-619D58A93EDF}" dt="2026-01-18T15:28:16.667" v="631"/>
          <ac:spMkLst>
            <pc:docMk/>
            <pc:sldMk cId="1161600839" sldId="288"/>
            <ac:spMk id="3" creationId="{C51B7A17-6CFB-9DBC-5667-ECF25A7EA431}"/>
          </ac:spMkLst>
        </pc:spChg>
        <pc:spChg chg="add">
          <ac:chgData name="Llinos Gillett (2514259)" userId="S::2514259@student.uwtsd.ac.uk::24a503d8-8765-4b17-8180-af7bee5e106d" providerId="AD" clId="Web-{E6D7AAF1-5892-6328-A77C-619D58A93EDF}" dt="2026-01-18T15:28:16.667" v="631"/>
          <ac:spMkLst>
            <pc:docMk/>
            <pc:sldMk cId="1161600839" sldId="288"/>
            <ac:spMk id="8" creationId="{777A147A-9ED8-46B4-8660-1B3C2AA880B5}"/>
          </ac:spMkLst>
        </pc:spChg>
        <pc:spChg chg="add">
          <ac:chgData name="Llinos Gillett (2514259)" userId="S::2514259@student.uwtsd.ac.uk::24a503d8-8765-4b17-8180-af7bee5e106d" providerId="AD" clId="Web-{E6D7AAF1-5892-6328-A77C-619D58A93EDF}" dt="2026-01-18T15:28:16.667" v="631"/>
          <ac:spMkLst>
            <pc:docMk/>
            <pc:sldMk cId="1161600839" sldId="288"/>
            <ac:spMk id="10" creationId="{5D6C15A0-C087-4593-8414-2B4EC1CDC3DE}"/>
          </ac:spMkLst>
        </pc:spChg>
      </pc:sldChg>
      <pc:sldChg chg="delSp modSp add del replId modTransition">
        <pc:chgData name="Llinos Gillett (2514259)" userId="S::2514259@student.uwtsd.ac.uk::24a503d8-8765-4b17-8180-af7bee5e106d" providerId="AD" clId="Web-{E6D7AAF1-5892-6328-A77C-619D58A93EDF}" dt="2026-01-18T15:01:45.152" v="466"/>
        <pc:sldMkLst>
          <pc:docMk/>
          <pc:sldMk cId="2642595821" sldId="288"/>
        </pc:sldMkLst>
        <pc:spChg chg="mod">
          <ac:chgData name="Llinos Gillett (2514259)" userId="S::2514259@student.uwtsd.ac.uk::24a503d8-8765-4b17-8180-af7bee5e106d" providerId="AD" clId="Web-{E6D7AAF1-5892-6328-A77C-619D58A93EDF}" dt="2026-01-18T14:58:00.908" v="443" actId="1076"/>
          <ac:spMkLst>
            <pc:docMk/>
            <pc:sldMk cId="2642595821" sldId="288"/>
            <ac:spMk id="20" creationId="{0602A258-D8CB-A94A-8399-B472AE0E4171}"/>
          </ac:spMkLst>
        </pc:spChg>
        <pc:spChg chg="mod">
          <ac:chgData name="Llinos Gillett (2514259)" userId="S::2514259@student.uwtsd.ac.uk::24a503d8-8765-4b17-8180-af7bee5e106d" providerId="AD" clId="Web-{E6D7AAF1-5892-6328-A77C-619D58A93EDF}" dt="2026-01-18T14:58:00.908" v="444" actId="1076"/>
          <ac:spMkLst>
            <pc:docMk/>
            <pc:sldMk cId="2642595821" sldId="288"/>
            <ac:spMk id="24" creationId="{7A32566B-6C63-7462-3BB3-03052C183A12}"/>
          </ac:spMkLst>
        </pc:spChg>
        <pc:grpChg chg="del">
          <ac:chgData name="Llinos Gillett (2514259)" userId="S::2514259@student.uwtsd.ac.uk::24a503d8-8765-4b17-8180-af7bee5e106d" providerId="AD" clId="Web-{E6D7AAF1-5892-6328-A77C-619D58A93EDF}" dt="2026-01-18T14:58:04.221" v="446"/>
          <ac:grpSpMkLst>
            <pc:docMk/>
            <pc:sldMk cId="2642595821" sldId="288"/>
            <ac:grpSpMk id="22" creationId="{A8B9E982-AE5C-D766-B47F-9F8AE53BA3ED}"/>
          </ac:grpSpMkLst>
        </pc:grpChg>
        <pc:grpChg chg="mod">
          <ac:chgData name="Llinos Gillett (2514259)" userId="S::2514259@student.uwtsd.ac.uk::24a503d8-8765-4b17-8180-af7bee5e106d" providerId="AD" clId="Web-{E6D7AAF1-5892-6328-A77C-619D58A93EDF}" dt="2026-01-18T14:58:11.331" v="447" actId="1076"/>
          <ac:grpSpMkLst>
            <pc:docMk/>
            <pc:sldMk cId="2642595821" sldId="288"/>
            <ac:grpSpMk id="27" creationId="{43F71C16-FCDC-347F-211D-791E8AFBE28E}"/>
          </ac:grpSpMkLst>
        </pc:grpChg>
        <pc:picChg chg="del">
          <ac:chgData name="Llinos Gillett (2514259)" userId="S::2514259@student.uwtsd.ac.uk::24a503d8-8765-4b17-8180-af7bee5e106d" providerId="AD" clId="Web-{E6D7AAF1-5892-6328-A77C-619D58A93EDF}" dt="2026-01-18T14:58:04.221" v="446"/>
          <ac:picMkLst>
            <pc:docMk/>
            <pc:sldMk cId="2642595821" sldId="288"/>
            <ac:picMk id="25" creationId="{BF9CEB1C-CFC5-3F97-3178-81E703DF939C}"/>
          </ac:picMkLst>
        </pc:picChg>
        <pc:picChg chg="mod">
          <ac:chgData name="Llinos Gillett (2514259)" userId="S::2514259@student.uwtsd.ac.uk::24a503d8-8765-4b17-8180-af7bee5e106d" providerId="AD" clId="Web-{E6D7AAF1-5892-6328-A77C-619D58A93EDF}" dt="2026-01-18T14:58:00.924" v="445" actId="1076"/>
          <ac:picMkLst>
            <pc:docMk/>
            <pc:sldMk cId="2642595821" sldId="288"/>
            <ac:picMk id="26" creationId="{96181E6F-9644-13B8-243D-B9812BE8C1A5}"/>
          </ac:picMkLst>
        </pc:picChg>
      </pc:sldChg>
      <pc:sldChg chg="addSp delSp modSp new mod modClrScheme chgLayout">
        <pc:chgData name="Llinos Gillett (2514259)" userId="S::2514259@student.uwtsd.ac.uk::24a503d8-8765-4b17-8180-af7bee5e106d" providerId="AD" clId="Web-{E6D7AAF1-5892-6328-A77C-619D58A93EDF}" dt="2026-01-18T15:38:21.400" v="701" actId="20577"/>
        <pc:sldMkLst>
          <pc:docMk/>
          <pc:sldMk cId="831137561" sldId="289"/>
        </pc:sldMkLst>
        <pc:spChg chg="del">
          <ac:chgData name="Llinos Gillett (2514259)" userId="S::2514259@student.uwtsd.ac.uk::24a503d8-8765-4b17-8180-af7bee5e106d" providerId="AD" clId="Web-{E6D7AAF1-5892-6328-A77C-619D58A93EDF}" dt="2026-01-18T15:29:43.310" v="635"/>
          <ac:spMkLst>
            <pc:docMk/>
            <pc:sldMk cId="831137561" sldId="289"/>
            <ac:spMk id="2" creationId="{3DE5FA17-762F-1B4E-460E-424F9443336E}"/>
          </ac:spMkLst>
        </pc:spChg>
        <pc:spChg chg="del">
          <ac:chgData name="Llinos Gillett (2514259)" userId="S::2514259@student.uwtsd.ac.uk::24a503d8-8765-4b17-8180-af7bee5e106d" providerId="AD" clId="Web-{E6D7AAF1-5892-6328-A77C-619D58A93EDF}" dt="2026-01-18T15:29:43.310" v="635"/>
          <ac:spMkLst>
            <pc:docMk/>
            <pc:sldMk cId="831137561" sldId="289"/>
            <ac:spMk id="3" creationId="{35A05620-6FB3-F31C-E725-C0BF67468BD5}"/>
          </ac:spMkLst>
        </pc:spChg>
        <pc:spChg chg="add del mod">
          <ac:chgData name="Llinos Gillett (2514259)" userId="S::2514259@student.uwtsd.ac.uk::24a503d8-8765-4b17-8180-af7bee5e106d" providerId="AD" clId="Web-{E6D7AAF1-5892-6328-A77C-619D58A93EDF}" dt="2026-01-18T15:32:34.369" v="658"/>
          <ac:spMkLst>
            <pc:docMk/>
            <pc:sldMk cId="831137561" sldId="289"/>
            <ac:spMk id="4" creationId="{B19B9DC9-F8BF-726B-B7BB-3970B82C2AFE}"/>
          </ac:spMkLst>
        </pc:spChg>
        <pc:spChg chg="add del mod">
          <ac:chgData name="Llinos Gillett (2514259)" userId="S::2514259@student.uwtsd.ac.uk::24a503d8-8765-4b17-8180-af7bee5e106d" providerId="AD" clId="Web-{E6D7AAF1-5892-6328-A77C-619D58A93EDF}" dt="2026-01-18T15:30:48.523" v="641"/>
          <ac:spMkLst>
            <pc:docMk/>
            <pc:sldMk cId="831137561" sldId="289"/>
            <ac:spMk id="5" creationId="{9A7BD320-4B94-16C0-4408-B2C82D56EA9F}"/>
          </ac:spMkLst>
        </pc:spChg>
        <pc:spChg chg="add del mod">
          <ac:chgData name="Llinos Gillett (2514259)" userId="S::2514259@student.uwtsd.ac.uk::24a503d8-8765-4b17-8180-af7bee5e106d" providerId="AD" clId="Web-{E6D7AAF1-5892-6328-A77C-619D58A93EDF}" dt="2026-01-18T15:30:55.743" v="644"/>
          <ac:spMkLst>
            <pc:docMk/>
            <pc:sldMk cId="831137561" sldId="289"/>
            <ac:spMk id="6" creationId="{2C58786F-1A92-2529-9185-ABE4D3107CED}"/>
          </ac:spMkLst>
        </pc:spChg>
        <pc:spChg chg="add del mod">
          <ac:chgData name="Llinos Gillett (2514259)" userId="S::2514259@student.uwtsd.ac.uk::24a503d8-8765-4b17-8180-af7bee5e106d" providerId="AD" clId="Web-{E6D7AAF1-5892-6328-A77C-619D58A93EDF}" dt="2026-01-18T15:31:29.577" v="650"/>
          <ac:spMkLst>
            <pc:docMk/>
            <pc:sldMk cId="831137561" sldId="289"/>
            <ac:spMk id="7" creationId="{C148D849-079E-3966-7F98-D2A2AE22FA18}"/>
          </ac:spMkLst>
        </pc:spChg>
        <pc:spChg chg="add del mod">
          <ac:chgData name="Llinos Gillett (2514259)" userId="S::2514259@student.uwtsd.ac.uk::24a503d8-8765-4b17-8180-af7bee5e106d" providerId="AD" clId="Web-{E6D7AAF1-5892-6328-A77C-619D58A93EDF}" dt="2026-01-18T15:31:27.655" v="649"/>
          <ac:spMkLst>
            <pc:docMk/>
            <pc:sldMk cId="831137561" sldId="289"/>
            <ac:spMk id="8" creationId="{59520CB2-992E-E4EF-6F04-677E434DA50A}"/>
          </ac:spMkLst>
        </pc:spChg>
        <pc:spChg chg="add mod">
          <ac:chgData name="Llinos Gillett (2514259)" userId="S::2514259@student.uwtsd.ac.uk::24a503d8-8765-4b17-8180-af7bee5e106d" providerId="AD" clId="Web-{E6D7AAF1-5892-6328-A77C-619D58A93EDF}" dt="2026-01-18T15:33:50.081" v="664"/>
          <ac:spMkLst>
            <pc:docMk/>
            <pc:sldMk cId="831137561" sldId="289"/>
            <ac:spMk id="9" creationId="{5F0BCE0D-398D-1B02-AA2B-B9B9A8EC868E}"/>
          </ac:spMkLst>
        </pc:spChg>
        <pc:spChg chg="add mod">
          <ac:chgData name="Llinos Gillett (2514259)" userId="S::2514259@student.uwtsd.ac.uk::24a503d8-8765-4b17-8180-af7bee5e106d" providerId="AD" clId="Web-{E6D7AAF1-5892-6328-A77C-619D58A93EDF}" dt="2026-01-18T15:34:57.667" v="673"/>
          <ac:spMkLst>
            <pc:docMk/>
            <pc:sldMk cId="831137561" sldId="289"/>
            <ac:spMk id="10" creationId="{3C39A8AE-33AE-42EE-3EC1-C4753F824527}"/>
          </ac:spMkLst>
        </pc:spChg>
        <pc:spChg chg="add del mod">
          <ac:chgData name="Llinos Gillett (2514259)" userId="S::2514259@student.uwtsd.ac.uk::24a503d8-8765-4b17-8180-af7bee5e106d" providerId="AD" clId="Web-{E6D7AAF1-5892-6328-A77C-619D58A93EDF}" dt="2026-01-18T15:36:10.391" v="689"/>
          <ac:spMkLst>
            <pc:docMk/>
            <pc:sldMk cId="831137561" sldId="289"/>
            <ac:spMk id="11" creationId="{7568A4A9-4DFF-C3E5-3FEC-8B0F0B14FE1B}"/>
          </ac:spMkLst>
        </pc:spChg>
        <pc:spChg chg="add mod">
          <ac:chgData name="Llinos Gillett (2514259)" userId="S::2514259@student.uwtsd.ac.uk::24a503d8-8765-4b17-8180-af7bee5e106d" providerId="AD" clId="Web-{E6D7AAF1-5892-6328-A77C-619D58A93EDF}" dt="2026-01-18T15:36:38.347" v="695"/>
          <ac:spMkLst>
            <pc:docMk/>
            <pc:sldMk cId="831137561" sldId="289"/>
            <ac:spMk id="12" creationId="{B063BE3A-EEAA-01AA-AD1E-87B025A35331}"/>
          </ac:spMkLst>
        </pc:spChg>
        <pc:spChg chg="add del">
          <ac:chgData name="Llinos Gillett (2514259)" userId="S::2514259@student.uwtsd.ac.uk::24a503d8-8765-4b17-8180-af7bee5e106d" providerId="AD" clId="Web-{E6D7AAF1-5892-6328-A77C-619D58A93EDF}" dt="2026-01-18T15:36:27.596" v="694"/>
          <ac:spMkLst>
            <pc:docMk/>
            <pc:sldMk cId="831137561" sldId="289"/>
            <ac:spMk id="13" creationId="{68E9E3DB-C23D-BAB3-17D1-F9FAE846B80B}"/>
          </ac:spMkLst>
        </pc:spChg>
        <pc:spChg chg="add mod">
          <ac:chgData name="Llinos Gillett (2514259)" userId="S::2514259@student.uwtsd.ac.uk::24a503d8-8765-4b17-8180-af7bee5e106d" providerId="AD" clId="Web-{E6D7AAF1-5892-6328-A77C-619D58A93EDF}" dt="2026-01-18T15:38:21.400" v="701" actId="20577"/>
          <ac:spMkLst>
            <pc:docMk/>
            <pc:sldMk cId="831137561" sldId="289"/>
            <ac:spMk id="14" creationId="{1088F949-CA60-44EA-ECFF-8446894004DC}"/>
          </ac:spMkLst>
        </pc:spChg>
      </pc:sldChg>
      <pc:sldChg chg="addSp modSp add del replId modTransition">
        <pc:chgData name="Llinos Gillett (2514259)" userId="S::2514259@student.uwtsd.ac.uk::24a503d8-8765-4b17-8180-af7bee5e106d" providerId="AD" clId="Web-{E6D7AAF1-5892-6328-A77C-619D58A93EDF}" dt="2026-01-18T15:01:48.637" v="468"/>
        <pc:sldMkLst>
          <pc:docMk/>
          <pc:sldMk cId="1098337125" sldId="289"/>
        </pc:sldMkLst>
        <pc:grpChg chg="add mod">
          <ac:chgData name="Llinos Gillett (2514259)" userId="S::2514259@student.uwtsd.ac.uk::24a503d8-8765-4b17-8180-af7bee5e106d" providerId="AD" clId="Web-{E6D7AAF1-5892-6328-A77C-619D58A93EDF}" dt="2026-01-18T14:58:35.335" v="450" actId="1076"/>
          <ac:grpSpMkLst>
            <pc:docMk/>
            <pc:sldMk cId="1098337125" sldId="289"/>
            <ac:grpSpMk id="3" creationId="{A9A87C25-DDA0-656F-09A9-923C5CED61E7}"/>
          </ac:grpSpMkLst>
        </pc:grpChg>
      </pc:sldChg>
    </pc:docChg>
  </pc:docChgLst>
  <pc:docChgLst>
    <pc:chgData clId="Web-{E6D7AAF1-5892-6328-A77C-619D58A93EDF}"/>
    <pc:docChg chg="modSld">
      <pc:chgData name="" userId="" providerId="" clId="Web-{E6D7AAF1-5892-6328-A77C-619D58A93EDF}" dt="2026-01-18T13:58:31.009" v="4" actId="20577"/>
      <pc:docMkLst>
        <pc:docMk/>
      </pc:docMkLst>
      <pc:sldChg chg="modSp">
        <pc:chgData name="" userId="" providerId="" clId="Web-{E6D7AAF1-5892-6328-A77C-619D58A93EDF}" dt="2026-01-18T13:58:31.009" v="4" actId="20577"/>
        <pc:sldMkLst>
          <pc:docMk/>
          <pc:sldMk cId="536741231" sldId="273"/>
        </pc:sldMkLst>
        <pc:spChg chg="mod">
          <ac:chgData name="" userId="" providerId="" clId="Web-{E6D7AAF1-5892-6328-A77C-619D58A93EDF}" dt="2026-01-18T13:58:31.009" v="4" actId="20577"/>
          <ac:spMkLst>
            <pc:docMk/>
            <pc:sldMk cId="536741231" sldId="273"/>
            <ac:spMk id="3" creationId="{5D2AB701-EE2B-DF10-9AFF-915BE538D2A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45.xml.rels><?xml version="1.0" encoding="UTF-8" standalone="yes"?>
<Relationships xmlns="http://schemas.openxmlformats.org/package/2006/relationships"><Relationship Id="rId8" Type="http://schemas.openxmlformats.org/officeDocument/2006/relationships/hyperlink" Target="https://wonder-spaces.com/emmi-pikler-autonomous-childcare/" TargetMode="External"/><Relationship Id="rId13" Type="http://schemas.openxmlformats.org/officeDocument/2006/relationships/hyperlink" Target="https://www.excelcare24.co.uk/?i=7328701071420" TargetMode="External"/><Relationship Id="rId3" Type="http://schemas.openxmlformats.org/officeDocument/2006/relationships/hyperlink" Target="https://www.greenwellness.my/blogs/our-thoughts/the-first-1-000-days-of-life-the-golden-opportunity-to-start-green?srsltid=AfmBOoows_Pk2vhnSDW-KbebjT-hYvl_dxFhYaJHYLoAkI89SbUW8toV" TargetMode="External"/><Relationship Id="rId7" Type="http://schemas.openxmlformats.org/officeDocument/2006/relationships/hyperlink" Target="https://www.verywellmind.com/what-is-maslows-hierarchy-of-needs-4136760" TargetMode="External"/><Relationship Id="rId12" Type="http://schemas.openxmlformats.org/officeDocument/2006/relationships/hyperlink" Target="https://www.teachearlyyears.com/under-2s/view/creative-activities-for-babies-0-6-months" TargetMode="External"/><Relationship Id="rId2" Type="http://schemas.openxmlformats.org/officeDocument/2006/relationships/hyperlink" Target="https://research-ebsco-com.ezproxy.uwtsd.ac.uk/linkprocessor/plink?id=14382aa2-f596-39c6-95a2-56fcca4220a8" TargetMode="External"/><Relationship Id="rId1" Type="http://schemas.openxmlformats.org/officeDocument/2006/relationships/slideLayout" Target="../slideLayouts/slideLayout2.xml"/><Relationship Id="rId6" Type="http://schemas.openxmlformats.org/officeDocument/2006/relationships/hyperlink" Target="https://www.cdc.gov/child-development/positive-parenting-tips/toddlers-2-3-years.html" TargetMode="External"/><Relationship Id="rId11" Type="http://schemas.openxmlformats.org/officeDocument/2006/relationships/hyperlink" Target="https://blog.lovevery.co.uk/child-development/fun-developmental-activities-for-babies-5-6-months/" TargetMode="External"/><Relationship Id="rId5" Type="http://schemas.openxmlformats.org/officeDocument/2006/relationships/hyperlink" Target="https://londonwaitingroom.nhs.uk/infancy" TargetMode="External"/><Relationship Id="rId15" Type="http://schemas.openxmlformats.org/officeDocument/2006/relationships/hyperlink" Target="https://littlelearningclub.com/sensory-activities-6-12-months/" TargetMode="External"/><Relationship Id="rId10" Type="http://schemas.openxmlformats.org/officeDocument/2006/relationships/hyperlink" Target="https://www.littlelifelonglearners.com/2019/05/baby-play-ideas-at-6-months.html/" TargetMode="External"/><Relationship Id="rId4" Type="http://schemas.openxmlformats.org/officeDocument/2006/relationships/hyperlink" Target="https://www.britannica.com/science/gestational-age" TargetMode="External"/><Relationship Id="rId9" Type="http://schemas.openxmlformats.org/officeDocument/2006/relationships/hyperlink" Target="https://thevoiceofearlychildhood.com/early-childhood-pioneers/urie-bronfenbrenner-2/" TargetMode="External"/><Relationship Id="rId14" Type="http://schemas.openxmlformats.org/officeDocument/2006/relationships/hyperlink" Target="https://bostonbabynurse.com/infant-activities-to-make-at-home/"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blog.lovevery.co.uk/age-range/22-24-months/" TargetMode="External"/><Relationship Id="rId2" Type="http://schemas.openxmlformats.org/officeDocument/2006/relationships/hyperlink" Target="https://www.nct.org.uk/information/baby-toddler/baby-and-toddler-development/games-and-play-for-development-18-24-months" TargetMode="External"/><Relationship Id="rId1" Type="http://schemas.openxmlformats.org/officeDocument/2006/relationships/slideLayout" Target="../slideLayouts/slideLayout2.xml"/><Relationship Id="rId4" Type="http://schemas.openxmlformats.org/officeDocument/2006/relationships/hyperlink" Target="https://pmc.ncbi.nlm.nih.gov/articles/PMC9640361/#ref-list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451381"/>
            <a:ext cx="10512552" cy="4066540"/>
          </a:xfrm>
        </p:spPr>
        <p:txBody>
          <a:bodyPr anchor="b">
            <a:normAutofit/>
          </a:bodyPr>
          <a:lstStyle/>
          <a:p>
            <a:pPr algn="l"/>
            <a:r>
              <a:rPr lang="en-GB" sz="6600"/>
              <a:t>The First 1000 Days</a:t>
            </a:r>
          </a:p>
        </p:txBody>
      </p:sp>
      <p:sp>
        <p:nvSpPr>
          <p:cNvPr id="3" name="Subtitle 2"/>
          <p:cNvSpPr>
            <a:spLocks noGrp="1"/>
          </p:cNvSpPr>
          <p:nvPr>
            <p:ph type="subTitle" idx="1"/>
          </p:nvPr>
        </p:nvSpPr>
        <p:spPr>
          <a:xfrm>
            <a:off x="838199" y="4983276"/>
            <a:ext cx="10512552" cy="1126680"/>
          </a:xfrm>
        </p:spPr>
        <p:txBody>
          <a:bodyPr vert="horz" lIns="91440" tIns="45720" rIns="91440" bIns="45720" rtlCol="0" anchor="t">
            <a:normAutofit fontScale="92500" lnSpcReduction="20000"/>
          </a:bodyPr>
          <a:lstStyle/>
          <a:p>
            <a:pPr algn="l"/>
            <a:r>
              <a:rPr lang="en-GB"/>
              <a:t>By Llinos Gillett</a:t>
            </a:r>
          </a:p>
          <a:p>
            <a:pPr algn="l"/>
            <a:r>
              <a:rPr lang="en-GB"/>
              <a:t>Student Number: 2514259</a:t>
            </a:r>
          </a:p>
          <a:p>
            <a:pPr algn="l"/>
            <a:r>
              <a:rPr lang="en-GB"/>
              <a:t>ECEY4005/C</a:t>
            </a:r>
          </a:p>
          <a:p>
            <a:pPr algn="l"/>
            <a:endParaRPr lang="en-GB"/>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C442B6-185B-F524-A45C-900099CC07B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48FE00-36F4-CC25-A571-FCF17904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F572155-8A9E-DD1A-983A-E0E3614E6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CB5980E-DD7F-07C2-D638-D4AAFA19E41A}"/>
              </a:ext>
            </a:extLst>
          </p:cNvPr>
          <p:cNvSpPr>
            <a:spLocks noGrp="1"/>
          </p:cNvSpPr>
          <p:nvPr>
            <p:ph type="title"/>
          </p:nvPr>
        </p:nvSpPr>
        <p:spPr>
          <a:xfrm>
            <a:off x="838200" y="401221"/>
            <a:ext cx="10515600" cy="1348065"/>
          </a:xfrm>
        </p:spPr>
        <p:txBody>
          <a:bodyPr>
            <a:normAutofit/>
          </a:bodyPr>
          <a:lstStyle/>
          <a:p>
            <a:endParaRPr lang="en-GB" sz="5400">
              <a:solidFill>
                <a:srgbClr val="FFFFFF"/>
              </a:solidFill>
            </a:endParaRPr>
          </a:p>
        </p:txBody>
      </p:sp>
      <p:sp>
        <p:nvSpPr>
          <p:cNvPr id="3" name="Content Placeholder 2">
            <a:extLst>
              <a:ext uri="{FF2B5EF4-FFF2-40B4-BE49-F238E27FC236}">
                <a16:creationId xmlns:a16="http://schemas.microsoft.com/office/drawing/2014/main" id="{2BE1BCCA-4383-DAE1-E94E-61DB012B13BC}"/>
              </a:ext>
            </a:extLst>
          </p:cNvPr>
          <p:cNvSpPr>
            <a:spLocks noGrp="1"/>
          </p:cNvSpPr>
          <p:nvPr>
            <p:ph idx="1"/>
          </p:nvPr>
        </p:nvSpPr>
        <p:spPr>
          <a:xfrm>
            <a:off x="838200" y="3131075"/>
            <a:ext cx="10515600" cy="1032032"/>
          </a:xfrm>
        </p:spPr>
        <p:txBody>
          <a:bodyPr vert="horz" lIns="91440" tIns="45720" rIns="91440" bIns="45720" rtlCol="0" anchor="t">
            <a:normAutofit/>
          </a:bodyPr>
          <a:lstStyle/>
          <a:p>
            <a:pPr>
              <a:buNone/>
            </a:pPr>
            <a:r>
              <a:rPr lang="en-GB" sz="1800">
                <a:solidFill>
                  <a:srgbClr val="000000"/>
                </a:solidFill>
                <a:highlight>
                  <a:srgbClr val="FFFFFF"/>
                </a:highlight>
                <a:latin typeface="Arial"/>
                <a:cs typeface="Arial"/>
              </a:rPr>
              <a:t>I confirm that I have used AI tools in the research and creation of this assignment. I confirm that I have not presented any AI generated materials as my own work. I confirm I have copies of my drafts, notes, and other resources I used, which I may be asked to provide in evidence.</a:t>
            </a:r>
          </a:p>
          <a:p>
            <a:pPr>
              <a:buNone/>
            </a:pPr>
            <a:endParaRPr lang="en-GB" sz="1800">
              <a:highlight>
                <a:srgbClr val="FFFFFF"/>
              </a:highlight>
              <a:latin typeface="Arial Nova"/>
            </a:endParaRPr>
          </a:p>
        </p:txBody>
      </p:sp>
    </p:spTree>
    <p:extLst>
      <p:ext uri="{BB962C8B-B14F-4D97-AF65-F5344CB8AC3E}">
        <p14:creationId xmlns:p14="http://schemas.microsoft.com/office/powerpoint/2010/main" val="67812682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D02BEB-4960-A31B-E140-B9FDE3DCB2C0}"/>
              </a:ext>
            </a:extLst>
          </p:cNvPr>
          <p:cNvSpPr>
            <a:spLocks noGrp="1"/>
          </p:cNvSpPr>
          <p:nvPr>
            <p:ph type="title"/>
          </p:nvPr>
        </p:nvSpPr>
        <p:spPr>
          <a:xfrm>
            <a:off x="630936" y="640823"/>
            <a:ext cx="3419856" cy="5583148"/>
          </a:xfrm>
        </p:spPr>
        <p:txBody>
          <a:bodyPr vert="horz" lIns="91440" tIns="45720" rIns="91440" bIns="45720" rtlCol="0" anchor="ctr">
            <a:normAutofit/>
          </a:bodyPr>
          <a:lstStyle/>
          <a:p>
            <a:r>
              <a:rPr lang="en-US" sz="5400" kern="1200">
                <a:solidFill>
                  <a:schemeClr val="tx1"/>
                </a:solidFill>
                <a:latin typeface="+mj-lt"/>
                <a:ea typeface="+mj-ea"/>
                <a:cs typeface="+mj-cs"/>
              </a:rPr>
              <a:t>What are the first 1000 days?</a:t>
            </a:r>
          </a:p>
          <a:p>
            <a:endParaRPr lang="en-US" sz="5400" kern="1200">
              <a:solidFill>
                <a:schemeClr val="tx1"/>
              </a:solidFill>
              <a:latin typeface="+mj-lt"/>
              <a:ea typeface="+mj-ea"/>
              <a:cs typeface="+mj-cs"/>
            </a:endParaRPr>
          </a:p>
        </p:txBody>
      </p:sp>
      <p:sp>
        <p:nvSpPr>
          <p:cNvPr id="50"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F6DEB2F-9536-0868-E344-781AEC3D0695}"/>
              </a:ext>
            </a:extLst>
          </p:cNvPr>
          <p:cNvPicPr>
            <a:picLocks noGrp="1" noChangeAspect="1"/>
          </p:cNvPicPr>
          <p:nvPr>
            <p:ph sz="half" idx="2"/>
          </p:nvPr>
        </p:nvPicPr>
        <p:blipFill>
          <a:blip r:embed="rId2"/>
          <a:srcRect l="512" t="6690" r="301" b="352"/>
          <a:stretch>
            <a:fillRect/>
          </a:stretch>
        </p:blipFill>
        <p:spPr>
          <a:xfrm>
            <a:off x="4636879" y="1226790"/>
            <a:ext cx="7166521" cy="2871286"/>
          </a:xfrm>
          <a:prstGeom prst="rect">
            <a:avLst/>
          </a:prstGeom>
        </p:spPr>
      </p:pic>
      <p:sp>
        <p:nvSpPr>
          <p:cNvPr id="3" name="Content Placeholder 2">
            <a:extLst>
              <a:ext uri="{FF2B5EF4-FFF2-40B4-BE49-F238E27FC236}">
                <a16:creationId xmlns:a16="http://schemas.microsoft.com/office/drawing/2014/main" id="{BEE1D502-FC19-4DF1-1A60-181F7DF9061D}"/>
              </a:ext>
            </a:extLst>
          </p:cNvPr>
          <p:cNvSpPr>
            <a:spLocks noGrp="1"/>
          </p:cNvSpPr>
          <p:nvPr>
            <p:ph sz="half" idx="1"/>
          </p:nvPr>
        </p:nvSpPr>
        <p:spPr>
          <a:xfrm>
            <a:off x="4654296" y="4798577"/>
            <a:ext cx="6894576" cy="1428487"/>
          </a:xfrm>
        </p:spPr>
        <p:txBody>
          <a:bodyPr vert="horz" lIns="91440" tIns="45720" rIns="91440" bIns="45720" rtlCol="0" anchor="t">
            <a:normAutofit/>
          </a:bodyPr>
          <a:lstStyle/>
          <a:p>
            <a:pPr marL="0" indent="0">
              <a:buNone/>
            </a:pPr>
            <a:r>
              <a:rPr lang="en-US" sz="1200">
                <a:highlight>
                  <a:srgbClr val="FFFFFF"/>
                </a:highlight>
              </a:rPr>
              <a:t>The first 1000 days of a child’s life is considered one of the most important periods.</a:t>
            </a:r>
            <a:br>
              <a:rPr lang="en-US" sz="1200">
                <a:highlight>
                  <a:srgbClr val="FFFFFF"/>
                </a:highlight>
              </a:rPr>
            </a:br>
            <a:r>
              <a:rPr lang="en-US" sz="1200">
                <a:highlight>
                  <a:srgbClr val="FFFFFF"/>
                </a:highlight>
              </a:rPr>
              <a:t>It begins from conception all the way to the child’s second birthday. This period is critical as this is when the foundation of developing physical growth, emotional wellbeing and brain development begin.</a:t>
            </a:r>
            <a:br>
              <a:rPr lang="en-US" sz="1200">
                <a:highlight>
                  <a:srgbClr val="FFFFFF"/>
                </a:highlight>
              </a:rPr>
            </a:br>
            <a:r>
              <a:rPr lang="en-US" sz="1200">
                <a:highlight>
                  <a:srgbClr val="FFFFFF"/>
                </a:highlight>
              </a:rPr>
              <a:t>The first 1000 days of a child’s brain development is referred to as the ‘architectural foundation’. This is where the brain begins to build rapidly which begins at pregnancy creating millions of neurons and synapses by the second.</a:t>
            </a:r>
            <a:endParaRPr lang="en-US"/>
          </a:p>
        </p:txBody>
      </p:sp>
    </p:spTree>
    <p:extLst>
      <p:ext uri="{BB962C8B-B14F-4D97-AF65-F5344CB8AC3E}">
        <p14:creationId xmlns:p14="http://schemas.microsoft.com/office/powerpoint/2010/main" val="25430356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0EEA2-B571-A1A8-9D0E-42E424605316}"/>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Pregnancy and Prenatal</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816AD3AB-E80C-9344-0E0F-1DCDC0CDB251}"/>
              </a:ext>
            </a:extLst>
          </p:cNvPr>
          <p:cNvSpPr>
            <a:spLocks noGrp="1"/>
          </p:cNvSpPr>
          <p:nvPr>
            <p:ph sz="half" idx="2"/>
          </p:nvPr>
        </p:nvSpPr>
        <p:spPr>
          <a:xfrm>
            <a:off x="572493" y="2071316"/>
            <a:ext cx="6713552" cy="4119172"/>
          </a:xfrm>
        </p:spPr>
        <p:txBody>
          <a:bodyPr vert="horz" lIns="91440" tIns="45720" rIns="91440" bIns="45720" rtlCol="0" anchor="t">
            <a:normAutofit/>
          </a:bodyPr>
          <a:lstStyle/>
          <a:p>
            <a:pPr marL="0" indent="0">
              <a:buNone/>
            </a:pPr>
            <a:r>
              <a:rPr lang="en-US" sz="1900"/>
              <a:t>When you discover your pregnant, decision can be made that can affect the child’s development. Things you need to consider is making sure you’re eating food full of vitamins and nutrients, having a healthier lifestyle, making sure you take care of yourself and child’s health by making regular appointments where you can check your blood pressure, your weight and having regular ultrasound scans. At these you can pick up on any inconsistencies, any health issues and give you, as a soon to be parent, the opportunity to ask questions and feel more prepared for this life changing event. </a:t>
            </a:r>
            <a:br>
              <a:rPr lang="en-US" sz="1900"/>
            </a:br>
            <a:r>
              <a:rPr lang="en-US" sz="1900"/>
              <a:t>Crystal D </a:t>
            </a:r>
            <a:r>
              <a:rPr lang="en-US" sz="1900" err="1"/>
              <a:t>Karakochuk</a:t>
            </a:r>
            <a:r>
              <a:rPr lang="en-US" sz="1900"/>
              <a:t> </a:t>
            </a:r>
            <a:r>
              <a:rPr lang="en-US" sz="1900" i="1"/>
              <a:t>et al.</a:t>
            </a:r>
            <a:r>
              <a:rPr lang="en-US" sz="1900"/>
              <a:t> (2018) reminds us that, even a woman with healthy attitude towards health and nutrition, need to boost their intake for their bodies to be prepared for the changes that pregnancy brings. </a:t>
            </a:r>
            <a:br>
              <a:rPr lang="en-US" sz="1900">
                <a:highlight>
                  <a:srgbClr val="FFFFFF"/>
                </a:highlight>
              </a:rPr>
            </a:br>
            <a:endParaRPr lang="en-US" sz="1900">
              <a:highlight>
                <a:srgbClr val="FFFFFF"/>
              </a:highlight>
            </a:endParaRPr>
          </a:p>
        </p:txBody>
      </p:sp>
      <p:pic>
        <p:nvPicPr>
          <p:cNvPr id="5" name="Content Placeholder 4" descr="A diagram of a pregnant person&#10;&#10;AI-generated content may be incorrect.">
            <a:extLst>
              <a:ext uri="{FF2B5EF4-FFF2-40B4-BE49-F238E27FC236}">
                <a16:creationId xmlns:a16="http://schemas.microsoft.com/office/drawing/2014/main" id="{AF873F71-F3C6-B1A4-0462-458692EE3754}"/>
              </a:ext>
            </a:extLst>
          </p:cNvPr>
          <p:cNvPicPr>
            <a:picLocks noGrp="1" noChangeAspect="1"/>
          </p:cNvPicPr>
          <p:nvPr>
            <p:ph sz="half" idx="1"/>
          </p:nvPr>
        </p:nvPicPr>
        <p:blipFill>
          <a:blip r:embed="rId2"/>
          <a:srcRect l="16864" r="6895" b="2"/>
          <a:stretch>
            <a:fillRect/>
          </a:stretch>
        </p:blipFill>
        <p:spPr>
          <a:xfrm>
            <a:off x="7643001" y="2093976"/>
            <a:ext cx="3941064" cy="4096512"/>
          </a:xfrm>
          <a:prstGeom prst="rect">
            <a:avLst/>
          </a:prstGeom>
        </p:spPr>
      </p:pic>
      <p:sp>
        <p:nvSpPr>
          <p:cNvPr id="6" name="TextBox 5">
            <a:extLst>
              <a:ext uri="{FF2B5EF4-FFF2-40B4-BE49-F238E27FC236}">
                <a16:creationId xmlns:a16="http://schemas.microsoft.com/office/drawing/2014/main" id="{ECE078CA-A101-DE88-E1F7-89FD7A774C25}"/>
              </a:ext>
            </a:extLst>
          </p:cNvPr>
          <p:cNvSpPr txBox="1"/>
          <p:nvPr/>
        </p:nvSpPr>
        <p:spPr>
          <a:xfrm>
            <a:off x="7783286" y="6300106"/>
            <a:ext cx="375829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(Image; Google. Britannica, 2006)</a:t>
            </a:r>
          </a:p>
        </p:txBody>
      </p:sp>
    </p:spTree>
    <p:extLst>
      <p:ext uri="{BB962C8B-B14F-4D97-AF65-F5344CB8AC3E}">
        <p14:creationId xmlns:p14="http://schemas.microsoft.com/office/powerpoint/2010/main" val="38496277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DFA348-0B40-E97B-CA68-5D325550D00B}"/>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baby lying on a blanket&#10;&#10;AI-generated content may be incorrect.">
            <a:extLst>
              <a:ext uri="{FF2B5EF4-FFF2-40B4-BE49-F238E27FC236}">
                <a16:creationId xmlns:a16="http://schemas.microsoft.com/office/drawing/2014/main" id="{0EF5F0F5-8B43-8734-3E55-9F005FC0C5F8}"/>
              </a:ext>
            </a:extLst>
          </p:cNvPr>
          <p:cNvPicPr>
            <a:picLocks noGrp="1" noChangeAspect="1"/>
          </p:cNvPicPr>
          <p:nvPr>
            <p:ph sz="half" idx="1"/>
          </p:nvPr>
        </p:nvPicPr>
        <p:blipFill>
          <a:blip r:embed="rId2"/>
          <a:srcRect l="29452" r="3927" b="1"/>
          <a:stretch>
            <a:fillRect/>
          </a:stretch>
        </p:blipFill>
        <p:spPr>
          <a:xfrm>
            <a:off x="3926613" y="1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6D884-E5AA-F6AC-21D0-34773D02B3DF}"/>
              </a:ext>
            </a:extLst>
          </p:cNvPr>
          <p:cNvSpPr>
            <a:spLocks noGrp="1"/>
          </p:cNvSpPr>
          <p:nvPr>
            <p:ph type="title"/>
          </p:nvPr>
        </p:nvSpPr>
        <p:spPr>
          <a:xfrm>
            <a:off x="838200" y="-4989"/>
            <a:ext cx="3822189" cy="1899912"/>
          </a:xfrm>
        </p:spPr>
        <p:txBody>
          <a:bodyPr vert="horz" lIns="91440" tIns="45720" rIns="91440" bIns="45720" rtlCol="0" anchor="ctr">
            <a:normAutofit/>
          </a:bodyPr>
          <a:lstStyle/>
          <a:p>
            <a:r>
              <a:rPr lang="en-US" sz="4000"/>
              <a:t>Infancy</a:t>
            </a:r>
          </a:p>
        </p:txBody>
      </p:sp>
      <p:sp>
        <p:nvSpPr>
          <p:cNvPr id="4" name="Content Placeholder 3">
            <a:extLst>
              <a:ext uri="{FF2B5EF4-FFF2-40B4-BE49-F238E27FC236}">
                <a16:creationId xmlns:a16="http://schemas.microsoft.com/office/drawing/2014/main" id="{E4F4CD27-41F3-5CBB-8E33-674FD6199092}"/>
              </a:ext>
            </a:extLst>
          </p:cNvPr>
          <p:cNvSpPr>
            <a:spLocks noGrp="1"/>
          </p:cNvSpPr>
          <p:nvPr>
            <p:ph sz="half" idx="2"/>
          </p:nvPr>
        </p:nvSpPr>
        <p:spPr>
          <a:xfrm>
            <a:off x="838200" y="1553929"/>
            <a:ext cx="3822189" cy="3742762"/>
          </a:xfrm>
        </p:spPr>
        <p:txBody>
          <a:bodyPr vert="horz" lIns="91440" tIns="45720" rIns="91440" bIns="45720" rtlCol="0" anchor="t">
            <a:noAutofit/>
          </a:bodyPr>
          <a:lstStyle/>
          <a:p>
            <a:pPr marL="0" indent="0">
              <a:buNone/>
            </a:pPr>
            <a:r>
              <a:rPr lang="en-US" sz="1400"/>
              <a:t>This period is where development goes into overdrive!</a:t>
            </a:r>
            <a:br>
              <a:rPr lang="en-US" sz="1400"/>
            </a:br>
            <a:r>
              <a:rPr lang="en-US" sz="1400"/>
              <a:t>While the brain development grows, it is vital that the child receives the best form of nutrition be it breast milk or formula. Nutrients that help’s support immune systems therefore it’s important to include zinc, iron, protein and omega-3 in yours and baby’s diet.</a:t>
            </a:r>
            <a:br>
              <a:rPr lang="en-US" sz="1400"/>
            </a:br>
            <a:r>
              <a:rPr lang="en-US" sz="1400"/>
              <a:t>When doing research on the subject </a:t>
            </a:r>
            <a:r>
              <a:rPr lang="en-US" sz="1400" err="1"/>
              <a:t>Likhar</a:t>
            </a:r>
            <a:r>
              <a:rPr lang="en-US" sz="1400"/>
              <a:t> A, Patil MS (2022) considers the difficulty some parents have with deciding when’s best to begin to eat solid foods as breastmilk and formular may not meet the needs of the child. The needs could be how hungry the child may be, how fast they are growing along with their age. </a:t>
            </a:r>
            <a:br>
              <a:rPr lang="en-US" sz="1400"/>
            </a:br>
            <a:r>
              <a:rPr lang="en-US" sz="1400"/>
              <a:t>It is also the stage where secure attachments begin to form. With these attachments begin made, the child begins to experience feeling of different emotions, picking up on social queues and beginning to understand different voices, sounds and making noises.</a:t>
            </a:r>
            <a:br>
              <a:rPr lang="en-US" sz="1400">
                <a:highlight>
                  <a:srgbClr val="FFFFFF"/>
                </a:highlight>
              </a:rPr>
            </a:br>
            <a:endParaRPr lang="en-US" sz="1100">
              <a:highlight>
                <a:srgbClr val="FFFFFF"/>
              </a:highlight>
            </a:endParaRPr>
          </a:p>
        </p:txBody>
      </p:sp>
      <p:sp>
        <p:nvSpPr>
          <p:cNvPr id="9" name="TextBox 8">
            <a:extLst>
              <a:ext uri="{FF2B5EF4-FFF2-40B4-BE49-F238E27FC236}">
                <a16:creationId xmlns:a16="http://schemas.microsoft.com/office/drawing/2014/main" id="{E53DC1AD-5B6C-7113-0001-F7DDE88FCD36}"/>
              </a:ext>
            </a:extLst>
          </p:cNvPr>
          <p:cNvSpPr txBox="1"/>
          <p:nvPr/>
        </p:nvSpPr>
        <p:spPr>
          <a:xfrm>
            <a:off x="542968" y="6485927"/>
            <a:ext cx="389699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(Image: Google. London Waiting Room NHS 2020)</a:t>
            </a:r>
          </a:p>
        </p:txBody>
      </p:sp>
    </p:spTree>
    <p:extLst>
      <p:ext uri="{BB962C8B-B14F-4D97-AF65-F5344CB8AC3E}">
        <p14:creationId xmlns:p14="http://schemas.microsoft.com/office/powerpoint/2010/main" val="31835557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70969-21AC-F5DD-7913-9778629938E6}"/>
              </a:ext>
            </a:extLst>
          </p:cNvPr>
          <p:cNvSpPr>
            <a:spLocks noGrp="1"/>
          </p:cNvSpPr>
          <p:nvPr>
            <p:ph type="title"/>
          </p:nvPr>
        </p:nvSpPr>
        <p:spPr>
          <a:xfrm>
            <a:off x="6417733" y="490537"/>
            <a:ext cx="5291663" cy="1628775"/>
          </a:xfrm>
        </p:spPr>
        <p:txBody>
          <a:bodyPr vert="horz" lIns="91440" tIns="45720" rIns="91440" bIns="45720" rtlCol="0" anchor="b">
            <a:normAutofit/>
          </a:bodyPr>
          <a:lstStyle/>
          <a:p>
            <a:r>
              <a:rPr lang="en-US" sz="4000"/>
              <a:t>Toddler </a:t>
            </a:r>
          </a:p>
        </p:txBody>
      </p:sp>
      <p:pic>
        <p:nvPicPr>
          <p:cNvPr id="5" name="Content Placeholder 4" descr="A child holding an apple&#10;&#10;AI-generated content may be incorrect.">
            <a:extLst>
              <a:ext uri="{FF2B5EF4-FFF2-40B4-BE49-F238E27FC236}">
                <a16:creationId xmlns:a16="http://schemas.microsoft.com/office/drawing/2014/main" id="{0121FF19-38BF-FDB3-4DA1-7ABAFBD469B1}"/>
              </a:ext>
            </a:extLst>
          </p:cNvPr>
          <p:cNvPicPr>
            <a:picLocks noGrp="1" noChangeAspect="1"/>
          </p:cNvPicPr>
          <p:nvPr>
            <p:ph sz="half" idx="2"/>
          </p:nvPr>
        </p:nvPicPr>
        <p:blipFill>
          <a:blip r:embed="rId2"/>
          <a:srcRect l="46210" r="-1" b="-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B2E202CC-E4F3-CB31-BF46-EF381DAFF41D}"/>
              </a:ext>
            </a:extLst>
          </p:cNvPr>
          <p:cNvSpPr>
            <a:spLocks noGrp="1"/>
          </p:cNvSpPr>
          <p:nvPr>
            <p:ph sz="half" idx="1"/>
          </p:nvPr>
        </p:nvSpPr>
        <p:spPr>
          <a:xfrm>
            <a:off x="6417734" y="2614612"/>
            <a:ext cx="5291663" cy="3752849"/>
          </a:xfrm>
        </p:spPr>
        <p:txBody>
          <a:bodyPr vert="horz" lIns="91440" tIns="45720" rIns="91440" bIns="45720" rtlCol="0" anchor="t">
            <a:normAutofit/>
          </a:bodyPr>
          <a:lstStyle/>
          <a:p>
            <a:pPr marL="0" indent="0">
              <a:buNone/>
            </a:pPr>
            <a:r>
              <a:rPr lang="en-US" sz="2400">
                <a:highlight>
                  <a:srgbClr val="FFFFFF"/>
                </a:highlight>
              </a:rPr>
              <a:t>This stage is where the fun begins!</a:t>
            </a:r>
            <a:br>
              <a:rPr lang="en-US" sz="2400">
                <a:highlight>
                  <a:srgbClr val="FFFFFF"/>
                </a:highlight>
              </a:rPr>
            </a:br>
            <a:r>
              <a:rPr lang="en-US" sz="2400">
                <a:highlight>
                  <a:srgbClr val="FFFFFF"/>
                </a:highlight>
              </a:rPr>
              <a:t>This is where the child becomes even more inquisitive and are ready to explore the outside world. The foundations are being laid in terms of learning and relationships, pushing boundaries and starting to form words and sentences. (mostly ‘no’ and ‘why’). </a:t>
            </a:r>
            <a:endParaRPr lang="en-US" sz="2400"/>
          </a:p>
        </p:txBody>
      </p:sp>
      <p:sp>
        <p:nvSpPr>
          <p:cNvPr id="6" name="TextBox 5">
            <a:extLst>
              <a:ext uri="{FF2B5EF4-FFF2-40B4-BE49-F238E27FC236}">
                <a16:creationId xmlns:a16="http://schemas.microsoft.com/office/drawing/2014/main" id="{26E4BD2D-6EAB-4E96-398F-EEEF9403142E}"/>
              </a:ext>
            </a:extLst>
          </p:cNvPr>
          <p:cNvSpPr txBox="1"/>
          <p:nvPr/>
        </p:nvSpPr>
        <p:spPr>
          <a:xfrm>
            <a:off x="6485927" y="6524533"/>
            <a:ext cx="378345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(Image Source; CDC. 2016)</a:t>
            </a:r>
          </a:p>
        </p:txBody>
      </p:sp>
    </p:spTree>
    <p:extLst>
      <p:ext uri="{BB962C8B-B14F-4D97-AF65-F5344CB8AC3E}">
        <p14:creationId xmlns:p14="http://schemas.microsoft.com/office/powerpoint/2010/main" val="35077848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276F90-2373-44E9-1B7A-E62953E6B5A3}"/>
              </a:ext>
            </a:extLst>
          </p:cNvPr>
          <p:cNvSpPr/>
          <p:nvPr/>
        </p:nvSpPr>
        <p:spPr>
          <a:xfrm>
            <a:off x="3021" y="1948542"/>
            <a:ext cx="2870213" cy="4908010"/>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7A8509E5-C051-F4BD-A110-5DC5F2F28ED9}"/>
              </a:ext>
            </a:extLst>
          </p:cNvPr>
          <p:cNvSpPr/>
          <p:nvPr/>
        </p:nvSpPr>
        <p:spPr>
          <a:xfrm>
            <a:off x="2876849" y="1948542"/>
            <a:ext cx="2924641" cy="4908010"/>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1F83610C-267B-C3D6-94FE-40F76B47784E}"/>
              </a:ext>
            </a:extLst>
          </p:cNvPr>
          <p:cNvSpPr/>
          <p:nvPr/>
        </p:nvSpPr>
        <p:spPr>
          <a:xfrm>
            <a:off x="5805106" y="1948541"/>
            <a:ext cx="3185899" cy="490801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E0119747-20D2-D191-C787-6937C139DA93}"/>
              </a:ext>
            </a:extLst>
          </p:cNvPr>
          <p:cNvSpPr/>
          <p:nvPr/>
        </p:nvSpPr>
        <p:spPr>
          <a:xfrm>
            <a:off x="8994619" y="1948541"/>
            <a:ext cx="3196783" cy="490801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DB286CA9-35E2-2833-7965-0B09FC9FF840}"/>
              </a:ext>
            </a:extLst>
          </p:cNvPr>
          <p:cNvSpPr txBox="1"/>
          <p:nvPr/>
        </p:nvSpPr>
        <p:spPr>
          <a:xfrm>
            <a:off x="381000" y="326571"/>
            <a:ext cx="11430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t>What is a caregiver?</a:t>
            </a:r>
            <a:endParaRPr lang="en-US" sz="4800"/>
          </a:p>
        </p:txBody>
      </p:sp>
      <p:sp>
        <p:nvSpPr>
          <p:cNvPr id="15" name="TextBox 14">
            <a:extLst>
              <a:ext uri="{FF2B5EF4-FFF2-40B4-BE49-F238E27FC236}">
                <a16:creationId xmlns:a16="http://schemas.microsoft.com/office/drawing/2014/main" id="{E06B6F70-EFC5-A4F1-2229-EB088E553947}"/>
              </a:ext>
            </a:extLst>
          </p:cNvPr>
          <p:cNvSpPr txBox="1"/>
          <p:nvPr/>
        </p:nvSpPr>
        <p:spPr>
          <a:xfrm>
            <a:off x="312964" y="2422071"/>
            <a:ext cx="2163535"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highlight>
                  <a:srgbClr val="FFFFFF"/>
                </a:highlight>
                <a:latin typeface="Arial Nova"/>
              </a:rPr>
              <a:t>Someone who is a safe place.</a:t>
            </a:r>
            <a:br>
              <a:rPr lang="en-GB" sz="2000">
                <a:highlight>
                  <a:srgbClr val="FFFFFF"/>
                </a:highlight>
                <a:latin typeface="Arial Nova"/>
              </a:rPr>
            </a:br>
            <a:r>
              <a:rPr lang="en-GB" sz="2000">
                <a:highlight>
                  <a:srgbClr val="FFFFFF"/>
                </a:highlight>
                <a:latin typeface="Arial Nova"/>
              </a:rPr>
              <a:t>Someone who keeps a safe environment and makes sure that they do daily checks to make sure the environment is secure.</a:t>
            </a:r>
          </a:p>
        </p:txBody>
      </p:sp>
      <p:sp>
        <p:nvSpPr>
          <p:cNvPr id="16" name="TextBox 15">
            <a:extLst>
              <a:ext uri="{FF2B5EF4-FFF2-40B4-BE49-F238E27FC236}">
                <a16:creationId xmlns:a16="http://schemas.microsoft.com/office/drawing/2014/main" id="{F940D103-6C93-1DF1-6F0F-3B39E4D9AF46}"/>
              </a:ext>
            </a:extLst>
          </p:cNvPr>
          <p:cNvSpPr txBox="1"/>
          <p:nvPr/>
        </p:nvSpPr>
        <p:spPr>
          <a:xfrm>
            <a:off x="3290207" y="2424793"/>
            <a:ext cx="209550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ighlight>
                  <a:srgbClr val="FFFFFF"/>
                </a:highlight>
                <a:latin typeface="Arial Nova"/>
              </a:rPr>
              <a:t>Someone who recognises the needs of the child, responds and meets those needs.</a:t>
            </a:r>
            <a:br>
              <a:rPr lang="en-GB">
                <a:highlight>
                  <a:srgbClr val="FFFFFF"/>
                </a:highlight>
                <a:latin typeface="Arial Nova"/>
              </a:rPr>
            </a:br>
            <a:r>
              <a:rPr lang="en-GB">
                <a:highlight>
                  <a:srgbClr val="FFFFFF"/>
                </a:highlight>
                <a:latin typeface="Arial Nova"/>
              </a:rPr>
              <a:t>Someone who can provide guidance in a loving and comforting way and, by doing so, building a relationship that is built on trust</a:t>
            </a:r>
            <a:br>
              <a:rPr lang="en-GB">
                <a:highlight>
                  <a:srgbClr val="FFFFFF"/>
                </a:highlight>
                <a:latin typeface="Arial Nova"/>
              </a:rPr>
            </a:br>
            <a:endParaRPr lang="en-GB" sz="1200">
              <a:highlight>
                <a:srgbClr val="FFFFFF"/>
              </a:highlight>
              <a:latin typeface="Arial Nova"/>
            </a:endParaRPr>
          </a:p>
        </p:txBody>
      </p:sp>
      <p:sp>
        <p:nvSpPr>
          <p:cNvPr id="17" name="TextBox 16">
            <a:extLst>
              <a:ext uri="{FF2B5EF4-FFF2-40B4-BE49-F238E27FC236}">
                <a16:creationId xmlns:a16="http://schemas.microsoft.com/office/drawing/2014/main" id="{EEFBD957-E6D2-D19E-7B29-C6C6C18DC453}"/>
              </a:ext>
            </a:extLst>
          </p:cNvPr>
          <p:cNvSpPr txBox="1"/>
          <p:nvPr/>
        </p:nvSpPr>
        <p:spPr>
          <a:xfrm>
            <a:off x="6101443" y="2430236"/>
            <a:ext cx="240846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latin typeface="Arial Nova"/>
              </a:rPr>
              <a:t>Someone who can provide a healthy lifestyle which includes the right nutrition and vitamins.</a:t>
            </a:r>
            <a:br>
              <a:rPr lang="en-GB" sz="1600">
                <a:highlight>
                  <a:srgbClr val="FFFFFF"/>
                </a:highlight>
                <a:latin typeface="Arial Nova"/>
              </a:rPr>
            </a:br>
            <a:r>
              <a:rPr lang="en-GB" sz="1600">
                <a:highlight>
                  <a:srgbClr val="FFFFFF"/>
                </a:highlight>
                <a:latin typeface="Arial Nova"/>
              </a:rPr>
              <a:t>Someone who sees there’s an issue and helps by providing the right care be it medical (using the proper healthcare services provided) or emotional (being affectionate and loving).</a:t>
            </a:r>
            <a:endParaRPr lang="en-US" sz="1600"/>
          </a:p>
        </p:txBody>
      </p:sp>
      <p:sp>
        <p:nvSpPr>
          <p:cNvPr id="18" name="TextBox 17">
            <a:extLst>
              <a:ext uri="{FF2B5EF4-FFF2-40B4-BE49-F238E27FC236}">
                <a16:creationId xmlns:a16="http://schemas.microsoft.com/office/drawing/2014/main" id="{8AAAD890-BEE3-2C89-E964-CE432C5F3497}"/>
              </a:ext>
            </a:extLst>
          </p:cNvPr>
          <p:cNvSpPr txBox="1"/>
          <p:nvPr/>
        </p:nvSpPr>
        <p:spPr>
          <a:xfrm>
            <a:off x="9290957" y="2383971"/>
            <a:ext cx="259896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latin typeface="Arial Nova"/>
              </a:rPr>
              <a:t>Someone who helps the child start to develop different skills by giving the child opportunities. </a:t>
            </a:r>
            <a:br>
              <a:rPr lang="en-GB" sz="1600">
                <a:highlight>
                  <a:srgbClr val="FFFFFF"/>
                </a:highlight>
                <a:latin typeface="Arial Nova"/>
              </a:rPr>
            </a:br>
            <a:r>
              <a:rPr lang="en-GB" sz="1600">
                <a:highlight>
                  <a:srgbClr val="FFFFFF"/>
                </a:highlight>
                <a:latin typeface="Arial Nova"/>
              </a:rPr>
              <a:t>Someone who shows nurturing behaviour like reading books to them, effective body language. (Everyone loves a </a:t>
            </a:r>
            <a:r>
              <a:rPr lang="en-GB" sz="1600" err="1">
                <a:highlight>
                  <a:srgbClr val="FFFFFF"/>
                </a:highlight>
                <a:latin typeface="Arial Nova"/>
              </a:rPr>
              <a:t>cwtsh</a:t>
            </a:r>
            <a:r>
              <a:rPr lang="en-GB" sz="1600">
                <a:highlight>
                  <a:srgbClr val="FFFFFF"/>
                </a:highlight>
                <a:latin typeface="Arial Nova"/>
              </a:rPr>
              <a:t>!)</a:t>
            </a:r>
            <a:br>
              <a:rPr lang="en-GB" sz="1600">
                <a:highlight>
                  <a:srgbClr val="FFFFFF"/>
                </a:highlight>
                <a:latin typeface="Arial Nova"/>
              </a:rPr>
            </a:br>
            <a:r>
              <a:rPr lang="en-GB" sz="1600">
                <a:highlight>
                  <a:srgbClr val="FFFFFF"/>
                </a:highlight>
                <a:latin typeface="Arial Nova"/>
              </a:rPr>
              <a:t>Someone who gives the child the chance to play and create safe environment so they can explore. </a:t>
            </a:r>
          </a:p>
        </p:txBody>
      </p:sp>
    </p:spTree>
    <p:extLst>
      <p:ext uri="{BB962C8B-B14F-4D97-AF65-F5344CB8AC3E}">
        <p14:creationId xmlns:p14="http://schemas.microsoft.com/office/powerpoint/2010/main" val="25375918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anim calcmode="lin" valueType="num">
                                      <p:cBhvr additive="base">
                                        <p:cTn id="21" dur="500" fill="hold"/>
                                        <p:tgtEl>
                                          <p:spTgt spid="16"/>
                                        </p:tgtEl>
                                        <p:attrNameLst>
                                          <p:attrName>ppt_x</p:attrName>
                                        </p:attrNameLst>
                                      </p:cBhvr>
                                      <p:tavLst>
                                        <p:tav tm="0">
                                          <p:val>
                                            <p:strVal val="#ppt_x"/>
                                          </p:val>
                                        </p:tav>
                                        <p:tav tm="100000">
                                          <p:val>
                                            <p:strVal val="#ppt_x"/>
                                          </p:val>
                                        </p:tav>
                                      </p:tavLst>
                                    </p:anim>
                                    <p:anim calcmode="lin" valueType="num">
                                      <p:cBhvr additive="base">
                                        <p:cTn id="2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additive="base">
                                        <p:cTn id="31" dur="500" fill="hold"/>
                                        <p:tgtEl>
                                          <p:spTgt spid="17"/>
                                        </p:tgtEl>
                                        <p:attrNameLst>
                                          <p:attrName>ppt_x</p:attrName>
                                        </p:attrNameLst>
                                      </p:cBhvr>
                                      <p:tavLst>
                                        <p:tav tm="0">
                                          <p:val>
                                            <p:strVal val="#ppt_x"/>
                                          </p:val>
                                        </p:tav>
                                        <p:tav tm="100000">
                                          <p:val>
                                            <p:strVal val="#ppt_x"/>
                                          </p:val>
                                        </p:tav>
                                      </p:tavLst>
                                    </p:anim>
                                    <p:anim calcmode="lin" valueType="num">
                                      <p:cBhvr additive="base">
                                        <p:cTn id="3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8"/>
                                        </p:tgtEl>
                                        <p:attrNameLst>
                                          <p:attrName>style.visibility</p:attrName>
                                        </p:attrNameLst>
                                      </p:cBhvr>
                                      <p:to>
                                        <p:strVal val="visible"/>
                                      </p:to>
                                    </p:set>
                                    <p:anim calcmode="lin" valueType="num">
                                      <p:cBhvr additive="base">
                                        <p:cTn id="41" dur="500" fill="hold"/>
                                        <p:tgtEl>
                                          <p:spTgt spid="18"/>
                                        </p:tgtEl>
                                        <p:attrNameLst>
                                          <p:attrName>ppt_x</p:attrName>
                                        </p:attrNameLst>
                                      </p:cBhvr>
                                      <p:tavLst>
                                        <p:tav tm="0">
                                          <p:val>
                                            <p:strVal val="#ppt_x"/>
                                          </p:val>
                                        </p:tav>
                                        <p:tav tm="100000">
                                          <p:val>
                                            <p:strVal val="#ppt_x"/>
                                          </p:val>
                                        </p:tav>
                                      </p:tavLst>
                                    </p:anim>
                                    <p:anim calcmode="lin" valueType="num">
                                      <p:cBhvr additive="base">
                                        <p:cTn id="4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5" grpId="0"/>
      <p:bldP spid="16" grpId="0"/>
      <p:bldP spid="17"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E41EC0-DC61-19B0-55C5-765982D852B1}"/>
              </a:ext>
            </a:extLst>
          </p:cNvPr>
          <p:cNvSpPr>
            <a:spLocks noGrp="1"/>
          </p:cNvSpPr>
          <p:nvPr>
            <p:ph type="title"/>
          </p:nvPr>
        </p:nvSpPr>
        <p:spPr>
          <a:xfrm>
            <a:off x="640080" y="325369"/>
            <a:ext cx="4368602" cy="1956841"/>
          </a:xfrm>
        </p:spPr>
        <p:txBody>
          <a:bodyPr vert="horz" lIns="91440" tIns="45720" rIns="91440" bIns="45720" rtlCol="0" anchor="b">
            <a:normAutofit/>
          </a:bodyPr>
          <a:lstStyle/>
          <a:p>
            <a:pPr algn="ctr"/>
            <a:r>
              <a:rPr lang="en-US"/>
              <a:t>Maslow's Hierarchy of Needs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F33005-DB72-3F49-90CE-87F4DDAAE916}"/>
              </a:ext>
            </a:extLst>
          </p:cNvPr>
          <p:cNvSpPr>
            <a:spLocks noGrp="1"/>
          </p:cNvSpPr>
          <p:nvPr>
            <p:ph sz="half" idx="1"/>
          </p:nvPr>
        </p:nvSpPr>
        <p:spPr>
          <a:xfrm>
            <a:off x="640080" y="2872899"/>
            <a:ext cx="4243589" cy="3320668"/>
          </a:xfrm>
        </p:spPr>
        <p:txBody>
          <a:bodyPr vert="horz" lIns="91440" tIns="45720" rIns="91440" bIns="45720" rtlCol="0" anchor="t">
            <a:normAutofit/>
          </a:bodyPr>
          <a:lstStyle/>
          <a:p>
            <a:pPr marL="0" indent="0">
              <a:buNone/>
            </a:pPr>
            <a:r>
              <a:rPr lang="en-US" sz="2000">
                <a:highlight>
                  <a:srgbClr val="FFFFFF"/>
                </a:highlight>
              </a:rPr>
              <a:t>Abraham Maslow created a theory where he believes there are 5 different levels of needs that a person needs to be met so a person can reach self-actualization. These needs can become self-motivated in time but when younger, caregivers can help meet these needs to help the child achieve their full </a:t>
            </a:r>
            <a:r>
              <a:rPr lang="en-US" sz="2000" err="1">
                <a:highlight>
                  <a:srgbClr val="FFFFFF"/>
                </a:highlight>
              </a:rPr>
              <a:t>potentional</a:t>
            </a:r>
            <a:r>
              <a:rPr lang="en-US" sz="2000">
                <a:highlight>
                  <a:srgbClr val="FFFFFF"/>
                </a:highlight>
              </a:rPr>
              <a:t>.</a:t>
            </a:r>
            <a:endParaRPr lang="en-US"/>
          </a:p>
        </p:txBody>
      </p:sp>
      <p:pic>
        <p:nvPicPr>
          <p:cNvPr id="5" name="Content Placeholder 4" descr="A cartoon of a person climbing a pyramid&#10;&#10;AI-generated content may be incorrect.">
            <a:extLst>
              <a:ext uri="{FF2B5EF4-FFF2-40B4-BE49-F238E27FC236}">
                <a16:creationId xmlns:a16="http://schemas.microsoft.com/office/drawing/2014/main" id="{1EEF37D0-525F-0AB0-18D9-4BEEA9AFE84A}"/>
              </a:ext>
            </a:extLst>
          </p:cNvPr>
          <p:cNvPicPr>
            <a:picLocks noGrp="1" noChangeAspect="1"/>
          </p:cNvPicPr>
          <p:nvPr>
            <p:ph sz="half" idx="2"/>
          </p:nvPr>
        </p:nvPicPr>
        <p:blipFill>
          <a:blip r:embed="rId2"/>
          <a:srcRect l="10211" t="-159" r="15610" b="159"/>
          <a:stretch>
            <a:fillRect/>
          </a:stretch>
        </p:blipFill>
        <p:spPr>
          <a:xfrm>
            <a:off x="5311702" y="10"/>
            <a:ext cx="6874557" cy="685799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EEA2CFB0-342C-B058-DAEA-5B75D6A378D1}"/>
              </a:ext>
            </a:extLst>
          </p:cNvPr>
          <p:cNvSpPr txBox="1"/>
          <p:nvPr/>
        </p:nvSpPr>
        <p:spPr>
          <a:xfrm>
            <a:off x="394606" y="6490606"/>
            <a:ext cx="308882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(Image: Google. Very Well Mind 2020)</a:t>
            </a:r>
          </a:p>
        </p:txBody>
      </p:sp>
    </p:spTree>
    <p:extLst>
      <p:ext uri="{BB962C8B-B14F-4D97-AF65-F5344CB8AC3E}">
        <p14:creationId xmlns:p14="http://schemas.microsoft.com/office/powerpoint/2010/main" val="181993909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with her hand on her face&#10;&#10;AI-generated content may be incorrect.">
            <a:extLst>
              <a:ext uri="{FF2B5EF4-FFF2-40B4-BE49-F238E27FC236}">
                <a16:creationId xmlns:a16="http://schemas.microsoft.com/office/drawing/2014/main" id="{AD5CD046-A5B3-948A-3185-37754382A66E}"/>
              </a:ext>
            </a:extLst>
          </p:cNvPr>
          <p:cNvPicPr>
            <a:picLocks noGrp="1" noChangeAspect="1"/>
          </p:cNvPicPr>
          <p:nvPr>
            <p:ph sz="half" idx="1"/>
          </p:nvPr>
        </p:nvPicPr>
        <p:blipFill>
          <a:blip r:embed="rId2"/>
          <a:srcRect l="567" r="5316"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3A679-E0CA-7837-8F27-EA2AED49A316}"/>
              </a:ext>
            </a:extLst>
          </p:cNvPr>
          <p:cNvSpPr>
            <a:spLocks noGrp="1"/>
          </p:cNvSpPr>
          <p:nvPr>
            <p:ph type="title"/>
          </p:nvPr>
        </p:nvSpPr>
        <p:spPr>
          <a:xfrm>
            <a:off x="7531610" y="365125"/>
            <a:ext cx="3822189" cy="1899912"/>
          </a:xfrm>
        </p:spPr>
        <p:txBody>
          <a:bodyPr vert="horz" lIns="91440" tIns="45720" rIns="91440" bIns="45720" rtlCol="0" anchor="ctr">
            <a:normAutofit/>
          </a:bodyPr>
          <a:lstStyle/>
          <a:p>
            <a:pPr algn="ctr"/>
            <a:r>
              <a:rPr lang="en-US" sz="4000"/>
              <a:t>Pikler's</a:t>
            </a:r>
            <a:br>
              <a:rPr lang="en-US" sz="4000"/>
            </a:br>
            <a:r>
              <a:rPr lang="en-US" sz="4000"/>
              <a:t>Approach</a:t>
            </a:r>
            <a:endParaRPr lang="en-US"/>
          </a:p>
        </p:txBody>
      </p:sp>
      <p:sp>
        <p:nvSpPr>
          <p:cNvPr id="4" name="Content Placeholder 3">
            <a:extLst>
              <a:ext uri="{FF2B5EF4-FFF2-40B4-BE49-F238E27FC236}">
                <a16:creationId xmlns:a16="http://schemas.microsoft.com/office/drawing/2014/main" id="{0ADA650F-0018-EAD2-8FC0-32410BEB17A8}"/>
              </a:ext>
            </a:extLst>
          </p:cNvPr>
          <p:cNvSpPr>
            <a:spLocks noGrp="1"/>
          </p:cNvSpPr>
          <p:nvPr>
            <p:ph sz="half" idx="2"/>
          </p:nvPr>
        </p:nvSpPr>
        <p:spPr>
          <a:xfrm>
            <a:off x="7760210" y="2434201"/>
            <a:ext cx="3822189" cy="3742762"/>
          </a:xfrm>
        </p:spPr>
        <p:txBody>
          <a:bodyPr vert="horz" lIns="91440" tIns="45720" rIns="91440" bIns="45720" rtlCol="0" anchor="t">
            <a:normAutofit/>
          </a:bodyPr>
          <a:lstStyle/>
          <a:p>
            <a:pPr marL="0" indent="0">
              <a:buNone/>
            </a:pPr>
            <a:r>
              <a:rPr lang="en-US" sz="2000">
                <a:highlight>
                  <a:srgbClr val="FFFFFF"/>
                </a:highlight>
              </a:rPr>
              <a:t>Emmi Pikler is a theorist from Hungary which has created her own theory on caring for infants that changed how people approach caregiving. She thought of the child as a whole person full of self-awareness and, given the correct and consistent care, can thrive in any environment. </a:t>
            </a:r>
            <a:endParaRPr lang="en-US"/>
          </a:p>
        </p:txBody>
      </p:sp>
      <p:sp>
        <p:nvSpPr>
          <p:cNvPr id="6" name="TextBox 5">
            <a:extLst>
              <a:ext uri="{FF2B5EF4-FFF2-40B4-BE49-F238E27FC236}">
                <a16:creationId xmlns:a16="http://schemas.microsoft.com/office/drawing/2014/main" id="{44DB3E6C-2948-630D-3496-30F7F475E755}"/>
              </a:ext>
            </a:extLst>
          </p:cNvPr>
          <p:cNvSpPr txBox="1"/>
          <p:nvPr/>
        </p:nvSpPr>
        <p:spPr>
          <a:xfrm>
            <a:off x="9669235" y="6447064"/>
            <a:ext cx="212815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(Image: Wonder Space 2020)</a:t>
            </a:r>
          </a:p>
        </p:txBody>
      </p:sp>
    </p:spTree>
    <p:extLst>
      <p:ext uri="{BB962C8B-B14F-4D97-AF65-F5344CB8AC3E}">
        <p14:creationId xmlns:p14="http://schemas.microsoft.com/office/powerpoint/2010/main" val="7937329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ircle: Hollow 6">
            <a:extLst>
              <a:ext uri="{FF2B5EF4-FFF2-40B4-BE49-F238E27FC236}">
                <a16:creationId xmlns:a16="http://schemas.microsoft.com/office/drawing/2014/main" id="{8424E8B9-96F4-64E1-094B-38CA2BDFC046}"/>
              </a:ext>
            </a:extLst>
          </p:cNvPr>
          <p:cNvSpPr/>
          <p:nvPr/>
        </p:nvSpPr>
        <p:spPr>
          <a:xfrm>
            <a:off x="-3504685" y="-476149"/>
            <a:ext cx="7390064" cy="7713620"/>
          </a:xfrm>
          <a:prstGeom prst="donut">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Oval 7">
            <a:extLst>
              <a:ext uri="{FF2B5EF4-FFF2-40B4-BE49-F238E27FC236}">
                <a16:creationId xmlns:a16="http://schemas.microsoft.com/office/drawing/2014/main" id="{D154D5A9-C287-EEB6-72CD-475A71EB351F}"/>
              </a:ext>
            </a:extLst>
          </p:cNvPr>
          <p:cNvSpPr/>
          <p:nvPr/>
        </p:nvSpPr>
        <p:spPr>
          <a:xfrm>
            <a:off x="1789855" y="-19151"/>
            <a:ext cx="866501" cy="828413"/>
          </a:xfrm>
          <a:prstGeom prst="donut">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C342AD4-DB9C-CADD-B7F6-7C41BF784CE8}"/>
              </a:ext>
            </a:extLst>
          </p:cNvPr>
          <p:cNvSpPr txBox="1"/>
          <p:nvPr/>
        </p:nvSpPr>
        <p:spPr>
          <a:xfrm>
            <a:off x="5180509" y="1447690"/>
            <a:ext cx="6704184" cy="3970318"/>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highlight>
                  <a:srgbClr val="FFFFFF"/>
                </a:highlight>
                <a:latin typeface="Arial Nova"/>
              </a:rPr>
              <a:t>Full attention – being present when having a caring moment like nappy changes, bath time and feeding so the child feels like a part of the process and not being rushed through another task of the day. </a:t>
            </a:r>
            <a:endParaRPr lang="en-US" sz="3600"/>
          </a:p>
        </p:txBody>
      </p:sp>
      <p:sp>
        <p:nvSpPr>
          <p:cNvPr id="16" name="Oval 15">
            <a:extLst>
              <a:ext uri="{FF2B5EF4-FFF2-40B4-BE49-F238E27FC236}">
                <a16:creationId xmlns:a16="http://schemas.microsoft.com/office/drawing/2014/main" id="{CD388A5A-6E1C-0722-AD73-5DF421DBFDB4}"/>
              </a:ext>
            </a:extLst>
          </p:cNvPr>
          <p:cNvSpPr/>
          <p:nvPr/>
        </p:nvSpPr>
        <p:spPr>
          <a:xfrm>
            <a:off x="2656630" y="7142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96E780DC-C560-3235-0CDA-6312A03E9BD0}"/>
              </a:ext>
            </a:extLst>
          </p:cNvPr>
          <p:cNvSpPr/>
          <p:nvPr/>
        </p:nvSpPr>
        <p:spPr>
          <a:xfrm>
            <a:off x="3275755" y="1714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C7D83EB0-A044-AD0B-5792-BBDCFA11115B}"/>
              </a:ext>
            </a:extLst>
          </p:cNvPr>
          <p:cNvSpPr/>
          <p:nvPr/>
        </p:nvSpPr>
        <p:spPr>
          <a:xfrm>
            <a:off x="3399580" y="2857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D6675F67-4FE0-8F8A-15F3-1299FE5A3DCB}"/>
              </a:ext>
            </a:extLst>
          </p:cNvPr>
          <p:cNvSpPr/>
          <p:nvPr/>
        </p:nvSpPr>
        <p:spPr>
          <a:xfrm>
            <a:off x="3275755" y="40384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838EFF48-FD18-6132-CDCA-03E558BA7D02}"/>
              </a:ext>
            </a:extLst>
          </p:cNvPr>
          <p:cNvSpPr/>
          <p:nvPr/>
        </p:nvSpPr>
        <p:spPr>
          <a:xfrm>
            <a:off x="2847130" y="50957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AAEBCEFF-3882-8E70-771D-8EF3F714A937}"/>
              </a:ext>
            </a:extLst>
          </p:cNvPr>
          <p:cNvSpPr/>
          <p:nvPr/>
        </p:nvSpPr>
        <p:spPr>
          <a:xfrm>
            <a:off x="2180380" y="592444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1C4A6A87-7927-29B6-AE79-B7F9E0D81E44}"/>
              </a:ext>
            </a:extLst>
          </p:cNvPr>
          <p:cNvSpPr/>
          <p:nvPr/>
        </p:nvSpPr>
        <p:spPr>
          <a:xfrm>
            <a:off x="3047232" y="238072"/>
            <a:ext cx="952298" cy="152367"/>
          </a:xfrm>
          <a:prstGeom prst="roundRect">
            <a:avLst/>
          </a:prstGeom>
          <a:solidFill>
            <a:schemeClr val="accent2">
              <a:lumMod val="60000"/>
              <a:lumOff val="40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40E22ED9-F378-47D3-E85D-13A9254E0A70}"/>
              </a:ext>
            </a:extLst>
          </p:cNvPr>
          <p:cNvSpPr txBox="1"/>
          <p:nvPr/>
        </p:nvSpPr>
        <p:spPr>
          <a:xfrm>
            <a:off x="295275" y="2124075"/>
            <a:ext cx="2362200" cy="224676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Nova"/>
              </a:rPr>
              <a:t>She created the seven core principles in her approach</a:t>
            </a:r>
            <a:endParaRPr lang="en-US" sz="2800"/>
          </a:p>
        </p:txBody>
      </p:sp>
    </p:spTree>
    <p:extLst>
      <p:ext uri="{BB962C8B-B14F-4D97-AF65-F5344CB8AC3E}">
        <p14:creationId xmlns:p14="http://schemas.microsoft.com/office/powerpoint/2010/main" val="27290401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E9F46-8729-AD94-CA58-83D2EAFF073A}"/>
            </a:ext>
          </a:extLst>
        </p:cNvPr>
        <p:cNvGrpSpPr/>
        <p:nvPr/>
      </p:nvGrpSpPr>
      <p:grpSpPr>
        <a:xfrm>
          <a:off x="0" y="0"/>
          <a:ext cx="0" cy="0"/>
          <a:chOff x="0" y="0"/>
          <a:chExt cx="0" cy="0"/>
        </a:xfrm>
      </p:grpSpPr>
      <p:sp>
        <p:nvSpPr>
          <p:cNvPr id="7" name="Circle: Hollow 6">
            <a:extLst>
              <a:ext uri="{FF2B5EF4-FFF2-40B4-BE49-F238E27FC236}">
                <a16:creationId xmlns:a16="http://schemas.microsoft.com/office/drawing/2014/main" id="{215BFAF3-A92E-F093-8353-59B8590073EF}"/>
              </a:ext>
            </a:extLst>
          </p:cNvPr>
          <p:cNvSpPr/>
          <p:nvPr/>
        </p:nvSpPr>
        <p:spPr>
          <a:xfrm>
            <a:off x="-3504685" y="-476149"/>
            <a:ext cx="7390064" cy="7713620"/>
          </a:xfrm>
          <a:prstGeom prst="donut">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Oval 7">
            <a:extLst>
              <a:ext uri="{FF2B5EF4-FFF2-40B4-BE49-F238E27FC236}">
                <a16:creationId xmlns:a16="http://schemas.microsoft.com/office/drawing/2014/main" id="{58644EF4-5545-6D08-3D9B-DAD4E47723B2}"/>
              </a:ext>
            </a:extLst>
          </p:cNvPr>
          <p:cNvSpPr/>
          <p:nvPr/>
        </p:nvSpPr>
        <p:spPr>
          <a:xfrm>
            <a:off x="1789855" y="-19151"/>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B0164B9A-CD67-AFA1-608B-94D883099314}"/>
              </a:ext>
            </a:extLst>
          </p:cNvPr>
          <p:cNvSpPr txBox="1"/>
          <p:nvPr/>
        </p:nvSpPr>
        <p:spPr>
          <a:xfrm>
            <a:off x="5180509" y="1447690"/>
            <a:ext cx="6704184" cy="3416320"/>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highlight>
                  <a:srgbClr val="FFFFFF"/>
                </a:highlight>
                <a:latin typeface="Arial Nova"/>
              </a:rPr>
              <a:t>Slow down - take your time and explain what you are doing so the child has time to process and engage in the moment.</a:t>
            </a:r>
            <a:br>
              <a:rPr lang="en-GB" sz="3600">
                <a:highlight>
                  <a:srgbClr val="FFFFFF"/>
                </a:highlight>
                <a:latin typeface="Arial Nova"/>
              </a:rPr>
            </a:br>
            <a:endParaRPr lang="en-GB" sz="3600">
              <a:highlight>
                <a:srgbClr val="FFFFFF"/>
              </a:highlight>
              <a:latin typeface="Arial Nova"/>
            </a:endParaRPr>
          </a:p>
          <a:p>
            <a:endParaRPr lang="en-GB" sz="3600">
              <a:highlight>
                <a:srgbClr val="FFFFFF"/>
              </a:highlight>
              <a:latin typeface="Arial Nova"/>
            </a:endParaRPr>
          </a:p>
        </p:txBody>
      </p:sp>
      <p:sp>
        <p:nvSpPr>
          <p:cNvPr id="16" name="Oval 15">
            <a:extLst>
              <a:ext uri="{FF2B5EF4-FFF2-40B4-BE49-F238E27FC236}">
                <a16:creationId xmlns:a16="http://schemas.microsoft.com/office/drawing/2014/main" id="{0EBC1181-74AF-6E1F-1095-09EFF74256FB}"/>
              </a:ext>
            </a:extLst>
          </p:cNvPr>
          <p:cNvSpPr/>
          <p:nvPr/>
        </p:nvSpPr>
        <p:spPr>
          <a:xfrm>
            <a:off x="2656630" y="714274"/>
            <a:ext cx="866501" cy="828413"/>
          </a:xfrm>
          <a:prstGeom prst="donut">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BC86B205-05CB-51E3-3556-FFC9EB07BCCE}"/>
              </a:ext>
            </a:extLst>
          </p:cNvPr>
          <p:cNvSpPr/>
          <p:nvPr/>
        </p:nvSpPr>
        <p:spPr>
          <a:xfrm>
            <a:off x="3275755" y="1714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AF864E83-F5B5-A7B6-459D-193B767AEF6C}"/>
              </a:ext>
            </a:extLst>
          </p:cNvPr>
          <p:cNvSpPr/>
          <p:nvPr/>
        </p:nvSpPr>
        <p:spPr>
          <a:xfrm>
            <a:off x="3399580" y="2857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D2A6093D-0DCA-C5DF-6CF2-D3E2B1040F0F}"/>
              </a:ext>
            </a:extLst>
          </p:cNvPr>
          <p:cNvSpPr/>
          <p:nvPr/>
        </p:nvSpPr>
        <p:spPr>
          <a:xfrm>
            <a:off x="3275755" y="40384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12750B12-139F-0C2C-876E-8F394A87C9A4}"/>
              </a:ext>
            </a:extLst>
          </p:cNvPr>
          <p:cNvSpPr/>
          <p:nvPr/>
        </p:nvSpPr>
        <p:spPr>
          <a:xfrm>
            <a:off x="2847130" y="50957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32A89C61-78D3-8745-F5BA-A9A7AE9C86C5}"/>
              </a:ext>
            </a:extLst>
          </p:cNvPr>
          <p:cNvSpPr/>
          <p:nvPr/>
        </p:nvSpPr>
        <p:spPr>
          <a:xfrm>
            <a:off x="2180380" y="592444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9A110004-3F54-3C20-B361-1A7ECF124BE6}"/>
              </a:ext>
            </a:extLst>
          </p:cNvPr>
          <p:cNvSpPr/>
          <p:nvPr/>
        </p:nvSpPr>
        <p:spPr>
          <a:xfrm>
            <a:off x="3713982" y="971497"/>
            <a:ext cx="952298" cy="152367"/>
          </a:xfrm>
          <a:prstGeom prst="roundRect">
            <a:avLst/>
          </a:prstGeom>
          <a:solidFill>
            <a:schemeClr val="accent2">
              <a:lumMod val="60000"/>
              <a:lumOff val="40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46897230-214A-950B-071B-E975FEECCE40}"/>
              </a:ext>
            </a:extLst>
          </p:cNvPr>
          <p:cNvSpPr txBox="1"/>
          <p:nvPr/>
        </p:nvSpPr>
        <p:spPr>
          <a:xfrm>
            <a:off x="190500" y="2124075"/>
            <a:ext cx="2362200" cy="224676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Nova"/>
              </a:rPr>
              <a:t>She created the seven core principles in her approach</a:t>
            </a:r>
            <a:endParaRPr lang="en-US" sz="2800"/>
          </a:p>
        </p:txBody>
      </p:sp>
    </p:spTree>
    <p:extLst>
      <p:ext uri="{BB962C8B-B14F-4D97-AF65-F5344CB8AC3E}">
        <p14:creationId xmlns:p14="http://schemas.microsoft.com/office/powerpoint/2010/main" val="19368374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DB24A5-DEA0-07C8-AE87-BB66387BF64C}"/>
            </a:ext>
          </a:extLst>
        </p:cNvPr>
        <p:cNvGrpSpPr/>
        <p:nvPr/>
      </p:nvGrpSpPr>
      <p:grpSpPr>
        <a:xfrm>
          <a:off x="0" y="0"/>
          <a:ext cx="0" cy="0"/>
          <a:chOff x="0" y="0"/>
          <a:chExt cx="0" cy="0"/>
        </a:xfrm>
      </p:grpSpPr>
      <p:sp>
        <p:nvSpPr>
          <p:cNvPr id="7" name="Circle: Hollow 6">
            <a:extLst>
              <a:ext uri="{FF2B5EF4-FFF2-40B4-BE49-F238E27FC236}">
                <a16:creationId xmlns:a16="http://schemas.microsoft.com/office/drawing/2014/main" id="{AB2ECA19-00E3-1D2A-2781-0CFF4053F07E}"/>
              </a:ext>
            </a:extLst>
          </p:cNvPr>
          <p:cNvSpPr/>
          <p:nvPr/>
        </p:nvSpPr>
        <p:spPr>
          <a:xfrm>
            <a:off x="-3504685" y="-476149"/>
            <a:ext cx="7390064" cy="7713620"/>
          </a:xfrm>
          <a:prstGeom prst="donut">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Oval 7">
            <a:extLst>
              <a:ext uri="{FF2B5EF4-FFF2-40B4-BE49-F238E27FC236}">
                <a16:creationId xmlns:a16="http://schemas.microsoft.com/office/drawing/2014/main" id="{9447E4E6-8926-A143-F290-55236BFB2302}"/>
              </a:ext>
            </a:extLst>
          </p:cNvPr>
          <p:cNvSpPr/>
          <p:nvPr/>
        </p:nvSpPr>
        <p:spPr>
          <a:xfrm>
            <a:off x="1789855" y="-19151"/>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08357AF-9F7B-D76F-9BA4-D44F95446F12}"/>
              </a:ext>
            </a:extLst>
          </p:cNvPr>
          <p:cNvSpPr txBox="1"/>
          <p:nvPr/>
        </p:nvSpPr>
        <p:spPr>
          <a:xfrm>
            <a:off x="5180509" y="1447690"/>
            <a:ext cx="6704184" cy="4524315"/>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highlight>
                  <a:srgbClr val="FFFFFF"/>
                </a:highlight>
                <a:latin typeface="Arial Nova"/>
              </a:rPr>
              <a:t>Build trust through consistent care – having the stability of a primary caregiver can help the child feel comfortable and safe to go and explore.</a:t>
            </a:r>
            <a:br>
              <a:rPr lang="en-GB" sz="3600">
                <a:highlight>
                  <a:srgbClr val="FFFFFF"/>
                </a:highlight>
                <a:latin typeface="Arial Nova"/>
              </a:rPr>
            </a:br>
            <a:endParaRPr lang="en-GB" sz="3600">
              <a:highlight>
                <a:srgbClr val="FFFFFF"/>
              </a:highlight>
              <a:latin typeface="Arial Nova"/>
            </a:endParaRPr>
          </a:p>
          <a:p>
            <a:endParaRPr lang="en-GB" sz="3600">
              <a:highlight>
                <a:srgbClr val="FFFFFF"/>
              </a:highlight>
              <a:latin typeface="Arial Nova"/>
            </a:endParaRPr>
          </a:p>
        </p:txBody>
      </p:sp>
      <p:sp>
        <p:nvSpPr>
          <p:cNvPr id="16" name="Oval 15">
            <a:extLst>
              <a:ext uri="{FF2B5EF4-FFF2-40B4-BE49-F238E27FC236}">
                <a16:creationId xmlns:a16="http://schemas.microsoft.com/office/drawing/2014/main" id="{F4B895F4-5EF8-1B05-564D-D3FE076C52C6}"/>
              </a:ext>
            </a:extLst>
          </p:cNvPr>
          <p:cNvSpPr/>
          <p:nvPr/>
        </p:nvSpPr>
        <p:spPr>
          <a:xfrm>
            <a:off x="2656630" y="7142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28AA6D1A-9DD2-E277-D292-3CB203F4B44D}"/>
              </a:ext>
            </a:extLst>
          </p:cNvPr>
          <p:cNvSpPr/>
          <p:nvPr/>
        </p:nvSpPr>
        <p:spPr>
          <a:xfrm>
            <a:off x="3275755" y="1714399"/>
            <a:ext cx="866501" cy="828413"/>
          </a:xfrm>
          <a:prstGeom prst="donut">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4BCAF97A-9DCB-7DEF-5303-1535321D9385}"/>
              </a:ext>
            </a:extLst>
          </p:cNvPr>
          <p:cNvSpPr/>
          <p:nvPr/>
        </p:nvSpPr>
        <p:spPr>
          <a:xfrm>
            <a:off x="3399580" y="2857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5EA39761-D7ED-B3B2-C79A-F84EE398B42A}"/>
              </a:ext>
            </a:extLst>
          </p:cNvPr>
          <p:cNvSpPr/>
          <p:nvPr/>
        </p:nvSpPr>
        <p:spPr>
          <a:xfrm>
            <a:off x="3275755" y="40384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0DF97D99-204F-3A2E-C0A5-D8B1E93FFFDE}"/>
              </a:ext>
            </a:extLst>
          </p:cNvPr>
          <p:cNvSpPr/>
          <p:nvPr/>
        </p:nvSpPr>
        <p:spPr>
          <a:xfrm>
            <a:off x="2847130" y="50957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34F1236C-61BC-4E50-FA58-D79A493C8FF8}"/>
              </a:ext>
            </a:extLst>
          </p:cNvPr>
          <p:cNvSpPr/>
          <p:nvPr/>
        </p:nvSpPr>
        <p:spPr>
          <a:xfrm>
            <a:off x="2180380" y="592444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3732F7BF-FDA6-173B-2BFA-FDE60E884049}"/>
              </a:ext>
            </a:extLst>
          </p:cNvPr>
          <p:cNvSpPr/>
          <p:nvPr/>
        </p:nvSpPr>
        <p:spPr>
          <a:xfrm>
            <a:off x="4266432" y="1952572"/>
            <a:ext cx="666548" cy="171417"/>
          </a:xfrm>
          <a:prstGeom prst="roundRect">
            <a:avLst/>
          </a:prstGeom>
          <a:solidFill>
            <a:schemeClr val="accent2">
              <a:lumMod val="60000"/>
              <a:lumOff val="40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C7F27DA8-F9DF-E79F-5BDE-903413FC480B}"/>
              </a:ext>
            </a:extLst>
          </p:cNvPr>
          <p:cNvSpPr txBox="1"/>
          <p:nvPr/>
        </p:nvSpPr>
        <p:spPr>
          <a:xfrm>
            <a:off x="295275" y="2124075"/>
            <a:ext cx="2362200" cy="224676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Nova"/>
              </a:rPr>
              <a:t>She created the seven core principles in her approach</a:t>
            </a:r>
            <a:endParaRPr lang="en-US" sz="2800"/>
          </a:p>
        </p:txBody>
      </p:sp>
    </p:spTree>
    <p:extLst>
      <p:ext uri="{BB962C8B-B14F-4D97-AF65-F5344CB8AC3E}">
        <p14:creationId xmlns:p14="http://schemas.microsoft.com/office/powerpoint/2010/main" val="271753280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A917E0-9C78-BDD3-EDC6-0980F9A2C4F6}"/>
            </a:ext>
          </a:extLst>
        </p:cNvPr>
        <p:cNvGrpSpPr/>
        <p:nvPr/>
      </p:nvGrpSpPr>
      <p:grpSpPr>
        <a:xfrm>
          <a:off x="0" y="0"/>
          <a:ext cx="0" cy="0"/>
          <a:chOff x="0" y="0"/>
          <a:chExt cx="0" cy="0"/>
        </a:xfrm>
      </p:grpSpPr>
      <p:sp>
        <p:nvSpPr>
          <p:cNvPr id="7" name="Circle: Hollow 6">
            <a:extLst>
              <a:ext uri="{FF2B5EF4-FFF2-40B4-BE49-F238E27FC236}">
                <a16:creationId xmlns:a16="http://schemas.microsoft.com/office/drawing/2014/main" id="{2DE25291-8439-D4D7-62B8-39B74C385A1B}"/>
              </a:ext>
            </a:extLst>
          </p:cNvPr>
          <p:cNvSpPr/>
          <p:nvPr/>
        </p:nvSpPr>
        <p:spPr>
          <a:xfrm>
            <a:off x="-3504685" y="-476149"/>
            <a:ext cx="7390064" cy="7713620"/>
          </a:xfrm>
          <a:prstGeom prst="donut">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Oval 7">
            <a:extLst>
              <a:ext uri="{FF2B5EF4-FFF2-40B4-BE49-F238E27FC236}">
                <a16:creationId xmlns:a16="http://schemas.microsoft.com/office/drawing/2014/main" id="{D7AF146F-8A25-ECF4-6694-FF3A31B82459}"/>
              </a:ext>
            </a:extLst>
          </p:cNvPr>
          <p:cNvSpPr/>
          <p:nvPr/>
        </p:nvSpPr>
        <p:spPr>
          <a:xfrm>
            <a:off x="1789855" y="-19151"/>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B7BB746-C523-CDAE-ADE7-03037C80E723}"/>
              </a:ext>
            </a:extLst>
          </p:cNvPr>
          <p:cNvSpPr txBox="1"/>
          <p:nvPr/>
        </p:nvSpPr>
        <p:spPr>
          <a:xfrm>
            <a:off x="5180509" y="1447690"/>
            <a:ext cx="6704184" cy="4524315"/>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highlight>
                  <a:srgbClr val="FFFFFF"/>
                </a:highlight>
                <a:latin typeface="Arial Nova"/>
              </a:rPr>
              <a:t>“With” not “To” the child – this is all about cooperation with the child. Letting them be a part of the experience so they can appreciate and learn from every moment.</a:t>
            </a:r>
            <a:br>
              <a:rPr lang="en-GB" sz="3600">
                <a:highlight>
                  <a:srgbClr val="FFFFFF"/>
                </a:highlight>
                <a:latin typeface="Arial Nova"/>
              </a:rPr>
            </a:br>
            <a:endParaRPr lang="en-GB" sz="3600">
              <a:highlight>
                <a:srgbClr val="FFFFFF"/>
              </a:highlight>
              <a:latin typeface="Arial Nova"/>
            </a:endParaRPr>
          </a:p>
          <a:p>
            <a:endParaRPr lang="en-GB" sz="3600">
              <a:highlight>
                <a:srgbClr val="FFFFFF"/>
              </a:highlight>
              <a:latin typeface="Arial Nova"/>
            </a:endParaRPr>
          </a:p>
        </p:txBody>
      </p:sp>
      <p:sp>
        <p:nvSpPr>
          <p:cNvPr id="16" name="Oval 15">
            <a:extLst>
              <a:ext uri="{FF2B5EF4-FFF2-40B4-BE49-F238E27FC236}">
                <a16:creationId xmlns:a16="http://schemas.microsoft.com/office/drawing/2014/main" id="{D29E03AB-EB5E-30A8-B89B-4F6E0CA25D3F}"/>
              </a:ext>
            </a:extLst>
          </p:cNvPr>
          <p:cNvSpPr/>
          <p:nvPr/>
        </p:nvSpPr>
        <p:spPr>
          <a:xfrm>
            <a:off x="2656630" y="7142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F052550C-43E3-AFDB-4596-E2F582BB368B}"/>
              </a:ext>
            </a:extLst>
          </p:cNvPr>
          <p:cNvSpPr/>
          <p:nvPr/>
        </p:nvSpPr>
        <p:spPr>
          <a:xfrm>
            <a:off x="3275755" y="1714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06ADBA8D-F5FC-D532-486C-F0B37CEBCBC9}"/>
              </a:ext>
            </a:extLst>
          </p:cNvPr>
          <p:cNvSpPr/>
          <p:nvPr/>
        </p:nvSpPr>
        <p:spPr>
          <a:xfrm>
            <a:off x="3399580" y="2857399"/>
            <a:ext cx="866501" cy="828413"/>
          </a:xfrm>
          <a:prstGeom prst="donut">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5777517F-C325-3FD2-00F5-3BDFDBBE0C47}"/>
              </a:ext>
            </a:extLst>
          </p:cNvPr>
          <p:cNvSpPr/>
          <p:nvPr/>
        </p:nvSpPr>
        <p:spPr>
          <a:xfrm>
            <a:off x="3275755" y="40384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BAD92A02-DDCC-D5A2-7B3E-39BAFD99CFC3}"/>
              </a:ext>
            </a:extLst>
          </p:cNvPr>
          <p:cNvSpPr/>
          <p:nvPr/>
        </p:nvSpPr>
        <p:spPr>
          <a:xfrm>
            <a:off x="2847130" y="50957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94A41E1B-5451-F512-8470-B332C85F3400}"/>
              </a:ext>
            </a:extLst>
          </p:cNvPr>
          <p:cNvSpPr/>
          <p:nvPr/>
        </p:nvSpPr>
        <p:spPr>
          <a:xfrm>
            <a:off x="2180380" y="592444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EAAE5368-A1AC-5FB3-705E-53FC9105816C}"/>
              </a:ext>
            </a:extLst>
          </p:cNvPr>
          <p:cNvSpPr/>
          <p:nvPr/>
        </p:nvSpPr>
        <p:spPr>
          <a:xfrm>
            <a:off x="4361682" y="3181297"/>
            <a:ext cx="666548" cy="171417"/>
          </a:xfrm>
          <a:prstGeom prst="roundRect">
            <a:avLst/>
          </a:prstGeom>
          <a:solidFill>
            <a:schemeClr val="accent2">
              <a:lumMod val="60000"/>
              <a:lumOff val="40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F15B7D1-45FC-0EF9-017C-B3C1E387DDAF}"/>
              </a:ext>
            </a:extLst>
          </p:cNvPr>
          <p:cNvSpPr txBox="1"/>
          <p:nvPr/>
        </p:nvSpPr>
        <p:spPr>
          <a:xfrm>
            <a:off x="295275" y="2124075"/>
            <a:ext cx="2362200" cy="224676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Nova"/>
              </a:rPr>
              <a:t>She created the seven core principles in her approach</a:t>
            </a:r>
            <a:endParaRPr lang="en-US" sz="2800"/>
          </a:p>
        </p:txBody>
      </p:sp>
    </p:spTree>
    <p:extLst>
      <p:ext uri="{BB962C8B-B14F-4D97-AF65-F5344CB8AC3E}">
        <p14:creationId xmlns:p14="http://schemas.microsoft.com/office/powerpoint/2010/main" val="36222197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04A98-6D41-6E56-5D68-56F58E0C986A}"/>
            </a:ext>
          </a:extLst>
        </p:cNvPr>
        <p:cNvGrpSpPr/>
        <p:nvPr/>
      </p:nvGrpSpPr>
      <p:grpSpPr>
        <a:xfrm>
          <a:off x="0" y="0"/>
          <a:ext cx="0" cy="0"/>
          <a:chOff x="0" y="0"/>
          <a:chExt cx="0" cy="0"/>
        </a:xfrm>
      </p:grpSpPr>
      <p:sp>
        <p:nvSpPr>
          <p:cNvPr id="7" name="Circle: Hollow 6">
            <a:extLst>
              <a:ext uri="{FF2B5EF4-FFF2-40B4-BE49-F238E27FC236}">
                <a16:creationId xmlns:a16="http://schemas.microsoft.com/office/drawing/2014/main" id="{ABE6609C-5D08-11E0-B0D3-6D81FE672171}"/>
              </a:ext>
            </a:extLst>
          </p:cNvPr>
          <p:cNvSpPr/>
          <p:nvPr/>
        </p:nvSpPr>
        <p:spPr>
          <a:xfrm>
            <a:off x="-3504685" y="-476149"/>
            <a:ext cx="7390064" cy="7713620"/>
          </a:xfrm>
          <a:prstGeom prst="donut">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Oval 7">
            <a:extLst>
              <a:ext uri="{FF2B5EF4-FFF2-40B4-BE49-F238E27FC236}">
                <a16:creationId xmlns:a16="http://schemas.microsoft.com/office/drawing/2014/main" id="{240F6CF3-614F-E40F-E3A0-CB45C8952D6E}"/>
              </a:ext>
            </a:extLst>
          </p:cNvPr>
          <p:cNvSpPr/>
          <p:nvPr/>
        </p:nvSpPr>
        <p:spPr>
          <a:xfrm>
            <a:off x="1789855" y="-19151"/>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B1D8A1C-CF6E-EE73-64A6-FD55CD30CF62}"/>
              </a:ext>
            </a:extLst>
          </p:cNvPr>
          <p:cNvSpPr txBox="1"/>
          <p:nvPr/>
        </p:nvSpPr>
        <p:spPr>
          <a:xfrm>
            <a:off x="5180509" y="1447690"/>
            <a:ext cx="6704184" cy="4647426"/>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highlight>
                  <a:srgbClr val="FFFFFF"/>
                </a:highlight>
                <a:latin typeface="Arial Nova"/>
              </a:rPr>
              <a:t>Free Movement – Let the baby do the work! Don’t force a child into a position that they can do themselves. This can help with their balance and their sense of ‘I can do it’.</a:t>
            </a:r>
            <a:br>
              <a:rPr lang="en-GB" sz="4000">
                <a:highlight>
                  <a:srgbClr val="FFFFFF"/>
                </a:highlight>
                <a:latin typeface="Arial Nova"/>
              </a:rPr>
            </a:br>
            <a:endParaRPr lang="en-GB" sz="4000">
              <a:highlight>
                <a:srgbClr val="FFFFFF"/>
              </a:highlight>
              <a:latin typeface="Arial Nova"/>
            </a:endParaRPr>
          </a:p>
          <a:p>
            <a:endParaRPr lang="en-GB" sz="4000">
              <a:highlight>
                <a:srgbClr val="FFFFFF"/>
              </a:highlight>
              <a:latin typeface="Arial Nova"/>
            </a:endParaRPr>
          </a:p>
        </p:txBody>
      </p:sp>
      <p:sp>
        <p:nvSpPr>
          <p:cNvPr id="16" name="Oval 15">
            <a:extLst>
              <a:ext uri="{FF2B5EF4-FFF2-40B4-BE49-F238E27FC236}">
                <a16:creationId xmlns:a16="http://schemas.microsoft.com/office/drawing/2014/main" id="{1AF2C94D-3E56-0F7C-1268-31E0683EC7BC}"/>
              </a:ext>
            </a:extLst>
          </p:cNvPr>
          <p:cNvSpPr/>
          <p:nvPr/>
        </p:nvSpPr>
        <p:spPr>
          <a:xfrm>
            <a:off x="2656630" y="7142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FB239711-33F3-2763-7710-F84ADCC1757E}"/>
              </a:ext>
            </a:extLst>
          </p:cNvPr>
          <p:cNvSpPr/>
          <p:nvPr/>
        </p:nvSpPr>
        <p:spPr>
          <a:xfrm>
            <a:off x="3275755" y="1714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A6D52D83-34C0-482E-6D41-06072AD4E196}"/>
              </a:ext>
            </a:extLst>
          </p:cNvPr>
          <p:cNvSpPr/>
          <p:nvPr/>
        </p:nvSpPr>
        <p:spPr>
          <a:xfrm>
            <a:off x="3399580" y="2857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1A2A1D31-BCBA-537A-3052-C80FF3144A85}"/>
              </a:ext>
            </a:extLst>
          </p:cNvPr>
          <p:cNvSpPr/>
          <p:nvPr/>
        </p:nvSpPr>
        <p:spPr>
          <a:xfrm>
            <a:off x="3275755" y="4038499"/>
            <a:ext cx="866501" cy="828413"/>
          </a:xfrm>
          <a:prstGeom prst="donut">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76B37C67-CC3D-C05E-8697-414763158A2C}"/>
              </a:ext>
            </a:extLst>
          </p:cNvPr>
          <p:cNvSpPr/>
          <p:nvPr/>
        </p:nvSpPr>
        <p:spPr>
          <a:xfrm>
            <a:off x="2847130" y="50957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6AB0AB9D-83CB-956E-55FD-0C0897146AE4}"/>
              </a:ext>
            </a:extLst>
          </p:cNvPr>
          <p:cNvSpPr/>
          <p:nvPr/>
        </p:nvSpPr>
        <p:spPr>
          <a:xfrm>
            <a:off x="2180380" y="592444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3B042D41-100E-ABC0-20BF-10BE02597F0B}"/>
              </a:ext>
            </a:extLst>
          </p:cNvPr>
          <p:cNvSpPr/>
          <p:nvPr/>
        </p:nvSpPr>
        <p:spPr>
          <a:xfrm>
            <a:off x="4361682" y="4362397"/>
            <a:ext cx="666548" cy="171417"/>
          </a:xfrm>
          <a:prstGeom prst="roundRect">
            <a:avLst/>
          </a:prstGeom>
          <a:solidFill>
            <a:schemeClr val="accent2">
              <a:lumMod val="60000"/>
              <a:lumOff val="40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35825462-5DD1-2822-E9DA-6B54CA4010E1}"/>
              </a:ext>
            </a:extLst>
          </p:cNvPr>
          <p:cNvSpPr txBox="1"/>
          <p:nvPr/>
        </p:nvSpPr>
        <p:spPr>
          <a:xfrm>
            <a:off x="295275" y="2124075"/>
            <a:ext cx="2362200" cy="224676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Nova"/>
              </a:rPr>
              <a:t>She created the seven core principles in her approach</a:t>
            </a:r>
            <a:endParaRPr lang="en-US" sz="2800"/>
          </a:p>
        </p:txBody>
      </p:sp>
    </p:spTree>
    <p:extLst>
      <p:ext uri="{BB962C8B-B14F-4D97-AF65-F5344CB8AC3E}">
        <p14:creationId xmlns:p14="http://schemas.microsoft.com/office/powerpoint/2010/main" val="21202085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A5B99-08C2-C43B-BF67-481F18B559AA}"/>
            </a:ext>
          </a:extLst>
        </p:cNvPr>
        <p:cNvGrpSpPr/>
        <p:nvPr/>
      </p:nvGrpSpPr>
      <p:grpSpPr>
        <a:xfrm>
          <a:off x="0" y="0"/>
          <a:ext cx="0" cy="0"/>
          <a:chOff x="0" y="0"/>
          <a:chExt cx="0" cy="0"/>
        </a:xfrm>
      </p:grpSpPr>
      <p:sp>
        <p:nvSpPr>
          <p:cNvPr id="7" name="Circle: Hollow 6">
            <a:extLst>
              <a:ext uri="{FF2B5EF4-FFF2-40B4-BE49-F238E27FC236}">
                <a16:creationId xmlns:a16="http://schemas.microsoft.com/office/drawing/2014/main" id="{8DB953AB-D232-3011-7430-729FC829CD7D}"/>
              </a:ext>
            </a:extLst>
          </p:cNvPr>
          <p:cNvSpPr/>
          <p:nvPr/>
        </p:nvSpPr>
        <p:spPr>
          <a:xfrm>
            <a:off x="-3504685" y="-476149"/>
            <a:ext cx="7390064" cy="7713620"/>
          </a:xfrm>
          <a:prstGeom prst="donut">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Oval 7">
            <a:extLst>
              <a:ext uri="{FF2B5EF4-FFF2-40B4-BE49-F238E27FC236}">
                <a16:creationId xmlns:a16="http://schemas.microsoft.com/office/drawing/2014/main" id="{6CCD2AC4-82F5-831B-5948-D8D93D412272}"/>
              </a:ext>
            </a:extLst>
          </p:cNvPr>
          <p:cNvSpPr/>
          <p:nvPr/>
        </p:nvSpPr>
        <p:spPr>
          <a:xfrm>
            <a:off x="1789855" y="-19151"/>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24B9808F-B4F9-9F14-AF88-A164C10F6AC1}"/>
              </a:ext>
            </a:extLst>
          </p:cNvPr>
          <p:cNvSpPr txBox="1"/>
          <p:nvPr/>
        </p:nvSpPr>
        <p:spPr>
          <a:xfrm>
            <a:off x="5180509" y="1447690"/>
            <a:ext cx="6704184" cy="4524315"/>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highlight>
                  <a:srgbClr val="FFFFFF"/>
                </a:highlight>
                <a:latin typeface="Arial Nova"/>
              </a:rPr>
              <a:t>Knowing the child’s cue – Observe the child so you can help pick up on subtle signs or signals to help and respond rather than thinking you know best. </a:t>
            </a:r>
            <a:br>
              <a:rPr lang="en-GB" sz="3600">
                <a:highlight>
                  <a:srgbClr val="FFFFFF"/>
                </a:highlight>
                <a:latin typeface="Arial Nova"/>
              </a:rPr>
            </a:br>
            <a:endParaRPr lang="en-GB" sz="3600">
              <a:highlight>
                <a:srgbClr val="FFFFFF"/>
              </a:highlight>
              <a:latin typeface="Arial Nova"/>
            </a:endParaRPr>
          </a:p>
          <a:p>
            <a:endParaRPr lang="en-GB" sz="3600">
              <a:highlight>
                <a:srgbClr val="FFFFFF"/>
              </a:highlight>
              <a:latin typeface="Arial Nova"/>
            </a:endParaRPr>
          </a:p>
        </p:txBody>
      </p:sp>
      <p:sp>
        <p:nvSpPr>
          <p:cNvPr id="16" name="Oval 15">
            <a:extLst>
              <a:ext uri="{FF2B5EF4-FFF2-40B4-BE49-F238E27FC236}">
                <a16:creationId xmlns:a16="http://schemas.microsoft.com/office/drawing/2014/main" id="{11CEF903-C3B0-0638-0FEE-BD6BC4D5086C}"/>
              </a:ext>
            </a:extLst>
          </p:cNvPr>
          <p:cNvSpPr/>
          <p:nvPr/>
        </p:nvSpPr>
        <p:spPr>
          <a:xfrm>
            <a:off x="2656630" y="7142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60C2B82E-07CD-DC6E-0BCD-CA4632DC5FF5}"/>
              </a:ext>
            </a:extLst>
          </p:cNvPr>
          <p:cNvSpPr/>
          <p:nvPr/>
        </p:nvSpPr>
        <p:spPr>
          <a:xfrm>
            <a:off x="3275755" y="1714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2BAACB06-595C-2345-36D5-9E6FDE0DBE23}"/>
              </a:ext>
            </a:extLst>
          </p:cNvPr>
          <p:cNvSpPr/>
          <p:nvPr/>
        </p:nvSpPr>
        <p:spPr>
          <a:xfrm>
            <a:off x="3399580" y="2857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02015A4E-A189-9C58-49A3-52A081A20B11}"/>
              </a:ext>
            </a:extLst>
          </p:cNvPr>
          <p:cNvSpPr/>
          <p:nvPr/>
        </p:nvSpPr>
        <p:spPr>
          <a:xfrm>
            <a:off x="3275755" y="40384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B61CD397-D00C-5BBE-A2ED-4091B1C75AA8}"/>
              </a:ext>
            </a:extLst>
          </p:cNvPr>
          <p:cNvSpPr/>
          <p:nvPr/>
        </p:nvSpPr>
        <p:spPr>
          <a:xfrm>
            <a:off x="2847130" y="5095774"/>
            <a:ext cx="866501" cy="828413"/>
          </a:xfrm>
          <a:prstGeom prst="donut">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D32208FE-2A61-6B29-10EC-7A75D54577C6}"/>
              </a:ext>
            </a:extLst>
          </p:cNvPr>
          <p:cNvSpPr/>
          <p:nvPr/>
        </p:nvSpPr>
        <p:spPr>
          <a:xfrm>
            <a:off x="2180380" y="592444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3A519F08-1EF2-E742-2D76-26081FB3DC5B}"/>
              </a:ext>
            </a:extLst>
          </p:cNvPr>
          <p:cNvSpPr/>
          <p:nvPr/>
        </p:nvSpPr>
        <p:spPr>
          <a:xfrm>
            <a:off x="3885432" y="5429197"/>
            <a:ext cx="952298" cy="152367"/>
          </a:xfrm>
          <a:prstGeom prst="roundRect">
            <a:avLst/>
          </a:prstGeom>
          <a:solidFill>
            <a:schemeClr val="accent2">
              <a:lumMod val="60000"/>
              <a:lumOff val="40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27AF6AF-8F47-2552-060F-B16B0667A420}"/>
              </a:ext>
            </a:extLst>
          </p:cNvPr>
          <p:cNvSpPr txBox="1"/>
          <p:nvPr/>
        </p:nvSpPr>
        <p:spPr>
          <a:xfrm>
            <a:off x="295275" y="2124075"/>
            <a:ext cx="2362200" cy="224676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Nova"/>
              </a:rPr>
              <a:t>She created the seven core principles in her approach</a:t>
            </a:r>
            <a:endParaRPr lang="en-US" sz="2800"/>
          </a:p>
        </p:txBody>
      </p:sp>
    </p:spTree>
    <p:extLst>
      <p:ext uri="{BB962C8B-B14F-4D97-AF65-F5344CB8AC3E}">
        <p14:creationId xmlns:p14="http://schemas.microsoft.com/office/powerpoint/2010/main" val="4685955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FD2BB-9DF9-C1F2-9318-5B721F8CBEF0}"/>
            </a:ext>
          </a:extLst>
        </p:cNvPr>
        <p:cNvGrpSpPr/>
        <p:nvPr/>
      </p:nvGrpSpPr>
      <p:grpSpPr>
        <a:xfrm>
          <a:off x="0" y="0"/>
          <a:ext cx="0" cy="0"/>
          <a:chOff x="0" y="0"/>
          <a:chExt cx="0" cy="0"/>
        </a:xfrm>
      </p:grpSpPr>
      <p:sp>
        <p:nvSpPr>
          <p:cNvPr id="7" name="Circle: Hollow 6">
            <a:extLst>
              <a:ext uri="{FF2B5EF4-FFF2-40B4-BE49-F238E27FC236}">
                <a16:creationId xmlns:a16="http://schemas.microsoft.com/office/drawing/2014/main" id="{DF083778-0C00-9F7A-B9DD-EB5C6464F24F}"/>
              </a:ext>
            </a:extLst>
          </p:cNvPr>
          <p:cNvSpPr/>
          <p:nvPr/>
        </p:nvSpPr>
        <p:spPr>
          <a:xfrm>
            <a:off x="-3504685" y="-476149"/>
            <a:ext cx="7390064" cy="7713620"/>
          </a:xfrm>
          <a:prstGeom prst="donut">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Oval 7">
            <a:extLst>
              <a:ext uri="{FF2B5EF4-FFF2-40B4-BE49-F238E27FC236}">
                <a16:creationId xmlns:a16="http://schemas.microsoft.com/office/drawing/2014/main" id="{0732AAB0-050D-19FF-CBC2-37D047FB10B6}"/>
              </a:ext>
            </a:extLst>
          </p:cNvPr>
          <p:cNvSpPr/>
          <p:nvPr/>
        </p:nvSpPr>
        <p:spPr>
          <a:xfrm>
            <a:off x="1789855" y="-19151"/>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505DFFA-02F1-B089-B94A-A26887D08168}"/>
              </a:ext>
            </a:extLst>
          </p:cNvPr>
          <p:cNvSpPr txBox="1"/>
          <p:nvPr/>
        </p:nvSpPr>
        <p:spPr>
          <a:xfrm>
            <a:off x="5180509" y="1447690"/>
            <a:ext cx="6704184" cy="4524315"/>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highlight>
                  <a:srgbClr val="FFFFFF"/>
                </a:highlight>
                <a:latin typeface="Arial Nova"/>
              </a:rPr>
              <a:t>Uninterrupted Play – Don't try and make them play in a different or ‘better’ way. Let them play independently to improve their motivation and attention span.</a:t>
            </a:r>
            <a:br>
              <a:rPr lang="en-GB" sz="3600">
                <a:highlight>
                  <a:srgbClr val="FFFFFF"/>
                </a:highlight>
                <a:latin typeface="Arial Nova"/>
              </a:rPr>
            </a:br>
            <a:endParaRPr lang="en-GB" sz="3600">
              <a:highlight>
                <a:srgbClr val="FFFFFF"/>
              </a:highlight>
              <a:latin typeface="Arial Nova"/>
            </a:endParaRPr>
          </a:p>
          <a:p>
            <a:endParaRPr lang="en-GB" sz="3600">
              <a:highlight>
                <a:srgbClr val="FFFFFF"/>
              </a:highlight>
              <a:latin typeface="Arial Nova"/>
            </a:endParaRPr>
          </a:p>
        </p:txBody>
      </p:sp>
      <p:sp>
        <p:nvSpPr>
          <p:cNvPr id="16" name="Oval 15">
            <a:extLst>
              <a:ext uri="{FF2B5EF4-FFF2-40B4-BE49-F238E27FC236}">
                <a16:creationId xmlns:a16="http://schemas.microsoft.com/office/drawing/2014/main" id="{A2881890-70C4-BE70-F973-64666D9DB87F}"/>
              </a:ext>
            </a:extLst>
          </p:cNvPr>
          <p:cNvSpPr/>
          <p:nvPr/>
        </p:nvSpPr>
        <p:spPr>
          <a:xfrm>
            <a:off x="2656630" y="7142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D2C6DBBB-D362-C6A2-867A-6CB6E1EC5818}"/>
              </a:ext>
            </a:extLst>
          </p:cNvPr>
          <p:cNvSpPr/>
          <p:nvPr/>
        </p:nvSpPr>
        <p:spPr>
          <a:xfrm>
            <a:off x="3275755" y="1714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6969CE0F-C5D7-07AC-30B4-2DCC3C3F5F48}"/>
              </a:ext>
            </a:extLst>
          </p:cNvPr>
          <p:cNvSpPr/>
          <p:nvPr/>
        </p:nvSpPr>
        <p:spPr>
          <a:xfrm>
            <a:off x="3399580" y="28573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F6FD3390-B9EE-CB6A-5EFA-A3B611E1DB5B}"/>
              </a:ext>
            </a:extLst>
          </p:cNvPr>
          <p:cNvSpPr/>
          <p:nvPr/>
        </p:nvSpPr>
        <p:spPr>
          <a:xfrm>
            <a:off x="3275755" y="4038499"/>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9CBC8689-A4B9-11D7-599A-1C426C0F14EB}"/>
              </a:ext>
            </a:extLst>
          </p:cNvPr>
          <p:cNvSpPr/>
          <p:nvPr/>
        </p:nvSpPr>
        <p:spPr>
          <a:xfrm>
            <a:off x="2847130" y="5095774"/>
            <a:ext cx="866501" cy="828413"/>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603AE9E4-2058-9EA2-9E02-6D059F2FCFB4}"/>
              </a:ext>
            </a:extLst>
          </p:cNvPr>
          <p:cNvSpPr/>
          <p:nvPr/>
        </p:nvSpPr>
        <p:spPr>
          <a:xfrm>
            <a:off x="2180380" y="5924449"/>
            <a:ext cx="866501" cy="828413"/>
          </a:xfrm>
          <a:prstGeom prst="donut">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8B404311-C217-0259-5C01-9A43602B2867}"/>
              </a:ext>
            </a:extLst>
          </p:cNvPr>
          <p:cNvSpPr/>
          <p:nvPr/>
        </p:nvSpPr>
        <p:spPr>
          <a:xfrm>
            <a:off x="3523482" y="6181672"/>
            <a:ext cx="952298" cy="152367"/>
          </a:xfrm>
          <a:prstGeom prst="roundRect">
            <a:avLst/>
          </a:prstGeom>
          <a:solidFill>
            <a:schemeClr val="accent2">
              <a:lumMod val="60000"/>
              <a:lumOff val="40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CD35A48A-6EB7-5AAC-757D-6BD816D2C055}"/>
              </a:ext>
            </a:extLst>
          </p:cNvPr>
          <p:cNvSpPr txBox="1"/>
          <p:nvPr/>
        </p:nvSpPr>
        <p:spPr>
          <a:xfrm>
            <a:off x="295275" y="2124075"/>
            <a:ext cx="2362200" cy="224676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Nova"/>
              </a:rPr>
              <a:t>She created the seven core principles in her approach</a:t>
            </a:r>
            <a:endParaRPr lang="en-US" sz="2800"/>
          </a:p>
        </p:txBody>
      </p:sp>
    </p:spTree>
    <p:extLst>
      <p:ext uri="{BB962C8B-B14F-4D97-AF65-F5344CB8AC3E}">
        <p14:creationId xmlns:p14="http://schemas.microsoft.com/office/powerpoint/2010/main" val="10132676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72FDD9-F5F2-A4FC-635A-4F38BCF48AC4}"/>
              </a:ext>
            </a:extLst>
          </p:cNvPr>
          <p:cNvSpPr>
            <a:spLocks noGrp="1"/>
          </p:cNvSpPr>
          <p:nvPr>
            <p:ph type="title"/>
          </p:nvPr>
        </p:nvSpPr>
        <p:spPr>
          <a:xfrm>
            <a:off x="1901162" y="3050434"/>
            <a:ext cx="3722933" cy="757130"/>
          </a:xfrm>
          <a:ln w="25400" cap="sq">
            <a:solidFill>
              <a:srgbClr val="FFFFFF"/>
            </a:solidFill>
            <a:miter lim="800000"/>
          </a:ln>
        </p:spPr>
        <p:txBody>
          <a:bodyPr wrap="square">
            <a:normAutofit fontScale="90000"/>
          </a:bodyPr>
          <a:lstStyle/>
          <a:p>
            <a:pPr algn="ctr"/>
            <a:r>
              <a:rPr lang="en-GB" sz="2800">
                <a:solidFill>
                  <a:srgbClr val="FFFFFF"/>
                </a:solidFill>
              </a:rPr>
              <a:t>Being an Exceptional Caregiver.</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2AB701-EE2B-DF10-9AFF-915BE538D2AB}"/>
              </a:ext>
            </a:extLst>
          </p:cNvPr>
          <p:cNvSpPr>
            <a:spLocks noGrp="1"/>
          </p:cNvSpPr>
          <p:nvPr>
            <p:ph sz="half" idx="1"/>
          </p:nvPr>
        </p:nvSpPr>
        <p:spPr>
          <a:xfrm>
            <a:off x="6574536" y="640080"/>
            <a:ext cx="5053066" cy="5543117"/>
          </a:xfrm>
        </p:spPr>
        <p:txBody>
          <a:bodyPr vert="horz" lIns="91440" tIns="45720" rIns="91440" bIns="45720" rtlCol="0" anchor="t">
            <a:normAutofit fontScale="92500" lnSpcReduction="10000"/>
          </a:bodyPr>
          <a:lstStyle/>
          <a:p>
            <a:pPr marL="0" indent="0">
              <a:buNone/>
            </a:pPr>
            <a:br>
              <a:rPr lang="en-GB" sz="1900">
                <a:highlight>
                  <a:srgbClr val="FFFFFF"/>
                </a:highlight>
                <a:latin typeface="Arial Nova"/>
              </a:rPr>
            </a:br>
            <a:r>
              <a:rPr lang="en-GB" sz="3200">
                <a:highlight>
                  <a:srgbClr val="FFFFFF"/>
                </a:highlight>
                <a:latin typeface="Arial Nova"/>
              </a:rPr>
              <a:t>Although they both are coming from different aspects of psychology, Maslow on human motivation and Pikler on infant development, they intertwine perfectly when thinking a holistic child. </a:t>
            </a:r>
            <a:br>
              <a:rPr lang="en-GB" sz="3200">
                <a:highlight>
                  <a:srgbClr val="FFFFFF"/>
                </a:highlight>
                <a:latin typeface="Arial Nova"/>
              </a:rPr>
            </a:br>
            <a:r>
              <a:rPr lang="en-GB" sz="3200">
                <a:highlight>
                  <a:srgbClr val="FFFFFF"/>
                </a:highlight>
                <a:latin typeface="Arial Nova"/>
              </a:rPr>
              <a:t>Maslow give us what is needed to thrive, Pikler give us the foundation on how to meet those needs in the first 1000 days.</a:t>
            </a:r>
            <a:endParaRPr lang="en-US" sz="3200"/>
          </a:p>
        </p:txBody>
      </p:sp>
    </p:spTree>
    <p:extLst>
      <p:ext uri="{BB962C8B-B14F-4D97-AF65-F5344CB8AC3E}">
        <p14:creationId xmlns:p14="http://schemas.microsoft.com/office/powerpoint/2010/main" val="5367412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C6FC01-CA1C-892F-47CB-78420102CAF8}"/>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It Takes a Village to Raise a Child</a:t>
            </a:r>
          </a:p>
        </p:txBody>
      </p:sp>
      <p:sp>
        <p:nvSpPr>
          <p:cNvPr id="1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918A12-9B47-7D77-734D-E080A65E530D}"/>
              </a:ext>
            </a:extLst>
          </p:cNvPr>
          <p:cNvSpPr>
            <a:spLocks noGrp="1"/>
          </p:cNvSpPr>
          <p:nvPr>
            <p:ph sz="half" idx="1"/>
          </p:nvPr>
        </p:nvSpPr>
        <p:spPr>
          <a:xfrm>
            <a:off x="630936" y="2660904"/>
            <a:ext cx="4818888" cy="3547872"/>
          </a:xfrm>
        </p:spPr>
        <p:txBody>
          <a:bodyPr vert="horz" lIns="91440" tIns="45720" rIns="91440" bIns="45720" rtlCol="0" anchor="t">
            <a:normAutofit/>
          </a:bodyPr>
          <a:lstStyle/>
          <a:p>
            <a:pPr marL="0" indent="0">
              <a:buNone/>
            </a:pPr>
            <a:r>
              <a:rPr lang="en-US" sz="2200">
                <a:highlight>
                  <a:srgbClr val="FFFFFF"/>
                </a:highlight>
              </a:rPr>
              <a:t>The role of caregiver is exciting, fun and full of enjoyment, but it is also much more than that.</a:t>
            </a:r>
            <a:br>
              <a:rPr lang="en-US" sz="2200">
                <a:highlight>
                  <a:srgbClr val="FFFFFF"/>
                </a:highlight>
              </a:rPr>
            </a:br>
            <a:r>
              <a:rPr lang="en-US" sz="2200">
                <a:highlight>
                  <a:srgbClr val="FFFFFF"/>
                </a:highlight>
              </a:rPr>
              <a:t>It’s a role which is multifaceted. You are there to help start and build on their development, being there to help support the child and family by introducing them to other agencies if needed and you are also someone a child can attach and feel safe with.</a:t>
            </a:r>
            <a:endParaRPr lang="en-US" sz="2200"/>
          </a:p>
        </p:txBody>
      </p:sp>
      <p:pic>
        <p:nvPicPr>
          <p:cNvPr id="11" name="Content Placeholder 10" descr="A person meditating in a lotus position&#10;&#10;AI-generated content may be incorrect.">
            <a:extLst>
              <a:ext uri="{FF2B5EF4-FFF2-40B4-BE49-F238E27FC236}">
                <a16:creationId xmlns:a16="http://schemas.microsoft.com/office/drawing/2014/main" id="{8FCA815C-0B4D-C6DC-2086-3EBB9A82A230}"/>
              </a:ext>
            </a:extLst>
          </p:cNvPr>
          <p:cNvPicPr>
            <a:picLocks noGrp="1" noChangeAspect="1"/>
          </p:cNvPicPr>
          <p:nvPr>
            <p:ph sz="half" idx="2"/>
          </p:nvPr>
        </p:nvPicPr>
        <p:blipFill>
          <a:blip r:embed="rId2"/>
          <a:stretch>
            <a:fillRect/>
          </a:stretch>
        </p:blipFill>
        <p:spPr>
          <a:xfrm>
            <a:off x="6099048" y="1702601"/>
            <a:ext cx="5458968" cy="3452797"/>
          </a:xfrm>
          <a:prstGeom prst="rect">
            <a:avLst/>
          </a:prstGeom>
        </p:spPr>
      </p:pic>
    </p:spTree>
    <p:extLst>
      <p:ext uri="{BB962C8B-B14F-4D97-AF65-F5344CB8AC3E}">
        <p14:creationId xmlns:p14="http://schemas.microsoft.com/office/powerpoint/2010/main" val="36295650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BCB56-1753-9201-8976-A47476274965}"/>
            </a:ext>
          </a:extLst>
        </p:cNvPr>
        <p:cNvGrpSpPr/>
        <p:nvPr/>
      </p:nvGrpSpPr>
      <p:grpSpPr>
        <a:xfrm>
          <a:off x="0" y="0"/>
          <a:ext cx="0" cy="0"/>
          <a:chOff x="0" y="0"/>
          <a:chExt cx="0" cy="0"/>
        </a:xfrm>
      </p:grpSpPr>
      <p:sp>
        <p:nvSpPr>
          <p:cNvPr id="14" name="Arrow: Pentagon 13">
            <a:extLst>
              <a:ext uri="{FF2B5EF4-FFF2-40B4-BE49-F238E27FC236}">
                <a16:creationId xmlns:a16="http://schemas.microsoft.com/office/drawing/2014/main" id="{92DC5FCF-EE5B-F269-A9B6-BC0349FC0D3A}"/>
              </a:ext>
            </a:extLst>
          </p:cNvPr>
          <p:cNvSpPr/>
          <p:nvPr/>
        </p:nvSpPr>
        <p:spPr>
          <a:xfrm>
            <a:off x="2606206" y="408967"/>
            <a:ext cx="9589663" cy="1543964"/>
          </a:xfrm>
          <a:prstGeom prst="homePlate">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000000"/>
                </a:solidFill>
                <a:highlight>
                  <a:srgbClr val="FFFFFF"/>
                </a:highlight>
                <a:latin typeface="Arial Nova"/>
              </a:rPr>
              <a:t>You are someone who can create connections with the child by having active interaction which helps with brain development. This technique is called ‘serve and return’ - whatever the child ‘serves’ you ‘return’ with eye contact or with a verbal response.</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5" name="Arrow: Pentagon 14">
            <a:extLst>
              <a:ext uri="{FF2B5EF4-FFF2-40B4-BE49-F238E27FC236}">
                <a16:creationId xmlns:a16="http://schemas.microsoft.com/office/drawing/2014/main" id="{73D99819-6780-4ABF-D427-3A877526505D}"/>
              </a:ext>
            </a:extLst>
          </p:cNvPr>
          <p:cNvSpPr/>
          <p:nvPr/>
        </p:nvSpPr>
        <p:spPr>
          <a:xfrm>
            <a:off x="2606206" y="1952017"/>
            <a:ext cx="9589663" cy="1543964"/>
          </a:xfrm>
          <a:prstGeom prst="homePlat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You are creating a safe space and helping with a sense of belonging which, according to Maslow’s hierarchy of needs, are some of the most basic needs that need to be met to help with a child’s development.</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6" name="Arrow: Pentagon 15">
            <a:extLst>
              <a:ext uri="{FF2B5EF4-FFF2-40B4-BE49-F238E27FC236}">
                <a16:creationId xmlns:a16="http://schemas.microsoft.com/office/drawing/2014/main" id="{31D42645-BF25-0302-7E0C-D5F7DE37DCC9}"/>
              </a:ext>
            </a:extLst>
          </p:cNvPr>
          <p:cNvSpPr/>
          <p:nvPr/>
        </p:nvSpPr>
        <p:spPr>
          <a:xfrm>
            <a:off x="2606206" y="3495067"/>
            <a:ext cx="9589663" cy="1543964"/>
          </a:xfrm>
          <a:prstGeom prst="homePlat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You are providing learning moments even in the smallest of task. Encouraging the child to be involved and foster their sense of achievement and competence.</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7" name="Arrow: Pentagon 16">
            <a:extLst>
              <a:ext uri="{FF2B5EF4-FFF2-40B4-BE49-F238E27FC236}">
                <a16:creationId xmlns:a16="http://schemas.microsoft.com/office/drawing/2014/main" id="{EA14E653-3F0D-7EC8-31D2-D383C6EF9295}"/>
              </a:ext>
            </a:extLst>
          </p:cNvPr>
          <p:cNvSpPr/>
          <p:nvPr/>
        </p:nvSpPr>
        <p:spPr>
          <a:xfrm>
            <a:off x="2606206" y="5038117"/>
            <a:ext cx="9589663" cy="1543964"/>
          </a:xfrm>
          <a:prstGeom prst="homePlat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chemeClr val="tx1"/>
                </a:solidFill>
                <a:latin typeface="Arial Nova"/>
              </a:rPr>
              <a:t>You are also a safe place where you can support parents in a way where there is no judgement. You can be the person to help guide parents and validate parents' experiences. You can help pick up or identify when a family needs extra support and help contact with appropriate agency and doing all this with keep the child and family's values and culture is being respected. </a:t>
            </a:r>
            <a:r>
              <a:rPr lang="en-GB" sz="1200">
                <a:solidFill>
                  <a:schemeClr val="tx1"/>
                </a:solidFill>
                <a:latin typeface="Arial Nova"/>
                <a:ea typeface="Arial Nova"/>
                <a:cs typeface="Arial Nova"/>
              </a:rPr>
              <a:t> </a:t>
            </a:r>
            <a:endParaRPr lang="en-GB">
              <a:solidFill>
                <a:schemeClr val="tx1"/>
              </a:solidFill>
            </a:endParaRPr>
          </a:p>
        </p:txBody>
      </p:sp>
      <p:sp>
        <p:nvSpPr>
          <p:cNvPr id="5" name="Rectangle 4">
            <a:extLst>
              <a:ext uri="{FF2B5EF4-FFF2-40B4-BE49-F238E27FC236}">
                <a16:creationId xmlns:a16="http://schemas.microsoft.com/office/drawing/2014/main" id="{263263D0-599F-5ACA-7877-B7D4159A1D80}"/>
              </a:ext>
            </a:extLst>
          </p:cNvPr>
          <p:cNvSpPr/>
          <p:nvPr/>
        </p:nvSpPr>
        <p:spPr>
          <a:xfrm>
            <a:off x="41695" y="10297"/>
            <a:ext cx="11493855" cy="685912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solidFill>
                  <a:schemeClr val="tx1"/>
                </a:solidFill>
                <a:latin typeface="Calibri"/>
                <a:ea typeface="Calibri"/>
                <a:cs typeface="Calibri"/>
              </a:rPr>
              <a:t>What is the</a:t>
            </a:r>
            <a:r>
              <a:rPr lang="en-GB" sz="2400" b="1">
                <a:solidFill>
                  <a:schemeClr val="tx1"/>
                </a:solidFill>
                <a:latin typeface="Calibri"/>
                <a:ea typeface="Calibri"/>
                <a:cs typeface="Calibri"/>
              </a:rPr>
              <a:t> </a:t>
            </a:r>
            <a:r>
              <a:rPr lang="en-GB" sz="2400">
                <a:solidFill>
                  <a:schemeClr val="tx1"/>
                </a:solidFill>
                <a:latin typeface="Calibri"/>
                <a:ea typeface="Calibri"/>
                <a:cs typeface="Calibri"/>
              </a:rPr>
              <a:t>role of an early years practitioner in supporting children and families in the first 1000 days?</a:t>
            </a:r>
            <a:endParaRPr lang="en-US" sz="2400">
              <a:solidFill>
                <a:schemeClr val="tx1"/>
              </a:solidFill>
            </a:endParaRPr>
          </a:p>
        </p:txBody>
      </p:sp>
      <p:sp>
        <p:nvSpPr>
          <p:cNvPr id="6" name="Rectangle 5">
            <a:extLst>
              <a:ext uri="{FF2B5EF4-FFF2-40B4-BE49-F238E27FC236}">
                <a16:creationId xmlns:a16="http://schemas.microsoft.com/office/drawing/2014/main" id="{B0CCA4C9-1140-F391-D37D-B93694EB0082}"/>
              </a:ext>
            </a:extLst>
          </p:cNvPr>
          <p:cNvSpPr/>
          <p:nvPr/>
        </p:nvSpPr>
        <p:spPr>
          <a:xfrm>
            <a:off x="11538388" y="411804"/>
            <a:ext cx="205902" cy="6166786"/>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6446481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Arrow: Pentagon 16">
            <a:extLst>
              <a:ext uri="{FF2B5EF4-FFF2-40B4-BE49-F238E27FC236}">
                <a16:creationId xmlns:a16="http://schemas.microsoft.com/office/drawing/2014/main" id="{57EC6719-A900-CDBD-7F57-1E2CE9561200}"/>
              </a:ext>
            </a:extLst>
          </p:cNvPr>
          <p:cNvSpPr/>
          <p:nvPr/>
        </p:nvSpPr>
        <p:spPr>
          <a:xfrm>
            <a:off x="-6537794" y="4771417"/>
            <a:ext cx="9589663" cy="1543964"/>
          </a:xfrm>
          <a:prstGeom prst="homePlat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chemeClr val="tx1"/>
                </a:solidFill>
                <a:latin typeface="Arial Nova"/>
              </a:rPr>
              <a:t>You are also a safe place where you can support parents in a way where there is no judgement. You can be the person to help guide parents and validate parents' experiences. You can help pick up or identify when a family needs extra support and help contact with appropriate agency and doing all this with keep the child and family's values and culture is being respected. </a:t>
            </a:r>
            <a:r>
              <a:rPr lang="en-GB" sz="1200">
                <a:solidFill>
                  <a:schemeClr val="tx1"/>
                </a:solidFill>
                <a:latin typeface="Arial Nova"/>
                <a:ea typeface="Arial Nova"/>
                <a:cs typeface="Arial Nova"/>
              </a:rPr>
              <a:t> </a:t>
            </a:r>
            <a:endParaRPr lang="en-GB">
              <a:solidFill>
                <a:schemeClr val="tx1"/>
              </a:solidFill>
            </a:endParaRPr>
          </a:p>
        </p:txBody>
      </p:sp>
      <p:sp>
        <p:nvSpPr>
          <p:cNvPr id="16" name="Arrow: Pentagon 15">
            <a:extLst>
              <a:ext uri="{FF2B5EF4-FFF2-40B4-BE49-F238E27FC236}">
                <a16:creationId xmlns:a16="http://schemas.microsoft.com/office/drawing/2014/main" id="{A58646CC-9052-E64D-03D7-B12C611E3365}"/>
              </a:ext>
            </a:extLst>
          </p:cNvPr>
          <p:cNvSpPr/>
          <p:nvPr/>
        </p:nvSpPr>
        <p:spPr>
          <a:xfrm>
            <a:off x="-6537794" y="3228367"/>
            <a:ext cx="9589663" cy="1543964"/>
          </a:xfrm>
          <a:prstGeom prst="homePlat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You are providing learning moments even in the smallest of task. Encouraging the child to be involved and foster their sense of achievement and competence.</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5" name="Arrow: Pentagon 14">
            <a:extLst>
              <a:ext uri="{FF2B5EF4-FFF2-40B4-BE49-F238E27FC236}">
                <a16:creationId xmlns:a16="http://schemas.microsoft.com/office/drawing/2014/main" id="{1E64B199-2ED5-9B0D-CE7D-7E20F290BDE0}"/>
              </a:ext>
            </a:extLst>
          </p:cNvPr>
          <p:cNvSpPr/>
          <p:nvPr/>
        </p:nvSpPr>
        <p:spPr>
          <a:xfrm>
            <a:off x="-6537794" y="1932967"/>
            <a:ext cx="9589663" cy="1543964"/>
          </a:xfrm>
          <a:prstGeom prst="homePlat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You are creating a safe space and helping with a sense of belonging which, according to Maslow’s hierarchy of needs, are some of the most basic needs that need to be met to help with a child’s development.</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5" name="Rectangle 4">
            <a:extLst>
              <a:ext uri="{FF2B5EF4-FFF2-40B4-BE49-F238E27FC236}">
                <a16:creationId xmlns:a16="http://schemas.microsoft.com/office/drawing/2014/main" id="{FF04EF3E-972C-CFF6-4FDF-8C9FF4CD8288}"/>
              </a:ext>
            </a:extLst>
          </p:cNvPr>
          <p:cNvSpPr/>
          <p:nvPr/>
        </p:nvSpPr>
        <p:spPr>
          <a:xfrm>
            <a:off x="506" y="0"/>
            <a:ext cx="2380747" cy="685912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a:solidFill>
                <a:schemeClr val="tx1"/>
              </a:solidFill>
              <a:latin typeface="Calibri"/>
              <a:ea typeface="Calibri"/>
              <a:cs typeface="Calibri"/>
            </a:endParaRPr>
          </a:p>
        </p:txBody>
      </p:sp>
      <p:sp>
        <p:nvSpPr>
          <p:cNvPr id="6" name="Rectangle 5">
            <a:extLst>
              <a:ext uri="{FF2B5EF4-FFF2-40B4-BE49-F238E27FC236}">
                <a16:creationId xmlns:a16="http://schemas.microsoft.com/office/drawing/2014/main" id="{A50C901D-43BB-8934-6CD9-8321D03F69C5}"/>
              </a:ext>
            </a:extLst>
          </p:cNvPr>
          <p:cNvSpPr/>
          <p:nvPr/>
        </p:nvSpPr>
        <p:spPr>
          <a:xfrm>
            <a:off x="2393616" y="411804"/>
            <a:ext cx="205902" cy="6125598"/>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Pentagon 13">
            <a:extLst>
              <a:ext uri="{FF2B5EF4-FFF2-40B4-BE49-F238E27FC236}">
                <a16:creationId xmlns:a16="http://schemas.microsoft.com/office/drawing/2014/main" id="{355A55D3-44CF-84A7-570B-506829798FBB}"/>
              </a:ext>
            </a:extLst>
          </p:cNvPr>
          <p:cNvSpPr/>
          <p:nvPr/>
        </p:nvSpPr>
        <p:spPr>
          <a:xfrm>
            <a:off x="2606206" y="408967"/>
            <a:ext cx="9589663" cy="1543964"/>
          </a:xfrm>
          <a:prstGeom prst="homePlate">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000000"/>
                </a:solidFill>
                <a:highlight>
                  <a:srgbClr val="FFFFFF"/>
                </a:highlight>
                <a:latin typeface="Arial Nova"/>
              </a:rPr>
              <a:t>You are someone who can create connections with the child by having active interaction which helps with brain development. This technique is called ‘serve and return’ - whatever the child ‘serves’ you ‘return’ with eye contact or with a verbal response.</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8" name="TextBox 17">
            <a:extLst>
              <a:ext uri="{FF2B5EF4-FFF2-40B4-BE49-F238E27FC236}">
                <a16:creationId xmlns:a16="http://schemas.microsoft.com/office/drawing/2014/main" id="{DCC8321C-C5DA-98B8-456B-EBD9CDFC7EE7}"/>
              </a:ext>
            </a:extLst>
          </p:cNvPr>
          <p:cNvSpPr txBox="1"/>
          <p:nvPr/>
        </p:nvSpPr>
        <p:spPr>
          <a:xfrm>
            <a:off x="334591" y="450411"/>
            <a:ext cx="1647219" cy="5984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9" name="TextBox 18">
            <a:extLst>
              <a:ext uri="{FF2B5EF4-FFF2-40B4-BE49-F238E27FC236}">
                <a16:creationId xmlns:a16="http://schemas.microsoft.com/office/drawing/2014/main" id="{171E766C-59A7-AFED-4292-A4851D7C23FB}"/>
              </a:ext>
            </a:extLst>
          </p:cNvPr>
          <p:cNvSpPr txBox="1"/>
          <p:nvPr/>
        </p:nvSpPr>
        <p:spPr>
          <a:xfrm rot="16200000">
            <a:off x="-1777021" y="2842022"/>
            <a:ext cx="58737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What is the</a:t>
            </a:r>
            <a:r>
              <a:rPr lang="en-GB" sz="2400" b="1">
                <a:latin typeface="Calibri"/>
                <a:ea typeface="Calibri"/>
                <a:cs typeface="Calibri"/>
              </a:rPr>
              <a:t> </a:t>
            </a:r>
            <a:r>
              <a:rPr lang="en-GB" sz="2400">
                <a:latin typeface="Calibri"/>
                <a:ea typeface="Calibri"/>
                <a:cs typeface="Calibri"/>
              </a:rPr>
              <a:t>role of an early years practitioner in supporting children and families in the first1000 days?</a:t>
            </a:r>
            <a:endParaRPr lang="en-US"/>
          </a:p>
        </p:txBody>
      </p:sp>
    </p:spTree>
    <p:extLst>
      <p:ext uri="{BB962C8B-B14F-4D97-AF65-F5344CB8AC3E}">
        <p14:creationId xmlns:p14="http://schemas.microsoft.com/office/powerpoint/2010/main" val="1034607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467646-CC9B-BC0D-363B-6A80115BE3DA}"/>
            </a:ext>
          </a:extLst>
        </p:cNvPr>
        <p:cNvGrpSpPr/>
        <p:nvPr/>
      </p:nvGrpSpPr>
      <p:grpSpPr>
        <a:xfrm>
          <a:off x="0" y="0"/>
          <a:ext cx="0" cy="0"/>
          <a:chOff x="0" y="0"/>
          <a:chExt cx="0" cy="0"/>
        </a:xfrm>
      </p:grpSpPr>
      <p:sp>
        <p:nvSpPr>
          <p:cNvPr id="17" name="Arrow: Pentagon 16">
            <a:extLst>
              <a:ext uri="{FF2B5EF4-FFF2-40B4-BE49-F238E27FC236}">
                <a16:creationId xmlns:a16="http://schemas.microsoft.com/office/drawing/2014/main" id="{BD768AF0-B8F6-864A-C284-D9621CD5FF9E}"/>
              </a:ext>
            </a:extLst>
          </p:cNvPr>
          <p:cNvSpPr/>
          <p:nvPr/>
        </p:nvSpPr>
        <p:spPr>
          <a:xfrm>
            <a:off x="-6434821" y="4996928"/>
            <a:ext cx="9589663" cy="1543964"/>
          </a:xfrm>
          <a:prstGeom prst="homePlat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chemeClr val="tx1"/>
                </a:solidFill>
                <a:latin typeface="Arial Nova"/>
              </a:rPr>
              <a:t>You are also a safe place where you can support parents in a way where there is no judgement. You can be the person to help guide parents and validate parents' experiences. You can help pick up or identify when a family needs extra support and help contact with appropriate agency and doing all this with keep the child and family's values and culture is being respected. </a:t>
            </a:r>
            <a:r>
              <a:rPr lang="en-GB" sz="1200">
                <a:solidFill>
                  <a:schemeClr val="tx1"/>
                </a:solidFill>
                <a:latin typeface="Arial Nova"/>
                <a:ea typeface="Arial Nova"/>
                <a:cs typeface="Arial Nova"/>
              </a:rPr>
              <a:t> </a:t>
            </a:r>
            <a:endParaRPr lang="en-GB">
              <a:solidFill>
                <a:schemeClr val="tx1"/>
              </a:solidFill>
            </a:endParaRPr>
          </a:p>
        </p:txBody>
      </p:sp>
      <p:sp>
        <p:nvSpPr>
          <p:cNvPr id="16" name="Arrow: Pentagon 15">
            <a:extLst>
              <a:ext uri="{FF2B5EF4-FFF2-40B4-BE49-F238E27FC236}">
                <a16:creationId xmlns:a16="http://schemas.microsoft.com/office/drawing/2014/main" id="{700AAB26-84AB-A4E6-C122-5368CBC34252}"/>
              </a:ext>
            </a:extLst>
          </p:cNvPr>
          <p:cNvSpPr/>
          <p:nvPr/>
        </p:nvSpPr>
        <p:spPr>
          <a:xfrm>
            <a:off x="-6434821" y="3495067"/>
            <a:ext cx="9589663" cy="1543964"/>
          </a:xfrm>
          <a:prstGeom prst="homePlat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You are providing learning moments even in the smallest of task. Encouraging the child to be involved and foster their sense of achievement and competence.</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5" name="Rectangle 4">
            <a:extLst>
              <a:ext uri="{FF2B5EF4-FFF2-40B4-BE49-F238E27FC236}">
                <a16:creationId xmlns:a16="http://schemas.microsoft.com/office/drawing/2014/main" id="{296D12E6-6AAB-AC77-42FF-6124CC573DD4}"/>
              </a:ext>
            </a:extLst>
          </p:cNvPr>
          <p:cNvSpPr/>
          <p:nvPr/>
        </p:nvSpPr>
        <p:spPr>
          <a:xfrm>
            <a:off x="506" y="0"/>
            <a:ext cx="2380747" cy="685912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aseline="0">
                <a:latin typeface="Calibri"/>
                <a:ea typeface="Segoe UI"/>
                <a:cs typeface="Segoe UI"/>
              </a:rPr>
              <a:t>What is the</a:t>
            </a:r>
            <a:r>
              <a:rPr lang="en-GB" sz="2400" b="1" baseline="0">
                <a:latin typeface="Calibri"/>
                <a:ea typeface="Segoe UI"/>
                <a:cs typeface="Segoe UI"/>
              </a:rPr>
              <a:t> </a:t>
            </a:r>
            <a:r>
              <a:rPr lang="en-GB" sz="2400" baseline="0">
                <a:latin typeface="Calibri"/>
                <a:ea typeface="Segoe UI"/>
                <a:cs typeface="Segoe UI"/>
              </a:rPr>
              <a:t>role of an early years practitioner in supporting children and families in the first1000 days?</a:t>
            </a:r>
            <a:endParaRPr lang="en-GB"/>
          </a:p>
        </p:txBody>
      </p:sp>
      <p:sp>
        <p:nvSpPr>
          <p:cNvPr id="6" name="Rectangle 5">
            <a:extLst>
              <a:ext uri="{FF2B5EF4-FFF2-40B4-BE49-F238E27FC236}">
                <a16:creationId xmlns:a16="http://schemas.microsoft.com/office/drawing/2014/main" id="{DC7310B2-4CF0-C308-9E36-B843CDEBA0BC}"/>
              </a:ext>
            </a:extLst>
          </p:cNvPr>
          <p:cNvSpPr/>
          <p:nvPr/>
        </p:nvSpPr>
        <p:spPr>
          <a:xfrm>
            <a:off x="2393616" y="411804"/>
            <a:ext cx="205902" cy="6125598"/>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Pentagon 13">
            <a:extLst>
              <a:ext uri="{FF2B5EF4-FFF2-40B4-BE49-F238E27FC236}">
                <a16:creationId xmlns:a16="http://schemas.microsoft.com/office/drawing/2014/main" id="{50B047E6-5A42-0930-7829-11C3D9E40C2A}"/>
              </a:ext>
            </a:extLst>
          </p:cNvPr>
          <p:cNvSpPr/>
          <p:nvPr/>
        </p:nvSpPr>
        <p:spPr>
          <a:xfrm>
            <a:off x="2606206" y="408967"/>
            <a:ext cx="9589663" cy="1543964"/>
          </a:xfrm>
          <a:prstGeom prst="homePlate">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000000"/>
                </a:solidFill>
                <a:highlight>
                  <a:srgbClr val="FFFFFF"/>
                </a:highlight>
                <a:latin typeface="Arial Nova"/>
              </a:rPr>
              <a:t>You are someone who can create connections with the child by having active interaction which helps with brain development. This technique is called ‘serve and return’ - whatever the child ‘serves’ you ‘return’ with eye contact or with a verbal response.</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5" name="Arrow: Pentagon 14">
            <a:extLst>
              <a:ext uri="{FF2B5EF4-FFF2-40B4-BE49-F238E27FC236}">
                <a16:creationId xmlns:a16="http://schemas.microsoft.com/office/drawing/2014/main" id="{BD55843C-E5A7-4800-F137-F72AEBADE43D}"/>
              </a:ext>
            </a:extLst>
          </p:cNvPr>
          <p:cNvSpPr/>
          <p:nvPr/>
        </p:nvSpPr>
        <p:spPr>
          <a:xfrm>
            <a:off x="2606206" y="1952017"/>
            <a:ext cx="9600548" cy="1543964"/>
          </a:xfrm>
          <a:prstGeom prst="homePlat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You are creating a safe space and helping with a sense of belonging which, according to Maslow’s hierarchy of needs, are some of the most basic needs to be met to help with a child’s development.</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7" name="TextBox 6">
            <a:extLst>
              <a:ext uri="{FF2B5EF4-FFF2-40B4-BE49-F238E27FC236}">
                <a16:creationId xmlns:a16="http://schemas.microsoft.com/office/drawing/2014/main" id="{39DD81EA-0065-6617-10D5-CF277912F569}"/>
              </a:ext>
            </a:extLst>
          </p:cNvPr>
          <p:cNvSpPr txBox="1"/>
          <p:nvPr/>
        </p:nvSpPr>
        <p:spPr>
          <a:xfrm rot="16200000">
            <a:off x="-1777021" y="2842022"/>
            <a:ext cx="58737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What is the</a:t>
            </a:r>
            <a:r>
              <a:rPr lang="en-GB" sz="2400" b="1">
                <a:latin typeface="Calibri"/>
                <a:ea typeface="Calibri"/>
                <a:cs typeface="Calibri"/>
              </a:rPr>
              <a:t> </a:t>
            </a:r>
            <a:r>
              <a:rPr lang="en-GB" sz="2400">
                <a:latin typeface="Calibri"/>
                <a:ea typeface="Calibri"/>
                <a:cs typeface="Calibri"/>
              </a:rPr>
              <a:t>role of an early years practitioner in supporting children and families in the first1000 days?</a:t>
            </a:r>
            <a:endParaRPr lang="en-US"/>
          </a:p>
        </p:txBody>
      </p:sp>
    </p:spTree>
    <p:extLst>
      <p:ext uri="{BB962C8B-B14F-4D97-AF65-F5344CB8AC3E}">
        <p14:creationId xmlns:p14="http://schemas.microsoft.com/office/powerpoint/2010/main" val="7043799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C14FE-051A-B3A2-1D97-1D0B1BA46BBF}"/>
            </a:ext>
          </a:extLst>
        </p:cNvPr>
        <p:cNvGrpSpPr/>
        <p:nvPr/>
      </p:nvGrpSpPr>
      <p:grpSpPr>
        <a:xfrm>
          <a:off x="0" y="0"/>
          <a:ext cx="0" cy="0"/>
          <a:chOff x="0" y="0"/>
          <a:chExt cx="0" cy="0"/>
        </a:xfrm>
      </p:grpSpPr>
      <p:sp>
        <p:nvSpPr>
          <p:cNvPr id="17" name="Arrow: Pentagon 16">
            <a:extLst>
              <a:ext uri="{FF2B5EF4-FFF2-40B4-BE49-F238E27FC236}">
                <a16:creationId xmlns:a16="http://schemas.microsoft.com/office/drawing/2014/main" id="{384B035B-580A-202D-C4FA-E7B3C9BD1E78}"/>
              </a:ext>
            </a:extLst>
          </p:cNvPr>
          <p:cNvSpPr/>
          <p:nvPr/>
        </p:nvSpPr>
        <p:spPr>
          <a:xfrm>
            <a:off x="-6445118" y="4996928"/>
            <a:ext cx="9589663" cy="1543964"/>
          </a:xfrm>
          <a:prstGeom prst="homePlat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chemeClr val="tx1"/>
                </a:solidFill>
                <a:latin typeface="Arial Nova"/>
              </a:rPr>
              <a:t>You are also a safe place where you can support parents in a way where there is no judgement. You can be the person to help guide parents and validate parents' experiences. You can help pick up or identify when a family needs extra support and help contact with appropriate agency and doing all this with keep the child and family's values and culture is being respected. </a:t>
            </a:r>
            <a:r>
              <a:rPr lang="en-GB" sz="1200">
                <a:solidFill>
                  <a:schemeClr val="tx1"/>
                </a:solidFill>
                <a:latin typeface="Arial Nova"/>
                <a:ea typeface="Arial Nova"/>
                <a:cs typeface="Arial Nova"/>
              </a:rPr>
              <a:t> </a:t>
            </a:r>
            <a:endParaRPr lang="en-GB">
              <a:solidFill>
                <a:schemeClr val="tx1"/>
              </a:solidFill>
            </a:endParaRPr>
          </a:p>
        </p:txBody>
      </p:sp>
      <p:sp>
        <p:nvSpPr>
          <p:cNvPr id="5" name="Rectangle 4">
            <a:extLst>
              <a:ext uri="{FF2B5EF4-FFF2-40B4-BE49-F238E27FC236}">
                <a16:creationId xmlns:a16="http://schemas.microsoft.com/office/drawing/2014/main" id="{12FB4264-79A3-4085-6F14-E4188008D688}"/>
              </a:ext>
            </a:extLst>
          </p:cNvPr>
          <p:cNvSpPr/>
          <p:nvPr/>
        </p:nvSpPr>
        <p:spPr>
          <a:xfrm>
            <a:off x="506" y="0"/>
            <a:ext cx="2380747" cy="685912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524E9E0-818C-ED9F-B3B3-7567AF8410DD}"/>
              </a:ext>
            </a:extLst>
          </p:cNvPr>
          <p:cNvSpPr/>
          <p:nvPr/>
        </p:nvSpPr>
        <p:spPr>
          <a:xfrm>
            <a:off x="2393616" y="411804"/>
            <a:ext cx="205902" cy="6125598"/>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Pentagon 13">
            <a:extLst>
              <a:ext uri="{FF2B5EF4-FFF2-40B4-BE49-F238E27FC236}">
                <a16:creationId xmlns:a16="http://schemas.microsoft.com/office/drawing/2014/main" id="{DD604537-2043-3A74-1289-9ECF9925CD4E}"/>
              </a:ext>
            </a:extLst>
          </p:cNvPr>
          <p:cNvSpPr/>
          <p:nvPr/>
        </p:nvSpPr>
        <p:spPr>
          <a:xfrm>
            <a:off x="2606206" y="408967"/>
            <a:ext cx="9589663" cy="1543964"/>
          </a:xfrm>
          <a:prstGeom prst="homePlate">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000000"/>
                </a:solidFill>
                <a:highlight>
                  <a:srgbClr val="FFFFFF"/>
                </a:highlight>
                <a:latin typeface="Arial Nova"/>
              </a:rPr>
              <a:t>You are someone who can create connections with the child by having active interaction which helps with brain development. This technique is called ‘serve and return’ - whatever the child ‘serves’ you ‘return’ with eye contact or with a verbal response.</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5" name="Arrow: Pentagon 14">
            <a:extLst>
              <a:ext uri="{FF2B5EF4-FFF2-40B4-BE49-F238E27FC236}">
                <a16:creationId xmlns:a16="http://schemas.microsoft.com/office/drawing/2014/main" id="{ACB64E23-9456-16D2-CBCF-FC04176759ED}"/>
              </a:ext>
            </a:extLst>
          </p:cNvPr>
          <p:cNvSpPr/>
          <p:nvPr/>
        </p:nvSpPr>
        <p:spPr>
          <a:xfrm>
            <a:off x="2606206" y="1952017"/>
            <a:ext cx="9589663" cy="1543964"/>
          </a:xfrm>
          <a:prstGeom prst="homePlat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You are creating a safe space and helping with a sense of belonging which, according to Maslow’s hierarchy of needs, are some of the most basic needs to be met to help with a child’s development.</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6" name="Arrow: Pentagon 15">
            <a:extLst>
              <a:ext uri="{FF2B5EF4-FFF2-40B4-BE49-F238E27FC236}">
                <a16:creationId xmlns:a16="http://schemas.microsoft.com/office/drawing/2014/main" id="{46A9CCCA-0921-F0EF-CA94-C1C77B44AC76}"/>
              </a:ext>
            </a:extLst>
          </p:cNvPr>
          <p:cNvSpPr/>
          <p:nvPr/>
        </p:nvSpPr>
        <p:spPr>
          <a:xfrm>
            <a:off x="2606206" y="3495067"/>
            <a:ext cx="9589663" cy="1543964"/>
          </a:xfrm>
          <a:prstGeom prst="homePlat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You are providing learning moments even in the smallest of task. Encouraging the child to be involved and foster their sense of achievement and competence.</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4" name="TextBox 3">
            <a:extLst>
              <a:ext uri="{FF2B5EF4-FFF2-40B4-BE49-F238E27FC236}">
                <a16:creationId xmlns:a16="http://schemas.microsoft.com/office/drawing/2014/main" id="{8C17E9F9-7065-4795-6D27-97902192197D}"/>
              </a:ext>
            </a:extLst>
          </p:cNvPr>
          <p:cNvSpPr txBox="1"/>
          <p:nvPr/>
        </p:nvSpPr>
        <p:spPr>
          <a:xfrm rot="16200000">
            <a:off x="-1777021" y="2842022"/>
            <a:ext cx="58737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What is the</a:t>
            </a:r>
            <a:r>
              <a:rPr lang="en-GB" sz="2400" b="1">
                <a:latin typeface="Calibri"/>
                <a:ea typeface="Calibri"/>
                <a:cs typeface="Calibri"/>
              </a:rPr>
              <a:t> </a:t>
            </a:r>
            <a:r>
              <a:rPr lang="en-GB" sz="2400">
                <a:latin typeface="Calibri"/>
                <a:ea typeface="Calibri"/>
                <a:cs typeface="Calibri"/>
              </a:rPr>
              <a:t>role of an early years practitioner in supporting children and families in the first1000 days?</a:t>
            </a:r>
            <a:endParaRPr lang="en-US"/>
          </a:p>
        </p:txBody>
      </p:sp>
    </p:spTree>
    <p:extLst>
      <p:ext uri="{BB962C8B-B14F-4D97-AF65-F5344CB8AC3E}">
        <p14:creationId xmlns:p14="http://schemas.microsoft.com/office/powerpoint/2010/main" val="12384411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5711E-B8F4-7D45-97C2-08976792DED7}"/>
            </a:ext>
          </a:extLst>
        </p:cNvPr>
        <p:cNvGrpSpPr/>
        <p:nvPr/>
      </p:nvGrpSpPr>
      <p:grpSpPr>
        <a:xfrm>
          <a:off x="0" y="0"/>
          <a:ext cx="0" cy="0"/>
          <a:chOff x="0" y="0"/>
          <a:chExt cx="0" cy="0"/>
        </a:xfrm>
      </p:grpSpPr>
      <p:sp>
        <p:nvSpPr>
          <p:cNvPr id="17" name="Arrow: Pentagon 16">
            <a:extLst>
              <a:ext uri="{FF2B5EF4-FFF2-40B4-BE49-F238E27FC236}">
                <a16:creationId xmlns:a16="http://schemas.microsoft.com/office/drawing/2014/main" id="{BAEACD21-B66B-5DC6-43E9-75720AED38F5}"/>
              </a:ext>
            </a:extLst>
          </p:cNvPr>
          <p:cNvSpPr/>
          <p:nvPr/>
        </p:nvSpPr>
        <p:spPr>
          <a:xfrm>
            <a:off x="2606206" y="5038117"/>
            <a:ext cx="9589663" cy="1543964"/>
          </a:xfrm>
          <a:prstGeom prst="homePlat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chemeClr val="tx1"/>
                </a:solidFill>
                <a:latin typeface="Arial Nova"/>
              </a:rPr>
              <a:t>You are also a safe place where you can support parents in a way where there is no judgement. You can be the person to help guide parents and validate parents' experiences. You can help pick up or identify when a family needs extra support and help contact with appropriate agency and doing all this with keep the child and family's values and culture is being respected. </a:t>
            </a:r>
            <a:r>
              <a:rPr lang="en-GB" sz="1200">
                <a:solidFill>
                  <a:schemeClr val="tx1"/>
                </a:solidFill>
                <a:latin typeface="Arial Nova"/>
                <a:ea typeface="Arial Nova"/>
                <a:cs typeface="Arial Nova"/>
              </a:rPr>
              <a:t> </a:t>
            </a:r>
            <a:endParaRPr lang="en-GB">
              <a:solidFill>
                <a:schemeClr val="tx1"/>
              </a:solidFill>
            </a:endParaRPr>
          </a:p>
        </p:txBody>
      </p:sp>
      <p:sp>
        <p:nvSpPr>
          <p:cNvPr id="16" name="Arrow: Pentagon 15">
            <a:extLst>
              <a:ext uri="{FF2B5EF4-FFF2-40B4-BE49-F238E27FC236}">
                <a16:creationId xmlns:a16="http://schemas.microsoft.com/office/drawing/2014/main" id="{5DD45B9D-9BEC-B1E8-50A2-4B805648A100}"/>
              </a:ext>
            </a:extLst>
          </p:cNvPr>
          <p:cNvSpPr/>
          <p:nvPr/>
        </p:nvSpPr>
        <p:spPr>
          <a:xfrm>
            <a:off x="2606206" y="3495067"/>
            <a:ext cx="9589663" cy="1543964"/>
          </a:xfrm>
          <a:prstGeom prst="homePlat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You are providing learning moments even in the smallest of task. Encouraging the child to be involved and foster their sense of achievement and competence.</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5" name="Arrow: Pentagon 14">
            <a:extLst>
              <a:ext uri="{FF2B5EF4-FFF2-40B4-BE49-F238E27FC236}">
                <a16:creationId xmlns:a16="http://schemas.microsoft.com/office/drawing/2014/main" id="{716795D4-811A-09EF-DD56-6012651C5772}"/>
              </a:ext>
            </a:extLst>
          </p:cNvPr>
          <p:cNvSpPr/>
          <p:nvPr/>
        </p:nvSpPr>
        <p:spPr>
          <a:xfrm>
            <a:off x="2606206" y="1952017"/>
            <a:ext cx="9589663" cy="1543964"/>
          </a:xfrm>
          <a:prstGeom prst="homePlate">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You are creating a safe space and helping with a sense of belonging which, according to Maslow’s hierarchy of needs, are some of the most basic needs to be met to help with a child’s development.</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5" name="Rectangle 4">
            <a:extLst>
              <a:ext uri="{FF2B5EF4-FFF2-40B4-BE49-F238E27FC236}">
                <a16:creationId xmlns:a16="http://schemas.microsoft.com/office/drawing/2014/main" id="{E9374C3A-A3BE-C691-FC99-56A311117479}"/>
              </a:ext>
            </a:extLst>
          </p:cNvPr>
          <p:cNvSpPr/>
          <p:nvPr/>
        </p:nvSpPr>
        <p:spPr>
          <a:xfrm>
            <a:off x="506" y="0"/>
            <a:ext cx="2380747" cy="685912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A959EB5-757B-A0D4-780A-A7E39EC724AF}"/>
              </a:ext>
            </a:extLst>
          </p:cNvPr>
          <p:cNvSpPr/>
          <p:nvPr/>
        </p:nvSpPr>
        <p:spPr>
          <a:xfrm>
            <a:off x="2393616" y="411804"/>
            <a:ext cx="205902" cy="6125598"/>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Pentagon 13">
            <a:extLst>
              <a:ext uri="{FF2B5EF4-FFF2-40B4-BE49-F238E27FC236}">
                <a16:creationId xmlns:a16="http://schemas.microsoft.com/office/drawing/2014/main" id="{FDB50875-23CA-8402-E59B-682AB3DE140E}"/>
              </a:ext>
            </a:extLst>
          </p:cNvPr>
          <p:cNvSpPr/>
          <p:nvPr/>
        </p:nvSpPr>
        <p:spPr>
          <a:xfrm>
            <a:off x="2606206" y="408967"/>
            <a:ext cx="9589663" cy="1543964"/>
          </a:xfrm>
          <a:prstGeom prst="homePlate">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000000"/>
                </a:solidFill>
                <a:highlight>
                  <a:srgbClr val="FFFFFF"/>
                </a:highlight>
                <a:latin typeface="Arial Nova"/>
              </a:rPr>
              <a:t>You are someone who can create connections with the child by having active interaction which helps with brain development. This technique is called ‘serve and return’ - whatever the child ‘serves’ you ‘return’ with eye contact or with a verbal response.</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3" name="TextBox 2">
            <a:extLst>
              <a:ext uri="{FF2B5EF4-FFF2-40B4-BE49-F238E27FC236}">
                <a16:creationId xmlns:a16="http://schemas.microsoft.com/office/drawing/2014/main" id="{7B0CBBD3-8984-8C04-8CB3-D6B1008ED26C}"/>
              </a:ext>
            </a:extLst>
          </p:cNvPr>
          <p:cNvSpPr txBox="1"/>
          <p:nvPr/>
        </p:nvSpPr>
        <p:spPr>
          <a:xfrm rot="16200000">
            <a:off x="-1777021" y="2842022"/>
            <a:ext cx="58737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What is the</a:t>
            </a:r>
            <a:r>
              <a:rPr lang="en-GB" sz="2400" b="1">
                <a:latin typeface="Calibri"/>
                <a:ea typeface="Calibri"/>
                <a:cs typeface="Calibri"/>
              </a:rPr>
              <a:t> </a:t>
            </a:r>
            <a:r>
              <a:rPr lang="en-GB" sz="2400">
                <a:latin typeface="Calibri"/>
                <a:ea typeface="Calibri"/>
                <a:cs typeface="Calibri"/>
              </a:rPr>
              <a:t>role of an early years practitioner in supporting children and families in the first1000 days?</a:t>
            </a:r>
            <a:endParaRPr lang="en-US"/>
          </a:p>
        </p:txBody>
      </p:sp>
    </p:spTree>
    <p:extLst>
      <p:ext uri="{BB962C8B-B14F-4D97-AF65-F5344CB8AC3E}">
        <p14:creationId xmlns:p14="http://schemas.microsoft.com/office/powerpoint/2010/main" val="32737950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A8ED27-7624-B677-016B-32AB155C1B03}"/>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a:highlight>
                  <a:srgbClr val="FFFFFF"/>
                </a:highlight>
                <a:latin typeface="Arial Nova"/>
              </a:rPr>
              <a:t>When working in an early year's environment, working together is key for it to be exceptional and thriving. When everyone who is involved has a good relationship, it has a positive effect on the child’s development.</a:t>
            </a:r>
            <a:endParaRPr lang="en-US"/>
          </a:p>
        </p:txBody>
      </p:sp>
    </p:spTree>
    <p:extLst>
      <p:ext uri="{BB962C8B-B14F-4D97-AF65-F5344CB8AC3E}">
        <p14:creationId xmlns:p14="http://schemas.microsoft.com/office/powerpoint/2010/main" val="4467414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C33B1A-EC76-CB11-E466-A31B7DAF98B8}"/>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600"/>
              <a:t>Bronfenbenner's</a:t>
            </a:r>
            <a:br>
              <a:rPr lang="en-US" sz="4600"/>
            </a:br>
            <a:r>
              <a:rPr lang="en-US" sz="4600"/>
              <a:t>Theory</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D9C5EA99-F008-0652-5CF1-F05BE085C8A8}"/>
              </a:ext>
            </a:extLst>
          </p:cNvPr>
          <p:cNvSpPr>
            <a:spLocks noGrp="1"/>
          </p:cNvSpPr>
          <p:nvPr>
            <p:ph type="body" sz="half" idx="2"/>
          </p:nvPr>
        </p:nvSpPr>
        <p:spPr>
          <a:xfrm>
            <a:off x="640080" y="2872899"/>
            <a:ext cx="4243589" cy="3320668"/>
          </a:xfrm>
        </p:spPr>
        <p:txBody>
          <a:bodyPr vert="horz" lIns="91440" tIns="45720" rIns="91440" bIns="45720" rtlCol="0" anchor="t">
            <a:normAutofit/>
          </a:bodyPr>
          <a:lstStyle/>
          <a:p>
            <a:r>
              <a:rPr lang="en-US" sz="2000">
                <a:highlight>
                  <a:srgbClr val="FFFFFF"/>
                </a:highlight>
              </a:rPr>
              <a:t>Bronfenbrenner </a:t>
            </a:r>
            <a:r>
              <a:rPr lang="en-US" sz="2000" err="1">
                <a:highlight>
                  <a:srgbClr val="FFFFFF"/>
                </a:highlight>
              </a:rPr>
              <a:t>recognised</a:t>
            </a:r>
            <a:r>
              <a:rPr lang="en-US" sz="2000">
                <a:highlight>
                  <a:srgbClr val="FFFFFF"/>
                </a:highlight>
              </a:rPr>
              <a:t> that a child’s development consists of layers that are complex which includes the child’s surroundings and interactions with others. </a:t>
            </a:r>
            <a:br>
              <a:rPr lang="en-US" sz="2000">
                <a:highlight>
                  <a:srgbClr val="FFFFFF"/>
                </a:highlight>
              </a:rPr>
            </a:br>
            <a:endParaRPr lang="en-US" sz="2000">
              <a:highlight>
                <a:srgbClr val="FFFFFF"/>
              </a:highlight>
            </a:endParaRPr>
          </a:p>
          <a:p>
            <a:r>
              <a:rPr lang="en-US" sz="2000">
                <a:highlight>
                  <a:srgbClr val="FFFFFF"/>
                </a:highlight>
              </a:rPr>
              <a:t>Bronfenbrenner argues that we must support the child’s entire ecosystem to help them develop and have the best head start in life.</a:t>
            </a:r>
            <a:endParaRPr lang="en-US" sz="2000"/>
          </a:p>
        </p:txBody>
      </p:sp>
      <p:pic>
        <p:nvPicPr>
          <p:cNvPr id="5" name="Picture Placeholder 4" descr="A person with glasses smiling&#10;&#10;AI-generated content may be incorrect.">
            <a:extLst>
              <a:ext uri="{FF2B5EF4-FFF2-40B4-BE49-F238E27FC236}">
                <a16:creationId xmlns:a16="http://schemas.microsoft.com/office/drawing/2014/main" id="{34DA8B74-A85E-E9BA-C930-AED35E0CCEA7}"/>
              </a:ext>
            </a:extLst>
          </p:cNvPr>
          <p:cNvPicPr>
            <a:picLocks noGrp="1" noChangeAspect="1"/>
          </p:cNvPicPr>
          <p:nvPr>
            <p:ph type="pic" idx="1"/>
          </p:nvPr>
        </p:nvPicPr>
        <p:blipFill>
          <a:blip r:embed="rId2"/>
          <a:srcRect l="14815" r="1589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243BCA6E-0307-ABFA-D555-61952C2F62F1}"/>
              </a:ext>
            </a:extLst>
          </p:cNvPr>
          <p:cNvSpPr txBox="1"/>
          <p:nvPr/>
        </p:nvSpPr>
        <p:spPr>
          <a:xfrm>
            <a:off x="810741" y="6086991"/>
            <a:ext cx="330730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(Image: The Voice of Early Childhood 2016)</a:t>
            </a:r>
          </a:p>
        </p:txBody>
      </p:sp>
    </p:spTree>
    <p:extLst>
      <p:ext uri="{BB962C8B-B14F-4D97-AF65-F5344CB8AC3E}">
        <p14:creationId xmlns:p14="http://schemas.microsoft.com/office/powerpoint/2010/main" val="5245597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31D9D14D-2DDC-F884-9B9E-797BF3C186A8}"/>
              </a:ext>
            </a:extLst>
          </p:cNvPr>
          <p:cNvSpPr/>
          <p:nvPr/>
        </p:nvSpPr>
        <p:spPr>
          <a:xfrm>
            <a:off x="4843905" y="2174844"/>
            <a:ext cx="2496567" cy="2509436"/>
          </a:xfrm>
          <a:prstGeom prst="upArrow">
            <a:avLst/>
          </a:prstGeom>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1200">
                <a:solidFill>
                  <a:schemeClr val="bg1"/>
                </a:solidFill>
                <a:latin typeface="Arial Nova"/>
              </a:rPr>
              <a:t>His theory consists of five systems.</a:t>
            </a:r>
            <a:endParaRPr lang="en-US">
              <a:solidFill>
                <a:schemeClr val="bg1"/>
              </a:solidFill>
            </a:endParaRPr>
          </a:p>
        </p:txBody>
      </p:sp>
      <p:sp>
        <p:nvSpPr>
          <p:cNvPr id="7" name="Rectangle: Rounded Corners 6">
            <a:extLst>
              <a:ext uri="{FF2B5EF4-FFF2-40B4-BE49-F238E27FC236}">
                <a16:creationId xmlns:a16="http://schemas.microsoft.com/office/drawing/2014/main" id="{820E7E8E-1377-52C4-774D-F4DCD2B51ECC}"/>
              </a:ext>
            </a:extLst>
          </p:cNvPr>
          <p:cNvSpPr/>
          <p:nvPr/>
        </p:nvSpPr>
        <p:spPr>
          <a:xfrm>
            <a:off x="4455300" y="332086"/>
            <a:ext cx="3262181" cy="1079155"/>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000000"/>
                </a:solidFill>
                <a:highlight>
                  <a:srgbClr val="FFFFFF"/>
                </a:highlight>
                <a:latin typeface="Arial Nova"/>
              </a:rPr>
              <a:t>1. Microsystem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system is where the child has the closest interactions with where there are structure and face to face contact.</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Tree>
    <p:extLst>
      <p:ext uri="{BB962C8B-B14F-4D97-AF65-F5344CB8AC3E}">
        <p14:creationId xmlns:p14="http://schemas.microsoft.com/office/powerpoint/2010/main" val="18659760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1AC251-A16A-D69F-AD87-05614EEDAE80}"/>
            </a:ext>
          </a:extLst>
        </p:cNvPr>
        <p:cNvGrpSpPr/>
        <p:nvPr/>
      </p:nvGrpSpPr>
      <p:grpSpPr>
        <a:xfrm>
          <a:off x="0" y="0"/>
          <a:ext cx="0" cy="0"/>
          <a:chOff x="0" y="0"/>
          <a:chExt cx="0" cy="0"/>
        </a:xfrm>
      </p:grpSpPr>
      <p:sp>
        <p:nvSpPr>
          <p:cNvPr id="6" name="Pentagon 5">
            <a:extLst>
              <a:ext uri="{FF2B5EF4-FFF2-40B4-BE49-F238E27FC236}">
                <a16:creationId xmlns:a16="http://schemas.microsoft.com/office/drawing/2014/main" id="{0B3D3088-CA0A-303D-F2BA-EE40FD085D9E}"/>
              </a:ext>
            </a:extLst>
          </p:cNvPr>
          <p:cNvSpPr/>
          <p:nvPr/>
        </p:nvSpPr>
        <p:spPr>
          <a:xfrm rot="4140000">
            <a:off x="4843905" y="2174844"/>
            <a:ext cx="2496567" cy="2509436"/>
          </a:xfrm>
          <a:prstGeom prst="upArrow">
            <a:avLst/>
          </a:prstGeom>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1200">
                <a:solidFill>
                  <a:schemeClr val="bg1"/>
                </a:solidFill>
                <a:latin typeface="Arial Nova"/>
              </a:rPr>
              <a:t>His theory consists of five systems.</a:t>
            </a:r>
            <a:endParaRPr lang="en-US">
              <a:solidFill>
                <a:schemeClr val="bg1"/>
              </a:solidFill>
            </a:endParaRPr>
          </a:p>
        </p:txBody>
      </p:sp>
      <p:sp>
        <p:nvSpPr>
          <p:cNvPr id="7" name="Rectangle: Rounded Corners 6">
            <a:extLst>
              <a:ext uri="{FF2B5EF4-FFF2-40B4-BE49-F238E27FC236}">
                <a16:creationId xmlns:a16="http://schemas.microsoft.com/office/drawing/2014/main" id="{B2606E38-8080-95B6-5D51-F7C24DFCABC2}"/>
              </a:ext>
            </a:extLst>
          </p:cNvPr>
          <p:cNvSpPr/>
          <p:nvPr/>
        </p:nvSpPr>
        <p:spPr>
          <a:xfrm>
            <a:off x="4455300" y="332086"/>
            <a:ext cx="3262181" cy="1079155"/>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000000"/>
                </a:solidFill>
                <a:highlight>
                  <a:srgbClr val="FFFFFF"/>
                </a:highlight>
                <a:latin typeface="Arial Nova"/>
              </a:rPr>
              <a:t>1. Microsystem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system is where the child has the closest interactions with where there are structure and face to face contact.</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8" name="Rectangle: Rounded Corners 7">
            <a:extLst>
              <a:ext uri="{FF2B5EF4-FFF2-40B4-BE49-F238E27FC236}">
                <a16:creationId xmlns:a16="http://schemas.microsoft.com/office/drawing/2014/main" id="{BF03C258-FE04-0B09-2474-23C1ECDF7C4C}"/>
              </a:ext>
            </a:extLst>
          </p:cNvPr>
          <p:cNvSpPr/>
          <p:nvPr/>
        </p:nvSpPr>
        <p:spPr>
          <a:xfrm>
            <a:off x="8100542" y="2185599"/>
            <a:ext cx="3241587" cy="1243912"/>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2. Mesosystem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layer is where all the connections happen. Better the connection between relationships, the better support the child’s development has.</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Tree>
    <p:extLst>
      <p:ext uri="{BB962C8B-B14F-4D97-AF65-F5344CB8AC3E}">
        <p14:creationId xmlns:p14="http://schemas.microsoft.com/office/powerpoint/2010/main" val="16860892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AF56F-90B4-3D28-7308-620F3B87F2AD}"/>
            </a:ext>
          </a:extLst>
        </p:cNvPr>
        <p:cNvGrpSpPr/>
        <p:nvPr/>
      </p:nvGrpSpPr>
      <p:grpSpPr>
        <a:xfrm>
          <a:off x="0" y="0"/>
          <a:ext cx="0" cy="0"/>
          <a:chOff x="0" y="0"/>
          <a:chExt cx="0" cy="0"/>
        </a:xfrm>
      </p:grpSpPr>
      <p:sp>
        <p:nvSpPr>
          <p:cNvPr id="6" name="Pentagon 5">
            <a:extLst>
              <a:ext uri="{FF2B5EF4-FFF2-40B4-BE49-F238E27FC236}">
                <a16:creationId xmlns:a16="http://schemas.microsoft.com/office/drawing/2014/main" id="{06E9C9EE-DA83-E742-A58B-B9FFB377D996}"/>
              </a:ext>
            </a:extLst>
          </p:cNvPr>
          <p:cNvSpPr/>
          <p:nvPr/>
        </p:nvSpPr>
        <p:spPr>
          <a:xfrm rot="8280000">
            <a:off x="4843905" y="2174844"/>
            <a:ext cx="2496567" cy="2509436"/>
          </a:xfrm>
          <a:prstGeom prst="upArrow">
            <a:avLst/>
          </a:prstGeom>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1200">
                <a:solidFill>
                  <a:schemeClr val="bg1"/>
                </a:solidFill>
                <a:latin typeface="Arial Nova"/>
              </a:rPr>
              <a:t>His theory consists of five systems.</a:t>
            </a:r>
            <a:endParaRPr lang="en-US">
              <a:solidFill>
                <a:schemeClr val="bg1"/>
              </a:solidFill>
            </a:endParaRPr>
          </a:p>
        </p:txBody>
      </p:sp>
      <p:sp>
        <p:nvSpPr>
          <p:cNvPr id="7" name="Rectangle: Rounded Corners 6">
            <a:extLst>
              <a:ext uri="{FF2B5EF4-FFF2-40B4-BE49-F238E27FC236}">
                <a16:creationId xmlns:a16="http://schemas.microsoft.com/office/drawing/2014/main" id="{4CA68DBD-7197-50BA-AC49-8A869C1F3A10}"/>
              </a:ext>
            </a:extLst>
          </p:cNvPr>
          <p:cNvSpPr/>
          <p:nvPr/>
        </p:nvSpPr>
        <p:spPr>
          <a:xfrm>
            <a:off x="4455300" y="332086"/>
            <a:ext cx="3262181" cy="1079155"/>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000000"/>
                </a:solidFill>
                <a:highlight>
                  <a:srgbClr val="FFFFFF"/>
                </a:highlight>
                <a:latin typeface="Arial Nova"/>
              </a:rPr>
              <a:t>1. Microsystem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system is where the child has the closest interactions with where there are structure and face to face contact.</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8" name="Rectangle: Rounded Corners 7">
            <a:extLst>
              <a:ext uri="{FF2B5EF4-FFF2-40B4-BE49-F238E27FC236}">
                <a16:creationId xmlns:a16="http://schemas.microsoft.com/office/drawing/2014/main" id="{92D5E6BD-CE6E-1ACC-C4B0-C1F788D42F26}"/>
              </a:ext>
            </a:extLst>
          </p:cNvPr>
          <p:cNvSpPr/>
          <p:nvPr/>
        </p:nvSpPr>
        <p:spPr>
          <a:xfrm>
            <a:off x="8100542" y="2185599"/>
            <a:ext cx="3241587" cy="1243912"/>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2. Mesosystem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layer is where all the connections happen. Better the connection between relationships, the better support the child’s development has.</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9" name="Rectangle: Rounded Corners 8">
            <a:extLst>
              <a:ext uri="{FF2B5EF4-FFF2-40B4-BE49-F238E27FC236}">
                <a16:creationId xmlns:a16="http://schemas.microsoft.com/office/drawing/2014/main" id="{F2C22CA9-4D0A-3E78-962E-2EB4FB5E9E3B}"/>
              </a:ext>
            </a:extLst>
          </p:cNvPr>
          <p:cNvSpPr/>
          <p:nvPr/>
        </p:nvSpPr>
        <p:spPr>
          <a:xfrm>
            <a:off x="7348839" y="4461303"/>
            <a:ext cx="3241587" cy="2160370"/>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3. </a:t>
            </a:r>
            <a:r>
              <a:rPr lang="en-GB" sz="1200" err="1">
                <a:solidFill>
                  <a:srgbClr val="000000"/>
                </a:solidFill>
                <a:highlight>
                  <a:srgbClr val="FFFFFF"/>
                </a:highlight>
                <a:latin typeface="Arial Nova"/>
              </a:rPr>
              <a:t>Exosystem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system is all about the settings that does not have a personal connection with the child but can affect them in an indirect way. </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For example, if a parent feelings of stress become overwhelming and appear in the home life, this can make a child feel less secure even though they may have never been to that parent’s place of work.</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Tree>
    <p:extLst>
      <p:ext uri="{BB962C8B-B14F-4D97-AF65-F5344CB8AC3E}">
        <p14:creationId xmlns:p14="http://schemas.microsoft.com/office/powerpoint/2010/main" val="81187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6A0EE-9850-65D4-31F9-8F2C9A131A1E}"/>
            </a:ext>
          </a:extLst>
        </p:cNvPr>
        <p:cNvGrpSpPr/>
        <p:nvPr/>
      </p:nvGrpSpPr>
      <p:grpSpPr>
        <a:xfrm>
          <a:off x="0" y="0"/>
          <a:ext cx="0" cy="0"/>
          <a:chOff x="0" y="0"/>
          <a:chExt cx="0" cy="0"/>
        </a:xfrm>
      </p:grpSpPr>
      <p:sp>
        <p:nvSpPr>
          <p:cNvPr id="6" name="Pentagon 5">
            <a:extLst>
              <a:ext uri="{FF2B5EF4-FFF2-40B4-BE49-F238E27FC236}">
                <a16:creationId xmlns:a16="http://schemas.microsoft.com/office/drawing/2014/main" id="{C3CAE5A6-A02D-3A42-1FB8-2CA5997E80AF}"/>
              </a:ext>
            </a:extLst>
          </p:cNvPr>
          <p:cNvSpPr/>
          <p:nvPr/>
        </p:nvSpPr>
        <p:spPr>
          <a:xfrm rot="13200000">
            <a:off x="4843905" y="2174844"/>
            <a:ext cx="2496567" cy="2509436"/>
          </a:xfrm>
          <a:prstGeom prst="upArrow">
            <a:avLst/>
          </a:prstGeom>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1200">
                <a:solidFill>
                  <a:schemeClr val="bg1"/>
                </a:solidFill>
                <a:latin typeface="Arial Nova"/>
              </a:rPr>
              <a:t>His theory consists of five systems.</a:t>
            </a:r>
            <a:endParaRPr lang="en-US">
              <a:solidFill>
                <a:schemeClr val="bg1"/>
              </a:solidFill>
            </a:endParaRPr>
          </a:p>
        </p:txBody>
      </p:sp>
      <p:sp>
        <p:nvSpPr>
          <p:cNvPr id="7" name="Rectangle: Rounded Corners 6">
            <a:extLst>
              <a:ext uri="{FF2B5EF4-FFF2-40B4-BE49-F238E27FC236}">
                <a16:creationId xmlns:a16="http://schemas.microsoft.com/office/drawing/2014/main" id="{F4B90E18-F12E-9C07-FE26-082949B9F5BC}"/>
              </a:ext>
            </a:extLst>
          </p:cNvPr>
          <p:cNvSpPr/>
          <p:nvPr/>
        </p:nvSpPr>
        <p:spPr>
          <a:xfrm>
            <a:off x="4455300" y="332086"/>
            <a:ext cx="3262181" cy="1079155"/>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000000"/>
                </a:solidFill>
                <a:highlight>
                  <a:srgbClr val="FFFFFF"/>
                </a:highlight>
                <a:latin typeface="Arial Nova"/>
              </a:rPr>
              <a:t>1. Microsystem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system is where the child has the closest interactions with where there are structure and face to face contact.</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8" name="Rectangle: Rounded Corners 7">
            <a:extLst>
              <a:ext uri="{FF2B5EF4-FFF2-40B4-BE49-F238E27FC236}">
                <a16:creationId xmlns:a16="http://schemas.microsoft.com/office/drawing/2014/main" id="{8517375F-D16F-1112-B7D3-AC4EF02A5A42}"/>
              </a:ext>
            </a:extLst>
          </p:cNvPr>
          <p:cNvSpPr/>
          <p:nvPr/>
        </p:nvSpPr>
        <p:spPr>
          <a:xfrm>
            <a:off x="8100542" y="2185599"/>
            <a:ext cx="3241587" cy="1243912"/>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2. Mesosystem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layer is where all the connections happen. Better the connection between relationships, the better support the child’s development has.</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9" name="Rectangle: Rounded Corners 8">
            <a:extLst>
              <a:ext uri="{FF2B5EF4-FFF2-40B4-BE49-F238E27FC236}">
                <a16:creationId xmlns:a16="http://schemas.microsoft.com/office/drawing/2014/main" id="{917D8F59-2B71-854E-F9C9-51E92B41877D}"/>
              </a:ext>
            </a:extLst>
          </p:cNvPr>
          <p:cNvSpPr/>
          <p:nvPr/>
        </p:nvSpPr>
        <p:spPr>
          <a:xfrm>
            <a:off x="7348839" y="4461303"/>
            <a:ext cx="3241587" cy="2160370"/>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3. </a:t>
            </a:r>
            <a:r>
              <a:rPr lang="en-GB" sz="1200" err="1">
                <a:solidFill>
                  <a:srgbClr val="000000"/>
                </a:solidFill>
                <a:highlight>
                  <a:srgbClr val="FFFFFF"/>
                </a:highlight>
                <a:latin typeface="Arial Nova"/>
              </a:rPr>
              <a:t>Exosystem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system is all about the settings that does not have a personal connection with the child but can affect them in an indirect way. </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For example, if a parent feelings of stress become overwhelming and appear in the home life, this can make a child feel less secure even though they may have never been to that parent’s place of work.</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0" name="Rectangle: Rounded Corners 9">
            <a:extLst>
              <a:ext uri="{FF2B5EF4-FFF2-40B4-BE49-F238E27FC236}">
                <a16:creationId xmlns:a16="http://schemas.microsoft.com/office/drawing/2014/main" id="{EB83C835-7651-A391-229B-281295DC7671}"/>
              </a:ext>
            </a:extLst>
          </p:cNvPr>
          <p:cNvSpPr/>
          <p:nvPr/>
        </p:nvSpPr>
        <p:spPr>
          <a:xfrm>
            <a:off x="1613244" y="4842301"/>
            <a:ext cx="3241587" cy="1408669"/>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4. Macrosystem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system is all about the society and how the country’s view, values, laws and resources effect how the other system’s work. These are the invisible rules that everyone follows.</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Tree>
    <p:extLst>
      <p:ext uri="{BB962C8B-B14F-4D97-AF65-F5344CB8AC3E}">
        <p14:creationId xmlns:p14="http://schemas.microsoft.com/office/powerpoint/2010/main" val="22268037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93957-B621-080A-F228-2CE5A98AFFD7}"/>
            </a:ext>
          </a:extLst>
        </p:cNvPr>
        <p:cNvGrpSpPr/>
        <p:nvPr/>
      </p:nvGrpSpPr>
      <p:grpSpPr>
        <a:xfrm>
          <a:off x="0" y="0"/>
          <a:ext cx="0" cy="0"/>
          <a:chOff x="0" y="0"/>
          <a:chExt cx="0" cy="0"/>
        </a:xfrm>
      </p:grpSpPr>
      <p:sp>
        <p:nvSpPr>
          <p:cNvPr id="6" name="Pentagon 5">
            <a:extLst>
              <a:ext uri="{FF2B5EF4-FFF2-40B4-BE49-F238E27FC236}">
                <a16:creationId xmlns:a16="http://schemas.microsoft.com/office/drawing/2014/main" id="{5AF8FA30-7979-5969-CEB1-36493708E7E4}"/>
              </a:ext>
            </a:extLst>
          </p:cNvPr>
          <p:cNvSpPr/>
          <p:nvPr/>
        </p:nvSpPr>
        <p:spPr>
          <a:xfrm rot="-3780000">
            <a:off x="4843905" y="2174844"/>
            <a:ext cx="2496567" cy="2509436"/>
          </a:xfrm>
          <a:prstGeom prst="upArrow">
            <a:avLst/>
          </a:prstGeom>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1200">
                <a:solidFill>
                  <a:schemeClr val="bg1"/>
                </a:solidFill>
                <a:latin typeface="Arial Nova"/>
              </a:rPr>
              <a:t>His theory consists of five systems.</a:t>
            </a:r>
            <a:endParaRPr lang="en-US">
              <a:solidFill>
                <a:schemeClr val="bg1"/>
              </a:solidFill>
            </a:endParaRPr>
          </a:p>
        </p:txBody>
      </p:sp>
      <p:sp>
        <p:nvSpPr>
          <p:cNvPr id="7" name="Rectangle: Rounded Corners 6">
            <a:extLst>
              <a:ext uri="{FF2B5EF4-FFF2-40B4-BE49-F238E27FC236}">
                <a16:creationId xmlns:a16="http://schemas.microsoft.com/office/drawing/2014/main" id="{2B38C3BD-7B15-E521-788E-D2858509E53F}"/>
              </a:ext>
            </a:extLst>
          </p:cNvPr>
          <p:cNvSpPr/>
          <p:nvPr/>
        </p:nvSpPr>
        <p:spPr>
          <a:xfrm>
            <a:off x="4455300" y="332086"/>
            <a:ext cx="3262181" cy="1079155"/>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rgbClr val="000000"/>
                </a:solidFill>
                <a:highlight>
                  <a:srgbClr val="FFFFFF"/>
                </a:highlight>
                <a:latin typeface="Arial Nova"/>
              </a:rPr>
              <a:t>1. Microsystem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system is where the child has the closest interactions with where there are structure and face to face contact.</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8" name="Rectangle: Rounded Corners 7">
            <a:extLst>
              <a:ext uri="{FF2B5EF4-FFF2-40B4-BE49-F238E27FC236}">
                <a16:creationId xmlns:a16="http://schemas.microsoft.com/office/drawing/2014/main" id="{499D4D80-BCC6-0339-666F-8B9259E61AA3}"/>
              </a:ext>
            </a:extLst>
          </p:cNvPr>
          <p:cNvSpPr/>
          <p:nvPr/>
        </p:nvSpPr>
        <p:spPr>
          <a:xfrm>
            <a:off x="8100542" y="2185599"/>
            <a:ext cx="3241587" cy="1243912"/>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2. Mesosystem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layer is where all the connections happen. Better the connection between relationships, the better support the child’s development has.</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9" name="Rectangle: Rounded Corners 8">
            <a:extLst>
              <a:ext uri="{FF2B5EF4-FFF2-40B4-BE49-F238E27FC236}">
                <a16:creationId xmlns:a16="http://schemas.microsoft.com/office/drawing/2014/main" id="{C34E9645-FCCC-161F-1C71-CCC1FFAC059F}"/>
              </a:ext>
            </a:extLst>
          </p:cNvPr>
          <p:cNvSpPr/>
          <p:nvPr/>
        </p:nvSpPr>
        <p:spPr>
          <a:xfrm>
            <a:off x="7348839" y="4461303"/>
            <a:ext cx="3241587" cy="2160370"/>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3. </a:t>
            </a:r>
            <a:r>
              <a:rPr lang="en-GB" sz="1200" err="1">
                <a:solidFill>
                  <a:srgbClr val="000000"/>
                </a:solidFill>
                <a:highlight>
                  <a:srgbClr val="FFFFFF"/>
                </a:highlight>
                <a:latin typeface="Arial Nova"/>
              </a:rPr>
              <a:t>Exosystem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system is all about the settings that does not have a personal connection with the child but can affect them in an indirect way. </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For example, if a parent feelings of stress become overwhelming and appear in the home life, this can make a child feel less secure even though they may have never been to that parent’s place of work.</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0" name="Rectangle: Rounded Corners 9">
            <a:extLst>
              <a:ext uri="{FF2B5EF4-FFF2-40B4-BE49-F238E27FC236}">
                <a16:creationId xmlns:a16="http://schemas.microsoft.com/office/drawing/2014/main" id="{2920F407-D8A9-8117-2870-242710B91FE4}"/>
              </a:ext>
            </a:extLst>
          </p:cNvPr>
          <p:cNvSpPr/>
          <p:nvPr/>
        </p:nvSpPr>
        <p:spPr>
          <a:xfrm>
            <a:off x="1613244" y="4842301"/>
            <a:ext cx="3241587" cy="1408669"/>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4. Macrosystem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system is all about the society and how the country’s view, values, laws and resources effect how the other system’s work. These are the invisible rules that everyone follows.</a:t>
            </a:r>
            <a:br>
              <a:rPr lang="en-GB" sz="1200">
                <a:solidFill>
                  <a:srgbClr val="000000"/>
                </a:solidFill>
                <a:highlight>
                  <a:srgbClr val="FFFFFF"/>
                </a:highlight>
                <a:latin typeface="Arial Nova"/>
              </a:rPr>
            </a:br>
            <a:endParaRPr lang="en-GB" sz="1200">
              <a:solidFill>
                <a:srgbClr val="000000"/>
              </a:solidFill>
              <a:highlight>
                <a:srgbClr val="FFFFFF"/>
              </a:highlight>
              <a:latin typeface="Arial Nova"/>
            </a:endParaRPr>
          </a:p>
        </p:txBody>
      </p:sp>
      <p:sp>
        <p:nvSpPr>
          <p:cNvPr id="11" name="Rectangle: Rounded Corners 10">
            <a:extLst>
              <a:ext uri="{FF2B5EF4-FFF2-40B4-BE49-F238E27FC236}">
                <a16:creationId xmlns:a16="http://schemas.microsoft.com/office/drawing/2014/main" id="{3A889C2E-D09A-35FF-CCAF-94F917EC1762}"/>
              </a:ext>
            </a:extLst>
          </p:cNvPr>
          <p:cNvSpPr/>
          <p:nvPr/>
        </p:nvSpPr>
        <p:spPr>
          <a:xfrm>
            <a:off x="1221947" y="2195895"/>
            <a:ext cx="3241587" cy="1233615"/>
          </a:xfrm>
          <a:prstGeom prst="roundRect">
            <a:avLst/>
          </a:prstGeom>
          <a:solidFill>
            <a:schemeClr val="accent2">
              <a:lumMod val="20000"/>
              <a:lumOff val="8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solidFill>
                  <a:srgbClr val="000000"/>
                </a:solidFill>
                <a:highlight>
                  <a:srgbClr val="FFFFFF"/>
                </a:highlight>
                <a:latin typeface="Arial Nova"/>
              </a:rPr>
              <a:t>5. Chronosystem</a:t>
            </a:r>
            <a:br>
              <a:rPr lang="en-GB" sz="1200">
                <a:solidFill>
                  <a:srgbClr val="000000"/>
                </a:solidFill>
                <a:highlight>
                  <a:srgbClr val="FFFFFF"/>
                </a:highlight>
                <a:latin typeface="Arial Nova"/>
              </a:rPr>
            </a:br>
            <a:r>
              <a:rPr lang="en-GB" sz="1200">
                <a:solidFill>
                  <a:srgbClr val="000000"/>
                </a:solidFill>
                <a:highlight>
                  <a:srgbClr val="FFFFFF"/>
                </a:highlight>
                <a:latin typeface="Arial Nova"/>
              </a:rPr>
              <a:t>This system is all life and historical events that happen in the child’s lifetime. These can be personal like a break-up in the family or something that effected the world like living through the Covid-19 pandemic.</a:t>
            </a:r>
            <a:endParaRPr lang="en-US"/>
          </a:p>
        </p:txBody>
      </p:sp>
    </p:spTree>
    <p:extLst>
      <p:ext uri="{BB962C8B-B14F-4D97-AF65-F5344CB8AC3E}">
        <p14:creationId xmlns:p14="http://schemas.microsoft.com/office/powerpoint/2010/main" val="10622924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C2A551-921A-0D4D-6211-842C9B1F0CA4}"/>
              </a:ext>
            </a:extLst>
          </p:cNvPr>
          <p:cNvSpPr>
            <a:spLocks noGrp="1"/>
          </p:cNvSpPr>
          <p:nvPr>
            <p:ph type="title"/>
          </p:nvPr>
        </p:nvSpPr>
        <p:spPr>
          <a:xfrm>
            <a:off x="838200" y="365125"/>
            <a:ext cx="10515600" cy="1325563"/>
          </a:xfrm>
        </p:spPr>
        <p:txBody>
          <a:bodyPr>
            <a:normAutofit/>
          </a:bodyPr>
          <a:lstStyle/>
          <a:p>
            <a:r>
              <a:rPr lang="en-GB" sz="1600">
                <a:highlight>
                  <a:srgbClr val="FFFFFF"/>
                </a:highlight>
                <a:latin typeface="Arial Nova"/>
              </a:rPr>
              <a:t>There are many different maternal aspects that can impact the development of a child. It is our role as an early year’s practitioner is to become a secure base for the parent, to validate the parent’s efforts and guiding them in the right direction if needed support. Being a secure person and a safe person is important and a privilege.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186D195-7C10-0549-B6E5-14A670BEFCD9}"/>
              </a:ext>
            </a:extLst>
          </p:cNvPr>
          <p:cNvSpPr txBox="1"/>
          <p:nvPr/>
        </p:nvSpPr>
        <p:spPr>
          <a:xfrm>
            <a:off x="503466" y="2013857"/>
            <a:ext cx="5429247" cy="3513832"/>
          </a:xfrm>
          <a:prstGeom prst="cloud">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Arial Nova"/>
              </a:rPr>
              <a:t>You can help them contact their Health Visitors and Midwifes where they can give support on what supplements to take when pregnant, help monitor any complications during pregnancy like gestational diabetes or pre-eclampsia. They can also do regular checks and provide advice on the ‘serve and return’ technique or keep an eye out for any signs of Postnatal depression. They can also provide advice on lactation support or formula feeding support to make sure the child’s needs are being met but the mother or parent is not maternally burned out. </a:t>
            </a:r>
          </a:p>
        </p:txBody>
      </p:sp>
      <p:sp>
        <p:nvSpPr>
          <p:cNvPr id="5" name="TextBox 4">
            <a:extLst>
              <a:ext uri="{FF2B5EF4-FFF2-40B4-BE49-F238E27FC236}">
                <a16:creationId xmlns:a16="http://schemas.microsoft.com/office/drawing/2014/main" id="{D634128C-30F2-72F3-C492-08BC5E2A185D}"/>
              </a:ext>
            </a:extLst>
          </p:cNvPr>
          <p:cNvSpPr txBox="1"/>
          <p:nvPr/>
        </p:nvSpPr>
        <p:spPr>
          <a:xfrm>
            <a:off x="6422571" y="2013856"/>
            <a:ext cx="5257800" cy="3794939"/>
          </a:xfrm>
          <a:prstGeom prst="cloud">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highlight>
                  <a:srgbClr val="FFFFFF"/>
                </a:highlight>
                <a:latin typeface="Arial Nova"/>
              </a:rPr>
              <a:t>You can also help by pointing parents in the direction of support groups in the local area. Becoming a parent can be isolating and lonely, feeling like you are the only one experiencing the highs and lows of parenting. Having a support group can help a feeling of community, where you are not the only one’s having these troubles and where you can help one another by being a support.</a:t>
            </a:r>
            <a:br>
              <a:rPr lang="en-GB" sz="1200">
                <a:highlight>
                  <a:srgbClr val="FFFFFF"/>
                </a:highlight>
                <a:latin typeface="Arial Nova"/>
              </a:rPr>
            </a:br>
            <a:r>
              <a:rPr lang="en-GB" sz="1200">
                <a:highlight>
                  <a:srgbClr val="FFFFFF"/>
                </a:highlight>
                <a:latin typeface="Arial Nova"/>
              </a:rPr>
              <a:t>These groups can also help understand attachment cues, help them give the child more freedom to move and explore in different environments.</a:t>
            </a:r>
            <a:endParaRPr lang="en-US"/>
          </a:p>
        </p:txBody>
      </p:sp>
    </p:spTree>
    <p:extLst>
      <p:ext uri="{BB962C8B-B14F-4D97-AF65-F5344CB8AC3E}">
        <p14:creationId xmlns:p14="http://schemas.microsoft.com/office/powerpoint/2010/main" val="87245023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4005A-AC8F-821C-AC72-863A1F7B72C7}"/>
              </a:ext>
            </a:extLst>
          </p:cNvPr>
          <p:cNvSpPr>
            <a:spLocks noGrp="1"/>
          </p:cNvSpPr>
          <p:nvPr>
            <p:ph type="title"/>
          </p:nvPr>
        </p:nvSpPr>
        <p:spPr>
          <a:xfrm>
            <a:off x="841248" y="548640"/>
            <a:ext cx="3600860" cy="5431536"/>
          </a:xfrm>
        </p:spPr>
        <p:txBody>
          <a:bodyPr>
            <a:normAutofit/>
          </a:bodyPr>
          <a:lstStyle/>
          <a:p>
            <a:r>
              <a:rPr lang="en-GB" sz="5400">
                <a:highlight>
                  <a:srgbClr val="FFFFFF"/>
                </a:highlight>
                <a:latin typeface="Arial Nova"/>
              </a:rPr>
              <a:t>Challenges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1B7A17-6CFB-9DBC-5667-ECF25A7EA431}"/>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2200">
                <a:highlight>
                  <a:srgbClr val="FFFFFF"/>
                </a:highlight>
                <a:latin typeface="Arial Nova"/>
              </a:rPr>
              <a:t>Like everything in life, being an exceptional caregiver in an early year’s setting does come with its challenges.</a:t>
            </a:r>
            <a:br>
              <a:rPr lang="en-GB" sz="2200">
                <a:highlight>
                  <a:srgbClr val="FFFFFF"/>
                </a:highlight>
                <a:latin typeface="Arial Nova"/>
              </a:rPr>
            </a:br>
            <a:r>
              <a:rPr lang="en-GB" sz="2200">
                <a:highlight>
                  <a:srgbClr val="FFFFFF"/>
                </a:highlight>
                <a:latin typeface="Arial Nova"/>
              </a:rPr>
              <a:t>While many think being an early year’s practitioner is being a ‘glorified babysitter’, being an exceptional caregiver requires an in-depth understanding of child development, being a supportive environment and having a thick skin. </a:t>
            </a:r>
          </a:p>
        </p:txBody>
      </p:sp>
    </p:spTree>
    <p:extLst>
      <p:ext uri="{BB962C8B-B14F-4D97-AF65-F5344CB8AC3E}">
        <p14:creationId xmlns:p14="http://schemas.microsoft.com/office/powerpoint/2010/main" val="11616008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5F0BCE0D-398D-1B02-AA2B-B9B9A8EC868E}"/>
              </a:ext>
            </a:extLst>
          </p:cNvPr>
          <p:cNvSpPr/>
          <p:nvPr/>
        </p:nvSpPr>
        <p:spPr>
          <a:xfrm>
            <a:off x="435428" y="381000"/>
            <a:ext cx="4544785" cy="2286000"/>
          </a:xfrm>
          <a:prstGeom prst="roundRect">
            <a:avLst/>
          </a:prstGeom>
          <a:solidFill>
            <a:schemeClr val="tx1">
              <a:lumMod val="50000"/>
              <a:lumOff val="50000"/>
            </a:schemeClr>
          </a:solidFill>
          <a:ln w="5715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latin typeface="Arial Nova"/>
              </a:rPr>
              <a:t>Being an early year’s practitioner is a job that is under paid and is underfunded. This can lead to many people leaving the setting, which means a high turn over in staff, which has a massive impact on a child who might have attached themselves to that person. This also has an impact on how you can provide ‘slowed down care’ (Pikler’s approach) because the ratio of caregivers and children do not work.</a:t>
            </a:r>
            <a:r>
              <a:rPr lang="en-GB" sz="1200">
                <a:latin typeface="WordVisiCarriageReturn_MSFontService"/>
                <a:ea typeface="WordVisiCarriageReturn_MSFontService"/>
                <a:cs typeface="WordVisiCarriageReturn_MSFontService"/>
              </a:rPr>
              <a:t> </a:t>
            </a:r>
            <a:br>
              <a:rPr lang="en-GB" sz="1200">
                <a:latin typeface="WordVisiCarriageReturn_MSFontService"/>
                <a:ea typeface="WordVisiCarriageReturn_MSFontService"/>
                <a:cs typeface="WordVisiCarriageReturn_MSFontService"/>
              </a:rPr>
            </a:br>
            <a:r>
              <a:rPr lang="en-GB" sz="1200">
                <a:latin typeface="Arial Nova"/>
              </a:rPr>
              <a:t>Considering all the issues, the lack of education and qualified staff coming into these settings can impact on the level of support given for the complex need of children.</a:t>
            </a:r>
            <a:r>
              <a:rPr lang="en-GB" sz="1200">
                <a:latin typeface="Arial Nova"/>
                <a:ea typeface="Arial Nova"/>
                <a:cs typeface="Arial Nova"/>
              </a:rPr>
              <a:t> </a:t>
            </a:r>
            <a:endParaRPr lang="en-GB"/>
          </a:p>
        </p:txBody>
      </p:sp>
      <p:sp>
        <p:nvSpPr>
          <p:cNvPr id="10" name="Rectangle: Rounded Corners 9">
            <a:extLst>
              <a:ext uri="{FF2B5EF4-FFF2-40B4-BE49-F238E27FC236}">
                <a16:creationId xmlns:a16="http://schemas.microsoft.com/office/drawing/2014/main" id="{3C39A8AE-33AE-42EE-3EC1-C4753F824527}"/>
              </a:ext>
            </a:extLst>
          </p:cNvPr>
          <p:cNvSpPr/>
          <p:nvPr/>
        </p:nvSpPr>
        <p:spPr>
          <a:xfrm>
            <a:off x="6923313" y="381000"/>
            <a:ext cx="4544785" cy="2286000"/>
          </a:xfrm>
          <a:prstGeom prst="roundRect">
            <a:avLst/>
          </a:prstGeom>
          <a:solidFill>
            <a:schemeClr val="tx1">
              <a:lumMod val="50000"/>
              <a:lumOff val="50000"/>
            </a:schemeClr>
          </a:solidFill>
          <a:ln w="5715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latin typeface="Arial Nova"/>
              </a:rPr>
              <a:t>Something people who have never experienced working in an early year setting may not understand is how emotionally draining working with children can be.</a:t>
            </a:r>
            <a:r>
              <a:rPr lang="en-GB" sz="1200">
                <a:latin typeface="WordVisiCarriageReturn_MSFontService"/>
                <a:ea typeface="WordVisiCarriageReturn_MSFontService"/>
                <a:cs typeface="WordVisiCarriageReturn_MSFontService"/>
              </a:rPr>
              <a:t> </a:t>
            </a:r>
            <a:br>
              <a:rPr lang="en-GB" sz="1200">
                <a:latin typeface="WordVisiCarriageReturn_MSFontService"/>
                <a:ea typeface="WordVisiCarriageReturn_MSFontService"/>
                <a:cs typeface="WordVisiCarriageReturn_MSFontService"/>
              </a:rPr>
            </a:br>
            <a:r>
              <a:rPr lang="en-GB" sz="1200">
                <a:latin typeface="Arial Nova"/>
              </a:rPr>
              <a:t>You spend your day constantly helping a large group infants, toddlers and/or children regulate these big emotions. This task is big and can be heavy, especially if a child comes from a high-stress home life as you tend to take on the child’s toxic stress as your own. This is why it is so important to remind yourself and others you work with that looking after yourself and protecting your boundaries is not selfish, it is making sure that you are at your best to support these children. You want to be ‘responsive’ not ‘reactive’. </a:t>
            </a:r>
            <a:r>
              <a:rPr lang="en-GB" sz="1200">
                <a:latin typeface="Arial Nova"/>
                <a:ea typeface="Arial Nova"/>
                <a:cs typeface="Arial Nova"/>
              </a:rPr>
              <a:t> </a:t>
            </a:r>
            <a:endParaRPr lang="en-GB" sz="1200">
              <a:solidFill>
                <a:schemeClr val="bg1"/>
              </a:solidFill>
              <a:highlight>
                <a:srgbClr val="FFFFFF"/>
              </a:highlight>
              <a:latin typeface="Arial Nova"/>
            </a:endParaRPr>
          </a:p>
        </p:txBody>
      </p:sp>
      <p:sp>
        <p:nvSpPr>
          <p:cNvPr id="12" name="Rectangle: Rounded Corners 11">
            <a:extLst>
              <a:ext uri="{FF2B5EF4-FFF2-40B4-BE49-F238E27FC236}">
                <a16:creationId xmlns:a16="http://schemas.microsoft.com/office/drawing/2014/main" id="{B063BE3A-EEAA-01AA-AD1E-87B025A35331}"/>
              </a:ext>
            </a:extLst>
          </p:cNvPr>
          <p:cNvSpPr/>
          <p:nvPr/>
        </p:nvSpPr>
        <p:spPr>
          <a:xfrm>
            <a:off x="435427" y="3755571"/>
            <a:ext cx="4544785" cy="2286000"/>
          </a:xfrm>
          <a:prstGeom prst="roundRect">
            <a:avLst/>
          </a:prstGeom>
          <a:solidFill>
            <a:schemeClr val="tx1">
              <a:lumMod val="50000"/>
              <a:lumOff val="50000"/>
            </a:schemeClr>
          </a:solidFill>
          <a:ln w="5715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latin typeface="Arial Nova"/>
              </a:rPr>
              <a:t>You must remember that everyone has different opinions and different approaches when it comes to what is right for a child’s development. While an early year setting may choose one approach, parents might disagree. This is where it is important that you have a good level of communication so that these sensitive subjects can be navigated in an appropriate manner where everyone feels comfortable and safe.</a:t>
            </a:r>
            <a:r>
              <a:rPr lang="en-GB" sz="1200">
                <a:latin typeface="Arial Nova"/>
                <a:ea typeface="Arial Nova"/>
                <a:cs typeface="Arial Nova"/>
              </a:rPr>
              <a:t> </a:t>
            </a:r>
            <a:endParaRPr lang="en-GB" sz="1200">
              <a:latin typeface="Arial Nova"/>
            </a:endParaRPr>
          </a:p>
        </p:txBody>
      </p:sp>
      <p:sp>
        <p:nvSpPr>
          <p:cNvPr id="14" name="Rectangle: Rounded Corners 13">
            <a:extLst>
              <a:ext uri="{FF2B5EF4-FFF2-40B4-BE49-F238E27FC236}">
                <a16:creationId xmlns:a16="http://schemas.microsoft.com/office/drawing/2014/main" id="{1088F949-CA60-44EA-ECFF-8446894004DC}"/>
              </a:ext>
            </a:extLst>
          </p:cNvPr>
          <p:cNvSpPr/>
          <p:nvPr/>
        </p:nvSpPr>
        <p:spPr>
          <a:xfrm>
            <a:off x="6923313" y="3755571"/>
            <a:ext cx="4544785" cy="2286000"/>
          </a:xfrm>
          <a:prstGeom prst="roundRect">
            <a:avLst/>
          </a:prstGeom>
          <a:solidFill>
            <a:schemeClr val="tx1">
              <a:lumMod val="50000"/>
              <a:lumOff val="50000"/>
            </a:schemeClr>
          </a:solidFill>
          <a:ln w="5715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latin typeface="Arial Nova"/>
                <a:ea typeface="Arial Nova"/>
                <a:cs typeface="Arial Nova"/>
              </a:rPr>
              <a:t>Parenting and how to parent has changed dramatically over time. Everyone is busier, everyone's priorities are different and have pressures that affect everyone differently. Children are coming into settings from home life that may be unstable which makes that child hypersensitive is different situations. It can be difficult to meet that child’s needs as practitioners do not have the appropriate ratio or the right skills set. Having a busier lifestyle also means that children are in car seats, bouncers or walkers longer therefore do not experience the freedom of movement needed for their development or put in front of a screen too often which can impact their brain development.</a:t>
            </a:r>
            <a:endParaRPr lang="en-GB" sz="1200">
              <a:latin typeface="Arial Nova"/>
            </a:endParaRPr>
          </a:p>
        </p:txBody>
      </p:sp>
    </p:spTree>
    <p:extLst>
      <p:ext uri="{BB962C8B-B14F-4D97-AF65-F5344CB8AC3E}">
        <p14:creationId xmlns:p14="http://schemas.microsoft.com/office/powerpoint/2010/main" val="83113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14"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A448A3-FE50-3D2B-66B3-F82EBB19DC71}"/>
              </a:ext>
            </a:extLst>
          </p:cNvPr>
          <p:cNvSpPr>
            <a:spLocks noGrp="1"/>
          </p:cNvSpPr>
          <p:nvPr>
            <p:ph type="title"/>
          </p:nvPr>
        </p:nvSpPr>
        <p:spPr>
          <a:xfrm>
            <a:off x="1171074" y="1396686"/>
            <a:ext cx="3240506" cy="4064628"/>
          </a:xfrm>
        </p:spPr>
        <p:txBody>
          <a:bodyPr>
            <a:normAutofit/>
          </a:bodyPr>
          <a:lstStyle/>
          <a:p>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tx1">
                <a:lumMod val="50000"/>
                <a:lumOff val="50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F6BC370-1511-8AEB-2B03-89D76496DF1F}"/>
              </a:ext>
            </a:extLst>
          </p:cNvPr>
          <p:cNvSpPr>
            <a:spLocks noGrp="1"/>
          </p:cNvSpPr>
          <p:nvPr>
            <p:ph idx="1"/>
          </p:nvPr>
        </p:nvSpPr>
        <p:spPr>
          <a:xfrm>
            <a:off x="5010925" y="1526033"/>
            <a:ext cx="6570538" cy="3935281"/>
          </a:xfrm>
        </p:spPr>
        <p:txBody>
          <a:bodyPr vert="horz" lIns="91440" tIns="45720" rIns="91440" bIns="45720" rtlCol="0">
            <a:normAutofit/>
          </a:bodyPr>
          <a:lstStyle/>
          <a:p>
            <a:pPr marL="0" indent="0">
              <a:buNone/>
            </a:pPr>
            <a:r>
              <a:rPr lang="en-GB">
                <a:highlight>
                  <a:srgbClr val="FFFFFF"/>
                </a:highlight>
                <a:latin typeface="Arial Nova"/>
              </a:rPr>
              <a:t>These issues can become problematic, and this is why it is imperative that early year's settings provide continuous professional development and take the time to reflect and talk about the observations they have made. This can give a true reflection on the child’s need and can help give the child the right support. </a:t>
            </a:r>
          </a:p>
        </p:txBody>
      </p:sp>
    </p:spTree>
    <p:extLst>
      <p:ext uri="{BB962C8B-B14F-4D97-AF65-F5344CB8AC3E}">
        <p14:creationId xmlns:p14="http://schemas.microsoft.com/office/powerpoint/2010/main" val="22646303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AE48E-DA17-9C09-CB15-5B6B5D187062}"/>
              </a:ext>
            </a:extLst>
          </p:cNvPr>
          <p:cNvSpPr>
            <a:spLocks noGrp="1"/>
          </p:cNvSpPr>
          <p:nvPr>
            <p:ph type="title"/>
          </p:nvPr>
        </p:nvSpPr>
        <p:spPr>
          <a:xfrm>
            <a:off x="838200" y="365125"/>
            <a:ext cx="5558489" cy="1325563"/>
          </a:xfrm>
        </p:spPr>
        <p:txBody>
          <a:bodyPr>
            <a:normAutofit/>
          </a:bodyPr>
          <a:lstStyle/>
          <a:p>
            <a:r>
              <a:rPr lang="en-GB"/>
              <a:t>Activities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BF3FC09-7038-372A-AB0A-CF100D9AB749}"/>
              </a:ext>
            </a:extLst>
          </p:cNvPr>
          <p:cNvSpPr>
            <a:spLocks noGrp="1"/>
          </p:cNvSpPr>
          <p:nvPr>
            <p:ph idx="1"/>
          </p:nvPr>
        </p:nvSpPr>
        <p:spPr>
          <a:xfrm>
            <a:off x="838200" y="1825625"/>
            <a:ext cx="5558489" cy="4351338"/>
          </a:xfrm>
        </p:spPr>
        <p:txBody>
          <a:bodyPr vert="horz" lIns="91440" tIns="45720" rIns="91440" bIns="45720" rtlCol="0">
            <a:normAutofit/>
          </a:bodyPr>
          <a:lstStyle/>
          <a:p>
            <a:pPr marL="0" indent="0">
              <a:buNone/>
            </a:pPr>
            <a:r>
              <a:rPr lang="en-GB">
                <a:highlight>
                  <a:srgbClr val="FFFFFF"/>
                </a:highlight>
                <a:latin typeface="Arial Nova"/>
              </a:rPr>
              <a:t>When it comes to activities for the first 1000 days of a child’s life, some might think that the more toys, the better. This is not always true.</a:t>
            </a:r>
            <a:br>
              <a:rPr lang="en-GB">
                <a:highlight>
                  <a:srgbClr val="FFFFFF"/>
                </a:highlight>
                <a:latin typeface="Arial Nova"/>
              </a:rPr>
            </a:br>
            <a:r>
              <a:rPr lang="en-GB">
                <a:highlight>
                  <a:srgbClr val="FFFFFF"/>
                </a:highlight>
                <a:latin typeface="Arial Nova"/>
              </a:rPr>
              <a:t>This is the opportune time for the child build connections and need encouragement.</a:t>
            </a:r>
            <a:endParaRPr lang="en-US"/>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noFill/>
          <a:ln w="127000" cap="rnd">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77794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86B10-ABCB-F265-6228-3BEC41BCBAF2}"/>
              </a:ext>
            </a:extLst>
          </p:cNvPr>
          <p:cNvSpPr>
            <a:spLocks noGrp="1"/>
          </p:cNvSpPr>
          <p:nvPr>
            <p:ph type="title"/>
          </p:nvPr>
        </p:nvSpPr>
        <p:spPr/>
        <p:txBody>
          <a:bodyPr>
            <a:normAutofit/>
          </a:bodyPr>
          <a:lstStyle/>
          <a:p>
            <a:pPr algn="ctr"/>
            <a:r>
              <a:rPr lang="en-GB" sz="2800">
                <a:highlight>
                  <a:srgbClr val="FFFFFF"/>
                </a:highlight>
                <a:latin typeface="Arial Nova"/>
              </a:rPr>
              <a:t>0-6 months</a:t>
            </a:r>
            <a:br>
              <a:rPr lang="en-GB" sz="1200">
                <a:highlight>
                  <a:srgbClr val="FFFFFF"/>
                </a:highlight>
                <a:latin typeface="Arial Nova"/>
              </a:rPr>
            </a:br>
            <a:endParaRPr lang="en-GB" sz="1200">
              <a:highlight>
                <a:srgbClr val="FFFFFF"/>
              </a:highlight>
              <a:latin typeface="Arial Nova"/>
            </a:endParaRPr>
          </a:p>
        </p:txBody>
      </p:sp>
      <p:sp>
        <p:nvSpPr>
          <p:cNvPr id="3" name="Content Placeholder 2">
            <a:extLst>
              <a:ext uri="{FF2B5EF4-FFF2-40B4-BE49-F238E27FC236}">
                <a16:creationId xmlns:a16="http://schemas.microsoft.com/office/drawing/2014/main" id="{CF5E3F7B-DB7D-CDB7-9825-C21E5864AAA3}"/>
              </a:ext>
            </a:extLst>
          </p:cNvPr>
          <p:cNvSpPr>
            <a:spLocks noGrp="1"/>
          </p:cNvSpPr>
          <p:nvPr>
            <p:ph idx="1"/>
          </p:nvPr>
        </p:nvSpPr>
        <p:spPr>
          <a:xfrm>
            <a:off x="3592286" y="1390197"/>
            <a:ext cx="5007428" cy="4351338"/>
          </a:xfrm>
          <a:prstGeom prst="cloud">
            <a:avLst/>
          </a:prstGeom>
          <a:ln w="57150">
            <a:solidFill>
              <a:schemeClr val="accent2">
                <a:lumMod val="75000"/>
              </a:schemeClr>
            </a:solidFill>
          </a:ln>
        </p:spPr>
        <p:txBody>
          <a:bodyPr vert="horz" lIns="91440" tIns="45720" rIns="91440" bIns="45720" rtlCol="0" anchor="t">
            <a:noAutofit/>
          </a:bodyPr>
          <a:lstStyle/>
          <a:p>
            <a:pPr marL="0" indent="0" algn="ctr">
              <a:buNone/>
            </a:pPr>
            <a:r>
              <a:rPr lang="en-GB" sz="1600">
                <a:highlight>
                  <a:srgbClr val="FFFFFF"/>
                </a:highlight>
                <a:latin typeface="Arial Nova"/>
              </a:rPr>
              <a:t>This stage is all about processing and building attachments therefore sensory activities are essential. </a:t>
            </a:r>
            <a:br>
              <a:rPr lang="en-GB" sz="1600">
                <a:highlight>
                  <a:srgbClr val="FFFFFF"/>
                </a:highlight>
                <a:latin typeface="Arial Nova"/>
              </a:rPr>
            </a:br>
            <a:r>
              <a:rPr lang="en-GB" sz="1600">
                <a:highlight>
                  <a:srgbClr val="FFFFFF"/>
                </a:highlight>
                <a:latin typeface="Arial Nova"/>
              </a:rPr>
              <a:t>These activities can include ‘serve and return’; mimic whatever baby is doing be it a sound or face expression which can help with communication and emotional regulation. Tummy Time which helps strengthens baby’s muscles and prepare for later milestones like crawling.</a:t>
            </a:r>
          </a:p>
        </p:txBody>
      </p:sp>
      <p:pic>
        <p:nvPicPr>
          <p:cNvPr id="4" name="Picture 3" descr="A baby playing with a bag of beads&#10;&#10;AI-generated content may be incorrect.">
            <a:extLst>
              <a:ext uri="{FF2B5EF4-FFF2-40B4-BE49-F238E27FC236}">
                <a16:creationId xmlns:a16="http://schemas.microsoft.com/office/drawing/2014/main" id="{864899E8-0F7F-5141-52C1-B9B76554498D}"/>
              </a:ext>
            </a:extLst>
          </p:cNvPr>
          <p:cNvPicPr>
            <a:picLocks noChangeAspect="1"/>
          </p:cNvPicPr>
          <p:nvPr/>
        </p:nvPicPr>
        <p:blipFill>
          <a:blip r:embed="rId2"/>
          <a:stretch>
            <a:fillRect/>
          </a:stretch>
        </p:blipFill>
        <p:spPr>
          <a:xfrm>
            <a:off x="724333" y="361806"/>
            <a:ext cx="1876425" cy="2486025"/>
          </a:xfrm>
          <a:prstGeom prst="rect">
            <a:avLst/>
          </a:prstGeom>
        </p:spPr>
      </p:pic>
      <p:sp>
        <p:nvSpPr>
          <p:cNvPr id="5" name="TextBox 4">
            <a:extLst>
              <a:ext uri="{FF2B5EF4-FFF2-40B4-BE49-F238E27FC236}">
                <a16:creationId xmlns:a16="http://schemas.microsoft.com/office/drawing/2014/main" id="{88E19B4E-CC9B-33A5-D089-B0D319CC7A98}"/>
              </a:ext>
            </a:extLst>
          </p:cNvPr>
          <p:cNvSpPr txBox="1"/>
          <p:nvPr/>
        </p:nvSpPr>
        <p:spPr>
          <a:xfrm>
            <a:off x="135356" y="6460123"/>
            <a:ext cx="11734040" cy="26161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a:t>(Image 1: Little Livelong Learners 2020 Image 3:  </a:t>
            </a:r>
            <a:r>
              <a:rPr lang="en-GB" sz="1100" err="1"/>
              <a:t>Lovevery</a:t>
            </a:r>
            <a:r>
              <a:rPr lang="en-GB" sz="1100"/>
              <a:t> Blog  2020 Image 4:  Teach Early Years 2025 Image 4: Excelcare24.co.uk  2022)</a:t>
            </a:r>
            <a:endParaRPr lang="en-US"/>
          </a:p>
        </p:txBody>
      </p:sp>
      <p:pic>
        <p:nvPicPr>
          <p:cNvPr id="6" name="Picture 5" descr="A baby playing with water&#10;&#10;AI-generated content may be incorrect.">
            <a:extLst>
              <a:ext uri="{FF2B5EF4-FFF2-40B4-BE49-F238E27FC236}">
                <a16:creationId xmlns:a16="http://schemas.microsoft.com/office/drawing/2014/main" id="{56641963-2ADD-215B-9D11-EA3807BAA4FB}"/>
              </a:ext>
            </a:extLst>
          </p:cNvPr>
          <p:cNvPicPr>
            <a:picLocks noChangeAspect="1"/>
          </p:cNvPicPr>
          <p:nvPr/>
        </p:nvPicPr>
        <p:blipFill>
          <a:blip r:embed="rId3"/>
          <a:stretch>
            <a:fillRect/>
          </a:stretch>
        </p:blipFill>
        <p:spPr>
          <a:xfrm>
            <a:off x="9207274" y="476931"/>
            <a:ext cx="2442483" cy="1821997"/>
          </a:xfrm>
          <a:prstGeom prst="rect">
            <a:avLst/>
          </a:prstGeom>
        </p:spPr>
      </p:pic>
      <p:pic>
        <p:nvPicPr>
          <p:cNvPr id="7" name="Picture 6" descr="A baby lying on the floor with fingers in his mouth&#10;&#10;AI-generated content may be incorrect.">
            <a:extLst>
              <a:ext uri="{FF2B5EF4-FFF2-40B4-BE49-F238E27FC236}">
                <a16:creationId xmlns:a16="http://schemas.microsoft.com/office/drawing/2014/main" id="{2868DF84-6B4B-6A3F-269B-6BC4297993EB}"/>
              </a:ext>
            </a:extLst>
          </p:cNvPr>
          <p:cNvPicPr>
            <a:picLocks noChangeAspect="1"/>
          </p:cNvPicPr>
          <p:nvPr/>
        </p:nvPicPr>
        <p:blipFill>
          <a:blip r:embed="rId4"/>
          <a:stretch>
            <a:fillRect/>
          </a:stretch>
        </p:blipFill>
        <p:spPr>
          <a:xfrm>
            <a:off x="270103" y="3688217"/>
            <a:ext cx="2790825" cy="2115912"/>
          </a:xfrm>
          <a:prstGeom prst="rect">
            <a:avLst/>
          </a:prstGeom>
        </p:spPr>
      </p:pic>
      <p:pic>
        <p:nvPicPr>
          <p:cNvPr id="8" name="Picture 7" descr="A baby lying on a tray playing with a toy&#10;&#10;AI-generated content may be incorrect.">
            <a:extLst>
              <a:ext uri="{FF2B5EF4-FFF2-40B4-BE49-F238E27FC236}">
                <a16:creationId xmlns:a16="http://schemas.microsoft.com/office/drawing/2014/main" id="{C772EEF1-6D40-C415-F361-68DF476D0C95}"/>
              </a:ext>
            </a:extLst>
          </p:cNvPr>
          <p:cNvPicPr>
            <a:picLocks noChangeAspect="1"/>
          </p:cNvPicPr>
          <p:nvPr/>
        </p:nvPicPr>
        <p:blipFill>
          <a:blip r:embed="rId5"/>
          <a:stretch>
            <a:fillRect/>
          </a:stretch>
        </p:blipFill>
        <p:spPr>
          <a:xfrm>
            <a:off x="8934450" y="3661002"/>
            <a:ext cx="2988129" cy="2170339"/>
          </a:xfrm>
          <a:prstGeom prst="rect">
            <a:avLst/>
          </a:prstGeom>
        </p:spPr>
      </p:pic>
    </p:spTree>
    <p:extLst>
      <p:ext uri="{BB962C8B-B14F-4D97-AF65-F5344CB8AC3E}">
        <p14:creationId xmlns:p14="http://schemas.microsoft.com/office/powerpoint/2010/main" val="35093278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ox(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ox(in)">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ox(in)">
                                      <p:cBhvr>
                                        <p:cTn id="2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F912CC-1798-629D-5330-B23783447E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BE8943-AA9B-386B-195F-F58EEF478E7C}"/>
              </a:ext>
            </a:extLst>
          </p:cNvPr>
          <p:cNvSpPr>
            <a:spLocks noGrp="1"/>
          </p:cNvSpPr>
          <p:nvPr>
            <p:ph type="title"/>
          </p:nvPr>
        </p:nvSpPr>
        <p:spPr/>
        <p:txBody>
          <a:bodyPr>
            <a:normAutofit/>
          </a:bodyPr>
          <a:lstStyle/>
          <a:p>
            <a:pPr algn="ctr"/>
            <a:r>
              <a:rPr lang="en-GB" sz="2400">
                <a:highlight>
                  <a:srgbClr val="FFFFFF"/>
                </a:highlight>
                <a:latin typeface="Arial Nova"/>
              </a:rPr>
              <a:t>6-12 Months</a:t>
            </a:r>
            <a:br>
              <a:rPr lang="en-GB" sz="1200">
                <a:highlight>
                  <a:srgbClr val="FFFFFF"/>
                </a:highlight>
                <a:latin typeface="Arial Nova"/>
              </a:rPr>
            </a:br>
            <a:endParaRPr lang="en-GB" sz="1200">
              <a:highlight>
                <a:srgbClr val="FFFFFF"/>
              </a:highlight>
              <a:latin typeface="Arial Nova"/>
            </a:endParaRPr>
          </a:p>
        </p:txBody>
      </p:sp>
      <p:sp>
        <p:nvSpPr>
          <p:cNvPr id="3" name="Content Placeholder 2">
            <a:extLst>
              <a:ext uri="{FF2B5EF4-FFF2-40B4-BE49-F238E27FC236}">
                <a16:creationId xmlns:a16="http://schemas.microsoft.com/office/drawing/2014/main" id="{3DB67784-52B8-6FA6-EE38-8BBE7D4957B0}"/>
              </a:ext>
            </a:extLst>
          </p:cNvPr>
          <p:cNvSpPr>
            <a:spLocks noGrp="1"/>
          </p:cNvSpPr>
          <p:nvPr>
            <p:ph idx="1"/>
          </p:nvPr>
        </p:nvSpPr>
        <p:spPr>
          <a:xfrm>
            <a:off x="3526972" y="1259569"/>
            <a:ext cx="5442856" cy="4481966"/>
          </a:xfrm>
          <a:prstGeom prst="cloud">
            <a:avLst/>
          </a:prstGeom>
          <a:ln w="57150">
            <a:solidFill>
              <a:schemeClr val="accent2">
                <a:lumMod val="75000"/>
              </a:schemeClr>
            </a:solidFill>
          </a:ln>
        </p:spPr>
        <p:txBody>
          <a:bodyPr vert="horz" lIns="91440" tIns="45720" rIns="91440" bIns="45720" rtlCol="0" anchor="t">
            <a:noAutofit/>
          </a:bodyPr>
          <a:lstStyle/>
          <a:p>
            <a:pPr marL="0" indent="0" algn="ctr">
              <a:buNone/>
            </a:pPr>
            <a:r>
              <a:rPr lang="en-GB" sz="1200">
                <a:highlight>
                  <a:srgbClr val="FFFFFF"/>
                </a:highlight>
                <a:latin typeface="Arial Nova"/>
              </a:rPr>
              <a:t>This stage is where they have more movement and start to develop their fine motor skills.</a:t>
            </a:r>
            <a:br>
              <a:rPr lang="en-GB" sz="1200">
                <a:highlight>
                  <a:srgbClr val="FFFFFF"/>
                </a:highlight>
                <a:latin typeface="Arial Nova"/>
              </a:rPr>
            </a:br>
            <a:r>
              <a:rPr lang="en-GB" sz="1200">
                <a:highlight>
                  <a:srgbClr val="FFFFFF"/>
                </a:highlight>
                <a:latin typeface="Arial Nova"/>
              </a:rPr>
              <a:t>Introducing them to household objects which have different weights and textures can help stimulate them in a sensory way. Things like different clothing, different materials like metals or wood (wooden spoon, metal cutlery) and finding new games to play.</a:t>
            </a:r>
            <a:br>
              <a:rPr lang="en-GB" sz="1800">
                <a:highlight>
                  <a:srgbClr val="FFFFFF"/>
                </a:highlight>
                <a:latin typeface="Arial Nova"/>
              </a:rPr>
            </a:br>
            <a:r>
              <a:rPr lang="en-GB" sz="1200">
                <a:highlight>
                  <a:srgbClr val="FFFFFF"/>
                </a:highlight>
                <a:latin typeface="Arial Nova"/>
              </a:rPr>
              <a:t>Tap </a:t>
            </a:r>
            <a:r>
              <a:rPr lang="en-GB" sz="1200" err="1">
                <a:highlight>
                  <a:srgbClr val="FFFFFF"/>
                </a:highlight>
                <a:latin typeface="Arial Nova"/>
              </a:rPr>
              <a:t>Tap</a:t>
            </a:r>
            <a:r>
              <a:rPr lang="en-GB" sz="1200">
                <a:highlight>
                  <a:srgbClr val="FFFFFF"/>
                </a:highlight>
                <a:latin typeface="Arial Nova"/>
              </a:rPr>
              <a:t> Box’ is also a great game where you hide objects in a box and introduce them one at a time and return them back to the box or Peek-a-Boo. These games help with the child understanding that things are still there even though you can always see them.</a:t>
            </a:r>
            <a:br>
              <a:rPr lang="en-GB" sz="1200">
                <a:highlight>
                  <a:srgbClr val="FFFFFF"/>
                </a:highlight>
                <a:latin typeface="Arial Nova"/>
              </a:rPr>
            </a:br>
            <a:r>
              <a:rPr lang="en-GB" sz="1200">
                <a:highlight>
                  <a:srgbClr val="FFFFFF"/>
                </a:highlight>
                <a:latin typeface="Arial Nova"/>
              </a:rPr>
              <a:t>Finger foods are great for this stage because it helps with their independence, explore new soft foods, develops pincer grip and is a lot of fun!</a:t>
            </a:r>
          </a:p>
        </p:txBody>
      </p:sp>
      <p:pic>
        <p:nvPicPr>
          <p:cNvPr id="9" name="Picture 8" descr="A baby playing with a green colander&#10;&#10;AI-generated content may be incorrect.">
            <a:extLst>
              <a:ext uri="{FF2B5EF4-FFF2-40B4-BE49-F238E27FC236}">
                <a16:creationId xmlns:a16="http://schemas.microsoft.com/office/drawing/2014/main" id="{679CDF71-809D-42CD-5BFA-5C1F098C78CF}"/>
              </a:ext>
            </a:extLst>
          </p:cNvPr>
          <p:cNvPicPr>
            <a:picLocks noChangeAspect="1"/>
          </p:cNvPicPr>
          <p:nvPr/>
        </p:nvPicPr>
        <p:blipFill>
          <a:blip r:embed="rId2"/>
          <a:stretch>
            <a:fillRect/>
          </a:stretch>
        </p:blipFill>
        <p:spPr>
          <a:xfrm>
            <a:off x="273916" y="2049256"/>
            <a:ext cx="3061278" cy="2763116"/>
          </a:xfrm>
          <a:prstGeom prst="rect">
            <a:avLst/>
          </a:prstGeom>
        </p:spPr>
      </p:pic>
      <p:sp>
        <p:nvSpPr>
          <p:cNvPr id="10" name="TextBox 9">
            <a:extLst>
              <a:ext uri="{FF2B5EF4-FFF2-40B4-BE49-F238E27FC236}">
                <a16:creationId xmlns:a16="http://schemas.microsoft.com/office/drawing/2014/main" id="{BC5C63ED-5656-72C0-EC52-2CAE90DE3487}"/>
              </a:ext>
            </a:extLst>
          </p:cNvPr>
          <p:cNvSpPr txBox="1"/>
          <p:nvPr/>
        </p:nvSpPr>
        <p:spPr>
          <a:xfrm>
            <a:off x="620715" y="6149409"/>
            <a:ext cx="1052328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a:t>(Image 1: Boston Baby Nurse and Nanny 2022 Image 2: Little Learning Club 2020)</a:t>
            </a:r>
            <a:endParaRPr lang="en-US"/>
          </a:p>
        </p:txBody>
      </p:sp>
      <p:pic>
        <p:nvPicPr>
          <p:cNvPr id="11" name="Picture 10" descr="A baby playing with beads&#10;&#10;AI-generated content may be incorrect.">
            <a:extLst>
              <a:ext uri="{FF2B5EF4-FFF2-40B4-BE49-F238E27FC236}">
                <a16:creationId xmlns:a16="http://schemas.microsoft.com/office/drawing/2014/main" id="{14EFC31A-89DC-B2CA-966F-D9305167833B}"/>
              </a:ext>
            </a:extLst>
          </p:cNvPr>
          <p:cNvPicPr>
            <a:picLocks noChangeAspect="1"/>
          </p:cNvPicPr>
          <p:nvPr/>
        </p:nvPicPr>
        <p:blipFill>
          <a:blip r:embed="rId3"/>
          <a:stretch>
            <a:fillRect/>
          </a:stretch>
        </p:blipFill>
        <p:spPr>
          <a:xfrm>
            <a:off x="9327140" y="2156114"/>
            <a:ext cx="2681721" cy="2672773"/>
          </a:xfrm>
          <a:prstGeom prst="rect">
            <a:avLst/>
          </a:prstGeom>
        </p:spPr>
      </p:pic>
    </p:spTree>
    <p:extLst>
      <p:ext uri="{BB962C8B-B14F-4D97-AF65-F5344CB8AC3E}">
        <p14:creationId xmlns:p14="http://schemas.microsoft.com/office/powerpoint/2010/main" val="6136053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ox(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ox(in)">
                                      <p:cBhvr>
                                        <p:cTn id="1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BEA0D-AB93-7A99-3EC7-C4900062B3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181B3F-B56B-B085-B58C-17C344CC32ED}"/>
              </a:ext>
            </a:extLst>
          </p:cNvPr>
          <p:cNvSpPr>
            <a:spLocks noGrp="1"/>
          </p:cNvSpPr>
          <p:nvPr>
            <p:ph type="title"/>
          </p:nvPr>
        </p:nvSpPr>
        <p:spPr/>
        <p:txBody>
          <a:bodyPr>
            <a:normAutofit/>
          </a:bodyPr>
          <a:lstStyle/>
          <a:p>
            <a:pPr algn="ctr"/>
            <a:r>
              <a:rPr lang="en-GB" sz="2400">
                <a:highlight>
                  <a:srgbClr val="FFFFFF"/>
                </a:highlight>
                <a:latin typeface="Arial Nova"/>
              </a:rPr>
              <a:t>12-24 Months</a:t>
            </a:r>
            <a:br>
              <a:rPr lang="en-GB" sz="1200">
                <a:highlight>
                  <a:srgbClr val="FFFFFF"/>
                </a:highlight>
                <a:latin typeface="Arial Nova"/>
              </a:rPr>
            </a:br>
            <a:endParaRPr lang="en-GB" sz="1200">
              <a:highlight>
                <a:srgbClr val="FFFFFF"/>
              </a:highlight>
              <a:latin typeface="Arial Nova"/>
            </a:endParaRPr>
          </a:p>
        </p:txBody>
      </p:sp>
      <p:sp>
        <p:nvSpPr>
          <p:cNvPr id="3" name="Content Placeholder 2">
            <a:extLst>
              <a:ext uri="{FF2B5EF4-FFF2-40B4-BE49-F238E27FC236}">
                <a16:creationId xmlns:a16="http://schemas.microsoft.com/office/drawing/2014/main" id="{1DF6A644-7A98-6A59-0CC4-1C38DA48AE25}"/>
              </a:ext>
            </a:extLst>
          </p:cNvPr>
          <p:cNvSpPr>
            <a:spLocks noGrp="1"/>
          </p:cNvSpPr>
          <p:nvPr>
            <p:ph idx="1"/>
          </p:nvPr>
        </p:nvSpPr>
        <p:spPr>
          <a:xfrm>
            <a:off x="3646715" y="1161598"/>
            <a:ext cx="5138055" cy="4721451"/>
          </a:xfrm>
          <a:prstGeom prst="cloud">
            <a:avLst/>
          </a:prstGeom>
          <a:ln w="57150">
            <a:solidFill>
              <a:schemeClr val="accent2">
                <a:lumMod val="75000"/>
              </a:schemeClr>
            </a:solidFill>
          </a:ln>
        </p:spPr>
        <p:txBody>
          <a:bodyPr vert="horz" lIns="91440" tIns="45720" rIns="91440" bIns="45720" rtlCol="0" anchor="t">
            <a:noAutofit/>
          </a:bodyPr>
          <a:lstStyle/>
          <a:p>
            <a:pPr marL="0" indent="0" algn="ctr">
              <a:buNone/>
            </a:pPr>
            <a:r>
              <a:rPr lang="en-GB" sz="1200">
                <a:highlight>
                  <a:srgbClr val="FFFFFF"/>
                </a:highlight>
                <a:latin typeface="Arial Nova"/>
              </a:rPr>
              <a:t>This stage is where the real fun begins!</a:t>
            </a:r>
            <a:br>
              <a:rPr lang="en-GB" sz="1200">
                <a:highlight>
                  <a:srgbClr val="FFFFFF"/>
                </a:highlight>
                <a:latin typeface="Arial Nova"/>
              </a:rPr>
            </a:br>
            <a:r>
              <a:rPr lang="en-GB" sz="1200">
                <a:highlight>
                  <a:srgbClr val="FFFFFF"/>
                </a:highlight>
                <a:latin typeface="Arial Nova"/>
              </a:rPr>
              <a:t>This is where children being to test boundaries, understand their role in the world and where their self-actualisation comes into play.</a:t>
            </a:r>
            <a:br>
              <a:rPr lang="en-GB" sz="1200">
                <a:highlight>
                  <a:srgbClr val="FFFFFF"/>
                </a:highlight>
                <a:latin typeface="Arial Nova"/>
              </a:rPr>
            </a:br>
            <a:r>
              <a:rPr lang="en-GB" sz="1200">
                <a:highlight>
                  <a:srgbClr val="FFFFFF"/>
                </a:highlight>
                <a:latin typeface="Arial Nova"/>
              </a:rPr>
              <a:t>Role playing games are always fun at this age. It gives the child the opportunity to feel helpful and all grown up, like they are doing something important.</a:t>
            </a:r>
            <a:br>
              <a:rPr lang="en-GB" sz="1200">
                <a:highlight>
                  <a:srgbClr val="FFFFFF"/>
                </a:highlight>
                <a:latin typeface="Arial Nova"/>
              </a:rPr>
            </a:br>
            <a:r>
              <a:rPr lang="en-GB" sz="1200">
                <a:highlight>
                  <a:srgbClr val="FFFFFF"/>
                </a:highlight>
                <a:latin typeface="Arial Nova"/>
              </a:rPr>
              <a:t>Developing their gross motor skills by building obstacle course out of everyday items. This can help them push the boundaries of what they can do physically, build their confidence and seeing what they can do without someone correcting their movements.</a:t>
            </a:r>
            <a:br>
              <a:rPr lang="en-GB" sz="1200">
                <a:highlight>
                  <a:srgbClr val="FFFFFF"/>
                </a:highlight>
                <a:latin typeface="Arial Nova"/>
              </a:rPr>
            </a:br>
            <a:r>
              <a:rPr lang="en-GB" sz="1200">
                <a:highlight>
                  <a:srgbClr val="FFFFFF"/>
                </a:highlight>
                <a:latin typeface="Arial Nova"/>
              </a:rPr>
              <a:t>Giving them opportunities to develop their cognitive needs by giving them cause and effect play. This can be with water, sand or mud. Giving them different size cups, funnels and sponges. Letting them the chance to learn about gravity, volume and displacement in their own way.</a:t>
            </a:r>
            <a:endParaRPr lang="en-US"/>
          </a:p>
        </p:txBody>
      </p:sp>
      <p:sp>
        <p:nvSpPr>
          <p:cNvPr id="10" name="TextBox 9">
            <a:extLst>
              <a:ext uri="{FF2B5EF4-FFF2-40B4-BE49-F238E27FC236}">
                <a16:creationId xmlns:a16="http://schemas.microsoft.com/office/drawing/2014/main" id="{BC66ACDD-A319-BE3F-899D-DD459C5412DD}"/>
              </a:ext>
            </a:extLst>
          </p:cNvPr>
          <p:cNvSpPr txBox="1"/>
          <p:nvPr/>
        </p:nvSpPr>
        <p:spPr>
          <a:xfrm>
            <a:off x="620715" y="6149409"/>
            <a:ext cx="1052328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a:t>(Image 1: NCT 2020 Image 2: </a:t>
            </a:r>
            <a:r>
              <a:rPr lang="en-GB" sz="1100" err="1"/>
              <a:t>Lovevery</a:t>
            </a:r>
            <a:r>
              <a:rPr lang="en-GB" sz="1100"/>
              <a:t> Blog 2022)</a:t>
            </a:r>
            <a:endParaRPr lang="en-US"/>
          </a:p>
        </p:txBody>
      </p:sp>
      <p:pic>
        <p:nvPicPr>
          <p:cNvPr id="4" name="Picture 3" descr="Two children with painted hands&#10;&#10;AI-generated content may be incorrect.">
            <a:extLst>
              <a:ext uri="{FF2B5EF4-FFF2-40B4-BE49-F238E27FC236}">
                <a16:creationId xmlns:a16="http://schemas.microsoft.com/office/drawing/2014/main" id="{6F5CB077-3685-E944-A569-43E6E3543455}"/>
              </a:ext>
            </a:extLst>
          </p:cNvPr>
          <p:cNvPicPr>
            <a:picLocks noChangeAspect="1"/>
          </p:cNvPicPr>
          <p:nvPr/>
        </p:nvPicPr>
        <p:blipFill>
          <a:blip r:embed="rId2"/>
          <a:stretch>
            <a:fillRect/>
          </a:stretch>
        </p:blipFill>
        <p:spPr>
          <a:xfrm>
            <a:off x="163966" y="2157413"/>
            <a:ext cx="3122841" cy="2488748"/>
          </a:xfrm>
          <a:prstGeom prst="rect">
            <a:avLst/>
          </a:prstGeom>
        </p:spPr>
      </p:pic>
      <p:pic>
        <p:nvPicPr>
          <p:cNvPr id="5" name="Picture 4" descr="A baby playing with toys&#10;&#10;AI-generated content may be incorrect.">
            <a:extLst>
              <a:ext uri="{FF2B5EF4-FFF2-40B4-BE49-F238E27FC236}">
                <a16:creationId xmlns:a16="http://schemas.microsoft.com/office/drawing/2014/main" id="{BA78AD86-FF93-CC0B-0BEA-2A7DEBB0CC03}"/>
              </a:ext>
            </a:extLst>
          </p:cNvPr>
          <p:cNvPicPr>
            <a:picLocks noChangeAspect="1"/>
          </p:cNvPicPr>
          <p:nvPr/>
        </p:nvPicPr>
        <p:blipFill>
          <a:blip r:embed="rId3"/>
          <a:stretch>
            <a:fillRect/>
          </a:stretch>
        </p:blipFill>
        <p:spPr>
          <a:xfrm>
            <a:off x="9090252" y="2386013"/>
            <a:ext cx="2872468" cy="2260147"/>
          </a:xfrm>
          <a:prstGeom prst="rect">
            <a:avLst/>
          </a:prstGeom>
        </p:spPr>
      </p:pic>
    </p:spTree>
    <p:extLst>
      <p:ext uri="{BB962C8B-B14F-4D97-AF65-F5344CB8AC3E}">
        <p14:creationId xmlns:p14="http://schemas.microsoft.com/office/powerpoint/2010/main" val="34897715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ox(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13C2A2-78D9-8D6A-F38C-AB926F61EF2E}"/>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2200">
                <a:highlight>
                  <a:srgbClr val="FFFFFF"/>
                </a:highlight>
                <a:latin typeface="Arial Nova"/>
              </a:rPr>
              <a:t>It is also important not to underestimate the power of quiet play.</a:t>
            </a:r>
            <a:br>
              <a:rPr lang="en-GB" sz="2200">
                <a:highlight>
                  <a:srgbClr val="FFFFFF"/>
                </a:highlight>
                <a:latin typeface="Arial Nova"/>
              </a:rPr>
            </a:br>
            <a:r>
              <a:rPr lang="en-GB" sz="2200">
                <a:highlight>
                  <a:srgbClr val="FFFFFF"/>
                </a:highlight>
                <a:latin typeface="Arial Nova"/>
              </a:rPr>
              <a:t>Let the child explore and play without your input can be difficult sometimes but it is so essential and necessary for the child time to play uninterrupted so their brain and develop a long attention span. </a:t>
            </a:r>
          </a:p>
        </p:txBody>
      </p:sp>
      <p:pic>
        <p:nvPicPr>
          <p:cNvPr id="5" name="Picture 4" descr="Child toys in a room">
            <a:extLst>
              <a:ext uri="{FF2B5EF4-FFF2-40B4-BE49-F238E27FC236}">
                <a16:creationId xmlns:a16="http://schemas.microsoft.com/office/drawing/2014/main" id="{1B245B44-69D0-BD61-D94B-7510059613F5}"/>
              </a:ext>
            </a:extLst>
          </p:cNvPr>
          <p:cNvPicPr>
            <a:picLocks noChangeAspect="1"/>
          </p:cNvPicPr>
          <p:nvPr/>
        </p:nvPicPr>
        <p:blipFill>
          <a:blip r:embed="rId2"/>
          <a:srcRect l="21029" r="12116" b="-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393049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AC0B88-2D7F-13A8-7862-9F3F843383F5}"/>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GB" sz="2800">
                <a:solidFill>
                  <a:srgbClr val="FFFFFF"/>
                </a:solidFill>
              </a:rPr>
              <a:t>Loose Parts</a:t>
            </a:r>
            <a:endParaRPr lang="en-US" sz="2800">
              <a:solidFill>
                <a:srgbClr val="FFFFFF"/>
              </a:solidFill>
            </a:endParaRP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AC9B4F-9EB3-2CC1-32A9-3A8F3F611E10}"/>
              </a:ext>
            </a:extLst>
          </p:cNvPr>
          <p:cNvSpPr>
            <a:spLocks noGrp="1"/>
          </p:cNvSpPr>
          <p:nvPr>
            <p:ph sz="half" idx="1"/>
          </p:nvPr>
        </p:nvSpPr>
        <p:spPr>
          <a:xfrm>
            <a:off x="6574536" y="640080"/>
            <a:ext cx="5053066" cy="2546604"/>
          </a:xfrm>
        </p:spPr>
        <p:txBody>
          <a:bodyPr vert="horz" lIns="91440" tIns="45720" rIns="91440" bIns="45720" rtlCol="0">
            <a:normAutofit fontScale="92500" lnSpcReduction="10000"/>
          </a:bodyPr>
          <a:lstStyle/>
          <a:p>
            <a:pPr marL="0" indent="0">
              <a:buNone/>
            </a:pPr>
            <a:r>
              <a:rPr lang="en-GB" sz="1900">
                <a:highlight>
                  <a:srgbClr val="FFFFFF"/>
                </a:highlight>
                <a:latin typeface="Arial Nova"/>
              </a:rPr>
              <a:t>Froebelian and Montessori believe that using loose parts are a brilliant and affective way of help a child’s development. Although Froebelian’s approach is more for the child to learn about connectedness to all things and Montessori believes in the more sensory and functional aspect. Both believe in the freedom of exploration using different materials.</a:t>
            </a:r>
            <a:br>
              <a:rPr lang="en-GB" sz="1900">
                <a:highlight>
                  <a:srgbClr val="FFFFFF"/>
                </a:highlight>
                <a:latin typeface="Arial Nova"/>
              </a:rPr>
            </a:br>
            <a:endParaRPr lang="en-GB" sz="1900">
              <a:highlight>
                <a:srgbClr val="FFFFFF"/>
              </a:highlight>
              <a:latin typeface="Arial Nova"/>
            </a:endParaRPr>
          </a:p>
        </p:txBody>
      </p:sp>
      <p:sp>
        <p:nvSpPr>
          <p:cNvPr id="4" name="Content Placeholder 3">
            <a:extLst>
              <a:ext uri="{FF2B5EF4-FFF2-40B4-BE49-F238E27FC236}">
                <a16:creationId xmlns:a16="http://schemas.microsoft.com/office/drawing/2014/main" id="{D8EAFE9A-AE82-E0D9-F0D8-4076D85044F8}"/>
              </a:ext>
            </a:extLst>
          </p:cNvPr>
          <p:cNvSpPr>
            <a:spLocks noGrp="1"/>
          </p:cNvSpPr>
          <p:nvPr>
            <p:ph sz="half" idx="2"/>
          </p:nvPr>
        </p:nvSpPr>
        <p:spPr>
          <a:xfrm>
            <a:off x="6570204" y="3671315"/>
            <a:ext cx="5057398" cy="2546605"/>
          </a:xfrm>
        </p:spPr>
        <p:txBody>
          <a:bodyPr vert="horz" lIns="91440" tIns="45720" rIns="91440" bIns="45720" rtlCol="0" anchor="t">
            <a:normAutofit fontScale="92500" lnSpcReduction="10000"/>
          </a:bodyPr>
          <a:lstStyle/>
          <a:p>
            <a:pPr marL="0" indent="0">
              <a:buNone/>
            </a:pPr>
            <a:r>
              <a:rPr lang="en-GB" sz="1800">
                <a:highlight>
                  <a:srgbClr val="FFFFFF"/>
                </a:highlight>
                <a:latin typeface="Arial Nova"/>
              </a:rPr>
              <a:t>Loose Parts are things that do not have instruction. You can do what you like with them; there is not one way of playing. They can be anything you like!</a:t>
            </a:r>
            <a:br>
              <a:rPr lang="en-GB" sz="1800">
                <a:highlight>
                  <a:srgbClr val="FFFFFF"/>
                </a:highlight>
                <a:latin typeface="Arial Nova"/>
              </a:rPr>
            </a:br>
            <a:r>
              <a:rPr lang="en-GB" sz="1800">
                <a:highlight>
                  <a:srgbClr val="FFFFFF"/>
                </a:highlight>
                <a:latin typeface="Arial Nova"/>
              </a:rPr>
              <a:t>The difficulties with ‘closed toys’ are that a doll is a doll or a car is a car and it can be difficult for the child to think of it as anything else.</a:t>
            </a:r>
            <a:br>
              <a:rPr lang="en-GB" sz="1800">
                <a:highlight>
                  <a:srgbClr val="FFFFFF"/>
                </a:highlight>
                <a:latin typeface="Arial Nova"/>
              </a:rPr>
            </a:br>
            <a:r>
              <a:rPr lang="en-GB" sz="1800">
                <a:highlight>
                  <a:srgbClr val="FFFFFF"/>
                </a:highlight>
                <a:latin typeface="Arial Nova"/>
              </a:rPr>
              <a:t>Loose part can be a cardboard box, an empty plastic bottle or old scarf and the functions on these are endless. The child imagination can begin to create a world of endless possibilities</a:t>
            </a:r>
            <a:br>
              <a:rPr lang="en-GB" sz="1400">
                <a:highlight>
                  <a:srgbClr val="FFFFFF"/>
                </a:highlight>
                <a:latin typeface="Arial Nova"/>
              </a:rPr>
            </a:br>
            <a:endParaRPr lang="en-GB" sz="1400">
              <a:highlight>
                <a:srgbClr val="FFFFFF"/>
              </a:highlight>
              <a:latin typeface="Arial Nova"/>
            </a:endParaRPr>
          </a:p>
        </p:txBody>
      </p:sp>
    </p:spTree>
    <p:extLst>
      <p:ext uri="{BB962C8B-B14F-4D97-AF65-F5344CB8AC3E}">
        <p14:creationId xmlns:p14="http://schemas.microsoft.com/office/powerpoint/2010/main" val="31489105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E2CBB-0892-CCA5-7141-A94A9313BA5A}"/>
            </a:ext>
          </a:extLst>
        </p:cNvPr>
        <p:cNvGrpSpPr/>
        <p:nvPr/>
      </p:nvGrpSpPr>
      <p:grpSpPr>
        <a:xfrm>
          <a:off x="0" y="0"/>
          <a:ext cx="0" cy="0"/>
          <a:chOff x="0" y="0"/>
          <a:chExt cx="0" cy="0"/>
        </a:xfrm>
      </p:grpSpPr>
      <p:sp>
        <p:nvSpPr>
          <p:cNvPr id="7" name="Circle: Hollow 6">
            <a:extLst>
              <a:ext uri="{FF2B5EF4-FFF2-40B4-BE49-F238E27FC236}">
                <a16:creationId xmlns:a16="http://schemas.microsoft.com/office/drawing/2014/main" id="{9E780CC8-2C7F-1F02-4EBD-B35582DE2855}"/>
              </a:ext>
            </a:extLst>
          </p:cNvPr>
          <p:cNvSpPr/>
          <p:nvPr/>
        </p:nvSpPr>
        <p:spPr>
          <a:xfrm>
            <a:off x="-3504685" y="-476149"/>
            <a:ext cx="7390064" cy="7713620"/>
          </a:xfrm>
          <a:prstGeom prst="donut">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a:extLst>
              <a:ext uri="{FF2B5EF4-FFF2-40B4-BE49-F238E27FC236}">
                <a16:creationId xmlns:a16="http://schemas.microsoft.com/office/drawing/2014/main" id="{4FAF22F7-B6C1-1B2A-090A-7A8B0807C394}"/>
              </a:ext>
            </a:extLst>
          </p:cNvPr>
          <p:cNvSpPr txBox="1"/>
          <p:nvPr/>
        </p:nvSpPr>
        <p:spPr>
          <a:xfrm>
            <a:off x="5605052" y="1719833"/>
            <a:ext cx="5212841" cy="3765292"/>
          </a:xfrm>
          <a:prstGeom prst="flowChartConnector">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highlight>
                  <a:srgbClr val="FFFFFF"/>
                </a:highlight>
                <a:latin typeface="Arial Nova"/>
              </a:rPr>
              <a:t>Storage; where can they be store and organised in an aesthetically applying way?</a:t>
            </a:r>
            <a:br>
              <a:rPr lang="en-GB" sz="2800">
                <a:highlight>
                  <a:srgbClr val="FFFFFF"/>
                </a:highlight>
                <a:latin typeface="Arial Nova"/>
              </a:rPr>
            </a:br>
            <a:endParaRPr lang="en-GB" sz="2800">
              <a:highlight>
                <a:srgbClr val="FFFFFF"/>
              </a:highlight>
              <a:latin typeface="Arial Nova"/>
            </a:endParaRPr>
          </a:p>
        </p:txBody>
      </p:sp>
      <p:sp>
        <p:nvSpPr>
          <p:cNvPr id="17" name="Oval 16">
            <a:extLst>
              <a:ext uri="{FF2B5EF4-FFF2-40B4-BE49-F238E27FC236}">
                <a16:creationId xmlns:a16="http://schemas.microsoft.com/office/drawing/2014/main" id="{39FA78A5-F974-2D9D-DE52-530C50FFBCEE}"/>
              </a:ext>
            </a:extLst>
          </p:cNvPr>
          <p:cNvSpPr/>
          <p:nvPr/>
        </p:nvSpPr>
        <p:spPr>
          <a:xfrm>
            <a:off x="2230726" y="114200"/>
            <a:ext cx="1356357" cy="1361812"/>
          </a:xfrm>
          <a:prstGeom prst="donut">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4EF2EF40-68A1-29FF-0162-23AD4C0D765B}"/>
              </a:ext>
            </a:extLst>
          </p:cNvPr>
          <p:cNvSpPr/>
          <p:nvPr/>
        </p:nvSpPr>
        <p:spPr>
          <a:xfrm rot="1500000">
            <a:off x="3896317" y="1283100"/>
            <a:ext cx="1082927" cy="293880"/>
          </a:xfrm>
          <a:prstGeom prst="roundRect">
            <a:avLst/>
          </a:prstGeom>
          <a:solidFill>
            <a:schemeClr val="accent2">
              <a:lumMod val="60000"/>
              <a:lumOff val="40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A4A6505F-9FDD-0375-9F94-D8ED0C1EB660}"/>
              </a:ext>
            </a:extLst>
          </p:cNvPr>
          <p:cNvSpPr txBox="1"/>
          <p:nvPr/>
        </p:nvSpPr>
        <p:spPr>
          <a:xfrm>
            <a:off x="251732" y="1786618"/>
            <a:ext cx="2362200" cy="298543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latin typeface="Arial Nova"/>
              </a:rPr>
              <a:t>Introducing child to this kind of play can help develop their cognitive development, fine and gross motor skills, sensory opportunities and language and literacy skills.</a:t>
            </a:r>
            <a:br>
              <a:rPr lang="en-GB" sz="1600">
                <a:highlight>
                  <a:srgbClr val="FFFFFF"/>
                </a:highlight>
                <a:latin typeface="Arial Nova"/>
              </a:rPr>
            </a:br>
            <a:r>
              <a:rPr lang="en-GB" sz="1600">
                <a:highlight>
                  <a:srgbClr val="FFFFFF"/>
                </a:highlight>
                <a:latin typeface="Arial Nova"/>
              </a:rPr>
              <a:t>When providing these experiences, remember the 3 S’s.</a:t>
            </a:r>
            <a:br>
              <a:rPr lang="en-GB" sz="1200">
                <a:highlight>
                  <a:srgbClr val="FFFFFF"/>
                </a:highlight>
                <a:latin typeface="Arial Nova"/>
              </a:rPr>
            </a:br>
            <a:endParaRPr lang="en-GB" sz="1200">
              <a:highlight>
                <a:srgbClr val="FFFFFF"/>
              </a:highlight>
              <a:latin typeface="Arial Nova"/>
            </a:endParaRPr>
          </a:p>
        </p:txBody>
      </p:sp>
      <p:sp>
        <p:nvSpPr>
          <p:cNvPr id="5" name="Oval 4">
            <a:extLst>
              <a:ext uri="{FF2B5EF4-FFF2-40B4-BE49-F238E27FC236}">
                <a16:creationId xmlns:a16="http://schemas.microsoft.com/office/drawing/2014/main" id="{1921D992-2C2E-1CD1-B889-36FAC42BE62D}"/>
              </a:ext>
            </a:extLst>
          </p:cNvPr>
          <p:cNvSpPr/>
          <p:nvPr/>
        </p:nvSpPr>
        <p:spPr>
          <a:xfrm>
            <a:off x="3047155" y="2694114"/>
            <a:ext cx="1356357" cy="1361812"/>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8C595CEB-06E9-FF6B-9A79-B3098BD10BF6}"/>
              </a:ext>
            </a:extLst>
          </p:cNvPr>
          <p:cNvSpPr/>
          <p:nvPr/>
        </p:nvSpPr>
        <p:spPr>
          <a:xfrm>
            <a:off x="2230725" y="5317570"/>
            <a:ext cx="1356357" cy="1361812"/>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230557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9DAB5-87DB-DFBF-B295-0CCC2696767A}"/>
            </a:ext>
          </a:extLst>
        </p:cNvPr>
        <p:cNvGrpSpPr/>
        <p:nvPr/>
      </p:nvGrpSpPr>
      <p:grpSpPr>
        <a:xfrm>
          <a:off x="0" y="0"/>
          <a:ext cx="0" cy="0"/>
          <a:chOff x="0" y="0"/>
          <a:chExt cx="0" cy="0"/>
        </a:xfrm>
      </p:grpSpPr>
      <p:sp>
        <p:nvSpPr>
          <p:cNvPr id="7" name="Circle: Hollow 6">
            <a:extLst>
              <a:ext uri="{FF2B5EF4-FFF2-40B4-BE49-F238E27FC236}">
                <a16:creationId xmlns:a16="http://schemas.microsoft.com/office/drawing/2014/main" id="{64760BC9-6845-3CFB-A223-430E6F85054F}"/>
              </a:ext>
            </a:extLst>
          </p:cNvPr>
          <p:cNvSpPr/>
          <p:nvPr/>
        </p:nvSpPr>
        <p:spPr>
          <a:xfrm>
            <a:off x="-3504685" y="-476149"/>
            <a:ext cx="7390064" cy="7713620"/>
          </a:xfrm>
          <a:prstGeom prst="donut">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a:extLst>
              <a:ext uri="{FF2B5EF4-FFF2-40B4-BE49-F238E27FC236}">
                <a16:creationId xmlns:a16="http://schemas.microsoft.com/office/drawing/2014/main" id="{377C812A-0D19-AF92-10B8-6F21821485C9}"/>
              </a:ext>
            </a:extLst>
          </p:cNvPr>
          <p:cNvSpPr txBox="1"/>
          <p:nvPr/>
        </p:nvSpPr>
        <p:spPr>
          <a:xfrm>
            <a:off x="5605052" y="1719833"/>
            <a:ext cx="5212841" cy="3765292"/>
          </a:xfrm>
          <a:prstGeom prst="flowChartConnector">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highlight>
                  <a:srgbClr val="FFFFFF"/>
                </a:highlight>
                <a:latin typeface="Arial Nova"/>
              </a:rPr>
              <a:t>Safety; Making sure the toys are a choking hazard and are non-toxic.</a:t>
            </a:r>
            <a:br>
              <a:rPr lang="en-GB" sz="2800">
                <a:highlight>
                  <a:srgbClr val="FFFFFF"/>
                </a:highlight>
                <a:latin typeface="Arial Nova"/>
              </a:rPr>
            </a:br>
            <a:br>
              <a:rPr lang="en-GB" sz="2800">
                <a:highlight>
                  <a:srgbClr val="FFFFFF"/>
                </a:highlight>
                <a:latin typeface="Arial Nova"/>
              </a:rPr>
            </a:br>
            <a:endParaRPr lang="en-GB" sz="2800">
              <a:highlight>
                <a:srgbClr val="FFFFFF"/>
              </a:highlight>
              <a:latin typeface="Arial Nova"/>
            </a:endParaRPr>
          </a:p>
        </p:txBody>
      </p:sp>
      <p:sp>
        <p:nvSpPr>
          <p:cNvPr id="17" name="Oval 16">
            <a:extLst>
              <a:ext uri="{FF2B5EF4-FFF2-40B4-BE49-F238E27FC236}">
                <a16:creationId xmlns:a16="http://schemas.microsoft.com/office/drawing/2014/main" id="{EE4D7B86-B928-3BAB-81FA-93BF87C06A74}"/>
              </a:ext>
            </a:extLst>
          </p:cNvPr>
          <p:cNvSpPr/>
          <p:nvPr/>
        </p:nvSpPr>
        <p:spPr>
          <a:xfrm>
            <a:off x="2230726" y="114200"/>
            <a:ext cx="1356357" cy="1361812"/>
          </a:xfrm>
          <a:prstGeom prst="flowChartConnector">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253C7632-7FD2-B187-F946-C27A3EB51B24}"/>
              </a:ext>
            </a:extLst>
          </p:cNvPr>
          <p:cNvSpPr/>
          <p:nvPr/>
        </p:nvSpPr>
        <p:spPr>
          <a:xfrm>
            <a:off x="4582116" y="3286072"/>
            <a:ext cx="876099" cy="315651"/>
          </a:xfrm>
          <a:prstGeom prst="roundRect">
            <a:avLst/>
          </a:prstGeom>
          <a:solidFill>
            <a:schemeClr val="accent2">
              <a:lumMod val="60000"/>
              <a:lumOff val="40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461D9D36-7289-FF26-12AC-C493246E90F1}"/>
              </a:ext>
            </a:extLst>
          </p:cNvPr>
          <p:cNvSpPr txBox="1"/>
          <p:nvPr/>
        </p:nvSpPr>
        <p:spPr>
          <a:xfrm>
            <a:off x="251732" y="1786618"/>
            <a:ext cx="2362200" cy="298543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latin typeface="Arial Nova"/>
              </a:rPr>
              <a:t>Introducing child to this kind of play can help develop their cognitive development, fine and gross motor skills, sensory opportunities and language and literacy skills.</a:t>
            </a:r>
            <a:br>
              <a:rPr lang="en-GB" sz="1600">
                <a:highlight>
                  <a:srgbClr val="FFFFFF"/>
                </a:highlight>
                <a:latin typeface="Arial Nova"/>
              </a:rPr>
            </a:br>
            <a:r>
              <a:rPr lang="en-GB" sz="1600">
                <a:highlight>
                  <a:srgbClr val="FFFFFF"/>
                </a:highlight>
                <a:latin typeface="Arial Nova"/>
              </a:rPr>
              <a:t>When providing these experiences, remember the 3 S’s.</a:t>
            </a:r>
            <a:br>
              <a:rPr lang="en-GB" sz="1200">
                <a:highlight>
                  <a:srgbClr val="FFFFFF"/>
                </a:highlight>
                <a:latin typeface="Arial Nova"/>
              </a:rPr>
            </a:br>
            <a:endParaRPr lang="en-GB" sz="1200">
              <a:highlight>
                <a:srgbClr val="FFFFFF"/>
              </a:highlight>
              <a:latin typeface="Arial Nova"/>
            </a:endParaRPr>
          </a:p>
        </p:txBody>
      </p:sp>
      <p:sp>
        <p:nvSpPr>
          <p:cNvPr id="5" name="Oval 4">
            <a:extLst>
              <a:ext uri="{FF2B5EF4-FFF2-40B4-BE49-F238E27FC236}">
                <a16:creationId xmlns:a16="http://schemas.microsoft.com/office/drawing/2014/main" id="{57D49B33-BBA8-DDE6-F0E1-4CE0DC9E78E5}"/>
              </a:ext>
            </a:extLst>
          </p:cNvPr>
          <p:cNvSpPr/>
          <p:nvPr/>
        </p:nvSpPr>
        <p:spPr>
          <a:xfrm>
            <a:off x="3047155" y="2694114"/>
            <a:ext cx="1356357" cy="1361812"/>
          </a:xfrm>
          <a:prstGeom prst="donut">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9BCE00A1-BAEF-366F-028B-C699614D36FB}"/>
              </a:ext>
            </a:extLst>
          </p:cNvPr>
          <p:cNvSpPr/>
          <p:nvPr/>
        </p:nvSpPr>
        <p:spPr>
          <a:xfrm>
            <a:off x="2230725" y="5317570"/>
            <a:ext cx="1356357" cy="1361812"/>
          </a:xfrm>
          <a:prstGeom prst="ellipse">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82819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8DDF2-1772-7323-6DF7-3419BE08DD16}"/>
            </a:ext>
          </a:extLst>
        </p:cNvPr>
        <p:cNvGrpSpPr/>
        <p:nvPr/>
      </p:nvGrpSpPr>
      <p:grpSpPr>
        <a:xfrm>
          <a:off x="0" y="0"/>
          <a:ext cx="0" cy="0"/>
          <a:chOff x="0" y="0"/>
          <a:chExt cx="0" cy="0"/>
        </a:xfrm>
      </p:grpSpPr>
      <p:sp>
        <p:nvSpPr>
          <p:cNvPr id="7" name="Circle: Hollow 6">
            <a:extLst>
              <a:ext uri="{FF2B5EF4-FFF2-40B4-BE49-F238E27FC236}">
                <a16:creationId xmlns:a16="http://schemas.microsoft.com/office/drawing/2014/main" id="{426F7BDF-B57B-ACD7-2D45-62C39341B94A}"/>
              </a:ext>
            </a:extLst>
          </p:cNvPr>
          <p:cNvSpPr/>
          <p:nvPr/>
        </p:nvSpPr>
        <p:spPr>
          <a:xfrm>
            <a:off x="-3504685" y="-476149"/>
            <a:ext cx="7390064" cy="7713620"/>
          </a:xfrm>
          <a:prstGeom prst="donut">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a:extLst>
              <a:ext uri="{FF2B5EF4-FFF2-40B4-BE49-F238E27FC236}">
                <a16:creationId xmlns:a16="http://schemas.microsoft.com/office/drawing/2014/main" id="{78656508-3A97-4211-2C61-A8B3DBC93C58}"/>
              </a:ext>
            </a:extLst>
          </p:cNvPr>
          <p:cNvSpPr txBox="1"/>
          <p:nvPr/>
        </p:nvSpPr>
        <p:spPr>
          <a:xfrm>
            <a:off x="5550623" y="1034033"/>
            <a:ext cx="5212841" cy="4977110"/>
          </a:xfrm>
          <a:prstGeom prst="flowChartConnector">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highlight>
                  <a:srgbClr val="FFFFFF"/>
                </a:highlight>
                <a:latin typeface="Arial Nova"/>
              </a:rPr>
              <a:t>Space; Let children and enough room to construct and leave them so they can enjoy and revisit. </a:t>
            </a:r>
            <a:br>
              <a:rPr lang="en-GB" sz="2800">
                <a:highlight>
                  <a:srgbClr val="FFFFFF"/>
                </a:highlight>
                <a:latin typeface="Arial Nova"/>
              </a:rPr>
            </a:br>
            <a:br>
              <a:rPr lang="en-GB" sz="2800">
                <a:highlight>
                  <a:srgbClr val="FFFFFF"/>
                </a:highlight>
                <a:latin typeface="Arial Nova"/>
              </a:rPr>
            </a:br>
            <a:br>
              <a:rPr lang="en-GB" sz="2800">
                <a:highlight>
                  <a:srgbClr val="FFFFFF"/>
                </a:highlight>
                <a:latin typeface="Arial Nova"/>
              </a:rPr>
            </a:br>
            <a:endParaRPr lang="en-GB" sz="2800">
              <a:highlight>
                <a:srgbClr val="FFFFFF"/>
              </a:highlight>
              <a:latin typeface="Arial Nova"/>
            </a:endParaRPr>
          </a:p>
        </p:txBody>
      </p:sp>
      <p:sp>
        <p:nvSpPr>
          <p:cNvPr id="17" name="Oval 16">
            <a:extLst>
              <a:ext uri="{FF2B5EF4-FFF2-40B4-BE49-F238E27FC236}">
                <a16:creationId xmlns:a16="http://schemas.microsoft.com/office/drawing/2014/main" id="{F2EC29E7-1001-4FFC-29DB-B5F56E37FD9D}"/>
              </a:ext>
            </a:extLst>
          </p:cNvPr>
          <p:cNvSpPr/>
          <p:nvPr/>
        </p:nvSpPr>
        <p:spPr>
          <a:xfrm>
            <a:off x="2230726" y="114200"/>
            <a:ext cx="1356357" cy="1361812"/>
          </a:xfrm>
          <a:prstGeom prst="flowChartConnector">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CDF49504-F8A6-B239-F8E5-8EFEB1707035}"/>
              </a:ext>
            </a:extLst>
          </p:cNvPr>
          <p:cNvSpPr txBox="1"/>
          <p:nvPr/>
        </p:nvSpPr>
        <p:spPr>
          <a:xfrm>
            <a:off x="251732" y="1786618"/>
            <a:ext cx="2362200" cy="298543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latin typeface="Arial Nova"/>
              </a:rPr>
              <a:t>Introducing child to this kind of play can help develop their cognitive development, fine and gross motor skills, sensory opportunities and language and literacy skills.</a:t>
            </a:r>
            <a:br>
              <a:rPr lang="en-GB" sz="1600">
                <a:highlight>
                  <a:srgbClr val="FFFFFF"/>
                </a:highlight>
                <a:latin typeface="Arial Nova"/>
              </a:rPr>
            </a:br>
            <a:r>
              <a:rPr lang="en-GB" sz="1600">
                <a:highlight>
                  <a:srgbClr val="FFFFFF"/>
                </a:highlight>
                <a:latin typeface="Arial Nova"/>
              </a:rPr>
              <a:t>When providing these experiences, remember the 3 S’s.</a:t>
            </a:r>
            <a:br>
              <a:rPr lang="en-GB" sz="1200">
                <a:highlight>
                  <a:srgbClr val="FFFFFF"/>
                </a:highlight>
                <a:latin typeface="Arial Nova"/>
              </a:rPr>
            </a:br>
            <a:endParaRPr lang="en-GB" sz="1200">
              <a:highlight>
                <a:srgbClr val="FFFFFF"/>
              </a:highlight>
              <a:latin typeface="Arial Nova"/>
            </a:endParaRPr>
          </a:p>
        </p:txBody>
      </p:sp>
      <p:sp>
        <p:nvSpPr>
          <p:cNvPr id="5" name="Oval 4">
            <a:extLst>
              <a:ext uri="{FF2B5EF4-FFF2-40B4-BE49-F238E27FC236}">
                <a16:creationId xmlns:a16="http://schemas.microsoft.com/office/drawing/2014/main" id="{7D2E0852-381E-4422-6794-302A9E8383EE}"/>
              </a:ext>
            </a:extLst>
          </p:cNvPr>
          <p:cNvSpPr/>
          <p:nvPr/>
        </p:nvSpPr>
        <p:spPr>
          <a:xfrm>
            <a:off x="3047155" y="2694114"/>
            <a:ext cx="1356357" cy="1361812"/>
          </a:xfrm>
          <a:prstGeom prst="flowChartConnector">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1D2EC1AF-A20A-974C-96F3-962855B2768B}"/>
              </a:ext>
            </a:extLst>
          </p:cNvPr>
          <p:cNvSpPr/>
          <p:nvPr/>
        </p:nvSpPr>
        <p:spPr>
          <a:xfrm>
            <a:off x="2230725" y="5317570"/>
            <a:ext cx="1356357" cy="1361812"/>
          </a:xfrm>
          <a:prstGeom prst="donut">
            <a:avLst/>
          </a:prstGeom>
          <a:solidFill>
            <a:schemeClr val="accent2">
              <a:lumMod val="40000"/>
              <a:lumOff val="60000"/>
            </a:schemeClr>
          </a:solid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ADE1529A-1631-44A3-0DB7-7F8A99E6C675}"/>
              </a:ext>
            </a:extLst>
          </p:cNvPr>
          <p:cNvSpPr/>
          <p:nvPr/>
        </p:nvSpPr>
        <p:spPr>
          <a:xfrm rot="19860000">
            <a:off x="4124917" y="5408785"/>
            <a:ext cx="1082927" cy="293880"/>
          </a:xfrm>
          <a:prstGeom prst="roundRect">
            <a:avLst/>
          </a:prstGeom>
          <a:solidFill>
            <a:schemeClr val="accent2">
              <a:lumMod val="60000"/>
              <a:lumOff val="40000"/>
            </a:schemeClr>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37492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9AD8D3-A0E6-A425-75DD-2B8D8A9922D6}"/>
              </a:ext>
            </a:extLst>
          </p:cNvPr>
          <p:cNvSpPr>
            <a:spLocks noGrp="1"/>
          </p:cNvSpPr>
          <p:nvPr>
            <p:ph type="title"/>
          </p:nvPr>
        </p:nvSpPr>
        <p:spPr>
          <a:xfrm>
            <a:off x="838200" y="1412488"/>
            <a:ext cx="2899189" cy="4363844"/>
          </a:xfrm>
        </p:spPr>
        <p:txBody>
          <a:bodyPr anchor="t">
            <a:normAutofit/>
          </a:bodyPr>
          <a:lstStyle/>
          <a:p>
            <a:pPr algn="ctr"/>
            <a:r>
              <a:rPr lang="en-GB" sz="4000">
                <a:solidFill>
                  <a:srgbClr val="FFFFFF"/>
                </a:solidFill>
              </a:rPr>
              <a:t>Around the </a:t>
            </a:r>
            <a:br>
              <a:rPr lang="en-GB" sz="4000">
                <a:solidFill>
                  <a:srgbClr val="FFFFFF"/>
                </a:solidFill>
              </a:rPr>
            </a:br>
            <a:r>
              <a:rPr lang="en-GB" sz="4000">
                <a:solidFill>
                  <a:srgbClr val="FFFFFF"/>
                </a:solidFill>
              </a:rPr>
              <a:t>World</a:t>
            </a:r>
            <a:endParaRPr lang="en-US" sz="4000">
              <a:solidFill>
                <a:srgbClr val="FFFFFF"/>
              </a:solidFill>
            </a:endParaRPr>
          </a:p>
        </p:txBody>
      </p:sp>
      <p:sp>
        <p:nvSpPr>
          <p:cNvPr id="3" name="Content Placeholder 2">
            <a:extLst>
              <a:ext uri="{FF2B5EF4-FFF2-40B4-BE49-F238E27FC236}">
                <a16:creationId xmlns:a16="http://schemas.microsoft.com/office/drawing/2014/main" id="{3DF748F6-A9CC-34B8-A21D-0DB4EE2F962C}"/>
              </a:ext>
            </a:extLst>
          </p:cNvPr>
          <p:cNvSpPr>
            <a:spLocks noGrp="1"/>
          </p:cNvSpPr>
          <p:nvPr>
            <p:ph sz="half" idx="1"/>
          </p:nvPr>
        </p:nvSpPr>
        <p:spPr>
          <a:xfrm>
            <a:off x="4380855" y="1412489"/>
            <a:ext cx="3427283" cy="4363844"/>
          </a:xfrm>
        </p:spPr>
        <p:txBody>
          <a:bodyPr vert="horz" lIns="91440" tIns="45720" rIns="91440" bIns="45720" rtlCol="0">
            <a:normAutofit/>
          </a:bodyPr>
          <a:lstStyle/>
          <a:p>
            <a:pPr marL="0" indent="0">
              <a:buNone/>
            </a:pPr>
            <a:r>
              <a:rPr lang="en-GB" sz="1900">
                <a:highlight>
                  <a:srgbClr val="FFFFFF"/>
                </a:highlight>
                <a:latin typeface="Arial Nova"/>
              </a:rPr>
              <a:t>Reggio Emilia (Italy) use this approach in a highly aesthetic, organise way that can help begin a ‘visual dialogue’ with the child and the material.</a:t>
            </a:r>
            <a:br>
              <a:rPr lang="en-GB" sz="1900">
                <a:highlight>
                  <a:srgbClr val="FFFFFF"/>
                </a:highlight>
                <a:latin typeface="Arial Nova"/>
              </a:rPr>
            </a:br>
            <a:endParaRPr lang="en-GB" sz="1900">
              <a:highlight>
                <a:srgbClr val="FFFFFF"/>
              </a:highlight>
              <a:latin typeface="Arial Nova"/>
            </a:endParaRPr>
          </a:p>
          <a:p>
            <a:pPr marL="0" indent="0">
              <a:buNone/>
            </a:pPr>
            <a:r>
              <a:rPr lang="en-GB" sz="1900">
                <a:highlight>
                  <a:srgbClr val="FFFFFF"/>
                </a:highlight>
                <a:latin typeface="Arial Nova"/>
              </a:rPr>
              <a:t>Anji Play in China like to do things on a bigger scale. Using their gross motor skills to build climbing structures, moveable objects, learning about teamwork and engineering.</a:t>
            </a:r>
            <a:br>
              <a:rPr lang="en-GB" sz="1900">
                <a:highlight>
                  <a:srgbClr val="FFFFFF"/>
                </a:highlight>
                <a:latin typeface="Arial Nova"/>
              </a:rPr>
            </a:br>
            <a:br>
              <a:rPr lang="en-GB" sz="1900">
                <a:highlight>
                  <a:srgbClr val="FFFFFF"/>
                </a:highlight>
                <a:latin typeface="Arial Nova"/>
              </a:rPr>
            </a:br>
            <a:endParaRPr lang="en-GB" sz="1900">
              <a:highlight>
                <a:srgbClr val="FFFFFF"/>
              </a:highlight>
              <a:latin typeface="Arial Nova"/>
            </a:endParaRPr>
          </a:p>
        </p:txBody>
      </p:sp>
      <p:cxnSp>
        <p:nvCxnSpPr>
          <p:cNvPr id="24" name="Straight Connector 2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80619A09-0637-53AC-0DEF-10093113912F}"/>
              </a:ext>
            </a:extLst>
          </p:cNvPr>
          <p:cNvSpPr>
            <a:spLocks noGrp="1"/>
          </p:cNvSpPr>
          <p:nvPr>
            <p:ph sz="half" idx="2"/>
          </p:nvPr>
        </p:nvSpPr>
        <p:spPr>
          <a:xfrm>
            <a:off x="8451604" y="1412489"/>
            <a:ext cx="3197701" cy="4363844"/>
          </a:xfrm>
        </p:spPr>
        <p:txBody>
          <a:bodyPr vert="horz" lIns="91440" tIns="45720" rIns="91440" bIns="45720" rtlCol="0">
            <a:normAutofit/>
          </a:bodyPr>
          <a:lstStyle/>
          <a:p>
            <a:pPr marL="0" indent="0">
              <a:buNone/>
            </a:pPr>
            <a:r>
              <a:rPr lang="en-GB" sz="2000">
                <a:highlight>
                  <a:srgbClr val="FFFFFF"/>
                </a:highlight>
                <a:latin typeface="Arial Nova"/>
              </a:rPr>
              <a:t>In Scandinavia, Forest schools like to use a risky approach. The use nature as their classroom, where things are not always as them seem. They encourage the children to become physical and that the children decide what is too risk and give them the opportunity to problem solve situations.</a:t>
            </a:r>
            <a:br>
              <a:rPr lang="en-GB" sz="2000">
                <a:highlight>
                  <a:srgbClr val="FFFFFF"/>
                </a:highlight>
                <a:latin typeface="Arial Nova"/>
              </a:rPr>
            </a:br>
            <a:endParaRPr lang="en-GB" sz="2000">
              <a:latin typeface="Arial Nova"/>
            </a:endParaRPr>
          </a:p>
        </p:txBody>
      </p:sp>
      <p:pic>
        <p:nvPicPr>
          <p:cNvPr id="5" name="Rotating earth" descr="Rotating earth">
            <a:hlinkClick r:id="" action="ppaction://media"/>
            <a:extLst>
              <a:ext uri="{FF2B5EF4-FFF2-40B4-BE49-F238E27FC236}">
                <a16:creationId xmlns:a16="http://schemas.microsoft.com/office/drawing/2014/main" id="{1213AD13-D5E0-62E6-09E3-C6A57EEFC56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38198" y="3592284"/>
            <a:ext cx="2884716" cy="1600201"/>
          </a:xfrm>
          <a:prstGeom prst="rect">
            <a:avLst/>
          </a:prstGeom>
        </p:spPr>
      </p:pic>
    </p:spTree>
    <p:extLst>
      <p:ext uri="{BB962C8B-B14F-4D97-AF65-F5344CB8AC3E}">
        <p14:creationId xmlns:p14="http://schemas.microsoft.com/office/powerpoint/2010/main" val="906830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E06A554-D728-070B-F4C6-B04015B25361}"/>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Reference List</a:t>
            </a:r>
          </a:p>
        </p:txBody>
      </p:sp>
      <p:sp>
        <p:nvSpPr>
          <p:cNvPr id="3" name="Content Placeholder 2">
            <a:extLst>
              <a:ext uri="{FF2B5EF4-FFF2-40B4-BE49-F238E27FC236}">
                <a16:creationId xmlns:a16="http://schemas.microsoft.com/office/drawing/2014/main" id="{63D7F9AF-1915-2905-4D8F-34F8E025CBF7}"/>
              </a:ext>
            </a:extLst>
          </p:cNvPr>
          <p:cNvSpPr>
            <a:spLocks noGrp="1"/>
          </p:cNvSpPr>
          <p:nvPr>
            <p:ph idx="1"/>
          </p:nvPr>
        </p:nvSpPr>
        <p:spPr>
          <a:xfrm>
            <a:off x="838200" y="2586789"/>
            <a:ext cx="10515600" cy="3590174"/>
          </a:xfrm>
        </p:spPr>
        <p:txBody>
          <a:bodyPr vert="horz" lIns="91440" tIns="45720" rIns="91440" bIns="45720" rtlCol="0" anchor="t">
            <a:normAutofit fontScale="92500"/>
          </a:bodyPr>
          <a:lstStyle/>
          <a:p>
            <a:pPr>
              <a:buNone/>
            </a:pPr>
            <a:r>
              <a:rPr lang="en-GB" sz="1000">
                <a:highlight>
                  <a:srgbClr val="FFFFFF"/>
                </a:highlight>
                <a:latin typeface="Arial Nova"/>
              </a:rPr>
              <a:t>Crystal D </a:t>
            </a:r>
            <a:r>
              <a:rPr lang="en-GB" sz="1000" err="1">
                <a:highlight>
                  <a:srgbClr val="FFFFFF"/>
                </a:highlight>
                <a:latin typeface="Arial Nova"/>
              </a:rPr>
              <a:t>Karakochuk</a:t>
            </a:r>
            <a:r>
              <a:rPr lang="en-GB" sz="1000">
                <a:highlight>
                  <a:srgbClr val="FFFFFF"/>
                </a:highlight>
                <a:latin typeface="Arial Nova"/>
              </a:rPr>
              <a:t> </a:t>
            </a:r>
            <a:r>
              <a:rPr lang="en-GB" sz="1000" i="1">
                <a:highlight>
                  <a:srgbClr val="FFFFFF"/>
                </a:highlight>
                <a:latin typeface="Arial Nova"/>
              </a:rPr>
              <a:t>et al.</a:t>
            </a:r>
            <a:r>
              <a:rPr lang="en-GB" sz="1000">
                <a:highlight>
                  <a:srgbClr val="FFFFFF"/>
                </a:highlight>
                <a:latin typeface="Arial Nova"/>
              </a:rPr>
              <a:t> (2018) </a:t>
            </a:r>
            <a:r>
              <a:rPr lang="en-GB" sz="1000" i="1">
                <a:highlight>
                  <a:srgbClr val="FFFFFF"/>
                </a:highlight>
                <a:latin typeface="Arial Nova"/>
              </a:rPr>
              <a:t>The Biology of the First 1,000 Days</a:t>
            </a:r>
            <a:r>
              <a:rPr lang="en-GB" sz="1000">
                <a:highlight>
                  <a:srgbClr val="FFFFFF"/>
                </a:highlight>
                <a:latin typeface="Arial Nova"/>
              </a:rPr>
              <a:t>. Boca Raton [Florida]: CRC Press. Available at: </a:t>
            </a:r>
            <a:r>
              <a:rPr lang="en-GB" sz="1000">
                <a:highlight>
                  <a:srgbClr val="FFFFFF"/>
                </a:highlight>
                <a:latin typeface="Arial Nova"/>
                <a:hlinkClick r:id="rId2"/>
              </a:rPr>
              <a:t>https://research-ebsco-com.ezproxy.uwtsd.ac.uk/linkprocessor/plink?id=14382aa2-f596-39c6-95a2-56fcca4220a8</a:t>
            </a:r>
            <a:r>
              <a:rPr lang="en-GB" sz="1000">
                <a:highlight>
                  <a:srgbClr val="FFFFFF"/>
                </a:highlight>
                <a:latin typeface="Arial Nova"/>
              </a:rPr>
              <a:t> (Accessed: 6 January 2026).</a:t>
            </a:r>
            <a:br>
              <a:rPr lang="en-GB" sz="1000">
                <a:solidFill>
                  <a:srgbClr val="000000"/>
                </a:solidFill>
                <a:highlight>
                  <a:srgbClr val="FFFFFF"/>
                </a:highlight>
                <a:latin typeface="Arial Nova"/>
              </a:rPr>
            </a:br>
            <a:r>
              <a:rPr lang="en-GB" sz="1000">
                <a:solidFill>
                  <a:srgbClr val="1B1B1B"/>
                </a:solidFill>
                <a:highlight>
                  <a:srgbClr val="FFFFFF"/>
                </a:highlight>
                <a:latin typeface="Arial Nova"/>
              </a:rPr>
              <a:t>Image one;</a:t>
            </a:r>
            <a:br>
              <a:rPr lang="en-GB" sz="1000">
                <a:solidFill>
                  <a:srgbClr val="1B1B1B"/>
                </a:solidFill>
                <a:highlight>
                  <a:srgbClr val="FFFFFF"/>
                </a:highlight>
                <a:latin typeface="Arial Nova"/>
              </a:rPr>
            </a:br>
            <a:r>
              <a:rPr lang="en-GB" sz="1000">
                <a:solidFill>
                  <a:srgbClr val="1B1B1B"/>
                </a:solidFill>
                <a:highlight>
                  <a:srgbClr val="FFFFFF"/>
                </a:highlight>
                <a:latin typeface="Arial Nova"/>
                <a:hlinkClick r:id="rId3"/>
              </a:rPr>
              <a:t>https://www.greenwellness.my/blogs/our-thoughts/the-first-1-000-days-of-life-the-golden-opportunity-to-start-green?srsltid=AfmBOoows_Pk2vhnSDW-KbebjT-hYvl_dxFhYaJHYLoAkI89SbUW8toV</a:t>
            </a:r>
            <a:br>
              <a:rPr lang="en-GB" sz="1000">
                <a:solidFill>
                  <a:srgbClr val="1B1B1B"/>
                </a:solidFill>
                <a:highlight>
                  <a:srgbClr val="FFFFFF"/>
                </a:highlight>
                <a:latin typeface="Arial Nova"/>
              </a:rPr>
            </a:br>
            <a:r>
              <a:rPr lang="en-GB" sz="1000">
                <a:solidFill>
                  <a:srgbClr val="1B1B1B"/>
                </a:solidFill>
                <a:highlight>
                  <a:srgbClr val="FFFFFF"/>
                </a:highlight>
                <a:latin typeface="Arial Nova"/>
              </a:rPr>
              <a:t>Image two;</a:t>
            </a:r>
            <a:br>
              <a:rPr lang="en-GB" sz="1000">
                <a:solidFill>
                  <a:srgbClr val="1B1B1B"/>
                </a:solidFill>
                <a:highlight>
                  <a:srgbClr val="FFFFFF"/>
                </a:highlight>
                <a:latin typeface="Arial Nova"/>
              </a:rPr>
            </a:br>
            <a:r>
              <a:rPr lang="en-GB" sz="1000">
                <a:solidFill>
                  <a:srgbClr val="1B1B1B"/>
                </a:solidFill>
                <a:highlight>
                  <a:srgbClr val="FFFFFF"/>
                </a:highlight>
                <a:latin typeface="Arial Nova"/>
                <a:hlinkClick r:id="rId4"/>
              </a:rPr>
              <a:t>https://www.britannica.com/science/gestational-age</a:t>
            </a:r>
            <a:r>
              <a:rPr lang="en-GB" sz="1000">
                <a:highlight>
                  <a:srgbClr val="FFFFFF"/>
                </a:highlight>
                <a:latin typeface="Arial Nova"/>
              </a:rPr>
              <a:t> </a:t>
            </a:r>
            <a:br>
              <a:rPr lang="en-GB" sz="1000">
                <a:highlight>
                  <a:srgbClr val="FFFFFF"/>
                </a:highlight>
                <a:latin typeface="Arial Nova"/>
              </a:rPr>
            </a:br>
            <a:r>
              <a:rPr lang="en-GB" sz="1000">
                <a:highlight>
                  <a:srgbClr val="FFFFFF"/>
                </a:highlight>
                <a:latin typeface="Arial Nova"/>
              </a:rPr>
              <a:t>Image three;</a:t>
            </a:r>
            <a:br>
              <a:rPr lang="en-GB" sz="1000">
                <a:highlight>
                  <a:srgbClr val="FFFFFF"/>
                </a:highlight>
                <a:latin typeface="Arial Nova"/>
              </a:rPr>
            </a:br>
            <a:r>
              <a:rPr lang="en-GB" sz="1000">
                <a:highlight>
                  <a:srgbClr val="FFFFFF"/>
                </a:highlight>
                <a:latin typeface="Arial Nova"/>
                <a:hlinkClick r:id="rId5"/>
              </a:rPr>
              <a:t>https://londonwaitingroom.nhs.uk/infancy</a:t>
            </a:r>
            <a:br>
              <a:rPr lang="en-GB" sz="1000">
                <a:highlight>
                  <a:srgbClr val="FFFFFF"/>
                </a:highlight>
                <a:latin typeface="Arial Nova"/>
              </a:rPr>
            </a:br>
            <a:r>
              <a:rPr lang="en-GB" sz="1000">
                <a:highlight>
                  <a:srgbClr val="FFFFFF"/>
                </a:highlight>
                <a:latin typeface="Arial Nova"/>
              </a:rPr>
              <a:t>Image four;</a:t>
            </a:r>
            <a:br>
              <a:rPr lang="en-GB" sz="1000">
                <a:highlight>
                  <a:srgbClr val="FFFFFF"/>
                </a:highlight>
                <a:latin typeface="Arial Nova"/>
              </a:rPr>
            </a:br>
            <a:r>
              <a:rPr lang="en-GB" sz="1000">
                <a:highlight>
                  <a:srgbClr val="FFFFFF"/>
                </a:highlight>
                <a:latin typeface="Arial Nova"/>
                <a:hlinkClick r:id="rId6"/>
              </a:rPr>
              <a:t>https://www.cdc.gov/child-development/positive-parenting-tips/toddlers-2-3-years.html</a:t>
            </a:r>
            <a:br>
              <a:rPr lang="en-GB" sz="1000">
                <a:highlight>
                  <a:srgbClr val="FFFFFF"/>
                </a:highlight>
                <a:latin typeface="Arial Nova"/>
              </a:rPr>
            </a:br>
            <a:r>
              <a:rPr lang="en-GB" sz="1000">
                <a:highlight>
                  <a:srgbClr val="FFFFFF"/>
                </a:highlight>
                <a:latin typeface="Arial Nova"/>
              </a:rPr>
              <a:t>Image five:</a:t>
            </a:r>
            <a:br>
              <a:rPr lang="en-GB" sz="1000">
                <a:highlight>
                  <a:srgbClr val="FFFFFF"/>
                </a:highlight>
                <a:latin typeface="Arial Nova"/>
              </a:rPr>
            </a:br>
            <a:r>
              <a:rPr lang="en-GB" sz="1000">
                <a:highlight>
                  <a:srgbClr val="FFFFFF"/>
                </a:highlight>
                <a:latin typeface="Arial Nova"/>
                <a:hlinkClick r:id="rId7"/>
              </a:rPr>
              <a:t>https://www.verywellmind.com/what-is-maslows-hierarchy-of-needs-4136760</a:t>
            </a:r>
            <a:br>
              <a:rPr lang="en-GB" sz="1000">
                <a:highlight>
                  <a:srgbClr val="FFFFFF"/>
                </a:highlight>
                <a:latin typeface="Arial Nova"/>
              </a:rPr>
            </a:br>
            <a:r>
              <a:rPr lang="en-GB" sz="1000">
                <a:highlight>
                  <a:srgbClr val="FFFFFF"/>
                </a:highlight>
                <a:latin typeface="Arial Nova"/>
              </a:rPr>
              <a:t>Image six:</a:t>
            </a:r>
            <a:br>
              <a:rPr lang="en-GB" sz="1000">
                <a:highlight>
                  <a:srgbClr val="FFFFFF"/>
                </a:highlight>
                <a:latin typeface="Arial Nova"/>
              </a:rPr>
            </a:br>
            <a:r>
              <a:rPr lang="en-GB" sz="1000">
                <a:highlight>
                  <a:srgbClr val="FFFFFF"/>
                </a:highlight>
                <a:latin typeface="Arial Nova"/>
                <a:hlinkClick r:id="rId8"/>
              </a:rPr>
              <a:t>https://wonder-spaces.com/emmi-pikler-autonomous-childcare/</a:t>
            </a:r>
            <a:br>
              <a:rPr lang="en-GB" sz="1000">
                <a:highlight>
                  <a:srgbClr val="FFFFFF"/>
                </a:highlight>
                <a:latin typeface="Arial Nova"/>
              </a:rPr>
            </a:br>
            <a:r>
              <a:rPr lang="en-GB" sz="1000">
                <a:highlight>
                  <a:srgbClr val="FFFFFF"/>
                </a:highlight>
                <a:latin typeface="Arial Nova"/>
              </a:rPr>
              <a:t>Image 7:</a:t>
            </a:r>
            <a:br>
              <a:rPr lang="en-GB" sz="1000">
                <a:highlight>
                  <a:srgbClr val="FFFFFF"/>
                </a:highlight>
                <a:latin typeface="Arial Nova"/>
              </a:rPr>
            </a:br>
            <a:r>
              <a:rPr lang="en-GB" sz="1000">
                <a:highlight>
                  <a:srgbClr val="FFFFFF"/>
                </a:highlight>
                <a:latin typeface="Arial Nova"/>
                <a:hlinkClick r:id="rId9"/>
              </a:rPr>
              <a:t>https://thevoiceofearlychildhood.com/early-childhood-pioneers/urie-bronfenbrenner-2/</a:t>
            </a:r>
            <a:br>
              <a:rPr lang="en-GB" sz="1000">
                <a:highlight>
                  <a:srgbClr val="FFFFFF"/>
                </a:highlight>
                <a:latin typeface="Arial Nova"/>
              </a:rPr>
            </a:br>
            <a:r>
              <a:rPr lang="en-GB" sz="1000">
                <a:highlight>
                  <a:srgbClr val="FFFFFF"/>
                </a:highlight>
                <a:latin typeface="Arial Nova"/>
              </a:rPr>
              <a:t>Image 8:</a:t>
            </a:r>
            <a:br>
              <a:rPr lang="en-GB" sz="1000">
                <a:highlight>
                  <a:srgbClr val="FFFFFF"/>
                </a:highlight>
                <a:latin typeface="Arial Nova"/>
              </a:rPr>
            </a:br>
            <a:r>
              <a:rPr lang="en-GB" sz="1000">
                <a:highlight>
                  <a:srgbClr val="FFFFFF"/>
                </a:highlight>
                <a:latin typeface="Arial Nova"/>
                <a:hlinkClick r:id="rId10"/>
              </a:rPr>
              <a:t>https://www.littlelifelonglearners.com/2019/05/baby-play-ideas-at-6-months.html/</a:t>
            </a:r>
            <a:br>
              <a:rPr lang="en-GB" sz="1000">
                <a:highlight>
                  <a:srgbClr val="FFFFFF"/>
                </a:highlight>
                <a:latin typeface="Arial Nova"/>
              </a:rPr>
            </a:br>
            <a:r>
              <a:rPr lang="en-GB" sz="1000">
                <a:highlight>
                  <a:srgbClr val="FFFFFF"/>
                </a:highlight>
                <a:latin typeface="Arial Nova"/>
              </a:rPr>
              <a:t>Image 9:</a:t>
            </a:r>
            <a:br>
              <a:rPr lang="en-GB" sz="1000">
                <a:highlight>
                  <a:srgbClr val="FFFFFF"/>
                </a:highlight>
                <a:latin typeface="Arial Nova"/>
              </a:rPr>
            </a:br>
            <a:r>
              <a:rPr lang="en-GB" sz="1000">
                <a:highlight>
                  <a:srgbClr val="FFFFFF"/>
                </a:highlight>
                <a:latin typeface="Arial Nova"/>
                <a:hlinkClick r:id="rId11"/>
              </a:rPr>
              <a:t>https://blog.lovevery.co.uk/child-development/fun-developmental-activities-for-babies-5-6-months/</a:t>
            </a:r>
            <a:br>
              <a:rPr lang="en-GB" sz="1000">
                <a:highlight>
                  <a:srgbClr val="FFFFFF"/>
                </a:highlight>
                <a:latin typeface="Arial Nova"/>
              </a:rPr>
            </a:br>
            <a:r>
              <a:rPr lang="en-GB" sz="1000">
                <a:highlight>
                  <a:srgbClr val="FFFFFF"/>
                </a:highlight>
                <a:latin typeface="Arial Nova"/>
              </a:rPr>
              <a:t>Image 10:</a:t>
            </a:r>
            <a:br>
              <a:rPr lang="en-GB" sz="1000">
                <a:highlight>
                  <a:srgbClr val="FFFFFF"/>
                </a:highlight>
                <a:latin typeface="Arial Nova"/>
              </a:rPr>
            </a:br>
            <a:r>
              <a:rPr lang="en-GB" sz="1000">
                <a:highlight>
                  <a:srgbClr val="FFFFFF"/>
                </a:highlight>
                <a:latin typeface="Arial Nova"/>
                <a:hlinkClick r:id="rId12"/>
              </a:rPr>
              <a:t>https://www.teachearlyyears.com/under-2s/view/creative-activities-for-babies-0-6-months</a:t>
            </a:r>
            <a:br>
              <a:rPr lang="en-GB" sz="1000">
                <a:highlight>
                  <a:srgbClr val="FFFFFF"/>
                </a:highlight>
                <a:latin typeface="Arial Nova"/>
              </a:rPr>
            </a:br>
            <a:r>
              <a:rPr lang="en-GB" sz="1000">
                <a:highlight>
                  <a:srgbClr val="FFFFFF"/>
                </a:highlight>
                <a:latin typeface="Arial Nova"/>
              </a:rPr>
              <a:t>Image 11:</a:t>
            </a:r>
            <a:br>
              <a:rPr lang="en-GB" sz="1000">
                <a:highlight>
                  <a:srgbClr val="FFFFFF"/>
                </a:highlight>
                <a:latin typeface="Arial Nova"/>
              </a:rPr>
            </a:br>
            <a:r>
              <a:rPr lang="en-GB" sz="1000">
                <a:highlight>
                  <a:srgbClr val="FFFFFF"/>
                </a:highlight>
                <a:latin typeface="Arial Nova"/>
                <a:hlinkClick r:id="rId13"/>
              </a:rPr>
              <a:t>https://www.excelcare24.co.uk/?i=7328701071420</a:t>
            </a:r>
            <a:br>
              <a:rPr lang="en-GB" sz="1000">
                <a:highlight>
                  <a:srgbClr val="FFFFFF"/>
                </a:highlight>
                <a:latin typeface="Arial Nova"/>
              </a:rPr>
            </a:br>
            <a:r>
              <a:rPr lang="en-GB" sz="1000">
                <a:highlight>
                  <a:srgbClr val="FFFFFF"/>
                </a:highlight>
                <a:latin typeface="Arial Nova"/>
              </a:rPr>
              <a:t>Image 12:</a:t>
            </a:r>
            <a:br>
              <a:rPr lang="en-GB" sz="1000">
                <a:highlight>
                  <a:srgbClr val="FFFFFF"/>
                </a:highlight>
                <a:latin typeface="Arial Nova"/>
              </a:rPr>
            </a:br>
            <a:r>
              <a:rPr lang="en-GB" sz="1000">
                <a:highlight>
                  <a:srgbClr val="FFFFFF"/>
                </a:highlight>
                <a:latin typeface="Arial Nova"/>
                <a:hlinkClick r:id="rId14"/>
              </a:rPr>
              <a:t>https://bostonbabynurse.com/infant-activities-to-make-at-home/</a:t>
            </a:r>
            <a:br>
              <a:rPr lang="en-GB" sz="1000">
                <a:highlight>
                  <a:srgbClr val="FFFFFF"/>
                </a:highlight>
                <a:latin typeface="Arial Nova"/>
              </a:rPr>
            </a:br>
            <a:r>
              <a:rPr lang="en-GB" sz="1000">
                <a:highlight>
                  <a:srgbClr val="FFFFFF"/>
                </a:highlight>
                <a:latin typeface="Arial Nova"/>
              </a:rPr>
              <a:t>Image 13:</a:t>
            </a:r>
            <a:br>
              <a:rPr lang="en-GB" sz="1000">
                <a:highlight>
                  <a:srgbClr val="FFFFFF"/>
                </a:highlight>
                <a:latin typeface="Arial Nova"/>
              </a:rPr>
            </a:br>
            <a:r>
              <a:rPr lang="en-GB" sz="1000">
                <a:highlight>
                  <a:srgbClr val="FFFFFF"/>
                </a:highlight>
                <a:latin typeface="Arial Nova"/>
                <a:hlinkClick r:id="rId15"/>
              </a:rPr>
              <a:t>https://littlelearningclub.com/sensory-activities-6-12-months/</a:t>
            </a:r>
            <a:endParaRPr lang="en-GB"/>
          </a:p>
          <a:p>
            <a:pPr marL="0" indent="0">
              <a:buNone/>
            </a:pPr>
            <a:endParaRPr lang="en-GB" sz="2200"/>
          </a:p>
        </p:txBody>
      </p:sp>
    </p:spTree>
    <p:extLst>
      <p:ext uri="{BB962C8B-B14F-4D97-AF65-F5344CB8AC3E}">
        <p14:creationId xmlns:p14="http://schemas.microsoft.com/office/powerpoint/2010/main" val="41885152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6D28A0-D901-5474-5D06-A2952F0CC1B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03F077-235A-9574-3D4F-E0D322FE3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330D784-CF2A-88C5-0BA5-8FF63480D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0418E9B-9002-6837-3782-64A805CF3BD2}"/>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Reference List</a:t>
            </a:r>
          </a:p>
        </p:txBody>
      </p:sp>
      <p:sp>
        <p:nvSpPr>
          <p:cNvPr id="3" name="Content Placeholder 2">
            <a:extLst>
              <a:ext uri="{FF2B5EF4-FFF2-40B4-BE49-F238E27FC236}">
                <a16:creationId xmlns:a16="http://schemas.microsoft.com/office/drawing/2014/main" id="{D5465ABF-0489-E0F2-B801-595E9B4BA0B4}"/>
              </a:ext>
            </a:extLst>
          </p:cNvPr>
          <p:cNvSpPr>
            <a:spLocks noGrp="1"/>
          </p:cNvSpPr>
          <p:nvPr>
            <p:ph idx="1"/>
          </p:nvPr>
        </p:nvSpPr>
        <p:spPr>
          <a:xfrm>
            <a:off x="838200" y="2586789"/>
            <a:ext cx="10515600" cy="3590174"/>
          </a:xfrm>
        </p:spPr>
        <p:txBody>
          <a:bodyPr vert="horz" lIns="91440" tIns="45720" rIns="91440" bIns="45720" rtlCol="0" anchor="t">
            <a:normAutofit/>
          </a:bodyPr>
          <a:lstStyle/>
          <a:p>
            <a:pPr>
              <a:buNone/>
            </a:pPr>
            <a:r>
              <a:rPr lang="en-GB" sz="1000">
                <a:highlight>
                  <a:srgbClr val="FFFFFF"/>
                </a:highlight>
                <a:latin typeface="Arial Nova"/>
              </a:rPr>
              <a:t>Image 14:</a:t>
            </a:r>
            <a:br>
              <a:rPr lang="en-GB" sz="1000">
                <a:highlight>
                  <a:srgbClr val="FFFFFF"/>
                </a:highlight>
                <a:latin typeface="Arial Nova"/>
              </a:rPr>
            </a:br>
            <a:r>
              <a:rPr lang="en-GB" sz="1000">
                <a:highlight>
                  <a:srgbClr val="FFFFFF"/>
                </a:highlight>
                <a:latin typeface="Arial Nova"/>
                <a:hlinkClick r:id="rId2"/>
              </a:rPr>
              <a:t>https://www.nct.org.uk/information/baby-toddler/baby-and-toddler-development/games-and-play-for-development-18-24-months</a:t>
            </a:r>
            <a:endParaRPr lang="en-GB" sz="1000">
              <a:highlight>
                <a:srgbClr val="FFFFFF"/>
              </a:highlight>
              <a:latin typeface="Arial Nova"/>
            </a:endParaRPr>
          </a:p>
          <a:p>
            <a:pPr>
              <a:buNone/>
            </a:pPr>
            <a:r>
              <a:rPr lang="en-GB" sz="1000">
                <a:highlight>
                  <a:srgbClr val="FFFFFF"/>
                </a:highlight>
                <a:latin typeface="Arial Nova"/>
              </a:rPr>
              <a:t>Image 15:</a:t>
            </a:r>
            <a:br>
              <a:rPr lang="en-GB" sz="1000">
                <a:highlight>
                  <a:srgbClr val="FFFFFF"/>
                </a:highlight>
                <a:latin typeface="Arial Nova"/>
              </a:rPr>
            </a:br>
            <a:r>
              <a:rPr lang="en-GB" sz="1000">
                <a:highlight>
                  <a:srgbClr val="FFFFFF"/>
                </a:highlight>
                <a:latin typeface="Arial Nova"/>
                <a:hlinkClick r:id="rId3"/>
              </a:rPr>
              <a:t>https://blog.lovevery.co.uk/age-range/22-24-months/</a:t>
            </a:r>
            <a:endParaRPr lang="en-GB" sz="1000">
              <a:highlight>
                <a:srgbClr val="FFFFFF"/>
              </a:highlight>
              <a:latin typeface="Arial Nova"/>
            </a:endParaRPr>
          </a:p>
          <a:p>
            <a:pPr>
              <a:buNone/>
            </a:pPr>
            <a:r>
              <a:rPr lang="en-GB" sz="1000" err="1">
                <a:solidFill>
                  <a:srgbClr val="1B1B1B"/>
                </a:solidFill>
                <a:highlight>
                  <a:srgbClr val="FFFFFF"/>
                </a:highlight>
                <a:latin typeface="Arial Nova"/>
              </a:rPr>
              <a:t>Likhar</a:t>
            </a:r>
            <a:r>
              <a:rPr lang="en-GB" sz="1000">
                <a:solidFill>
                  <a:srgbClr val="1B1B1B"/>
                </a:solidFill>
                <a:highlight>
                  <a:srgbClr val="FFFFFF"/>
                </a:highlight>
                <a:latin typeface="Arial Nova"/>
              </a:rPr>
              <a:t> A, Patil MS. Importance of Maternal Nutrition in the First 1,000 Days of Life and Its Effects on Child Development: A Narrative Review. </a:t>
            </a:r>
            <a:r>
              <a:rPr lang="en-GB" sz="1000" err="1">
                <a:solidFill>
                  <a:srgbClr val="1B1B1B"/>
                </a:solidFill>
                <a:highlight>
                  <a:srgbClr val="FFFFFF"/>
                </a:highlight>
                <a:latin typeface="Arial Nova"/>
              </a:rPr>
              <a:t>Cureus</a:t>
            </a:r>
            <a:r>
              <a:rPr lang="en-GB" sz="1000">
                <a:solidFill>
                  <a:srgbClr val="1B1B1B"/>
                </a:solidFill>
                <a:highlight>
                  <a:srgbClr val="FFFFFF"/>
                </a:highlight>
                <a:latin typeface="Arial Nova"/>
              </a:rPr>
              <a:t>. 2022 Oct 8;14(10):e30083. </a:t>
            </a:r>
            <a:r>
              <a:rPr lang="en-GB" sz="1000" err="1">
                <a:solidFill>
                  <a:srgbClr val="1B1B1B"/>
                </a:solidFill>
                <a:highlight>
                  <a:srgbClr val="FFFFFF"/>
                </a:highlight>
                <a:latin typeface="Arial Nova"/>
              </a:rPr>
              <a:t>doi</a:t>
            </a:r>
            <a:r>
              <a:rPr lang="en-GB" sz="1000">
                <a:solidFill>
                  <a:srgbClr val="1B1B1B"/>
                </a:solidFill>
                <a:highlight>
                  <a:srgbClr val="FFFFFF"/>
                </a:highlight>
                <a:latin typeface="Arial Nova"/>
              </a:rPr>
              <a:t>: 10.7759/cureus.30083. PMID: 36381799; PMCID: PMC9640361.</a:t>
            </a:r>
          </a:p>
          <a:p>
            <a:pPr>
              <a:buNone/>
            </a:pPr>
            <a:r>
              <a:rPr lang="en-GB" sz="1000" u="sng">
                <a:highlight>
                  <a:srgbClr val="FFFFFF"/>
                </a:highlight>
                <a:latin typeface="Arial Nova"/>
                <a:hlinkClick r:id="rId4"/>
              </a:rPr>
              <a:t>https://pmc.ncbi.nlm.nih.gov/articles/PMC9640361/#ref-list1</a:t>
            </a:r>
            <a:endParaRPr lang="en-GB" sz="1000">
              <a:highlight>
                <a:srgbClr val="FFFFFF"/>
              </a:highlight>
              <a:latin typeface="Arial Nova"/>
            </a:endParaRPr>
          </a:p>
          <a:p>
            <a:pPr>
              <a:buNone/>
            </a:pPr>
            <a:r>
              <a:rPr lang="en-GB" sz="1000" err="1">
                <a:solidFill>
                  <a:srgbClr val="3A3A3A"/>
                </a:solidFill>
                <a:highlight>
                  <a:srgbClr val="FFFFFF"/>
                </a:highlight>
                <a:latin typeface="Arial Nova"/>
              </a:rPr>
              <a:t>Pichère</a:t>
            </a:r>
            <a:r>
              <a:rPr lang="en-GB" sz="1000">
                <a:solidFill>
                  <a:srgbClr val="3A3A3A"/>
                </a:solidFill>
                <a:highlight>
                  <a:srgbClr val="FFFFFF"/>
                </a:highlight>
                <a:latin typeface="Arial Nova"/>
              </a:rPr>
              <a:t>, P. and </a:t>
            </a:r>
            <a:r>
              <a:rPr lang="en-GB" sz="1000" err="1">
                <a:solidFill>
                  <a:srgbClr val="3A3A3A"/>
                </a:solidFill>
                <a:highlight>
                  <a:srgbClr val="FFFFFF"/>
                </a:highlight>
                <a:latin typeface="Arial Nova"/>
              </a:rPr>
              <a:t>Cadiat</a:t>
            </a:r>
            <a:r>
              <a:rPr lang="en-GB" sz="1000">
                <a:solidFill>
                  <a:srgbClr val="3A3A3A"/>
                </a:solidFill>
                <a:highlight>
                  <a:srgbClr val="FFFFFF"/>
                </a:highlight>
                <a:latin typeface="Arial Nova"/>
              </a:rPr>
              <a:t>, A.-C. (2015) </a:t>
            </a:r>
            <a:r>
              <a:rPr lang="en-GB" sz="1000" i="1">
                <a:solidFill>
                  <a:srgbClr val="3A3A3A"/>
                </a:solidFill>
                <a:highlight>
                  <a:srgbClr val="FFFFFF"/>
                </a:highlight>
                <a:latin typeface="Arial Nova"/>
              </a:rPr>
              <a:t>Maslow’s hierarchy of needs</a:t>
            </a:r>
            <a:r>
              <a:rPr lang="en-GB" sz="1000">
                <a:solidFill>
                  <a:srgbClr val="3A3A3A"/>
                </a:solidFill>
                <a:highlight>
                  <a:srgbClr val="FFFFFF"/>
                </a:highlight>
                <a:latin typeface="Arial Nova"/>
              </a:rPr>
              <a:t>. Translated by C. Probert. Namur: Lemaitre Publishing</a:t>
            </a:r>
          </a:p>
          <a:p>
            <a:pPr>
              <a:buNone/>
            </a:pPr>
            <a:endParaRPr lang="en-GB" sz="1000">
              <a:highlight>
                <a:srgbClr val="FFFFFF"/>
              </a:highlight>
              <a:latin typeface="Arial Nova"/>
            </a:endParaRPr>
          </a:p>
        </p:txBody>
      </p:sp>
    </p:spTree>
    <p:extLst>
      <p:ext uri="{BB962C8B-B14F-4D97-AF65-F5344CB8AC3E}">
        <p14:creationId xmlns:p14="http://schemas.microsoft.com/office/powerpoint/2010/main" val="36843451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46</Slides>
  <Notes>0</Notes>
  <HiddenSlides>0</HiddenSlide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The First 1000 Days</vt:lpstr>
      <vt:lpstr>PowerPoint Presentation</vt:lpstr>
      <vt:lpstr>What are the first 1000 days? </vt:lpstr>
      <vt:lpstr>Pregnancy and Prenatal</vt:lpstr>
      <vt:lpstr>Infancy</vt:lpstr>
      <vt:lpstr>Toddler </vt:lpstr>
      <vt:lpstr>PowerPoint Presentation</vt:lpstr>
      <vt:lpstr>Maslow's Hierarchy of Needs</vt:lpstr>
      <vt:lpstr>Pikler's Approach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Being an Exceptional Caregiver.</vt:lpstr>
      <vt:lpstr>It Takes a Village to Raise a Child</vt:lpstr>
      <vt:lpstr>PowerPoint Presentation</vt:lpstr>
      <vt:lpstr>PowerPoint Presentation</vt:lpstr>
      <vt:lpstr>PowerPoint Presentation</vt:lpstr>
      <vt:lpstr>PowerPoint Presentation</vt:lpstr>
      <vt:lpstr>PowerPoint Presentation</vt:lpstr>
      <vt:lpstr>PowerPoint Presentation</vt:lpstr>
      <vt:lpstr>Bronfenbenner's Theory</vt:lpstr>
      <vt:lpstr>PowerPoint Presentation</vt:lpstr>
      <vt:lpstr>PowerPoint Presentation</vt:lpstr>
      <vt:lpstr>PowerPoint Presentation</vt:lpstr>
      <vt:lpstr>PowerPoint Presentation</vt:lpstr>
      <vt:lpstr>PowerPoint Presentation</vt:lpstr>
      <vt:lpstr>There are many different maternal aspects that can impact the development of a child. It is our role as an early year’s practitioner is to become a secure base for the parent, to validate the parent’s efforts and guiding them in the right direction if needed support. Being a secure person and a safe person is important and a privilege.</vt:lpstr>
      <vt:lpstr>Challenges</vt:lpstr>
      <vt:lpstr>PowerPoint Presentation</vt:lpstr>
      <vt:lpstr>PowerPoint Presentation</vt:lpstr>
      <vt:lpstr>Activities</vt:lpstr>
      <vt:lpstr>0-6 months </vt:lpstr>
      <vt:lpstr>6-12 Months </vt:lpstr>
      <vt:lpstr>12-24 Months </vt:lpstr>
      <vt:lpstr>PowerPoint Presentation</vt:lpstr>
      <vt:lpstr>Loose Parts</vt:lpstr>
      <vt:lpstr>PowerPoint Presentation</vt:lpstr>
      <vt:lpstr>PowerPoint Presentation</vt:lpstr>
      <vt:lpstr>PowerPoint Presentation</vt:lpstr>
      <vt:lpstr>Around the  World</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2026-01-06T15:23:30Z</dcterms:created>
  <dcterms:modified xsi:type="dcterms:W3CDTF">2026-01-18T18:00:08Z</dcterms:modified>
</cp:coreProperties>
</file>