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1842FE-2617-4CC1-850C-294369BA3A67}" v="881" dt="2023-03-15T23:44:58.9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han Topham (2204603)" userId="S::2204603@student.uwtsd.ac.uk::6f4d72dd-046c-42e6-b501-517f83481637" providerId="AD" clId="Web-{441842FE-2617-4CC1-850C-294369BA3A67}"/>
    <pc:docChg chg="addSld delSld modSld addMainMaster delMainMaster">
      <pc:chgData name="Nathan Topham (2204603)" userId="S::2204603@student.uwtsd.ac.uk::6f4d72dd-046c-42e6-b501-517f83481637" providerId="AD" clId="Web-{441842FE-2617-4CC1-850C-294369BA3A67}" dt="2023-03-15T23:44:58.917" v="882" actId="20577"/>
      <pc:docMkLst>
        <pc:docMk/>
      </pc:docMkLst>
      <pc:sldChg chg="addSp delSp modSp mod setBg modClrScheme addAnim chgLayout">
        <pc:chgData name="Nathan Topham (2204603)" userId="S::2204603@student.uwtsd.ac.uk::6f4d72dd-046c-42e6-b501-517f83481637" providerId="AD" clId="Web-{441842FE-2617-4CC1-850C-294369BA3A67}" dt="2023-03-15T13:58:51.320" v="52" actId="1076"/>
        <pc:sldMkLst>
          <pc:docMk/>
          <pc:sldMk cId="109857222" sldId="256"/>
        </pc:sldMkLst>
        <pc:spChg chg="mod">
          <ac:chgData name="Nathan Topham (2204603)" userId="S::2204603@student.uwtsd.ac.uk::6f4d72dd-046c-42e6-b501-517f83481637" providerId="AD" clId="Web-{441842FE-2617-4CC1-850C-294369BA3A67}" dt="2023-03-15T13:57:26.411" v="4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Nathan Topham (2204603)" userId="S::2204603@student.uwtsd.ac.uk::6f4d72dd-046c-42e6-b501-517f83481637" providerId="AD" clId="Web-{441842FE-2617-4CC1-850C-294369BA3A67}" dt="2023-03-15T13:57:26.411" v="4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athan Topham (2204603)" userId="S::2204603@student.uwtsd.ac.uk::6f4d72dd-046c-42e6-b501-517f83481637" providerId="AD" clId="Web-{441842FE-2617-4CC1-850C-294369BA3A67}" dt="2023-03-15T13:39:48.288" v="15"/>
          <ac:spMkLst>
            <pc:docMk/>
            <pc:sldMk cId="109857222" sldId="256"/>
            <ac:spMk id="9" creationId="{63FBB6B2-972C-4C42-91C9-36184E613BFA}"/>
          </ac:spMkLst>
        </pc:spChg>
        <pc:spChg chg="add del">
          <ac:chgData name="Nathan Topham (2204603)" userId="S::2204603@student.uwtsd.ac.uk::6f4d72dd-046c-42e6-b501-517f83481637" providerId="AD" clId="Web-{441842FE-2617-4CC1-850C-294369BA3A67}" dt="2023-03-15T13:39:48.288" v="15"/>
          <ac:spMkLst>
            <pc:docMk/>
            <pc:sldMk cId="109857222" sldId="256"/>
            <ac:spMk id="11" creationId="{C312A434-F7D2-4A14-A037-B9762E209CEF}"/>
          </ac:spMkLst>
        </pc:spChg>
        <pc:spChg chg="add del">
          <ac:chgData name="Nathan Topham (2204603)" userId="S::2204603@student.uwtsd.ac.uk::6f4d72dd-046c-42e6-b501-517f83481637" providerId="AD" clId="Web-{441842FE-2617-4CC1-850C-294369BA3A67}" dt="2023-03-15T13:39:48.288" v="15"/>
          <ac:spMkLst>
            <pc:docMk/>
            <pc:sldMk cId="109857222" sldId="256"/>
            <ac:spMk id="13" creationId="{F9D166EE-E3B4-462F-8588-6273BBC6174C}"/>
          </ac:spMkLst>
        </pc:spChg>
        <pc:spChg chg="add del">
          <ac:chgData name="Nathan Topham (2204603)" userId="S::2204603@student.uwtsd.ac.uk::6f4d72dd-046c-42e6-b501-517f83481637" providerId="AD" clId="Web-{441842FE-2617-4CC1-850C-294369BA3A67}" dt="2023-03-15T13:57:26.411" v="47"/>
          <ac:spMkLst>
            <pc:docMk/>
            <pc:sldMk cId="109857222" sldId="256"/>
            <ac:spMk id="21" creationId="{E20BB609-EF92-42DB-836C-0699A590B5CF}"/>
          </ac:spMkLst>
        </pc:spChg>
        <pc:spChg chg="add del">
          <ac:chgData name="Nathan Topham (2204603)" userId="S::2204603@student.uwtsd.ac.uk::6f4d72dd-046c-42e6-b501-517f83481637" providerId="AD" clId="Web-{441842FE-2617-4CC1-850C-294369BA3A67}" dt="2023-03-15T13:57:26.411" v="47"/>
          <ac:spMkLst>
            <pc:docMk/>
            <pc:sldMk cId="109857222" sldId="256"/>
            <ac:spMk id="22" creationId="{40FA88D0-E295-4CF3-934C-6423EACEB025}"/>
          </ac:spMkLst>
        </pc:spChg>
        <pc:spChg chg="add del">
          <ac:chgData name="Nathan Topham (2204603)" userId="S::2204603@student.uwtsd.ac.uk::6f4d72dd-046c-42e6-b501-517f83481637" providerId="AD" clId="Web-{441842FE-2617-4CC1-850C-294369BA3A67}" dt="2023-03-15T13:57:26.411" v="47"/>
          <ac:spMkLst>
            <pc:docMk/>
            <pc:sldMk cId="109857222" sldId="256"/>
            <ac:spMk id="30" creationId="{E20BB609-EF92-42DB-836C-0699A590B5CF}"/>
          </ac:spMkLst>
        </pc:spChg>
        <pc:spChg chg="add del">
          <ac:chgData name="Nathan Topham (2204603)" userId="S::2204603@student.uwtsd.ac.uk::6f4d72dd-046c-42e6-b501-517f83481637" providerId="AD" clId="Web-{441842FE-2617-4CC1-850C-294369BA3A67}" dt="2023-03-15T13:57:26.411" v="47"/>
          <ac:spMkLst>
            <pc:docMk/>
            <pc:sldMk cId="109857222" sldId="256"/>
            <ac:spMk id="32" creationId="{8F716CC0-CAC9-43AB-ADE5-2D88EAF32984}"/>
          </ac:spMkLst>
        </pc:spChg>
        <pc:grpChg chg="add del">
          <ac:chgData name="Nathan Topham (2204603)" userId="S::2204603@student.uwtsd.ac.uk::6f4d72dd-046c-42e6-b501-517f83481637" providerId="AD" clId="Web-{441842FE-2617-4CC1-850C-294369BA3A67}" dt="2023-03-15T13:39:48.288" v="15"/>
          <ac:grpSpMkLst>
            <pc:docMk/>
            <pc:sldMk cId="109857222" sldId="256"/>
            <ac:grpSpMk id="15" creationId="{28709E2B-5612-4EF3-8505-0270723FD329}"/>
          </ac:grpSpMkLst>
        </pc:grpChg>
        <pc:picChg chg="add del">
          <ac:chgData name="Nathan Topham (2204603)" userId="S::2204603@student.uwtsd.ac.uk::6f4d72dd-046c-42e6-b501-517f83481637" providerId="AD" clId="Web-{441842FE-2617-4CC1-850C-294369BA3A67}" dt="2023-03-15T13:39:48.288" v="15"/>
          <ac:picMkLst>
            <pc:docMk/>
            <pc:sldMk cId="109857222" sldId="256"/>
            <ac:picMk id="4" creationId="{BEACF045-FE8F-7BFC-67F8-2168F81CE22D}"/>
          </ac:picMkLst>
        </pc:picChg>
        <pc:picChg chg="add del mod">
          <ac:chgData name="Nathan Topham (2204603)" userId="S::2204603@student.uwtsd.ac.uk::6f4d72dd-046c-42e6-b501-517f83481637" providerId="AD" clId="Web-{441842FE-2617-4CC1-850C-294369BA3A67}" dt="2023-03-15T13:56:04.050" v="33"/>
          <ac:picMkLst>
            <pc:docMk/>
            <pc:sldMk cId="109857222" sldId="256"/>
            <ac:picMk id="5" creationId="{AFA85896-FA91-4E3D-71A9-AF459DFDE453}"/>
          </ac:picMkLst>
        </pc:picChg>
        <pc:picChg chg="add del mod">
          <ac:chgData name="Nathan Topham (2204603)" userId="S::2204603@student.uwtsd.ac.uk::6f4d72dd-046c-42e6-b501-517f83481637" providerId="AD" clId="Web-{441842FE-2617-4CC1-850C-294369BA3A67}" dt="2023-03-15T13:56:21.613" v="35"/>
          <ac:picMkLst>
            <pc:docMk/>
            <pc:sldMk cId="109857222" sldId="256"/>
            <ac:picMk id="6" creationId="{E6F05E25-0090-3DCA-4768-B37320778BE5}"/>
          </ac:picMkLst>
        </pc:picChg>
        <pc:picChg chg="add del mod">
          <ac:chgData name="Nathan Topham (2204603)" userId="S::2204603@student.uwtsd.ac.uk::6f4d72dd-046c-42e6-b501-517f83481637" providerId="AD" clId="Web-{441842FE-2617-4CC1-850C-294369BA3A67}" dt="2023-03-15T13:56:30.691" v="37"/>
          <ac:picMkLst>
            <pc:docMk/>
            <pc:sldMk cId="109857222" sldId="256"/>
            <ac:picMk id="7" creationId="{12EAF5AA-4CB0-EDDC-2D2F-DECD0ACF6A20}"/>
          </ac:picMkLst>
        </pc:picChg>
        <pc:picChg chg="add mod">
          <ac:chgData name="Nathan Topham (2204603)" userId="S::2204603@student.uwtsd.ac.uk::6f4d72dd-046c-42e6-b501-517f83481637" providerId="AD" clId="Web-{441842FE-2617-4CC1-850C-294369BA3A67}" dt="2023-03-15T13:58:51.320" v="52" actId="1076"/>
          <ac:picMkLst>
            <pc:docMk/>
            <pc:sldMk cId="109857222" sldId="256"/>
            <ac:picMk id="8" creationId="{D6498DAF-0F36-C99A-F7B8-C1BC2E719F05}"/>
          </ac:picMkLst>
        </pc:picChg>
        <pc:picChg chg="add mod">
          <ac:chgData name="Nathan Topham (2204603)" userId="S::2204603@student.uwtsd.ac.uk::6f4d72dd-046c-42e6-b501-517f83481637" providerId="AD" clId="Web-{441842FE-2617-4CC1-850C-294369BA3A67}" dt="2023-03-15T13:57:26.411" v="47"/>
          <ac:picMkLst>
            <pc:docMk/>
            <pc:sldMk cId="109857222" sldId="256"/>
            <ac:picMk id="23" creationId="{CBA84282-7622-DD04-4034-5F9129418345}"/>
          </ac:picMkLst>
        </pc:picChg>
        <pc:cxnChg chg="add del">
          <ac:chgData name="Nathan Topham (2204603)" userId="S::2204603@student.uwtsd.ac.uk::6f4d72dd-046c-42e6-b501-517f83481637" providerId="AD" clId="Web-{441842FE-2617-4CC1-850C-294369BA3A67}" dt="2023-03-15T13:57:26.411" v="47"/>
          <ac:cxnSpMkLst>
            <pc:docMk/>
            <pc:sldMk cId="109857222" sldId="256"/>
            <ac:cxnSpMk id="24" creationId="{8F4E56A8-93D5-4BE3-AE61-84677331AD07}"/>
          </ac:cxnSpMkLst>
        </pc:cxnChg>
        <pc:cxnChg chg="add del">
          <ac:chgData name="Nathan Topham (2204603)" userId="S::2204603@student.uwtsd.ac.uk::6f4d72dd-046c-42e6-b501-517f83481637" providerId="AD" clId="Web-{441842FE-2617-4CC1-850C-294369BA3A67}" dt="2023-03-15T13:57:26.411" v="47"/>
          <ac:cxnSpMkLst>
            <pc:docMk/>
            <pc:sldMk cId="109857222" sldId="256"/>
            <ac:cxnSpMk id="25" creationId="{BD492A0C-1773-477B-83B5-C707CB057709}"/>
          </ac:cxnSpMkLst>
        </pc:cxnChg>
        <pc:cxnChg chg="add del">
          <ac:chgData name="Nathan Topham (2204603)" userId="S::2204603@student.uwtsd.ac.uk::6f4d72dd-046c-42e6-b501-517f83481637" providerId="AD" clId="Web-{441842FE-2617-4CC1-850C-294369BA3A67}" dt="2023-03-15T13:57:26.411" v="47"/>
          <ac:cxnSpMkLst>
            <pc:docMk/>
            <pc:sldMk cId="109857222" sldId="256"/>
            <ac:cxnSpMk id="34" creationId="{8F4E56A8-93D5-4BE3-AE61-84677331AD07}"/>
          </ac:cxnSpMkLst>
        </pc:cxnChg>
        <pc:cxnChg chg="add del">
          <ac:chgData name="Nathan Topham (2204603)" userId="S::2204603@student.uwtsd.ac.uk::6f4d72dd-046c-42e6-b501-517f83481637" providerId="AD" clId="Web-{441842FE-2617-4CC1-850C-294369BA3A67}" dt="2023-03-15T13:57:26.411" v="47"/>
          <ac:cxnSpMkLst>
            <pc:docMk/>
            <pc:sldMk cId="109857222" sldId="256"/>
            <ac:cxnSpMk id="36" creationId="{BD492A0C-1773-477B-83B5-C707CB057709}"/>
          </ac:cxnSpMkLst>
        </pc:cxnChg>
      </pc:sldChg>
      <pc:sldChg chg="addSp delSp modSp new mod setBg">
        <pc:chgData name="Nathan Topham (2204603)" userId="S::2204603@student.uwtsd.ac.uk::6f4d72dd-046c-42e6-b501-517f83481637" providerId="AD" clId="Web-{441842FE-2617-4CC1-850C-294369BA3A67}" dt="2023-03-15T22:57:21.222" v="640" actId="1076"/>
        <pc:sldMkLst>
          <pc:docMk/>
          <pc:sldMk cId="319465236" sldId="257"/>
        </pc:sldMkLst>
        <pc:spChg chg="mod">
          <ac:chgData name="Nathan Topham (2204603)" userId="S::2204603@student.uwtsd.ac.uk::6f4d72dd-046c-42e6-b501-517f83481637" providerId="AD" clId="Web-{441842FE-2617-4CC1-850C-294369BA3A67}" dt="2023-03-15T14:21:47.895" v="71"/>
          <ac:spMkLst>
            <pc:docMk/>
            <pc:sldMk cId="319465236" sldId="257"/>
            <ac:spMk id="2" creationId="{FA535C5E-0C39-91EC-781B-99965754DC95}"/>
          </ac:spMkLst>
        </pc:spChg>
        <pc:spChg chg="del mod">
          <ac:chgData name="Nathan Topham (2204603)" userId="S::2204603@student.uwtsd.ac.uk::6f4d72dd-046c-42e6-b501-517f83481637" providerId="AD" clId="Web-{441842FE-2617-4CC1-850C-294369BA3A67}" dt="2023-03-15T14:21:40.535" v="69"/>
          <ac:spMkLst>
            <pc:docMk/>
            <pc:sldMk cId="319465236" sldId="257"/>
            <ac:spMk id="3" creationId="{C27E2E5D-FBCC-A6B4-6294-AF28268E3E4E}"/>
          </ac:spMkLst>
        </pc:spChg>
        <pc:spChg chg="add mod">
          <ac:chgData name="Nathan Topham (2204603)" userId="S::2204603@student.uwtsd.ac.uk::6f4d72dd-046c-42e6-b501-517f83481637" providerId="AD" clId="Web-{441842FE-2617-4CC1-850C-294369BA3A67}" dt="2023-03-15T22:57:21.222" v="640" actId="1076"/>
          <ac:spMkLst>
            <pc:docMk/>
            <pc:sldMk cId="319465236" sldId="257"/>
            <ac:spMk id="8" creationId="{E2CF6F10-805F-D7C8-C77B-7717BBFB46A3}"/>
          </ac:spMkLst>
        </pc:spChg>
        <pc:spChg chg="add">
          <ac:chgData name="Nathan Topham (2204603)" userId="S::2204603@student.uwtsd.ac.uk::6f4d72dd-046c-42e6-b501-517f83481637" providerId="AD" clId="Web-{441842FE-2617-4CC1-850C-294369BA3A67}" dt="2023-03-15T14:21:47.895" v="71"/>
          <ac:spMkLst>
            <pc:docMk/>
            <pc:sldMk cId="319465236" sldId="257"/>
            <ac:spMk id="11" creationId="{92B0CFF1-78D7-4A83-A95E-71F9E3831622}"/>
          </ac:spMkLst>
        </pc:spChg>
        <pc:picChg chg="add mod ord">
          <ac:chgData name="Nathan Topham (2204603)" userId="S::2204603@student.uwtsd.ac.uk::6f4d72dd-046c-42e6-b501-517f83481637" providerId="AD" clId="Web-{441842FE-2617-4CC1-850C-294369BA3A67}" dt="2023-03-15T22:30:13.419" v="534" actId="1076"/>
          <ac:picMkLst>
            <pc:docMk/>
            <pc:sldMk cId="319465236" sldId="257"/>
            <ac:picMk id="4" creationId="{2766FDFB-6BFA-53E0-C087-FDF17AD504E1}"/>
          </ac:picMkLst>
        </pc:picChg>
        <pc:picChg chg="add mod">
          <ac:chgData name="Nathan Topham (2204603)" userId="S::2204603@student.uwtsd.ac.uk::6f4d72dd-046c-42e6-b501-517f83481637" providerId="AD" clId="Web-{441842FE-2617-4CC1-850C-294369BA3A67}" dt="2023-03-15T14:42:23.239" v="205" actId="14100"/>
          <ac:picMkLst>
            <pc:docMk/>
            <pc:sldMk cId="319465236" sldId="257"/>
            <ac:picMk id="5" creationId="{3CBE16EA-2DA7-D02D-ABEA-CE6E7EB05D81}"/>
          </ac:picMkLst>
        </pc:picChg>
        <pc:cxnChg chg="add">
          <ac:chgData name="Nathan Topham (2204603)" userId="S::2204603@student.uwtsd.ac.uk::6f4d72dd-046c-42e6-b501-517f83481637" providerId="AD" clId="Web-{441842FE-2617-4CC1-850C-294369BA3A67}" dt="2023-03-15T14:21:47.895" v="71"/>
          <ac:cxnSpMkLst>
            <pc:docMk/>
            <pc:sldMk cId="319465236" sldId="257"/>
            <ac:cxnSpMk id="13" creationId="{06A9FE31-8E40-4AAC-8B90-1AD6D75205C8}"/>
          </ac:cxnSpMkLst>
        </pc:cxnChg>
        <pc:cxnChg chg="add">
          <ac:chgData name="Nathan Topham (2204603)" userId="S::2204603@student.uwtsd.ac.uk::6f4d72dd-046c-42e6-b501-517f83481637" providerId="AD" clId="Web-{441842FE-2617-4CC1-850C-294369BA3A67}" dt="2023-03-15T14:21:47.895" v="71"/>
          <ac:cxnSpMkLst>
            <pc:docMk/>
            <pc:sldMk cId="319465236" sldId="257"/>
            <ac:cxnSpMk id="15" creationId="{52CE755F-6139-4A64-8874-30A9A3EFB8B0}"/>
          </ac:cxnSpMkLst>
        </pc:cxnChg>
      </pc:sldChg>
      <pc:sldChg chg="addSp delSp modSp new del mod setBg">
        <pc:chgData name="Nathan Topham (2204603)" userId="S::2204603@student.uwtsd.ac.uk::6f4d72dd-046c-42e6-b501-517f83481637" providerId="AD" clId="Web-{441842FE-2617-4CC1-850C-294369BA3A67}" dt="2023-03-15T15:15:21.442" v="319"/>
        <pc:sldMkLst>
          <pc:docMk/>
          <pc:sldMk cId="764597199" sldId="258"/>
        </pc:sldMkLst>
        <pc:spChg chg="mod">
          <ac:chgData name="Nathan Topham (2204603)" userId="S::2204603@student.uwtsd.ac.uk::6f4d72dd-046c-42e6-b501-517f83481637" providerId="AD" clId="Web-{441842FE-2617-4CC1-850C-294369BA3A67}" dt="2023-03-15T15:15:20.942" v="318"/>
          <ac:spMkLst>
            <pc:docMk/>
            <pc:sldMk cId="764597199" sldId="258"/>
            <ac:spMk id="2" creationId="{880A765E-7561-F8B7-DC7C-CE458CD1068E}"/>
          </ac:spMkLst>
        </pc:spChg>
        <pc:spChg chg="add del mod">
          <ac:chgData name="Nathan Topham (2204603)" userId="S::2204603@student.uwtsd.ac.uk::6f4d72dd-046c-42e6-b501-517f83481637" providerId="AD" clId="Web-{441842FE-2617-4CC1-850C-294369BA3A67}" dt="2023-03-15T15:15:20.942" v="318"/>
          <ac:spMkLst>
            <pc:docMk/>
            <pc:sldMk cId="764597199" sldId="258"/>
            <ac:spMk id="3" creationId="{62990D47-53D5-DFA9-4427-FE92D083BB88}"/>
          </ac:spMkLst>
        </pc:spChg>
        <pc:spChg chg="add del">
          <ac:chgData name="Nathan Topham (2204603)" userId="S::2204603@student.uwtsd.ac.uk::6f4d72dd-046c-42e6-b501-517f83481637" providerId="AD" clId="Web-{441842FE-2617-4CC1-850C-294369BA3A67}" dt="2023-03-15T15:15:16.677" v="316"/>
          <ac:spMkLst>
            <pc:docMk/>
            <pc:sldMk cId="764597199" sldId="258"/>
            <ac:spMk id="8" creationId="{92B0CFF1-78D7-4A83-A95E-71F9E3831622}"/>
          </ac:spMkLst>
        </pc:spChg>
        <pc:spChg chg="add del">
          <ac:chgData name="Nathan Topham (2204603)" userId="S::2204603@student.uwtsd.ac.uk::6f4d72dd-046c-42e6-b501-517f83481637" providerId="AD" clId="Web-{441842FE-2617-4CC1-850C-294369BA3A67}" dt="2023-03-15T15:15:16.677" v="316"/>
          <ac:spMkLst>
            <pc:docMk/>
            <pc:sldMk cId="764597199" sldId="258"/>
            <ac:spMk id="10" creationId="{28B7ED41-F3D7-4286-AD0B-B4A216D7E1E1}"/>
          </ac:spMkLst>
        </pc:spChg>
        <pc:spChg chg="add del">
          <ac:chgData name="Nathan Topham (2204603)" userId="S::2204603@student.uwtsd.ac.uk::6f4d72dd-046c-42e6-b501-517f83481637" providerId="AD" clId="Web-{441842FE-2617-4CC1-850C-294369BA3A67}" dt="2023-03-15T15:15:20.942" v="318"/>
          <ac:spMkLst>
            <pc:docMk/>
            <pc:sldMk cId="764597199" sldId="258"/>
            <ac:spMk id="16" creationId="{1525EE0A-A779-481E-A750-AD22CD1A020E}"/>
          </ac:spMkLst>
        </pc:spChg>
        <pc:spChg chg="add del">
          <ac:chgData name="Nathan Topham (2204603)" userId="S::2204603@student.uwtsd.ac.uk::6f4d72dd-046c-42e6-b501-517f83481637" providerId="AD" clId="Web-{441842FE-2617-4CC1-850C-294369BA3A67}" dt="2023-03-15T15:15:20.942" v="318"/>
          <ac:spMkLst>
            <pc:docMk/>
            <pc:sldMk cId="764597199" sldId="258"/>
            <ac:spMk id="23" creationId="{9566348D-5E23-404C-A495-618E4EAA822E}"/>
          </ac:spMkLst>
        </pc:spChg>
        <pc:cxnChg chg="add del">
          <ac:chgData name="Nathan Topham (2204603)" userId="S::2204603@student.uwtsd.ac.uk::6f4d72dd-046c-42e6-b501-517f83481637" providerId="AD" clId="Web-{441842FE-2617-4CC1-850C-294369BA3A67}" dt="2023-03-15T15:15:16.677" v="316"/>
          <ac:cxnSpMkLst>
            <pc:docMk/>
            <pc:sldMk cId="764597199" sldId="258"/>
            <ac:cxnSpMk id="12" creationId="{C14F7EC0-B8AC-4E93-A415-71AF71B12A4D}"/>
          </ac:cxnSpMkLst>
        </pc:cxnChg>
        <pc:cxnChg chg="add del">
          <ac:chgData name="Nathan Topham (2204603)" userId="S::2204603@student.uwtsd.ac.uk::6f4d72dd-046c-42e6-b501-517f83481637" providerId="AD" clId="Web-{441842FE-2617-4CC1-850C-294369BA3A67}" dt="2023-03-15T15:15:16.677" v="316"/>
          <ac:cxnSpMkLst>
            <pc:docMk/>
            <pc:sldMk cId="764597199" sldId="258"/>
            <ac:cxnSpMk id="14" creationId="{A6F0AD64-835F-42E2-B4C7-47A77348AB99}"/>
          </ac:cxnSpMkLst>
        </pc:cxnChg>
        <pc:cxnChg chg="add del">
          <ac:chgData name="Nathan Topham (2204603)" userId="S::2204603@student.uwtsd.ac.uk::6f4d72dd-046c-42e6-b501-517f83481637" providerId="AD" clId="Web-{441842FE-2617-4CC1-850C-294369BA3A67}" dt="2023-03-15T15:15:20.942" v="318"/>
          <ac:cxnSpMkLst>
            <pc:docMk/>
            <pc:sldMk cId="764597199" sldId="258"/>
            <ac:cxnSpMk id="17" creationId="{108D74AC-B125-4E11-BA53-E9E383966DF8}"/>
          </ac:cxnSpMkLst>
        </pc:cxnChg>
        <pc:cxnChg chg="add del">
          <ac:chgData name="Nathan Topham (2204603)" userId="S::2204603@student.uwtsd.ac.uk::6f4d72dd-046c-42e6-b501-517f83481637" providerId="AD" clId="Web-{441842FE-2617-4CC1-850C-294369BA3A67}" dt="2023-03-15T15:15:20.942" v="318"/>
          <ac:cxnSpMkLst>
            <pc:docMk/>
            <pc:sldMk cId="764597199" sldId="258"/>
            <ac:cxnSpMk id="18" creationId="{6BD6645B-2963-49B8-BD20-68F13D7B528D}"/>
          </ac:cxnSpMkLst>
        </pc:cxnChg>
        <pc:cxnChg chg="add del">
          <ac:chgData name="Nathan Topham (2204603)" userId="S::2204603@student.uwtsd.ac.uk::6f4d72dd-046c-42e6-b501-517f83481637" providerId="AD" clId="Web-{441842FE-2617-4CC1-850C-294369BA3A67}" dt="2023-03-15T15:15:20.942" v="318"/>
          <ac:cxnSpMkLst>
            <pc:docMk/>
            <pc:sldMk cId="764597199" sldId="258"/>
            <ac:cxnSpMk id="19" creationId="{9DC76EBE-FB9D-4054-B5D8-19E3EAFE40B2}"/>
          </ac:cxnSpMkLst>
        </pc:cxnChg>
        <pc:cxnChg chg="add del">
          <ac:chgData name="Nathan Topham (2204603)" userId="S::2204603@student.uwtsd.ac.uk::6f4d72dd-046c-42e6-b501-517f83481637" providerId="AD" clId="Web-{441842FE-2617-4CC1-850C-294369BA3A67}" dt="2023-03-15T15:15:20.942" v="318"/>
          <ac:cxnSpMkLst>
            <pc:docMk/>
            <pc:sldMk cId="764597199" sldId="258"/>
            <ac:cxnSpMk id="20" creationId="{0AB1FF18-916C-43C4-8A6D-5878AEA3919B}"/>
          </ac:cxnSpMkLst>
        </pc:cxnChg>
        <pc:cxnChg chg="add del">
          <ac:chgData name="Nathan Topham (2204603)" userId="S::2204603@student.uwtsd.ac.uk::6f4d72dd-046c-42e6-b501-517f83481637" providerId="AD" clId="Web-{441842FE-2617-4CC1-850C-294369BA3A67}" dt="2023-03-15T15:15:20.942" v="318"/>
          <ac:cxnSpMkLst>
            <pc:docMk/>
            <pc:sldMk cId="764597199" sldId="258"/>
            <ac:cxnSpMk id="21" creationId="{A2EFA84C-D756-4DC7-AA46-68D776F37FA4}"/>
          </ac:cxnSpMkLst>
        </pc:cxnChg>
        <pc:cxnChg chg="add del">
          <ac:chgData name="Nathan Topham (2204603)" userId="S::2204603@student.uwtsd.ac.uk::6f4d72dd-046c-42e6-b501-517f83481637" providerId="AD" clId="Web-{441842FE-2617-4CC1-850C-294369BA3A67}" dt="2023-03-15T15:15:20.942" v="318"/>
          <ac:cxnSpMkLst>
            <pc:docMk/>
            <pc:sldMk cId="764597199" sldId="258"/>
            <ac:cxnSpMk id="22" creationId="{3EABAF14-551B-4C82-8652-104248C66894}"/>
          </ac:cxnSpMkLst>
        </pc:cxnChg>
      </pc:sldChg>
      <pc:sldChg chg="addSp modSp new">
        <pc:chgData name="Nathan Topham (2204603)" userId="S::2204603@student.uwtsd.ac.uk::6f4d72dd-046c-42e6-b501-517f83481637" providerId="AD" clId="Web-{441842FE-2617-4CC1-850C-294369BA3A67}" dt="2023-03-15T22:33:08.211" v="553" actId="20577"/>
        <pc:sldMkLst>
          <pc:docMk/>
          <pc:sldMk cId="3147058035" sldId="258"/>
        </pc:sldMkLst>
        <pc:spChg chg="mod">
          <ac:chgData name="Nathan Topham (2204603)" userId="S::2204603@student.uwtsd.ac.uk::6f4d72dd-046c-42e6-b501-517f83481637" providerId="AD" clId="Web-{441842FE-2617-4CC1-850C-294369BA3A67}" dt="2023-03-15T15:16:30.666" v="331" actId="20577"/>
          <ac:spMkLst>
            <pc:docMk/>
            <pc:sldMk cId="3147058035" sldId="258"/>
            <ac:spMk id="2" creationId="{4170DCEF-13F6-912A-87A6-36A24188E917}"/>
          </ac:spMkLst>
        </pc:spChg>
        <pc:spChg chg="mod">
          <ac:chgData name="Nathan Topham (2204603)" userId="S::2204603@student.uwtsd.ac.uk::6f4d72dd-046c-42e6-b501-517f83481637" providerId="AD" clId="Web-{441842FE-2617-4CC1-850C-294369BA3A67}" dt="2023-03-15T22:33:08.211" v="553" actId="20577"/>
          <ac:spMkLst>
            <pc:docMk/>
            <pc:sldMk cId="3147058035" sldId="258"/>
            <ac:spMk id="3" creationId="{0DE6359A-A80B-FEBE-8D01-FA46477394BA}"/>
          </ac:spMkLst>
        </pc:spChg>
        <pc:picChg chg="add mod">
          <ac:chgData name="Nathan Topham (2204603)" userId="S::2204603@student.uwtsd.ac.uk::6f4d72dd-046c-42e6-b501-517f83481637" providerId="AD" clId="Web-{441842FE-2617-4CC1-850C-294369BA3A67}" dt="2023-03-15T22:30:00.574" v="531" actId="1076"/>
          <ac:picMkLst>
            <pc:docMk/>
            <pc:sldMk cId="3147058035" sldId="258"/>
            <ac:picMk id="4" creationId="{EDE6945E-2DC3-9FA1-9B2B-4BBA50C996D5}"/>
          </ac:picMkLst>
        </pc:picChg>
        <pc:picChg chg="add mod">
          <ac:chgData name="Nathan Topham (2204603)" userId="S::2204603@student.uwtsd.ac.uk::6f4d72dd-046c-42e6-b501-517f83481637" providerId="AD" clId="Web-{441842FE-2617-4CC1-850C-294369BA3A67}" dt="2023-03-15T22:30:03.824" v="533" actId="1076"/>
          <ac:picMkLst>
            <pc:docMk/>
            <pc:sldMk cId="3147058035" sldId="258"/>
            <ac:picMk id="5" creationId="{7E2ECAF1-B7C1-DBBB-444B-1425A81317D2}"/>
          </ac:picMkLst>
        </pc:picChg>
      </pc:sldChg>
      <pc:sldChg chg="addSp modSp new">
        <pc:chgData name="Nathan Topham (2204603)" userId="S::2204603@student.uwtsd.ac.uk::6f4d72dd-046c-42e6-b501-517f83481637" providerId="AD" clId="Web-{441842FE-2617-4CC1-850C-294369BA3A67}" dt="2023-03-15T23:10:58.290" v="708" actId="1076"/>
        <pc:sldMkLst>
          <pc:docMk/>
          <pc:sldMk cId="1842639665" sldId="259"/>
        </pc:sldMkLst>
        <pc:spChg chg="mod">
          <ac:chgData name="Nathan Topham (2204603)" userId="S::2204603@student.uwtsd.ac.uk::6f4d72dd-046c-42e6-b501-517f83481637" providerId="AD" clId="Web-{441842FE-2617-4CC1-850C-294369BA3A67}" dt="2023-03-15T22:35:02.781" v="569" actId="20577"/>
          <ac:spMkLst>
            <pc:docMk/>
            <pc:sldMk cId="1842639665" sldId="259"/>
            <ac:spMk id="2" creationId="{FD574C7F-E1E4-A06B-0A24-ED239EA37D70}"/>
          </ac:spMkLst>
        </pc:spChg>
        <pc:spChg chg="mod">
          <ac:chgData name="Nathan Topham (2204603)" userId="S::2204603@student.uwtsd.ac.uk::6f4d72dd-046c-42e6-b501-517f83481637" providerId="AD" clId="Web-{441842FE-2617-4CC1-850C-294369BA3A67}" dt="2023-03-15T23:06:13.069" v="691" actId="20577"/>
          <ac:spMkLst>
            <pc:docMk/>
            <pc:sldMk cId="1842639665" sldId="259"/>
            <ac:spMk id="3" creationId="{4DF96060-C7E2-F6D9-DC7F-F60A54E46BF7}"/>
          </ac:spMkLst>
        </pc:spChg>
        <pc:picChg chg="add mod">
          <ac:chgData name="Nathan Topham (2204603)" userId="S::2204603@student.uwtsd.ac.uk::6f4d72dd-046c-42e6-b501-517f83481637" providerId="AD" clId="Web-{441842FE-2617-4CC1-850C-294369BA3A67}" dt="2023-03-15T23:10:09.568" v="697" actId="1076"/>
          <ac:picMkLst>
            <pc:docMk/>
            <pc:sldMk cId="1842639665" sldId="259"/>
            <ac:picMk id="4" creationId="{5B7BEAEC-8E66-D028-9B7B-7D6B1DE02944}"/>
          </ac:picMkLst>
        </pc:picChg>
        <pc:picChg chg="add mod">
          <ac:chgData name="Nathan Topham (2204603)" userId="S::2204603@student.uwtsd.ac.uk::6f4d72dd-046c-42e6-b501-517f83481637" providerId="AD" clId="Web-{441842FE-2617-4CC1-850C-294369BA3A67}" dt="2023-03-15T23:10:58.290" v="708" actId="1076"/>
          <ac:picMkLst>
            <pc:docMk/>
            <pc:sldMk cId="1842639665" sldId="259"/>
            <ac:picMk id="5" creationId="{419B8F4C-1ABE-44DC-2E31-9C5067977083}"/>
          </ac:picMkLst>
        </pc:picChg>
      </pc:sldChg>
      <pc:sldChg chg="addSp modSp new">
        <pc:chgData name="Nathan Topham (2204603)" userId="S::2204603@student.uwtsd.ac.uk::6f4d72dd-046c-42e6-b501-517f83481637" providerId="AD" clId="Web-{441842FE-2617-4CC1-850C-294369BA3A67}" dt="2023-03-15T23:44:58.917" v="882" actId="20577"/>
        <pc:sldMkLst>
          <pc:docMk/>
          <pc:sldMk cId="4024613543" sldId="260"/>
        </pc:sldMkLst>
        <pc:spChg chg="mod">
          <ac:chgData name="Nathan Topham (2204603)" userId="S::2204603@student.uwtsd.ac.uk::6f4d72dd-046c-42e6-b501-517f83481637" providerId="AD" clId="Web-{441842FE-2617-4CC1-850C-294369BA3A67}" dt="2023-03-15T23:14:42.054" v="724" actId="14100"/>
          <ac:spMkLst>
            <pc:docMk/>
            <pc:sldMk cId="4024613543" sldId="260"/>
            <ac:spMk id="2" creationId="{CC2353AF-EEAE-F058-9149-61F602E1AACE}"/>
          </ac:spMkLst>
        </pc:spChg>
        <pc:spChg chg="mod">
          <ac:chgData name="Nathan Topham (2204603)" userId="S::2204603@student.uwtsd.ac.uk::6f4d72dd-046c-42e6-b501-517f83481637" providerId="AD" clId="Web-{441842FE-2617-4CC1-850C-294369BA3A67}" dt="2023-03-15T23:44:58.917" v="882" actId="20577"/>
          <ac:spMkLst>
            <pc:docMk/>
            <pc:sldMk cId="4024613543" sldId="260"/>
            <ac:spMk id="3" creationId="{A42D07CC-4719-ADF7-81B2-05A106036481}"/>
          </ac:spMkLst>
        </pc:spChg>
        <pc:picChg chg="add mod">
          <ac:chgData name="Nathan Topham (2204603)" userId="S::2204603@student.uwtsd.ac.uk::6f4d72dd-046c-42e6-b501-517f83481637" providerId="AD" clId="Web-{441842FE-2617-4CC1-850C-294369BA3A67}" dt="2023-03-15T23:34:27.887" v="827" actId="1076"/>
          <ac:picMkLst>
            <pc:docMk/>
            <pc:sldMk cId="4024613543" sldId="260"/>
            <ac:picMk id="4" creationId="{C1B03137-D34A-FAB0-0AF2-DE4BDC7991E7}"/>
          </ac:picMkLst>
        </pc:picChg>
      </pc:sldChg>
      <pc:sldMasterChg chg="add del addSldLayout delSldLayout">
        <pc:chgData name="Nathan Topham (2204603)" userId="S::2204603@student.uwtsd.ac.uk::6f4d72dd-046c-42e6-b501-517f83481637" providerId="AD" clId="Web-{441842FE-2617-4CC1-850C-294369BA3A67}" dt="2023-03-15T13:39:48.351" v="16"/>
        <pc:sldMasterMkLst>
          <pc:docMk/>
          <pc:sldMasterMk cId="2460954070" sldId="2147483660"/>
        </pc:sldMasterMkLst>
        <pc:sldLayoutChg chg="add del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Nathan Topham (2204603)" userId="S::2204603@student.uwtsd.ac.uk::6f4d72dd-046c-42e6-b501-517f83481637" providerId="AD" clId="Web-{441842FE-2617-4CC1-850C-294369BA3A67}" dt="2023-03-15T13:39:48.351" v="16"/>
        <pc:sldMasterMkLst>
          <pc:docMk/>
          <pc:sldMasterMk cId="2639916191" sldId="2147483685"/>
        </pc:sldMasterMkLst>
        <pc:sldLayoutChg chg="add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639916191" sldId="2147483685"/>
            <pc:sldLayoutMk cId="875271937" sldId="2147483674"/>
          </pc:sldLayoutMkLst>
        </pc:sldLayoutChg>
        <pc:sldLayoutChg chg="add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639916191" sldId="2147483685"/>
            <pc:sldLayoutMk cId="920409631" sldId="2147483675"/>
          </pc:sldLayoutMkLst>
        </pc:sldLayoutChg>
        <pc:sldLayoutChg chg="add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639916191" sldId="2147483685"/>
            <pc:sldLayoutMk cId="3477379998" sldId="2147483676"/>
          </pc:sldLayoutMkLst>
        </pc:sldLayoutChg>
        <pc:sldLayoutChg chg="add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639916191" sldId="2147483685"/>
            <pc:sldLayoutMk cId="1380244713" sldId="2147483677"/>
          </pc:sldLayoutMkLst>
        </pc:sldLayoutChg>
        <pc:sldLayoutChg chg="add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639916191" sldId="2147483685"/>
            <pc:sldLayoutMk cId="3621534333" sldId="2147483678"/>
          </pc:sldLayoutMkLst>
        </pc:sldLayoutChg>
        <pc:sldLayoutChg chg="add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639916191" sldId="2147483685"/>
            <pc:sldLayoutMk cId="2291223172" sldId="2147483679"/>
          </pc:sldLayoutMkLst>
        </pc:sldLayoutChg>
        <pc:sldLayoutChg chg="add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639916191" sldId="2147483685"/>
            <pc:sldLayoutMk cId="1014417487" sldId="2147483680"/>
          </pc:sldLayoutMkLst>
        </pc:sldLayoutChg>
        <pc:sldLayoutChg chg="add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639916191" sldId="2147483685"/>
            <pc:sldLayoutMk cId="4200296231" sldId="2147483681"/>
          </pc:sldLayoutMkLst>
        </pc:sldLayoutChg>
        <pc:sldLayoutChg chg="add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639916191" sldId="2147483685"/>
            <pc:sldLayoutMk cId="3875124583" sldId="2147483682"/>
          </pc:sldLayoutMkLst>
        </pc:sldLayoutChg>
        <pc:sldLayoutChg chg="add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639916191" sldId="2147483685"/>
            <pc:sldLayoutMk cId="202011571" sldId="2147483683"/>
          </pc:sldLayoutMkLst>
        </pc:sldLayoutChg>
        <pc:sldLayoutChg chg="add">
          <pc:chgData name="Nathan Topham (2204603)" userId="S::2204603@student.uwtsd.ac.uk::6f4d72dd-046c-42e6-b501-517f83481637" providerId="AD" clId="Web-{441842FE-2617-4CC1-850C-294369BA3A67}" dt="2023-03-15T13:39:48.351" v="16"/>
          <pc:sldLayoutMkLst>
            <pc:docMk/>
            <pc:sldMasterMk cId="2639916191" sldId="2147483685"/>
            <pc:sldLayoutMk cId="3388690878" sldId="2147483684"/>
          </pc:sldLayoutMkLst>
        </pc:sldLayoutChg>
      </pc:sldMasterChg>
      <pc:sldMasterChg chg="add del addSldLayout delSldLayout">
        <pc:chgData name="Nathan Topham (2204603)" userId="S::2204603@student.uwtsd.ac.uk::6f4d72dd-046c-42e6-b501-517f83481637" providerId="AD" clId="Web-{441842FE-2617-4CC1-850C-294369BA3A67}" dt="2023-03-15T13:39:48.288" v="15"/>
        <pc:sldMasterMkLst>
          <pc:docMk/>
          <pc:sldMasterMk cId="3399431566" sldId="2147483750"/>
        </pc:sldMasterMkLst>
        <pc:sldLayoutChg chg="add del">
          <pc:chgData name="Nathan Topham (2204603)" userId="S::2204603@student.uwtsd.ac.uk::6f4d72dd-046c-42e6-b501-517f83481637" providerId="AD" clId="Web-{441842FE-2617-4CC1-850C-294369BA3A67}" dt="2023-03-15T13:39:48.288" v="15"/>
          <pc:sldLayoutMkLst>
            <pc:docMk/>
            <pc:sldMasterMk cId="3399431566" sldId="2147483750"/>
            <pc:sldLayoutMk cId="3397449021" sldId="2147483739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288" v="15"/>
          <pc:sldLayoutMkLst>
            <pc:docMk/>
            <pc:sldMasterMk cId="3399431566" sldId="2147483750"/>
            <pc:sldLayoutMk cId="295700315" sldId="2147483740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288" v="15"/>
          <pc:sldLayoutMkLst>
            <pc:docMk/>
            <pc:sldMasterMk cId="3399431566" sldId="2147483750"/>
            <pc:sldLayoutMk cId="1776642029" sldId="2147483741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288" v="15"/>
          <pc:sldLayoutMkLst>
            <pc:docMk/>
            <pc:sldMasterMk cId="3399431566" sldId="2147483750"/>
            <pc:sldLayoutMk cId="1863482192" sldId="2147483742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288" v="15"/>
          <pc:sldLayoutMkLst>
            <pc:docMk/>
            <pc:sldMasterMk cId="3399431566" sldId="2147483750"/>
            <pc:sldLayoutMk cId="1749134824" sldId="2147483743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288" v="15"/>
          <pc:sldLayoutMkLst>
            <pc:docMk/>
            <pc:sldMasterMk cId="3399431566" sldId="2147483750"/>
            <pc:sldLayoutMk cId="196904772" sldId="2147483744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288" v="15"/>
          <pc:sldLayoutMkLst>
            <pc:docMk/>
            <pc:sldMasterMk cId="3399431566" sldId="2147483750"/>
            <pc:sldLayoutMk cId="122854414" sldId="2147483745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288" v="15"/>
          <pc:sldLayoutMkLst>
            <pc:docMk/>
            <pc:sldMasterMk cId="3399431566" sldId="2147483750"/>
            <pc:sldLayoutMk cId="4149673535" sldId="2147483746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288" v="15"/>
          <pc:sldLayoutMkLst>
            <pc:docMk/>
            <pc:sldMasterMk cId="3399431566" sldId="2147483750"/>
            <pc:sldLayoutMk cId="268398168" sldId="2147483747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288" v="15"/>
          <pc:sldLayoutMkLst>
            <pc:docMk/>
            <pc:sldMasterMk cId="3399431566" sldId="2147483750"/>
            <pc:sldLayoutMk cId="966960523" sldId="2147483748"/>
          </pc:sldLayoutMkLst>
        </pc:sldLayoutChg>
        <pc:sldLayoutChg chg="add del">
          <pc:chgData name="Nathan Topham (2204603)" userId="S::2204603@student.uwtsd.ac.uk::6f4d72dd-046c-42e6-b501-517f83481637" providerId="AD" clId="Web-{441842FE-2617-4CC1-850C-294369BA3A67}" dt="2023-03-15T13:39:48.288" v="15"/>
          <pc:sldLayoutMkLst>
            <pc:docMk/>
            <pc:sldMasterMk cId="3399431566" sldId="2147483750"/>
            <pc:sldLayoutMk cId="2259168956" sldId="214748374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52719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409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7379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0244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534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1223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417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296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124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011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690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3/15/2023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9916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0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3">
            <a:extLst>
              <a:ext uri="{FF2B5EF4-FFF2-40B4-BE49-F238E27FC236}">
                <a16:creationId xmlns:a16="http://schemas.microsoft.com/office/drawing/2014/main" id="{CBA84282-7622-DD04-4034-5F912941834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9437" r="6" b="34302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2600" y="732032"/>
            <a:ext cx="6900839" cy="2736390"/>
          </a:xfrm>
        </p:spPr>
        <p:txBody>
          <a:bodyPr anchor="t">
            <a:normAutofit/>
          </a:bodyPr>
          <a:lstStyle/>
          <a:p>
            <a:r>
              <a:rPr lang="ja-JP" altLang="en-GB" sz="8000">
                <a:solidFill>
                  <a:srgbClr val="FFFFFF"/>
                </a:solidFill>
                <a:ea typeface="ＭＳ Ｐゴシック"/>
                <a:cs typeface="Calibri Light"/>
              </a:rPr>
              <a:t>罗马尼亚2023</a:t>
            </a:r>
            <a:endParaRPr lang="en-GB" sz="80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6120" y="5429387"/>
            <a:ext cx="1486529" cy="722147"/>
          </a:xfrm>
        </p:spPr>
        <p:txBody>
          <a:bodyPr anchor="b">
            <a:noAutofit/>
          </a:bodyPr>
          <a:lstStyle/>
          <a:p>
            <a:pPr algn="r"/>
            <a:r>
              <a:rPr lang="ja-JP" altLang="en-GB" sz="3200">
                <a:solidFill>
                  <a:srgbClr val="FFFFFF"/>
                </a:solidFill>
              </a:rPr>
              <a:t>陶天赐</a:t>
            </a:r>
            <a:endParaRPr lang="en-GB" altLang="ja-JP" sz="3200">
              <a:solidFill>
                <a:srgbClr val="FFFFFF"/>
              </a:solidFill>
            </a:endParaRPr>
          </a:p>
        </p:txBody>
      </p:sp>
      <p:cxnSp>
        <p:nvCxnSpPr>
          <p:cNvPr id="24" name="Straight Connector 12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Connector 14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9">
            <a:extLst>
              <a:ext uri="{FF2B5EF4-FFF2-40B4-BE49-F238E27FC236}">
                <a16:creationId xmlns:a16="http://schemas.microsoft.com/office/drawing/2014/main" id="{D6498DAF-0F36-C99A-F7B8-C1BC2E719F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3101623" y="1934634"/>
            <a:ext cx="5988754" cy="359551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535C5E-0C39-91EC-781B-99965754D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>
            <a:normAutofit/>
          </a:bodyPr>
          <a:lstStyle/>
          <a:p>
            <a:r>
              <a:rPr lang="ja-JP" altLang="en-GB"/>
              <a:t>第一天</a:t>
            </a:r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2CF6F10-805F-D7C8-C77B-7717BBFB46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100" y="2632648"/>
            <a:ext cx="3964250" cy="323203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ja-JP" altLang="en-US" sz="2600"/>
              <a:t>在第一天，我们在下午十二点十五分开车从克卢日-纳波卡的机场到布拉索夫。在车里四个小时。雪看漂亮！</a:t>
            </a:r>
            <a:endParaRPr lang="en-US" altLang="ja-JP" sz="2600"/>
          </a:p>
          <a:p>
            <a:r>
              <a:rPr lang="ja-JP" altLang="en-US" sz="2600"/>
              <a:t>我们在布拉索夫睡觉了。我和我的女朋友因为最累了所以我们长睡觉。</a:t>
            </a:r>
            <a:endParaRPr lang="ja-JP" altLang="en-US" sz="2600" dirty="0"/>
          </a:p>
          <a:p>
            <a:endParaRPr lang="ja-JP" altLang="en-US" sz="2600" dirty="0"/>
          </a:p>
        </p:txBody>
      </p:sp>
      <p:pic>
        <p:nvPicPr>
          <p:cNvPr id="4" name="Picture 4" descr="A picture containing outdoor, sky, sandy, shore&#10;&#10;Description automatically generated">
            <a:extLst>
              <a:ext uri="{FF2B5EF4-FFF2-40B4-BE49-F238E27FC236}">
                <a16:creationId xmlns:a16="http://schemas.microsoft.com/office/drawing/2014/main" id="{2766FDFB-6BFA-53E0-C087-FDF17AD504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15933" r="-1" b="-1"/>
          <a:stretch/>
        </p:blipFill>
        <p:spPr>
          <a:xfrm rot="10800000">
            <a:off x="4349248" y="489856"/>
            <a:ext cx="5911644" cy="29149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A9FE31-8E40-4AAC-8B90-1AD6D7520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2CE755F-6139-4A64-8874-30A9A3EF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Picture 5" descr="A picture containing text, sky, outdoor, window&#10;&#10;Description automatically generated">
            <a:extLst>
              <a:ext uri="{FF2B5EF4-FFF2-40B4-BE49-F238E27FC236}">
                <a16:creationId xmlns:a16="http://schemas.microsoft.com/office/drawing/2014/main" id="{3CBE16EA-2DA7-D02D-ABEA-CE6E7EB05D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5754508" y="3444522"/>
            <a:ext cx="5932310" cy="29322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9465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0DCEF-13F6-912A-87A6-36A24188E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1218297"/>
            <a:ext cx="5610916" cy="1000873"/>
          </a:xfrm>
        </p:spPr>
        <p:txBody>
          <a:bodyPr/>
          <a:lstStyle/>
          <a:p>
            <a:r>
              <a:rPr lang="ja-JP" altLang="en-GB"/>
              <a:t>第二天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6359A-A80B-FEBE-8D01-FA46477394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2347315"/>
            <a:ext cx="5045992" cy="36169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ja-JP" altLang="en-GB"/>
              <a:t>在第二天，我身体没有好因为旅游了所以我吃了两服扑热息痛。</a:t>
            </a:r>
          </a:p>
          <a:p>
            <a:r>
              <a:rPr lang="ja-JP" altLang="en-GB"/>
              <a:t>以后我身体好去外面。然后我们在商店去买酒。我们都喜欢喝酒！</a:t>
            </a:r>
          </a:p>
          <a:p>
            <a:r>
              <a:rPr lang="ja-JP" altLang="en-GB"/>
              <a:t>在下午，我们上山了, 看见大招牌。</a:t>
            </a:r>
            <a:endParaRPr lang="ja-JP" altLang="en-GB" dirty="0"/>
          </a:p>
          <a:p>
            <a:r>
              <a:rPr lang="ja-JP" altLang="en-GB"/>
              <a:t>我穿两件夹克因为山是很冷了，是零下七度了！</a:t>
            </a:r>
            <a:endParaRPr lang="ja-JP" altLang="en-GB" dirty="0"/>
          </a:p>
          <a:p>
            <a:r>
              <a:rPr lang="ja-JP" altLang="en-GB"/>
              <a:t>最后， 我们睡觉了。</a:t>
            </a:r>
            <a:endParaRPr lang="ja-JP" altLang="en-GB" dirty="0"/>
          </a:p>
          <a:p>
            <a:endParaRPr lang="ja-JP" altLang="en-GB" dirty="0"/>
          </a:p>
        </p:txBody>
      </p:sp>
      <p:pic>
        <p:nvPicPr>
          <p:cNvPr id="4" name="Picture 4" descr="A picture containing night, dark, light, lit&#10;&#10;Description automatically generated">
            <a:extLst>
              <a:ext uri="{FF2B5EF4-FFF2-40B4-BE49-F238E27FC236}">
                <a16:creationId xmlns:a16="http://schemas.microsoft.com/office/drawing/2014/main" id="{EDE6945E-2DC3-9FA1-9B2B-4BBA50C996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5486401" y="57857"/>
            <a:ext cx="4563533" cy="342617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7E2ECAF1-B7C1-DBBB-444B-1425A81317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7632700" y="2784122"/>
            <a:ext cx="4490155" cy="33640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470580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74C7F-E1E4-A06B-0A24-ED239EA37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GB"/>
              <a:t>最后一天</a:t>
            </a:r>
            <a:endParaRPr lang="ja-JP" alt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96060-C7E2-F6D9-DC7F-F60A54E46B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2922" y="1129727"/>
            <a:ext cx="7703920" cy="25727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ja-JP" altLang="en-GB" sz="2800"/>
              <a:t>我们还想看布加勒斯特和更多事情然而我们没有时候。</a:t>
            </a:r>
            <a:endParaRPr lang="en-US" altLang="ja-JP"/>
          </a:p>
          <a:p>
            <a:r>
              <a:rPr lang="ja-JP" altLang="en-GB" sz="2800"/>
              <a:t>我们需要坐飞机回家了。就飞机很快，三小时三十分钟。</a:t>
            </a:r>
          </a:p>
          <a:p>
            <a:r>
              <a:rPr lang="ja-JP" altLang="en-GB" sz="2800"/>
              <a:t>我和我的都朋友很累了！</a:t>
            </a:r>
            <a:endParaRPr lang="ja-JP"/>
          </a:p>
          <a:p>
            <a:endParaRPr lang="ja-JP" altLang="en-GB" dirty="0"/>
          </a:p>
        </p:txBody>
      </p:sp>
      <p:pic>
        <p:nvPicPr>
          <p:cNvPr id="4" name="Picture 4" descr="A picture containing outdoor, sky, nature, slope&#10;&#10;Description automatically generated">
            <a:extLst>
              <a:ext uri="{FF2B5EF4-FFF2-40B4-BE49-F238E27FC236}">
                <a16:creationId xmlns:a16="http://schemas.microsoft.com/office/drawing/2014/main" id="{5B7BEAEC-8E66-D028-9B7B-7D6B1DE02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478972" y="2604408"/>
            <a:ext cx="3614057" cy="271054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419B8F4C-1ABE-44DC-2E31-9C50679770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5690508" y="3624944"/>
            <a:ext cx="4403271" cy="309154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426396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353AF-EEAE-F058-9149-61F602E1A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878913"/>
          </a:xfrm>
        </p:spPr>
        <p:txBody>
          <a:bodyPr/>
          <a:lstStyle/>
          <a:p>
            <a:r>
              <a:rPr lang="ja-JP" altLang="en-GB"/>
              <a:t>我以前的假日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D07CC-4719-ADF7-81B2-05A1060364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2136656"/>
            <a:ext cx="10506991" cy="8174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ja-JP" altLang="en-GB" sz="2800"/>
              <a:t>我以前的假日是在</a:t>
            </a:r>
            <a:r>
              <a:rPr lang="ja-JP" sz="2800">
                <a:ea typeface="+mn-lt"/>
                <a:cs typeface="+mn-lt"/>
              </a:rPr>
              <a:t>直布罗陀</a:t>
            </a:r>
            <a:r>
              <a:rPr lang="ja-JP" altLang="en-US" sz="2800">
                <a:ea typeface="+mn-lt"/>
                <a:cs typeface="+mn-lt"/>
              </a:rPr>
              <a:t>二零二二四月。我旅游因为程序帮助学生有较好学习。</a:t>
            </a:r>
            <a:endParaRPr lang="en-US" altLang="ja-JP"/>
          </a:p>
          <a:p>
            <a:r>
              <a:rPr lang="ja-JP" altLang="en-US" sz="2800">
                <a:ea typeface="+mn-lt"/>
                <a:cs typeface="+mn-lt"/>
              </a:rPr>
              <a:t>对我天气是太热了！</a:t>
            </a:r>
          </a:p>
          <a:p>
            <a:r>
              <a:rPr lang="ja-JP" altLang="en-US" sz="2800"/>
              <a:t>我们在海看多鱼和植被。</a:t>
            </a:r>
            <a:endParaRPr lang="ja-JP" altLang="en-US" sz="2800" dirty="0"/>
          </a:p>
          <a:p>
            <a:endParaRPr lang="ja-JP" altLang="en-US" sz="2800" dirty="0"/>
          </a:p>
          <a:p>
            <a:r>
              <a:rPr lang="ja-JP" altLang="en-US" sz="2800"/>
              <a:t>我希望去更多假日！</a:t>
            </a:r>
            <a:endParaRPr lang="ja-JP" altLang="en-US" sz="2800" dirty="0"/>
          </a:p>
          <a:p>
            <a:endParaRPr lang="ja-JP" altLang="en-US" sz="280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1B03137-D34A-FAB0-0AF2-DE4BDC7991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2436" y="2767692"/>
            <a:ext cx="5818413" cy="40848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24613543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AnalogousFromRegularSeedLeftStep">
      <a:dk1>
        <a:srgbClr val="000000"/>
      </a:dk1>
      <a:lt1>
        <a:srgbClr val="FFFFFF"/>
      </a:lt1>
      <a:dk2>
        <a:srgbClr val="1B2F2F"/>
      </a:dk2>
      <a:lt2>
        <a:srgbClr val="F2F3F0"/>
      </a:lt2>
      <a:accent1>
        <a:srgbClr val="612BE7"/>
      </a:accent1>
      <a:accent2>
        <a:srgbClr val="1F36D6"/>
      </a:accent2>
      <a:accent3>
        <a:srgbClr val="2990E7"/>
      </a:accent3>
      <a:accent4>
        <a:srgbClr val="15BEC5"/>
      </a:accent4>
      <a:accent5>
        <a:srgbClr val="23C487"/>
      </a:accent5>
      <a:accent6>
        <a:srgbClr val="16C93B"/>
      </a:accent6>
      <a:hlink>
        <a:srgbClr val="7A9732"/>
      </a:hlink>
      <a:folHlink>
        <a:srgbClr val="7F7F7F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LevelVTI</vt:lpstr>
      <vt:lpstr>罗马尼亚2023</vt:lpstr>
      <vt:lpstr>第一天</vt:lpstr>
      <vt:lpstr>第二天</vt:lpstr>
      <vt:lpstr>最后一天</vt:lpstr>
      <vt:lpstr>我以前的假日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477</cp:revision>
  <dcterms:created xsi:type="dcterms:W3CDTF">2023-03-15T13:32:02Z</dcterms:created>
  <dcterms:modified xsi:type="dcterms:W3CDTF">2023-03-15T23:45:03Z</dcterms:modified>
</cp:coreProperties>
</file>