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7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Gwyliau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y /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y /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mewn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am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6084168" y="2636912"/>
            <a:ext cx="2016224" cy="115212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Gwledydd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Cymru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Lloegr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Ffrainc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Sbaen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America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Awstralia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Yr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Eidal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Iwerddon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Yr Alban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Nofiais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Chwaraeais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400" smtClean="0">
                <a:solidFill>
                  <a:schemeClr val="tx1"/>
                </a:solidFill>
                <a:latin typeface="Comic Sans MS" pitchFamily="66" charset="0"/>
              </a:rPr>
              <a:t>Torheulais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Ces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Arhosais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mewn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Berfau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play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swim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eat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yfed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–to drink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torheulo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sunbathe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prynu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buy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dance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gweld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see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wyliau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Am faint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arhosaist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5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wyliau</a:t>
            </a:r>
            <a:endParaRPr lang="en-GB" sz="15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5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9" name="Picture 55" descr="C:\Users\daviee5\AppData\Local\Microsoft\Windows\Temporary Internet Files\Content.IE5\30UVLV2V\MP9004278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204864"/>
            <a:ext cx="899592" cy="1008111"/>
          </a:xfrm>
          <a:prstGeom prst="rect">
            <a:avLst/>
          </a:prstGeom>
          <a:noFill/>
        </p:spPr>
      </p:pic>
      <p:pic>
        <p:nvPicPr>
          <p:cNvPr id="1080" name="Picture 56" descr="C:\Users\daviee5\AppData\Local\Microsoft\Windows\Temporary Internet Files\Content.IE5\CCSCU2M3\MC9003269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16632"/>
            <a:ext cx="726507" cy="890819"/>
          </a:xfrm>
          <a:prstGeom prst="rect">
            <a:avLst/>
          </a:prstGeom>
          <a:noFill/>
        </p:spPr>
      </p:pic>
      <p:pic>
        <p:nvPicPr>
          <p:cNvPr id="1081" name="Picture 57" descr="C:\Users\daviee5\AppData\Local\Microsoft\Windows\Temporary Internet Files\Content.IE5\CCSCU2M3\MP9004007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452617"/>
          </a:xfrm>
          <a:prstGeom prst="rect">
            <a:avLst/>
          </a:prstGeom>
          <a:noFill/>
        </p:spPr>
      </p:pic>
      <p:sp>
        <p:nvSpPr>
          <p:cNvPr id="44" name="5-Point Star 43"/>
          <p:cNvSpPr/>
          <p:nvPr/>
        </p:nvSpPr>
        <p:spPr>
          <a:xfrm>
            <a:off x="5868144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5-Point Star 62"/>
          <p:cNvSpPr/>
          <p:nvPr/>
        </p:nvSpPr>
        <p:spPr>
          <a:xfrm>
            <a:off x="5940152" y="3573016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5-Point Star 63"/>
          <p:cNvSpPr/>
          <p:nvPr/>
        </p:nvSpPr>
        <p:spPr>
          <a:xfrm>
            <a:off x="781236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5-Point Star 64"/>
          <p:cNvSpPr/>
          <p:nvPr/>
        </p:nvSpPr>
        <p:spPr>
          <a:xfrm>
            <a:off x="7812360" y="3573016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C:\Users\daviee5\AppData\Local\Microsoft\Windows\Temporary Internet Files\Content.IE5\137MIUFX\MP90039985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6093296"/>
            <a:ext cx="1728192" cy="764704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Q3FF0LC0\MP90040048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204864"/>
            <a:ext cx="755575" cy="2016224"/>
          </a:xfrm>
          <a:prstGeom prst="rect">
            <a:avLst/>
          </a:prstGeom>
          <a:noFill/>
        </p:spPr>
      </p:pic>
      <p:pic>
        <p:nvPicPr>
          <p:cNvPr id="1038" name="Picture 14" descr="C:\Users\daviee5\AppData\Local\Microsoft\Windows\Temporary Internet Files\Content.IE5\CCSCU2M3\MP90040320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373216"/>
            <a:ext cx="755575" cy="1484784"/>
          </a:xfrm>
          <a:prstGeom prst="rect">
            <a:avLst/>
          </a:prstGeom>
          <a:noFill/>
        </p:spPr>
      </p:pic>
      <p:pic>
        <p:nvPicPr>
          <p:cNvPr id="1039" name="Picture 15" descr="C:\Users\daviee5\AppData\Local\Microsoft\Windows\Temporary Internet Files\Content.IE5\Q3FF0LC0\MP90039926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0"/>
            <a:ext cx="2232248" cy="720658"/>
          </a:xfrm>
          <a:prstGeom prst="rect">
            <a:avLst/>
          </a:prstGeom>
          <a:noFill/>
        </p:spPr>
      </p:pic>
      <p:pic>
        <p:nvPicPr>
          <p:cNvPr id="1040" name="Picture 16" descr="C:\Users\daviee5\AppData\Local\Microsoft\Windows\Temporary Internet Files\Content.IE5\Q3FF0LC0\MP90040075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44408" y="4005064"/>
            <a:ext cx="899592" cy="1683967"/>
          </a:xfrm>
          <a:prstGeom prst="rect">
            <a:avLst/>
          </a:prstGeom>
          <a:noFill/>
        </p:spPr>
      </p:pic>
      <p:pic>
        <p:nvPicPr>
          <p:cNvPr id="1041" name="Picture 17" descr="C:\Users\daviee5\AppData\Local\Microsoft\Windows\Temporary Internet Files\Content.IE5\137MIUFX\MP90040216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6093296"/>
            <a:ext cx="1800200" cy="764704"/>
          </a:xfrm>
          <a:prstGeom prst="rect">
            <a:avLst/>
          </a:prstGeom>
          <a:noFill/>
        </p:spPr>
      </p:pic>
      <p:pic>
        <p:nvPicPr>
          <p:cNvPr id="1042" name="Picture 18" descr="C:\Users\daviee5\AppData\Local\Microsoft\Windows\Temporary Internet Files\Content.IE5\30UVLV2V\MP90040000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0"/>
            <a:ext cx="1656184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2034</TotalTime>
  <Words>129</Words>
  <Application>Microsoft Office PowerPoint</Application>
  <PresentationFormat>On-screen Show (4:3)</PresentationFormat>
  <Paragraphs>33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86</cp:revision>
  <dcterms:created xsi:type="dcterms:W3CDTF">2013-08-31T15:45:17Z</dcterms:created>
  <dcterms:modified xsi:type="dcterms:W3CDTF">2014-02-18T14:40:02Z</dcterms:modified>
</cp:coreProperties>
</file>