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notesMasterIdLst>
    <p:notesMasterId r:id="rId17"/>
  </p:notesMasterIdLst>
  <p:sldIdLst>
    <p:sldId id="256" r:id="rId2"/>
    <p:sldId id="265" r:id="rId3"/>
    <p:sldId id="257" r:id="rId4"/>
    <p:sldId id="263" r:id="rId5"/>
    <p:sldId id="259" r:id="rId6"/>
    <p:sldId id="274" r:id="rId7"/>
    <p:sldId id="275" r:id="rId8"/>
    <p:sldId id="258" r:id="rId9"/>
    <p:sldId id="276" r:id="rId10"/>
    <p:sldId id="271" r:id="rId11"/>
    <p:sldId id="270" r:id="rId12"/>
    <p:sldId id="266" r:id="rId13"/>
    <p:sldId id="267" r:id="rId14"/>
    <p:sldId id="268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280" autoAdjust="0"/>
    <p:restoredTop sz="76438" autoAdjust="0"/>
  </p:normalViewPr>
  <p:slideViewPr>
    <p:cSldViewPr snapToGrid="0">
      <p:cViewPr varScale="1">
        <p:scale>
          <a:sx n="87" d="100"/>
          <a:sy n="87" d="100"/>
        </p:scale>
        <p:origin x="864" y="96"/>
      </p:cViewPr>
      <p:guideLst/>
    </p:cSldViewPr>
  </p:slideViewPr>
  <p:outlineViewPr>
    <p:cViewPr>
      <p:scale>
        <a:sx n="33" d="100"/>
        <a:sy n="33" d="100"/>
      </p:scale>
      <p:origin x="0" y="-55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7F8F-9038-4956-A31C-98204403CD2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36510D-3DE0-4A65-8B9E-ACBCB0ADA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208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675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658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2981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6635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136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7134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519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6241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6131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6510D-3DE0-4A65-8B9E-ACBCB0ADAC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691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446B-A158-4643-A9A2-20A5A4EA2DCE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47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0C8D1-7331-426A-B3DF-AC1CB0E18048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6630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075B0-4AAE-4F89-AE59-A3BAE2659F14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887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126C7-A22F-4952-B526-45A2CC81509D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928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73AB4-3D59-419A-A73A-2B189C3D8A49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211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46586-A750-464D-AB60-D76902DFD30D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175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F3652-DBF4-43F1-8DA2-DEE73E65D9FB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844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D2DF4B32-D668-4068-A526-13C5147DF86A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881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99FEB47-EA3D-4910-85AC-0AE5E411CD7C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890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DD6E-A858-4BE1-8AC8-BF94CCA69624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759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71084-CD8E-4D78-BF1F-6A5034FD7E3F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324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924CD7D4-62F8-49FA-A87A-19E66087E20C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8222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24" r:id="rId5"/>
    <p:sldLayoutId id="2147483818" r:id="rId6"/>
    <p:sldLayoutId id="2147483819" r:id="rId7"/>
    <p:sldLayoutId id="2147483820" r:id="rId8"/>
    <p:sldLayoutId id="2147483823" r:id="rId9"/>
    <p:sldLayoutId id="2147483821" r:id="rId10"/>
    <p:sldLayoutId id="214748382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3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3" Type="http://schemas.openxmlformats.org/officeDocument/2006/relationships/slide" Target="slide4.xml"/><Relationship Id="rId7" Type="http://schemas.openxmlformats.org/officeDocument/2006/relationships/slide" Target="slide8.xml"/><Relationship Id="rId12" Type="http://schemas.openxmlformats.org/officeDocument/2006/relationships/slide" Target="slide1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11" Type="http://schemas.openxmlformats.org/officeDocument/2006/relationships/slide" Target="slide11.xml"/><Relationship Id="rId5" Type="http://schemas.openxmlformats.org/officeDocument/2006/relationships/slide" Target="slide6.xml"/><Relationship Id="rId10" Type="http://schemas.openxmlformats.org/officeDocument/2006/relationships/slide" Target="slide13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57D070-1671-42BE-B854-8F03F83A45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054" b="3677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D9C56-3910-49C0-855F-632738356E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tx1"/>
                </a:solidFill>
              </a:rPr>
              <a:t>&lt;</a:t>
            </a:r>
            <a:r>
              <a:rPr lang="en-GB" sz="5400" dirty="0" err="1">
                <a:solidFill>
                  <a:schemeClr val="tx1"/>
                </a:solidFill>
              </a:rPr>
              <a:t>Div</a:t>
            </a:r>
            <a:r>
              <a:rPr lang="en-GB" sz="5400" dirty="0">
                <a:solidFill>
                  <a:schemeClr val="tx1"/>
                </a:solidFill>
              </a:rPr>
              <a:t>&gt; Digital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4EE2FC-A55B-4B37-BDE2-C077D940A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Gemma Dunlop – Project team leader</a:t>
            </a:r>
          </a:p>
          <a:p>
            <a:r>
              <a:rPr lang="en-GB" dirty="0"/>
              <a:t>Web development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0392E0-F6DD-4F00-990A-C820271B1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1</a:t>
            </a:fld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727446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B15E2-09A9-4175-AAC5-8B532828A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4C1A7-6757-42AE-BD61-F48B8D2F8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0"/>
            <a:ext cx="5094200" cy="4338637"/>
          </a:xfrm>
        </p:spPr>
        <p:txBody>
          <a:bodyPr>
            <a:normAutofit/>
          </a:bodyPr>
          <a:lstStyle/>
          <a:p>
            <a:r>
              <a:rPr lang="en-GB" dirty="0">
                <a:hlinkClick r:id="rId2" action="ppaction://hlinksldjump"/>
              </a:rPr>
              <a:t>About Me</a:t>
            </a:r>
            <a:endParaRPr lang="en-GB" dirty="0"/>
          </a:p>
          <a:p>
            <a:r>
              <a:rPr lang="en-GB" dirty="0">
                <a:hlinkClick r:id="rId3" action="ppaction://hlinksldjump"/>
              </a:rPr>
              <a:t>Teams</a:t>
            </a:r>
            <a:endParaRPr lang="en-GB" dirty="0"/>
          </a:p>
          <a:p>
            <a:r>
              <a:rPr lang="en-GB" dirty="0">
                <a:hlinkClick r:id="rId4" action="ppaction://hlinksldjump"/>
              </a:rPr>
              <a:t>Teams-work</a:t>
            </a:r>
            <a:endParaRPr lang="en-GB" dirty="0"/>
          </a:p>
          <a:p>
            <a:r>
              <a:rPr lang="en-GB" dirty="0">
                <a:hlinkClick r:id="rId5" action="ppaction://hlinksldjump"/>
              </a:rPr>
              <a:t>Team Meetings</a:t>
            </a:r>
            <a:endParaRPr lang="en-GB" dirty="0"/>
          </a:p>
          <a:p>
            <a:r>
              <a:rPr lang="en-GB" dirty="0">
                <a:hlinkClick r:id="rId6" action="ppaction://hlinksldjump"/>
              </a:rPr>
              <a:t>Team Software Tools</a:t>
            </a:r>
            <a:endParaRPr lang="en-GB" dirty="0"/>
          </a:p>
          <a:p>
            <a:r>
              <a:rPr lang="en-GB" dirty="0">
                <a:hlinkClick r:id="rId7" action="ppaction://hlinksldjump"/>
              </a:rPr>
              <a:t>Team Software Communication Tools</a:t>
            </a:r>
            <a:endParaRPr lang="en-GB" dirty="0"/>
          </a:p>
          <a:p>
            <a:r>
              <a:rPr lang="en-GB" dirty="0">
                <a:hlinkClick r:id="rId8" action="ppaction://hlinksldjump"/>
              </a:rPr>
              <a:t>Development and Design Team Software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5D7D2D-4A90-49E4-BC1D-D10FA05F3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2</a:t>
            </a:fld>
            <a:endParaRPr lang="en-US" sz="16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E2004A1-0716-40BD-A331-32DB9CD97B44}"/>
              </a:ext>
            </a:extLst>
          </p:cNvPr>
          <p:cNvSpPr txBox="1">
            <a:spLocks/>
          </p:cNvSpPr>
          <p:nvPr/>
        </p:nvSpPr>
        <p:spPr>
          <a:xfrm>
            <a:off x="6389782" y="2108200"/>
            <a:ext cx="5266063" cy="4338637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hlinkClick r:id="rId9" action="ppaction://hlinksldjump"/>
              </a:rPr>
              <a:t>Project Management Software</a:t>
            </a:r>
            <a:endParaRPr lang="en-GB" dirty="0">
              <a:hlinkClick r:id="rId10" action="ppaction://hlinksldjump"/>
            </a:endParaRPr>
          </a:p>
          <a:p>
            <a:r>
              <a:rPr lang="en-GB" dirty="0">
                <a:hlinkClick r:id="rId11" action="ppaction://hlinksldjump"/>
              </a:rPr>
              <a:t>Team Progress Sheets</a:t>
            </a:r>
            <a:endParaRPr lang="en-GB" dirty="0"/>
          </a:p>
          <a:p>
            <a:r>
              <a:rPr lang="en-GB" dirty="0" err="1">
                <a:hlinkClick r:id="rId12" action="ppaction://hlinksldjump"/>
              </a:rPr>
              <a:t>Div</a:t>
            </a:r>
            <a:r>
              <a:rPr lang="en-GB" dirty="0">
                <a:hlinkClick r:id="rId12" action="ppaction://hlinksldjump"/>
              </a:rPr>
              <a:t> Digital Team Progress Sheet – Week 1</a:t>
            </a:r>
            <a:endParaRPr lang="en-GB" dirty="0"/>
          </a:p>
          <a:p>
            <a:r>
              <a:rPr lang="en-GB" dirty="0" err="1">
                <a:hlinkClick r:id="rId10" action="ppaction://hlinksldjump"/>
              </a:rPr>
              <a:t>Div</a:t>
            </a:r>
            <a:r>
              <a:rPr lang="en-GB" dirty="0">
                <a:hlinkClick r:id="rId10" action="ppaction://hlinksldjump"/>
              </a:rPr>
              <a:t> Digital Team Progress Sheet – Week 2</a:t>
            </a:r>
            <a:endParaRPr lang="en-GB" dirty="0"/>
          </a:p>
          <a:p>
            <a:r>
              <a:rPr lang="en-GB" dirty="0" err="1">
                <a:hlinkClick r:id="rId13" action="ppaction://hlinksldjump"/>
              </a:rPr>
              <a:t>Div</a:t>
            </a:r>
            <a:r>
              <a:rPr lang="en-GB" dirty="0">
                <a:hlinkClick r:id="rId13" action="ppaction://hlinksldjump"/>
              </a:rPr>
              <a:t> Digital Team Progress Sheet – Week 3</a:t>
            </a:r>
            <a:endParaRPr lang="en-GB" dirty="0"/>
          </a:p>
          <a:p>
            <a:r>
              <a:rPr lang="en-GB" dirty="0">
                <a:hlinkClick r:id="rId14" action="ppaction://hlinksldjump"/>
              </a:rPr>
              <a:t>Bibliography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746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A2546E71-ECA8-4B89-BC52-9ED2C3A0C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dirty="0"/>
              <a:t>About Me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AB4FEF8-8A77-4657-A8DE-1CB12DADA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097841"/>
            <a:ext cx="10058400" cy="230534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 am project team leader and will be responsible for working with the </a:t>
            </a:r>
            <a:r>
              <a:rPr lang="en-GB" dirty="0" err="1"/>
              <a:t>Div</a:t>
            </a:r>
            <a:r>
              <a:rPr lang="en-GB" dirty="0"/>
              <a:t> Digital team to progress this project from its conception through to completed website, ensuring the client specifications are met.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My team’s website with an innovative 360 design will require effective team work and collaboration.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28B12C-E65E-4C32-9A40-A8816E67C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3</a:t>
            </a:fld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29504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C8F1D36-27C9-49E8-BFEF-855BDB631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dirty="0"/>
              <a:t>Teams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F09BE99-6215-49A3-BF5C-DD9B735A5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83359"/>
            <a:ext cx="9507794" cy="4023360"/>
          </a:xfrm>
        </p:spPr>
        <p:txBody>
          <a:bodyPr/>
          <a:lstStyle/>
          <a:p>
            <a:r>
              <a:rPr lang="en-GB" dirty="0"/>
              <a:t>The word ‘team’ brings to mind images of team sports and games. </a:t>
            </a:r>
          </a:p>
          <a:p>
            <a:r>
              <a:rPr lang="en-GB" dirty="0"/>
              <a:t>“Each player in a team game has a position and a specific responsibility. The skills of the players are important but the strength of the team depends more specifically on how well the players combine.” [1] Belbin</a:t>
            </a:r>
          </a:p>
          <a:p>
            <a:r>
              <a:rPr lang="en-GB" dirty="0"/>
              <a:t>Effective communication is paramount for project success.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F3E33A9-7D32-49E1-B0A2-4841488D9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4</a:t>
            </a:fld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11211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0AE57-05A6-40F3-A809-AE5189694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Team-work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F45DC51-95A9-4419-98DE-B3685F40C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073494"/>
            <a:ext cx="10058400" cy="402336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Team working is essential for the success of our project. </a:t>
            </a:r>
            <a:r>
              <a:rPr lang="en-GB" dirty="0" err="1"/>
              <a:t>Div</a:t>
            </a:r>
            <a:r>
              <a:rPr lang="en-GB" dirty="0"/>
              <a:t> Digital will be working together effectively to ensure the 360 project is a success.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i="1" dirty="0"/>
              <a:t>86% of employees cite lack of collaboration or ineffective communication for workplace failures – Salesforce </a:t>
            </a:r>
            <a:r>
              <a:rPr lang="en-GB" dirty="0"/>
              <a:t>[2]</a:t>
            </a:r>
            <a:endParaRPr lang="en-GB" b="1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i="1" dirty="0"/>
              <a:t>75% of employers rate teamwork and collaboration as “very important” Queens University of Charlotte </a:t>
            </a:r>
            <a:r>
              <a:rPr lang="en-GB" dirty="0"/>
              <a:t>[3]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i="1" dirty="0"/>
          </a:p>
        </p:txBody>
      </p:sp>
      <p:pic>
        <p:nvPicPr>
          <p:cNvPr id="2052" name="Picture 4" descr="7 Essentials for Effective Team Meetings - meetings | Teamwork.com High Performance Blog">
            <a:extLst>
              <a:ext uri="{FF2B5EF4-FFF2-40B4-BE49-F238E27FC236}">
                <a16:creationId xmlns:a16="http://schemas.microsoft.com/office/drawing/2014/main" id="{8F07802B-825B-4D59-8630-F551CDDAF6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0556" y="4235116"/>
            <a:ext cx="3851443" cy="2197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8109C5-CA12-4A61-83A0-A71B1D241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5</a:t>
            </a:fld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248954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78372-61EF-479E-972D-2AB8CE49E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7A85B-D7CE-42ED-AC15-83FEF2A1E7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Div</a:t>
            </a:r>
            <a:r>
              <a:rPr lang="en-GB" dirty="0"/>
              <a:t> Digital has regular face-to-face meetings – Tuesdays 3-5pm, Wednesdays 1-3pm.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team meetings are used for: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Updates on the project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Planning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Making team decisions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Team meetings have a clear purpose to discuss progress of the project and the use of the whiteboard and mirroring of a laptop screen onto a big screen improves efficiency.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7445B1-B330-4F85-9E98-94612F768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6</a:t>
            </a:fld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1736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62F53-D894-4C5C-8502-E49C7F023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Software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C3B5B-72A7-466D-B38B-50C483CE0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2"/>
            <a:ext cx="10058400" cy="21393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Div</a:t>
            </a:r>
            <a:r>
              <a:rPr lang="en-GB" dirty="0"/>
              <a:t> Digital undertake the project with a high level of effectiveness and efficiency by using project management software.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87% of remote workers feel more connected than in-office workers through technological tools. [4]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7FDA30-F8E4-4C43-9C2F-3E3CCE3C3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7</a:t>
            </a:fld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19044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8CE7A-7657-44B5-918C-B5199CE4C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Team Software Communication Tools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CA7A6A0-755E-45B1-A527-1AA6B9EF8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13020"/>
            <a:ext cx="7575755" cy="40233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Instant messaging through Slack. </a:t>
            </a:r>
          </a:p>
          <a:p>
            <a:pPr marL="0" indent="0">
              <a:buNone/>
            </a:pPr>
            <a:r>
              <a:rPr lang="en-GB" dirty="0"/>
              <a:t>The team is using Slack as a communication platform in order to build strong connections when working remotely. It provides a single place for the team to share messages and files. </a:t>
            </a:r>
          </a:p>
          <a:p>
            <a:pPr marL="0" indent="0">
              <a:buNone/>
            </a:pPr>
            <a:r>
              <a:rPr lang="en-GB" dirty="0"/>
              <a:t>The team use Slack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Share notes made during team meetings and related responses.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Share personal messages to stay connected.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Raise important issues/problems.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5FF8D1F-619D-4976-ACFB-2CA9E801A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8</a:t>
            </a:fld>
            <a:endParaRPr lang="en-US" sz="16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E79987E-AF9D-403F-B99D-2890E1A721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5" b="6361"/>
          <a:stretch/>
        </p:blipFill>
        <p:spPr bwMode="auto">
          <a:xfrm>
            <a:off x="9100335" y="1958480"/>
            <a:ext cx="2826774" cy="4488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754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EAA58-CE19-4454-A2FA-96D860EDF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Development and Design Team Software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1315D-787B-4C3E-9BDD-79434B8C1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108201"/>
            <a:ext cx="10396026" cy="4165990"/>
          </a:xfrm>
        </p:spPr>
        <p:txBody>
          <a:bodyPr>
            <a:normAutofit/>
          </a:bodyPr>
          <a:lstStyle/>
          <a:p>
            <a:r>
              <a:rPr lang="en-GB" dirty="0" err="1"/>
              <a:t>Div</a:t>
            </a:r>
            <a:r>
              <a:rPr lang="en-GB" dirty="0"/>
              <a:t> Digital uses GitHub as a code-hosted developmental platform for version control where you can upload code, review other’s code and manage projects by allowing collaboration between the team. </a:t>
            </a:r>
          </a:p>
          <a:p>
            <a:r>
              <a:rPr lang="en-GB" dirty="0"/>
              <a:t>Can connect GitHub to Slack to connect the team’s two most important workspaces.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0FA1AA-EA2E-4322-A2D9-BBDF75CDA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050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4898D-9E3F-4DC6-9D86-7598D2C5F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Management Software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834B6-8749-4C6E-9604-6794F20ACE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team used the project management software called Microsoft Project in order to streamline the project. </a:t>
            </a:r>
          </a:p>
          <a:p>
            <a:r>
              <a:rPr lang="en-GB" dirty="0"/>
              <a:t>The advantage of using Microsoft Project is to provide a timeline for the team to start and finish their specific tasks and help keep the team on track.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84216A-C43C-468C-90AA-8E6495490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10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2C2F2-BBC4-4CB7-9050-494906088B0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3945987"/>
            <a:ext cx="12192000" cy="2912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0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FC552-413B-4A7E-9A7A-4E8232DC1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Progress 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71770-EA9B-4998-88D0-C5C27427E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92607"/>
            <a:ext cx="10058400" cy="376089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Team progress sheets are created each week using a template on Microsoft Word to track the progress of each team member and organise plans for the following week.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Builds confidence that the team is doing the work it needs to do in order to achieve the expected results.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information can be used to achieve high performance and perform better.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B38359-EABA-4601-98F6-602DD1251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11</a:t>
            </a:fld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157555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AE692-DC4C-45D7-866C-FB912499B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04506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Div</a:t>
            </a:r>
            <a:r>
              <a:rPr lang="en-GB" dirty="0"/>
              <a:t> Digital Team Progress Sheet – Week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30A29-3071-4A7E-A1C4-E1E755BD4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D15E63-4626-45F1-B187-C33A057168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" y="1331667"/>
            <a:ext cx="6019800" cy="50387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7C0DA6-1B6B-45EB-9220-232F2B1EED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6171" y="2108201"/>
            <a:ext cx="5676900" cy="2314575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910C0-983A-4FB8-90B0-98DF85D69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193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CB5DE-9DFA-43F4-A178-1F4247507D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FA6AB4-57A3-4E61-9F37-CC93448560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81"/>
          <a:stretch/>
        </p:blipFill>
        <p:spPr>
          <a:xfrm>
            <a:off x="161850" y="1331668"/>
            <a:ext cx="5800725" cy="46725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18347A-6278-4EDD-81AC-79894D330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804987"/>
            <a:ext cx="5810250" cy="3248025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E4A42EA0-EA75-4803-9B89-284ED2CC4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04506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Div</a:t>
            </a:r>
            <a:r>
              <a:rPr lang="en-GB" dirty="0"/>
              <a:t> Digital Team Progress Sheet – Week 2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06292A3-9277-4738-A5A6-A75EE9621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0029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4CF45-7808-4B4E-83B0-140F192DE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7E11CD-AA89-4302-9012-885595A86D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0" y="2108201"/>
            <a:ext cx="5943600" cy="25908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CE0F145D-4661-4D0B-AE04-5B746EE24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04506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Div</a:t>
            </a:r>
            <a:r>
              <a:rPr lang="en-GB" dirty="0"/>
              <a:t> Digital Team Progress Sheet – Week 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73D314-61A2-4E42-86AA-9EF8ACD5C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z="1600" smtClean="0"/>
              <a:t>14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616733-2F83-465E-B144-1EDBC79DF4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061" y="1386753"/>
            <a:ext cx="5829300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494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596EF-FD1E-4EB8-8399-830EAE252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009341"/>
            <a:ext cx="10058400" cy="1450757"/>
          </a:xfrm>
        </p:spPr>
        <p:txBody>
          <a:bodyPr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27697F-D743-4B96-8513-A88C674E0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F6E16B7A-151B-4E33-9728-AF7A75A38C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9831709"/>
              </p:ext>
            </p:extLst>
          </p:nvPr>
        </p:nvGraphicFramePr>
        <p:xfrm>
          <a:off x="1097280" y="2198077"/>
          <a:ext cx="9896302" cy="3601225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1264830">
                  <a:extLst>
                    <a:ext uri="{9D8B030D-6E8A-4147-A177-3AD203B41FA5}">
                      <a16:colId xmlns:a16="http://schemas.microsoft.com/office/drawing/2014/main" val="3757282399"/>
                    </a:ext>
                  </a:extLst>
                </a:gridCol>
                <a:gridCol w="8631472">
                  <a:extLst>
                    <a:ext uri="{9D8B030D-6E8A-4147-A177-3AD203B41FA5}">
                      <a16:colId xmlns:a16="http://schemas.microsoft.com/office/drawing/2014/main" val="1879749133"/>
                    </a:ext>
                  </a:extLst>
                </a:gridCol>
              </a:tblGrid>
              <a:tr h="8968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[1] </a:t>
                      </a:r>
                      <a:endParaRPr lang="en-GB" sz="2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100" marR="154575" marT="103050" marB="1030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R. M. Belbin, Team Roles at Work, Oxford, United Kingdom: Routledge, 2017. </a:t>
                      </a:r>
                      <a:endParaRPr lang="en-GB" sz="20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100" marR="154575" marT="103050" marB="1030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4365452"/>
                  </a:ext>
                </a:extLst>
              </a:tr>
              <a:tr h="6748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[2] </a:t>
                      </a:r>
                      <a:endParaRPr lang="en-GB" sz="2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100" marR="154575" marT="103050" marB="103050">
                    <a:lnL w="19050" cap="flat" cmpd="sng" algn="ctr">
                      <a:noFill/>
                      <a:prstDash val="solid"/>
                    </a:lnL>
                    <a:lnR w="9525" cap="flat" cmpd="sng" algn="ctr">
                      <a:solidFill>
                        <a:srgbClr val="C7C6C1"/>
                      </a:solidFill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N. Stein, "Salesforce," 12 September 2012. [Online]. </a:t>
                      </a:r>
                      <a:endParaRPr lang="en-GB" sz="20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100" marR="154575" marT="103050" marB="103050">
                    <a:lnL w="9525" cap="flat" cmpd="sng" algn="ctr">
                      <a:solidFill>
                        <a:srgbClr val="C7C6C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0012947"/>
                  </a:ext>
                </a:extLst>
              </a:tr>
              <a:tr h="10147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[3] </a:t>
                      </a:r>
                      <a:endParaRPr lang="en-GB" sz="2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100" marR="154575" marT="103050" marB="103050">
                    <a:lnL w="19050" cap="flat" cmpd="sng" algn="ctr">
                      <a:noFill/>
                      <a:prstDash val="solid"/>
                    </a:lnL>
                    <a:lnR w="9525" cap="flat" cmpd="sng" algn="ctr">
                      <a:solidFill>
                        <a:srgbClr val="C7C6C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Q. U. o. Charlotte, "Queens University of Charlotte," [Online]. </a:t>
                      </a:r>
                      <a:r>
                        <a:rPr lang="fr-FR"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Available: https://online.queens.edu/infographic/253/full.</a:t>
                      </a:r>
                      <a:endParaRPr lang="en-GB" sz="2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100" marR="154575" marT="103050" marB="103050">
                    <a:lnL w="9525" cap="flat" cmpd="sng" algn="ctr">
                      <a:solidFill>
                        <a:srgbClr val="C7C6C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4426063"/>
                  </a:ext>
                </a:extLst>
              </a:tr>
              <a:tr h="10147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[4] </a:t>
                      </a:r>
                      <a:endParaRPr lang="en-GB" sz="2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100" marR="154575" marT="103050" marB="103050">
                    <a:lnL w="19050" cap="flat" cmpd="sng" algn="ctr">
                      <a:noFill/>
                      <a:prstDash val="solid"/>
                    </a:lnL>
                    <a:lnR w="9525" cap="flat" cmpd="sng" algn="ctr">
                      <a:solidFill>
                        <a:srgbClr val="C7C6C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A. Bibby, "17 Stats About Remote Work in 2019," Why Go Remote, 28 August 2019. </a:t>
                      </a:r>
                      <a:endParaRPr lang="en-GB" sz="20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100" marR="154575" marT="103050" marB="103050">
                    <a:lnL w="9525" cap="flat" cmpd="sng" algn="ctr">
                      <a:solidFill>
                        <a:srgbClr val="C7C6C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2936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971088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242F41"/>
      </a:dk2>
      <a:lt2>
        <a:srgbClr val="E4E8E2"/>
      </a:lt2>
      <a:accent1>
        <a:srgbClr val="A62DE3"/>
      </a:accent1>
      <a:accent2>
        <a:srgbClr val="643ED8"/>
      </a:accent2>
      <a:accent3>
        <a:srgbClr val="2D4CE3"/>
      </a:accent3>
      <a:accent4>
        <a:srgbClr val="1B86D1"/>
      </a:accent4>
      <a:accent5>
        <a:srgbClr val="24B5B4"/>
      </a:accent5>
      <a:accent6>
        <a:srgbClr val="18BB77"/>
      </a:accent6>
      <a:hlink>
        <a:srgbClr val="358EA0"/>
      </a:hlink>
      <a:folHlink>
        <a:srgbClr val="7F7F7F"/>
      </a:folHlink>
    </a:clrScheme>
    <a:fontScheme name="Retrospect">
      <a:majorFont>
        <a:latin typeface="Garamon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700</Words>
  <Application>Microsoft Office PowerPoint</Application>
  <PresentationFormat>Widescreen</PresentationFormat>
  <Paragraphs>92</Paragraphs>
  <Slides>15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Garamond</vt:lpstr>
      <vt:lpstr>Times New Roman</vt:lpstr>
      <vt:lpstr>RetrospectVTI</vt:lpstr>
      <vt:lpstr>&lt;Div&gt; Digital</vt:lpstr>
      <vt:lpstr>Table of Contents</vt:lpstr>
      <vt:lpstr>About Me</vt:lpstr>
      <vt:lpstr>Teams</vt:lpstr>
      <vt:lpstr>Team-work</vt:lpstr>
      <vt:lpstr>Team Meetings</vt:lpstr>
      <vt:lpstr>Team Software Tools</vt:lpstr>
      <vt:lpstr>Team Software Communication Tools</vt:lpstr>
      <vt:lpstr>Development and Design Team Software</vt:lpstr>
      <vt:lpstr>Project Management Software</vt:lpstr>
      <vt:lpstr>Team Progress Sheets</vt:lpstr>
      <vt:lpstr>Div Digital Team Progress Sheet – Week 1</vt:lpstr>
      <vt:lpstr>Div Digital Team Progress Sheet – Week 2</vt:lpstr>
      <vt:lpstr>Div Digital Team Progress Sheet – Week 3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&lt;Div&gt; Digital</dc:title>
  <dc:creator>Gemma Dunlop (1801285)</dc:creator>
  <cp:lastModifiedBy>Gemma Dunlop</cp:lastModifiedBy>
  <cp:revision>8</cp:revision>
  <dcterms:created xsi:type="dcterms:W3CDTF">2019-12-02T22:32:45Z</dcterms:created>
  <dcterms:modified xsi:type="dcterms:W3CDTF">2019-12-04T11:49:04Z</dcterms:modified>
</cp:coreProperties>
</file>