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4.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5.xml" ContentType="application/vnd.openxmlformats-officedocument.presentationml.notesSlide+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notesSlides/notesSlide6.xml" ContentType="application/vnd.openxmlformats-officedocument.presentationml.notesSlide+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notesSlides/notesSlide7.xml" ContentType="application/vnd.openxmlformats-officedocument.presentationml.notesSlide+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notesSlides/notesSlide8.xml" ContentType="application/vnd.openxmlformats-officedocument.presentationml.notesSlide+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notesSlides/notesSlide9.xml" ContentType="application/vnd.openxmlformats-officedocument.presentationml.notesSlide+xml"/>
  <Override PartName="/ppt/diagrams/data7.xml" ContentType="application/vnd.openxmlformats-officedocument.drawingml.diagramData+xml"/>
  <Override PartName="/ppt/diagrams/layout7.xml" ContentType="application/vnd.openxmlformats-officedocument.drawingml.diagramLayout+xml"/>
  <Override PartName="/ppt/diagrams/quickStyle7.xml" ContentType="application/vnd.openxmlformats-officedocument.drawingml.diagramStyle+xml"/>
  <Override PartName="/ppt/diagrams/colors7.xml" ContentType="application/vnd.openxmlformats-officedocument.drawingml.diagramColors+xml"/>
  <Override PartName="/ppt/diagrams/drawing7.xml" ContentType="application/vnd.ms-office.drawingml.diagramDrawing+xml"/>
  <Override PartName="/ppt/notesSlides/notesSlide10.xml" ContentType="application/vnd.openxmlformats-officedocument.presentationml.notesSlide+xml"/>
  <Override PartName="/ppt/diagrams/data8.xml" ContentType="application/vnd.openxmlformats-officedocument.drawingml.diagramData+xml"/>
  <Override PartName="/ppt/diagrams/layout8.xml" ContentType="application/vnd.openxmlformats-officedocument.drawingml.diagramLayout+xml"/>
  <Override PartName="/ppt/diagrams/quickStyle8.xml" ContentType="application/vnd.openxmlformats-officedocument.drawingml.diagramStyle+xml"/>
  <Override PartName="/ppt/diagrams/colors8.xml" ContentType="application/vnd.openxmlformats-officedocument.drawingml.diagramColors+xml"/>
  <Override PartName="/ppt/diagrams/drawing8.xml" ContentType="application/vnd.ms-office.drawingml.diagramDrawing+xml"/>
  <Override PartName="/ppt/notesSlides/notesSlide11.xml" ContentType="application/vnd.openxmlformats-officedocument.presentationml.notesSlide+xml"/>
  <Override PartName="/ppt/diagrams/data9.xml" ContentType="application/vnd.openxmlformats-officedocument.drawingml.diagramData+xml"/>
  <Override PartName="/ppt/diagrams/layout9.xml" ContentType="application/vnd.openxmlformats-officedocument.drawingml.diagramLayout+xml"/>
  <Override PartName="/ppt/diagrams/quickStyle9.xml" ContentType="application/vnd.openxmlformats-officedocument.drawingml.diagramStyle+xml"/>
  <Override PartName="/ppt/diagrams/colors9.xml" ContentType="application/vnd.openxmlformats-officedocument.drawingml.diagramColors+xml"/>
  <Override PartName="/ppt/diagrams/drawing9.xml" ContentType="application/vnd.ms-office.drawingml.diagramDrawing+xml"/>
  <Override PartName="/ppt/notesSlides/notesSlide12.xml" ContentType="application/vnd.openxmlformats-officedocument.presentationml.notesSlide+xml"/>
  <Override PartName="/ppt/diagrams/data10.xml" ContentType="application/vnd.openxmlformats-officedocument.drawingml.diagramData+xml"/>
  <Override PartName="/ppt/diagrams/layout10.xml" ContentType="application/vnd.openxmlformats-officedocument.drawingml.diagramLayout+xml"/>
  <Override PartName="/ppt/diagrams/quickStyle10.xml" ContentType="application/vnd.openxmlformats-officedocument.drawingml.diagramStyle+xml"/>
  <Override PartName="/ppt/diagrams/colors10.xml" ContentType="application/vnd.openxmlformats-officedocument.drawingml.diagramColors+xml"/>
  <Override PartName="/ppt/diagrams/drawing10.xml" ContentType="application/vnd.ms-office.drawingml.diagramDrawing+xml"/>
  <Override PartName="/ppt/notesSlides/notesSlide13.xml" ContentType="application/vnd.openxmlformats-officedocument.presentationml.notesSlide+xml"/>
  <Override PartName="/ppt/diagrams/data11.xml" ContentType="application/vnd.openxmlformats-officedocument.drawingml.diagramData+xml"/>
  <Override PartName="/ppt/diagrams/layout11.xml" ContentType="application/vnd.openxmlformats-officedocument.drawingml.diagramLayout+xml"/>
  <Override PartName="/ppt/diagrams/quickStyle11.xml" ContentType="application/vnd.openxmlformats-officedocument.drawingml.diagramStyle+xml"/>
  <Override PartName="/ppt/diagrams/colors11.xml" ContentType="application/vnd.openxmlformats-officedocument.drawingml.diagramColors+xml"/>
  <Override PartName="/ppt/diagrams/drawing11.xml" ContentType="application/vnd.ms-office.drawingml.diagramDrawing+xml"/>
  <Override PartName="/ppt/notesSlides/notesSlide14.xml" ContentType="application/vnd.openxmlformats-officedocument.presentationml.notesSlide+xml"/>
  <Override PartName="/ppt/diagrams/data12.xml" ContentType="application/vnd.openxmlformats-officedocument.drawingml.diagramData+xml"/>
  <Override PartName="/ppt/diagrams/layout12.xml" ContentType="application/vnd.openxmlformats-officedocument.drawingml.diagramLayout+xml"/>
  <Override PartName="/ppt/diagrams/quickStyle12.xml" ContentType="application/vnd.openxmlformats-officedocument.drawingml.diagramStyle+xml"/>
  <Override PartName="/ppt/diagrams/colors12.xml" ContentType="application/vnd.openxmlformats-officedocument.drawingml.diagramColors+xml"/>
  <Override PartName="/ppt/diagrams/drawing12.xml" ContentType="application/vnd.ms-office.drawingml.diagramDrawing+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12" r:id="rId1"/>
  </p:sldMasterIdLst>
  <p:notesMasterIdLst>
    <p:notesMasterId r:id="rId18"/>
  </p:notes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83" autoAdjust="0"/>
    <p:restoredTop sz="95846" autoAdjust="0"/>
  </p:normalViewPr>
  <p:slideViewPr>
    <p:cSldViewPr snapToGrid="0">
      <p:cViewPr varScale="1">
        <p:scale>
          <a:sx n="82" d="100"/>
          <a:sy n="82" d="100"/>
        </p:scale>
        <p:origin x="720" y="72"/>
      </p:cViewPr>
      <p:guideLst/>
    </p:cSldViewPr>
  </p:slideViewPr>
  <p:notesTextViewPr>
    <p:cViewPr>
      <p:scale>
        <a:sx n="1" d="1"/>
        <a:sy n="1" d="1"/>
      </p:scale>
      <p:origin x="0" y="0"/>
    </p:cViewPr>
  </p:notesTextViewPr>
  <p:notesViewPr>
    <p:cSldViewPr snapToGrid="0">
      <p:cViewPr varScale="1">
        <p:scale>
          <a:sx n="82" d="100"/>
          <a:sy n="82" d="100"/>
        </p:scale>
        <p:origin x="3876" y="102"/>
      </p:cViewPr>
      <p:guideLst/>
    </p:cSldViewPr>
  </p:notes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23" Type="http://schemas.microsoft.com/office/2016/11/relationships/changesInfo" Target="changesInfos/changesInfo1.xml"/><Relationship Id="rId10" Type="http://schemas.openxmlformats.org/officeDocument/2006/relationships/slide" Target="slides/slide9.xml"/><Relationship Id="rId19"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ableStyles" Target="tableStyle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Tanya Garabinska" userId="33e3da288a13aa09" providerId="LiveId" clId="{BD590D7C-01A1-4BC4-A981-BC848E7C03BD}"/>
    <pc:docChg chg="custSel modSld">
      <pc:chgData name="Tanya Garabinska" userId="33e3da288a13aa09" providerId="LiveId" clId="{BD590D7C-01A1-4BC4-A981-BC848E7C03BD}" dt="2023-07-19T11:24:43.887" v="138" actId="313"/>
      <pc:docMkLst>
        <pc:docMk/>
      </pc:docMkLst>
      <pc:sldChg chg="modSp mod">
        <pc:chgData name="Tanya Garabinska" userId="33e3da288a13aa09" providerId="LiveId" clId="{BD590D7C-01A1-4BC4-A981-BC848E7C03BD}" dt="2023-07-19T11:22:45.460" v="136" actId="2711"/>
        <pc:sldMkLst>
          <pc:docMk/>
          <pc:sldMk cId="910581940" sldId="256"/>
        </pc:sldMkLst>
        <pc:spChg chg="mod">
          <ac:chgData name="Tanya Garabinska" userId="33e3da288a13aa09" providerId="LiveId" clId="{BD590D7C-01A1-4BC4-A981-BC848E7C03BD}" dt="2023-07-19T11:21:42.972" v="125" actId="20577"/>
          <ac:spMkLst>
            <pc:docMk/>
            <pc:sldMk cId="910581940" sldId="256"/>
            <ac:spMk id="2" creationId="{C496E7F5-BCFA-77D2-A53F-B0450F337F53}"/>
          </ac:spMkLst>
        </pc:spChg>
        <pc:spChg chg="mod">
          <ac:chgData name="Tanya Garabinska" userId="33e3da288a13aa09" providerId="LiveId" clId="{BD590D7C-01A1-4BC4-A981-BC848E7C03BD}" dt="2023-07-19T11:22:45.460" v="136" actId="2711"/>
          <ac:spMkLst>
            <pc:docMk/>
            <pc:sldMk cId="910581940" sldId="256"/>
            <ac:spMk id="3" creationId="{6FD6D3DF-017D-736C-1368-4FEC05F1F47C}"/>
          </ac:spMkLst>
        </pc:spChg>
      </pc:sldChg>
      <pc:sldChg chg="modSp mod">
        <pc:chgData name="Tanya Garabinska" userId="33e3da288a13aa09" providerId="LiveId" clId="{BD590D7C-01A1-4BC4-A981-BC848E7C03BD}" dt="2023-07-19T11:24:43.887" v="138" actId="313"/>
        <pc:sldMkLst>
          <pc:docMk/>
          <pc:sldMk cId="262770173" sldId="257"/>
        </pc:sldMkLst>
        <pc:spChg chg="mod">
          <ac:chgData name="Tanya Garabinska" userId="33e3da288a13aa09" providerId="LiveId" clId="{BD590D7C-01A1-4BC4-A981-BC848E7C03BD}" dt="2023-07-19T11:24:43.887" v="138" actId="313"/>
          <ac:spMkLst>
            <pc:docMk/>
            <pc:sldMk cId="262770173" sldId="257"/>
            <ac:spMk id="4" creationId="{A6778C6F-2F0B-A6F3-25C2-518B4D452533}"/>
          </ac:spMkLst>
        </pc:spChg>
      </pc:sldChg>
    </pc:docChg>
  </pc:docChgLst>
</pc:chgInfo>
</file>

<file path=ppt/diagrams/_rels/data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svg"/><Relationship Id="rId1" Type="http://schemas.openxmlformats.org/officeDocument/2006/relationships/image" Target="../media/image3.png"/><Relationship Id="rId4" Type="http://schemas.openxmlformats.org/officeDocument/2006/relationships/image" Target="../media/image6.svg"/></Relationships>
</file>

<file path=ppt/diagrams/_rels/data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4.svg"/><Relationship Id="rId1" Type="http://schemas.openxmlformats.org/officeDocument/2006/relationships/image" Target="../media/image3.png"/><Relationship Id="rId4" Type="http://schemas.openxmlformats.org/officeDocument/2006/relationships/image" Target="../media/image8.svg"/></Relationships>
</file>

<file path=ppt/diagrams/_rels/data3.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svg"/><Relationship Id="rId1" Type="http://schemas.openxmlformats.org/officeDocument/2006/relationships/image" Target="../media/image9.png"/><Relationship Id="rId4" Type="http://schemas.openxmlformats.org/officeDocument/2006/relationships/image" Target="../media/image12.svg"/></Relationships>
</file>

<file path=ppt/diagrams/_rels/data4.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svg"/><Relationship Id="rId1" Type="http://schemas.openxmlformats.org/officeDocument/2006/relationships/image" Target="../media/image13.png"/><Relationship Id="rId4" Type="http://schemas.openxmlformats.org/officeDocument/2006/relationships/image" Target="../media/image16.svg"/></Relationships>
</file>

<file path=ppt/diagrams/_rels/data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8.svg"/><Relationship Id="rId1" Type="http://schemas.openxmlformats.org/officeDocument/2006/relationships/image" Target="../media/image17.png"/><Relationship Id="rId4" Type="http://schemas.openxmlformats.org/officeDocument/2006/relationships/image" Target="../media/image4.svg"/></Relationships>
</file>

<file path=ppt/diagrams/_rels/data6.xml.rels><?xml version="1.0" encoding="UTF-8" standalone="yes"?>
<Relationships xmlns="http://schemas.openxmlformats.org/package/2006/relationships"><Relationship Id="rId8" Type="http://schemas.openxmlformats.org/officeDocument/2006/relationships/image" Target="../media/image22.svg"/><Relationship Id="rId3" Type="http://schemas.openxmlformats.org/officeDocument/2006/relationships/image" Target="../media/image3.png"/><Relationship Id="rId7" Type="http://schemas.openxmlformats.org/officeDocument/2006/relationships/image" Target="../media/image21.png"/><Relationship Id="rId2" Type="http://schemas.openxmlformats.org/officeDocument/2006/relationships/image" Target="../media/image20.svg"/><Relationship Id="rId1" Type="http://schemas.openxmlformats.org/officeDocument/2006/relationships/image" Target="../media/image19.png"/><Relationship Id="rId6" Type="http://schemas.openxmlformats.org/officeDocument/2006/relationships/image" Target="../media/image6.svg"/><Relationship Id="rId5" Type="http://schemas.openxmlformats.org/officeDocument/2006/relationships/image" Target="../media/image5.png"/><Relationship Id="rId4" Type="http://schemas.openxmlformats.org/officeDocument/2006/relationships/image" Target="../media/image4.svg"/></Relationships>
</file>

<file path=ppt/diagrams/_rels/data7.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4.svg"/><Relationship Id="rId1" Type="http://schemas.openxmlformats.org/officeDocument/2006/relationships/image" Target="../media/image3.png"/><Relationship Id="rId4" Type="http://schemas.openxmlformats.org/officeDocument/2006/relationships/image" Target="../media/image24.svg"/></Relationships>
</file>

<file path=ppt/diagrams/_rels/data8.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14.svg"/><Relationship Id="rId1" Type="http://schemas.openxmlformats.org/officeDocument/2006/relationships/image" Target="../media/image13.png"/><Relationship Id="rId4" Type="http://schemas.openxmlformats.org/officeDocument/2006/relationships/image" Target="../media/image26.svg"/></Relationships>
</file>

<file path=ppt/diagrams/_rels/data9.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14.svg"/><Relationship Id="rId1" Type="http://schemas.openxmlformats.org/officeDocument/2006/relationships/image" Target="../media/image13.png"/><Relationship Id="rId4" Type="http://schemas.openxmlformats.org/officeDocument/2006/relationships/image" Target="../media/image28.svg"/></Relationships>
</file>

<file path=ppt/diagrams/_rels/data10.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image" Target="../media/image30.svg"/><Relationship Id="rId1" Type="http://schemas.openxmlformats.org/officeDocument/2006/relationships/image" Target="../media/image29.png"/><Relationship Id="rId4" Type="http://schemas.openxmlformats.org/officeDocument/2006/relationships/image" Target="../media/image32.svg"/></Relationships>
</file>

<file path=ppt/diagrams/_rels/data11.xml.rels><?xml version="1.0" encoding="UTF-8" standalone="yes"?>
<Relationships xmlns="http://schemas.openxmlformats.org/package/2006/relationships"><Relationship Id="rId8" Type="http://schemas.openxmlformats.org/officeDocument/2006/relationships/image" Target="../media/image6.svg"/><Relationship Id="rId3" Type="http://schemas.openxmlformats.org/officeDocument/2006/relationships/image" Target="../media/image31.png"/><Relationship Id="rId7" Type="http://schemas.openxmlformats.org/officeDocument/2006/relationships/image" Target="../media/image5.png"/><Relationship Id="rId2" Type="http://schemas.openxmlformats.org/officeDocument/2006/relationships/image" Target="../media/image28.svg"/><Relationship Id="rId1" Type="http://schemas.openxmlformats.org/officeDocument/2006/relationships/image" Target="../media/image27.png"/><Relationship Id="rId6" Type="http://schemas.openxmlformats.org/officeDocument/2006/relationships/image" Target="../media/image34.svg"/><Relationship Id="rId5" Type="http://schemas.openxmlformats.org/officeDocument/2006/relationships/image" Target="../media/image33.png"/><Relationship Id="rId4" Type="http://schemas.openxmlformats.org/officeDocument/2006/relationships/image" Target="../media/image32.svg"/></Relationships>
</file>

<file path=ppt/diagrams/_rels/data12.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image" Target="../media/image36.svg"/><Relationship Id="rId1" Type="http://schemas.openxmlformats.org/officeDocument/2006/relationships/image" Target="../media/image35.png"/><Relationship Id="rId6" Type="http://schemas.openxmlformats.org/officeDocument/2006/relationships/image" Target="../media/image28.svg"/><Relationship Id="rId5" Type="http://schemas.openxmlformats.org/officeDocument/2006/relationships/image" Target="../media/image27.png"/><Relationship Id="rId4" Type="http://schemas.openxmlformats.org/officeDocument/2006/relationships/image" Target="../media/image30.svg"/></Relationships>
</file>

<file path=ppt/diagrams/_rels/drawing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svg"/><Relationship Id="rId1" Type="http://schemas.openxmlformats.org/officeDocument/2006/relationships/image" Target="../media/image3.png"/><Relationship Id="rId4" Type="http://schemas.openxmlformats.org/officeDocument/2006/relationships/image" Target="../media/image6.svg"/></Relationships>
</file>

<file path=ppt/diagrams/_rels/drawing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4.svg"/><Relationship Id="rId1" Type="http://schemas.openxmlformats.org/officeDocument/2006/relationships/image" Target="../media/image3.png"/><Relationship Id="rId4" Type="http://schemas.openxmlformats.org/officeDocument/2006/relationships/image" Target="../media/image8.svg"/></Relationships>
</file>

<file path=ppt/diagrams/_rels/drawing3.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svg"/><Relationship Id="rId1" Type="http://schemas.openxmlformats.org/officeDocument/2006/relationships/image" Target="../media/image9.png"/><Relationship Id="rId4" Type="http://schemas.openxmlformats.org/officeDocument/2006/relationships/image" Target="../media/image12.svg"/></Relationships>
</file>

<file path=ppt/diagrams/_rels/drawing4.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svg"/><Relationship Id="rId1" Type="http://schemas.openxmlformats.org/officeDocument/2006/relationships/image" Target="../media/image13.png"/><Relationship Id="rId4" Type="http://schemas.openxmlformats.org/officeDocument/2006/relationships/image" Target="../media/image16.svg"/></Relationships>
</file>

<file path=ppt/diagrams/_rels/drawing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8.svg"/><Relationship Id="rId1" Type="http://schemas.openxmlformats.org/officeDocument/2006/relationships/image" Target="../media/image17.png"/><Relationship Id="rId4" Type="http://schemas.openxmlformats.org/officeDocument/2006/relationships/image" Target="../media/image4.svg"/></Relationships>
</file>

<file path=ppt/diagrams/_rels/drawing6.xml.rels><?xml version="1.0" encoding="UTF-8" standalone="yes"?>
<Relationships xmlns="http://schemas.openxmlformats.org/package/2006/relationships"><Relationship Id="rId8" Type="http://schemas.openxmlformats.org/officeDocument/2006/relationships/image" Target="../media/image22.svg"/><Relationship Id="rId3" Type="http://schemas.openxmlformats.org/officeDocument/2006/relationships/image" Target="../media/image3.png"/><Relationship Id="rId7" Type="http://schemas.openxmlformats.org/officeDocument/2006/relationships/image" Target="../media/image21.png"/><Relationship Id="rId2" Type="http://schemas.openxmlformats.org/officeDocument/2006/relationships/image" Target="../media/image20.svg"/><Relationship Id="rId1" Type="http://schemas.openxmlformats.org/officeDocument/2006/relationships/image" Target="../media/image19.png"/><Relationship Id="rId6" Type="http://schemas.openxmlformats.org/officeDocument/2006/relationships/image" Target="../media/image6.svg"/><Relationship Id="rId5" Type="http://schemas.openxmlformats.org/officeDocument/2006/relationships/image" Target="../media/image5.png"/><Relationship Id="rId4" Type="http://schemas.openxmlformats.org/officeDocument/2006/relationships/image" Target="../media/image4.svg"/></Relationships>
</file>

<file path=ppt/diagrams/_rels/drawing7.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4.svg"/><Relationship Id="rId1" Type="http://schemas.openxmlformats.org/officeDocument/2006/relationships/image" Target="../media/image3.png"/><Relationship Id="rId4" Type="http://schemas.openxmlformats.org/officeDocument/2006/relationships/image" Target="../media/image24.svg"/></Relationships>
</file>

<file path=ppt/diagrams/_rels/drawing8.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14.svg"/><Relationship Id="rId1" Type="http://schemas.openxmlformats.org/officeDocument/2006/relationships/image" Target="../media/image13.png"/><Relationship Id="rId4" Type="http://schemas.openxmlformats.org/officeDocument/2006/relationships/image" Target="../media/image26.svg"/></Relationships>
</file>

<file path=ppt/diagrams/_rels/drawing9.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14.svg"/><Relationship Id="rId1" Type="http://schemas.openxmlformats.org/officeDocument/2006/relationships/image" Target="../media/image13.png"/><Relationship Id="rId4" Type="http://schemas.openxmlformats.org/officeDocument/2006/relationships/image" Target="../media/image28.svg"/></Relationships>
</file>

<file path=ppt/diagrams/_rels/drawing10.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image" Target="../media/image30.svg"/><Relationship Id="rId1" Type="http://schemas.openxmlformats.org/officeDocument/2006/relationships/image" Target="../media/image29.png"/><Relationship Id="rId4" Type="http://schemas.openxmlformats.org/officeDocument/2006/relationships/image" Target="../media/image32.svg"/></Relationships>
</file>

<file path=ppt/diagrams/_rels/drawing11.xml.rels><?xml version="1.0" encoding="UTF-8" standalone="yes"?>
<Relationships xmlns="http://schemas.openxmlformats.org/package/2006/relationships"><Relationship Id="rId8" Type="http://schemas.openxmlformats.org/officeDocument/2006/relationships/image" Target="../media/image6.svg"/><Relationship Id="rId3" Type="http://schemas.openxmlformats.org/officeDocument/2006/relationships/image" Target="../media/image31.png"/><Relationship Id="rId7" Type="http://schemas.openxmlformats.org/officeDocument/2006/relationships/image" Target="../media/image5.png"/><Relationship Id="rId2" Type="http://schemas.openxmlformats.org/officeDocument/2006/relationships/image" Target="../media/image28.svg"/><Relationship Id="rId1" Type="http://schemas.openxmlformats.org/officeDocument/2006/relationships/image" Target="../media/image27.png"/><Relationship Id="rId6" Type="http://schemas.openxmlformats.org/officeDocument/2006/relationships/image" Target="../media/image34.svg"/><Relationship Id="rId5" Type="http://schemas.openxmlformats.org/officeDocument/2006/relationships/image" Target="../media/image33.png"/><Relationship Id="rId4" Type="http://schemas.openxmlformats.org/officeDocument/2006/relationships/image" Target="../media/image32.svg"/></Relationships>
</file>

<file path=ppt/diagrams/_rels/drawing12.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image" Target="../media/image36.svg"/><Relationship Id="rId1" Type="http://schemas.openxmlformats.org/officeDocument/2006/relationships/image" Target="../media/image35.png"/><Relationship Id="rId6" Type="http://schemas.openxmlformats.org/officeDocument/2006/relationships/image" Target="../media/image28.svg"/><Relationship Id="rId5" Type="http://schemas.openxmlformats.org/officeDocument/2006/relationships/image" Target="../media/image27.png"/><Relationship Id="rId4" Type="http://schemas.openxmlformats.org/officeDocument/2006/relationships/image" Target="../media/image30.svg"/></Relationships>
</file>

<file path=ppt/diagrams/colors1.xml><?xml version="1.0" encoding="utf-8"?>
<dgm:colorsDef xmlns:dgm="http://schemas.openxmlformats.org/drawingml/2006/diagram" xmlns:a="http://schemas.openxmlformats.org/drawingml/2006/main" uniqueId="urn:microsoft.com/office/officeart/2005/8/colors/accent2_2">
  <dgm:title val=""/>
  <dgm:desc val=""/>
  <dgm:catLst>
    <dgm:cat type="accent2" pri="11200"/>
  </dgm:catLst>
  <dgm:styleLbl name="node0">
    <dgm:fillClrLst meth="repeat">
      <a:schemeClr val="accent2"/>
    </dgm:fillClrLst>
    <dgm:linClrLst meth="repeat">
      <a:schemeClr val="lt1"/>
    </dgm:linClrLst>
    <dgm:effectClrLst/>
    <dgm:txLinClrLst/>
    <dgm:txFillClrLst/>
    <dgm:txEffectClrLst/>
  </dgm:styleLbl>
  <dgm:styleLbl name="node1">
    <dgm:fillClrLst meth="repeat">
      <a:schemeClr val="accent2"/>
    </dgm:fillClrLst>
    <dgm:linClrLst meth="repeat">
      <a:schemeClr val="lt1"/>
    </dgm:linClrLst>
    <dgm:effectClrLst/>
    <dgm:txLinClrLst/>
    <dgm:txFillClrLst/>
    <dgm:txEffectClrLst/>
  </dgm:styleLbl>
  <dgm:styleLbl name="alignNode1">
    <dgm:fillClrLst meth="repeat">
      <a:schemeClr val="accent2"/>
    </dgm:fillClrLst>
    <dgm:linClrLst meth="repeat">
      <a:schemeClr val="accent2"/>
    </dgm:linClrLst>
    <dgm:effectClrLst/>
    <dgm:txLinClrLst/>
    <dgm:txFillClrLst/>
    <dgm:txEffectClrLst/>
  </dgm:styleLbl>
  <dgm:styleLbl name="lnNode1">
    <dgm:fillClrLst meth="repeat">
      <a:schemeClr val="accent2"/>
    </dgm:fillClrLst>
    <dgm:linClrLst meth="repeat">
      <a:schemeClr val="lt1"/>
    </dgm:linClrLst>
    <dgm:effectClrLst/>
    <dgm:txLinClrLst/>
    <dgm:txFillClrLst/>
    <dgm:txEffectClrLst/>
  </dgm:styleLbl>
  <dgm:styleLbl name="vennNode1">
    <dgm:fillClrLst meth="repeat">
      <a:schemeClr val="accent2">
        <a:alpha val="50000"/>
      </a:schemeClr>
    </dgm:fillClrLst>
    <dgm:linClrLst meth="repeat">
      <a:schemeClr val="lt1"/>
    </dgm:linClrLst>
    <dgm:effectClrLst/>
    <dgm:txLinClrLst/>
    <dgm:txFillClrLst/>
    <dgm:txEffectClrLst/>
  </dgm:styleLbl>
  <dgm:styleLbl name="node2">
    <dgm:fillClrLst meth="repeat">
      <a:schemeClr val="accent2"/>
    </dgm:fillClrLst>
    <dgm:linClrLst meth="repeat">
      <a:schemeClr val="lt1"/>
    </dgm:linClrLst>
    <dgm:effectClrLst/>
    <dgm:txLinClrLst/>
    <dgm:txFillClrLst/>
    <dgm:txEffectClrLst/>
  </dgm:styleLbl>
  <dgm:styleLbl name="node3">
    <dgm:fillClrLst meth="repeat">
      <a:schemeClr val="accent2"/>
    </dgm:fillClrLst>
    <dgm:linClrLst meth="repeat">
      <a:schemeClr val="lt1"/>
    </dgm:linClrLst>
    <dgm:effectClrLst/>
    <dgm:txLinClrLst/>
    <dgm:txFillClrLst/>
    <dgm:txEffectClrLst/>
  </dgm:styleLbl>
  <dgm:styleLbl name="node4">
    <dgm:fillClrLst meth="repeat">
      <a:schemeClr val="accent2"/>
    </dgm:fillClrLst>
    <dgm:linClrLst meth="repeat">
      <a:schemeClr val="lt1"/>
    </dgm:linClrLst>
    <dgm:effectClrLst/>
    <dgm:txLinClrLst/>
    <dgm:txFillClrLst/>
    <dgm:txEffectClrLst/>
  </dgm:styleLbl>
  <dgm:styleLbl name="f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meth="repeat">
      <a:schemeClr val="accent2"/>
    </dgm:fillClrLst>
    <dgm:linClrLst meth="repeat">
      <a:schemeClr val="lt1"/>
    </dgm:linClrLst>
    <dgm:effectClrLst/>
    <dgm:txLinClrLst/>
    <dgm:txFillClrLst/>
    <dgm:txEffectClrLst/>
  </dgm:styleLbl>
  <dgm:styleLbl name="asst3">
    <dgm:fillClrLst meth="repeat">
      <a:schemeClr val="accent2"/>
    </dgm:fillClrLst>
    <dgm:linClrLst meth="repeat">
      <a:schemeClr val="lt1"/>
    </dgm:linClrLst>
    <dgm:effectClrLst/>
    <dgm:txLinClrLst/>
    <dgm:txFillClrLst/>
    <dgm:txEffectClrLst/>
  </dgm:styleLbl>
  <dgm:styleLbl name="asst4">
    <dgm:fillClrLst meth="repeat">
      <a:schemeClr val="accent2"/>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meth="repeat">
      <a:schemeClr val="lt1"/>
    </dgm:txFillClrLst>
    <dgm:txEffectClrLst/>
  </dgm:styleLbl>
  <dgm:styleLbl name="parChTrans2D2">
    <dgm:fillClrLst meth="repeat">
      <a:schemeClr val="accent2"/>
    </dgm:fillClrLst>
    <dgm:linClrLst meth="repeat">
      <a:schemeClr val="accent2"/>
    </dgm:linClrLst>
    <dgm:effectClrLst/>
    <dgm:txLinClrLst/>
    <dgm:txFillClrLst meth="repeat">
      <a:schemeClr val="lt1"/>
    </dgm:txFillClrLst>
    <dgm:txEffectClrLst/>
  </dgm:styleLbl>
  <dgm:styleLbl name="parChTrans2D3">
    <dgm:fillClrLst meth="repeat">
      <a:schemeClr val="accent2"/>
    </dgm:fillClrLst>
    <dgm:linClrLst meth="repeat">
      <a:schemeClr val="accent2"/>
    </dgm:linClrLst>
    <dgm:effectClrLst/>
    <dgm:txLinClrLst/>
    <dgm:txFillClrLst meth="repeat">
      <a:schemeClr val="lt1"/>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2_2">
  <dgm:title val=""/>
  <dgm:desc val=""/>
  <dgm:catLst>
    <dgm:cat type="accent2" pri="11200"/>
  </dgm:catLst>
  <dgm:styleLbl name="node0">
    <dgm:fillClrLst meth="repeat">
      <a:schemeClr val="accent2"/>
    </dgm:fillClrLst>
    <dgm:linClrLst meth="repeat">
      <a:schemeClr val="lt1"/>
    </dgm:linClrLst>
    <dgm:effectClrLst/>
    <dgm:txLinClrLst/>
    <dgm:txFillClrLst/>
    <dgm:txEffectClrLst/>
  </dgm:styleLbl>
  <dgm:styleLbl name="node1">
    <dgm:fillClrLst meth="repeat">
      <a:schemeClr val="accent2"/>
    </dgm:fillClrLst>
    <dgm:linClrLst meth="repeat">
      <a:schemeClr val="lt1"/>
    </dgm:linClrLst>
    <dgm:effectClrLst/>
    <dgm:txLinClrLst/>
    <dgm:txFillClrLst/>
    <dgm:txEffectClrLst/>
  </dgm:styleLbl>
  <dgm:styleLbl name="alignNode1">
    <dgm:fillClrLst meth="repeat">
      <a:schemeClr val="accent2"/>
    </dgm:fillClrLst>
    <dgm:linClrLst meth="repeat">
      <a:schemeClr val="accent2"/>
    </dgm:linClrLst>
    <dgm:effectClrLst/>
    <dgm:txLinClrLst/>
    <dgm:txFillClrLst/>
    <dgm:txEffectClrLst/>
  </dgm:styleLbl>
  <dgm:styleLbl name="lnNode1">
    <dgm:fillClrLst meth="repeat">
      <a:schemeClr val="accent2"/>
    </dgm:fillClrLst>
    <dgm:linClrLst meth="repeat">
      <a:schemeClr val="lt1"/>
    </dgm:linClrLst>
    <dgm:effectClrLst/>
    <dgm:txLinClrLst/>
    <dgm:txFillClrLst/>
    <dgm:txEffectClrLst/>
  </dgm:styleLbl>
  <dgm:styleLbl name="vennNode1">
    <dgm:fillClrLst meth="repeat">
      <a:schemeClr val="accent2">
        <a:alpha val="50000"/>
      </a:schemeClr>
    </dgm:fillClrLst>
    <dgm:linClrLst meth="repeat">
      <a:schemeClr val="lt1"/>
    </dgm:linClrLst>
    <dgm:effectClrLst/>
    <dgm:txLinClrLst/>
    <dgm:txFillClrLst/>
    <dgm:txEffectClrLst/>
  </dgm:styleLbl>
  <dgm:styleLbl name="node2">
    <dgm:fillClrLst meth="repeat">
      <a:schemeClr val="accent2"/>
    </dgm:fillClrLst>
    <dgm:linClrLst meth="repeat">
      <a:schemeClr val="lt1"/>
    </dgm:linClrLst>
    <dgm:effectClrLst/>
    <dgm:txLinClrLst/>
    <dgm:txFillClrLst/>
    <dgm:txEffectClrLst/>
  </dgm:styleLbl>
  <dgm:styleLbl name="node3">
    <dgm:fillClrLst meth="repeat">
      <a:schemeClr val="accent2"/>
    </dgm:fillClrLst>
    <dgm:linClrLst meth="repeat">
      <a:schemeClr val="lt1"/>
    </dgm:linClrLst>
    <dgm:effectClrLst/>
    <dgm:txLinClrLst/>
    <dgm:txFillClrLst/>
    <dgm:txEffectClrLst/>
  </dgm:styleLbl>
  <dgm:styleLbl name="node4">
    <dgm:fillClrLst meth="repeat">
      <a:schemeClr val="accent2"/>
    </dgm:fillClrLst>
    <dgm:linClrLst meth="repeat">
      <a:schemeClr val="lt1"/>
    </dgm:linClrLst>
    <dgm:effectClrLst/>
    <dgm:txLinClrLst/>
    <dgm:txFillClrLst/>
    <dgm:txEffectClrLst/>
  </dgm:styleLbl>
  <dgm:styleLbl name="f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meth="repeat">
      <a:schemeClr val="accent2"/>
    </dgm:fillClrLst>
    <dgm:linClrLst meth="repeat">
      <a:schemeClr val="lt1"/>
    </dgm:linClrLst>
    <dgm:effectClrLst/>
    <dgm:txLinClrLst/>
    <dgm:txFillClrLst/>
    <dgm:txEffectClrLst/>
  </dgm:styleLbl>
  <dgm:styleLbl name="asst3">
    <dgm:fillClrLst meth="repeat">
      <a:schemeClr val="accent2"/>
    </dgm:fillClrLst>
    <dgm:linClrLst meth="repeat">
      <a:schemeClr val="lt1"/>
    </dgm:linClrLst>
    <dgm:effectClrLst/>
    <dgm:txLinClrLst/>
    <dgm:txFillClrLst/>
    <dgm:txEffectClrLst/>
  </dgm:styleLbl>
  <dgm:styleLbl name="asst4">
    <dgm:fillClrLst meth="repeat">
      <a:schemeClr val="accent2"/>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meth="repeat">
      <a:schemeClr val="lt1"/>
    </dgm:txFillClrLst>
    <dgm:txEffectClrLst/>
  </dgm:styleLbl>
  <dgm:styleLbl name="parChTrans2D2">
    <dgm:fillClrLst meth="repeat">
      <a:schemeClr val="accent2"/>
    </dgm:fillClrLst>
    <dgm:linClrLst meth="repeat">
      <a:schemeClr val="accent2"/>
    </dgm:linClrLst>
    <dgm:effectClrLst/>
    <dgm:txLinClrLst/>
    <dgm:txFillClrLst meth="repeat">
      <a:schemeClr val="lt1"/>
    </dgm:txFillClrLst>
    <dgm:txEffectClrLst/>
  </dgm:styleLbl>
  <dgm:styleLbl name="parChTrans2D3">
    <dgm:fillClrLst meth="repeat">
      <a:schemeClr val="accent2"/>
    </dgm:fillClrLst>
    <dgm:linClrLst meth="repeat">
      <a:schemeClr val="accent2"/>
    </dgm:linClrLst>
    <dgm:effectClrLst/>
    <dgm:txLinClrLst/>
    <dgm:txFillClrLst meth="repeat">
      <a:schemeClr val="lt1"/>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2_2">
  <dgm:title val=""/>
  <dgm:desc val=""/>
  <dgm:catLst>
    <dgm:cat type="accent2" pri="11200"/>
  </dgm:catLst>
  <dgm:styleLbl name="node0">
    <dgm:fillClrLst meth="repeat">
      <a:schemeClr val="accent2"/>
    </dgm:fillClrLst>
    <dgm:linClrLst meth="repeat">
      <a:schemeClr val="lt1"/>
    </dgm:linClrLst>
    <dgm:effectClrLst/>
    <dgm:txLinClrLst/>
    <dgm:txFillClrLst/>
    <dgm:txEffectClrLst/>
  </dgm:styleLbl>
  <dgm:styleLbl name="node1">
    <dgm:fillClrLst meth="repeat">
      <a:schemeClr val="accent2"/>
    </dgm:fillClrLst>
    <dgm:linClrLst meth="repeat">
      <a:schemeClr val="lt1"/>
    </dgm:linClrLst>
    <dgm:effectClrLst/>
    <dgm:txLinClrLst/>
    <dgm:txFillClrLst/>
    <dgm:txEffectClrLst/>
  </dgm:styleLbl>
  <dgm:styleLbl name="alignNode1">
    <dgm:fillClrLst meth="repeat">
      <a:schemeClr val="accent2"/>
    </dgm:fillClrLst>
    <dgm:linClrLst meth="repeat">
      <a:schemeClr val="accent2"/>
    </dgm:linClrLst>
    <dgm:effectClrLst/>
    <dgm:txLinClrLst/>
    <dgm:txFillClrLst/>
    <dgm:txEffectClrLst/>
  </dgm:styleLbl>
  <dgm:styleLbl name="lnNode1">
    <dgm:fillClrLst meth="repeat">
      <a:schemeClr val="accent2"/>
    </dgm:fillClrLst>
    <dgm:linClrLst meth="repeat">
      <a:schemeClr val="lt1"/>
    </dgm:linClrLst>
    <dgm:effectClrLst/>
    <dgm:txLinClrLst/>
    <dgm:txFillClrLst/>
    <dgm:txEffectClrLst/>
  </dgm:styleLbl>
  <dgm:styleLbl name="vennNode1">
    <dgm:fillClrLst meth="repeat">
      <a:schemeClr val="accent2">
        <a:alpha val="50000"/>
      </a:schemeClr>
    </dgm:fillClrLst>
    <dgm:linClrLst meth="repeat">
      <a:schemeClr val="lt1"/>
    </dgm:linClrLst>
    <dgm:effectClrLst/>
    <dgm:txLinClrLst/>
    <dgm:txFillClrLst/>
    <dgm:txEffectClrLst/>
  </dgm:styleLbl>
  <dgm:styleLbl name="node2">
    <dgm:fillClrLst meth="repeat">
      <a:schemeClr val="accent2"/>
    </dgm:fillClrLst>
    <dgm:linClrLst meth="repeat">
      <a:schemeClr val="lt1"/>
    </dgm:linClrLst>
    <dgm:effectClrLst/>
    <dgm:txLinClrLst/>
    <dgm:txFillClrLst/>
    <dgm:txEffectClrLst/>
  </dgm:styleLbl>
  <dgm:styleLbl name="node3">
    <dgm:fillClrLst meth="repeat">
      <a:schemeClr val="accent2"/>
    </dgm:fillClrLst>
    <dgm:linClrLst meth="repeat">
      <a:schemeClr val="lt1"/>
    </dgm:linClrLst>
    <dgm:effectClrLst/>
    <dgm:txLinClrLst/>
    <dgm:txFillClrLst/>
    <dgm:txEffectClrLst/>
  </dgm:styleLbl>
  <dgm:styleLbl name="node4">
    <dgm:fillClrLst meth="repeat">
      <a:schemeClr val="accent2"/>
    </dgm:fillClrLst>
    <dgm:linClrLst meth="repeat">
      <a:schemeClr val="lt1"/>
    </dgm:linClrLst>
    <dgm:effectClrLst/>
    <dgm:txLinClrLst/>
    <dgm:txFillClrLst/>
    <dgm:txEffectClrLst/>
  </dgm:styleLbl>
  <dgm:styleLbl name="f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meth="repeat">
      <a:schemeClr val="accent2"/>
    </dgm:fillClrLst>
    <dgm:linClrLst meth="repeat">
      <a:schemeClr val="lt1"/>
    </dgm:linClrLst>
    <dgm:effectClrLst/>
    <dgm:txLinClrLst/>
    <dgm:txFillClrLst/>
    <dgm:txEffectClrLst/>
  </dgm:styleLbl>
  <dgm:styleLbl name="asst3">
    <dgm:fillClrLst meth="repeat">
      <a:schemeClr val="accent2"/>
    </dgm:fillClrLst>
    <dgm:linClrLst meth="repeat">
      <a:schemeClr val="lt1"/>
    </dgm:linClrLst>
    <dgm:effectClrLst/>
    <dgm:txLinClrLst/>
    <dgm:txFillClrLst/>
    <dgm:txEffectClrLst/>
  </dgm:styleLbl>
  <dgm:styleLbl name="asst4">
    <dgm:fillClrLst meth="repeat">
      <a:schemeClr val="accent2"/>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meth="repeat">
      <a:schemeClr val="lt1"/>
    </dgm:txFillClrLst>
    <dgm:txEffectClrLst/>
  </dgm:styleLbl>
  <dgm:styleLbl name="parChTrans2D2">
    <dgm:fillClrLst meth="repeat">
      <a:schemeClr val="accent2"/>
    </dgm:fillClrLst>
    <dgm:linClrLst meth="repeat">
      <a:schemeClr val="accent2"/>
    </dgm:linClrLst>
    <dgm:effectClrLst/>
    <dgm:txLinClrLst/>
    <dgm:txFillClrLst meth="repeat">
      <a:schemeClr val="lt1"/>
    </dgm:txFillClrLst>
    <dgm:txEffectClrLst/>
  </dgm:styleLbl>
  <dgm:styleLbl name="parChTrans2D3">
    <dgm:fillClrLst meth="repeat">
      <a:schemeClr val="accent2"/>
    </dgm:fillClrLst>
    <dgm:linClrLst meth="repeat">
      <a:schemeClr val="accent2"/>
    </dgm:linClrLst>
    <dgm:effectClrLst/>
    <dgm:txLinClrLst/>
    <dgm:txFillClrLst meth="repeat">
      <a:schemeClr val="lt1"/>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2_2">
  <dgm:title val=""/>
  <dgm:desc val=""/>
  <dgm:catLst>
    <dgm:cat type="accent2" pri="11200"/>
  </dgm:catLst>
  <dgm:styleLbl name="node0">
    <dgm:fillClrLst meth="repeat">
      <a:schemeClr val="accent2"/>
    </dgm:fillClrLst>
    <dgm:linClrLst meth="repeat">
      <a:schemeClr val="lt1"/>
    </dgm:linClrLst>
    <dgm:effectClrLst/>
    <dgm:txLinClrLst/>
    <dgm:txFillClrLst/>
    <dgm:txEffectClrLst/>
  </dgm:styleLbl>
  <dgm:styleLbl name="node1">
    <dgm:fillClrLst meth="repeat">
      <a:schemeClr val="accent2"/>
    </dgm:fillClrLst>
    <dgm:linClrLst meth="repeat">
      <a:schemeClr val="lt1"/>
    </dgm:linClrLst>
    <dgm:effectClrLst/>
    <dgm:txLinClrLst/>
    <dgm:txFillClrLst/>
    <dgm:txEffectClrLst/>
  </dgm:styleLbl>
  <dgm:styleLbl name="alignNode1">
    <dgm:fillClrLst meth="repeat">
      <a:schemeClr val="accent2"/>
    </dgm:fillClrLst>
    <dgm:linClrLst meth="repeat">
      <a:schemeClr val="accent2"/>
    </dgm:linClrLst>
    <dgm:effectClrLst/>
    <dgm:txLinClrLst/>
    <dgm:txFillClrLst/>
    <dgm:txEffectClrLst/>
  </dgm:styleLbl>
  <dgm:styleLbl name="lnNode1">
    <dgm:fillClrLst meth="repeat">
      <a:schemeClr val="accent2"/>
    </dgm:fillClrLst>
    <dgm:linClrLst meth="repeat">
      <a:schemeClr val="lt1"/>
    </dgm:linClrLst>
    <dgm:effectClrLst/>
    <dgm:txLinClrLst/>
    <dgm:txFillClrLst/>
    <dgm:txEffectClrLst/>
  </dgm:styleLbl>
  <dgm:styleLbl name="vennNode1">
    <dgm:fillClrLst meth="repeat">
      <a:schemeClr val="accent2">
        <a:alpha val="50000"/>
      </a:schemeClr>
    </dgm:fillClrLst>
    <dgm:linClrLst meth="repeat">
      <a:schemeClr val="lt1"/>
    </dgm:linClrLst>
    <dgm:effectClrLst/>
    <dgm:txLinClrLst/>
    <dgm:txFillClrLst/>
    <dgm:txEffectClrLst/>
  </dgm:styleLbl>
  <dgm:styleLbl name="node2">
    <dgm:fillClrLst meth="repeat">
      <a:schemeClr val="accent2"/>
    </dgm:fillClrLst>
    <dgm:linClrLst meth="repeat">
      <a:schemeClr val="lt1"/>
    </dgm:linClrLst>
    <dgm:effectClrLst/>
    <dgm:txLinClrLst/>
    <dgm:txFillClrLst/>
    <dgm:txEffectClrLst/>
  </dgm:styleLbl>
  <dgm:styleLbl name="node3">
    <dgm:fillClrLst meth="repeat">
      <a:schemeClr val="accent2"/>
    </dgm:fillClrLst>
    <dgm:linClrLst meth="repeat">
      <a:schemeClr val="lt1"/>
    </dgm:linClrLst>
    <dgm:effectClrLst/>
    <dgm:txLinClrLst/>
    <dgm:txFillClrLst/>
    <dgm:txEffectClrLst/>
  </dgm:styleLbl>
  <dgm:styleLbl name="node4">
    <dgm:fillClrLst meth="repeat">
      <a:schemeClr val="accent2"/>
    </dgm:fillClrLst>
    <dgm:linClrLst meth="repeat">
      <a:schemeClr val="lt1"/>
    </dgm:linClrLst>
    <dgm:effectClrLst/>
    <dgm:txLinClrLst/>
    <dgm:txFillClrLst/>
    <dgm:txEffectClrLst/>
  </dgm:styleLbl>
  <dgm:styleLbl name="f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meth="repeat">
      <a:schemeClr val="accent2"/>
    </dgm:fillClrLst>
    <dgm:linClrLst meth="repeat">
      <a:schemeClr val="lt1"/>
    </dgm:linClrLst>
    <dgm:effectClrLst/>
    <dgm:txLinClrLst/>
    <dgm:txFillClrLst/>
    <dgm:txEffectClrLst/>
  </dgm:styleLbl>
  <dgm:styleLbl name="asst3">
    <dgm:fillClrLst meth="repeat">
      <a:schemeClr val="accent2"/>
    </dgm:fillClrLst>
    <dgm:linClrLst meth="repeat">
      <a:schemeClr val="lt1"/>
    </dgm:linClrLst>
    <dgm:effectClrLst/>
    <dgm:txLinClrLst/>
    <dgm:txFillClrLst/>
    <dgm:txEffectClrLst/>
  </dgm:styleLbl>
  <dgm:styleLbl name="asst4">
    <dgm:fillClrLst meth="repeat">
      <a:schemeClr val="accent2"/>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meth="repeat">
      <a:schemeClr val="lt1"/>
    </dgm:txFillClrLst>
    <dgm:txEffectClrLst/>
  </dgm:styleLbl>
  <dgm:styleLbl name="parChTrans2D2">
    <dgm:fillClrLst meth="repeat">
      <a:schemeClr val="accent2"/>
    </dgm:fillClrLst>
    <dgm:linClrLst meth="repeat">
      <a:schemeClr val="accent2"/>
    </dgm:linClrLst>
    <dgm:effectClrLst/>
    <dgm:txLinClrLst/>
    <dgm:txFillClrLst meth="repeat">
      <a:schemeClr val="lt1"/>
    </dgm:txFillClrLst>
    <dgm:txEffectClrLst/>
  </dgm:styleLbl>
  <dgm:styleLbl name="parChTrans2D3">
    <dgm:fillClrLst meth="repeat">
      <a:schemeClr val="accent2"/>
    </dgm:fillClrLst>
    <dgm:linClrLst meth="repeat">
      <a:schemeClr val="accent2"/>
    </dgm:linClrLst>
    <dgm:effectClrLst/>
    <dgm:txLinClrLst/>
    <dgm:txFillClrLst meth="repeat">
      <a:schemeClr val="lt1"/>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2_2">
  <dgm:title val=""/>
  <dgm:desc val=""/>
  <dgm:catLst>
    <dgm:cat type="accent2" pri="11200"/>
  </dgm:catLst>
  <dgm:styleLbl name="node0">
    <dgm:fillClrLst meth="repeat">
      <a:schemeClr val="accent2"/>
    </dgm:fillClrLst>
    <dgm:linClrLst meth="repeat">
      <a:schemeClr val="lt1"/>
    </dgm:linClrLst>
    <dgm:effectClrLst/>
    <dgm:txLinClrLst/>
    <dgm:txFillClrLst/>
    <dgm:txEffectClrLst/>
  </dgm:styleLbl>
  <dgm:styleLbl name="node1">
    <dgm:fillClrLst meth="repeat">
      <a:schemeClr val="accent2"/>
    </dgm:fillClrLst>
    <dgm:linClrLst meth="repeat">
      <a:schemeClr val="lt1"/>
    </dgm:linClrLst>
    <dgm:effectClrLst/>
    <dgm:txLinClrLst/>
    <dgm:txFillClrLst/>
    <dgm:txEffectClrLst/>
  </dgm:styleLbl>
  <dgm:styleLbl name="alignNode1">
    <dgm:fillClrLst meth="repeat">
      <a:schemeClr val="accent2"/>
    </dgm:fillClrLst>
    <dgm:linClrLst meth="repeat">
      <a:schemeClr val="accent2"/>
    </dgm:linClrLst>
    <dgm:effectClrLst/>
    <dgm:txLinClrLst/>
    <dgm:txFillClrLst/>
    <dgm:txEffectClrLst/>
  </dgm:styleLbl>
  <dgm:styleLbl name="lnNode1">
    <dgm:fillClrLst meth="repeat">
      <a:schemeClr val="accent2"/>
    </dgm:fillClrLst>
    <dgm:linClrLst meth="repeat">
      <a:schemeClr val="lt1"/>
    </dgm:linClrLst>
    <dgm:effectClrLst/>
    <dgm:txLinClrLst/>
    <dgm:txFillClrLst/>
    <dgm:txEffectClrLst/>
  </dgm:styleLbl>
  <dgm:styleLbl name="vennNode1">
    <dgm:fillClrLst meth="repeat">
      <a:schemeClr val="accent2">
        <a:alpha val="50000"/>
      </a:schemeClr>
    </dgm:fillClrLst>
    <dgm:linClrLst meth="repeat">
      <a:schemeClr val="lt1"/>
    </dgm:linClrLst>
    <dgm:effectClrLst/>
    <dgm:txLinClrLst/>
    <dgm:txFillClrLst/>
    <dgm:txEffectClrLst/>
  </dgm:styleLbl>
  <dgm:styleLbl name="node2">
    <dgm:fillClrLst meth="repeat">
      <a:schemeClr val="accent2"/>
    </dgm:fillClrLst>
    <dgm:linClrLst meth="repeat">
      <a:schemeClr val="lt1"/>
    </dgm:linClrLst>
    <dgm:effectClrLst/>
    <dgm:txLinClrLst/>
    <dgm:txFillClrLst/>
    <dgm:txEffectClrLst/>
  </dgm:styleLbl>
  <dgm:styleLbl name="node3">
    <dgm:fillClrLst meth="repeat">
      <a:schemeClr val="accent2"/>
    </dgm:fillClrLst>
    <dgm:linClrLst meth="repeat">
      <a:schemeClr val="lt1"/>
    </dgm:linClrLst>
    <dgm:effectClrLst/>
    <dgm:txLinClrLst/>
    <dgm:txFillClrLst/>
    <dgm:txEffectClrLst/>
  </dgm:styleLbl>
  <dgm:styleLbl name="node4">
    <dgm:fillClrLst meth="repeat">
      <a:schemeClr val="accent2"/>
    </dgm:fillClrLst>
    <dgm:linClrLst meth="repeat">
      <a:schemeClr val="lt1"/>
    </dgm:linClrLst>
    <dgm:effectClrLst/>
    <dgm:txLinClrLst/>
    <dgm:txFillClrLst/>
    <dgm:txEffectClrLst/>
  </dgm:styleLbl>
  <dgm:styleLbl name="f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meth="repeat">
      <a:schemeClr val="accent2"/>
    </dgm:fillClrLst>
    <dgm:linClrLst meth="repeat">
      <a:schemeClr val="lt1"/>
    </dgm:linClrLst>
    <dgm:effectClrLst/>
    <dgm:txLinClrLst/>
    <dgm:txFillClrLst/>
    <dgm:txEffectClrLst/>
  </dgm:styleLbl>
  <dgm:styleLbl name="asst3">
    <dgm:fillClrLst meth="repeat">
      <a:schemeClr val="accent2"/>
    </dgm:fillClrLst>
    <dgm:linClrLst meth="repeat">
      <a:schemeClr val="lt1"/>
    </dgm:linClrLst>
    <dgm:effectClrLst/>
    <dgm:txLinClrLst/>
    <dgm:txFillClrLst/>
    <dgm:txEffectClrLst/>
  </dgm:styleLbl>
  <dgm:styleLbl name="asst4">
    <dgm:fillClrLst meth="repeat">
      <a:schemeClr val="accent2"/>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meth="repeat">
      <a:schemeClr val="lt1"/>
    </dgm:txFillClrLst>
    <dgm:txEffectClrLst/>
  </dgm:styleLbl>
  <dgm:styleLbl name="parChTrans2D2">
    <dgm:fillClrLst meth="repeat">
      <a:schemeClr val="accent2"/>
    </dgm:fillClrLst>
    <dgm:linClrLst meth="repeat">
      <a:schemeClr val="accent2"/>
    </dgm:linClrLst>
    <dgm:effectClrLst/>
    <dgm:txLinClrLst/>
    <dgm:txFillClrLst meth="repeat">
      <a:schemeClr val="lt1"/>
    </dgm:txFillClrLst>
    <dgm:txEffectClrLst/>
  </dgm:styleLbl>
  <dgm:styleLbl name="parChTrans2D3">
    <dgm:fillClrLst meth="repeat">
      <a:schemeClr val="accent2"/>
    </dgm:fillClrLst>
    <dgm:linClrLst meth="repeat">
      <a:schemeClr val="accent2"/>
    </dgm:linClrLst>
    <dgm:effectClrLst/>
    <dgm:txLinClrLst/>
    <dgm:txFillClrLst meth="repeat">
      <a:schemeClr val="lt1"/>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accent2_2">
  <dgm:title val=""/>
  <dgm:desc val=""/>
  <dgm:catLst>
    <dgm:cat type="accent2" pri="11200"/>
  </dgm:catLst>
  <dgm:styleLbl name="node0">
    <dgm:fillClrLst meth="repeat">
      <a:schemeClr val="accent2"/>
    </dgm:fillClrLst>
    <dgm:linClrLst meth="repeat">
      <a:schemeClr val="lt1"/>
    </dgm:linClrLst>
    <dgm:effectClrLst/>
    <dgm:txLinClrLst/>
    <dgm:txFillClrLst/>
    <dgm:txEffectClrLst/>
  </dgm:styleLbl>
  <dgm:styleLbl name="node1">
    <dgm:fillClrLst meth="repeat">
      <a:schemeClr val="accent2"/>
    </dgm:fillClrLst>
    <dgm:linClrLst meth="repeat">
      <a:schemeClr val="lt1"/>
    </dgm:linClrLst>
    <dgm:effectClrLst/>
    <dgm:txLinClrLst/>
    <dgm:txFillClrLst/>
    <dgm:txEffectClrLst/>
  </dgm:styleLbl>
  <dgm:styleLbl name="alignNode1">
    <dgm:fillClrLst meth="repeat">
      <a:schemeClr val="accent2"/>
    </dgm:fillClrLst>
    <dgm:linClrLst meth="repeat">
      <a:schemeClr val="accent2"/>
    </dgm:linClrLst>
    <dgm:effectClrLst/>
    <dgm:txLinClrLst/>
    <dgm:txFillClrLst/>
    <dgm:txEffectClrLst/>
  </dgm:styleLbl>
  <dgm:styleLbl name="lnNode1">
    <dgm:fillClrLst meth="repeat">
      <a:schemeClr val="accent2"/>
    </dgm:fillClrLst>
    <dgm:linClrLst meth="repeat">
      <a:schemeClr val="lt1"/>
    </dgm:linClrLst>
    <dgm:effectClrLst/>
    <dgm:txLinClrLst/>
    <dgm:txFillClrLst/>
    <dgm:txEffectClrLst/>
  </dgm:styleLbl>
  <dgm:styleLbl name="vennNode1">
    <dgm:fillClrLst meth="repeat">
      <a:schemeClr val="accent2">
        <a:alpha val="50000"/>
      </a:schemeClr>
    </dgm:fillClrLst>
    <dgm:linClrLst meth="repeat">
      <a:schemeClr val="lt1"/>
    </dgm:linClrLst>
    <dgm:effectClrLst/>
    <dgm:txLinClrLst/>
    <dgm:txFillClrLst/>
    <dgm:txEffectClrLst/>
  </dgm:styleLbl>
  <dgm:styleLbl name="node2">
    <dgm:fillClrLst meth="repeat">
      <a:schemeClr val="accent2"/>
    </dgm:fillClrLst>
    <dgm:linClrLst meth="repeat">
      <a:schemeClr val="lt1"/>
    </dgm:linClrLst>
    <dgm:effectClrLst/>
    <dgm:txLinClrLst/>
    <dgm:txFillClrLst/>
    <dgm:txEffectClrLst/>
  </dgm:styleLbl>
  <dgm:styleLbl name="node3">
    <dgm:fillClrLst meth="repeat">
      <a:schemeClr val="accent2"/>
    </dgm:fillClrLst>
    <dgm:linClrLst meth="repeat">
      <a:schemeClr val="lt1"/>
    </dgm:linClrLst>
    <dgm:effectClrLst/>
    <dgm:txLinClrLst/>
    <dgm:txFillClrLst/>
    <dgm:txEffectClrLst/>
  </dgm:styleLbl>
  <dgm:styleLbl name="node4">
    <dgm:fillClrLst meth="repeat">
      <a:schemeClr val="accent2"/>
    </dgm:fillClrLst>
    <dgm:linClrLst meth="repeat">
      <a:schemeClr val="lt1"/>
    </dgm:linClrLst>
    <dgm:effectClrLst/>
    <dgm:txLinClrLst/>
    <dgm:txFillClrLst/>
    <dgm:txEffectClrLst/>
  </dgm:styleLbl>
  <dgm:styleLbl name="f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meth="repeat">
      <a:schemeClr val="accent2"/>
    </dgm:fillClrLst>
    <dgm:linClrLst meth="repeat">
      <a:schemeClr val="lt1"/>
    </dgm:linClrLst>
    <dgm:effectClrLst/>
    <dgm:txLinClrLst/>
    <dgm:txFillClrLst/>
    <dgm:txEffectClrLst/>
  </dgm:styleLbl>
  <dgm:styleLbl name="asst3">
    <dgm:fillClrLst meth="repeat">
      <a:schemeClr val="accent2"/>
    </dgm:fillClrLst>
    <dgm:linClrLst meth="repeat">
      <a:schemeClr val="lt1"/>
    </dgm:linClrLst>
    <dgm:effectClrLst/>
    <dgm:txLinClrLst/>
    <dgm:txFillClrLst/>
    <dgm:txEffectClrLst/>
  </dgm:styleLbl>
  <dgm:styleLbl name="asst4">
    <dgm:fillClrLst meth="repeat">
      <a:schemeClr val="accent2"/>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meth="repeat">
      <a:schemeClr val="lt1"/>
    </dgm:txFillClrLst>
    <dgm:txEffectClrLst/>
  </dgm:styleLbl>
  <dgm:styleLbl name="parChTrans2D2">
    <dgm:fillClrLst meth="repeat">
      <a:schemeClr val="accent2"/>
    </dgm:fillClrLst>
    <dgm:linClrLst meth="repeat">
      <a:schemeClr val="accent2"/>
    </dgm:linClrLst>
    <dgm:effectClrLst/>
    <dgm:txLinClrLst/>
    <dgm:txFillClrLst meth="repeat">
      <a:schemeClr val="lt1"/>
    </dgm:txFillClrLst>
    <dgm:txEffectClrLst/>
  </dgm:styleLbl>
  <dgm:styleLbl name="parChTrans2D3">
    <dgm:fillClrLst meth="repeat">
      <a:schemeClr val="accent2"/>
    </dgm:fillClrLst>
    <dgm:linClrLst meth="repeat">
      <a:schemeClr val="accent2"/>
    </dgm:linClrLst>
    <dgm:effectClrLst/>
    <dgm:txLinClrLst/>
    <dgm:txFillClrLst meth="repeat">
      <a:schemeClr val="lt1"/>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05/8/colors/accent2_2">
  <dgm:title val=""/>
  <dgm:desc val=""/>
  <dgm:catLst>
    <dgm:cat type="accent2" pri="11200"/>
  </dgm:catLst>
  <dgm:styleLbl name="node0">
    <dgm:fillClrLst meth="repeat">
      <a:schemeClr val="accent2"/>
    </dgm:fillClrLst>
    <dgm:linClrLst meth="repeat">
      <a:schemeClr val="lt1"/>
    </dgm:linClrLst>
    <dgm:effectClrLst/>
    <dgm:txLinClrLst/>
    <dgm:txFillClrLst/>
    <dgm:txEffectClrLst/>
  </dgm:styleLbl>
  <dgm:styleLbl name="node1">
    <dgm:fillClrLst meth="repeat">
      <a:schemeClr val="accent2"/>
    </dgm:fillClrLst>
    <dgm:linClrLst meth="repeat">
      <a:schemeClr val="lt1"/>
    </dgm:linClrLst>
    <dgm:effectClrLst/>
    <dgm:txLinClrLst/>
    <dgm:txFillClrLst/>
    <dgm:txEffectClrLst/>
  </dgm:styleLbl>
  <dgm:styleLbl name="alignNode1">
    <dgm:fillClrLst meth="repeat">
      <a:schemeClr val="accent2"/>
    </dgm:fillClrLst>
    <dgm:linClrLst meth="repeat">
      <a:schemeClr val="accent2"/>
    </dgm:linClrLst>
    <dgm:effectClrLst/>
    <dgm:txLinClrLst/>
    <dgm:txFillClrLst/>
    <dgm:txEffectClrLst/>
  </dgm:styleLbl>
  <dgm:styleLbl name="lnNode1">
    <dgm:fillClrLst meth="repeat">
      <a:schemeClr val="accent2"/>
    </dgm:fillClrLst>
    <dgm:linClrLst meth="repeat">
      <a:schemeClr val="lt1"/>
    </dgm:linClrLst>
    <dgm:effectClrLst/>
    <dgm:txLinClrLst/>
    <dgm:txFillClrLst/>
    <dgm:txEffectClrLst/>
  </dgm:styleLbl>
  <dgm:styleLbl name="vennNode1">
    <dgm:fillClrLst meth="repeat">
      <a:schemeClr val="accent2">
        <a:alpha val="50000"/>
      </a:schemeClr>
    </dgm:fillClrLst>
    <dgm:linClrLst meth="repeat">
      <a:schemeClr val="lt1"/>
    </dgm:linClrLst>
    <dgm:effectClrLst/>
    <dgm:txLinClrLst/>
    <dgm:txFillClrLst/>
    <dgm:txEffectClrLst/>
  </dgm:styleLbl>
  <dgm:styleLbl name="node2">
    <dgm:fillClrLst meth="repeat">
      <a:schemeClr val="accent2"/>
    </dgm:fillClrLst>
    <dgm:linClrLst meth="repeat">
      <a:schemeClr val="lt1"/>
    </dgm:linClrLst>
    <dgm:effectClrLst/>
    <dgm:txLinClrLst/>
    <dgm:txFillClrLst/>
    <dgm:txEffectClrLst/>
  </dgm:styleLbl>
  <dgm:styleLbl name="node3">
    <dgm:fillClrLst meth="repeat">
      <a:schemeClr val="accent2"/>
    </dgm:fillClrLst>
    <dgm:linClrLst meth="repeat">
      <a:schemeClr val="lt1"/>
    </dgm:linClrLst>
    <dgm:effectClrLst/>
    <dgm:txLinClrLst/>
    <dgm:txFillClrLst/>
    <dgm:txEffectClrLst/>
  </dgm:styleLbl>
  <dgm:styleLbl name="node4">
    <dgm:fillClrLst meth="repeat">
      <a:schemeClr val="accent2"/>
    </dgm:fillClrLst>
    <dgm:linClrLst meth="repeat">
      <a:schemeClr val="lt1"/>
    </dgm:linClrLst>
    <dgm:effectClrLst/>
    <dgm:txLinClrLst/>
    <dgm:txFillClrLst/>
    <dgm:txEffectClrLst/>
  </dgm:styleLbl>
  <dgm:styleLbl name="f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meth="repeat">
      <a:schemeClr val="accent2"/>
    </dgm:fillClrLst>
    <dgm:linClrLst meth="repeat">
      <a:schemeClr val="lt1"/>
    </dgm:linClrLst>
    <dgm:effectClrLst/>
    <dgm:txLinClrLst/>
    <dgm:txFillClrLst/>
    <dgm:txEffectClrLst/>
  </dgm:styleLbl>
  <dgm:styleLbl name="asst3">
    <dgm:fillClrLst meth="repeat">
      <a:schemeClr val="accent2"/>
    </dgm:fillClrLst>
    <dgm:linClrLst meth="repeat">
      <a:schemeClr val="lt1"/>
    </dgm:linClrLst>
    <dgm:effectClrLst/>
    <dgm:txLinClrLst/>
    <dgm:txFillClrLst/>
    <dgm:txEffectClrLst/>
  </dgm:styleLbl>
  <dgm:styleLbl name="asst4">
    <dgm:fillClrLst meth="repeat">
      <a:schemeClr val="accent2"/>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meth="repeat">
      <a:schemeClr val="lt1"/>
    </dgm:txFillClrLst>
    <dgm:txEffectClrLst/>
  </dgm:styleLbl>
  <dgm:styleLbl name="parChTrans2D2">
    <dgm:fillClrLst meth="repeat">
      <a:schemeClr val="accent2"/>
    </dgm:fillClrLst>
    <dgm:linClrLst meth="repeat">
      <a:schemeClr val="accent2"/>
    </dgm:linClrLst>
    <dgm:effectClrLst/>
    <dgm:txLinClrLst/>
    <dgm:txFillClrLst meth="repeat">
      <a:schemeClr val="lt1"/>
    </dgm:txFillClrLst>
    <dgm:txEffectClrLst/>
  </dgm:styleLbl>
  <dgm:styleLbl name="parChTrans2D3">
    <dgm:fillClrLst meth="repeat">
      <a:schemeClr val="accent2"/>
    </dgm:fillClrLst>
    <dgm:linClrLst meth="repeat">
      <a:schemeClr val="accent2"/>
    </dgm:linClrLst>
    <dgm:effectClrLst/>
    <dgm:txLinClrLst/>
    <dgm:txFillClrLst meth="repeat">
      <a:schemeClr val="lt1"/>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xml><?xml version="1.0" encoding="utf-8"?>
<dgm:colorsDef xmlns:dgm="http://schemas.openxmlformats.org/drawingml/2006/diagram" xmlns:a="http://schemas.openxmlformats.org/drawingml/2006/main" uniqueId="urn:microsoft.com/office/officeart/2005/8/colors/accent2_2">
  <dgm:title val=""/>
  <dgm:desc val=""/>
  <dgm:catLst>
    <dgm:cat type="accent2" pri="11200"/>
  </dgm:catLst>
  <dgm:styleLbl name="node0">
    <dgm:fillClrLst meth="repeat">
      <a:schemeClr val="accent2"/>
    </dgm:fillClrLst>
    <dgm:linClrLst meth="repeat">
      <a:schemeClr val="lt1"/>
    </dgm:linClrLst>
    <dgm:effectClrLst/>
    <dgm:txLinClrLst/>
    <dgm:txFillClrLst/>
    <dgm:txEffectClrLst/>
  </dgm:styleLbl>
  <dgm:styleLbl name="node1">
    <dgm:fillClrLst meth="repeat">
      <a:schemeClr val="accent2"/>
    </dgm:fillClrLst>
    <dgm:linClrLst meth="repeat">
      <a:schemeClr val="lt1"/>
    </dgm:linClrLst>
    <dgm:effectClrLst/>
    <dgm:txLinClrLst/>
    <dgm:txFillClrLst/>
    <dgm:txEffectClrLst/>
  </dgm:styleLbl>
  <dgm:styleLbl name="alignNode1">
    <dgm:fillClrLst meth="repeat">
      <a:schemeClr val="accent2"/>
    </dgm:fillClrLst>
    <dgm:linClrLst meth="repeat">
      <a:schemeClr val="accent2"/>
    </dgm:linClrLst>
    <dgm:effectClrLst/>
    <dgm:txLinClrLst/>
    <dgm:txFillClrLst/>
    <dgm:txEffectClrLst/>
  </dgm:styleLbl>
  <dgm:styleLbl name="lnNode1">
    <dgm:fillClrLst meth="repeat">
      <a:schemeClr val="accent2"/>
    </dgm:fillClrLst>
    <dgm:linClrLst meth="repeat">
      <a:schemeClr val="lt1"/>
    </dgm:linClrLst>
    <dgm:effectClrLst/>
    <dgm:txLinClrLst/>
    <dgm:txFillClrLst/>
    <dgm:txEffectClrLst/>
  </dgm:styleLbl>
  <dgm:styleLbl name="vennNode1">
    <dgm:fillClrLst meth="repeat">
      <a:schemeClr val="accent2">
        <a:alpha val="50000"/>
      </a:schemeClr>
    </dgm:fillClrLst>
    <dgm:linClrLst meth="repeat">
      <a:schemeClr val="lt1"/>
    </dgm:linClrLst>
    <dgm:effectClrLst/>
    <dgm:txLinClrLst/>
    <dgm:txFillClrLst/>
    <dgm:txEffectClrLst/>
  </dgm:styleLbl>
  <dgm:styleLbl name="node2">
    <dgm:fillClrLst meth="repeat">
      <a:schemeClr val="accent2"/>
    </dgm:fillClrLst>
    <dgm:linClrLst meth="repeat">
      <a:schemeClr val="lt1"/>
    </dgm:linClrLst>
    <dgm:effectClrLst/>
    <dgm:txLinClrLst/>
    <dgm:txFillClrLst/>
    <dgm:txEffectClrLst/>
  </dgm:styleLbl>
  <dgm:styleLbl name="node3">
    <dgm:fillClrLst meth="repeat">
      <a:schemeClr val="accent2"/>
    </dgm:fillClrLst>
    <dgm:linClrLst meth="repeat">
      <a:schemeClr val="lt1"/>
    </dgm:linClrLst>
    <dgm:effectClrLst/>
    <dgm:txLinClrLst/>
    <dgm:txFillClrLst/>
    <dgm:txEffectClrLst/>
  </dgm:styleLbl>
  <dgm:styleLbl name="node4">
    <dgm:fillClrLst meth="repeat">
      <a:schemeClr val="accent2"/>
    </dgm:fillClrLst>
    <dgm:linClrLst meth="repeat">
      <a:schemeClr val="lt1"/>
    </dgm:linClrLst>
    <dgm:effectClrLst/>
    <dgm:txLinClrLst/>
    <dgm:txFillClrLst/>
    <dgm:txEffectClrLst/>
  </dgm:styleLbl>
  <dgm:styleLbl name="f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meth="repeat">
      <a:schemeClr val="accent2"/>
    </dgm:fillClrLst>
    <dgm:linClrLst meth="repeat">
      <a:schemeClr val="lt1"/>
    </dgm:linClrLst>
    <dgm:effectClrLst/>
    <dgm:txLinClrLst/>
    <dgm:txFillClrLst/>
    <dgm:txEffectClrLst/>
  </dgm:styleLbl>
  <dgm:styleLbl name="asst3">
    <dgm:fillClrLst meth="repeat">
      <a:schemeClr val="accent2"/>
    </dgm:fillClrLst>
    <dgm:linClrLst meth="repeat">
      <a:schemeClr val="lt1"/>
    </dgm:linClrLst>
    <dgm:effectClrLst/>
    <dgm:txLinClrLst/>
    <dgm:txFillClrLst/>
    <dgm:txEffectClrLst/>
  </dgm:styleLbl>
  <dgm:styleLbl name="asst4">
    <dgm:fillClrLst meth="repeat">
      <a:schemeClr val="accent2"/>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meth="repeat">
      <a:schemeClr val="lt1"/>
    </dgm:txFillClrLst>
    <dgm:txEffectClrLst/>
  </dgm:styleLbl>
  <dgm:styleLbl name="parChTrans2D2">
    <dgm:fillClrLst meth="repeat">
      <a:schemeClr val="accent2"/>
    </dgm:fillClrLst>
    <dgm:linClrLst meth="repeat">
      <a:schemeClr val="accent2"/>
    </dgm:linClrLst>
    <dgm:effectClrLst/>
    <dgm:txLinClrLst/>
    <dgm:txFillClrLst meth="repeat">
      <a:schemeClr val="lt1"/>
    </dgm:txFillClrLst>
    <dgm:txEffectClrLst/>
  </dgm:styleLbl>
  <dgm:styleLbl name="parChTrans2D3">
    <dgm:fillClrLst meth="repeat">
      <a:schemeClr val="accent2"/>
    </dgm:fillClrLst>
    <dgm:linClrLst meth="repeat">
      <a:schemeClr val="accent2"/>
    </dgm:linClrLst>
    <dgm:effectClrLst/>
    <dgm:txLinClrLst/>
    <dgm:txFillClrLst meth="repeat">
      <a:schemeClr val="lt1"/>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9.xml><?xml version="1.0" encoding="utf-8"?>
<dgm:colorsDef xmlns:dgm="http://schemas.openxmlformats.org/drawingml/2006/diagram" xmlns:a="http://schemas.openxmlformats.org/drawingml/2006/main" uniqueId="urn:microsoft.com/office/officeart/2005/8/colors/accent2_2">
  <dgm:title val=""/>
  <dgm:desc val=""/>
  <dgm:catLst>
    <dgm:cat type="accent2" pri="11200"/>
  </dgm:catLst>
  <dgm:styleLbl name="node0">
    <dgm:fillClrLst meth="repeat">
      <a:schemeClr val="accent2"/>
    </dgm:fillClrLst>
    <dgm:linClrLst meth="repeat">
      <a:schemeClr val="lt1"/>
    </dgm:linClrLst>
    <dgm:effectClrLst/>
    <dgm:txLinClrLst/>
    <dgm:txFillClrLst/>
    <dgm:txEffectClrLst/>
  </dgm:styleLbl>
  <dgm:styleLbl name="node1">
    <dgm:fillClrLst meth="repeat">
      <a:schemeClr val="accent2"/>
    </dgm:fillClrLst>
    <dgm:linClrLst meth="repeat">
      <a:schemeClr val="lt1"/>
    </dgm:linClrLst>
    <dgm:effectClrLst/>
    <dgm:txLinClrLst/>
    <dgm:txFillClrLst/>
    <dgm:txEffectClrLst/>
  </dgm:styleLbl>
  <dgm:styleLbl name="alignNode1">
    <dgm:fillClrLst meth="repeat">
      <a:schemeClr val="accent2"/>
    </dgm:fillClrLst>
    <dgm:linClrLst meth="repeat">
      <a:schemeClr val="accent2"/>
    </dgm:linClrLst>
    <dgm:effectClrLst/>
    <dgm:txLinClrLst/>
    <dgm:txFillClrLst/>
    <dgm:txEffectClrLst/>
  </dgm:styleLbl>
  <dgm:styleLbl name="lnNode1">
    <dgm:fillClrLst meth="repeat">
      <a:schemeClr val="accent2"/>
    </dgm:fillClrLst>
    <dgm:linClrLst meth="repeat">
      <a:schemeClr val="lt1"/>
    </dgm:linClrLst>
    <dgm:effectClrLst/>
    <dgm:txLinClrLst/>
    <dgm:txFillClrLst/>
    <dgm:txEffectClrLst/>
  </dgm:styleLbl>
  <dgm:styleLbl name="vennNode1">
    <dgm:fillClrLst meth="repeat">
      <a:schemeClr val="accent2">
        <a:alpha val="50000"/>
      </a:schemeClr>
    </dgm:fillClrLst>
    <dgm:linClrLst meth="repeat">
      <a:schemeClr val="lt1"/>
    </dgm:linClrLst>
    <dgm:effectClrLst/>
    <dgm:txLinClrLst/>
    <dgm:txFillClrLst/>
    <dgm:txEffectClrLst/>
  </dgm:styleLbl>
  <dgm:styleLbl name="node2">
    <dgm:fillClrLst meth="repeat">
      <a:schemeClr val="accent2"/>
    </dgm:fillClrLst>
    <dgm:linClrLst meth="repeat">
      <a:schemeClr val="lt1"/>
    </dgm:linClrLst>
    <dgm:effectClrLst/>
    <dgm:txLinClrLst/>
    <dgm:txFillClrLst/>
    <dgm:txEffectClrLst/>
  </dgm:styleLbl>
  <dgm:styleLbl name="node3">
    <dgm:fillClrLst meth="repeat">
      <a:schemeClr val="accent2"/>
    </dgm:fillClrLst>
    <dgm:linClrLst meth="repeat">
      <a:schemeClr val="lt1"/>
    </dgm:linClrLst>
    <dgm:effectClrLst/>
    <dgm:txLinClrLst/>
    <dgm:txFillClrLst/>
    <dgm:txEffectClrLst/>
  </dgm:styleLbl>
  <dgm:styleLbl name="node4">
    <dgm:fillClrLst meth="repeat">
      <a:schemeClr val="accent2"/>
    </dgm:fillClrLst>
    <dgm:linClrLst meth="repeat">
      <a:schemeClr val="lt1"/>
    </dgm:linClrLst>
    <dgm:effectClrLst/>
    <dgm:txLinClrLst/>
    <dgm:txFillClrLst/>
    <dgm:txEffectClrLst/>
  </dgm:styleLbl>
  <dgm:styleLbl name="f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meth="repeat">
      <a:schemeClr val="accent2"/>
    </dgm:fillClrLst>
    <dgm:linClrLst meth="repeat">
      <a:schemeClr val="lt1"/>
    </dgm:linClrLst>
    <dgm:effectClrLst/>
    <dgm:txLinClrLst/>
    <dgm:txFillClrLst/>
    <dgm:txEffectClrLst/>
  </dgm:styleLbl>
  <dgm:styleLbl name="asst3">
    <dgm:fillClrLst meth="repeat">
      <a:schemeClr val="accent2"/>
    </dgm:fillClrLst>
    <dgm:linClrLst meth="repeat">
      <a:schemeClr val="lt1"/>
    </dgm:linClrLst>
    <dgm:effectClrLst/>
    <dgm:txLinClrLst/>
    <dgm:txFillClrLst/>
    <dgm:txEffectClrLst/>
  </dgm:styleLbl>
  <dgm:styleLbl name="asst4">
    <dgm:fillClrLst meth="repeat">
      <a:schemeClr val="accent2"/>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meth="repeat">
      <a:schemeClr val="lt1"/>
    </dgm:txFillClrLst>
    <dgm:txEffectClrLst/>
  </dgm:styleLbl>
  <dgm:styleLbl name="parChTrans2D2">
    <dgm:fillClrLst meth="repeat">
      <a:schemeClr val="accent2"/>
    </dgm:fillClrLst>
    <dgm:linClrLst meth="repeat">
      <a:schemeClr val="accent2"/>
    </dgm:linClrLst>
    <dgm:effectClrLst/>
    <dgm:txLinClrLst/>
    <dgm:txFillClrLst meth="repeat">
      <a:schemeClr val="lt1"/>
    </dgm:txFillClrLst>
    <dgm:txEffectClrLst/>
  </dgm:styleLbl>
  <dgm:styleLbl name="parChTrans2D3">
    <dgm:fillClrLst meth="repeat">
      <a:schemeClr val="accent2"/>
    </dgm:fillClrLst>
    <dgm:linClrLst meth="repeat">
      <a:schemeClr val="accent2"/>
    </dgm:linClrLst>
    <dgm:effectClrLst/>
    <dgm:txLinClrLst/>
    <dgm:txFillClrLst meth="repeat">
      <a:schemeClr val="lt1"/>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0.xml><?xml version="1.0" encoding="utf-8"?>
<dgm:colorsDef xmlns:dgm="http://schemas.openxmlformats.org/drawingml/2006/diagram" xmlns:a="http://schemas.openxmlformats.org/drawingml/2006/main" uniqueId="urn:microsoft.com/office/officeart/2005/8/colors/accent2_2">
  <dgm:title val=""/>
  <dgm:desc val=""/>
  <dgm:catLst>
    <dgm:cat type="accent2" pri="11200"/>
  </dgm:catLst>
  <dgm:styleLbl name="node0">
    <dgm:fillClrLst meth="repeat">
      <a:schemeClr val="accent2"/>
    </dgm:fillClrLst>
    <dgm:linClrLst meth="repeat">
      <a:schemeClr val="lt1"/>
    </dgm:linClrLst>
    <dgm:effectClrLst/>
    <dgm:txLinClrLst/>
    <dgm:txFillClrLst/>
    <dgm:txEffectClrLst/>
  </dgm:styleLbl>
  <dgm:styleLbl name="node1">
    <dgm:fillClrLst meth="repeat">
      <a:schemeClr val="accent2"/>
    </dgm:fillClrLst>
    <dgm:linClrLst meth="repeat">
      <a:schemeClr val="lt1"/>
    </dgm:linClrLst>
    <dgm:effectClrLst/>
    <dgm:txLinClrLst/>
    <dgm:txFillClrLst/>
    <dgm:txEffectClrLst/>
  </dgm:styleLbl>
  <dgm:styleLbl name="alignNode1">
    <dgm:fillClrLst meth="repeat">
      <a:schemeClr val="accent2"/>
    </dgm:fillClrLst>
    <dgm:linClrLst meth="repeat">
      <a:schemeClr val="accent2"/>
    </dgm:linClrLst>
    <dgm:effectClrLst/>
    <dgm:txLinClrLst/>
    <dgm:txFillClrLst/>
    <dgm:txEffectClrLst/>
  </dgm:styleLbl>
  <dgm:styleLbl name="lnNode1">
    <dgm:fillClrLst meth="repeat">
      <a:schemeClr val="accent2"/>
    </dgm:fillClrLst>
    <dgm:linClrLst meth="repeat">
      <a:schemeClr val="lt1"/>
    </dgm:linClrLst>
    <dgm:effectClrLst/>
    <dgm:txLinClrLst/>
    <dgm:txFillClrLst/>
    <dgm:txEffectClrLst/>
  </dgm:styleLbl>
  <dgm:styleLbl name="vennNode1">
    <dgm:fillClrLst meth="repeat">
      <a:schemeClr val="accent2">
        <a:alpha val="50000"/>
      </a:schemeClr>
    </dgm:fillClrLst>
    <dgm:linClrLst meth="repeat">
      <a:schemeClr val="lt1"/>
    </dgm:linClrLst>
    <dgm:effectClrLst/>
    <dgm:txLinClrLst/>
    <dgm:txFillClrLst/>
    <dgm:txEffectClrLst/>
  </dgm:styleLbl>
  <dgm:styleLbl name="node2">
    <dgm:fillClrLst meth="repeat">
      <a:schemeClr val="accent2"/>
    </dgm:fillClrLst>
    <dgm:linClrLst meth="repeat">
      <a:schemeClr val="lt1"/>
    </dgm:linClrLst>
    <dgm:effectClrLst/>
    <dgm:txLinClrLst/>
    <dgm:txFillClrLst/>
    <dgm:txEffectClrLst/>
  </dgm:styleLbl>
  <dgm:styleLbl name="node3">
    <dgm:fillClrLst meth="repeat">
      <a:schemeClr val="accent2"/>
    </dgm:fillClrLst>
    <dgm:linClrLst meth="repeat">
      <a:schemeClr val="lt1"/>
    </dgm:linClrLst>
    <dgm:effectClrLst/>
    <dgm:txLinClrLst/>
    <dgm:txFillClrLst/>
    <dgm:txEffectClrLst/>
  </dgm:styleLbl>
  <dgm:styleLbl name="node4">
    <dgm:fillClrLst meth="repeat">
      <a:schemeClr val="accent2"/>
    </dgm:fillClrLst>
    <dgm:linClrLst meth="repeat">
      <a:schemeClr val="lt1"/>
    </dgm:linClrLst>
    <dgm:effectClrLst/>
    <dgm:txLinClrLst/>
    <dgm:txFillClrLst/>
    <dgm:txEffectClrLst/>
  </dgm:styleLbl>
  <dgm:styleLbl name="f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meth="repeat">
      <a:schemeClr val="accent2"/>
    </dgm:fillClrLst>
    <dgm:linClrLst meth="repeat">
      <a:schemeClr val="lt1"/>
    </dgm:linClrLst>
    <dgm:effectClrLst/>
    <dgm:txLinClrLst/>
    <dgm:txFillClrLst/>
    <dgm:txEffectClrLst/>
  </dgm:styleLbl>
  <dgm:styleLbl name="asst3">
    <dgm:fillClrLst meth="repeat">
      <a:schemeClr val="accent2"/>
    </dgm:fillClrLst>
    <dgm:linClrLst meth="repeat">
      <a:schemeClr val="lt1"/>
    </dgm:linClrLst>
    <dgm:effectClrLst/>
    <dgm:txLinClrLst/>
    <dgm:txFillClrLst/>
    <dgm:txEffectClrLst/>
  </dgm:styleLbl>
  <dgm:styleLbl name="asst4">
    <dgm:fillClrLst meth="repeat">
      <a:schemeClr val="accent2"/>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meth="repeat">
      <a:schemeClr val="lt1"/>
    </dgm:txFillClrLst>
    <dgm:txEffectClrLst/>
  </dgm:styleLbl>
  <dgm:styleLbl name="parChTrans2D2">
    <dgm:fillClrLst meth="repeat">
      <a:schemeClr val="accent2"/>
    </dgm:fillClrLst>
    <dgm:linClrLst meth="repeat">
      <a:schemeClr val="accent2"/>
    </dgm:linClrLst>
    <dgm:effectClrLst/>
    <dgm:txLinClrLst/>
    <dgm:txFillClrLst meth="repeat">
      <a:schemeClr val="lt1"/>
    </dgm:txFillClrLst>
    <dgm:txEffectClrLst/>
  </dgm:styleLbl>
  <dgm:styleLbl name="parChTrans2D3">
    <dgm:fillClrLst meth="repeat">
      <a:schemeClr val="accent2"/>
    </dgm:fillClrLst>
    <dgm:linClrLst meth="repeat">
      <a:schemeClr val="accent2"/>
    </dgm:linClrLst>
    <dgm:effectClrLst/>
    <dgm:txLinClrLst/>
    <dgm:txFillClrLst meth="repeat">
      <a:schemeClr val="lt1"/>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1.xml><?xml version="1.0" encoding="utf-8"?>
<dgm:colorsDef xmlns:dgm="http://schemas.openxmlformats.org/drawingml/2006/diagram" xmlns:a="http://schemas.openxmlformats.org/drawingml/2006/main" uniqueId="urn:microsoft.com/office/officeart/2005/8/colors/accent2_2">
  <dgm:title val=""/>
  <dgm:desc val=""/>
  <dgm:catLst>
    <dgm:cat type="accent2" pri="11200"/>
  </dgm:catLst>
  <dgm:styleLbl name="node0">
    <dgm:fillClrLst meth="repeat">
      <a:schemeClr val="accent2"/>
    </dgm:fillClrLst>
    <dgm:linClrLst meth="repeat">
      <a:schemeClr val="lt1"/>
    </dgm:linClrLst>
    <dgm:effectClrLst/>
    <dgm:txLinClrLst/>
    <dgm:txFillClrLst/>
    <dgm:txEffectClrLst/>
  </dgm:styleLbl>
  <dgm:styleLbl name="node1">
    <dgm:fillClrLst meth="repeat">
      <a:schemeClr val="accent2"/>
    </dgm:fillClrLst>
    <dgm:linClrLst meth="repeat">
      <a:schemeClr val="lt1"/>
    </dgm:linClrLst>
    <dgm:effectClrLst/>
    <dgm:txLinClrLst/>
    <dgm:txFillClrLst/>
    <dgm:txEffectClrLst/>
  </dgm:styleLbl>
  <dgm:styleLbl name="alignNode1">
    <dgm:fillClrLst meth="repeat">
      <a:schemeClr val="accent2"/>
    </dgm:fillClrLst>
    <dgm:linClrLst meth="repeat">
      <a:schemeClr val="accent2"/>
    </dgm:linClrLst>
    <dgm:effectClrLst/>
    <dgm:txLinClrLst/>
    <dgm:txFillClrLst/>
    <dgm:txEffectClrLst/>
  </dgm:styleLbl>
  <dgm:styleLbl name="lnNode1">
    <dgm:fillClrLst meth="repeat">
      <a:schemeClr val="accent2"/>
    </dgm:fillClrLst>
    <dgm:linClrLst meth="repeat">
      <a:schemeClr val="lt1"/>
    </dgm:linClrLst>
    <dgm:effectClrLst/>
    <dgm:txLinClrLst/>
    <dgm:txFillClrLst/>
    <dgm:txEffectClrLst/>
  </dgm:styleLbl>
  <dgm:styleLbl name="vennNode1">
    <dgm:fillClrLst meth="repeat">
      <a:schemeClr val="accent2">
        <a:alpha val="50000"/>
      </a:schemeClr>
    </dgm:fillClrLst>
    <dgm:linClrLst meth="repeat">
      <a:schemeClr val="lt1"/>
    </dgm:linClrLst>
    <dgm:effectClrLst/>
    <dgm:txLinClrLst/>
    <dgm:txFillClrLst/>
    <dgm:txEffectClrLst/>
  </dgm:styleLbl>
  <dgm:styleLbl name="node2">
    <dgm:fillClrLst meth="repeat">
      <a:schemeClr val="accent2"/>
    </dgm:fillClrLst>
    <dgm:linClrLst meth="repeat">
      <a:schemeClr val="lt1"/>
    </dgm:linClrLst>
    <dgm:effectClrLst/>
    <dgm:txLinClrLst/>
    <dgm:txFillClrLst/>
    <dgm:txEffectClrLst/>
  </dgm:styleLbl>
  <dgm:styleLbl name="node3">
    <dgm:fillClrLst meth="repeat">
      <a:schemeClr val="accent2"/>
    </dgm:fillClrLst>
    <dgm:linClrLst meth="repeat">
      <a:schemeClr val="lt1"/>
    </dgm:linClrLst>
    <dgm:effectClrLst/>
    <dgm:txLinClrLst/>
    <dgm:txFillClrLst/>
    <dgm:txEffectClrLst/>
  </dgm:styleLbl>
  <dgm:styleLbl name="node4">
    <dgm:fillClrLst meth="repeat">
      <a:schemeClr val="accent2"/>
    </dgm:fillClrLst>
    <dgm:linClrLst meth="repeat">
      <a:schemeClr val="lt1"/>
    </dgm:linClrLst>
    <dgm:effectClrLst/>
    <dgm:txLinClrLst/>
    <dgm:txFillClrLst/>
    <dgm:txEffectClrLst/>
  </dgm:styleLbl>
  <dgm:styleLbl name="f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meth="repeat">
      <a:schemeClr val="accent2"/>
    </dgm:fillClrLst>
    <dgm:linClrLst meth="repeat">
      <a:schemeClr val="lt1"/>
    </dgm:linClrLst>
    <dgm:effectClrLst/>
    <dgm:txLinClrLst/>
    <dgm:txFillClrLst/>
    <dgm:txEffectClrLst/>
  </dgm:styleLbl>
  <dgm:styleLbl name="asst3">
    <dgm:fillClrLst meth="repeat">
      <a:schemeClr val="accent2"/>
    </dgm:fillClrLst>
    <dgm:linClrLst meth="repeat">
      <a:schemeClr val="lt1"/>
    </dgm:linClrLst>
    <dgm:effectClrLst/>
    <dgm:txLinClrLst/>
    <dgm:txFillClrLst/>
    <dgm:txEffectClrLst/>
  </dgm:styleLbl>
  <dgm:styleLbl name="asst4">
    <dgm:fillClrLst meth="repeat">
      <a:schemeClr val="accent2"/>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meth="repeat">
      <a:schemeClr val="lt1"/>
    </dgm:txFillClrLst>
    <dgm:txEffectClrLst/>
  </dgm:styleLbl>
  <dgm:styleLbl name="parChTrans2D2">
    <dgm:fillClrLst meth="repeat">
      <a:schemeClr val="accent2"/>
    </dgm:fillClrLst>
    <dgm:linClrLst meth="repeat">
      <a:schemeClr val="accent2"/>
    </dgm:linClrLst>
    <dgm:effectClrLst/>
    <dgm:txLinClrLst/>
    <dgm:txFillClrLst meth="repeat">
      <a:schemeClr val="lt1"/>
    </dgm:txFillClrLst>
    <dgm:txEffectClrLst/>
  </dgm:styleLbl>
  <dgm:styleLbl name="parChTrans2D3">
    <dgm:fillClrLst meth="repeat">
      <a:schemeClr val="accent2"/>
    </dgm:fillClrLst>
    <dgm:linClrLst meth="repeat">
      <a:schemeClr val="accent2"/>
    </dgm:linClrLst>
    <dgm:effectClrLst/>
    <dgm:txLinClrLst/>
    <dgm:txFillClrLst meth="repeat">
      <a:schemeClr val="lt1"/>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2.xml><?xml version="1.0" encoding="utf-8"?>
<dgm:colorsDef xmlns:dgm="http://schemas.openxmlformats.org/drawingml/2006/diagram" xmlns:a="http://schemas.openxmlformats.org/drawingml/2006/main" uniqueId="urn:microsoft.com/office/officeart/2005/8/colors/accent2_2">
  <dgm:title val=""/>
  <dgm:desc val=""/>
  <dgm:catLst>
    <dgm:cat type="accent2" pri="11200"/>
  </dgm:catLst>
  <dgm:styleLbl name="node0">
    <dgm:fillClrLst meth="repeat">
      <a:schemeClr val="accent2"/>
    </dgm:fillClrLst>
    <dgm:linClrLst meth="repeat">
      <a:schemeClr val="lt1"/>
    </dgm:linClrLst>
    <dgm:effectClrLst/>
    <dgm:txLinClrLst/>
    <dgm:txFillClrLst/>
    <dgm:txEffectClrLst/>
  </dgm:styleLbl>
  <dgm:styleLbl name="node1">
    <dgm:fillClrLst meth="repeat">
      <a:schemeClr val="accent2"/>
    </dgm:fillClrLst>
    <dgm:linClrLst meth="repeat">
      <a:schemeClr val="lt1"/>
    </dgm:linClrLst>
    <dgm:effectClrLst/>
    <dgm:txLinClrLst/>
    <dgm:txFillClrLst/>
    <dgm:txEffectClrLst/>
  </dgm:styleLbl>
  <dgm:styleLbl name="alignNode1">
    <dgm:fillClrLst meth="repeat">
      <a:schemeClr val="accent2"/>
    </dgm:fillClrLst>
    <dgm:linClrLst meth="repeat">
      <a:schemeClr val="accent2"/>
    </dgm:linClrLst>
    <dgm:effectClrLst/>
    <dgm:txLinClrLst/>
    <dgm:txFillClrLst/>
    <dgm:txEffectClrLst/>
  </dgm:styleLbl>
  <dgm:styleLbl name="lnNode1">
    <dgm:fillClrLst meth="repeat">
      <a:schemeClr val="accent2"/>
    </dgm:fillClrLst>
    <dgm:linClrLst meth="repeat">
      <a:schemeClr val="lt1"/>
    </dgm:linClrLst>
    <dgm:effectClrLst/>
    <dgm:txLinClrLst/>
    <dgm:txFillClrLst/>
    <dgm:txEffectClrLst/>
  </dgm:styleLbl>
  <dgm:styleLbl name="vennNode1">
    <dgm:fillClrLst meth="repeat">
      <a:schemeClr val="accent2">
        <a:alpha val="50000"/>
      </a:schemeClr>
    </dgm:fillClrLst>
    <dgm:linClrLst meth="repeat">
      <a:schemeClr val="lt1"/>
    </dgm:linClrLst>
    <dgm:effectClrLst/>
    <dgm:txLinClrLst/>
    <dgm:txFillClrLst/>
    <dgm:txEffectClrLst/>
  </dgm:styleLbl>
  <dgm:styleLbl name="node2">
    <dgm:fillClrLst meth="repeat">
      <a:schemeClr val="accent2"/>
    </dgm:fillClrLst>
    <dgm:linClrLst meth="repeat">
      <a:schemeClr val="lt1"/>
    </dgm:linClrLst>
    <dgm:effectClrLst/>
    <dgm:txLinClrLst/>
    <dgm:txFillClrLst/>
    <dgm:txEffectClrLst/>
  </dgm:styleLbl>
  <dgm:styleLbl name="node3">
    <dgm:fillClrLst meth="repeat">
      <a:schemeClr val="accent2"/>
    </dgm:fillClrLst>
    <dgm:linClrLst meth="repeat">
      <a:schemeClr val="lt1"/>
    </dgm:linClrLst>
    <dgm:effectClrLst/>
    <dgm:txLinClrLst/>
    <dgm:txFillClrLst/>
    <dgm:txEffectClrLst/>
  </dgm:styleLbl>
  <dgm:styleLbl name="node4">
    <dgm:fillClrLst meth="repeat">
      <a:schemeClr val="accent2"/>
    </dgm:fillClrLst>
    <dgm:linClrLst meth="repeat">
      <a:schemeClr val="lt1"/>
    </dgm:linClrLst>
    <dgm:effectClrLst/>
    <dgm:txLinClrLst/>
    <dgm:txFillClrLst/>
    <dgm:txEffectClrLst/>
  </dgm:styleLbl>
  <dgm:styleLbl name="f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meth="repeat">
      <a:schemeClr val="accent2"/>
    </dgm:fillClrLst>
    <dgm:linClrLst meth="repeat">
      <a:schemeClr val="lt1"/>
    </dgm:linClrLst>
    <dgm:effectClrLst/>
    <dgm:txLinClrLst/>
    <dgm:txFillClrLst/>
    <dgm:txEffectClrLst/>
  </dgm:styleLbl>
  <dgm:styleLbl name="asst3">
    <dgm:fillClrLst meth="repeat">
      <a:schemeClr val="accent2"/>
    </dgm:fillClrLst>
    <dgm:linClrLst meth="repeat">
      <a:schemeClr val="lt1"/>
    </dgm:linClrLst>
    <dgm:effectClrLst/>
    <dgm:txLinClrLst/>
    <dgm:txFillClrLst/>
    <dgm:txEffectClrLst/>
  </dgm:styleLbl>
  <dgm:styleLbl name="asst4">
    <dgm:fillClrLst meth="repeat">
      <a:schemeClr val="accent2"/>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meth="repeat">
      <a:schemeClr val="lt1"/>
    </dgm:txFillClrLst>
    <dgm:txEffectClrLst/>
  </dgm:styleLbl>
  <dgm:styleLbl name="parChTrans2D2">
    <dgm:fillClrLst meth="repeat">
      <a:schemeClr val="accent2"/>
    </dgm:fillClrLst>
    <dgm:linClrLst meth="repeat">
      <a:schemeClr val="accent2"/>
    </dgm:linClrLst>
    <dgm:effectClrLst/>
    <dgm:txLinClrLst/>
    <dgm:txFillClrLst meth="repeat">
      <a:schemeClr val="lt1"/>
    </dgm:txFillClrLst>
    <dgm:txEffectClrLst/>
  </dgm:styleLbl>
  <dgm:styleLbl name="parChTrans2D3">
    <dgm:fillClrLst meth="repeat">
      <a:schemeClr val="accent2"/>
    </dgm:fillClrLst>
    <dgm:linClrLst meth="repeat">
      <a:schemeClr val="accent2"/>
    </dgm:linClrLst>
    <dgm:effectClrLst/>
    <dgm:txLinClrLst/>
    <dgm:txFillClrLst meth="repeat">
      <a:schemeClr val="lt1"/>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77058D3E-0E3F-4587-BC51-8525EB267E15}" type="doc">
      <dgm:prSet loTypeId="urn:microsoft.com/office/officeart/2018/5/layout/IconCircleLabelList" loCatId="icon" qsTypeId="urn:microsoft.com/office/officeart/2005/8/quickstyle/simple1" qsCatId="simple" csTypeId="urn:microsoft.com/office/officeart/2005/8/colors/accent2_2" csCatId="accent2" phldr="1"/>
      <dgm:spPr/>
      <dgm:t>
        <a:bodyPr/>
        <a:lstStyle/>
        <a:p>
          <a:endParaRPr lang="en-US"/>
        </a:p>
      </dgm:t>
    </dgm:pt>
    <dgm:pt modelId="{A6283D1F-BCB5-4633-8CAA-ECDF4B1D1E74}">
      <dgm:prSet/>
      <dgm:spPr/>
      <dgm:t>
        <a:bodyPr/>
        <a:lstStyle/>
        <a:p>
          <a:pPr>
            <a:defRPr cap="all"/>
          </a:pPr>
          <a:r>
            <a:rPr lang="en-GB" b="0" i="0"/>
            <a:t>Short-Term Talent Acquisition Strategies</a:t>
          </a:r>
          <a:endParaRPr lang="en-US"/>
        </a:p>
      </dgm:t>
    </dgm:pt>
    <dgm:pt modelId="{F0E8A238-0EAC-4BFC-AE7F-5D2DC8F72CC7}" type="parTrans" cxnId="{6CE98320-93CB-43D4-88A3-AF83B95CA46F}">
      <dgm:prSet/>
      <dgm:spPr/>
      <dgm:t>
        <a:bodyPr/>
        <a:lstStyle/>
        <a:p>
          <a:endParaRPr lang="en-US"/>
        </a:p>
      </dgm:t>
    </dgm:pt>
    <dgm:pt modelId="{88DDB7E5-73C6-4E04-A9A5-D8EEBC44EB4C}" type="sibTrans" cxnId="{6CE98320-93CB-43D4-88A3-AF83B95CA46F}">
      <dgm:prSet/>
      <dgm:spPr/>
      <dgm:t>
        <a:bodyPr/>
        <a:lstStyle/>
        <a:p>
          <a:endParaRPr lang="en-US"/>
        </a:p>
      </dgm:t>
    </dgm:pt>
    <dgm:pt modelId="{81F898E3-5871-44AA-A9C2-9FCC3ACE94BF}">
      <dgm:prSet/>
      <dgm:spPr/>
      <dgm:t>
        <a:bodyPr/>
        <a:lstStyle/>
        <a:p>
          <a:pPr>
            <a:defRPr cap="all"/>
          </a:pPr>
          <a:r>
            <a:rPr lang="en-GB"/>
            <a:t>Long-Term </a:t>
          </a:r>
          <a:r>
            <a:rPr lang="en-GB" b="0" i="0"/>
            <a:t>Talent Acquisition Strategies</a:t>
          </a:r>
          <a:endParaRPr lang="en-US"/>
        </a:p>
      </dgm:t>
    </dgm:pt>
    <dgm:pt modelId="{8123BEEB-FEC1-43CB-A77E-76809C57FF14}" type="parTrans" cxnId="{7DDB146B-9586-4FB3-8E13-1E46EB8426A8}">
      <dgm:prSet/>
      <dgm:spPr/>
      <dgm:t>
        <a:bodyPr/>
        <a:lstStyle/>
        <a:p>
          <a:endParaRPr lang="en-US"/>
        </a:p>
      </dgm:t>
    </dgm:pt>
    <dgm:pt modelId="{06402A2B-51A4-4745-B630-91A8FE2FC920}" type="sibTrans" cxnId="{7DDB146B-9586-4FB3-8E13-1E46EB8426A8}">
      <dgm:prSet/>
      <dgm:spPr/>
      <dgm:t>
        <a:bodyPr/>
        <a:lstStyle/>
        <a:p>
          <a:endParaRPr lang="en-US"/>
        </a:p>
      </dgm:t>
    </dgm:pt>
    <dgm:pt modelId="{5209107B-60E9-417E-9601-803266B417E4}" type="pres">
      <dgm:prSet presAssocID="{77058D3E-0E3F-4587-BC51-8525EB267E15}" presName="root" presStyleCnt="0">
        <dgm:presLayoutVars>
          <dgm:dir/>
          <dgm:resizeHandles val="exact"/>
        </dgm:presLayoutVars>
      </dgm:prSet>
      <dgm:spPr/>
    </dgm:pt>
    <dgm:pt modelId="{6A618F85-F78A-4835-B76C-FF8C27E85550}" type="pres">
      <dgm:prSet presAssocID="{A6283D1F-BCB5-4633-8CAA-ECDF4B1D1E74}" presName="compNode" presStyleCnt="0"/>
      <dgm:spPr/>
    </dgm:pt>
    <dgm:pt modelId="{C67AF159-CE93-440F-8A7C-A7B8D4572DD6}" type="pres">
      <dgm:prSet presAssocID="{A6283D1F-BCB5-4633-8CAA-ECDF4B1D1E74}" presName="iconBgRect" presStyleLbl="bgShp" presStyleIdx="0" presStyleCnt="2"/>
      <dgm:spPr/>
    </dgm:pt>
    <dgm:pt modelId="{39D4CD26-7868-492B-A7A6-5468A8DDC474}" type="pres">
      <dgm:prSet presAssocID="{A6283D1F-BCB5-4633-8CAA-ECDF4B1D1E74}" presName="iconRect" presStyleLbl="node1" presStyleIdx="0" presStyleCnt="2"/>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Handshake"/>
        </a:ext>
      </dgm:extLst>
    </dgm:pt>
    <dgm:pt modelId="{D9BA3AFE-219F-41BE-9697-2133FECBAC3C}" type="pres">
      <dgm:prSet presAssocID="{A6283D1F-BCB5-4633-8CAA-ECDF4B1D1E74}" presName="spaceRect" presStyleCnt="0"/>
      <dgm:spPr/>
    </dgm:pt>
    <dgm:pt modelId="{B07509B1-D9B8-4D1B-ABAC-951832EC30C8}" type="pres">
      <dgm:prSet presAssocID="{A6283D1F-BCB5-4633-8CAA-ECDF4B1D1E74}" presName="textRect" presStyleLbl="revTx" presStyleIdx="0" presStyleCnt="2">
        <dgm:presLayoutVars>
          <dgm:chMax val="1"/>
          <dgm:chPref val="1"/>
        </dgm:presLayoutVars>
      </dgm:prSet>
      <dgm:spPr/>
    </dgm:pt>
    <dgm:pt modelId="{1E66AB72-101C-4C68-953B-1BA77B6A9B48}" type="pres">
      <dgm:prSet presAssocID="{88DDB7E5-73C6-4E04-A9A5-D8EEBC44EB4C}" presName="sibTrans" presStyleCnt="0"/>
      <dgm:spPr/>
    </dgm:pt>
    <dgm:pt modelId="{A19620AB-259C-477F-9AB5-D1A38FBBADB8}" type="pres">
      <dgm:prSet presAssocID="{81F898E3-5871-44AA-A9C2-9FCC3ACE94BF}" presName="compNode" presStyleCnt="0"/>
      <dgm:spPr/>
    </dgm:pt>
    <dgm:pt modelId="{24CBD57E-3488-46E2-95AE-7AC83801ED87}" type="pres">
      <dgm:prSet presAssocID="{81F898E3-5871-44AA-A9C2-9FCC3ACE94BF}" presName="iconBgRect" presStyleLbl="bgShp" presStyleIdx="1" presStyleCnt="2"/>
      <dgm:spPr/>
    </dgm:pt>
    <dgm:pt modelId="{6D011663-EA68-4109-83D8-87C592A3AD00}" type="pres">
      <dgm:prSet presAssocID="{81F898E3-5871-44AA-A9C2-9FCC3ACE94BF}" presName="iconRect" presStyleLbl="node1" presStyleIdx="1" presStyleCnt="2"/>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Upward trend"/>
        </a:ext>
      </dgm:extLst>
    </dgm:pt>
    <dgm:pt modelId="{29794C6B-B098-40FB-87E5-8D15EDEE25C2}" type="pres">
      <dgm:prSet presAssocID="{81F898E3-5871-44AA-A9C2-9FCC3ACE94BF}" presName="spaceRect" presStyleCnt="0"/>
      <dgm:spPr/>
    </dgm:pt>
    <dgm:pt modelId="{AAA974EA-E065-4AA9-A6E0-80971A3DD8ED}" type="pres">
      <dgm:prSet presAssocID="{81F898E3-5871-44AA-A9C2-9FCC3ACE94BF}" presName="textRect" presStyleLbl="revTx" presStyleIdx="1" presStyleCnt="2">
        <dgm:presLayoutVars>
          <dgm:chMax val="1"/>
          <dgm:chPref val="1"/>
        </dgm:presLayoutVars>
      </dgm:prSet>
      <dgm:spPr/>
    </dgm:pt>
  </dgm:ptLst>
  <dgm:cxnLst>
    <dgm:cxn modelId="{6CE98320-93CB-43D4-88A3-AF83B95CA46F}" srcId="{77058D3E-0E3F-4587-BC51-8525EB267E15}" destId="{A6283D1F-BCB5-4633-8CAA-ECDF4B1D1E74}" srcOrd="0" destOrd="0" parTransId="{F0E8A238-0EAC-4BFC-AE7F-5D2DC8F72CC7}" sibTransId="{88DDB7E5-73C6-4E04-A9A5-D8EEBC44EB4C}"/>
    <dgm:cxn modelId="{A334945D-7D78-4532-B1B3-2E04CDCD31DC}" type="presOf" srcId="{77058D3E-0E3F-4587-BC51-8525EB267E15}" destId="{5209107B-60E9-417E-9601-803266B417E4}" srcOrd="0" destOrd="0" presId="urn:microsoft.com/office/officeart/2018/5/layout/IconCircleLabelList"/>
    <dgm:cxn modelId="{7DDB146B-9586-4FB3-8E13-1E46EB8426A8}" srcId="{77058D3E-0E3F-4587-BC51-8525EB267E15}" destId="{81F898E3-5871-44AA-A9C2-9FCC3ACE94BF}" srcOrd="1" destOrd="0" parTransId="{8123BEEB-FEC1-43CB-A77E-76809C57FF14}" sibTransId="{06402A2B-51A4-4745-B630-91A8FE2FC920}"/>
    <dgm:cxn modelId="{D0970BB2-BDEE-4100-8202-ECDF67488315}" type="presOf" srcId="{A6283D1F-BCB5-4633-8CAA-ECDF4B1D1E74}" destId="{B07509B1-D9B8-4D1B-ABAC-951832EC30C8}" srcOrd="0" destOrd="0" presId="urn:microsoft.com/office/officeart/2018/5/layout/IconCircleLabelList"/>
    <dgm:cxn modelId="{4BB416EF-5E24-4BBE-8A28-E17D3E29442A}" type="presOf" srcId="{81F898E3-5871-44AA-A9C2-9FCC3ACE94BF}" destId="{AAA974EA-E065-4AA9-A6E0-80971A3DD8ED}" srcOrd="0" destOrd="0" presId="urn:microsoft.com/office/officeart/2018/5/layout/IconCircleLabelList"/>
    <dgm:cxn modelId="{76763DB5-2C60-421F-95FA-D89039F6BB75}" type="presParOf" srcId="{5209107B-60E9-417E-9601-803266B417E4}" destId="{6A618F85-F78A-4835-B76C-FF8C27E85550}" srcOrd="0" destOrd="0" presId="urn:microsoft.com/office/officeart/2018/5/layout/IconCircleLabelList"/>
    <dgm:cxn modelId="{DDA655D6-EB0A-4C75-9BCE-C748A8BF41F3}" type="presParOf" srcId="{6A618F85-F78A-4835-B76C-FF8C27E85550}" destId="{C67AF159-CE93-440F-8A7C-A7B8D4572DD6}" srcOrd="0" destOrd="0" presId="urn:microsoft.com/office/officeart/2018/5/layout/IconCircleLabelList"/>
    <dgm:cxn modelId="{170703CF-24EE-4E57-93D8-8E6C2FDF09F7}" type="presParOf" srcId="{6A618F85-F78A-4835-B76C-FF8C27E85550}" destId="{39D4CD26-7868-492B-A7A6-5468A8DDC474}" srcOrd="1" destOrd="0" presId="urn:microsoft.com/office/officeart/2018/5/layout/IconCircleLabelList"/>
    <dgm:cxn modelId="{0E6E6B06-7FBD-4E39-BF21-64B85255B372}" type="presParOf" srcId="{6A618F85-F78A-4835-B76C-FF8C27E85550}" destId="{D9BA3AFE-219F-41BE-9697-2133FECBAC3C}" srcOrd="2" destOrd="0" presId="urn:microsoft.com/office/officeart/2018/5/layout/IconCircleLabelList"/>
    <dgm:cxn modelId="{6273B834-4699-4936-B720-DC7A80F46950}" type="presParOf" srcId="{6A618F85-F78A-4835-B76C-FF8C27E85550}" destId="{B07509B1-D9B8-4D1B-ABAC-951832EC30C8}" srcOrd="3" destOrd="0" presId="urn:microsoft.com/office/officeart/2018/5/layout/IconCircleLabelList"/>
    <dgm:cxn modelId="{BCEC08B7-10CF-41A2-A55F-ABE2FA418E6D}" type="presParOf" srcId="{5209107B-60E9-417E-9601-803266B417E4}" destId="{1E66AB72-101C-4C68-953B-1BA77B6A9B48}" srcOrd="1" destOrd="0" presId="urn:microsoft.com/office/officeart/2018/5/layout/IconCircleLabelList"/>
    <dgm:cxn modelId="{90F4166F-F8FB-48A3-9AD8-DF46C866872A}" type="presParOf" srcId="{5209107B-60E9-417E-9601-803266B417E4}" destId="{A19620AB-259C-477F-9AB5-D1A38FBBADB8}" srcOrd="2" destOrd="0" presId="urn:microsoft.com/office/officeart/2018/5/layout/IconCircleLabelList"/>
    <dgm:cxn modelId="{E037D850-C4D9-4A50-B69D-1556398A313F}" type="presParOf" srcId="{A19620AB-259C-477F-9AB5-D1A38FBBADB8}" destId="{24CBD57E-3488-46E2-95AE-7AC83801ED87}" srcOrd="0" destOrd="0" presId="urn:microsoft.com/office/officeart/2018/5/layout/IconCircleLabelList"/>
    <dgm:cxn modelId="{B9E2D767-7309-4031-959B-49C0C6AEB45D}" type="presParOf" srcId="{A19620AB-259C-477F-9AB5-D1A38FBBADB8}" destId="{6D011663-EA68-4109-83D8-87C592A3AD00}" srcOrd="1" destOrd="0" presId="urn:microsoft.com/office/officeart/2018/5/layout/IconCircleLabelList"/>
    <dgm:cxn modelId="{7DC62E92-FFFB-4312-893E-90D43831F9D5}" type="presParOf" srcId="{A19620AB-259C-477F-9AB5-D1A38FBBADB8}" destId="{29794C6B-B098-40FB-87E5-8D15EDEE25C2}" srcOrd="2" destOrd="0" presId="urn:microsoft.com/office/officeart/2018/5/layout/IconCircleLabelList"/>
    <dgm:cxn modelId="{1DADDD7A-69EC-4C0A-8B06-49379D14F2DC}" type="presParOf" srcId="{A19620AB-259C-477F-9AB5-D1A38FBBADB8}" destId="{AAA974EA-E065-4AA9-A6E0-80971A3DD8ED}" srcOrd="3" destOrd="0" presId="urn:microsoft.com/office/officeart/2018/5/layout/IconCircleLabel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D65CD277-45D1-4030-A5DC-948E8DD1AF4C}" type="doc">
      <dgm:prSet loTypeId="urn:microsoft.com/office/officeart/2018/2/layout/IconVerticalSolidList" loCatId="icon" qsTypeId="urn:microsoft.com/office/officeart/2005/8/quickstyle/simple1" qsCatId="simple" csTypeId="urn:microsoft.com/office/officeart/2005/8/colors/accent2_2" csCatId="accent2" phldr="1"/>
      <dgm:spPr/>
      <dgm:t>
        <a:bodyPr/>
        <a:lstStyle/>
        <a:p>
          <a:endParaRPr lang="en-US"/>
        </a:p>
      </dgm:t>
    </dgm:pt>
    <dgm:pt modelId="{82CB8B6C-DD7F-451A-BCC9-6955BBDAD857}">
      <dgm:prSet/>
      <dgm:spPr/>
      <dgm:t>
        <a:bodyPr/>
        <a:lstStyle/>
        <a:p>
          <a:r>
            <a:rPr lang="en-GB"/>
            <a:t>Engaging with recruitment agencies specializing in the hospitality industry can be an effective strategy for short-term talent acquisition.</a:t>
          </a:r>
          <a:endParaRPr lang="en-US"/>
        </a:p>
      </dgm:t>
    </dgm:pt>
    <dgm:pt modelId="{FCE287DA-E048-4141-828C-E29DB63F6C5F}" type="parTrans" cxnId="{518C993E-A136-4D69-BCF1-7B4C0010D619}">
      <dgm:prSet/>
      <dgm:spPr/>
      <dgm:t>
        <a:bodyPr/>
        <a:lstStyle/>
        <a:p>
          <a:endParaRPr lang="en-US"/>
        </a:p>
      </dgm:t>
    </dgm:pt>
    <dgm:pt modelId="{5048FC78-14A3-405B-8EFE-D832E2EEEFC9}" type="sibTrans" cxnId="{518C993E-A136-4D69-BCF1-7B4C0010D619}">
      <dgm:prSet/>
      <dgm:spPr/>
      <dgm:t>
        <a:bodyPr/>
        <a:lstStyle/>
        <a:p>
          <a:endParaRPr lang="en-US"/>
        </a:p>
      </dgm:t>
    </dgm:pt>
    <dgm:pt modelId="{56C302F5-EFF3-4900-9EE9-EB1D03156E84}">
      <dgm:prSet/>
      <dgm:spPr/>
      <dgm:t>
        <a:bodyPr/>
        <a:lstStyle/>
        <a:p>
          <a:r>
            <a:rPr lang="en-GB" dirty="0"/>
            <a:t>Agencies have access to a wide pool of candidates</a:t>
          </a:r>
          <a:endParaRPr lang="en-US" dirty="0"/>
        </a:p>
      </dgm:t>
    </dgm:pt>
    <dgm:pt modelId="{99D4A85C-E43D-47C9-B74F-D2386F3E261F}" type="parTrans" cxnId="{369B77DC-B3CA-47F2-A22A-1E9ED2976C5D}">
      <dgm:prSet/>
      <dgm:spPr/>
      <dgm:t>
        <a:bodyPr/>
        <a:lstStyle/>
        <a:p>
          <a:endParaRPr lang="en-US"/>
        </a:p>
      </dgm:t>
    </dgm:pt>
    <dgm:pt modelId="{43403A6D-0C4C-47BA-BDBA-5362AA3FCF5D}" type="sibTrans" cxnId="{369B77DC-B3CA-47F2-A22A-1E9ED2976C5D}">
      <dgm:prSet/>
      <dgm:spPr/>
      <dgm:t>
        <a:bodyPr/>
        <a:lstStyle/>
        <a:p>
          <a:endParaRPr lang="en-US"/>
        </a:p>
      </dgm:t>
    </dgm:pt>
    <dgm:pt modelId="{B6BCF0FD-A49A-44AF-9C99-9E8F2685275A}" type="pres">
      <dgm:prSet presAssocID="{D65CD277-45D1-4030-A5DC-948E8DD1AF4C}" presName="root" presStyleCnt="0">
        <dgm:presLayoutVars>
          <dgm:dir/>
          <dgm:resizeHandles val="exact"/>
        </dgm:presLayoutVars>
      </dgm:prSet>
      <dgm:spPr/>
    </dgm:pt>
    <dgm:pt modelId="{A75B058E-0A1A-4491-AA6B-6B19B8A2A3E7}" type="pres">
      <dgm:prSet presAssocID="{82CB8B6C-DD7F-451A-BCC9-6955BBDAD857}" presName="compNode" presStyleCnt="0"/>
      <dgm:spPr/>
    </dgm:pt>
    <dgm:pt modelId="{66435F10-D93A-47E1-9C49-36711B645504}" type="pres">
      <dgm:prSet presAssocID="{82CB8B6C-DD7F-451A-BCC9-6955BBDAD857}" presName="bgRect" presStyleLbl="bgShp" presStyleIdx="0" presStyleCnt="2"/>
      <dgm:spPr/>
    </dgm:pt>
    <dgm:pt modelId="{F4D7E737-76BD-4520-BDA3-208A45037625}" type="pres">
      <dgm:prSet presAssocID="{82CB8B6C-DD7F-451A-BCC9-6955BBDAD857}" presName="iconRect" presStyleLbl="node1" presStyleIdx="0" presStyleCnt="2"/>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Handshake"/>
        </a:ext>
      </dgm:extLst>
    </dgm:pt>
    <dgm:pt modelId="{CF534E04-6723-4F2A-800E-259C8DBC3E79}" type="pres">
      <dgm:prSet presAssocID="{82CB8B6C-DD7F-451A-BCC9-6955BBDAD857}" presName="spaceRect" presStyleCnt="0"/>
      <dgm:spPr/>
    </dgm:pt>
    <dgm:pt modelId="{9243409B-00E6-4CB5-A286-855B80258628}" type="pres">
      <dgm:prSet presAssocID="{82CB8B6C-DD7F-451A-BCC9-6955BBDAD857}" presName="parTx" presStyleLbl="revTx" presStyleIdx="0" presStyleCnt="2">
        <dgm:presLayoutVars>
          <dgm:chMax val="0"/>
          <dgm:chPref val="0"/>
        </dgm:presLayoutVars>
      </dgm:prSet>
      <dgm:spPr/>
    </dgm:pt>
    <dgm:pt modelId="{AB6145DF-A1DA-4EFC-85D3-5E96DDF90278}" type="pres">
      <dgm:prSet presAssocID="{5048FC78-14A3-405B-8EFE-D832E2EEEFC9}" presName="sibTrans" presStyleCnt="0"/>
      <dgm:spPr/>
    </dgm:pt>
    <dgm:pt modelId="{72CBAE63-F498-4B2E-BE27-33C8D60D6D01}" type="pres">
      <dgm:prSet presAssocID="{56C302F5-EFF3-4900-9EE9-EB1D03156E84}" presName="compNode" presStyleCnt="0"/>
      <dgm:spPr/>
    </dgm:pt>
    <dgm:pt modelId="{753CD19E-A09C-4F36-9E7C-81D0358B6332}" type="pres">
      <dgm:prSet presAssocID="{56C302F5-EFF3-4900-9EE9-EB1D03156E84}" presName="bgRect" presStyleLbl="bgShp" presStyleIdx="1" presStyleCnt="2"/>
      <dgm:spPr/>
    </dgm:pt>
    <dgm:pt modelId="{2F117FF4-ADC5-4236-8B10-44A491A9EBF1}" type="pres">
      <dgm:prSet presAssocID="{56C302F5-EFF3-4900-9EE9-EB1D03156E84}" presName="iconRect" presStyleLbl="node1" presStyleIdx="1" presStyleCnt="2"/>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Waiter"/>
        </a:ext>
      </dgm:extLst>
    </dgm:pt>
    <dgm:pt modelId="{3446AB02-E950-49F3-A157-CDD325D7D7A3}" type="pres">
      <dgm:prSet presAssocID="{56C302F5-EFF3-4900-9EE9-EB1D03156E84}" presName="spaceRect" presStyleCnt="0"/>
      <dgm:spPr/>
    </dgm:pt>
    <dgm:pt modelId="{98DD01FA-D479-4CA4-AF04-5C8199815E9F}" type="pres">
      <dgm:prSet presAssocID="{56C302F5-EFF3-4900-9EE9-EB1D03156E84}" presName="parTx" presStyleLbl="revTx" presStyleIdx="1" presStyleCnt="2">
        <dgm:presLayoutVars>
          <dgm:chMax val="0"/>
          <dgm:chPref val="0"/>
        </dgm:presLayoutVars>
      </dgm:prSet>
      <dgm:spPr/>
    </dgm:pt>
  </dgm:ptLst>
  <dgm:cxnLst>
    <dgm:cxn modelId="{FBFE7D1B-692B-4BD3-B1EE-B30CA1665491}" type="presOf" srcId="{56C302F5-EFF3-4900-9EE9-EB1D03156E84}" destId="{98DD01FA-D479-4CA4-AF04-5C8199815E9F}" srcOrd="0" destOrd="0" presId="urn:microsoft.com/office/officeart/2018/2/layout/IconVerticalSolidList"/>
    <dgm:cxn modelId="{7E367032-F556-4E47-AD8E-B475AEBF7337}" type="presOf" srcId="{D65CD277-45D1-4030-A5DC-948E8DD1AF4C}" destId="{B6BCF0FD-A49A-44AF-9C99-9E8F2685275A}" srcOrd="0" destOrd="0" presId="urn:microsoft.com/office/officeart/2018/2/layout/IconVerticalSolidList"/>
    <dgm:cxn modelId="{518C993E-A136-4D69-BCF1-7B4C0010D619}" srcId="{D65CD277-45D1-4030-A5DC-948E8DD1AF4C}" destId="{82CB8B6C-DD7F-451A-BCC9-6955BBDAD857}" srcOrd="0" destOrd="0" parTransId="{FCE287DA-E048-4141-828C-E29DB63F6C5F}" sibTransId="{5048FC78-14A3-405B-8EFE-D832E2EEEFC9}"/>
    <dgm:cxn modelId="{369B77DC-B3CA-47F2-A22A-1E9ED2976C5D}" srcId="{D65CD277-45D1-4030-A5DC-948E8DD1AF4C}" destId="{56C302F5-EFF3-4900-9EE9-EB1D03156E84}" srcOrd="1" destOrd="0" parTransId="{99D4A85C-E43D-47C9-B74F-D2386F3E261F}" sibTransId="{43403A6D-0C4C-47BA-BDBA-5362AA3FCF5D}"/>
    <dgm:cxn modelId="{A833BDE6-CDA8-44C3-AA5C-ADF85331B6A5}" type="presOf" srcId="{82CB8B6C-DD7F-451A-BCC9-6955BBDAD857}" destId="{9243409B-00E6-4CB5-A286-855B80258628}" srcOrd="0" destOrd="0" presId="urn:microsoft.com/office/officeart/2018/2/layout/IconVerticalSolidList"/>
    <dgm:cxn modelId="{280565D9-A4C9-4D71-939F-D5C0CD668302}" type="presParOf" srcId="{B6BCF0FD-A49A-44AF-9C99-9E8F2685275A}" destId="{A75B058E-0A1A-4491-AA6B-6B19B8A2A3E7}" srcOrd="0" destOrd="0" presId="urn:microsoft.com/office/officeart/2018/2/layout/IconVerticalSolidList"/>
    <dgm:cxn modelId="{70921BDA-83E8-441C-94EB-D48558988563}" type="presParOf" srcId="{A75B058E-0A1A-4491-AA6B-6B19B8A2A3E7}" destId="{66435F10-D93A-47E1-9C49-36711B645504}" srcOrd="0" destOrd="0" presId="urn:microsoft.com/office/officeart/2018/2/layout/IconVerticalSolidList"/>
    <dgm:cxn modelId="{80967E5F-C280-4148-87DC-278AE1287B54}" type="presParOf" srcId="{A75B058E-0A1A-4491-AA6B-6B19B8A2A3E7}" destId="{F4D7E737-76BD-4520-BDA3-208A45037625}" srcOrd="1" destOrd="0" presId="urn:microsoft.com/office/officeart/2018/2/layout/IconVerticalSolidList"/>
    <dgm:cxn modelId="{F1CE165A-A7DD-4660-9F3A-968A0D25A045}" type="presParOf" srcId="{A75B058E-0A1A-4491-AA6B-6B19B8A2A3E7}" destId="{CF534E04-6723-4F2A-800E-259C8DBC3E79}" srcOrd="2" destOrd="0" presId="urn:microsoft.com/office/officeart/2018/2/layout/IconVerticalSolidList"/>
    <dgm:cxn modelId="{2A2294D4-6A4A-4C65-B20F-8C5EA762ABE8}" type="presParOf" srcId="{A75B058E-0A1A-4491-AA6B-6B19B8A2A3E7}" destId="{9243409B-00E6-4CB5-A286-855B80258628}" srcOrd="3" destOrd="0" presId="urn:microsoft.com/office/officeart/2018/2/layout/IconVerticalSolidList"/>
    <dgm:cxn modelId="{24746495-2703-430B-9F96-08809F03224A}" type="presParOf" srcId="{B6BCF0FD-A49A-44AF-9C99-9E8F2685275A}" destId="{AB6145DF-A1DA-4EFC-85D3-5E96DDF90278}" srcOrd="1" destOrd="0" presId="urn:microsoft.com/office/officeart/2018/2/layout/IconVerticalSolidList"/>
    <dgm:cxn modelId="{C56F61F6-07CF-4069-8CB1-6BB44DA84236}" type="presParOf" srcId="{B6BCF0FD-A49A-44AF-9C99-9E8F2685275A}" destId="{72CBAE63-F498-4B2E-BE27-33C8D60D6D01}" srcOrd="2" destOrd="0" presId="urn:microsoft.com/office/officeart/2018/2/layout/IconVerticalSolidList"/>
    <dgm:cxn modelId="{3C517D7B-8FC9-4960-B97A-6D691A64C5FC}" type="presParOf" srcId="{72CBAE63-F498-4B2E-BE27-33C8D60D6D01}" destId="{753CD19E-A09C-4F36-9E7C-81D0358B6332}" srcOrd="0" destOrd="0" presId="urn:microsoft.com/office/officeart/2018/2/layout/IconVerticalSolidList"/>
    <dgm:cxn modelId="{53DC79C9-74CE-4A81-B127-449039C1969C}" type="presParOf" srcId="{72CBAE63-F498-4B2E-BE27-33C8D60D6D01}" destId="{2F117FF4-ADC5-4236-8B10-44A491A9EBF1}" srcOrd="1" destOrd="0" presId="urn:microsoft.com/office/officeart/2018/2/layout/IconVerticalSolidList"/>
    <dgm:cxn modelId="{910F5790-F104-4F53-8572-71D6CB1AEFFF}" type="presParOf" srcId="{72CBAE63-F498-4B2E-BE27-33C8D60D6D01}" destId="{3446AB02-E950-49F3-A157-CDD325D7D7A3}" srcOrd="2" destOrd="0" presId="urn:microsoft.com/office/officeart/2018/2/layout/IconVerticalSolidList"/>
    <dgm:cxn modelId="{ED8E3DCA-32B0-4609-9044-FD6E0400DF59}" type="presParOf" srcId="{72CBAE63-F498-4B2E-BE27-33C8D60D6D01}" destId="{98DD01FA-D479-4CA4-AF04-5C8199815E9F}" srcOrd="3" destOrd="0" presId="urn:microsoft.com/office/officeart/2018/2/layout/IconVerticalSolid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17ABB20D-F27B-457F-95BC-9A58432220B8}" type="doc">
      <dgm:prSet loTypeId="urn:microsoft.com/office/officeart/2018/2/layout/IconLabelList" loCatId="icon" qsTypeId="urn:microsoft.com/office/officeart/2005/8/quickstyle/simple1" qsCatId="simple" csTypeId="urn:microsoft.com/office/officeart/2005/8/colors/accent2_2" csCatId="accent2" phldr="1"/>
      <dgm:spPr/>
      <dgm:t>
        <a:bodyPr/>
        <a:lstStyle/>
        <a:p>
          <a:endParaRPr lang="en-US"/>
        </a:p>
      </dgm:t>
    </dgm:pt>
    <dgm:pt modelId="{E4B92C5F-4A72-420D-95F4-149A0922307D}">
      <dgm:prSet/>
      <dgm:spPr/>
      <dgm:t>
        <a:bodyPr/>
        <a:lstStyle/>
        <a:p>
          <a:r>
            <a:rPr lang="en-GB" dirty="0"/>
            <a:t>Offer flexible scheduling options to attract candidates who may have other commitments or prefer non-traditional work hours. </a:t>
          </a:r>
          <a:endParaRPr lang="en-US" dirty="0"/>
        </a:p>
      </dgm:t>
    </dgm:pt>
    <dgm:pt modelId="{81969292-4F36-4E03-AE0F-AA485100885A}" type="parTrans" cxnId="{35CE847C-3ADF-4819-912E-34A901C8C6A6}">
      <dgm:prSet/>
      <dgm:spPr/>
      <dgm:t>
        <a:bodyPr/>
        <a:lstStyle/>
        <a:p>
          <a:endParaRPr lang="en-US"/>
        </a:p>
      </dgm:t>
    </dgm:pt>
    <dgm:pt modelId="{B668A631-74F0-45AC-84B7-3472DCA99C64}" type="sibTrans" cxnId="{35CE847C-3ADF-4819-912E-34A901C8C6A6}">
      <dgm:prSet/>
      <dgm:spPr/>
      <dgm:t>
        <a:bodyPr/>
        <a:lstStyle/>
        <a:p>
          <a:endParaRPr lang="en-US"/>
        </a:p>
      </dgm:t>
    </dgm:pt>
    <dgm:pt modelId="{1335C3CC-822F-4017-AC6F-A073250F9712}">
      <dgm:prSet/>
      <dgm:spPr/>
      <dgm:t>
        <a:bodyPr/>
        <a:lstStyle/>
        <a:p>
          <a:r>
            <a:rPr lang="en-GB" dirty="0"/>
            <a:t>This include part-time, evening, or weekend shifts</a:t>
          </a:r>
          <a:endParaRPr lang="en-US" dirty="0"/>
        </a:p>
      </dgm:t>
    </dgm:pt>
    <dgm:pt modelId="{EF842C5C-9506-489B-9D20-5762E99CB000}" type="parTrans" cxnId="{0892883D-81F8-4CF9-BEDB-DD441C8E038C}">
      <dgm:prSet/>
      <dgm:spPr/>
      <dgm:t>
        <a:bodyPr/>
        <a:lstStyle/>
        <a:p>
          <a:endParaRPr lang="en-US"/>
        </a:p>
      </dgm:t>
    </dgm:pt>
    <dgm:pt modelId="{D0DB4FF7-07C6-4996-AF41-535F3066032D}" type="sibTrans" cxnId="{0892883D-81F8-4CF9-BEDB-DD441C8E038C}">
      <dgm:prSet/>
      <dgm:spPr/>
      <dgm:t>
        <a:bodyPr/>
        <a:lstStyle/>
        <a:p>
          <a:endParaRPr lang="en-US"/>
        </a:p>
      </dgm:t>
    </dgm:pt>
    <dgm:pt modelId="{51A42A63-57E7-41C7-9F82-374CC41B36CC}" type="pres">
      <dgm:prSet presAssocID="{17ABB20D-F27B-457F-95BC-9A58432220B8}" presName="root" presStyleCnt="0">
        <dgm:presLayoutVars>
          <dgm:dir/>
          <dgm:resizeHandles val="exact"/>
        </dgm:presLayoutVars>
      </dgm:prSet>
      <dgm:spPr/>
    </dgm:pt>
    <dgm:pt modelId="{013181E1-01E0-4F41-BFC4-7FEF170ABF28}" type="pres">
      <dgm:prSet presAssocID="{E4B92C5F-4A72-420D-95F4-149A0922307D}" presName="compNode" presStyleCnt="0"/>
      <dgm:spPr/>
    </dgm:pt>
    <dgm:pt modelId="{138B197E-8824-481B-94C3-71EF59012CF0}" type="pres">
      <dgm:prSet presAssocID="{E4B92C5F-4A72-420D-95F4-149A0922307D}" presName="iconRect" presStyleLbl="node1" presStyleIdx="0" presStyleCnt="2"/>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Clock"/>
        </a:ext>
      </dgm:extLst>
    </dgm:pt>
    <dgm:pt modelId="{F6578B2E-CB34-48A3-8395-8679F3D12F0D}" type="pres">
      <dgm:prSet presAssocID="{E4B92C5F-4A72-420D-95F4-149A0922307D}" presName="spaceRect" presStyleCnt="0"/>
      <dgm:spPr/>
    </dgm:pt>
    <dgm:pt modelId="{2D606248-83C6-4DA4-8450-3BF2BCCBC4B2}" type="pres">
      <dgm:prSet presAssocID="{E4B92C5F-4A72-420D-95F4-149A0922307D}" presName="textRect" presStyleLbl="revTx" presStyleIdx="0" presStyleCnt="2">
        <dgm:presLayoutVars>
          <dgm:chMax val="1"/>
          <dgm:chPref val="1"/>
        </dgm:presLayoutVars>
      </dgm:prSet>
      <dgm:spPr/>
    </dgm:pt>
    <dgm:pt modelId="{A1B2A09A-6E39-4A83-B262-3F430B5B75D1}" type="pres">
      <dgm:prSet presAssocID="{B668A631-74F0-45AC-84B7-3472DCA99C64}" presName="sibTrans" presStyleCnt="0"/>
      <dgm:spPr/>
    </dgm:pt>
    <dgm:pt modelId="{87408B7D-7F9C-414A-B598-412CBD5E1637}" type="pres">
      <dgm:prSet presAssocID="{1335C3CC-822F-4017-AC6F-A073250F9712}" presName="compNode" presStyleCnt="0"/>
      <dgm:spPr/>
    </dgm:pt>
    <dgm:pt modelId="{F6819203-5D2A-4B48-94E6-0ECDFF6ACE5F}" type="pres">
      <dgm:prSet presAssocID="{1335C3CC-822F-4017-AC6F-A073250F9712}" presName="iconRect" presStyleLbl="node1" presStyleIdx="1" presStyleCnt="2"/>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Cooked Turkey"/>
        </a:ext>
      </dgm:extLst>
    </dgm:pt>
    <dgm:pt modelId="{EE4906A3-3C03-4E7B-9F18-9FFA332107E9}" type="pres">
      <dgm:prSet presAssocID="{1335C3CC-822F-4017-AC6F-A073250F9712}" presName="spaceRect" presStyleCnt="0"/>
      <dgm:spPr/>
    </dgm:pt>
    <dgm:pt modelId="{1150B3EA-3C7E-4C81-BA0A-FB6595C2D0F1}" type="pres">
      <dgm:prSet presAssocID="{1335C3CC-822F-4017-AC6F-A073250F9712}" presName="textRect" presStyleLbl="revTx" presStyleIdx="1" presStyleCnt="2">
        <dgm:presLayoutVars>
          <dgm:chMax val="1"/>
          <dgm:chPref val="1"/>
        </dgm:presLayoutVars>
      </dgm:prSet>
      <dgm:spPr/>
    </dgm:pt>
  </dgm:ptLst>
  <dgm:cxnLst>
    <dgm:cxn modelId="{0892883D-81F8-4CF9-BEDB-DD441C8E038C}" srcId="{17ABB20D-F27B-457F-95BC-9A58432220B8}" destId="{1335C3CC-822F-4017-AC6F-A073250F9712}" srcOrd="1" destOrd="0" parTransId="{EF842C5C-9506-489B-9D20-5762E99CB000}" sibTransId="{D0DB4FF7-07C6-4996-AF41-535F3066032D}"/>
    <dgm:cxn modelId="{63C1DA47-38D2-4A52-BFB5-F30BB7EF29B1}" type="presOf" srcId="{E4B92C5F-4A72-420D-95F4-149A0922307D}" destId="{2D606248-83C6-4DA4-8450-3BF2BCCBC4B2}" srcOrd="0" destOrd="0" presId="urn:microsoft.com/office/officeart/2018/2/layout/IconLabelList"/>
    <dgm:cxn modelId="{35CE847C-3ADF-4819-912E-34A901C8C6A6}" srcId="{17ABB20D-F27B-457F-95BC-9A58432220B8}" destId="{E4B92C5F-4A72-420D-95F4-149A0922307D}" srcOrd="0" destOrd="0" parTransId="{81969292-4F36-4E03-AE0F-AA485100885A}" sibTransId="{B668A631-74F0-45AC-84B7-3472DCA99C64}"/>
    <dgm:cxn modelId="{2325488B-07A0-4AA2-8114-C0EAB5FCEEEB}" type="presOf" srcId="{17ABB20D-F27B-457F-95BC-9A58432220B8}" destId="{51A42A63-57E7-41C7-9F82-374CC41B36CC}" srcOrd="0" destOrd="0" presId="urn:microsoft.com/office/officeart/2018/2/layout/IconLabelList"/>
    <dgm:cxn modelId="{D52542CE-0DF6-40FF-91DE-75D7E3F1B09E}" type="presOf" srcId="{1335C3CC-822F-4017-AC6F-A073250F9712}" destId="{1150B3EA-3C7E-4C81-BA0A-FB6595C2D0F1}" srcOrd="0" destOrd="0" presId="urn:microsoft.com/office/officeart/2018/2/layout/IconLabelList"/>
    <dgm:cxn modelId="{3B8E7E2C-3EBF-44E7-9223-38F464C25CE7}" type="presParOf" srcId="{51A42A63-57E7-41C7-9F82-374CC41B36CC}" destId="{013181E1-01E0-4F41-BFC4-7FEF170ABF28}" srcOrd="0" destOrd="0" presId="urn:microsoft.com/office/officeart/2018/2/layout/IconLabelList"/>
    <dgm:cxn modelId="{FEE33EE1-6315-4E14-992A-830DD88C698A}" type="presParOf" srcId="{013181E1-01E0-4F41-BFC4-7FEF170ABF28}" destId="{138B197E-8824-481B-94C3-71EF59012CF0}" srcOrd="0" destOrd="0" presId="urn:microsoft.com/office/officeart/2018/2/layout/IconLabelList"/>
    <dgm:cxn modelId="{9AEAFCA0-2AB8-4C76-8466-CFAB289BAD16}" type="presParOf" srcId="{013181E1-01E0-4F41-BFC4-7FEF170ABF28}" destId="{F6578B2E-CB34-48A3-8395-8679F3D12F0D}" srcOrd="1" destOrd="0" presId="urn:microsoft.com/office/officeart/2018/2/layout/IconLabelList"/>
    <dgm:cxn modelId="{F9B71E83-84BD-49DE-83EC-0F7D2C27E3BE}" type="presParOf" srcId="{013181E1-01E0-4F41-BFC4-7FEF170ABF28}" destId="{2D606248-83C6-4DA4-8450-3BF2BCCBC4B2}" srcOrd="2" destOrd="0" presId="urn:microsoft.com/office/officeart/2018/2/layout/IconLabelList"/>
    <dgm:cxn modelId="{E96A4D09-8D16-4D45-B6C7-20C134273AFA}" type="presParOf" srcId="{51A42A63-57E7-41C7-9F82-374CC41B36CC}" destId="{A1B2A09A-6E39-4A83-B262-3F430B5B75D1}" srcOrd="1" destOrd="0" presId="urn:microsoft.com/office/officeart/2018/2/layout/IconLabelList"/>
    <dgm:cxn modelId="{956B1372-10E3-411C-8A5D-195F3CA5F47D}" type="presParOf" srcId="{51A42A63-57E7-41C7-9F82-374CC41B36CC}" destId="{87408B7D-7F9C-414A-B598-412CBD5E1637}" srcOrd="2" destOrd="0" presId="urn:microsoft.com/office/officeart/2018/2/layout/IconLabelList"/>
    <dgm:cxn modelId="{2DE30272-C54E-4211-AE74-B336C01E896C}" type="presParOf" srcId="{87408B7D-7F9C-414A-B598-412CBD5E1637}" destId="{F6819203-5D2A-4B48-94E6-0ECDFF6ACE5F}" srcOrd="0" destOrd="0" presId="urn:microsoft.com/office/officeart/2018/2/layout/IconLabelList"/>
    <dgm:cxn modelId="{C2201A35-4A69-42D6-9C85-3C4E858B7A08}" type="presParOf" srcId="{87408B7D-7F9C-414A-B598-412CBD5E1637}" destId="{EE4906A3-3C03-4E7B-9F18-9FFA332107E9}" srcOrd="1" destOrd="0" presId="urn:microsoft.com/office/officeart/2018/2/layout/IconLabelList"/>
    <dgm:cxn modelId="{A575CDB9-3998-4E64-BC4A-5C12ADF3DE45}" type="presParOf" srcId="{87408B7D-7F9C-414A-B598-412CBD5E1637}" destId="{1150B3EA-3C7E-4C81-BA0A-FB6595C2D0F1}" srcOrd="2" destOrd="0" presId="urn:microsoft.com/office/officeart/2018/2/layout/IconLabel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24D76E0B-D553-4A4A-AE16-6866F2CDCA78}" type="doc">
      <dgm:prSet loTypeId="urn:microsoft.com/office/officeart/2018/5/layout/IconCircleLabelList" loCatId="icon" qsTypeId="urn:microsoft.com/office/officeart/2005/8/quickstyle/simple1" qsCatId="simple" csTypeId="urn:microsoft.com/office/officeart/2005/8/colors/accent2_2" csCatId="accent2" phldr="1"/>
      <dgm:spPr/>
      <dgm:t>
        <a:bodyPr/>
        <a:lstStyle/>
        <a:p>
          <a:endParaRPr lang="en-US"/>
        </a:p>
      </dgm:t>
    </dgm:pt>
    <dgm:pt modelId="{8C5E101F-7A1C-4C23-B148-CF7E86D7B924}">
      <dgm:prSet/>
      <dgm:spPr/>
      <dgm:t>
        <a:bodyPr/>
        <a:lstStyle/>
        <a:p>
          <a:pPr>
            <a:defRPr cap="all"/>
          </a:pPr>
          <a:r>
            <a:rPr lang="en-GB"/>
            <a:t>cash bonuses </a:t>
          </a:r>
          <a:endParaRPr lang="en-US"/>
        </a:p>
      </dgm:t>
    </dgm:pt>
    <dgm:pt modelId="{CEC5EFB3-A0C3-49B7-A0E2-B22CEC100C0B}" type="parTrans" cxnId="{4E34D155-B313-448E-9501-55955B84C7F4}">
      <dgm:prSet/>
      <dgm:spPr/>
      <dgm:t>
        <a:bodyPr/>
        <a:lstStyle/>
        <a:p>
          <a:endParaRPr lang="en-US"/>
        </a:p>
      </dgm:t>
    </dgm:pt>
    <dgm:pt modelId="{A44CED38-9A55-42B3-AF2D-A21A70DDB3D0}" type="sibTrans" cxnId="{4E34D155-B313-448E-9501-55955B84C7F4}">
      <dgm:prSet/>
      <dgm:spPr/>
      <dgm:t>
        <a:bodyPr/>
        <a:lstStyle/>
        <a:p>
          <a:endParaRPr lang="en-US"/>
        </a:p>
      </dgm:t>
    </dgm:pt>
    <dgm:pt modelId="{8A9C28B6-B3BC-4955-9EA7-A0D351B240DA}">
      <dgm:prSet/>
      <dgm:spPr/>
      <dgm:t>
        <a:bodyPr/>
        <a:lstStyle/>
        <a:p>
          <a:pPr>
            <a:defRPr cap="all"/>
          </a:pPr>
          <a:r>
            <a:rPr lang="en-GB"/>
            <a:t>extra paid time </a:t>
          </a:r>
          <a:endParaRPr lang="en-US"/>
        </a:p>
      </dgm:t>
    </dgm:pt>
    <dgm:pt modelId="{B8BDFD55-A26C-46F7-8FDD-ECC6849B0441}" type="parTrans" cxnId="{E120E6A0-CADE-478E-B945-F9210C4AE242}">
      <dgm:prSet/>
      <dgm:spPr/>
      <dgm:t>
        <a:bodyPr/>
        <a:lstStyle/>
        <a:p>
          <a:endParaRPr lang="en-US"/>
        </a:p>
      </dgm:t>
    </dgm:pt>
    <dgm:pt modelId="{80F0C0C1-DAB3-491C-B343-A267F7474228}" type="sibTrans" cxnId="{E120E6A0-CADE-478E-B945-F9210C4AE242}">
      <dgm:prSet/>
      <dgm:spPr/>
      <dgm:t>
        <a:bodyPr/>
        <a:lstStyle/>
        <a:p>
          <a:endParaRPr lang="en-US"/>
        </a:p>
      </dgm:t>
    </dgm:pt>
    <dgm:pt modelId="{AE8368CE-B1A9-4245-A8D8-B90C0CF299BF}" type="pres">
      <dgm:prSet presAssocID="{24D76E0B-D553-4A4A-AE16-6866F2CDCA78}" presName="root" presStyleCnt="0">
        <dgm:presLayoutVars>
          <dgm:dir/>
          <dgm:resizeHandles val="exact"/>
        </dgm:presLayoutVars>
      </dgm:prSet>
      <dgm:spPr/>
    </dgm:pt>
    <dgm:pt modelId="{7FFF452A-164D-48CB-907E-A3BFF41CCE4D}" type="pres">
      <dgm:prSet presAssocID="{8C5E101F-7A1C-4C23-B148-CF7E86D7B924}" presName="compNode" presStyleCnt="0"/>
      <dgm:spPr/>
    </dgm:pt>
    <dgm:pt modelId="{96E956BB-7972-4B3D-A2A9-C382FAEE83EC}" type="pres">
      <dgm:prSet presAssocID="{8C5E101F-7A1C-4C23-B148-CF7E86D7B924}" presName="iconBgRect" presStyleLbl="bgShp" presStyleIdx="0" presStyleCnt="2"/>
      <dgm:spPr/>
    </dgm:pt>
    <dgm:pt modelId="{7ACD6B32-24B4-4805-B80B-B06119A8BAE3}" type="pres">
      <dgm:prSet presAssocID="{8C5E101F-7A1C-4C23-B148-CF7E86D7B924}" presName="iconRect" presStyleLbl="node1" presStyleIdx="0" presStyleCnt="2"/>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Money"/>
        </a:ext>
      </dgm:extLst>
    </dgm:pt>
    <dgm:pt modelId="{5D71F89D-4511-4BF8-83E2-E90694603D58}" type="pres">
      <dgm:prSet presAssocID="{8C5E101F-7A1C-4C23-B148-CF7E86D7B924}" presName="spaceRect" presStyleCnt="0"/>
      <dgm:spPr/>
    </dgm:pt>
    <dgm:pt modelId="{28C9F35C-BF39-49B1-A160-80C738A11A48}" type="pres">
      <dgm:prSet presAssocID="{8C5E101F-7A1C-4C23-B148-CF7E86D7B924}" presName="textRect" presStyleLbl="revTx" presStyleIdx="0" presStyleCnt="2">
        <dgm:presLayoutVars>
          <dgm:chMax val="1"/>
          <dgm:chPref val="1"/>
        </dgm:presLayoutVars>
      </dgm:prSet>
      <dgm:spPr/>
    </dgm:pt>
    <dgm:pt modelId="{39239E6A-5B9D-4EE1-AFA3-F9E55092F334}" type="pres">
      <dgm:prSet presAssocID="{A44CED38-9A55-42B3-AF2D-A21A70DDB3D0}" presName="sibTrans" presStyleCnt="0"/>
      <dgm:spPr/>
    </dgm:pt>
    <dgm:pt modelId="{FB3F8188-62A9-47CE-AB70-47B4E50FBB6B}" type="pres">
      <dgm:prSet presAssocID="{8A9C28B6-B3BC-4955-9EA7-A0D351B240DA}" presName="compNode" presStyleCnt="0"/>
      <dgm:spPr/>
    </dgm:pt>
    <dgm:pt modelId="{44192937-B8D3-42F2-9160-9AA312AAFCA2}" type="pres">
      <dgm:prSet presAssocID="{8A9C28B6-B3BC-4955-9EA7-A0D351B240DA}" presName="iconBgRect" presStyleLbl="bgShp" presStyleIdx="1" presStyleCnt="2"/>
      <dgm:spPr/>
    </dgm:pt>
    <dgm:pt modelId="{22C87949-FBCB-45B1-9EC1-242B328F5F5D}" type="pres">
      <dgm:prSet presAssocID="{8A9C28B6-B3BC-4955-9EA7-A0D351B240DA}" presName="iconRect" presStyleLbl="node1" presStyleIdx="1" presStyleCnt="2"/>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Stopwatch"/>
        </a:ext>
      </dgm:extLst>
    </dgm:pt>
    <dgm:pt modelId="{36E7757E-4C95-4DF3-AE36-F55655829EEC}" type="pres">
      <dgm:prSet presAssocID="{8A9C28B6-B3BC-4955-9EA7-A0D351B240DA}" presName="spaceRect" presStyleCnt="0"/>
      <dgm:spPr/>
    </dgm:pt>
    <dgm:pt modelId="{F1659B79-3648-4658-9E98-EEEB3248C665}" type="pres">
      <dgm:prSet presAssocID="{8A9C28B6-B3BC-4955-9EA7-A0D351B240DA}" presName="textRect" presStyleLbl="revTx" presStyleIdx="1" presStyleCnt="2">
        <dgm:presLayoutVars>
          <dgm:chMax val="1"/>
          <dgm:chPref val="1"/>
        </dgm:presLayoutVars>
      </dgm:prSet>
      <dgm:spPr/>
    </dgm:pt>
  </dgm:ptLst>
  <dgm:cxnLst>
    <dgm:cxn modelId="{4ACBBE4C-0966-4926-A492-BCA987F16B7C}" type="presOf" srcId="{24D76E0B-D553-4A4A-AE16-6866F2CDCA78}" destId="{AE8368CE-B1A9-4245-A8D8-B90C0CF299BF}" srcOrd="0" destOrd="0" presId="urn:microsoft.com/office/officeart/2018/5/layout/IconCircleLabelList"/>
    <dgm:cxn modelId="{4E34D155-B313-448E-9501-55955B84C7F4}" srcId="{24D76E0B-D553-4A4A-AE16-6866F2CDCA78}" destId="{8C5E101F-7A1C-4C23-B148-CF7E86D7B924}" srcOrd="0" destOrd="0" parTransId="{CEC5EFB3-A0C3-49B7-A0E2-B22CEC100C0B}" sibTransId="{A44CED38-9A55-42B3-AF2D-A21A70DDB3D0}"/>
    <dgm:cxn modelId="{0F3A8690-566C-4E70-9BF9-7C009C549F1F}" type="presOf" srcId="{8A9C28B6-B3BC-4955-9EA7-A0D351B240DA}" destId="{F1659B79-3648-4658-9E98-EEEB3248C665}" srcOrd="0" destOrd="0" presId="urn:microsoft.com/office/officeart/2018/5/layout/IconCircleLabelList"/>
    <dgm:cxn modelId="{E120E6A0-CADE-478E-B945-F9210C4AE242}" srcId="{24D76E0B-D553-4A4A-AE16-6866F2CDCA78}" destId="{8A9C28B6-B3BC-4955-9EA7-A0D351B240DA}" srcOrd="1" destOrd="0" parTransId="{B8BDFD55-A26C-46F7-8FDD-ECC6849B0441}" sibTransId="{80F0C0C1-DAB3-491C-B343-A267F7474228}"/>
    <dgm:cxn modelId="{BA49C0B3-8719-4316-A533-50B5A390D605}" type="presOf" srcId="{8C5E101F-7A1C-4C23-B148-CF7E86D7B924}" destId="{28C9F35C-BF39-49B1-A160-80C738A11A48}" srcOrd="0" destOrd="0" presId="urn:microsoft.com/office/officeart/2018/5/layout/IconCircleLabelList"/>
    <dgm:cxn modelId="{99128FA5-8BB0-43EF-8177-50DE88CE3C59}" type="presParOf" srcId="{AE8368CE-B1A9-4245-A8D8-B90C0CF299BF}" destId="{7FFF452A-164D-48CB-907E-A3BFF41CCE4D}" srcOrd="0" destOrd="0" presId="urn:microsoft.com/office/officeart/2018/5/layout/IconCircleLabelList"/>
    <dgm:cxn modelId="{9DFFF5DB-EDF8-43A7-BC82-3F3136B3BA25}" type="presParOf" srcId="{7FFF452A-164D-48CB-907E-A3BFF41CCE4D}" destId="{96E956BB-7972-4B3D-A2A9-C382FAEE83EC}" srcOrd="0" destOrd="0" presId="urn:microsoft.com/office/officeart/2018/5/layout/IconCircleLabelList"/>
    <dgm:cxn modelId="{026CFA13-5C79-482D-BAB9-80BC72F57879}" type="presParOf" srcId="{7FFF452A-164D-48CB-907E-A3BFF41CCE4D}" destId="{7ACD6B32-24B4-4805-B80B-B06119A8BAE3}" srcOrd="1" destOrd="0" presId="urn:microsoft.com/office/officeart/2018/5/layout/IconCircleLabelList"/>
    <dgm:cxn modelId="{2DBA1F65-9156-4D39-A52E-3084906015C5}" type="presParOf" srcId="{7FFF452A-164D-48CB-907E-A3BFF41CCE4D}" destId="{5D71F89D-4511-4BF8-83E2-E90694603D58}" srcOrd="2" destOrd="0" presId="urn:microsoft.com/office/officeart/2018/5/layout/IconCircleLabelList"/>
    <dgm:cxn modelId="{FE86F666-ED6F-4899-BF59-DEACE5D6714E}" type="presParOf" srcId="{7FFF452A-164D-48CB-907E-A3BFF41CCE4D}" destId="{28C9F35C-BF39-49B1-A160-80C738A11A48}" srcOrd="3" destOrd="0" presId="urn:microsoft.com/office/officeart/2018/5/layout/IconCircleLabelList"/>
    <dgm:cxn modelId="{7EA83383-4BF6-4828-8632-7D5CA650EE8B}" type="presParOf" srcId="{AE8368CE-B1A9-4245-A8D8-B90C0CF299BF}" destId="{39239E6A-5B9D-4EE1-AFA3-F9E55092F334}" srcOrd="1" destOrd="0" presId="urn:microsoft.com/office/officeart/2018/5/layout/IconCircleLabelList"/>
    <dgm:cxn modelId="{21BA31FF-61DD-4061-916D-3DD77C08A408}" type="presParOf" srcId="{AE8368CE-B1A9-4245-A8D8-B90C0CF299BF}" destId="{FB3F8188-62A9-47CE-AB70-47B4E50FBB6B}" srcOrd="2" destOrd="0" presId="urn:microsoft.com/office/officeart/2018/5/layout/IconCircleLabelList"/>
    <dgm:cxn modelId="{1770FC07-E328-4B62-ADAF-91BB0AFF64D4}" type="presParOf" srcId="{FB3F8188-62A9-47CE-AB70-47B4E50FBB6B}" destId="{44192937-B8D3-42F2-9160-9AA312AAFCA2}" srcOrd="0" destOrd="0" presId="urn:microsoft.com/office/officeart/2018/5/layout/IconCircleLabelList"/>
    <dgm:cxn modelId="{061E07C3-77FB-46DC-B0CF-AD5C21E8092C}" type="presParOf" srcId="{FB3F8188-62A9-47CE-AB70-47B4E50FBB6B}" destId="{22C87949-FBCB-45B1-9EC1-242B328F5F5D}" srcOrd="1" destOrd="0" presId="urn:microsoft.com/office/officeart/2018/5/layout/IconCircleLabelList"/>
    <dgm:cxn modelId="{75142E84-436B-4E87-9633-BD7A5FFAE27F}" type="presParOf" srcId="{FB3F8188-62A9-47CE-AB70-47B4E50FBB6B}" destId="{36E7757E-4C95-4DF3-AE36-F55655829EEC}" srcOrd="2" destOrd="0" presId="urn:microsoft.com/office/officeart/2018/5/layout/IconCircleLabelList"/>
    <dgm:cxn modelId="{5C38F9B4-DD62-490A-BE00-59E2AB072385}" type="presParOf" srcId="{FB3F8188-62A9-47CE-AB70-47B4E50FBB6B}" destId="{F1659B79-3648-4658-9E98-EEEB3248C665}" srcOrd="3" destOrd="0" presId="urn:microsoft.com/office/officeart/2018/5/layout/IconCircleLabel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DFAD9704-EEED-4F53-90F9-739D513D141F}" type="doc">
      <dgm:prSet loTypeId="urn:microsoft.com/office/officeart/2018/2/layout/IconVerticalSolidList" loCatId="icon" qsTypeId="urn:microsoft.com/office/officeart/2005/8/quickstyle/simple1" qsCatId="simple" csTypeId="urn:microsoft.com/office/officeart/2005/8/colors/accent2_2" csCatId="accent2" phldr="1"/>
      <dgm:spPr/>
      <dgm:t>
        <a:bodyPr/>
        <a:lstStyle/>
        <a:p>
          <a:endParaRPr lang="en-US"/>
        </a:p>
      </dgm:t>
    </dgm:pt>
    <dgm:pt modelId="{75F35EFC-24B9-4036-847E-0150388A4F69}">
      <dgm:prSet/>
      <dgm:spPr/>
      <dgm:t>
        <a:bodyPr/>
        <a:lstStyle/>
        <a:p>
          <a:r>
            <a:rPr lang="en-GB" dirty="0"/>
            <a:t>attract candidates who are interested in building a long-term career.</a:t>
          </a:r>
          <a:endParaRPr lang="en-US" dirty="0"/>
        </a:p>
      </dgm:t>
    </dgm:pt>
    <dgm:pt modelId="{9B38DAE2-A280-4AFE-B6D1-C2D13D3A6ADE}" type="parTrans" cxnId="{6BCB6334-BB09-4E37-84F1-D20DDCD42A5E}">
      <dgm:prSet/>
      <dgm:spPr/>
      <dgm:t>
        <a:bodyPr/>
        <a:lstStyle/>
        <a:p>
          <a:endParaRPr lang="en-US"/>
        </a:p>
      </dgm:t>
    </dgm:pt>
    <dgm:pt modelId="{6CA64197-A4A3-48D2-8009-9B37DD184C53}" type="sibTrans" cxnId="{6BCB6334-BB09-4E37-84F1-D20DDCD42A5E}">
      <dgm:prSet/>
      <dgm:spPr/>
      <dgm:t>
        <a:bodyPr/>
        <a:lstStyle/>
        <a:p>
          <a:endParaRPr lang="en-US"/>
        </a:p>
      </dgm:t>
    </dgm:pt>
    <dgm:pt modelId="{6A0A8242-22A7-415F-A830-9ABEB11B9CAD}">
      <dgm:prSet/>
      <dgm:spPr/>
      <dgm:t>
        <a:bodyPr/>
        <a:lstStyle/>
        <a:p>
          <a:r>
            <a:rPr lang="en-GB" dirty="0"/>
            <a:t>Collaborating with training institutions or partnering with government initiatives</a:t>
          </a:r>
          <a:endParaRPr lang="en-US" dirty="0"/>
        </a:p>
      </dgm:t>
    </dgm:pt>
    <dgm:pt modelId="{B27B42A4-2C83-4E19-B553-7DC2AE60137A}" type="parTrans" cxnId="{7AD95786-3710-42F1-B8BC-BF626E5FB2F8}">
      <dgm:prSet/>
      <dgm:spPr/>
      <dgm:t>
        <a:bodyPr/>
        <a:lstStyle/>
        <a:p>
          <a:endParaRPr lang="en-US"/>
        </a:p>
      </dgm:t>
    </dgm:pt>
    <dgm:pt modelId="{5DE56E1E-3E6E-4658-986A-1D9ADA4622E0}" type="sibTrans" cxnId="{7AD95786-3710-42F1-B8BC-BF626E5FB2F8}">
      <dgm:prSet/>
      <dgm:spPr/>
      <dgm:t>
        <a:bodyPr/>
        <a:lstStyle/>
        <a:p>
          <a:endParaRPr lang="en-US"/>
        </a:p>
      </dgm:t>
    </dgm:pt>
    <dgm:pt modelId="{68F1012D-A72E-4FDF-98D4-7DA3BEE4B1C8}" type="pres">
      <dgm:prSet presAssocID="{DFAD9704-EEED-4F53-90F9-739D513D141F}" presName="root" presStyleCnt="0">
        <dgm:presLayoutVars>
          <dgm:dir/>
          <dgm:resizeHandles val="exact"/>
        </dgm:presLayoutVars>
      </dgm:prSet>
      <dgm:spPr/>
    </dgm:pt>
    <dgm:pt modelId="{ABF68927-757F-48F1-A97B-C6E698012A48}" type="pres">
      <dgm:prSet presAssocID="{75F35EFC-24B9-4036-847E-0150388A4F69}" presName="compNode" presStyleCnt="0"/>
      <dgm:spPr/>
    </dgm:pt>
    <dgm:pt modelId="{70316B4A-B690-4407-9C69-0A43A0ADCABE}" type="pres">
      <dgm:prSet presAssocID="{75F35EFC-24B9-4036-847E-0150388A4F69}" presName="bgRect" presStyleLbl="bgShp" presStyleIdx="0" presStyleCnt="2"/>
      <dgm:spPr/>
    </dgm:pt>
    <dgm:pt modelId="{F69C0E13-A0C7-43DD-B65C-C39A739EFFA6}" type="pres">
      <dgm:prSet presAssocID="{75F35EFC-24B9-4036-847E-0150388A4F69}" presName="iconRect" presStyleLbl="node1" presStyleIdx="0" presStyleCnt="2"/>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Briefcase"/>
        </a:ext>
      </dgm:extLst>
    </dgm:pt>
    <dgm:pt modelId="{842181A1-692C-4BE7-A8A9-2C5793D2A2BF}" type="pres">
      <dgm:prSet presAssocID="{75F35EFC-24B9-4036-847E-0150388A4F69}" presName="spaceRect" presStyleCnt="0"/>
      <dgm:spPr/>
    </dgm:pt>
    <dgm:pt modelId="{02E5411F-79D3-44A4-8528-1575A1ECCB44}" type="pres">
      <dgm:prSet presAssocID="{75F35EFC-24B9-4036-847E-0150388A4F69}" presName="parTx" presStyleLbl="revTx" presStyleIdx="0" presStyleCnt="2">
        <dgm:presLayoutVars>
          <dgm:chMax val="0"/>
          <dgm:chPref val="0"/>
        </dgm:presLayoutVars>
      </dgm:prSet>
      <dgm:spPr/>
    </dgm:pt>
    <dgm:pt modelId="{8509CC5E-28C8-4736-AC93-065CD7245671}" type="pres">
      <dgm:prSet presAssocID="{6CA64197-A4A3-48D2-8009-9B37DD184C53}" presName="sibTrans" presStyleCnt="0"/>
      <dgm:spPr/>
    </dgm:pt>
    <dgm:pt modelId="{1E7BBDB0-0183-4C32-8EEF-D059A3F4E190}" type="pres">
      <dgm:prSet presAssocID="{6A0A8242-22A7-415F-A830-9ABEB11B9CAD}" presName="compNode" presStyleCnt="0"/>
      <dgm:spPr/>
    </dgm:pt>
    <dgm:pt modelId="{B432BC3D-AFE5-4256-8753-4AF2FF4205B8}" type="pres">
      <dgm:prSet presAssocID="{6A0A8242-22A7-415F-A830-9ABEB11B9CAD}" presName="bgRect" presStyleLbl="bgShp" presStyleIdx="1" presStyleCnt="2"/>
      <dgm:spPr/>
    </dgm:pt>
    <dgm:pt modelId="{248742FB-756D-438C-93A3-6B4E881EAA07}" type="pres">
      <dgm:prSet presAssocID="{6A0A8242-22A7-415F-A830-9ABEB11B9CAD}" presName="iconRect" presStyleLbl="node1" presStyleIdx="1" presStyleCnt="2"/>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Handshake"/>
        </a:ext>
      </dgm:extLst>
    </dgm:pt>
    <dgm:pt modelId="{BD294A00-202E-4827-B52B-9B29AF469EB5}" type="pres">
      <dgm:prSet presAssocID="{6A0A8242-22A7-415F-A830-9ABEB11B9CAD}" presName="spaceRect" presStyleCnt="0"/>
      <dgm:spPr/>
    </dgm:pt>
    <dgm:pt modelId="{E3CE1B90-0045-499D-A783-2593B0C13750}" type="pres">
      <dgm:prSet presAssocID="{6A0A8242-22A7-415F-A830-9ABEB11B9CAD}" presName="parTx" presStyleLbl="revTx" presStyleIdx="1" presStyleCnt="2">
        <dgm:presLayoutVars>
          <dgm:chMax val="0"/>
          <dgm:chPref val="0"/>
        </dgm:presLayoutVars>
      </dgm:prSet>
      <dgm:spPr/>
    </dgm:pt>
  </dgm:ptLst>
  <dgm:cxnLst>
    <dgm:cxn modelId="{A2398C30-283B-4EBE-AD51-FA9E86556557}" type="presOf" srcId="{6A0A8242-22A7-415F-A830-9ABEB11B9CAD}" destId="{E3CE1B90-0045-499D-A783-2593B0C13750}" srcOrd="0" destOrd="0" presId="urn:microsoft.com/office/officeart/2018/2/layout/IconVerticalSolidList"/>
    <dgm:cxn modelId="{6BCB6334-BB09-4E37-84F1-D20DDCD42A5E}" srcId="{DFAD9704-EEED-4F53-90F9-739D513D141F}" destId="{75F35EFC-24B9-4036-847E-0150388A4F69}" srcOrd="0" destOrd="0" parTransId="{9B38DAE2-A280-4AFE-B6D1-C2D13D3A6ADE}" sibTransId="{6CA64197-A4A3-48D2-8009-9B37DD184C53}"/>
    <dgm:cxn modelId="{7AD95786-3710-42F1-B8BC-BF626E5FB2F8}" srcId="{DFAD9704-EEED-4F53-90F9-739D513D141F}" destId="{6A0A8242-22A7-415F-A830-9ABEB11B9CAD}" srcOrd="1" destOrd="0" parTransId="{B27B42A4-2C83-4E19-B553-7DC2AE60137A}" sibTransId="{5DE56E1E-3E6E-4658-986A-1D9ADA4622E0}"/>
    <dgm:cxn modelId="{308175CC-A642-4C61-A1F8-F8B05ED3C85D}" type="presOf" srcId="{DFAD9704-EEED-4F53-90F9-739D513D141F}" destId="{68F1012D-A72E-4FDF-98D4-7DA3BEE4B1C8}" srcOrd="0" destOrd="0" presId="urn:microsoft.com/office/officeart/2018/2/layout/IconVerticalSolidList"/>
    <dgm:cxn modelId="{326513DE-D2E7-4199-AF62-5B93122D68F0}" type="presOf" srcId="{75F35EFC-24B9-4036-847E-0150388A4F69}" destId="{02E5411F-79D3-44A4-8528-1575A1ECCB44}" srcOrd="0" destOrd="0" presId="urn:microsoft.com/office/officeart/2018/2/layout/IconVerticalSolidList"/>
    <dgm:cxn modelId="{2B4B2AC8-3809-4159-B84F-443CADF3D636}" type="presParOf" srcId="{68F1012D-A72E-4FDF-98D4-7DA3BEE4B1C8}" destId="{ABF68927-757F-48F1-A97B-C6E698012A48}" srcOrd="0" destOrd="0" presId="urn:microsoft.com/office/officeart/2018/2/layout/IconVerticalSolidList"/>
    <dgm:cxn modelId="{57FCDFCF-A53A-4B3C-B0CF-40D9CA368167}" type="presParOf" srcId="{ABF68927-757F-48F1-A97B-C6E698012A48}" destId="{70316B4A-B690-4407-9C69-0A43A0ADCABE}" srcOrd="0" destOrd="0" presId="urn:microsoft.com/office/officeart/2018/2/layout/IconVerticalSolidList"/>
    <dgm:cxn modelId="{AEA44484-6692-4513-9108-FBABECA39746}" type="presParOf" srcId="{ABF68927-757F-48F1-A97B-C6E698012A48}" destId="{F69C0E13-A0C7-43DD-B65C-C39A739EFFA6}" srcOrd="1" destOrd="0" presId="urn:microsoft.com/office/officeart/2018/2/layout/IconVerticalSolidList"/>
    <dgm:cxn modelId="{947B8314-6437-4F2D-9EA8-FEF0C5E1A7A2}" type="presParOf" srcId="{ABF68927-757F-48F1-A97B-C6E698012A48}" destId="{842181A1-692C-4BE7-A8A9-2C5793D2A2BF}" srcOrd="2" destOrd="0" presId="urn:microsoft.com/office/officeart/2018/2/layout/IconVerticalSolidList"/>
    <dgm:cxn modelId="{D2659B8B-A49B-450E-BB16-D4E673F92A9E}" type="presParOf" srcId="{ABF68927-757F-48F1-A97B-C6E698012A48}" destId="{02E5411F-79D3-44A4-8528-1575A1ECCB44}" srcOrd="3" destOrd="0" presId="urn:microsoft.com/office/officeart/2018/2/layout/IconVerticalSolidList"/>
    <dgm:cxn modelId="{1C0E9FA2-D16D-44AE-A7B4-88DBEFB28C65}" type="presParOf" srcId="{68F1012D-A72E-4FDF-98D4-7DA3BEE4B1C8}" destId="{8509CC5E-28C8-4736-AC93-065CD7245671}" srcOrd="1" destOrd="0" presId="urn:microsoft.com/office/officeart/2018/2/layout/IconVerticalSolidList"/>
    <dgm:cxn modelId="{38CA7ADE-92FE-4917-AC2E-98CD7D7D16FD}" type="presParOf" srcId="{68F1012D-A72E-4FDF-98D4-7DA3BEE4B1C8}" destId="{1E7BBDB0-0183-4C32-8EEF-D059A3F4E190}" srcOrd="2" destOrd="0" presId="urn:microsoft.com/office/officeart/2018/2/layout/IconVerticalSolidList"/>
    <dgm:cxn modelId="{C31CBE95-4A37-42D3-865B-BDAD5CA81225}" type="presParOf" srcId="{1E7BBDB0-0183-4C32-8EEF-D059A3F4E190}" destId="{B432BC3D-AFE5-4256-8753-4AF2FF4205B8}" srcOrd="0" destOrd="0" presId="urn:microsoft.com/office/officeart/2018/2/layout/IconVerticalSolidList"/>
    <dgm:cxn modelId="{D430F0BE-7211-489B-8537-7CFF64C7680B}" type="presParOf" srcId="{1E7BBDB0-0183-4C32-8EEF-D059A3F4E190}" destId="{248742FB-756D-438C-93A3-6B4E881EAA07}" srcOrd="1" destOrd="0" presId="urn:microsoft.com/office/officeart/2018/2/layout/IconVerticalSolidList"/>
    <dgm:cxn modelId="{7479B662-92C2-4778-B3E3-A0969D87060E}" type="presParOf" srcId="{1E7BBDB0-0183-4C32-8EEF-D059A3F4E190}" destId="{BD294A00-202E-4827-B52B-9B29AF469EB5}" srcOrd="2" destOrd="0" presId="urn:microsoft.com/office/officeart/2018/2/layout/IconVerticalSolidList"/>
    <dgm:cxn modelId="{45BE636A-930E-4DD2-991E-C8CDD27EE32E}" type="presParOf" srcId="{1E7BBDB0-0183-4C32-8EEF-D059A3F4E190}" destId="{E3CE1B90-0045-499D-A783-2593B0C13750}" srcOrd="3" destOrd="0" presId="urn:microsoft.com/office/officeart/2018/2/layout/IconVerticalSolid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641A74A5-F303-4849-8809-2AF6F51B4A0A}" type="doc">
      <dgm:prSet loTypeId="urn:microsoft.com/office/officeart/2018/5/layout/IconCircleLabelList" loCatId="icon" qsTypeId="urn:microsoft.com/office/officeart/2005/8/quickstyle/simple1" qsCatId="simple" csTypeId="urn:microsoft.com/office/officeart/2005/8/colors/accent2_2" csCatId="accent2" phldr="1"/>
      <dgm:spPr/>
      <dgm:t>
        <a:bodyPr/>
        <a:lstStyle/>
        <a:p>
          <a:endParaRPr lang="en-US"/>
        </a:p>
      </dgm:t>
    </dgm:pt>
    <dgm:pt modelId="{895F8662-C8F8-4E23-9868-D4983971FB3D}">
      <dgm:prSet/>
      <dgm:spPr/>
      <dgm:t>
        <a:bodyPr/>
        <a:lstStyle/>
        <a:p>
          <a:pPr>
            <a:defRPr cap="all"/>
          </a:pPr>
          <a:r>
            <a:rPr lang="en-GB"/>
            <a:t>positive work environment</a:t>
          </a:r>
          <a:endParaRPr lang="en-US"/>
        </a:p>
      </dgm:t>
    </dgm:pt>
    <dgm:pt modelId="{6FFEC2B8-B992-4A30-AED4-2552C237D418}" type="parTrans" cxnId="{2CFAB484-5924-4B60-A8A0-E3EDFCE18FB0}">
      <dgm:prSet/>
      <dgm:spPr/>
      <dgm:t>
        <a:bodyPr/>
        <a:lstStyle/>
        <a:p>
          <a:endParaRPr lang="en-US"/>
        </a:p>
      </dgm:t>
    </dgm:pt>
    <dgm:pt modelId="{6B7C630B-B534-4F6C-9BE3-CBE47E78B8C8}" type="sibTrans" cxnId="{2CFAB484-5924-4B60-A8A0-E3EDFCE18FB0}">
      <dgm:prSet/>
      <dgm:spPr/>
      <dgm:t>
        <a:bodyPr/>
        <a:lstStyle/>
        <a:p>
          <a:endParaRPr lang="en-US"/>
        </a:p>
      </dgm:t>
    </dgm:pt>
    <dgm:pt modelId="{771053E4-9019-4ACF-A4EC-029A56CB4BEC}">
      <dgm:prSet/>
      <dgm:spPr/>
      <dgm:t>
        <a:bodyPr/>
        <a:lstStyle/>
        <a:p>
          <a:pPr>
            <a:defRPr cap="all"/>
          </a:pPr>
          <a:r>
            <a:rPr lang="en-GB"/>
            <a:t>career development opportunities </a:t>
          </a:r>
          <a:endParaRPr lang="en-US"/>
        </a:p>
      </dgm:t>
    </dgm:pt>
    <dgm:pt modelId="{C670E65E-47E3-4AC9-BE20-1565D33B6F7C}" type="parTrans" cxnId="{6C788A0B-E488-4FD7-855A-CC7BCDC90C39}">
      <dgm:prSet/>
      <dgm:spPr/>
      <dgm:t>
        <a:bodyPr/>
        <a:lstStyle/>
        <a:p>
          <a:endParaRPr lang="en-US"/>
        </a:p>
      </dgm:t>
    </dgm:pt>
    <dgm:pt modelId="{77FD5E59-1E61-47BC-AD74-FE140ED31CAC}" type="sibTrans" cxnId="{6C788A0B-E488-4FD7-855A-CC7BCDC90C39}">
      <dgm:prSet/>
      <dgm:spPr/>
      <dgm:t>
        <a:bodyPr/>
        <a:lstStyle/>
        <a:p>
          <a:endParaRPr lang="en-US"/>
        </a:p>
      </dgm:t>
    </dgm:pt>
    <dgm:pt modelId="{255FD25E-E107-43EC-BC16-9A7FDB0DAFB3}">
      <dgm:prSet/>
      <dgm:spPr/>
      <dgm:t>
        <a:bodyPr/>
        <a:lstStyle/>
        <a:p>
          <a:pPr>
            <a:defRPr cap="all"/>
          </a:pPr>
          <a:r>
            <a:rPr lang="en-GB"/>
            <a:t>employee benefits </a:t>
          </a:r>
          <a:endParaRPr lang="en-US"/>
        </a:p>
      </dgm:t>
    </dgm:pt>
    <dgm:pt modelId="{4E4565A3-B2B9-4927-B4D4-0C1CCF018CB3}" type="parTrans" cxnId="{C20A2787-14D8-4FD5-90E4-B2C3896D5C02}">
      <dgm:prSet/>
      <dgm:spPr/>
      <dgm:t>
        <a:bodyPr/>
        <a:lstStyle/>
        <a:p>
          <a:endParaRPr lang="en-US"/>
        </a:p>
      </dgm:t>
    </dgm:pt>
    <dgm:pt modelId="{EB4BA7ED-01B0-43E4-B0E8-546F5A5870EC}" type="sibTrans" cxnId="{C20A2787-14D8-4FD5-90E4-B2C3896D5C02}">
      <dgm:prSet/>
      <dgm:spPr/>
      <dgm:t>
        <a:bodyPr/>
        <a:lstStyle/>
        <a:p>
          <a:endParaRPr lang="en-US"/>
        </a:p>
      </dgm:t>
    </dgm:pt>
    <dgm:pt modelId="{BD0E307C-2557-47BB-88E7-96459C7C9334}">
      <dgm:prSet/>
      <dgm:spPr/>
      <dgm:t>
        <a:bodyPr/>
        <a:lstStyle/>
        <a:p>
          <a:pPr>
            <a:defRPr cap="all"/>
          </a:pPr>
          <a:r>
            <a:rPr lang="en-GB"/>
            <a:t>work-life balance initiatives</a:t>
          </a:r>
          <a:endParaRPr lang="en-US"/>
        </a:p>
      </dgm:t>
    </dgm:pt>
    <dgm:pt modelId="{DC557774-1A53-49B8-8082-C26423B9933F}" type="parTrans" cxnId="{8DFE150C-4DA4-412B-BE35-2C36ACEE38AE}">
      <dgm:prSet/>
      <dgm:spPr/>
      <dgm:t>
        <a:bodyPr/>
        <a:lstStyle/>
        <a:p>
          <a:endParaRPr lang="en-US"/>
        </a:p>
      </dgm:t>
    </dgm:pt>
    <dgm:pt modelId="{E16B6E55-0CCF-446C-BAD6-6BB27CC540DD}" type="sibTrans" cxnId="{8DFE150C-4DA4-412B-BE35-2C36ACEE38AE}">
      <dgm:prSet/>
      <dgm:spPr/>
      <dgm:t>
        <a:bodyPr/>
        <a:lstStyle/>
        <a:p>
          <a:endParaRPr lang="en-US"/>
        </a:p>
      </dgm:t>
    </dgm:pt>
    <dgm:pt modelId="{88247487-9ED8-4307-9495-676AE3D3B63C}" type="pres">
      <dgm:prSet presAssocID="{641A74A5-F303-4849-8809-2AF6F51B4A0A}" presName="root" presStyleCnt="0">
        <dgm:presLayoutVars>
          <dgm:dir/>
          <dgm:resizeHandles val="exact"/>
        </dgm:presLayoutVars>
      </dgm:prSet>
      <dgm:spPr/>
    </dgm:pt>
    <dgm:pt modelId="{76AEEF6A-107F-4B90-8150-F2E665DE7004}" type="pres">
      <dgm:prSet presAssocID="{895F8662-C8F8-4E23-9868-D4983971FB3D}" presName="compNode" presStyleCnt="0"/>
      <dgm:spPr/>
    </dgm:pt>
    <dgm:pt modelId="{EC4C2353-D4DB-49CC-A08B-CF5BD3EEA429}" type="pres">
      <dgm:prSet presAssocID="{895F8662-C8F8-4E23-9868-D4983971FB3D}" presName="iconBgRect" presStyleLbl="bgShp" presStyleIdx="0" presStyleCnt="4"/>
      <dgm:spPr/>
    </dgm:pt>
    <dgm:pt modelId="{74775C05-A829-4D07-B965-6699F3ABB8D9}" type="pres">
      <dgm:prSet presAssocID="{895F8662-C8F8-4E23-9868-D4983971FB3D}" presName="iconRect" presStyleLbl="node1" presStyleIdx="0" presStyleCnt="4"/>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Thumbs Up Sign"/>
        </a:ext>
      </dgm:extLst>
    </dgm:pt>
    <dgm:pt modelId="{4BC232C2-E3BD-40BE-84B3-26EED7CE9E20}" type="pres">
      <dgm:prSet presAssocID="{895F8662-C8F8-4E23-9868-D4983971FB3D}" presName="spaceRect" presStyleCnt="0"/>
      <dgm:spPr/>
    </dgm:pt>
    <dgm:pt modelId="{C4500218-97BF-4789-A0B9-5D2ECC816F6C}" type="pres">
      <dgm:prSet presAssocID="{895F8662-C8F8-4E23-9868-D4983971FB3D}" presName="textRect" presStyleLbl="revTx" presStyleIdx="0" presStyleCnt="4">
        <dgm:presLayoutVars>
          <dgm:chMax val="1"/>
          <dgm:chPref val="1"/>
        </dgm:presLayoutVars>
      </dgm:prSet>
      <dgm:spPr/>
    </dgm:pt>
    <dgm:pt modelId="{F8589ADC-5652-4A12-85CE-325F39E56AEC}" type="pres">
      <dgm:prSet presAssocID="{6B7C630B-B534-4F6C-9BE3-CBE47E78B8C8}" presName="sibTrans" presStyleCnt="0"/>
      <dgm:spPr/>
    </dgm:pt>
    <dgm:pt modelId="{5CD5B652-9656-4A49-8FD2-B82BDCC09E32}" type="pres">
      <dgm:prSet presAssocID="{771053E4-9019-4ACF-A4EC-029A56CB4BEC}" presName="compNode" presStyleCnt="0"/>
      <dgm:spPr/>
    </dgm:pt>
    <dgm:pt modelId="{9F72B4A8-949F-46D5-BE0A-0D0E83C298FC}" type="pres">
      <dgm:prSet presAssocID="{771053E4-9019-4ACF-A4EC-029A56CB4BEC}" presName="iconBgRect" presStyleLbl="bgShp" presStyleIdx="1" presStyleCnt="4"/>
      <dgm:spPr/>
    </dgm:pt>
    <dgm:pt modelId="{4CCDD139-F92F-4C9C-82AA-A954F048984F}" type="pres">
      <dgm:prSet presAssocID="{771053E4-9019-4ACF-A4EC-029A56CB4BEC}" presName="iconRect" presStyleLbl="node1" presStyleIdx="1" presStyleCnt="4"/>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Handshake"/>
        </a:ext>
      </dgm:extLst>
    </dgm:pt>
    <dgm:pt modelId="{6514E364-3FBB-44A0-96F5-FB71D6163011}" type="pres">
      <dgm:prSet presAssocID="{771053E4-9019-4ACF-A4EC-029A56CB4BEC}" presName="spaceRect" presStyleCnt="0"/>
      <dgm:spPr/>
    </dgm:pt>
    <dgm:pt modelId="{40EBC860-36C0-4362-AAEC-C1F0F4F50D30}" type="pres">
      <dgm:prSet presAssocID="{771053E4-9019-4ACF-A4EC-029A56CB4BEC}" presName="textRect" presStyleLbl="revTx" presStyleIdx="1" presStyleCnt="4">
        <dgm:presLayoutVars>
          <dgm:chMax val="1"/>
          <dgm:chPref val="1"/>
        </dgm:presLayoutVars>
      </dgm:prSet>
      <dgm:spPr/>
    </dgm:pt>
    <dgm:pt modelId="{B7AFB7AF-6A3A-4512-882D-5D26D0C69874}" type="pres">
      <dgm:prSet presAssocID="{77FD5E59-1E61-47BC-AD74-FE140ED31CAC}" presName="sibTrans" presStyleCnt="0"/>
      <dgm:spPr/>
    </dgm:pt>
    <dgm:pt modelId="{27CD7F57-E36A-4BF7-9E15-29DEEA1131F7}" type="pres">
      <dgm:prSet presAssocID="{255FD25E-E107-43EC-BC16-9A7FDB0DAFB3}" presName="compNode" presStyleCnt="0"/>
      <dgm:spPr/>
    </dgm:pt>
    <dgm:pt modelId="{43AF2B1C-03CE-4201-B241-8EBBB96F4FFF}" type="pres">
      <dgm:prSet presAssocID="{255FD25E-E107-43EC-BC16-9A7FDB0DAFB3}" presName="iconBgRect" presStyleLbl="bgShp" presStyleIdx="2" presStyleCnt="4"/>
      <dgm:spPr/>
    </dgm:pt>
    <dgm:pt modelId="{3C6386A9-5FED-47D1-AA76-9EAE30F2D5CD}" type="pres">
      <dgm:prSet presAssocID="{255FD25E-E107-43EC-BC16-9A7FDB0DAFB3}" presName="iconRect" presStyleLbl="node1" presStyleIdx="2" presStyleCnt="4"/>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a:noFill/>
        </a:ln>
      </dgm:spPr>
      <dgm:extLst>
        <a:ext uri="{E40237B7-FDA0-4F09-8148-C483321AD2D9}">
          <dgm14:cNvPr xmlns:dgm14="http://schemas.microsoft.com/office/drawing/2010/diagram" id="0" name="" descr="Upward trend"/>
        </a:ext>
      </dgm:extLst>
    </dgm:pt>
    <dgm:pt modelId="{4AA8FB8B-13C1-4EF6-8490-304F85EB0F00}" type="pres">
      <dgm:prSet presAssocID="{255FD25E-E107-43EC-BC16-9A7FDB0DAFB3}" presName="spaceRect" presStyleCnt="0"/>
      <dgm:spPr/>
    </dgm:pt>
    <dgm:pt modelId="{1FE50DFA-888F-48D5-A527-2EF2DE081054}" type="pres">
      <dgm:prSet presAssocID="{255FD25E-E107-43EC-BC16-9A7FDB0DAFB3}" presName="textRect" presStyleLbl="revTx" presStyleIdx="2" presStyleCnt="4">
        <dgm:presLayoutVars>
          <dgm:chMax val="1"/>
          <dgm:chPref val="1"/>
        </dgm:presLayoutVars>
      </dgm:prSet>
      <dgm:spPr/>
    </dgm:pt>
    <dgm:pt modelId="{9ECBCAC9-1ED9-4AFE-BB1A-7D7FEB1E1D1F}" type="pres">
      <dgm:prSet presAssocID="{EB4BA7ED-01B0-43E4-B0E8-546F5A5870EC}" presName="sibTrans" presStyleCnt="0"/>
      <dgm:spPr/>
    </dgm:pt>
    <dgm:pt modelId="{7640B86F-47C8-44A1-A5B2-39191C16888B}" type="pres">
      <dgm:prSet presAssocID="{BD0E307C-2557-47BB-88E7-96459C7C9334}" presName="compNode" presStyleCnt="0"/>
      <dgm:spPr/>
    </dgm:pt>
    <dgm:pt modelId="{CD41C1C3-3AD3-40C9-A7F7-F90D75BF3EE6}" type="pres">
      <dgm:prSet presAssocID="{BD0E307C-2557-47BB-88E7-96459C7C9334}" presName="iconBgRect" presStyleLbl="bgShp" presStyleIdx="3" presStyleCnt="4"/>
      <dgm:spPr/>
    </dgm:pt>
    <dgm:pt modelId="{7037D593-31DD-4544-B0E6-E1883CCD6911}" type="pres">
      <dgm:prSet presAssocID="{BD0E307C-2557-47BB-88E7-96459C7C9334}" presName="iconRect" presStyleLbl="node1" presStyleIdx="3" presStyleCnt="4"/>
      <dgm:spPr>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a:noFill/>
        </a:ln>
      </dgm:spPr>
      <dgm:extLst>
        <a:ext uri="{E40237B7-FDA0-4F09-8148-C483321AD2D9}">
          <dgm14:cNvPr xmlns:dgm14="http://schemas.microsoft.com/office/drawing/2010/diagram" id="0" name="" descr="Scales of Justice"/>
        </a:ext>
      </dgm:extLst>
    </dgm:pt>
    <dgm:pt modelId="{BC7F6216-62D9-46DA-A6B3-311CF86A5F49}" type="pres">
      <dgm:prSet presAssocID="{BD0E307C-2557-47BB-88E7-96459C7C9334}" presName="spaceRect" presStyleCnt="0"/>
      <dgm:spPr/>
    </dgm:pt>
    <dgm:pt modelId="{1EAD5D29-A3EF-4422-A82E-3BF7DA5216F1}" type="pres">
      <dgm:prSet presAssocID="{BD0E307C-2557-47BB-88E7-96459C7C9334}" presName="textRect" presStyleLbl="revTx" presStyleIdx="3" presStyleCnt="4">
        <dgm:presLayoutVars>
          <dgm:chMax val="1"/>
          <dgm:chPref val="1"/>
        </dgm:presLayoutVars>
      </dgm:prSet>
      <dgm:spPr/>
    </dgm:pt>
  </dgm:ptLst>
  <dgm:cxnLst>
    <dgm:cxn modelId="{93719302-A448-4DF5-A254-1150922E9CCB}" type="presOf" srcId="{BD0E307C-2557-47BB-88E7-96459C7C9334}" destId="{1EAD5D29-A3EF-4422-A82E-3BF7DA5216F1}" srcOrd="0" destOrd="0" presId="urn:microsoft.com/office/officeart/2018/5/layout/IconCircleLabelList"/>
    <dgm:cxn modelId="{6C788A0B-E488-4FD7-855A-CC7BCDC90C39}" srcId="{641A74A5-F303-4849-8809-2AF6F51B4A0A}" destId="{771053E4-9019-4ACF-A4EC-029A56CB4BEC}" srcOrd="1" destOrd="0" parTransId="{C670E65E-47E3-4AC9-BE20-1565D33B6F7C}" sibTransId="{77FD5E59-1E61-47BC-AD74-FE140ED31CAC}"/>
    <dgm:cxn modelId="{8DFE150C-4DA4-412B-BE35-2C36ACEE38AE}" srcId="{641A74A5-F303-4849-8809-2AF6F51B4A0A}" destId="{BD0E307C-2557-47BB-88E7-96459C7C9334}" srcOrd="3" destOrd="0" parTransId="{DC557774-1A53-49B8-8082-C26423B9933F}" sibTransId="{E16B6E55-0CCF-446C-BAD6-6BB27CC540DD}"/>
    <dgm:cxn modelId="{62665E24-7A51-4F87-8932-9784663E3F4B}" type="presOf" srcId="{255FD25E-E107-43EC-BC16-9A7FDB0DAFB3}" destId="{1FE50DFA-888F-48D5-A527-2EF2DE081054}" srcOrd="0" destOrd="0" presId="urn:microsoft.com/office/officeart/2018/5/layout/IconCircleLabelList"/>
    <dgm:cxn modelId="{1B74CF56-8B98-4464-AA17-F07E7C935411}" type="presOf" srcId="{641A74A5-F303-4849-8809-2AF6F51B4A0A}" destId="{88247487-9ED8-4307-9495-676AE3D3B63C}" srcOrd="0" destOrd="0" presId="urn:microsoft.com/office/officeart/2018/5/layout/IconCircleLabelList"/>
    <dgm:cxn modelId="{2CFAB484-5924-4B60-A8A0-E3EDFCE18FB0}" srcId="{641A74A5-F303-4849-8809-2AF6F51B4A0A}" destId="{895F8662-C8F8-4E23-9868-D4983971FB3D}" srcOrd="0" destOrd="0" parTransId="{6FFEC2B8-B992-4A30-AED4-2552C237D418}" sibTransId="{6B7C630B-B534-4F6C-9BE3-CBE47E78B8C8}"/>
    <dgm:cxn modelId="{C20A2787-14D8-4FD5-90E4-B2C3896D5C02}" srcId="{641A74A5-F303-4849-8809-2AF6F51B4A0A}" destId="{255FD25E-E107-43EC-BC16-9A7FDB0DAFB3}" srcOrd="2" destOrd="0" parTransId="{4E4565A3-B2B9-4927-B4D4-0C1CCF018CB3}" sibTransId="{EB4BA7ED-01B0-43E4-B0E8-546F5A5870EC}"/>
    <dgm:cxn modelId="{9F92B798-80E9-40E6-BA96-F8D8134DB90F}" type="presOf" srcId="{895F8662-C8F8-4E23-9868-D4983971FB3D}" destId="{C4500218-97BF-4789-A0B9-5D2ECC816F6C}" srcOrd="0" destOrd="0" presId="urn:microsoft.com/office/officeart/2018/5/layout/IconCircleLabelList"/>
    <dgm:cxn modelId="{DFE9BDF7-DFB9-4FB2-8E85-4F69E2A7FCDB}" type="presOf" srcId="{771053E4-9019-4ACF-A4EC-029A56CB4BEC}" destId="{40EBC860-36C0-4362-AAEC-C1F0F4F50D30}" srcOrd="0" destOrd="0" presId="urn:microsoft.com/office/officeart/2018/5/layout/IconCircleLabelList"/>
    <dgm:cxn modelId="{05E64FB1-E40D-430F-A5BE-D7D5615687D3}" type="presParOf" srcId="{88247487-9ED8-4307-9495-676AE3D3B63C}" destId="{76AEEF6A-107F-4B90-8150-F2E665DE7004}" srcOrd="0" destOrd="0" presId="urn:microsoft.com/office/officeart/2018/5/layout/IconCircleLabelList"/>
    <dgm:cxn modelId="{24C52F89-8E2A-4088-9160-2712E3795BBB}" type="presParOf" srcId="{76AEEF6A-107F-4B90-8150-F2E665DE7004}" destId="{EC4C2353-D4DB-49CC-A08B-CF5BD3EEA429}" srcOrd="0" destOrd="0" presId="urn:microsoft.com/office/officeart/2018/5/layout/IconCircleLabelList"/>
    <dgm:cxn modelId="{952B0A80-B5E5-4EF1-8A2B-86F04560FA2A}" type="presParOf" srcId="{76AEEF6A-107F-4B90-8150-F2E665DE7004}" destId="{74775C05-A829-4D07-B965-6699F3ABB8D9}" srcOrd="1" destOrd="0" presId="urn:microsoft.com/office/officeart/2018/5/layout/IconCircleLabelList"/>
    <dgm:cxn modelId="{66DF56AB-9D11-4D0B-94CC-9EF26A337895}" type="presParOf" srcId="{76AEEF6A-107F-4B90-8150-F2E665DE7004}" destId="{4BC232C2-E3BD-40BE-84B3-26EED7CE9E20}" srcOrd="2" destOrd="0" presId="urn:microsoft.com/office/officeart/2018/5/layout/IconCircleLabelList"/>
    <dgm:cxn modelId="{B0365C70-305C-49C0-8EEF-CB026D2F8311}" type="presParOf" srcId="{76AEEF6A-107F-4B90-8150-F2E665DE7004}" destId="{C4500218-97BF-4789-A0B9-5D2ECC816F6C}" srcOrd="3" destOrd="0" presId="urn:microsoft.com/office/officeart/2018/5/layout/IconCircleLabelList"/>
    <dgm:cxn modelId="{3F7935F0-F465-4B1D-A2B1-24DB1519DF31}" type="presParOf" srcId="{88247487-9ED8-4307-9495-676AE3D3B63C}" destId="{F8589ADC-5652-4A12-85CE-325F39E56AEC}" srcOrd="1" destOrd="0" presId="urn:microsoft.com/office/officeart/2018/5/layout/IconCircleLabelList"/>
    <dgm:cxn modelId="{5975FF08-AF12-40A0-AA6B-CDFEF2B3A0BD}" type="presParOf" srcId="{88247487-9ED8-4307-9495-676AE3D3B63C}" destId="{5CD5B652-9656-4A49-8FD2-B82BDCC09E32}" srcOrd="2" destOrd="0" presId="urn:microsoft.com/office/officeart/2018/5/layout/IconCircleLabelList"/>
    <dgm:cxn modelId="{5216AF8E-A174-44FD-AC2F-AA81FF0CB3E4}" type="presParOf" srcId="{5CD5B652-9656-4A49-8FD2-B82BDCC09E32}" destId="{9F72B4A8-949F-46D5-BE0A-0D0E83C298FC}" srcOrd="0" destOrd="0" presId="urn:microsoft.com/office/officeart/2018/5/layout/IconCircleLabelList"/>
    <dgm:cxn modelId="{228E81D7-BBF4-441A-8011-C312E051ED30}" type="presParOf" srcId="{5CD5B652-9656-4A49-8FD2-B82BDCC09E32}" destId="{4CCDD139-F92F-4C9C-82AA-A954F048984F}" srcOrd="1" destOrd="0" presId="urn:microsoft.com/office/officeart/2018/5/layout/IconCircleLabelList"/>
    <dgm:cxn modelId="{836E2F30-5CAE-41C2-B5D5-8091EC31962E}" type="presParOf" srcId="{5CD5B652-9656-4A49-8FD2-B82BDCC09E32}" destId="{6514E364-3FBB-44A0-96F5-FB71D6163011}" srcOrd="2" destOrd="0" presId="urn:microsoft.com/office/officeart/2018/5/layout/IconCircleLabelList"/>
    <dgm:cxn modelId="{8B8AB3A5-997D-4AE6-9578-1BED1B84A7A3}" type="presParOf" srcId="{5CD5B652-9656-4A49-8FD2-B82BDCC09E32}" destId="{40EBC860-36C0-4362-AAEC-C1F0F4F50D30}" srcOrd="3" destOrd="0" presId="urn:microsoft.com/office/officeart/2018/5/layout/IconCircleLabelList"/>
    <dgm:cxn modelId="{6F36065C-1C45-4384-BE86-F8DCA96C0D04}" type="presParOf" srcId="{88247487-9ED8-4307-9495-676AE3D3B63C}" destId="{B7AFB7AF-6A3A-4512-882D-5D26D0C69874}" srcOrd="3" destOrd="0" presId="urn:microsoft.com/office/officeart/2018/5/layout/IconCircleLabelList"/>
    <dgm:cxn modelId="{8E6FDAD0-B0EE-48E2-8AC6-9376F16F0B37}" type="presParOf" srcId="{88247487-9ED8-4307-9495-676AE3D3B63C}" destId="{27CD7F57-E36A-4BF7-9E15-29DEEA1131F7}" srcOrd="4" destOrd="0" presId="urn:microsoft.com/office/officeart/2018/5/layout/IconCircleLabelList"/>
    <dgm:cxn modelId="{40115700-8761-4B07-9C4C-9E40D4603506}" type="presParOf" srcId="{27CD7F57-E36A-4BF7-9E15-29DEEA1131F7}" destId="{43AF2B1C-03CE-4201-B241-8EBBB96F4FFF}" srcOrd="0" destOrd="0" presId="urn:microsoft.com/office/officeart/2018/5/layout/IconCircleLabelList"/>
    <dgm:cxn modelId="{275352A7-7476-45FC-8062-B132BE6CB894}" type="presParOf" srcId="{27CD7F57-E36A-4BF7-9E15-29DEEA1131F7}" destId="{3C6386A9-5FED-47D1-AA76-9EAE30F2D5CD}" srcOrd="1" destOrd="0" presId="urn:microsoft.com/office/officeart/2018/5/layout/IconCircleLabelList"/>
    <dgm:cxn modelId="{18A7D6D9-4E95-46AA-BF61-29D5CBF8C53F}" type="presParOf" srcId="{27CD7F57-E36A-4BF7-9E15-29DEEA1131F7}" destId="{4AA8FB8B-13C1-4EF6-8490-304F85EB0F00}" srcOrd="2" destOrd="0" presId="urn:microsoft.com/office/officeart/2018/5/layout/IconCircleLabelList"/>
    <dgm:cxn modelId="{F23B555A-D2EF-421E-85DC-25F899D1626A}" type="presParOf" srcId="{27CD7F57-E36A-4BF7-9E15-29DEEA1131F7}" destId="{1FE50DFA-888F-48D5-A527-2EF2DE081054}" srcOrd="3" destOrd="0" presId="urn:microsoft.com/office/officeart/2018/5/layout/IconCircleLabelList"/>
    <dgm:cxn modelId="{673DFE7A-8509-423D-9F74-5AF7CD9E71FB}" type="presParOf" srcId="{88247487-9ED8-4307-9495-676AE3D3B63C}" destId="{9ECBCAC9-1ED9-4AFE-BB1A-7D7FEB1E1D1F}" srcOrd="5" destOrd="0" presId="urn:microsoft.com/office/officeart/2018/5/layout/IconCircleLabelList"/>
    <dgm:cxn modelId="{E69AA4B8-2202-421D-8145-E50419B07C89}" type="presParOf" srcId="{88247487-9ED8-4307-9495-676AE3D3B63C}" destId="{7640B86F-47C8-44A1-A5B2-39191C16888B}" srcOrd="6" destOrd="0" presId="urn:microsoft.com/office/officeart/2018/5/layout/IconCircleLabelList"/>
    <dgm:cxn modelId="{3FCA2102-6940-44C6-BB92-691322E3CB20}" type="presParOf" srcId="{7640B86F-47C8-44A1-A5B2-39191C16888B}" destId="{CD41C1C3-3AD3-40C9-A7F7-F90D75BF3EE6}" srcOrd="0" destOrd="0" presId="urn:microsoft.com/office/officeart/2018/5/layout/IconCircleLabelList"/>
    <dgm:cxn modelId="{98A45C3D-C05B-4F74-BF47-C078042104EC}" type="presParOf" srcId="{7640B86F-47C8-44A1-A5B2-39191C16888B}" destId="{7037D593-31DD-4544-B0E6-E1883CCD6911}" srcOrd="1" destOrd="0" presId="urn:microsoft.com/office/officeart/2018/5/layout/IconCircleLabelList"/>
    <dgm:cxn modelId="{8488FFA2-4924-4A17-8A6B-98DE2166D00C}" type="presParOf" srcId="{7640B86F-47C8-44A1-A5B2-39191C16888B}" destId="{BC7F6216-62D9-46DA-A6B3-311CF86A5F49}" srcOrd="2" destOrd="0" presId="urn:microsoft.com/office/officeart/2018/5/layout/IconCircleLabelList"/>
    <dgm:cxn modelId="{C9273930-8CC1-4B23-8622-9B9EDE73BE71}" type="presParOf" srcId="{7640B86F-47C8-44A1-A5B2-39191C16888B}" destId="{1EAD5D29-A3EF-4422-A82E-3BF7DA5216F1}" srcOrd="3" destOrd="0" presId="urn:microsoft.com/office/officeart/2018/5/layout/IconCircleLabel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3198A1A0-2A78-43F7-BAF0-47C6E8543209}" type="doc">
      <dgm:prSet loTypeId="urn:microsoft.com/office/officeart/2018/2/layout/IconVerticalSolidList" loCatId="icon" qsTypeId="urn:microsoft.com/office/officeart/2005/8/quickstyle/simple1" qsCatId="simple" csTypeId="urn:microsoft.com/office/officeart/2005/8/colors/accent2_2" csCatId="accent2" phldr="1"/>
      <dgm:spPr/>
      <dgm:t>
        <a:bodyPr/>
        <a:lstStyle/>
        <a:p>
          <a:endParaRPr lang="en-US"/>
        </a:p>
      </dgm:t>
    </dgm:pt>
    <dgm:pt modelId="{C5D42F69-4AD7-448A-8EB8-38DAF10076DF}">
      <dgm:prSet/>
      <dgm:spPr/>
      <dgm:t>
        <a:bodyPr/>
        <a:lstStyle/>
        <a:p>
          <a:r>
            <a:rPr lang="en-GB" dirty="0"/>
            <a:t>effective long-term talent acquisition strategy</a:t>
          </a:r>
          <a:endParaRPr lang="en-US" dirty="0"/>
        </a:p>
      </dgm:t>
    </dgm:pt>
    <dgm:pt modelId="{9D2D238E-A5F0-42F7-A044-820942FD1CAE}" type="parTrans" cxnId="{07236F8D-4E07-48A9-AE20-A8B3F111EBDF}">
      <dgm:prSet/>
      <dgm:spPr/>
      <dgm:t>
        <a:bodyPr/>
        <a:lstStyle/>
        <a:p>
          <a:endParaRPr lang="en-US"/>
        </a:p>
      </dgm:t>
    </dgm:pt>
    <dgm:pt modelId="{FCCB7170-4BFD-4049-BA4A-1A05F4A32016}" type="sibTrans" cxnId="{07236F8D-4E07-48A9-AE20-A8B3F111EBDF}">
      <dgm:prSet/>
      <dgm:spPr/>
      <dgm:t>
        <a:bodyPr/>
        <a:lstStyle/>
        <a:p>
          <a:endParaRPr lang="en-US"/>
        </a:p>
      </dgm:t>
    </dgm:pt>
    <dgm:pt modelId="{01B194A1-0BF2-4805-8892-EEF602592C61}">
      <dgm:prSet/>
      <dgm:spPr/>
      <dgm:t>
        <a:bodyPr/>
        <a:lstStyle/>
        <a:p>
          <a:r>
            <a:rPr lang="en-GB" dirty="0"/>
            <a:t>Partnering with hospitality schools or universities</a:t>
          </a:r>
          <a:endParaRPr lang="en-US" dirty="0"/>
        </a:p>
      </dgm:t>
    </dgm:pt>
    <dgm:pt modelId="{69668917-B52E-4F18-AC30-FC91B193DE34}" type="parTrans" cxnId="{ABECE1CF-1BEC-4714-98DD-F847DC4B61A3}">
      <dgm:prSet/>
      <dgm:spPr/>
      <dgm:t>
        <a:bodyPr/>
        <a:lstStyle/>
        <a:p>
          <a:endParaRPr lang="en-US"/>
        </a:p>
      </dgm:t>
    </dgm:pt>
    <dgm:pt modelId="{987790A8-690E-4598-A1E1-91CDFE59C998}" type="sibTrans" cxnId="{ABECE1CF-1BEC-4714-98DD-F847DC4B61A3}">
      <dgm:prSet/>
      <dgm:spPr/>
      <dgm:t>
        <a:bodyPr/>
        <a:lstStyle/>
        <a:p>
          <a:endParaRPr lang="en-US"/>
        </a:p>
      </dgm:t>
    </dgm:pt>
    <dgm:pt modelId="{0FBE9452-49F1-4898-8DD5-67760D151B2E}" type="pres">
      <dgm:prSet presAssocID="{3198A1A0-2A78-43F7-BAF0-47C6E8543209}" presName="root" presStyleCnt="0">
        <dgm:presLayoutVars>
          <dgm:dir/>
          <dgm:resizeHandles val="exact"/>
        </dgm:presLayoutVars>
      </dgm:prSet>
      <dgm:spPr/>
    </dgm:pt>
    <dgm:pt modelId="{D134BA46-D517-46D4-A801-FEDE5CA3D33E}" type="pres">
      <dgm:prSet presAssocID="{C5D42F69-4AD7-448A-8EB8-38DAF10076DF}" presName="compNode" presStyleCnt="0"/>
      <dgm:spPr/>
    </dgm:pt>
    <dgm:pt modelId="{7CF36BC9-C4F4-4E5B-87BF-6C716AD990A3}" type="pres">
      <dgm:prSet presAssocID="{C5D42F69-4AD7-448A-8EB8-38DAF10076DF}" presName="bgRect" presStyleLbl="bgShp" presStyleIdx="0" presStyleCnt="2"/>
      <dgm:spPr/>
    </dgm:pt>
    <dgm:pt modelId="{AD7A8972-2287-472D-B170-CAFBB2F58E49}" type="pres">
      <dgm:prSet presAssocID="{C5D42F69-4AD7-448A-8EB8-38DAF10076DF}" presName="iconRect" presStyleLbl="node1" presStyleIdx="0" presStyleCnt="2"/>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Handshake"/>
        </a:ext>
      </dgm:extLst>
    </dgm:pt>
    <dgm:pt modelId="{3F8BC54B-5102-46C5-B1CD-091BBB8C7AB6}" type="pres">
      <dgm:prSet presAssocID="{C5D42F69-4AD7-448A-8EB8-38DAF10076DF}" presName="spaceRect" presStyleCnt="0"/>
      <dgm:spPr/>
    </dgm:pt>
    <dgm:pt modelId="{858CC8BD-662E-4332-9D45-001138BFB13D}" type="pres">
      <dgm:prSet presAssocID="{C5D42F69-4AD7-448A-8EB8-38DAF10076DF}" presName="parTx" presStyleLbl="revTx" presStyleIdx="0" presStyleCnt="2">
        <dgm:presLayoutVars>
          <dgm:chMax val="0"/>
          <dgm:chPref val="0"/>
        </dgm:presLayoutVars>
      </dgm:prSet>
      <dgm:spPr/>
    </dgm:pt>
    <dgm:pt modelId="{80E0AFF5-8ADB-4239-A03B-94D333017062}" type="pres">
      <dgm:prSet presAssocID="{FCCB7170-4BFD-4049-BA4A-1A05F4A32016}" presName="sibTrans" presStyleCnt="0"/>
      <dgm:spPr/>
    </dgm:pt>
    <dgm:pt modelId="{0E516224-74E6-4B65-BAF0-C2D4A3683DE8}" type="pres">
      <dgm:prSet presAssocID="{01B194A1-0BF2-4805-8892-EEF602592C61}" presName="compNode" presStyleCnt="0"/>
      <dgm:spPr/>
    </dgm:pt>
    <dgm:pt modelId="{70BC52F1-D17B-4076-878F-0FEE725BC049}" type="pres">
      <dgm:prSet presAssocID="{01B194A1-0BF2-4805-8892-EEF602592C61}" presName="bgRect" presStyleLbl="bgShp" presStyleIdx="1" presStyleCnt="2"/>
      <dgm:spPr/>
    </dgm:pt>
    <dgm:pt modelId="{688BF6B0-30A0-4C8C-B906-8809E664AE7C}" type="pres">
      <dgm:prSet presAssocID="{01B194A1-0BF2-4805-8892-EEF602592C61}" presName="iconRect" presStyleLbl="node1" presStyleIdx="1" presStyleCnt="2"/>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Classroom"/>
        </a:ext>
      </dgm:extLst>
    </dgm:pt>
    <dgm:pt modelId="{32EF2910-5F66-4E4C-BAF5-5C22FC778921}" type="pres">
      <dgm:prSet presAssocID="{01B194A1-0BF2-4805-8892-EEF602592C61}" presName="spaceRect" presStyleCnt="0"/>
      <dgm:spPr/>
    </dgm:pt>
    <dgm:pt modelId="{9D8C687D-CFFC-4F16-B2DE-5D9A9744D04B}" type="pres">
      <dgm:prSet presAssocID="{01B194A1-0BF2-4805-8892-EEF602592C61}" presName="parTx" presStyleLbl="revTx" presStyleIdx="1" presStyleCnt="2">
        <dgm:presLayoutVars>
          <dgm:chMax val="0"/>
          <dgm:chPref val="0"/>
        </dgm:presLayoutVars>
      </dgm:prSet>
      <dgm:spPr/>
    </dgm:pt>
  </dgm:ptLst>
  <dgm:cxnLst>
    <dgm:cxn modelId="{EF82BD06-418C-418B-90AF-A1B016CD07D8}" type="presOf" srcId="{3198A1A0-2A78-43F7-BAF0-47C6E8543209}" destId="{0FBE9452-49F1-4898-8DD5-67760D151B2E}" srcOrd="0" destOrd="0" presId="urn:microsoft.com/office/officeart/2018/2/layout/IconVerticalSolidList"/>
    <dgm:cxn modelId="{57C30A39-1144-4E7B-8D57-0F087CF1990A}" type="presOf" srcId="{C5D42F69-4AD7-448A-8EB8-38DAF10076DF}" destId="{858CC8BD-662E-4332-9D45-001138BFB13D}" srcOrd="0" destOrd="0" presId="urn:microsoft.com/office/officeart/2018/2/layout/IconVerticalSolidList"/>
    <dgm:cxn modelId="{07236F8D-4E07-48A9-AE20-A8B3F111EBDF}" srcId="{3198A1A0-2A78-43F7-BAF0-47C6E8543209}" destId="{C5D42F69-4AD7-448A-8EB8-38DAF10076DF}" srcOrd="0" destOrd="0" parTransId="{9D2D238E-A5F0-42F7-A044-820942FD1CAE}" sibTransId="{FCCB7170-4BFD-4049-BA4A-1A05F4A32016}"/>
    <dgm:cxn modelId="{783E84C8-1A05-479F-A9B4-B954C4741E7A}" type="presOf" srcId="{01B194A1-0BF2-4805-8892-EEF602592C61}" destId="{9D8C687D-CFFC-4F16-B2DE-5D9A9744D04B}" srcOrd="0" destOrd="0" presId="urn:microsoft.com/office/officeart/2018/2/layout/IconVerticalSolidList"/>
    <dgm:cxn modelId="{ABECE1CF-1BEC-4714-98DD-F847DC4B61A3}" srcId="{3198A1A0-2A78-43F7-BAF0-47C6E8543209}" destId="{01B194A1-0BF2-4805-8892-EEF602592C61}" srcOrd="1" destOrd="0" parTransId="{69668917-B52E-4F18-AC30-FC91B193DE34}" sibTransId="{987790A8-690E-4598-A1E1-91CDFE59C998}"/>
    <dgm:cxn modelId="{25474E3A-460F-4FB0-8179-6FFBB6359791}" type="presParOf" srcId="{0FBE9452-49F1-4898-8DD5-67760D151B2E}" destId="{D134BA46-D517-46D4-A801-FEDE5CA3D33E}" srcOrd="0" destOrd="0" presId="urn:microsoft.com/office/officeart/2018/2/layout/IconVerticalSolidList"/>
    <dgm:cxn modelId="{308741DD-4EF8-4157-8B6C-3389C16A9E94}" type="presParOf" srcId="{D134BA46-D517-46D4-A801-FEDE5CA3D33E}" destId="{7CF36BC9-C4F4-4E5B-87BF-6C716AD990A3}" srcOrd="0" destOrd="0" presId="urn:microsoft.com/office/officeart/2018/2/layout/IconVerticalSolidList"/>
    <dgm:cxn modelId="{77FE580F-4609-440A-98FD-7E7B34F4E31E}" type="presParOf" srcId="{D134BA46-D517-46D4-A801-FEDE5CA3D33E}" destId="{AD7A8972-2287-472D-B170-CAFBB2F58E49}" srcOrd="1" destOrd="0" presId="urn:microsoft.com/office/officeart/2018/2/layout/IconVerticalSolidList"/>
    <dgm:cxn modelId="{91D83939-6011-4D57-BDA5-E30444ED1C19}" type="presParOf" srcId="{D134BA46-D517-46D4-A801-FEDE5CA3D33E}" destId="{3F8BC54B-5102-46C5-B1CD-091BBB8C7AB6}" srcOrd="2" destOrd="0" presId="urn:microsoft.com/office/officeart/2018/2/layout/IconVerticalSolidList"/>
    <dgm:cxn modelId="{9CE80F49-F31F-4A53-A6E2-363D7E6105D3}" type="presParOf" srcId="{D134BA46-D517-46D4-A801-FEDE5CA3D33E}" destId="{858CC8BD-662E-4332-9D45-001138BFB13D}" srcOrd="3" destOrd="0" presId="urn:microsoft.com/office/officeart/2018/2/layout/IconVerticalSolidList"/>
    <dgm:cxn modelId="{6921D84E-FCA9-4111-A5F6-5F05C4AEDE63}" type="presParOf" srcId="{0FBE9452-49F1-4898-8DD5-67760D151B2E}" destId="{80E0AFF5-8ADB-4239-A03B-94D333017062}" srcOrd="1" destOrd="0" presId="urn:microsoft.com/office/officeart/2018/2/layout/IconVerticalSolidList"/>
    <dgm:cxn modelId="{71AD46CA-C361-42FF-99DA-77D46EBE5A15}" type="presParOf" srcId="{0FBE9452-49F1-4898-8DD5-67760D151B2E}" destId="{0E516224-74E6-4B65-BAF0-C2D4A3683DE8}" srcOrd="2" destOrd="0" presId="urn:microsoft.com/office/officeart/2018/2/layout/IconVerticalSolidList"/>
    <dgm:cxn modelId="{E46119FA-421D-41E8-81BF-0BE5D6146FFB}" type="presParOf" srcId="{0E516224-74E6-4B65-BAF0-C2D4A3683DE8}" destId="{70BC52F1-D17B-4076-878F-0FEE725BC049}" srcOrd="0" destOrd="0" presId="urn:microsoft.com/office/officeart/2018/2/layout/IconVerticalSolidList"/>
    <dgm:cxn modelId="{79696BD1-D24D-4C19-B35C-4D0D2017EF2A}" type="presParOf" srcId="{0E516224-74E6-4B65-BAF0-C2D4A3683DE8}" destId="{688BF6B0-30A0-4C8C-B906-8809E664AE7C}" srcOrd="1" destOrd="0" presId="urn:microsoft.com/office/officeart/2018/2/layout/IconVerticalSolidList"/>
    <dgm:cxn modelId="{E0D73010-AB3B-4229-AA7B-5F3F17760A5D}" type="presParOf" srcId="{0E516224-74E6-4B65-BAF0-C2D4A3683DE8}" destId="{32EF2910-5F66-4E4C-BAF5-5C22FC778921}" srcOrd="2" destOrd="0" presId="urn:microsoft.com/office/officeart/2018/2/layout/IconVerticalSolidList"/>
    <dgm:cxn modelId="{0000B85F-08FE-4B9E-819E-4EF13182C415}" type="presParOf" srcId="{0E516224-74E6-4B65-BAF0-C2D4A3683DE8}" destId="{9D8C687D-CFFC-4F16-B2DE-5D9A9744D04B}" srcOrd="3" destOrd="0" presId="urn:microsoft.com/office/officeart/2018/2/layout/IconVerticalSolid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8.xml><?xml version="1.0" encoding="utf-8"?>
<dgm:dataModel xmlns:dgm="http://schemas.openxmlformats.org/drawingml/2006/diagram" xmlns:a="http://schemas.openxmlformats.org/drawingml/2006/main">
  <dgm:ptLst>
    <dgm:pt modelId="{28DC1C1F-F7DB-44C5-9896-70E88B88401B}" type="doc">
      <dgm:prSet loTypeId="urn:microsoft.com/office/officeart/2018/5/layout/IconCircleLabelList" loCatId="icon" qsTypeId="urn:microsoft.com/office/officeart/2005/8/quickstyle/simple1" qsCatId="simple" csTypeId="urn:microsoft.com/office/officeart/2005/8/colors/accent2_2" csCatId="accent2" phldr="1"/>
      <dgm:spPr/>
      <dgm:t>
        <a:bodyPr/>
        <a:lstStyle/>
        <a:p>
          <a:endParaRPr lang="en-US"/>
        </a:p>
      </dgm:t>
    </dgm:pt>
    <dgm:pt modelId="{70D53E10-D9D1-47D0-A8DB-CB7AF69A37B4}">
      <dgm:prSet/>
      <dgm:spPr/>
      <dgm:t>
        <a:bodyPr/>
        <a:lstStyle/>
        <a:p>
          <a:pPr>
            <a:defRPr cap="all"/>
          </a:pPr>
          <a:r>
            <a:rPr lang="en-GB" b="0" i="0"/>
            <a:t>Monetary Incentives</a:t>
          </a:r>
          <a:endParaRPr lang="en-US"/>
        </a:p>
      </dgm:t>
    </dgm:pt>
    <dgm:pt modelId="{59C138CF-466A-4B98-9644-52BFB0BC147E}" type="parTrans" cxnId="{16588EA3-9F82-464D-80C2-24F7CA798E85}">
      <dgm:prSet/>
      <dgm:spPr/>
      <dgm:t>
        <a:bodyPr/>
        <a:lstStyle/>
        <a:p>
          <a:endParaRPr lang="en-US"/>
        </a:p>
      </dgm:t>
    </dgm:pt>
    <dgm:pt modelId="{A62201C4-E726-406F-8EE5-8282473DCEAD}" type="sibTrans" cxnId="{16588EA3-9F82-464D-80C2-24F7CA798E85}">
      <dgm:prSet/>
      <dgm:spPr/>
      <dgm:t>
        <a:bodyPr/>
        <a:lstStyle/>
        <a:p>
          <a:endParaRPr lang="en-US"/>
        </a:p>
      </dgm:t>
    </dgm:pt>
    <dgm:pt modelId="{D2D1286F-E8AD-4E82-BD4F-C253AAFC21D1}">
      <dgm:prSet/>
      <dgm:spPr/>
      <dgm:t>
        <a:bodyPr/>
        <a:lstStyle/>
        <a:p>
          <a:pPr>
            <a:defRPr cap="all"/>
          </a:pPr>
          <a:r>
            <a:rPr lang="en-GB" b="0" i="0"/>
            <a:t>Non-Monetary Incentives</a:t>
          </a:r>
          <a:endParaRPr lang="en-US"/>
        </a:p>
      </dgm:t>
    </dgm:pt>
    <dgm:pt modelId="{D3993453-60AC-41C5-AA26-4E6BF8B551C9}" type="parTrans" cxnId="{790A01DB-0713-4560-AFB0-86D1CC0F3701}">
      <dgm:prSet/>
      <dgm:spPr/>
      <dgm:t>
        <a:bodyPr/>
        <a:lstStyle/>
        <a:p>
          <a:endParaRPr lang="en-US"/>
        </a:p>
      </dgm:t>
    </dgm:pt>
    <dgm:pt modelId="{5C4EC46B-0FEE-4725-B42D-D042B96ADC87}" type="sibTrans" cxnId="{790A01DB-0713-4560-AFB0-86D1CC0F3701}">
      <dgm:prSet/>
      <dgm:spPr/>
      <dgm:t>
        <a:bodyPr/>
        <a:lstStyle/>
        <a:p>
          <a:endParaRPr lang="en-US"/>
        </a:p>
      </dgm:t>
    </dgm:pt>
    <dgm:pt modelId="{F97BB9A3-72B3-46FC-98CE-DD6AB2139AB8}" type="pres">
      <dgm:prSet presAssocID="{28DC1C1F-F7DB-44C5-9896-70E88B88401B}" presName="root" presStyleCnt="0">
        <dgm:presLayoutVars>
          <dgm:dir/>
          <dgm:resizeHandles val="exact"/>
        </dgm:presLayoutVars>
      </dgm:prSet>
      <dgm:spPr/>
    </dgm:pt>
    <dgm:pt modelId="{43FC80A9-A7F1-44A9-81AF-3D20E6CCD3D2}" type="pres">
      <dgm:prSet presAssocID="{70D53E10-D9D1-47D0-A8DB-CB7AF69A37B4}" presName="compNode" presStyleCnt="0"/>
      <dgm:spPr/>
    </dgm:pt>
    <dgm:pt modelId="{5B3EDC56-C00E-4E18-ACDC-BB0F581111C5}" type="pres">
      <dgm:prSet presAssocID="{70D53E10-D9D1-47D0-A8DB-CB7AF69A37B4}" presName="iconBgRect" presStyleLbl="bgShp" presStyleIdx="0" presStyleCnt="2"/>
      <dgm:spPr/>
    </dgm:pt>
    <dgm:pt modelId="{715DE331-9824-4CC1-9823-4B6DC7387456}" type="pres">
      <dgm:prSet presAssocID="{70D53E10-D9D1-47D0-A8DB-CB7AF69A37B4}" presName="iconRect" presStyleLbl="node1" presStyleIdx="0" presStyleCnt="2"/>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Money"/>
        </a:ext>
      </dgm:extLst>
    </dgm:pt>
    <dgm:pt modelId="{079E04A8-CEAC-4599-AEC9-6337FA09E75D}" type="pres">
      <dgm:prSet presAssocID="{70D53E10-D9D1-47D0-A8DB-CB7AF69A37B4}" presName="spaceRect" presStyleCnt="0"/>
      <dgm:spPr/>
    </dgm:pt>
    <dgm:pt modelId="{915563C2-495F-4D0B-B7CE-F85DDF77113F}" type="pres">
      <dgm:prSet presAssocID="{70D53E10-D9D1-47D0-A8DB-CB7AF69A37B4}" presName="textRect" presStyleLbl="revTx" presStyleIdx="0" presStyleCnt="2">
        <dgm:presLayoutVars>
          <dgm:chMax val="1"/>
          <dgm:chPref val="1"/>
        </dgm:presLayoutVars>
      </dgm:prSet>
      <dgm:spPr/>
    </dgm:pt>
    <dgm:pt modelId="{4273DE1F-5501-49E6-B48A-48F13780613E}" type="pres">
      <dgm:prSet presAssocID="{A62201C4-E726-406F-8EE5-8282473DCEAD}" presName="sibTrans" presStyleCnt="0"/>
      <dgm:spPr/>
    </dgm:pt>
    <dgm:pt modelId="{1EC8154F-AFA6-4395-944F-84CC8BFFBE3E}" type="pres">
      <dgm:prSet presAssocID="{D2D1286F-E8AD-4E82-BD4F-C253AAFC21D1}" presName="compNode" presStyleCnt="0"/>
      <dgm:spPr/>
    </dgm:pt>
    <dgm:pt modelId="{084C4EE6-803D-4A22-8C82-523D023CAD4B}" type="pres">
      <dgm:prSet presAssocID="{D2D1286F-E8AD-4E82-BD4F-C253AAFC21D1}" presName="iconBgRect" presStyleLbl="bgShp" presStyleIdx="1" presStyleCnt="2"/>
      <dgm:spPr/>
    </dgm:pt>
    <dgm:pt modelId="{7AD553F2-62AE-4C52-A0A5-20A6CBD14901}" type="pres">
      <dgm:prSet presAssocID="{D2D1286F-E8AD-4E82-BD4F-C253AAFC21D1}" presName="iconRect" presStyleLbl="node1" presStyleIdx="1" presStyleCnt="2"/>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Coins"/>
        </a:ext>
      </dgm:extLst>
    </dgm:pt>
    <dgm:pt modelId="{09336022-467A-483E-A1DE-C5B4CA8E71F6}" type="pres">
      <dgm:prSet presAssocID="{D2D1286F-E8AD-4E82-BD4F-C253AAFC21D1}" presName="spaceRect" presStyleCnt="0"/>
      <dgm:spPr/>
    </dgm:pt>
    <dgm:pt modelId="{2B9D5761-154E-45E1-929B-83DD801D3870}" type="pres">
      <dgm:prSet presAssocID="{D2D1286F-E8AD-4E82-BD4F-C253AAFC21D1}" presName="textRect" presStyleLbl="revTx" presStyleIdx="1" presStyleCnt="2">
        <dgm:presLayoutVars>
          <dgm:chMax val="1"/>
          <dgm:chPref val="1"/>
        </dgm:presLayoutVars>
      </dgm:prSet>
      <dgm:spPr/>
    </dgm:pt>
  </dgm:ptLst>
  <dgm:cxnLst>
    <dgm:cxn modelId="{16588EA3-9F82-464D-80C2-24F7CA798E85}" srcId="{28DC1C1F-F7DB-44C5-9896-70E88B88401B}" destId="{70D53E10-D9D1-47D0-A8DB-CB7AF69A37B4}" srcOrd="0" destOrd="0" parTransId="{59C138CF-466A-4B98-9644-52BFB0BC147E}" sibTransId="{A62201C4-E726-406F-8EE5-8282473DCEAD}"/>
    <dgm:cxn modelId="{4C02B4B6-ACDC-46BE-BC3F-853277BF752B}" type="presOf" srcId="{D2D1286F-E8AD-4E82-BD4F-C253AAFC21D1}" destId="{2B9D5761-154E-45E1-929B-83DD801D3870}" srcOrd="0" destOrd="0" presId="urn:microsoft.com/office/officeart/2018/5/layout/IconCircleLabelList"/>
    <dgm:cxn modelId="{790A01DB-0713-4560-AFB0-86D1CC0F3701}" srcId="{28DC1C1F-F7DB-44C5-9896-70E88B88401B}" destId="{D2D1286F-E8AD-4E82-BD4F-C253AAFC21D1}" srcOrd="1" destOrd="0" parTransId="{D3993453-60AC-41C5-AA26-4E6BF8B551C9}" sibTransId="{5C4EC46B-0FEE-4725-B42D-D042B96ADC87}"/>
    <dgm:cxn modelId="{5B404CE1-BF7B-45C0-B3CE-F5F9CAEAD017}" type="presOf" srcId="{28DC1C1F-F7DB-44C5-9896-70E88B88401B}" destId="{F97BB9A3-72B3-46FC-98CE-DD6AB2139AB8}" srcOrd="0" destOrd="0" presId="urn:microsoft.com/office/officeart/2018/5/layout/IconCircleLabelList"/>
    <dgm:cxn modelId="{F81EC1EE-53D3-471F-8F3A-D8AF1282E7C9}" type="presOf" srcId="{70D53E10-D9D1-47D0-A8DB-CB7AF69A37B4}" destId="{915563C2-495F-4D0B-B7CE-F85DDF77113F}" srcOrd="0" destOrd="0" presId="urn:microsoft.com/office/officeart/2018/5/layout/IconCircleLabelList"/>
    <dgm:cxn modelId="{2D76B60E-CBE2-45C0-854B-1489A4798429}" type="presParOf" srcId="{F97BB9A3-72B3-46FC-98CE-DD6AB2139AB8}" destId="{43FC80A9-A7F1-44A9-81AF-3D20E6CCD3D2}" srcOrd="0" destOrd="0" presId="urn:microsoft.com/office/officeart/2018/5/layout/IconCircleLabelList"/>
    <dgm:cxn modelId="{80A17796-5366-4FB1-8D22-53CCB5BF7A2E}" type="presParOf" srcId="{43FC80A9-A7F1-44A9-81AF-3D20E6CCD3D2}" destId="{5B3EDC56-C00E-4E18-ACDC-BB0F581111C5}" srcOrd="0" destOrd="0" presId="urn:microsoft.com/office/officeart/2018/5/layout/IconCircleLabelList"/>
    <dgm:cxn modelId="{CDF9547F-4803-463B-8AFE-D05B0E76FC27}" type="presParOf" srcId="{43FC80A9-A7F1-44A9-81AF-3D20E6CCD3D2}" destId="{715DE331-9824-4CC1-9823-4B6DC7387456}" srcOrd="1" destOrd="0" presId="urn:microsoft.com/office/officeart/2018/5/layout/IconCircleLabelList"/>
    <dgm:cxn modelId="{2EB75B7A-7E32-4B7D-BFF7-976BC4AA1B62}" type="presParOf" srcId="{43FC80A9-A7F1-44A9-81AF-3D20E6CCD3D2}" destId="{079E04A8-CEAC-4599-AEC9-6337FA09E75D}" srcOrd="2" destOrd="0" presId="urn:microsoft.com/office/officeart/2018/5/layout/IconCircleLabelList"/>
    <dgm:cxn modelId="{4DB0A448-063C-4EDD-A56F-0F661D177BC0}" type="presParOf" srcId="{43FC80A9-A7F1-44A9-81AF-3D20E6CCD3D2}" destId="{915563C2-495F-4D0B-B7CE-F85DDF77113F}" srcOrd="3" destOrd="0" presId="urn:microsoft.com/office/officeart/2018/5/layout/IconCircleLabelList"/>
    <dgm:cxn modelId="{3533F113-9F1C-47E4-B8A3-DFA58DFCD985}" type="presParOf" srcId="{F97BB9A3-72B3-46FC-98CE-DD6AB2139AB8}" destId="{4273DE1F-5501-49E6-B48A-48F13780613E}" srcOrd="1" destOrd="0" presId="urn:microsoft.com/office/officeart/2018/5/layout/IconCircleLabelList"/>
    <dgm:cxn modelId="{44925739-A091-4C82-9F3A-2AF070534CF5}" type="presParOf" srcId="{F97BB9A3-72B3-46FC-98CE-DD6AB2139AB8}" destId="{1EC8154F-AFA6-4395-944F-84CC8BFFBE3E}" srcOrd="2" destOrd="0" presId="urn:microsoft.com/office/officeart/2018/5/layout/IconCircleLabelList"/>
    <dgm:cxn modelId="{C9BB4CFC-D7E6-4DB8-81B8-405A211EB948}" type="presParOf" srcId="{1EC8154F-AFA6-4395-944F-84CC8BFFBE3E}" destId="{084C4EE6-803D-4A22-8C82-523D023CAD4B}" srcOrd="0" destOrd="0" presId="urn:microsoft.com/office/officeart/2018/5/layout/IconCircleLabelList"/>
    <dgm:cxn modelId="{423F261B-0C24-40A6-A958-7E0BC6CF5E84}" type="presParOf" srcId="{1EC8154F-AFA6-4395-944F-84CC8BFFBE3E}" destId="{7AD553F2-62AE-4C52-A0A5-20A6CBD14901}" srcOrd="1" destOrd="0" presId="urn:microsoft.com/office/officeart/2018/5/layout/IconCircleLabelList"/>
    <dgm:cxn modelId="{0AEC8D86-2199-4CFE-9C97-3AC5D22E6A62}" type="presParOf" srcId="{1EC8154F-AFA6-4395-944F-84CC8BFFBE3E}" destId="{09336022-467A-483E-A1DE-C5B4CA8E71F6}" srcOrd="2" destOrd="0" presId="urn:microsoft.com/office/officeart/2018/5/layout/IconCircleLabelList"/>
    <dgm:cxn modelId="{A0225B00-54A6-4D13-9E6B-C196DE5E27B4}" type="presParOf" srcId="{1EC8154F-AFA6-4395-944F-84CC8BFFBE3E}" destId="{2B9D5761-154E-45E1-929B-83DD801D3870}" srcOrd="3" destOrd="0" presId="urn:microsoft.com/office/officeart/2018/5/layout/IconCircleLabel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9.xml><?xml version="1.0" encoding="utf-8"?>
<dgm:dataModel xmlns:dgm="http://schemas.openxmlformats.org/drawingml/2006/diagram" xmlns:a="http://schemas.openxmlformats.org/drawingml/2006/main">
  <dgm:ptLst>
    <dgm:pt modelId="{137B3117-7C53-40B5-BD3B-F8F276DD29DC}" type="doc">
      <dgm:prSet loTypeId="urn:microsoft.com/office/officeart/2018/2/layout/IconVerticalSolidList" loCatId="icon" qsTypeId="urn:microsoft.com/office/officeart/2005/8/quickstyle/simple1" qsCatId="simple" csTypeId="urn:microsoft.com/office/officeart/2005/8/colors/accent2_2" csCatId="accent2" phldr="1"/>
      <dgm:spPr/>
      <dgm:t>
        <a:bodyPr/>
        <a:lstStyle/>
        <a:p>
          <a:endParaRPr lang="en-US"/>
        </a:p>
      </dgm:t>
    </dgm:pt>
    <dgm:pt modelId="{A638021D-28B6-4D47-81B1-017C0493D91C}">
      <dgm:prSet/>
      <dgm:spPr/>
      <dgm:t>
        <a:bodyPr/>
        <a:lstStyle/>
        <a:p>
          <a:r>
            <a:rPr lang="en-GB" dirty="0"/>
            <a:t>one-time cash bonuses</a:t>
          </a:r>
          <a:endParaRPr lang="en-US" dirty="0"/>
        </a:p>
      </dgm:t>
    </dgm:pt>
    <dgm:pt modelId="{C466F3C8-C09C-4E2C-B6EB-47CD508438C2}" type="parTrans" cxnId="{EDF08CDD-6F2C-43B4-A5C4-E029F8C11E66}">
      <dgm:prSet/>
      <dgm:spPr/>
      <dgm:t>
        <a:bodyPr/>
        <a:lstStyle/>
        <a:p>
          <a:endParaRPr lang="en-US"/>
        </a:p>
      </dgm:t>
    </dgm:pt>
    <dgm:pt modelId="{96EF1516-6688-49A9-94B0-2D59D7B7EEF5}" type="sibTrans" cxnId="{EDF08CDD-6F2C-43B4-A5C4-E029F8C11E66}">
      <dgm:prSet/>
      <dgm:spPr/>
      <dgm:t>
        <a:bodyPr/>
        <a:lstStyle/>
        <a:p>
          <a:endParaRPr lang="en-US"/>
        </a:p>
      </dgm:t>
    </dgm:pt>
    <dgm:pt modelId="{5150892F-EBA1-4F85-BA30-C0DD712FC34D}">
      <dgm:prSet/>
      <dgm:spPr/>
      <dgm:t>
        <a:bodyPr/>
        <a:lstStyle/>
        <a:p>
          <a:r>
            <a:rPr lang="en-GB" dirty="0"/>
            <a:t>tailored based on the position and level of expertise required.</a:t>
          </a:r>
          <a:endParaRPr lang="en-US" dirty="0"/>
        </a:p>
      </dgm:t>
    </dgm:pt>
    <dgm:pt modelId="{A5CBFA50-BF09-4274-96AF-D2A02770B1F1}" type="parTrans" cxnId="{CE3B7F96-B9D0-470F-9807-222F413F1E13}">
      <dgm:prSet/>
      <dgm:spPr/>
      <dgm:t>
        <a:bodyPr/>
        <a:lstStyle/>
        <a:p>
          <a:endParaRPr lang="en-US"/>
        </a:p>
      </dgm:t>
    </dgm:pt>
    <dgm:pt modelId="{0BBCD63A-5893-4D5B-9975-9FA454CC9228}" type="sibTrans" cxnId="{CE3B7F96-B9D0-470F-9807-222F413F1E13}">
      <dgm:prSet/>
      <dgm:spPr/>
      <dgm:t>
        <a:bodyPr/>
        <a:lstStyle/>
        <a:p>
          <a:endParaRPr lang="en-US"/>
        </a:p>
      </dgm:t>
    </dgm:pt>
    <dgm:pt modelId="{293E0CC1-11E3-4C3E-B52C-D57CF06F7B21}" type="pres">
      <dgm:prSet presAssocID="{137B3117-7C53-40B5-BD3B-F8F276DD29DC}" presName="root" presStyleCnt="0">
        <dgm:presLayoutVars>
          <dgm:dir/>
          <dgm:resizeHandles val="exact"/>
        </dgm:presLayoutVars>
      </dgm:prSet>
      <dgm:spPr/>
    </dgm:pt>
    <dgm:pt modelId="{CCCDDF20-374A-4F1A-BE93-95C94B33FC11}" type="pres">
      <dgm:prSet presAssocID="{A638021D-28B6-4D47-81B1-017C0493D91C}" presName="compNode" presStyleCnt="0"/>
      <dgm:spPr/>
    </dgm:pt>
    <dgm:pt modelId="{A1979802-68FA-4FF3-9252-BB7A7BE0E266}" type="pres">
      <dgm:prSet presAssocID="{A638021D-28B6-4D47-81B1-017C0493D91C}" presName="bgRect" presStyleLbl="bgShp" presStyleIdx="0" presStyleCnt="2"/>
      <dgm:spPr/>
    </dgm:pt>
    <dgm:pt modelId="{B164D6D3-FA47-4A3F-98F7-0D82604D662A}" type="pres">
      <dgm:prSet presAssocID="{A638021D-28B6-4D47-81B1-017C0493D91C}" presName="iconRect" presStyleLbl="node1" presStyleIdx="0" presStyleCnt="2"/>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Money"/>
        </a:ext>
      </dgm:extLst>
    </dgm:pt>
    <dgm:pt modelId="{6AD98327-FAD8-44B1-8443-8CA878DBE3FF}" type="pres">
      <dgm:prSet presAssocID="{A638021D-28B6-4D47-81B1-017C0493D91C}" presName="spaceRect" presStyleCnt="0"/>
      <dgm:spPr/>
    </dgm:pt>
    <dgm:pt modelId="{4F7404D4-021E-4675-AD99-5228BAB57CDD}" type="pres">
      <dgm:prSet presAssocID="{A638021D-28B6-4D47-81B1-017C0493D91C}" presName="parTx" presStyleLbl="revTx" presStyleIdx="0" presStyleCnt="2">
        <dgm:presLayoutVars>
          <dgm:chMax val="0"/>
          <dgm:chPref val="0"/>
        </dgm:presLayoutVars>
      </dgm:prSet>
      <dgm:spPr/>
    </dgm:pt>
    <dgm:pt modelId="{71980E8F-10FD-40DA-A214-47A126A5DA39}" type="pres">
      <dgm:prSet presAssocID="{96EF1516-6688-49A9-94B0-2D59D7B7EEF5}" presName="sibTrans" presStyleCnt="0"/>
      <dgm:spPr/>
    </dgm:pt>
    <dgm:pt modelId="{03CFAED7-49C8-47C9-BF82-6DE45A8C8F2A}" type="pres">
      <dgm:prSet presAssocID="{5150892F-EBA1-4F85-BA30-C0DD712FC34D}" presName="compNode" presStyleCnt="0"/>
      <dgm:spPr/>
    </dgm:pt>
    <dgm:pt modelId="{012D8E4B-F668-401F-9574-EEFA2D9A8DF7}" type="pres">
      <dgm:prSet presAssocID="{5150892F-EBA1-4F85-BA30-C0DD712FC34D}" presName="bgRect" presStyleLbl="bgShp" presStyleIdx="1" presStyleCnt="2"/>
      <dgm:spPr/>
    </dgm:pt>
    <dgm:pt modelId="{E6D5AFF8-886F-4265-91E6-07A688F3118B}" type="pres">
      <dgm:prSet presAssocID="{5150892F-EBA1-4F85-BA30-C0DD712FC34D}" presName="iconRect" presStyleLbl="node1" presStyleIdx="1" presStyleCnt="2"/>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Diploma"/>
        </a:ext>
      </dgm:extLst>
    </dgm:pt>
    <dgm:pt modelId="{1D017016-23CE-4DFC-9121-4837196E907C}" type="pres">
      <dgm:prSet presAssocID="{5150892F-EBA1-4F85-BA30-C0DD712FC34D}" presName="spaceRect" presStyleCnt="0"/>
      <dgm:spPr/>
    </dgm:pt>
    <dgm:pt modelId="{C42F1365-1021-4BFA-A2DD-BE7A4BC1E87C}" type="pres">
      <dgm:prSet presAssocID="{5150892F-EBA1-4F85-BA30-C0DD712FC34D}" presName="parTx" presStyleLbl="revTx" presStyleIdx="1" presStyleCnt="2">
        <dgm:presLayoutVars>
          <dgm:chMax val="0"/>
          <dgm:chPref val="0"/>
        </dgm:presLayoutVars>
      </dgm:prSet>
      <dgm:spPr/>
    </dgm:pt>
  </dgm:ptLst>
  <dgm:cxnLst>
    <dgm:cxn modelId="{367B931D-453A-4363-93B0-FCCD5FC56C52}" type="presOf" srcId="{5150892F-EBA1-4F85-BA30-C0DD712FC34D}" destId="{C42F1365-1021-4BFA-A2DD-BE7A4BC1E87C}" srcOrd="0" destOrd="0" presId="urn:microsoft.com/office/officeart/2018/2/layout/IconVerticalSolidList"/>
    <dgm:cxn modelId="{6EB02827-CAC6-42F5-A36F-9752415E1E8D}" type="presOf" srcId="{A638021D-28B6-4D47-81B1-017C0493D91C}" destId="{4F7404D4-021E-4675-AD99-5228BAB57CDD}" srcOrd="0" destOrd="0" presId="urn:microsoft.com/office/officeart/2018/2/layout/IconVerticalSolidList"/>
    <dgm:cxn modelId="{CE3B7F96-B9D0-470F-9807-222F413F1E13}" srcId="{137B3117-7C53-40B5-BD3B-F8F276DD29DC}" destId="{5150892F-EBA1-4F85-BA30-C0DD712FC34D}" srcOrd="1" destOrd="0" parTransId="{A5CBFA50-BF09-4274-96AF-D2A02770B1F1}" sibTransId="{0BBCD63A-5893-4D5B-9975-9FA454CC9228}"/>
    <dgm:cxn modelId="{501318DD-C1E7-4761-B2D3-3205EA03346E}" type="presOf" srcId="{137B3117-7C53-40B5-BD3B-F8F276DD29DC}" destId="{293E0CC1-11E3-4C3E-B52C-D57CF06F7B21}" srcOrd="0" destOrd="0" presId="urn:microsoft.com/office/officeart/2018/2/layout/IconVerticalSolidList"/>
    <dgm:cxn modelId="{EDF08CDD-6F2C-43B4-A5C4-E029F8C11E66}" srcId="{137B3117-7C53-40B5-BD3B-F8F276DD29DC}" destId="{A638021D-28B6-4D47-81B1-017C0493D91C}" srcOrd="0" destOrd="0" parTransId="{C466F3C8-C09C-4E2C-B6EB-47CD508438C2}" sibTransId="{96EF1516-6688-49A9-94B0-2D59D7B7EEF5}"/>
    <dgm:cxn modelId="{67649023-0E10-42F0-9D71-FC72C5EF7531}" type="presParOf" srcId="{293E0CC1-11E3-4C3E-B52C-D57CF06F7B21}" destId="{CCCDDF20-374A-4F1A-BE93-95C94B33FC11}" srcOrd="0" destOrd="0" presId="urn:microsoft.com/office/officeart/2018/2/layout/IconVerticalSolidList"/>
    <dgm:cxn modelId="{3CB207D9-53D1-45F5-99CB-B8AE02A0549B}" type="presParOf" srcId="{CCCDDF20-374A-4F1A-BE93-95C94B33FC11}" destId="{A1979802-68FA-4FF3-9252-BB7A7BE0E266}" srcOrd="0" destOrd="0" presId="urn:microsoft.com/office/officeart/2018/2/layout/IconVerticalSolidList"/>
    <dgm:cxn modelId="{6C9840C5-59D3-4510-BE46-F4C436D2E768}" type="presParOf" srcId="{CCCDDF20-374A-4F1A-BE93-95C94B33FC11}" destId="{B164D6D3-FA47-4A3F-98F7-0D82604D662A}" srcOrd="1" destOrd="0" presId="urn:microsoft.com/office/officeart/2018/2/layout/IconVerticalSolidList"/>
    <dgm:cxn modelId="{ADDB074C-20A6-4364-A40E-8363CE59C8A4}" type="presParOf" srcId="{CCCDDF20-374A-4F1A-BE93-95C94B33FC11}" destId="{6AD98327-FAD8-44B1-8443-8CA878DBE3FF}" srcOrd="2" destOrd="0" presId="urn:microsoft.com/office/officeart/2018/2/layout/IconVerticalSolidList"/>
    <dgm:cxn modelId="{1D2A5AEF-F3D0-4035-A6FB-33FCF61237A5}" type="presParOf" srcId="{CCCDDF20-374A-4F1A-BE93-95C94B33FC11}" destId="{4F7404D4-021E-4675-AD99-5228BAB57CDD}" srcOrd="3" destOrd="0" presId="urn:microsoft.com/office/officeart/2018/2/layout/IconVerticalSolidList"/>
    <dgm:cxn modelId="{95FF1776-5C69-4976-A42A-29E4CC5462FD}" type="presParOf" srcId="{293E0CC1-11E3-4C3E-B52C-D57CF06F7B21}" destId="{71980E8F-10FD-40DA-A214-47A126A5DA39}" srcOrd="1" destOrd="0" presId="urn:microsoft.com/office/officeart/2018/2/layout/IconVerticalSolidList"/>
    <dgm:cxn modelId="{285B6017-9BFC-43C7-A47D-8D9CE1F4CD52}" type="presParOf" srcId="{293E0CC1-11E3-4C3E-B52C-D57CF06F7B21}" destId="{03CFAED7-49C8-47C9-BF82-6DE45A8C8F2A}" srcOrd="2" destOrd="0" presId="urn:microsoft.com/office/officeart/2018/2/layout/IconVerticalSolidList"/>
    <dgm:cxn modelId="{12E6A2A5-A60A-4CE1-B8E7-AB4C04C51052}" type="presParOf" srcId="{03CFAED7-49C8-47C9-BF82-6DE45A8C8F2A}" destId="{012D8E4B-F668-401F-9574-EEFA2D9A8DF7}" srcOrd="0" destOrd="0" presId="urn:microsoft.com/office/officeart/2018/2/layout/IconVerticalSolidList"/>
    <dgm:cxn modelId="{A222B996-722E-44BB-8809-54A4CB587C6A}" type="presParOf" srcId="{03CFAED7-49C8-47C9-BF82-6DE45A8C8F2A}" destId="{E6D5AFF8-886F-4265-91E6-07A688F3118B}" srcOrd="1" destOrd="0" presId="urn:microsoft.com/office/officeart/2018/2/layout/IconVerticalSolidList"/>
    <dgm:cxn modelId="{C3C2D99A-9DE3-4365-86CC-C95422581843}" type="presParOf" srcId="{03CFAED7-49C8-47C9-BF82-6DE45A8C8F2A}" destId="{1D017016-23CE-4DFC-9121-4837196E907C}" srcOrd="2" destOrd="0" presId="urn:microsoft.com/office/officeart/2018/2/layout/IconVerticalSolidList"/>
    <dgm:cxn modelId="{4CDDB051-2733-491E-B3ED-2CA17CDEF7D1}" type="presParOf" srcId="{03CFAED7-49C8-47C9-BF82-6DE45A8C8F2A}" destId="{C42F1365-1021-4BFA-A2DD-BE7A4BC1E87C}" srcOrd="3" destOrd="0" presId="urn:microsoft.com/office/officeart/2018/2/layout/IconVerticalSolid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0.xml><?xml version="1.0" encoding="utf-8"?>
<dgm:dataModel xmlns:dgm="http://schemas.openxmlformats.org/drawingml/2006/diagram" xmlns:a="http://schemas.openxmlformats.org/drawingml/2006/main">
  <dgm:ptLst>
    <dgm:pt modelId="{9AEA42AF-D639-49EA-8014-219428946661}" type="doc">
      <dgm:prSet loTypeId="urn:microsoft.com/office/officeart/2018/5/layout/IconCircleLabelList" loCatId="icon" qsTypeId="urn:microsoft.com/office/officeart/2005/8/quickstyle/simple1" qsCatId="simple" csTypeId="urn:microsoft.com/office/officeart/2005/8/colors/accent2_2" csCatId="accent2" phldr="1"/>
      <dgm:spPr/>
      <dgm:t>
        <a:bodyPr/>
        <a:lstStyle/>
        <a:p>
          <a:endParaRPr lang="en-US"/>
        </a:p>
      </dgm:t>
    </dgm:pt>
    <dgm:pt modelId="{480DBA0D-52A7-4A70-AFB9-AA82FB74481D}">
      <dgm:prSet/>
      <dgm:spPr/>
      <dgm:t>
        <a:bodyPr/>
        <a:lstStyle/>
        <a:p>
          <a:pPr>
            <a:defRPr cap="all"/>
          </a:pPr>
          <a:r>
            <a:rPr lang="en-GB"/>
            <a:t>commission structures </a:t>
          </a:r>
          <a:endParaRPr lang="en-US"/>
        </a:p>
      </dgm:t>
    </dgm:pt>
    <dgm:pt modelId="{8C6E0FFF-FCA8-4EC1-8C88-43421490A4BF}" type="parTrans" cxnId="{677AF58B-6E7E-4CBC-A699-3FF102A7C411}">
      <dgm:prSet/>
      <dgm:spPr/>
      <dgm:t>
        <a:bodyPr/>
        <a:lstStyle/>
        <a:p>
          <a:endParaRPr lang="en-US"/>
        </a:p>
      </dgm:t>
    </dgm:pt>
    <dgm:pt modelId="{CE7F48FC-87DC-4ED5-A1D7-035FD97878D1}" type="sibTrans" cxnId="{677AF58B-6E7E-4CBC-A699-3FF102A7C411}">
      <dgm:prSet/>
      <dgm:spPr/>
      <dgm:t>
        <a:bodyPr/>
        <a:lstStyle/>
        <a:p>
          <a:endParaRPr lang="en-US"/>
        </a:p>
      </dgm:t>
    </dgm:pt>
    <dgm:pt modelId="{836BB56F-87D9-440E-86A3-7333756456C4}">
      <dgm:prSet/>
      <dgm:spPr/>
      <dgm:t>
        <a:bodyPr/>
        <a:lstStyle/>
        <a:p>
          <a:pPr>
            <a:defRPr cap="all"/>
          </a:pPr>
          <a:r>
            <a:rPr lang="en-GB"/>
            <a:t>bonuses tied to individual or team achievements</a:t>
          </a:r>
          <a:endParaRPr lang="en-US"/>
        </a:p>
      </dgm:t>
    </dgm:pt>
    <dgm:pt modelId="{136A777B-299D-4E53-B8FE-562DBB85204C}" type="parTrans" cxnId="{0FD2CF9C-B311-4129-85D8-EC255DACC650}">
      <dgm:prSet/>
      <dgm:spPr/>
      <dgm:t>
        <a:bodyPr/>
        <a:lstStyle/>
        <a:p>
          <a:endParaRPr lang="en-US"/>
        </a:p>
      </dgm:t>
    </dgm:pt>
    <dgm:pt modelId="{3DCA892F-0B21-4A75-94B1-C37B6CBB2E1C}" type="sibTrans" cxnId="{0FD2CF9C-B311-4129-85D8-EC255DACC650}">
      <dgm:prSet/>
      <dgm:spPr/>
      <dgm:t>
        <a:bodyPr/>
        <a:lstStyle/>
        <a:p>
          <a:endParaRPr lang="en-US"/>
        </a:p>
      </dgm:t>
    </dgm:pt>
    <dgm:pt modelId="{18F838E4-D73D-4C45-BDE6-1ED1E5AE7202}" type="pres">
      <dgm:prSet presAssocID="{9AEA42AF-D639-49EA-8014-219428946661}" presName="root" presStyleCnt="0">
        <dgm:presLayoutVars>
          <dgm:dir/>
          <dgm:resizeHandles val="exact"/>
        </dgm:presLayoutVars>
      </dgm:prSet>
      <dgm:spPr/>
    </dgm:pt>
    <dgm:pt modelId="{1861AC0B-2E2D-4480-83A6-DD718E5C6467}" type="pres">
      <dgm:prSet presAssocID="{480DBA0D-52A7-4A70-AFB9-AA82FB74481D}" presName="compNode" presStyleCnt="0"/>
      <dgm:spPr/>
    </dgm:pt>
    <dgm:pt modelId="{BF8E1F02-B9E9-4DD9-8F05-6F55B760C2B6}" type="pres">
      <dgm:prSet presAssocID="{480DBA0D-52A7-4A70-AFB9-AA82FB74481D}" presName="iconBgRect" presStyleLbl="bgShp" presStyleIdx="0" presStyleCnt="2"/>
      <dgm:spPr/>
    </dgm:pt>
    <dgm:pt modelId="{2C90008B-936A-494B-814B-95A2D85003FA}" type="pres">
      <dgm:prSet presAssocID="{480DBA0D-52A7-4A70-AFB9-AA82FB74481D}" presName="iconRect" presStyleLbl="node1" presStyleIdx="0" presStyleCnt="2"/>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Meeting"/>
        </a:ext>
      </dgm:extLst>
    </dgm:pt>
    <dgm:pt modelId="{20A5E8D9-8FAB-4C53-B490-A9976C419640}" type="pres">
      <dgm:prSet presAssocID="{480DBA0D-52A7-4A70-AFB9-AA82FB74481D}" presName="spaceRect" presStyleCnt="0"/>
      <dgm:spPr/>
    </dgm:pt>
    <dgm:pt modelId="{916826D1-3ED9-4483-BDFB-942FF9E2A7E1}" type="pres">
      <dgm:prSet presAssocID="{480DBA0D-52A7-4A70-AFB9-AA82FB74481D}" presName="textRect" presStyleLbl="revTx" presStyleIdx="0" presStyleCnt="2">
        <dgm:presLayoutVars>
          <dgm:chMax val="1"/>
          <dgm:chPref val="1"/>
        </dgm:presLayoutVars>
      </dgm:prSet>
      <dgm:spPr/>
    </dgm:pt>
    <dgm:pt modelId="{C6BC0EF6-FC41-4CF0-8466-BD889319318D}" type="pres">
      <dgm:prSet presAssocID="{CE7F48FC-87DC-4ED5-A1D7-035FD97878D1}" presName="sibTrans" presStyleCnt="0"/>
      <dgm:spPr/>
    </dgm:pt>
    <dgm:pt modelId="{428AF7AA-F89F-4546-B686-7B0D5F04B803}" type="pres">
      <dgm:prSet presAssocID="{836BB56F-87D9-440E-86A3-7333756456C4}" presName="compNode" presStyleCnt="0"/>
      <dgm:spPr/>
    </dgm:pt>
    <dgm:pt modelId="{9552FDC1-17C3-490C-9AC4-ED3EC895A009}" type="pres">
      <dgm:prSet presAssocID="{836BB56F-87D9-440E-86A3-7333756456C4}" presName="iconBgRect" presStyleLbl="bgShp" presStyleIdx="1" presStyleCnt="2"/>
      <dgm:spPr/>
    </dgm:pt>
    <dgm:pt modelId="{4FE7315D-F07C-444F-9C80-824D85B4F0EA}" type="pres">
      <dgm:prSet presAssocID="{836BB56F-87D9-440E-86A3-7333756456C4}" presName="iconRect" presStyleLbl="node1" presStyleIdx="1" presStyleCnt="2"/>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Ribbon"/>
        </a:ext>
      </dgm:extLst>
    </dgm:pt>
    <dgm:pt modelId="{1728173D-E762-45A9-BCF5-8B9AE3942D4E}" type="pres">
      <dgm:prSet presAssocID="{836BB56F-87D9-440E-86A3-7333756456C4}" presName="spaceRect" presStyleCnt="0"/>
      <dgm:spPr/>
    </dgm:pt>
    <dgm:pt modelId="{0BF50C1C-A574-4BF1-BFC4-18813D25AD15}" type="pres">
      <dgm:prSet presAssocID="{836BB56F-87D9-440E-86A3-7333756456C4}" presName="textRect" presStyleLbl="revTx" presStyleIdx="1" presStyleCnt="2">
        <dgm:presLayoutVars>
          <dgm:chMax val="1"/>
          <dgm:chPref val="1"/>
        </dgm:presLayoutVars>
      </dgm:prSet>
      <dgm:spPr/>
    </dgm:pt>
  </dgm:ptLst>
  <dgm:cxnLst>
    <dgm:cxn modelId="{CDC6534F-DDB1-4EC9-87AB-B73A3FAA011A}" type="presOf" srcId="{836BB56F-87D9-440E-86A3-7333756456C4}" destId="{0BF50C1C-A574-4BF1-BFC4-18813D25AD15}" srcOrd="0" destOrd="0" presId="urn:microsoft.com/office/officeart/2018/5/layout/IconCircleLabelList"/>
    <dgm:cxn modelId="{677AF58B-6E7E-4CBC-A699-3FF102A7C411}" srcId="{9AEA42AF-D639-49EA-8014-219428946661}" destId="{480DBA0D-52A7-4A70-AFB9-AA82FB74481D}" srcOrd="0" destOrd="0" parTransId="{8C6E0FFF-FCA8-4EC1-8C88-43421490A4BF}" sibTransId="{CE7F48FC-87DC-4ED5-A1D7-035FD97878D1}"/>
    <dgm:cxn modelId="{DB29159B-8FCF-42A0-8E46-0933368F8D0D}" type="presOf" srcId="{9AEA42AF-D639-49EA-8014-219428946661}" destId="{18F838E4-D73D-4C45-BDE6-1ED1E5AE7202}" srcOrd="0" destOrd="0" presId="urn:microsoft.com/office/officeart/2018/5/layout/IconCircleLabelList"/>
    <dgm:cxn modelId="{0FD2CF9C-B311-4129-85D8-EC255DACC650}" srcId="{9AEA42AF-D639-49EA-8014-219428946661}" destId="{836BB56F-87D9-440E-86A3-7333756456C4}" srcOrd="1" destOrd="0" parTransId="{136A777B-299D-4E53-B8FE-562DBB85204C}" sibTransId="{3DCA892F-0B21-4A75-94B1-C37B6CBB2E1C}"/>
    <dgm:cxn modelId="{830DD4CD-DBEA-4758-A416-E396C8AFBD1A}" type="presOf" srcId="{480DBA0D-52A7-4A70-AFB9-AA82FB74481D}" destId="{916826D1-3ED9-4483-BDFB-942FF9E2A7E1}" srcOrd="0" destOrd="0" presId="urn:microsoft.com/office/officeart/2018/5/layout/IconCircleLabelList"/>
    <dgm:cxn modelId="{C1BEC7B5-8F8F-4868-8E90-ACD8F4D36E2B}" type="presParOf" srcId="{18F838E4-D73D-4C45-BDE6-1ED1E5AE7202}" destId="{1861AC0B-2E2D-4480-83A6-DD718E5C6467}" srcOrd="0" destOrd="0" presId="urn:microsoft.com/office/officeart/2018/5/layout/IconCircleLabelList"/>
    <dgm:cxn modelId="{AF365E98-B139-4203-A2D6-C4E7681B5F60}" type="presParOf" srcId="{1861AC0B-2E2D-4480-83A6-DD718E5C6467}" destId="{BF8E1F02-B9E9-4DD9-8F05-6F55B760C2B6}" srcOrd="0" destOrd="0" presId="urn:microsoft.com/office/officeart/2018/5/layout/IconCircleLabelList"/>
    <dgm:cxn modelId="{230F724C-694C-46AE-92EC-7D158CC7621C}" type="presParOf" srcId="{1861AC0B-2E2D-4480-83A6-DD718E5C6467}" destId="{2C90008B-936A-494B-814B-95A2D85003FA}" srcOrd="1" destOrd="0" presId="urn:microsoft.com/office/officeart/2018/5/layout/IconCircleLabelList"/>
    <dgm:cxn modelId="{98A76C98-FD7E-413E-9769-12BE0EAE8F88}" type="presParOf" srcId="{1861AC0B-2E2D-4480-83A6-DD718E5C6467}" destId="{20A5E8D9-8FAB-4C53-B490-A9976C419640}" srcOrd="2" destOrd="0" presId="urn:microsoft.com/office/officeart/2018/5/layout/IconCircleLabelList"/>
    <dgm:cxn modelId="{DA998305-4943-4F80-8256-0E08DA6775B8}" type="presParOf" srcId="{1861AC0B-2E2D-4480-83A6-DD718E5C6467}" destId="{916826D1-3ED9-4483-BDFB-942FF9E2A7E1}" srcOrd="3" destOrd="0" presId="urn:microsoft.com/office/officeart/2018/5/layout/IconCircleLabelList"/>
    <dgm:cxn modelId="{5F416676-11D3-404A-8B36-78AD0A5A5E95}" type="presParOf" srcId="{18F838E4-D73D-4C45-BDE6-1ED1E5AE7202}" destId="{C6BC0EF6-FC41-4CF0-8466-BD889319318D}" srcOrd="1" destOrd="0" presId="urn:microsoft.com/office/officeart/2018/5/layout/IconCircleLabelList"/>
    <dgm:cxn modelId="{AE639955-9B30-4934-9BE1-F12793041509}" type="presParOf" srcId="{18F838E4-D73D-4C45-BDE6-1ED1E5AE7202}" destId="{428AF7AA-F89F-4546-B686-7B0D5F04B803}" srcOrd="2" destOrd="0" presId="urn:microsoft.com/office/officeart/2018/5/layout/IconCircleLabelList"/>
    <dgm:cxn modelId="{7E7F6342-DCC9-45D3-BC32-5CC794FAC658}" type="presParOf" srcId="{428AF7AA-F89F-4546-B686-7B0D5F04B803}" destId="{9552FDC1-17C3-490C-9AC4-ED3EC895A009}" srcOrd="0" destOrd="0" presId="urn:microsoft.com/office/officeart/2018/5/layout/IconCircleLabelList"/>
    <dgm:cxn modelId="{24D100F5-F731-4E43-B2C8-DFCBD05144AF}" type="presParOf" srcId="{428AF7AA-F89F-4546-B686-7B0D5F04B803}" destId="{4FE7315D-F07C-444F-9C80-824D85B4F0EA}" srcOrd="1" destOrd="0" presId="urn:microsoft.com/office/officeart/2018/5/layout/IconCircleLabelList"/>
    <dgm:cxn modelId="{41522151-FDC7-457F-A3D3-D7D0A0FB744F}" type="presParOf" srcId="{428AF7AA-F89F-4546-B686-7B0D5F04B803}" destId="{1728173D-E762-45A9-BCF5-8B9AE3942D4E}" srcOrd="2" destOrd="0" presId="urn:microsoft.com/office/officeart/2018/5/layout/IconCircleLabelList"/>
    <dgm:cxn modelId="{E7BA1EAA-F2A7-4AE5-B729-C42966EDDE0B}" type="presParOf" srcId="{428AF7AA-F89F-4546-B686-7B0D5F04B803}" destId="{0BF50C1C-A574-4BF1-BFC4-18813D25AD15}" srcOrd="3" destOrd="0" presId="urn:microsoft.com/office/officeart/2018/5/layout/IconCircleLabel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1.xml><?xml version="1.0" encoding="utf-8"?>
<dgm:dataModel xmlns:dgm="http://schemas.openxmlformats.org/drawingml/2006/diagram" xmlns:a="http://schemas.openxmlformats.org/drawingml/2006/main">
  <dgm:ptLst>
    <dgm:pt modelId="{C83D6EC1-5393-4F17-B800-AA6C83471A20}" type="doc">
      <dgm:prSet loTypeId="urn:microsoft.com/office/officeart/2018/5/layout/IconCircleLabelList" loCatId="icon" qsTypeId="urn:microsoft.com/office/officeart/2005/8/quickstyle/simple1" qsCatId="simple" csTypeId="urn:microsoft.com/office/officeart/2005/8/colors/accent2_2" csCatId="accent2" phldr="1"/>
      <dgm:spPr/>
      <dgm:t>
        <a:bodyPr/>
        <a:lstStyle/>
        <a:p>
          <a:endParaRPr lang="en-US"/>
        </a:p>
      </dgm:t>
    </dgm:pt>
    <dgm:pt modelId="{9D616DA8-38B1-41B3-B31C-801CAFA69444}">
      <dgm:prSet/>
      <dgm:spPr/>
      <dgm:t>
        <a:bodyPr/>
        <a:lstStyle/>
        <a:p>
          <a:pPr>
            <a:defRPr cap="all"/>
          </a:pPr>
          <a:r>
            <a:rPr lang="en-GB"/>
            <a:t>certificates of recognition </a:t>
          </a:r>
          <a:endParaRPr lang="en-US"/>
        </a:p>
      </dgm:t>
    </dgm:pt>
    <dgm:pt modelId="{E5F053B7-056A-4E63-8C89-F4DD708C7D8D}" type="parTrans" cxnId="{7235BCB1-65F0-4E69-9D89-7BEA1249E7BB}">
      <dgm:prSet/>
      <dgm:spPr/>
      <dgm:t>
        <a:bodyPr/>
        <a:lstStyle/>
        <a:p>
          <a:endParaRPr lang="en-US"/>
        </a:p>
      </dgm:t>
    </dgm:pt>
    <dgm:pt modelId="{04F5D440-70CD-429B-A763-DCD3C08E8111}" type="sibTrans" cxnId="{7235BCB1-65F0-4E69-9D89-7BEA1249E7BB}">
      <dgm:prSet/>
      <dgm:spPr/>
      <dgm:t>
        <a:bodyPr/>
        <a:lstStyle/>
        <a:p>
          <a:endParaRPr lang="en-US"/>
        </a:p>
      </dgm:t>
    </dgm:pt>
    <dgm:pt modelId="{0685B732-9C59-49D5-87D6-4A5BBBCA36A2}">
      <dgm:prSet/>
      <dgm:spPr/>
      <dgm:t>
        <a:bodyPr/>
        <a:lstStyle/>
        <a:p>
          <a:pPr>
            <a:defRPr cap="all"/>
          </a:pPr>
          <a:r>
            <a:rPr lang="en-GB"/>
            <a:t>public appreciation </a:t>
          </a:r>
          <a:endParaRPr lang="en-US"/>
        </a:p>
      </dgm:t>
    </dgm:pt>
    <dgm:pt modelId="{01986504-FB80-47B3-A2D0-078DE0FF7235}" type="parTrans" cxnId="{00C4FEF5-368E-4F90-9089-FB5F81C8F295}">
      <dgm:prSet/>
      <dgm:spPr/>
      <dgm:t>
        <a:bodyPr/>
        <a:lstStyle/>
        <a:p>
          <a:endParaRPr lang="en-US"/>
        </a:p>
      </dgm:t>
    </dgm:pt>
    <dgm:pt modelId="{080D5D41-7220-4403-A163-A4E0C9D4CAC9}" type="sibTrans" cxnId="{00C4FEF5-368E-4F90-9089-FB5F81C8F295}">
      <dgm:prSet/>
      <dgm:spPr/>
      <dgm:t>
        <a:bodyPr/>
        <a:lstStyle/>
        <a:p>
          <a:endParaRPr lang="en-US"/>
        </a:p>
      </dgm:t>
    </dgm:pt>
    <dgm:pt modelId="{903F0514-E08C-429D-BC62-B0C82DCE88A1}">
      <dgm:prSet/>
      <dgm:spPr/>
      <dgm:t>
        <a:bodyPr/>
        <a:lstStyle/>
        <a:p>
          <a:pPr>
            <a:defRPr cap="all"/>
          </a:pPr>
          <a:r>
            <a:rPr lang="en-GB"/>
            <a:t>employee of the month/year awards </a:t>
          </a:r>
          <a:endParaRPr lang="en-US"/>
        </a:p>
      </dgm:t>
    </dgm:pt>
    <dgm:pt modelId="{71DBEC90-A517-41A9-8489-29B1B4629C32}" type="parTrans" cxnId="{94C8FD44-E947-4A39-95FB-F6CFB81463BC}">
      <dgm:prSet/>
      <dgm:spPr/>
      <dgm:t>
        <a:bodyPr/>
        <a:lstStyle/>
        <a:p>
          <a:endParaRPr lang="en-US"/>
        </a:p>
      </dgm:t>
    </dgm:pt>
    <dgm:pt modelId="{6B0387A5-40D8-4997-BDD9-E5CB46B5CC07}" type="sibTrans" cxnId="{94C8FD44-E947-4A39-95FB-F6CFB81463BC}">
      <dgm:prSet/>
      <dgm:spPr/>
      <dgm:t>
        <a:bodyPr/>
        <a:lstStyle/>
        <a:p>
          <a:endParaRPr lang="en-US"/>
        </a:p>
      </dgm:t>
    </dgm:pt>
    <dgm:pt modelId="{7382FB5B-059B-41C0-8AC4-9A7B130E82AB}">
      <dgm:prSet/>
      <dgm:spPr/>
      <dgm:t>
        <a:bodyPr/>
        <a:lstStyle/>
        <a:p>
          <a:pPr>
            <a:defRPr cap="all"/>
          </a:pPr>
          <a:r>
            <a:rPr lang="en-GB"/>
            <a:t>opportunities for career progression</a:t>
          </a:r>
          <a:endParaRPr lang="en-US"/>
        </a:p>
      </dgm:t>
    </dgm:pt>
    <dgm:pt modelId="{0CCADF2B-9095-452E-A1F3-AA63090AF613}" type="parTrans" cxnId="{2021CB12-2E52-4454-8B6C-BC8496BA99BF}">
      <dgm:prSet/>
      <dgm:spPr/>
      <dgm:t>
        <a:bodyPr/>
        <a:lstStyle/>
        <a:p>
          <a:endParaRPr lang="en-US"/>
        </a:p>
      </dgm:t>
    </dgm:pt>
    <dgm:pt modelId="{158FF71C-D225-449B-8191-023A51CABBB2}" type="sibTrans" cxnId="{2021CB12-2E52-4454-8B6C-BC8496BA99BF}">
      <dgm:prSet/>
      <dgm:spPr/>
      <dgm:t>
        <a:bodyPr/>
        <a:lstStyle/>
        <a:p>
          <a:endParaRPr lang="en-US"/>
        </a:p>
      </dgm:t>
    </dgm:pt>
    <dgm:pt modelId="{7D1A9717-D7C2-4CEB-BEB9-9F245BC9E96B}" type="pres">
      <dgm:prSet presAssocID="{C83D6EC1-5393-4F17-B800-AA6C83471A20}" presName="root" presStyleCnt="0">
        <dgm:presLayoutVars>
          <dgm:dir/>
          <dgm:resizeHandles val="exact"/>
        </dgm:presLayoutVars>
      </dgm:prSet>
      <dgm:spPr/>
    </dgm:pt>
    <dgm:pt modelId="{51D59818-657A-45AC-AEC6-3AD8A63E4821}" type="pres">
      <dgm:prSet presAssocID="{9D616DA8-38B1-41B3-B31C-801CAFA69444}" presName="compNode" presStyleCnt="0"/>
      <dgm:spPr/>
    </dgm:pt>
    <dgm:pt modelId="{995AC6AB-2E03-420A-85C8-1872705472AD}" type="pres">
      <dgm:prSet presAssocID="{9D616DA8-38B1-41B3-B31C-801CAFA69444}" presName="iconBgRect" presStyleLbl="bgShp" presStyleIdx="0" presStyleCnt="4"/>
      <dgm:spPr/>
    </dgm:pt>
    <dgm:pt modelId="{DA521DDF-562D-41BE-88E6-8965C6F1FB2C}" type="pres">
      <dgm:prSet presAssocID="{9D616DA8-38B1-41B3-B31C-801CAFA69444}" presName="iconRect" presStyleLbl="node1" presStyleIdx="0" presStyleCnt="4"/>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Diploma"/>
        </a:ext>
      </dgm:extLst>
    </dgm:pt>
    <dgm:pt modelId="{B0279B55-5B6A-43CF-AF99-0AE22CE2357F}" type="pres">
      <dgm:prSet presAssocID="{9D616DA8-38B1-41B3-B31C-801CAFA69444}" presName="spaceRect" presStyleCnt="0"/>
      <dgm:spPr/>
    </dgm:pt>
    <dgm:pt modelId="{00D939C6-F930-4A2C-B0CA-64A89249EAFF}" type="pres">
      <dgm:prSet presAssocID="{9D616DA8-38B1-41B3-B31C-801CAFA69444}" presName="textRect" presStyleLbl="revTx" presStyleIdx="0" presStyleCnt="4">
        <dgm:presLayoutVars>
          <dgm:chMax val="1"/>
          <dgm:chPref val="1"/>
        </dgm:presLayoutVars>
      </dgm:prSet>
      <dgm:spPr/>
    </dgm:pt>
    <dgm:pt modelId="{D26AD791-0B02-42AA-B8C0-7771235D76FD}" type="pres">
      <dgm:prSet presAssocID="{04F5D440-70CD-429B-A763-DCD3C08E8111}" presName="sibTrans" presStyleCnt="0"/>
      <dgm:spPr/>
    </dgm:pt>
    <dgm:pt modelId="{E910068E-EF49-4B56-A452-D5D4EAB8FAED}" type="pres">
      <dgm:prSet presAssocID="{0685B732-9C59-49D5-87D6-4A5BBBCA36A2}" presName="compNode" presStyleCnt="0"/>
      <dgm:spPr/>
    </dgm:pt>
    <dgm:pt modelId="{4036CD39-6E42-40C7-AFD5-117B6CB38719}" type="pres">
      <dgm:prSet presAssocID="{0685B732-9C59-49D5-87D6-4A5BBBCA36A2}" presName="iconBgRect" presStyleLbl="bgShp" presStyleIdx="1" presStyleCnt="4"/>
      <dgm:spPr/>
    </dgm:pt>
    <dgm:pt modelId="{A3C433EC-358A-4F13-AECD-2A40C650ACDB}" type="pres">
      <dgm:prSet presAssocID="{0685B732-9C59-49D5-87D6-4A5BBBCA36A2}" presName="iconRect" presStyleLbl="node1" presStyleIdx="1" presStyleCnt="4"/>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Ribbon"/>
        </a:ext>
      </dgm:extLst>
    </dgm:pt>
    <dgm:pt modelId="{A1E5CF96-E46A-4D1F-AE9E-255EE88753D8}" type="pres">
      <dgm:prSet presAssocID="{0685B732-9C59-49D5-87D6-4A5BBBCA36A2}" presName="spaceRect" presStyleCnt="0"/>
      <dgm:spPr/>
    </dgm:pt>
    <dgm:pt modelId="{D5C15A9A-99EE-40F4-B900-2B261C941E87}" type="pres">
      <dgm:prSet presAssocID="{0685B732-9C59-49D5-87D6-4A5BBBCA36A2}" presName="textRect" presStyleLbl="revTx" presStyleIdx="1" presStyleCnt="4">
        <dgm:presLayoutVars>
          <dgm:chMax val="1"/>
          <dgm:chPref val="1"/>
        </dgm:presLayoutVars>
      </dgm:prSet>
      <dgm:spPr/>
    </dgm:pt>
    <dgm:pt modelId="{484E75E0-7BBA-4A65-8760-A0D380165B19}" type="pres">
      <dgm:prSet presAssocID="{080D5D41-7220-4403-A163-A4E0C9D4CAC9}" presName="sibTrans" presStyleCnt="0"/>
      <dgm:spPr/>
    </dgm:pt>
    <dgm:pt modelId="{BE1D1BC0-89F9-465A-A4F6-2290CA3CF8CC}" type="pres">
      <dgm:prSet presAssocID="{903F0514-E08C-429D-BC62-B0C82DCE88A1}" presName="compNode" presStyleCnt="0"/>
      <dgm:spPr/>
    </dgm:pt>
    <dgm:pt modelId="{9C79FCD0-4C18-430D-BF70-1770B2FB7E09}" type="pres">
      <dgm:prSet presAssocID="{903F0514-E08C-429D-BC62-B0C82DCE88A1}" presName="iconBgRect" presStyleLbl="bgShp" presStyleIdx="2" presStyleCnt="4"/>
      <dgm:spPr/>
    </dgm:pt>
    <dgm:pt modelId="{EDDD551F-3C52-4F5D-BCAC-95A8F047A1F0}" type="pres">
      <dgm:prSet presAssocID="{903F0514-E08C-429D-BC62-B0C82DCE88A1}" presName="iconRect" presStyleLbl="node1" presStyleIdx="2" presStyleCnt="4"/>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a:noFill/>
        </a:ln>
      </dgm:spPr>
      <dgm:extLst>
        <a:ext uri="{E40237B7-FDA0-4F09-8148-C483321AD2D9}">
          <dgm14:cNvPr xmlns:dgm14="http://schemas.microsoft.com/office/drawing/2010/diagram" id="0" name="" descr="Medal"/>
        </a:ext>
      </dgm:extLst>
    </dgm:pt>
    <dgm:pt modelId="{85AEC61E-FE66-47D9-92B0-A25DC9D9ABE5}" type="pres">
      <dgm:prSet presAssocID="{903F0514-E08C-429D-BC62-B0C82DCE88A1}" presName="spaceRect" presStyleCnt="0"/>
      <dgm:spPr/>
    </dgm:pt>
    <dgm:pt modelId="{4E644834-35BF-4096-AFE7-44034F49C246}" type="pres">
      <dgm:prSet presAssocID="{903F0514-E08C-429D-BC62-B0C82DCE88A1}" presName="textRect" presStyleLbl="revTx" presStyleIdx="2" presStyleCnt="4">
        <dgm:presLayoutVars>
          <dgm:chMax val="1"/>
          <dgm:chPref val="1"/>
        </dgm:presLayoutVars>
      </dgm:prSet>
      <dgm:spPr/>
    </dgm:pt>
    <dgm:pt modelId="{C4982EF1-1B35-46F6-AAE6-3D744A495F79}" type="pres">
      <dgm:prSet presAssocID="{6B0387A5-40D8-4997-BDD9-E5CB46B5CC07}" presName="sibTrans" presStyleCnt="0"/>
      <dgm:spPr/>
    </dgm:pt>
    <dgm:pt modelId="{911AE2D8-2ECF-443C-8200-041A02E44467}" type="pres">
      <dgm:prSet presAssocID="{7382FB5B-059B-41C0-8AC4-9A7B130E82AB}" presName="compNode" presStyleCnt="0"/>
      <dgm:spPr/>
    </dgm:pt>
    <dgm:pt modelId="{0D209D68-7BF7-45F8-AE44-20FC1E93ADC2}" type="pres">
      <dgm:prSet presAssocID="{7382FB5B-059B-41C0-8AC4-9A7B130E82AB}" presName="iconBgRect" presStyleLbl="bgShp" presStyleIdx="3" presStyleCnt="4"/>
      <dgm:spPr/>
    </dgm:pt>
    <dgm:pt modelId="{E583A565-62B8-4604-91C0-88C6840BD679}" type="pres">
      <dgm:prSet presAssocID="{7382FB5B-059B-41C0-8AC4-9A7B130E82AB}" presName="iconRect" presStyleLbl="node1" presStyleIdx="3" presStyleCnt="4"/>
      <dgm:spPr>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a:noFill/>
        </a:ln>
      </dgm:spPr>
      <dgm:extLst>
        <a:ext uri="{E40237B7-FDA0-4F09-8148-C483321AD2D9}">
          <dgm14:cNvPr xmlns:dgm14="http://schemas.microsoft.com/office/drawing/2010/diagram" id="0" name="" descr="Upward trend"/>
        </a:ext>
      </dgm:extLst>
    </dgm:pt>
    <dgm:pt modelId="{D44F1AC9-2DC5-4FF7-A83D-3E4DD644E359}" type="pres">
      <dgm:prSet presAssocID="{7382FB5B-059B-41C0-8AC4-9A7B130E82AB}" presName="spaceRect" presStyleCnt="0"/>
      <dgm:spPr/>
    </dgm:pt>
    <dgm:pt modelId="{D94EA1F3-97D7-4042-B830-C5E0E34F1996}" type="pres">
      <dgm:prSet presAssocID="{7382FB5B-059B-41C0-8AC4-9A7B130E82AB}" presName="textRect" presStyleLbl="revTx" presStyleIdx="3" presStyleCnt="4">
        <dgm:presLayoutVars>
          <dgm:chMax val="1"/>
          <dgm:chPref val="1"/>
        </dgm:presLayoutVars>
      </dgm:prSet>
      <dgm:spPr/>
    </dgm:pt>
  </dgm:ptLst>
  <dgm:cxnLst>
    <dgm:cxn modelId="{61FA9B06-31D6-457A-8282-BF64A204A38F}" type="presOf" srcId="{9D616DA8-38B1-41B3-B31C-801CAFA69444}" destId="{00D939C6-F930-4A2C-B0CA-64A89249EAFF}" srcOrd="0" destOrd="0" presId="urn:microsoft.com/office/officeart/2018/5/layout/IconCircleLabelList"/>
    <dgm:cxn modelId="{2021CB12-2E52-4454-8B6C-BC8496BA99BF}" srcId="{C83D6EC1-5393-4F17-B800-AA6C83471A20}" destId="{7382FB5B-059B-41C0-8AC4-9A7B130E82AB}" srcOrd="3" destOrd="0" parTransId="{0CCADF2B-9095-452E-A1F3-AA63090AF613}" sibTransId="{158FF71C-D225-449B-8191-023A51CABBB2}"/>
    <dgm:cxn modelId="{AF636543-E253-4BCE-9422-EF1849DA95BE}" type="presOf" srcId="{0685B732-9C59-49D5-87D6-4A5BBBCA36A2}" destId="{D5C15A9A-99EE-40F4-B900-2B261C941E87}" srcOrd="0" destOrd="0" presId="urn:microsoft.com/office/officeart/2018/5/layout/IconCircleLabelList"/>
    <dgm:cxn modelId="{94C8FD44-E947-4A39-95FB-F6CFB81463BC}" srcId="{C83D6EC1-5393-4F17-B800-AA6C83471A20}" destId="{903F0514-E08C-429D-BC62-B0C82DCE88A1}" srcOrd="2" destOrd="0" parTransId="{71DBEC90-A517-41A9-8489-29B1B4629C32}" sibTransId="{6B0387A5-40D8-4997-BDD9-E5CB46B5CC07}"/>
    <dgm:cxn modelId="{7A102D6E-107D-4DA4-B463-DE464826BF09}" type="presOf" srcId="{7382FB5B-059B-41C0-8AC4-9A7B130E82AB}" destId="{D94EA1F3-97D7-4042-B830-C5E0E34F1996}" srcOrd="0" destOrd="0" presId="urn:microsoft.com/office/officeart/2018/5/layout/IconCircleLabelList"/>
    <dgm:cxn modelId="{7B3B6AA8-6B65-4D99-827E-692E5C4A81EB}" type="presOf" srcId="{903F0514-E08C-429D-BC62-B0C82DCE88A1}" destId="{4E644834-35BF-4096-AFE7-44034F49C246}" srcOrd="0" destOrd="0" presId="urn:microsoft.com/office/officeart/2018/5/layout/IconCircleLabelList"/>
    <dgm:cxn modelId="{7235BCB1-65F0-4E69-9D89-7BEA1249E7BB}" srcId="{C83D6EC1-5393-4F17-B800-AA6C83471A20}" destId="{9D616DA8-38B1-41B3-B31C-801CAFA69444}" srcOrd="0" destOrd="0" parTransId="{E5F053B7-056A-4E63-8C89-F4DD708C7D8D}" sibTransId="{04F5D440-70CD-429B-A763-DCD3C08E8111}"/>
    <dgm:cxn modelId="{4BF46ADC-1641-485A-8E1D-D4FD3E5AB5CE}" type="presOf" srcId="{C83D6EC1-5393-4F17-B800-AA6C83471A20}" destId="{7D1A9717-D7C2-4CEB-BEB9-9F245BC9E96B}" srcOrd="0" destOrd="0" presId="urn:microsoft.com/office/officeart/2018/5/layout/IconCircleLabelList"/>
    <dgm:cxn modelId="{00C4FEF5-368E-4F90-9089-FB5F81C8F295}" srcId="{C83D6EC1-5393-4F17-B800-AA6C83471A20}" destId="{0685B732-9C59-49D5-87D6-4A5BBBCA36A2}" srcOrd="1" destOrd="0" parTransId="{01986504-FB80-47B3-A2D0-078DE0FF7235}" sibTransId="{080D5D41-7220-4403-A163-A4E0C9D4CAC9}"/>
    <dgm:cxn modelId="{4283DE77-5E1B-41C4-A55F-AD303FE91783}" type="presParOf" srcId="{7D1A9717-D7C2-4CEB-BEB9-9F245BC9E96B}" destId="{51D59818-657A-45AC-AEC6-3AD8A63E4821}" srcOrd="0" destOrd="0" presId="urn:microsoft.com/office/officeart/2018/5/layout/IconCircleLabelList"/>
    <dgm:cxn modelId="{5E085505-7487-4B6F-8E8D-24D3F557553E}" type="presParOf" srcId="{51D59818-657A-45AC-AEC6-3AD8A63E4821}" destId="{995AC6AB-2E03-420A-85C8-1872705472AD}" srcOrd="0" destOrd="0" presId="urn:microsoft.com/office/officeart/2018/5/layout/IconCircleLabelList"/>
    <dgm:cxn modelId="{3692EE7E-CF08-402D-9717-F5F1C58638DF}" type="presParOf" srcId="{51D59818-657A-45AC-AEC6-3AD8A63E4821}" destId="{DA521DDF-562D-41BE-88E6-8965C6F1FB2C}" srcOrd="1" destOrd="0" presId="urn:microsoft.com/office/officeart/2018/5/layout/IconCircleLabelList"/>
    <dgm:cxn modelId="{7694DA12-B54D-4A3A-9A01-E7EE7C5BC3BE}" type="presParOf" srcId="{51D59818-657A-45AC-AEC6-3AD8A63E4821}" destId="{B0279B55-5B6A-43CF-AF99-0AE22CE2357F}" srcOrd="2" destOrd="0" presId="urn:microsoft.com/office/officeart/2018/5/layout/IconCircleLabelList"/>
    <dgm:cxn modelId="{C0AD7724-3729-4354-B0E6-E8EC5FCC9A9B}" type="presParOf" srcId="{51D59818-657A-45AC-AEC6-3AD8A63E4821}" destId="{00D939C6-F930-4A2C-B0CA-64A89249EAFF}" srcOrd="3" destOrd="0" presId="urn:microsoft.com/office/officeart/2018/5/layout/IconCircleLabelList"/>
    <dgm:cxn modelId="{6C2B6BD6-A84F-4794-8B54-EB313C2F16EE}" type="presParOf" srcId="{7D1A9717-D7C2-4CEB-BEB9-9F245BC9E96B}" destId="{D26AD791-0B02-42AA-B8C0-7771235D76FD}" srcOrd="1" destOrd="0" presId="urn:microsoft.com/office/officeart/2018/5/layout/IconCircleLabelList"/>
    <dgm:cxn modelId="{C4BEBC05-EF4E-4356-B631-3511FA2E05E7}" type="presParOf" srcId="{7D1A9717-D7C2-4CEB-BEB9-9F245BC9E96B}" destId="{E910068E-EF49-4B56-A452-D5D4EAB8FAED}" srcOrd="2" destOrd="0" presId="urn:microsoft.com/office/officeart/2018/5/layout/IconCircleLabelList"/>
    <dgm:cxn modelId="{D4EED74A-A6D3-4BD9-ABED-BB4360F4AF09}" type="presParOf" srcId="{E910068E-EF49-4B56-A452-D5D4EAB8FAED}" destId="{4036CD39-6E42-40C7-AFD5-117B6CB38719}" srcOrd="0" destOrd="0" presId="urn:microsoft.com/office/officeart/2018/5/layout/IconCircleLabelList"/>
    <dgm:cxn modelId="{524BC5C7-1B64-4FBF-9346-E2D00F3805C8}" type="presParOf" srcId="{E910068E-EF49-4B56-A452-D5D4EAB8FAED}" destId="{A3C433EC-358A-4F13-AECD-2A40C650ACDB}" srcOrd="1" destOrd="0" presId="urn:microsoft.com/office/officeart/2018/5/layout/IconCircleLabelList"/>
    <dgm:cxn modelId="{13030B8B-A62C-4D1C-A8B7-1BE84403A061}" type="presParOf" srcId="{E910068E-EF49-4B56-A452-D5D4EAB8FAED}" destId="{A1E5CF96-E46A-4D1F-AE9E-255EE88753D8}" srcOrd="2" destOrd="0" presId="urn:microsoft.com/office/officeart/2018/5/layout/IconCircleLabelList"/>
    <dgm:cxn modelId="{1C4E9D91-F35B-48A7-8FB2-33A6C18FEB77}" type="presParOf" srcId="{E910068E-EF49-4B56-A452-D5D4EAB8FAED}" destId="{D5C15A9A-99EE-40F4-B900-2B261C941E87}" srcOrd="3" destOrd="0" presId="urn:microsoft.com/office/officeart/2018/5/layout/IconCircleLabelList"/>
    <dgm:cxn modelId="{69E13B8D-024F-45AC-986B-5E993F4CC52C}" type="presParOf" srcId="{7D1A9717-D7C2-4CEB-BEB9-9F245BC9E96B}" destId="{484E75E0-7BBA-4A65-8760-A0D380165B19}" srcOrd="3" destOrd="0" presId="urn:microsoft.com/office/officeart/2018/5/layout/IconCircleLabelList"/>
    <dgm:cxn modelId="{ECF6D274-F06B-4D81-B075-FA2D0817CDB3}" type="presParOf" srcId="{7D1A9717-D7C2-4CEB-BEB9-9F245BC9E96B}" destId="{BE1D1BC0-89F9-465A-A4F6-2290CA3CF8CC}" srcOrd="4" destOrd="0" presId="urn:microsoft.com/office/officeart/2018/5/layout/IconCircleLabelList"/>
    <dgm:cxn modelId="{8F606D3C-D8FF-4359-811F-24AFCE44CA9B}" type="presParOf" srcId="{BE1D1BC0-89F9-465A-A4F6-2290CA3CF8CC}" destId="{9C79FCD0-4C18-430D-BF70-1770B2FB7E09}" srcOrd="0" destOrd="0" presId="urn:microsoft.com/office/officeart/2018/5/layout/IconCircleLabelList"/>
    <dgm:cxn modelId="{B9B100F7-E921-4321-9671-A76573F214B8}" type="presParOf" srcId="{BE1D1BC0-89F9-465A-A4F6-2290CA3CF8CC}" destId="{EDDD551F-3C52-4F5D-BCAC-95A8F047A1F0}" srcOrd="1" destOrd="0" presId="urn:microsoft.com/office/officeart/2018/5/layout/IconCircleLabelList"/>
    <dgm:cxn modelId="{53A9DDCB-D73B-40B2-94EA-3ECE9EF47DB6}" type="presParOf" srcId="{BE1D1BC0-89F9-465A-A4F6-2290CA3CF8CC}" destId="{85AEC61E-FE66-47D9-92B0-A25DC9D9ABE5}" srcOrd="2" destOrd="0" presId="urn:microsoft.com/office/officeart/2018/5/layout/IconCircleLabelList"/>
    <dgm:cxn modelId="{B983F9DC-0CA9-44A2-9557-99279EA17877}" type="presParOf" srcId="{BE1D1BC0-89F9-465A-A4F6-2290CA3CF8CC}" destId="{4E644834-35BF-4096-AFE7-44034F49C246}" srcOrd="3" destOrd="0" presId="urn:microsoft.com/office/officeart/2018/5/layout/IconCircleLabelList"/>
    <dgm:cxn modelId="{92F79442-1EA3-4F46-82FD-49E194BD8805}" type="presParOf" srcId="{7D1A9717-D7C2-4CEB-BEB9-9F245BC9E96B}" destId="{C4982EF1-1B35-46F6-AAE6-3D744A495F79}" srcOrd="5" destOrd="0" presId="urn:microsoft.com/office/officeart/2018/5/layout/IconCircleLabelList"/>
    <dgm:cxn modelId="{97E75B05-EBF7-4B93-9174-806523E40E82}" type="presParOf" srcId="{7D1A9717-D7C2-4CEB-BEB9-9F245BC9E96B}" destId="{911AE2D8-2ECF-443C-8200-041A02E44467}" srcOrd="6" destOrd="0" presId="urn:microsoft.com/office/officeart/2018/5/layout/IconCircleLabelList"/>
    <dgm:cxn modelId="{5A06DE15-1F60-492C-AE2D-498569DD0046}" type="presParOf" srcId="{911AE2D8-2ECF-443C-8200-041A02E44467}" destId="{0D209D68-7BF7-45F8-AE44-20FC1E93ADC2}" srcOrd="0" destOrd="0" presId="urn:microsoft.com/office/officeart/2018/5/layout/IconCircleLabelList"/>
    <dgm:cxn modelId="{C0B7858D-0ADA-4533-9D48-1DD560394B32}" type="presParOf" srcId="{911AE2D8-2ECF-443C-8200-041A02E44467}" destId="{E583A565-62B8-4604-91C0-88C6840BD679}" srcOrd="1" destOrd="0" presId="urn:microsoft.com/office/officeart/2018/5/layout/IconCircleLabelList"/>
    <dgm:cxn modelId="{63010C50-37F5-4D57-A335-E1E14473E545}" type="presParOf" srcId="{911AE2D8-2ECF-443C-8200-041A02E44467}" destId="{D44F1AC9-2DC5-4FF7-A83D-3E4DD644E359}" srcOrd="2" destOrd="0" presId="urn:microsoft.com/office/officeart/2018/5/layout/IconCircleLabelList"/>
    <dgm:cxn modelId="{3247EA39-B2B4-4927-A1CE-C8F0B7A7997F}" type="presParOf" srcId="{911AE2D8-2ECF-443C-8200-041A02E44467}" destId="{D94EA1F3-97D7-4042-B830-C5E0E34F1996}" srcOrd="3" destOrd="0" presId="urn:microsoft.com/office/officeart/2018/5/layout/IconCircleLabel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2.xml><?xml version="1.0" encoding="utf-8"?>
<dgm:dataModel xmlns:dgm="http://schemas.openxmlformats.org/drawingml/2006/diagram" xmlns:a="http://schemas.openxmlformats.org/drawingml/2006/main">
  <dgm:ptLst>
    <dgm:pt modelId="{59AB1B38-28D5-423D-87A9-75B0BB4DAEEC}" type="doc">
      <dgm:prSet loTypeId="urn:microsoft.com/office/officeart/2018/5/layout/IconCircleLabelList" loCatId="icon" qsTypeId="urn:microsoft.com/office/officeart/2005/8/quickstyle/simple1" qsCatId="simple" csTypeId="urn:microsoft.com/office/officeart/2005/8/colors/accent2_2" csCatId="accent2" phldr="1"/>
      <dgm:spPr/>
      <dgm:t>
        <a:bodyPr/>
        <a:lstStyle/>
        <a:p>
          <a:endParaRPr lang="en-US"/>
        </a:p>
      </dgm:t>
    </dgm:pt>
    <dgm:pt modelId="{183F7C8F-0569-468D-A348-A089431E0E2D}">
      <dgm:prSet/>
      <dgm:spPr/>
      <dgm:t>
        <a:bodyPr/>
        <a:lstStyle/>
        <a:p>
          <a:pPr>
            <a:defRPr cap="all"/>
          </a:pPr>
          <a:r>
            <a:rPr lang="en-GB"/>
            <a:t>industry-specific training programs</a:t>
          </a:r>
          <a:endParaRPr lang="en-US"/>
        </a:p>
      </dgm:t>
    </dgm:pt>
    <dgm:pt modelId="{C80ACC2D-3458-4577-AB0F-C81BB35088BD}" type="parTrans" cxnId="{BD27D67C-1A33-4212-AD72-FBE2F9B0936F}">
      <dgm:prSet/>
      <dgm:spPr/>
      <dgm:t>
        <a:bodyPr/>
        <a:lstStyle/>
        <a:p>
          <a:endParaRPr lang="en-US"/>
        </a:p>
      </dgm:t>
    </dgm:pt>
    <dgm:pt modelId="{049D05FC-5A4F-46F9-A8CD-41C40802D608}" type="sibTrans" cxnId="{BD27D67C-1A33-4212-AD72-FBE2F9B0936F}">
      <dgm:prSet/>
      <dgm:spPr/>
      <dgm:t>
        <a:bodyPr/>
        <a:lstStyle/>
        <a:p>
          <a:endParaRPr lang="en-US"/>
        </a:p>
      </dgm:t>
    </dgm:pt>
    <dgm:pt modelId="{43A1578E-C56A-4800-ACB7-D267A824D967}">
      <dgm:prSet/>
      <dgm:spPr/>
      <dgm:t>
        <a:bodyPr/>
        <a:lstStyle/>
        <a:p>
          <a:pPr>
            <a:defRPr cap="all"/>
          </a:pPr>
          <a:r>
            <a:rPr lang="en-GB"/>
            <a:t>workshops </a:t>
          </a:r>
          <a:endParaRPr lang="en-US"/>
        </a:p>
      </dgm:t>
    </dgm:pt>
    <dgm:pt modelId="{0AE15101-F694-4C3B-B1AC-1194CF968880}" type="parTrans" cxnId="{4E76594F-F8DE-44D9-8195-CB0E45F1797F}">
      <dgm:prSet/>
      <dgm:spPr/>
      <dgm:t>
        <a:bodyPr/>
        <a:lstStyle/>
        <a:p>
          <a:endParaRPr lang="en-US"/>
        </a:p>
      </dgm:t>
    </dgm:pt>
    <dgm:pt modelId="{C1D6CB46-EE61-4949-82EA-838C08AC240B}" type="sibTrans" cxnId="{4E76594F-F8DE-44D9-8195-CB0E45F1797F}">
      <dgm:prSet/>
      <dgm:spPr/>
      <dgm:t>
        <a:bodyPr/>
        <a:lstStyle/>
        <a:p>
          <a:endParaRPr lang="en-US"/>
        </a:p>
      </dgm:t>
    </dgm:pt>
    <dgm:pt modelId="{2AF1C194-14E7-452F-93FD-55DE6593BB2D}">
      <dgm:prSet/>
      <dgm:spPr/>
      <dgm:t>
        <a:bodyPr/>
        <a:lstStyle/>
        <a:p>
          <a:pPr>
            <a:defRPr cap="all"/>
          </a:pPr>
          <a:r>
            <a:rPr lang="en-GB"/>
            <a:t>certifications</a:t>
          </a:r>
          <a:endParaRPr lang="en-US"/>
        </a:p>
      </dgm:t>
    </dgm:pt>
    <dgm:pt modelId="{3FECC9A3-9001-4E93-9AF4-D6D3B5562046}" type="parTrans" cxnId="{915ED659-7DB6-4435-8626-5DA85E976B1A}">
      <dgm:prSet/>
      <dgm:spPr/>
      <dgm:t>
        <a:bodyPr/>
        <a:lstStyle/>
        <a:p>
          <a:endParaRPr lang="en-US"/>
        </a:p>
      </dgm:t>
    </dgm:pt>
    <dgm:pt modelId="{80BC18F7-DD06-408A-8258-5B508DDDEBC8}" type="sibTrans" cxnId="{915ED659-7DB6-4435-8626-5DA85E976B1A}">
      <dgm:prSet/>
      <dgm:spPr/>
      <dgm:t>
        <a:bodyPr/>
        <a:lstStyle/>
        <a:p>
          <a:endParaRPr lang="en-US"/>
        </a:p>
      </dgm:t>
    </dgm:pt>
    <dgm:pt modelId="{798EF91B-E5A4-4F53-BE24-B2C39C44437F}" type="pres">
      <dgm:prSet presAssocID="{59AB1B38-28D5-423D-87A9-75B0BB4DAEEC}" presName="root" presStyleCnt="0">
        <dgm:presLayoutVars>
          <dgm:dir/>
          <dgm:resizeHandles val="exact"/>
        </dgm:presLayoutVars>
      </dgm:prSet>
      <dgm:spPr/>
    </dgm:pt>
    <dgm:pt modelId="{F66DE147-43B0-446A-BA0D-12DC0B4CBC02}" type="pres">
      <dgm:prSet presAssocID="{183F7C8F-0569-468D-A348-A089431E0E2D}" presName="compNode" presStyleCnt="0"/>
      <dgm:spPr/>
    </dgm:pt>
    <dgm:pt modelId="{B3CCE971-5F7B-44B1-A9AB-0D115003D26D}" type="pres">
      <dgm:prSet presAssocID="{183F7C8F-0569-468D-A348-A089431E0E2D}" presName="iconBgRect" presStyleLbl="bgShp" presStyleIdx="0" presStyleCnt="3"/>
      <dgm:spPr/>
    </dgm:pt>
    <dgm:pt modelId="{29730096-FEB5-4F4C-9413-73223018575F}" type="pres">
      <dgm:prSet presAssocID="{183F7C8F-0569-468D-A348-A089431E0E2D}" presName="iconRect" presStyleLbl="node1" presStyleIdx="0" presStyleCnt="3"/>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Teacher"/>
        </a:ext>
      </dgm:extLst>
    </dgm:pt>
    <dgm:pt modelId="{FA2F8F09-22D0-4FD7-A9F7-C5C4587A5150}" type="pres">
      <dgm:prSet presAssocID="{183F7C8F-0569-468D-A348-A089431E0E2D}" presName="spaceRect" presStyleCnt="0"/>
      <dgm:spPr/>
    </dgm:pt>
    <dgm:pt modelId="{E845ED22-EDC0-4F8D-B1E3-3F3F54986472}" type="pres">
      <dgm:prSet presAssocID="{183F7C8F-0569-468D-A348-A089431E0E2D}" presName="textRect" presStyleLbl="revTx" presStyleIdx="0" presStyleCnt="3">
        <dgm:presLayoutVars>
          <dgm:chMax val="1"/>
          <dgm:chPref val="1"/>
        </dgm:presLayoutVars>
      </dgm:prSet>
      <dgm:spPr/>
    </dgm:pt>
    <dgm:pt modelId="{9ED43D39-D1D4-47E0-8841-A5D3CBDD01C2}" type="pres">
      <dgm:prSet presAssocID="{049D05FC-5A4F-46F9-A8CD-41C40802D608}" presName="sibTrans" presStyleCnt="0"/>
      <dgm:spPr/>
    </dgm:pt>
    <dgm:pt modelId="{DDCDAC19-77B5-4837-B655-75F0469E32A8}" type="pres">
      <dgm:prSet presAssocID="{43A1578E-C56A-4800-ACB7-D267A824D967}" presName="compNode" presStyleCnt="0"/>
      <dgm:spPr/>
    </dgm:pt>
    <dgm:pt modelId="{99AC719E-2A53-472E-8124-01BFE5B8A95D}" type="pres">
      <dgm:prSet presAssocID="{43A1578E-C56A-4800-ACB7-D267A824D967}" presName="iconBgRect" presStyleLbl="bgShp" presStyleIdx="1" presStyleCnt="3"/>
      <dgm:spPr/>
    </dgm:pt>
    <dgm:pt modelId="{BA13A918-845C-4901-B2EB-9FCE2CC79C34}" type="pres">
      <dgm:prSet presAssocID="{43A1578E-C56A-4800-ACB7-D267A824D967}" presName="iconRect" presStyleLbl="node1" presStyleIdx="1" presStyleCnt="3"/>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Meeting"/>
        </a:ext>
      </dgm:extLst>
    </dgm:pt>
    <dgm:pt modelId="{31096256-B78E-45DA-8712-DA02E8F968D9}" type="pres">
      <dgm:prSet presAssocID="{43A1578E-C56A-4800-ACB7-D267A824D967}" presName="spaceRect" presStyleCnt="0"/>
      <dgm:spPr/>
    </dgm:pt>
    <dgm:pt modelId="{917B3483-A080-4604-AC92-0AD0EB1B8E45}" type="pres">
      <dgm:prSet presAssocID="{43A1578E-C56A-4800-ACB7-D267A824D967}" presName="textRect" presStyleLbl="revTx" presStyleIdx="1" presStyleCnt="3">
        <dgm:presLayoutVars>
          <dgm:chMax val="1"/>
          <dgm:chPref val="1"/>
        </dgm:presLayoutVars>
      </dgm:prSet>
      <dgm:spPr/>
    </dgm:pt>
    <dgm:pt modelId="{3F68AA68-A1F9-4863-B482-4DBA5A2FE361}" type="pres">
      <dgm:prSet presAssocID="{C1D6CB46-EE61-4949-82EA-838C08AC240B}" presName="sibTrans" presStyleCnt="0"/>
      <dgm:spPr/>
    </dgm:pt>
    <dgm:pt modelId="{6703A6AF-A660-47A7-9E34-BFFA9B22DE40}" type="pres">
      <dgm:prSet presAssocID="{2AF1C194-14E7-452F-93FD-55DE6593BB2D}" presName="compNode" presStyleCnt="0"/>
      <dgm:spPr/>
    </dgm:pt>
    <dgm:pt modelId="{5163CB6A-E28C-47C2-80E6-91AB492E5DFE}" type="pres">
      <dgm:prSet presAssocID="{2AF1C194-14E7-452F-93FD-55DE6593BB2D}" presName="iconBgRect" presStyleLbl="bgShp" presStyleIdx="2" presStyleCnt="3"/>
      <dgm:spPr/>
    </dgm:pt>
    <dgm:pt modelId="{75551747-7D93-419F-AEA0-0CD62A263266}" type="pres">
      <dgm:prSet presAssocID="{2AF1C194-14E7-452F-93FD-55DE6593BB2D}" presName="iconRect" presStyleLbl="node1" presStyleIdx="2" presStyleCnt="3"/>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a:noFill/>
        </a:ln>
      </dgm:spPr>
      <dgm:extLst>
        <a:ext uri="{E40237B7-FDA0-4F09-8148-C483321AD2D9}">
          <dgm14:cNvPr xmlns:dgm14="http://schemas.microsoft.com/office/drawing/2010/diagram" id="0" name="" descr="Diploma"/>
        </a:ext>
      </dgm:extLst>
    </dgm:pt>
    <dgm:pt modelId="{72BA599A-ACDC-4A3E-BAF7-2FCA1C9500E4}" type="pres">
      <dgm:prSet presAssocID="{2AF1C194-14E7-452F-93FD-55DE6593BB2D}" presName="spaceRect" presStyleCnt="0"/>
      <dgm:spPr/>
    </dgm:pt>
    <dgm:pt modelId="{3F632BB7-870B-4447-AB7D-F03F2C08ED67}" type="pres">
      <dgm:prSet presAssocID="{2AF1C194-14E7-452F-93FD-55DE6593BB2D}" presName="textRect" presStyleLbl="revTx" presStyleIdx="2" presStyleCnt="3">
        <dgm:presLayoutVars>
          <dgm:chMax val="1"/>
          <dgm:chPref val="1"/>
        </dgm:presLayoutVars>
      </dgm:prSet>
      <dgm:spPr/>
    </dgm:pt>
  </dgm:ptLst>
  <dgm:cxnLst>
    <dgm:cxn modelId="{160F3B2F-E2AC-4F88-8F79-384F7ACC3314}" type="presOf" srcId="{43A1578E-C56A-4800-ACB7-D267A824D967}" destId="{917B3483-A080-4604-AC92-0AD0EB1B8E45}" srcOrd="0" destOrd="0" presId="urn:microsoft.com/office/officeart/2018/5/layout/IconCircleLabelList"/>
    <dgm:cxn modelId="{C9B8B33C-2FF2-4ED9-B436-F8698B8FD465}" type="presOf" srcId="{2AF1C194-14E7-452F-93FD-55DE6593BB2D}" destId="{3F632BB7-870B-4447-AB7D-F03F2C08ED67}" srcOrd="0" destOrd="0" presId="urn:microsoft.com/office/officeart/2018/5/layout/IconCircleLabelList"/>
    <dgm:cxn modelId="{4E76594F-F8DE-44D9-8195-CB0E45F1797F}" srcId="{59AB1B38-28D5-423D-87A9-75B0BB4DAEEC}" destId="{43A1578E-C56A-4800-ACB7-D267A824D967}" srcOrd="1" destOrd="0" parTransId="{0AE15101-F694-4C3B-B1AC-1194CF968880}" sibTransId="{C1D6CB46-EE61-4949-82EA-838C08AC240B}"/>
    <dgm:cxn modelId="{6E02A551-6AA7-43D0-B66E-D9C55FB96571}" type="presOf" srcId="{183F7C8F-0569-468D-A348-A089431E0E2D}" destId="{E845ED22-EDC0-4F8D-B1E3-3F3F54986472}" srcOrd="0" destOrd="0" presId="urn:microsoft.com/office/officeart/2018/5/layout/IconCircleLabelList"/>
    <dgm:cxn modelId="{915ED659-7DB6-4435-8626-5DA85E976B1A}" srcId="{59AB1B38-28D5-423D-87A9-75B0BB4DAEEC}" destId="{2AF1C194-14E7-452F-93FD-55DE6593BB2D}" srcOrd="2" destOrd="0" parTransId="{3FECC9A3-9001-4E93-9AF4-D6D3B5562046}" sibTransId="{80BC18F7-DD06-408A-8258-5B508DDDEBC8}"/>
    <dgm:cxn modelId="{BD27D67C-1A33-4212-AD72-FBE2F9B0936F}" srcId="{59AB1B38-28D5-423D-87A9-75B0BB4DAEEC}" destId="{183F7C8F-0569-468D-A348-A089431E0E2D}" srcOrd="0" destOrd="0" parTransId="{C80ACC2D-3458-4577-AB0F-C81BB35088BD}" sibTransId="{049D05FC-5A4F-46F9-A8CD-41C40802D608}"/>
    <dgm:cxn modelId="{69915ED6-3DA3-4918-9B68-A719E22BC016}" type="presOf" srcId="{59AB1B38-28D5-423D-87A9-75B0BB4DAEEC}" destId="{798EF91B-E5A4-4F53-BE24-B2C39C44437F}" srcOrd="0" destOrd="0" presId="urn:microsoft.com/office/officeart/2018/5/layout/IconCircleLabelList"/>
    <dgm:cxn modelId="{BD8E33BA-DD61-420A-83A7-946BEEB23204}" type="presParOf" srcId="{798EF91B-E5A4-4F53-BE24-B2C39C44437F}" destId="{F66DE147-43B0-446A-BA0D-12DC0B4CBC02}" srcOrd="0" destOrd="0" presId="urn:microsoft.com/office/officeart/2018/5/layout/IconCircleLabelList"/>
    <dgm:cxn modelId="{0EFCBB98-3DEC-4CAC-AE81-6982654B2736}" type="presParOf" srcId="{F66DE147-43B0-446A-BA0D-12DC0B4CBC02}" destId="{B3CCE971-5F7B-44B1-A9AB-0D115003D26D}" srcOrd="0" destOrd="0" presId="urn:microsoft.com/office/officeart/2018/5/layout/IconCircleLabelList"/>
    <dgm:cxn modelId="{90B257A8-E249-493A-8954-4AD2B141D957}" type="presParOf" srcId="{F66DE147-43B0-446A-BA0D-12DC0B4CBC02}" destId="{29730096-FEB5-4F4C-9413-73223018575F}" srcOrd="1" destOrd="0" presId="urn:microsoft.com/office/officeart/2018/5/layout/IconCircleLabelList"/>
    <dgm:cxn modelId="{334B3B03-30F1-491A-A3C9-84A9A75EDA7B}" type="presParOf" srcId="{F66DE147-43B0-446A-BA0D-12DC0B4CBC02}" destId="{FA2F8F09-22D0-4FD7-A9F7-C5C4587A5150}" srcOrd="2" destOrd="0" presId="urn:microsoft.com/office/officeart/2018/5/layout/IconCircleLabelList"/>
    <dgm:cxn modelId="{589A16B9-6019-439A-A760-F3D4940E2F86}" type="presParOf" srcId="{F66DE147-43B0-446A-BA0D-12DC0B4CBC02}" destId="{E845ED22-EDC0-4F8D-B1E3-3F3F54986472}" srcOrd="3" destOrd="0" presId="urn:microsoft.com/office/officeart/2018/5/layout/IconCircleLabelList"/>
    <dgm:cxn modelId="{8DFC8926-D869-460A-BFB9-39EF96088446}" type="presParOf" srcId="{798EF91B-E5A4-4F53-BE24-B2C39C44437F}" destId="{9ED43D39-D1D4-47E0-8841-A5D3CBDD01C2}" srcOrd="1" destOrd="0" presId="urn:microsoft.com/office/officeart/2018/5/layout/IconCircleLabelList"/>
    <dgm:cxn modelId="{1AE04A5C-C56B-48B4-89C4-E2AFAADEDE2C}" type="presParOf" srcId="{798EF91B-E5A4-4F53-BE24-B2C39C44437F}" destId="{DDCDAC19-77B5-4837-B655-75F0469E32A8}" srcOrd="2" destOrd="0" presId="urn:microsoft.com/office/officeart/2018/5/layout/IconCircleLabelList"/>
    <dgm:cxn modelId="{CA2C769F-B15E-418C-9C0B-8B466814A8C1}" type="presParOf" srcId="{DDCDAC19-77B5-4837-B655-75F0469E32A8}" destId="{99AC719E-2A53-472E-8124-01BFE5B8A95D}" srcOrd="0" destOrd="0" presId="urn:microsoft.com/office/officeart/2018/5/layout/IconCircleLabelList"/>
    <dgm:cxn modelId="{D9A3C886-6992-4B69-A465-233A201C80B1}" type="presParOf" srcId="{DDCDAC19-77B5-4837-B655-75F0469E32A8}" destId="{BA13A918-845C-4901-B2EB-9FCE2CC79C34}" srcOrd="1" destOrd="0" presId="urn:microsoft.com/office/officeart/2018/5/layout/IconCircleLabelList"/>
    <dgm:cxn modelId="{5C806FE5-1652-4EFA-9E94-36AB7A73DCF5}" type="presParOf" srcId="{DDCDAC19-77B5-4837-B655-75F0469E32A8}" destId="{31096256-B78E-45DA-8712-DA02E8F968D9}" srcOrd="2" destOrd="0" presId="urn:microsoft.com/office/officeart/2018/5/layout/IconCircleLabelList"/>
    <dgm:cxn modelId="{4833066A-4C8F-40F9-AB6F-668D20B224E9}" type="presParOf" srcId="{DDCDAC19-77B5-4837-B655-75F0469E32A8}" destId="{917B3483-A080-4604-AC92-0AD0EB1B8E45}" srcOrd="3" destOrd="0" presId="urn:microsoft.com/office/officeart/2018/5/layout/IconCircleLabelList"/>
    <dgm:cxn modelId="{B37F75FB-3093-4477-B24E-3F5EED5FA2AD}" type="presParOf" srcId="{798EF91B-E5A4-4F53-BE24-B2C39C44437F}" destId="{3F68AA68-A1F9-4863-B482-4DBA5A2FE361}" srcOrd="3" destOrd="0" presId="urn:microsoft.com/office/officeart/2018/5/layout/IconCircleLabelList"/>
    <dgm:cxn modelId="{D583943E-2754-468D-93B5-A42D70AB792D}" type="presParOf" srcId="{798EF91B-E5A4-4F53-BE24-B2C39C44437F}" destId="{6703A6AF-A660-47A7-9E34-BFFA9B22DE40}" srcOrd="4" destOrd="0" presId="urn:microsoft.com/office/officeart/2018/5/layout/IconCircleLabelList"/>
    <dgm:cxn modelId="{95BB2AB0-EC1B-4B37-BA63-22BF692CD22B}" type="presParOf" srcId="{6703A6AF-A660-47A7-9E34-BFFA9B22DE40}" destId="{5163CB6A-E28C-47C2-80E6-91AB492E5DFE}" srcOrd="0" destOrd="0" presId="urn:microsoft.com/office/officeart/2018/5/layout/IconCircleLabelList"/>
    <dgm:cxn modelId="{B5798DCE-E994-4122-9187-D568CC27516E}" type="presParOf" srcId="{6703A6AF-A660-47A7-9E34-BFFA9B22DE40}" destId="{75551747-7D93-419F-AEA0-0CD62A263266}" srcOrd="1" destOrd="0" presId="urn:microsoft.com/office/officeart/2018/5/layout/IconCircleLabelList"/>
    <dgm:cxn modelId="{673287A3-F83A-4270-A132-954B98DD9BFB}" type="presParOf" srcId="{6703A6AF-A660-47A7-9E34-BFFA9B22DE40}" destId="{72BA599A-ACDC-4A3E-BAF7-2FCA1C9500E4}" srcOrd="2" destOrd="0" presId="urn:microsoft.com/office/officeart/2018/5/layout/IconCircleLabelList"/>
    <dgm:cxn modelId="{BE2CF487-E51E-4ED6-B828-0C5C0386EF6B}" type="presParOf" srcId="{6703A6AF-A660-47A7-9E34-BFFA9B22DE40}" destId="{3F632BB7-870B-4447-AB7D-F03F2C08ED67}" srcOrd="3" destOrd="0" presId="urn:microsoft.com/office/officeart/2018/5/layout/IconCircleLabel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67AF159-CE93-440F-8A7C-A7B8D4572DD6}">
      <dsp:nvSpPr>
        <dsp:cNvPr id="0" name=""/>
        <dsp:cNvSpPr/>
      </dsp:nvSpPr>
      <dsp:spPr>
        <a:xfrm>
          <a:off x="2113789" y="496913"/>
          <a:ext cx="2196000" cy="2196000"/>
        </a:xfrm>
        <a:prstGeom prst="ellipse">
          <a:avLst/>
        </a:prstGeom>
        <a:solidFill>
          <a:schemeClr val="accent2">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39D4CD26-7868-492B-A7A6-5468A8DDC474}">
      <dsp:nvSpPr>
        <dsp:cNvPr id="0" name=""/>
        <dsp:cNvSpPr/>
      </dsp:nvSpPr>
      <dsp:spPr>
        <a:xfrm>
          <a:off x="2581789" y="964914"/>
          <a:ext cx="1260000" cy="1260000"/>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B07509B1-D9B8-4D1B-ABAC-951832EC30C8}">
      <dsp:nvSpPr>
        <dsp:cNvPr id="0" name=""/>
        <dsp:cNvSpPr/>
      </dsp:nvSpPr>
      <dsp:spPr>
        <a:xfrm>
          <a:off x="1411789" y="3376914"/>
          <a:ext cx="3600000" cy="720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933450">
            <a:lnSpc>
              <a:spcPct val="90000"/>
            </a:lnSpc>
            <a:spcBef>
              <a:spcPct val="0"/>
            </a:spcBef>
            <a:spcAft>
              <a:spcPct val="35000"/>
            </a:spcAft>
            <a:buNone/>
            <a:defRPr cap="all"/>
          </a:pPr>
          <a:r>
            <a:rPr lang="en-GB" sz="2100" b="0" i="0" kern="1200"/>
            <a:t>Short-Term Talent Acquisition Strategies</a:t>
          </a:r>
          <a:endParaRPr lang="en-US" sz="2100" kern="1200"/>
        </a:p>
      </dsp:txBody>
      <dsp:txXfrm>
        <a:off x="1411789" y="3376914"/>
        <a:ext cx="3600000" cy="720000"/>
      </dsp:txXfrm>
    </dsp:sp>
    <dsp:sp modelId="{24CBD57E-3488-46E2-95AE-7AC83801ED87}">
      <dsp:nvSpPr>
        <dsp:cNvPr id="0" name=""/>
        <dsp:cNvSpPr/>
      </dsp:nvSpPr>
      <dsp:spPr>
        <a:xfrm>
          <a:off x="6343789" y="496913"/>
          <a:ext cx="2196000" cy="2196000"/>
        </a:xfrm>
        <a:prstGeom prst="ellipse">
          <a:avLst/>
        </a:prstGeom>
        <a:solidFill>
          <a:schemeClr val="accent2">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6D011663-EA68-4109-83D8-87C592A3AD00}">
      <dsp:nvSpPr>
        <dsp:cNvPr id="0" name=""/>
        <dsp:cNvSpPr/>
      </dsp:nvSpPr>
      <dsp:spPr>
        <a:xfrm>
          <a:off x="6811789" y="964914"/>
          <a:ext cx="1260000" cy="1260000"/>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AAA974EA-E065-4AA9-A6E0-80971A3DD8ED}">
      <dsp:nvSpPr>
        <dsp:cNvPr id="0" name=""/>
        <dsp:cNvSpPr/>
      </dsp:nvSpPr>
      <dsp:spPr>
        <a:xfrm>
          <a:off x="5641789" y="3376914"/>
          <a:ext cx="3600000" cy="720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933450">
            <a:lnSpc>
              <a:spcPct val="90000"/>
            </a:lnSpc>
            <a:spcBef>
              <a:spcPct val="0"/>
            </a:spcBef>
            <a:spcAft>
              <a:spcPct val="35000"/>
            </a:spcAft>
            <a:buNone/>
            <a:defRPr cap="all"/>
          </a:pPr>
          <a:r>
            <a:rPr lang="en-GB" sz="2100" kern="1200"/>
            <a:t>Long-Term </a:t>
          </a:r>
          <a:r>
            <a:rPr lang="en-GB" sz="2100" b="0" i="0" kern="1200"/>
            <a:t>Talent Acquisition Strategies</a:t>
          </a:r>
          <a:endParaRPr lang="en-US" sz="2100" kern="1200"/>
        </a:p>
      </dsp:txBody>
      <dsp:txXfrm>
        <a:off x="5641789" y="3376914"/>
        <a:ext cx="3600000" cy="720000"/>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6435F10-D93A-47E1-9C49-36711B645504}">
      <dsp:nvSpPr>
        <dsp:cNvPr id="0" name=""/>
        <dsp:cNvSpPr/>
      </dsp:nvSpPr>
      <dsp:spPr>
        <a:xfrm>
          <a:off x="0" y="746497"/>
          <a:ext cx="10653579" cy="1378148"/>
        </a:xfrm>
        <a:prstGeom prst="roundRect">
          <a:avLst>
            <a:gd name="adj" fmla="val 10000"/>
          </a:avLst>
        </a:prstGeom>
        <a:solidFill>
          <a:schemeClr val="accent2">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F4D7E737-76BD-4520-BDA3-208A45037625}">
      <dsp:nvSpPr>
        <dsp:cNvPr id="0" name=""/>
        <dsp:cNvSpPr/>
      </dsp:nvSpPr>
      <dsp:spPr>
        <a:xfrm>
          <a:off x="416889" y="1056580"/>
          <a:ext cx="757981" cy="757981"/>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9243409B-00E6-4CB5-A286-855B80258628}">
      <dsp:nvSpPr>
        <dsp:cNvPr id="0" name=""/>
        <dsp:cNvSpPr/>
      </dsp:nvSpPr>
      <dsp:spPr>
        <a:xfrm>
          <a:off x="1591761" y="746497"/>
          <a:ext cx="9061817" cy="137814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45854" tIns="145854" rIns="145854" bIns="145854" numCol="1" spcCol="1270" anchor="ctr" anchorCtr="0">
          <a:noAutofit/>
        </a:bodyPr>
        <a:lstStyle/>
        <a:p>
          <a:pPr marL="0" lvl="0" indent="0" algn="l" defTabSz="1111250">
            <a:lnSpc>
              <a:spcPct val="90000"/>
            </a:lnSpc>
            <a:spcBef>
              <a:spcPct val="0"/>
            </a:spcBef>
            <a:spcAft>
              <a:spcPct val="35000"/>
            </a:spcAft>
            <a:buNone/>
          </a:pPr>
          <a:r>
            <a:rPr lang="en-GB" sz="2500" kern="1200"/>
            <a:t>Engaging with recruitment agencies specializing in the hospitality industry can be an effective strategy for short-term talent acquisition.</a:t>
          </a:r>
          <a:endParaRPr lang="en-US" sz="2500" kern="1200"/>
        </a:p>
      </dsp:txBody>
      <dsp:txXfrm>
        <a:off x="1591761" y="746497"/>
        <a:ext cx="9061817" cy="1378148"/>
      </dsp:txXfrm>
    </dsp:sp>
    <dsp:sp modelId="{753CD19E-A09C-4F36-9E7C-81D0358B6332}">
      <dsp:nvSpPr>
        <dsp:cNvPr id="0" name=""/>
        <dsp:cNvSpPr/>
      </dsp:nvSpPr>
      <dsp:spPr>
        <a:xfrm>
          <a:off x="0" y="2469182"/>
          <a:ext cx="10653579" cy="1378148"/>
        </a:xfrm>
        <a:prstGeom prst="roundRect">
          <a:avLst>
            <a:gd name="adj" fmla="val 10000"/>
          </a:avLst>
        </a:prstGeom>
        <a:solidFill>
          <a:schemeClr val="accent2">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2F117FF4-ADC5-4236-8B10-44A491A9EBF1}">
      <dsp:nvSpPr>
        <dsp:cNvPr id="0" name=""/>
        <dsp:cNvSpPr/>
      </dsp:nvSpPr>
      <dsp:spPr>
        <a:xfrm>
          <a:off x="416889" y="2779265"/>
          <a:ext cx="757981" cy="757981"/>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98DD01FA-D479-4CA4-AF04-5C8199815E9F}">
      <dsp:nvSpPr>
        <dsp:cNvPr id="0" name=""/>
        <dsp:cNvSpPr/>
      </dsp:nvSpPr>
      <dsp:spPr>
        <a:xfrm>
          <a:off x="1591761" y="2469182"/>
          <a:ext cx="9061817" cy="137814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45854" tIns="145854" rIns="145854" bIns="145854" numCol="1" spcCol="1270" anchor="ctr" anchorCtr="0">
          <a:noAutofit/>
        </a:bodyPr>
        <a:lstStyle/>
        <a:p>
          <a:pPr marL="0" lvl="0" indent="0" algn="l" defTabSz="1111250">
            <a:lnSpc>
              <a:spcPct val="90000"/>
            </a:lnSpc>
            <a:spcBef>
              <a:spcPct val="0"/>
            </a:spcBef>
            <a:spcAft>
              <a:spcPct val="35000"/>
            </a:spcAft>
            <a:buNone/>
          </a:pPr>
          <a:r>
            <a:rPr lang="en-GB" sz="2500" kern="1200" dirty="0"/>
            <a:t>Agencies have access to a wide pool of candidates</a:t>
          </a:r>
          <a:endParaRPr lang="en-US" sz="2500" kern="1200" dirty="0"/>
        </a:p>
      </dsp:txBody>
      <dsp:txXfrm>
        <a:off x="1591761" y="2469182"/>
        <a:ext cx="9061817" cy="1378148"/>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38B197E-8824-481B-94C3-71EF59012CF0}">
      <dsp:nvSpPr>
        <dsp:cNvPr id="0" name=""/>
        <dsp:cNvSpPr/>
      </dsp:nvSpPr>
      <dsp:spPr>
        <a:xfrm>
          <a:off x="1816789" y="729794"/>
          <a:ext cx="1944000" cy="1944000"/>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2D606248-83C6-4DA4-8450-3BF2BCCBC4B2}">
      <dsp:nvSpPr>
        <dsp:cNvPr id="0" name=""/>
        <dsp:cNvSpPr/>
      </dsp:nvSpPr>
      <dsp:spPr>
        <a:xfrm>
          <a:off x="628789" y="3144033"/>
          <a:ext cx="4320000" cy="720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666750">
            <a:lnSpc>
              <a:spcPct val="90000"/>
            </a:lnSpc>
            <a:spcBef>
              <a:spcPct val="0"/>
            </a:spcBef>
            <a:spcAft>
              <a:spcPct val="35000"/>
            </a:spcAft>
            <a:buNone/>
          </a:pPr>
          <a:r>
            <a:rPr lang="en-GB" sz="1500" kern="1200" dirty="0"/>
            <a:t>Offer flexible scheduling options to attract candidates who may have other commitments or prefer non-traditional work hours. </a:t>
          </a:r>
          <a:endParaRPr lang="en-US" sz="1500" kern="1200" dirty="0"/>
        </a:p>
      </dsp:txBody>
      <dsp:txXfrm>
        <a:off x="628789" y="3144033"/>
        <a:ext cx="4320000" cy="720000"/>
      </dsp:txXfrm>
    </dsp:sp>
    <dsp:sp modelId="{F6819203-5D2A-4B48-94E6-0ECDFF6ACE5F}">
      <dsp:nvSpPr>
        <dsp:cNvPr id="0" name=""/>
        <dsp:cNvSpPr/>
      </dsp:nvSpPr>
      <dsp:spPr>
        <a:xfrm>
          <a:off x="6892789" y="729794"/>
          <a:ext cx="1944000" cy="1944000"/>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1150B3EA-3C7E-4C81-BA0A-FB6595C2D0F1}">
      <dsp:nvSpPr>
        <dsp:cNvPr id="0" name=""/>
        <dsp:cNvSpPr/>
      </dsp:nvSpPr>
      <dsp:spPr>
        <a:xfrm>
          <a:off x="5704789" y="3144033"/>
          <a:ext cx="4320000" cy="720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666750">
            <a:lnSpc>
              <a:spcPct val="90000"/>
            </a:lnSpc>
            <a:spcBef>
              <a:spcPct val="0"/>
            </a:spcBef>
            <a:spcAft>
              <a:spcPct val="35000"/>
            </a:spcAft>
            <a:buNone/>
          </a:pPr>
          <a:r>
            <a:rPr lang="en-GB" sz="1500" kern="1200" dirty="0"/>
            <a:t>This include part-time, evening, or weekend shifts</a:t>
          </a:r>
          <a:endParaRPr lang="en-US" sz="1500" kern="1200" dirty="0"/>
        </a:p>
      </dsp:txBody>
      <dsp:txXfrm>
        <a:off x="5704789" y="3144033"/>
        <a:ext cx="4320000" cy="720000"/>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6E956BB-7972-4B3D-A2A9-C382FAEE83EC}">
      <dsp:nvSpPr>
        <dsp:cNvPr id="0" name=""/>
        <dsp:cNvSpPr/>
      </dsp:nvSpPr>
      <dsp:spPr>
        <a:xfrm>
          <a:off x="2113789" y="496913"/>
          <a:ext cx="2196000" cy="2196000"/>
        </a:xfrm>
        <a:prstGeom prst="ellipse">
          <a:avLst/>
        </a:prstGeom>
        <a:solidFill>
          <a:schemeClr val="accent2">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7ACD6B32-24B4-4805-B80B-B06119A8BAE3}">
      <dsp:nvSpPr>
        <dsp:cNvPr id="0" name=""/>
        <dsp:cNvSpPr/>
      </dsp:nvSpPr>
      <dsp:spPr>
        <a:xfrm>
          <a:off x="2581789" y="964914"/>
          <a:ext cx="1260000" cy="1260000"/>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28C9F35C-BF39-49B1-A160-80C738A11A48}">
      <dsp:nvSpPr>
        <dsp:cNvPr id="0" name=""/>
        <dsp:cNvSpPr/>
      </dsp:nvSpPr>
      <dsp:spPr>
        <a:xfrm>
          <a:off x="1411789" y="3376914"/>
          <a:ext cx="3600000" cy="720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1422400">
            <a:lnSpc>
              <a:spcPct val="90000"/>
            </a:lnSpc>
            <a:spcBef>
              <a:spcPct val="0"/>
            </a:spcBef>
            <a:spcAft>
              <a:spcPct val="35000"/>
            </a:spcAft>
            <a:buNone/>
            <a:defRPr cap="all"/>
          </a:pPr>
          <a:r>
            <a:rPr lang="en-GB" sz="3200" kern="1200"/>
            <a:t>cash bonuses </a:t>
          </a:r>
          <a:endParaRPr lang="en-US" sz="3200" kern="1200"/>
        </a:p>
      </dsp:txBody>
      <dsp:txXfrm>
        <a:off x="1411789" y="3376914"/>
        <a:ext cx="3600000" cy="720000"/>
      </dsp:txXfrm>
    </dsp:sp>
    <dsp:sp modelId="{44192937-B8D3-42F2-9160-9AA312AAFCA2}">
      <dsp:nvSpPr>
        <dsp:cNvPr id="0" name=""/>
        <dsp:cNvSpPr/>
      </dsp:nvSpPr>
      <dsp:spPr>
        <a:xfrm>
          <a:off x="6343789" y="496913"/>
          <a:ext cx="2196000" cy="2196000"/>
        </a:xfrm>
        <a:prstGeom prst="ellipse">
          <a:avLst/>
        </a:prstGeom>
        <a:solidFill>
          <a:schemeClr val="accent2">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22C87949-FBCB-45B1-9EC1-242B328F5F5D}">
      <dsp:nvSpPr>
        <dsp:cNvPr id="0" name=""/>
        <dsp:cNvSpPr/>
      </dsp:nvSpPr>
      <dsp:spPr>
        <a:xfrm>
          <a:off x="6811789" y="964914"/>
          <a:ext cx="1260000" cy="1260000"/>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F1659B79-3648-4658-9E98-EEEB3248C665}">
      <dsp:nvSpPr>
        <dsp:cNvPr id="0" name=""/>
        <dsp:cNvSpPr/>
      </dsp:nvSpPr>
      <dsp:spPr>
        <a:xfrm>
          <a:off x="5641789" y="3376914"/>
          <a:ext cx="3600000" cy="720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1422400">
            <a:lnSpc>
              <a:spcPct val="90000"/>
            </a:lnSpc>
            <a:spcBef>
              <a:spcPct val="0"/>
            </a:spcBef>
            <a:spcAft>
              <a:spcPct val="35000"/>
            </a:spcAft>
            <a:buNone/>
            <a:defRPr cap="all"/>
          </a:pPr>
          <a:r>
            <a:rPr lang="en-GB" sz="3200" kern="1200"/>
            <a:t>extra paid time </a:t>
          </a:r>
          <a:endParaRPr lang="en-US" sz="3200" kern="1200"/>
        </a:p>
      </dsp:txBody>
      <dsp:txXfrm>
        <a:off x="5641789" y="3376914"/>
        <a:ext cx="3600000" cy="720000"/>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0316B4A-B690-4407-9C69-0A43A0ADCABE}">
      <dsp:nvSpPr>
        <dsp:cNvPr id="0" name=""/>
        <dsp:cNvSpPr/>
      </dsp:nvSpPr>
      <dsp:spPr>
        <a:xfrm>
          <a:off x="0" y="746497"/>
          <a:ext cx="10653579" cy="1378148"/>
        </a:xfrm>
        <a:prstGeom prst="roundRect">
          <a:avLst>
            <a:gd name="adj" fmla="val 10000"/>
          </a:avLst>
        </a:prstGeom>
        <a:solidFill>
          <a:schemeClr val="accent2">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F69C0E13-A0C7-43DD-B65C-C39A739EFFA6}">
      <dsp:nvSpPr>
        <dsp:cNvPr id="0" name=""/>
        <dsp:cNvSpPr/>
      </dsp:nvSpPr>
      <dsp:spPr>
        <a:xfrm>
          <a:off x="416889" y="1056580"/>
          <a:ext cx="757981" cy="757981"/>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02E5411F-79D3-44A4-8528-1575A1ECCB44}">
      <dsp:nvSpPr>
        <dsp:cNvPr id="0" name=""/>
        <dsp:cNvSpPr/>
      </dsp:nvSpPr>
      <dsp:spPr>
        <a:xfrm>
          <a:off x="1591761" y="746497"/>
          <a:ext cx="9061817" cy="137814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45854" tIns="145854" rIns="145854" bIns="145854" numCol="1" spcCol="1270" anchor="ctr" anchorCtr="0">
          <a:noAutofit/>
        </a:bodyPr>
        <a:lstStyle/>
        <a:p>
          <a:pPr marL="0" lvl="0" indent="0" algn="l" defTabSz="1111250">
            <a:lnSpc>
              <a:spcPct val="90000"/>
            </a:lnSpc>
            <a:spcBef>
              <a:spcPct val="0"/>
            </a:spcBef>
            <a:spcAft>
              <a:spcPct val="35000"/>
            </a:spcAft>
            <a:buNone/>
          </a:pPr>
          <a:r>
            <a:rPr lang="en-GB" sz="2500" kern="1200" dirty="0"/>
            <a:t>attract candidates who are interested in building a long-term career.</a:t>
          </a:r>
          <a:endParaRPr lang="en-US" sz="2500" kern="1200" dirty="0"/>
        </a:p>
      </dsp:txBody>
      <dsp:txXfrm>
        <a:off x="1591761" y="746497"/>
        <a:ext cx="9061817" cy="1378148"/>
      </dsp:txXfrm>
    </dsp:sp>
    <dsp:sp modelId="{B432BC3D-AFE5-4256-8753-4AF2FF4205B8}">
      <dsp:nvSpPr>
        <dsp:cNvPr id="0" name=""/>
        <dsp:cNvSpPr/>
      </dsp:nvSpPr>
      <dsp:spPr>
        <a:xfrm>
          <a:off x="0" y="2469182"/>
          <a:ext cx="10653579" cy="1378148"/>
        </a:xfrm>
        <a:prstGeom prst="roundRect">
          <a:avLst>
            <a:gd name="adj" fmla="val 10000"/>
          </a:avLst>
        </a:prstGeom>
        <a:solidFill>
          <a:schemeClr val="accent2">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248742FB-756D-438C-93A3-6B4E881EAA07}">
      <dsp:nvSpPr>
        <dsp:cNvPr id="0" name=""/>
        <dsp:cNvSpPr/>
      </dsp:nvSpPr>
      <dsp:spPr>
        <a:xfrm>
          <a:off x="416889" y="2779265"/>
          <a:ext cx="757981" cy="757981"/>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E3CE1B90-0045-499D-A783-2593B0C13750}">
      <dsp:nvSpPr>
        <dsp:cNvPr id="0" name=""/>
        <dsp:cNvSpPr/>
      </dsp:nvSpPr>
      <dsp:spPr>
        <a:xfrm>
          <a:off x="1591761" y="2469182"/>
          <a:ext cx="9061817" cy="137814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45854" tIns="145854" rIns="145854" bIns="145854" numCol="1" spcCol="1270" anchor="ctr" anchorCtr="0">
          <a:noAutofit/>
        </a:bodyPr>
        <a:lstStyle/>
        <a:p>
          <a:pPr marL="0" lvl="0" indent="0" algn="l" defTabSz="1111250">
            <a:lnSpc>
              <a:spcPct val="90000"/>
            </a:lnSpc>
            <a:spcBef>
              <a:spcPct val="0"/>
            </a:spcBef>
            <a:spcAft>
              <a:spcPct val="35000"/>
            </a:spcAft>
            <a:buNone/>
          </a:pPr>
          <a:r>
            <a:rPr lang="en-GB" sz="2500" kern="1200" dirty="0"/>
            <a:t>Collaborating with training institutions or partnering with government initiatives</a:t>
          </a:r>
          <a:endParaRPr lang="en-US" sz="2500" kern="1200" dirty="0"/>
        </a:p>
      </dsp:txBody>
      <dsp:txXfrm>
        <a:off x="1591761" y="2469182"/>
        <a:ext cx="9061817" cy="1378148"/>
      </dsp:txXfrm>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C4C2353-D4DB-49CC-A08B-CF5BD3EEA429}">
      <dsp:nvSpPr>
        <dsp:cNvPr id="0" name=""/>
        <dsp:cNvSpPr/>
      </dsp:nvSpPr>
      <dsp:spPr>
        <a:xfrm>
          <a:off x="461241" y="995574"/>
          <a:ext cx="1435542" cy="1435542"/>
        </a:xfrm>
        <a:prstGeom prst="ellipse">
          <a:avLst/>
        </a:prstGeom>
        <a:solidFill>
          <a:schemeClr val="accent2">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74775C05-A829-4D07-B965-6699F3ABB8D9}">
      <dsp:nvSpPr>
        <dsp:cNvPr id="0" name=""/>
        <dsp:cNvSpPr/>
      </dsp:nvSpPr>
      <dsp:spPr>
        <a:xfrm>
          <a:off x="767176" y="1301509"/>
          <a:ext cx="823672" cy="823672"/>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C4500218-97BF-4789-A0B9-5D2ECC816F6C}">
      <dsp:nvSpPr>
        <dsp:cNvPr id="0" name=""/>
        <dsp:cNvSpPr/>
      </dsp:nvSpPr>
      <dsp:spPr>
        <a:xfrm>
          <a:off x="2338" y="2878253"/>
          <a:ext cx="2353348" cy="720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755650">
            <a:lnSpc>
              <a:spcPct val="90000"/>
            </a:lnSpc>
            <a:spcBef>
              <a:spcPct val="0"/>
            </a:spcBef>
            <a:spcAft>
              <a:spcPct val="35000"/>
            </a:spcAft>
            <a:buNone/>
            <a:defRPr cap="all"/>
          </a:pPr>
          <a:r>
            <a:rPr lang="en-GB" sz="1700" kern="1200"/>
            <a:t>positive work environment</a:t>
          </a:r>
          <a:endParaRPr lang="en-US" sz="1700" kern="1200"/>
        </a:p>
      </dsp:txBody>
      <dsp:txXfrm>
        <a:off x="2338" y="2878253"/>
        <a:ext cx="2353348" cy="720000"/>
      </dsp:txXfrm>
    </dsp:sp>
    <dsp:sp modelId="{9F72B4A8-949F-46D5-BE0A-0D0E83C298FC}">
      <dsp:nvSpPr>
        <dsp:cNvPr id="0" name=""/>
        <dsp:cNvSpPr/>
      </dsp:nvSpPr>
      <dsp:spPr>
        <a:xfrm>
          <a:off x="3226425" y="995574"/>
          <a:ext cx="1435542" cy="1435542"/>
        </a:xfrm>
        <a:prstGeom prst="ellipse">
          <a:avLst/>
        </a:prstGeom>
        <a:solidFill>
          <a:schemeClr val="accent2">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4CCDD139-F92F-4C9C-82AA-A954F048984F}">
      <dsp:nvSpPr>
        <dsp:cNvPr id="0" name=""/>
        <dsp:cNvSpPr/>
      </dsp:nvSpPr>
      <dsp:spPr>
        <a:xfrm>
          <a:off x="3532361" y="1301509"/>
          <a:ext cx="823672" cy="823672"/>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40EBC860-36C0-4362-AAEC-C1F0F4F50D30}">
      <dsp:nvSpPr>
        <dsp:cNvPr id="0" name=""/>
        <dsp:cNvSpPr/>
      </dsp:nvSpPr>
      <dsp:spPr>
        <a:xfrm>
          <a:off x="2767522" y="2878253"/>
          <a:ext cx="2353348" cy="720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755650">
            <a:lnSpc>
              <a:spcPct val="90000"/>
            </a:lnSpc>
            <a:spcBef>
              <a:spcPct val="0"/>
            </a:spcBef>
            <a:spcAft>
              <a:spcPct val="35000"/>
            </a:spcAft>
            <a:buNone/>
            <a:defRPr cap="all"/>
          </a:pPr>
          <a:r>
            <a:rPr lang="en-GB" sz="1700" kern="1200"/>
            <a:t>career development opportunities </a:t>
          </a:r>
          <a:endParaRPr lang="en-US" sz="1700" kern="1200"/>
        </a:p>
      </dsp:txBody>
      <dsp:txXfrm>
        <a:off x="2767522" y="2878253"/>
        <a:ext cx="2353348" cy="720000"/>
      </dsp:txXfrm>
    </dsp:sp>
    <dsp:sp modelId="{43AF2B1C-03CE-4201-B241-8EBBB96F4FFF}">
      <dsp:nvSpPr>
        <dsp:cNvPr id="0" name=""/>
        <dsp:cNvSpPr/>
      </dsp:nvSpPr>
      <dsp:spPr>
        <a:xfrm>
          <a:off x="5991610" y="995574"/>
          <a:ext cx="1435542" cy="1435542"/>
        </a:xfrm>
        <a:prstGeom prst="ellipse">
          <a:avLst/>
        </a:prstGeom>
        <a:solidFill>
          <a:schemeClr val="accent2">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3C6386A9-5FED-47D1-AA76-9EAE30F2D5CD}">
      <dsp:nvSpPr>
        <dsp:cNvPr id="0" name=""/>
        <dsp:cNvSpPr/>
      </dsp:nvSpPr>
      <dsp:spPr>
        <a:xfrm>
          <a:off x="6297545" y="1301509"/>
          <a:ext cx="823672" cy="823672"/>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1FE50DFA-888F-48D5-A527-2EF2DE081054}">
      <dsp:nvSpPr>
        <dsp:cNvPr id="0" name=""/>
        <dsp:cNvSpPr/>
      </dsp:nvSpPr>
      <dsp:spPr>
        <a:xfrm>
          <a:off x="5532707" y="2878253"/>
          <a:ext cx="2353348" cy="720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755650">
            <a:lnSpc>
              <a:spcPct val="90000"/>
            </a:lnSpc>
            <a:spcBef>
              <a:spcPct val="0"/>
            </a:spcBef>
            <a:spcAft>
              <a:spcPct val="35000"/>
            </a:spcAft>
            <a:buNone/>
            <a:defRPr cap="all"/>
          </a:pPr>
          <a:r>
            <a:rPr lang="en-GB" sz="1700" kern="1200"/>
            <a:t>employee benefits </a:t>
          </a:r>
          <a:endParaRPr lang="en-US" sz="1700" kern="1200"/>
        </a:p>
      </dsp:txBody>
      <dsp:txXfrm>
        <a:off x="5532707" y="2878253"/>
        <a:ext cx="2353348" cy="720000"/>
      </dsp:txXfrm>
    </dsp:sp>
    <dsp:sp modelId="{CD41C1C3-3AD3-40C9-A7F7-F90D75BF3EE6}">
      <dsp:nvSpPr>
        <dsp:cNvPr id="0" name=""/>
        <dsp:cNvSpPr/>
      </dsp:nvSpPr>
      <dsp:spPr>
        <a:xfrm>
          <a:off x="8756795" y="995574"/>
          <a:ext cx="1435542" cy="1435542"/>
        </a:xfrm>
        <a:prstGeom prst="ellipse">
          <a:avLst/>
        </a:prstGeom>
        <a:solidFill>
          <a:schemeClr val="accent2">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7037D593-31DD-4544-B0E6-E1883CCD6911}">
      <dsp:nvSpPr>
        <dsp:cNvPr id="0" name=""/>
        <dsp:cNvSpPr/>
      </dsp:nvSpPr>
      <dsp:spPr>
        <a:xfrm>
          <a:off x="9062730" y="1301509"/>
          <a:ext cx="823672" cy="823672"/>
        </a:xfrm>
        <a:prstGeom prst="rect">
          <a:avLst/>
        </a:prstGeom>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1EAD5D29-A3EF-4422-A82E-3BF7DA5216F1}">
      <dsp:nvSpPr>
        <dsp:cNvPr id="0" name=""/>
        <dsp:cNvSpPr/>
      </dsp:nvSpPr>
      <dsp:spPr>
        <a:xfrm>
          <a:off x="8297892" y="2878253"/>
          <a:ext cx="2353348" cy="720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755650">
            <a:lnSpc>
              <a:spcPct val="90000"/>
            </a:lnSpc>
            <a:spcBef>
              <a:spcPct val="0"/>
            </a:spcBef>
            <a:spcAft>
              <a:spcPct val="35000"/>
            </a:spcAft>
            <a:buNone/>
            <a:defRPr cap="all"/>
          </a:pPr>
          <a:r>
            <a:rPr lang="en-GB" sz="1700" kern="1200"/>
            <a:t>work-life balance initiatives</a:t>
          </a:r>
          <a:endParaRPr lang="en-US" sz="1700" kern="1200"/>
        </a:p>
      </dsp:txBody>
      <dsp:txXfrm>
        <a:off x="8297892" y="2878253"/>
        <a:ext cx="2353348" cy="720000"/>
      </dsp:txXfrm>
    </dsp:sp>
  </dsp:spTree>
</dsp:drawing>
</file>

<file path=ppt/diagrams/drawing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CF36BC9-C4F4-4E5B-87BF-6C716AD990A3}">
      <dsp:nvSpPr>
        <dsp:cNvPr id="0" name=""/>
        <dsp:cNvSpPr/>
      </dsp:nvSpPr>
      <dsp:spPr>
        <a:xfrm>
          <a:off x="0" y="746497"/>
          <a:ext cx="10653579" cy="1378148"/>
        </a:xfrm>
        <a:prstGeom prst="roundRect">
          <a:avLst>
            <a:gd name="adj" fmla="val 10000"/>
          </a:avLst>
        </a:prstGeom>
        <a:solidFill>
          <a:schemeClr val="accent2">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AD7A8972-2287-472D-B170-CAFBB2F58E49}">
      <dsp:nvSpPr>
        <dsp:cNvPr id="0" name=""/>
        <dsp:cNvSpPr/>
      </dsp:nvSpPr>
      <dsp:spPr>
        <a:xfrm>
          <a:off x="416889" y="1056580"/>
          <a:ext cx="757981" cy="757981"/>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858CC8BD-662E-4332-9D45-001138BFB13D}">
      <dsp:nvSpPr>
        <dsp:cNvPr id="0" name=""/>
        <dsp:cNvSpPr/>
      </dsp:nvSpPr>
      <dsp:spPr>
        <a:xfrm>
          <a:off x="1591761" y="746497"/>
          <a:ext cx="9061817" cy="137814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45854" tIns="145854" rIns="145854" bIns="145854" numCol="1" spcCol="1270" anchor="ctr" anchorCtr="0">
          <a:noAutofit/>
        </a:bodyPr>
        <a:lstStyle/>
        <a:p>
          <a:pPr marL="0" lvl="0" indent="0" algn="l" defTabSz="1111250">
            <a:lnSpc>
              <a:spcPct val="90000"/>
            </a:lnSpc>
            <a:spcBef>
              <a:spcPct val="0"/>
            </a:spcBef>
            <a:spcAft>
              <a:spcPct val="35000"/>
            </a:spcAft>
            <a:buNone/>
          </a:pPr>
          <a:r>
            <a:rPr lang="en-GB" sz="2500" kern="1200" dirty="0"/>
            <a:t>effective long-term talent acquisition strategy</a:t>
          </a:r>
          <a:endParaRPr lang="en-US" sz="2500" kern="1200" dirty="0"/>
        </a:p>
      </dsp:txBody>
      <dsp:txXfrm>
        <a:off x="1591761" y="746497"/>
        <a:ext cx="9061817" cy="1378148"/>
      </dsp:txXfrm>
    </dsp:sp>
    <dsp:sp modelId="{70BC52F1-D17B-4076-878F-0FEE725BC049}">
      <dsp:nvSpPr>
        <dsp:cNvPr id="0" name=""/>
        <dsp:cNvSpPr/>
      </dsp:nvSpPr>
      <dsp:spPr>
        <a:xfrm>
          <a:off x="0" y="2469182"/>
          <a:ext cx="10653579" cy="1378148"/>
        </a:xfrm>
        <a:prstGeom prst="roundRect">
          <a:avLst>
            <a:gd name="adj" fmla="val 10000"/>
          </a:avLst>
        </a:prstGeom>
        <a:solidFill>
          <a:schemeClr val="accent2">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688BF6B0-30A0-4C8C-B906-8809E664AE7C}">
      <dsp:nvSpPr>
        <dsp:cNvPr id="0" name=""/>
        <dsp:cNvSpPr/>
      </dsp:nvSpPr>
      <dsp:spPr>
        <a:xfrm>
          <a:off x="416889" y="2779265"/>
          <a:ext cx="757981" cy="757981"/>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9D8C687D-CFFC-4F16-B2DE-5D9A9744D04B}">
      <dsp:nvSpPr>
        <dsp:cNvPr id="0" name=""/>
        <dsp:cNvSpPr/>
      </dsp:nvSpPr>
      <dsp:spPr>
        <a:xfrm>
          <a:off x="1591761" y="2469182"/>
          <a:ext cx="9061817" cy="137814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45854" tIns="145854" rIns="145854" bIns="145854" numCol="1" spcCol="1270" anchor="ctr" anchorCtr="0">
          <a:noAutofit/>
        </a:bodyPr>
        <a:lstStyle/>
        <a:p>
          <a:pPr marL="0" lvl="0" indent="0" algn="l" defTabSz="1111250">
            <a:lnSpc>
              <a:spcPct val="90000"/>
            </a:lnSpc>
            <a:spcBef>
              <a:spcPct val="0"/>
            </a:spcBef>
            <a:spcAft>
              <a:spcPct val="35000"/>
            </a:spcAft>
            <a:buNone/>
          </a:pPr>
          <a:r>
            <a:rPr lang="en-GB" sz="2500" kern="1200" dirty="0"/>
            <a:t>Partnering with hospitality schools or universities</a:t>
          </a:r>
          <a:endParaRPr lang="en-US" sz="2500" kern="1200" dirty="0"/>
        </a:p>
      </dsp:txBody>
      <dsp:txXfrm>
        <a:off x="1591761" y="2469182"/>
        <a:ext cx="9061817" cy="1378148"/>
      </dsp:txXfrm>
    </dsp:sp>
  </dsp:spTree>
</dsp:drawing>
</file>

<file path=ppt/diagrams/drawing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B3EDC56-C00E-4E18-ACDC-BB0F581111C5}">
      <dsp:nvSpPr>
        <dsp:cNvPr id="0" name=""/>
        <dsp:cNvSpPr/>
      </dsp:nvSpPr>
      <dsp:spPr>
        <a:xfrm>
          <a:off x="2113789" y="496913"/>
          <a:ext cx="2196000" cy="2196000"/>
        </a:xfrm>
        <a:prstGeom prst="ellipse">
          <a:avLst/>
        </a:prstGeom>
        <a:solidFill>
          <a:schemeClr val="accent2">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715DE331-9824-4CC1-9823-4B6DC7387456}">
      <dsp:nvSpPr>
        <dsp:cNvPr id="0" name=""/>
        <dsp:cNvSpPr/>
      </dsp:nvSpPr>
      <dsp:spPr>
        <a:xfrm>
          <a:off x="2581789" y="964914"/>
          <a:ext cx="1260000" cy="1260000"/>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915563C2-495F-4D0B-B7CE-F85DDF77113F}">
      <dsp:nvSpPr>
        <dsp:cNvPr id="0" name=""/>
        <dsp:cNvSpPr/>
      </dsp:nvSpPr>
      <dsp:spPr>
        <a:xfrm>
          <a:off x="1411789" y="3376914"/>
          <a:ext cx="3600000" cy="720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1111250">
            <a:lnSpc>
              <a:spcPct val="90000"/>
            </a:lnSpc>
            <a:spcBef>
              <a:spcPct val="0"/>
            </a:spcBef>
            <a:spcAft>
              <a:spcPct val="35000"/>
            </a:spcAft>
            <a:buNone/>
            <a:defRPr cap="all"/>
          </a:pPr>
          <a:r>
            <a:rPr lang="en-GB" sz="2500" b="0" i="0" kern="1200"/>
            <a:t>Monetary Incentives</a:t>
          </a:r>
          <a:endParaRPr lang="en-US" sz="2500" kern="1200"/>
        </a:p>
      </dsp:txBody>
      <dsp:txXfrm>
        <a:off x="1411789" y="3376914"/>
        <a:ext cx="3600000" cy="720000"/>
      </dsp:txXfrm>
    </dsp:sp>
    <dsp:sp modelId="{084C4EE6-803D-4A22-8C82-523D023CAD4B}">
      <dsp:nvSpPr>
        <dsp:cNvPr id="0" name=""/>
        <dsp:cNvSpPr/>
      </dsp:nvSpPr>
      <dsp:spPr>
        <a:xfrm>
          <a:off x="6343789" y="496913"/>
          <a:ext cx="2196000" cy="2196000"/>
        </a:xfrm>
        <a:prstGeom prst="ellipse">
          <a:avLst/>
        </a:prstGeom>
        <a:solidFill>
          <a:schemeClr val="accent2">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7AD553F2-62AE-4C52-A0A5-20A6CBD14901}">
      <dsp:nvSpPr>
        <dsp:cNvPr id="0" name=""/>
        <dsp:cNvSpPr/>
      </dsp:nvSpPr>
      <dsp:spPr>
        <a:xfrm>
          <a:off x="6811789" y="964914"/>
          <a:ext cx="1260000" cy="1260000"/>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2B9D5761-154E-45E1-929B-83DD801D3870}">
      <dsp:nvSpPr>
        <dsp:cNvPr id="0" name=""/>
        <dsp:cNvSpPr/>
      </dsp:nvSpPr>
      <dsp:spPr>
        <a:xfrm>
          <a:off x="5641789" y="3376914"/>
          <a:ext cx="3600000" cy="720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1111250">
            <a:lnSpc>
              <a:spcPct val="90000"/>
            </a:lnSpc>
            <a:spcBef>
              <a:spcPct val="0"/>
            </a:spcBef>
            <a:spcAft>
              <a:spcPct val="35000"/>
            </a:spcAft>
            <a:buNone/>
            <a:defRPr cap="all"/>
          </a:pPr>
          <a:r>
            <a:rPr lang="en-GB" sz="2500" b="0" i="0" kern="1200"/>
            <a:t>Non-Monetary Incentives</a:t>
          </a:r>
          <a:endParaRPr lang="en-US" sz="2500" kern="1200"/>
        </a:p>
      </dsp:txBody>
      <dsp:txXfrm>
        <a:off x="5641789" y="3376914"/>
        <a:ext cx="3600000" cy="720000"/>
      </dsp:txXfrm>
    </dsp:sp>
  </dsp:spTree>
</dsp:drawing>
</file>

<file path=ppt/diagrams/drawing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1979802-68FA-4FF3-9252-BB7A7BE0E266}">
      <dsp:nvSpPr>
        <dsp:cNvPr id="0" name=""/>
        <dsp:cNvSpPr/>
      </dsp:nvSpPr>
      <dsp:spPr>
        <a:xfrm>
          <a:off x="0" y="746497"/>
          <a:ext cx="10653579" cy="1378148"/>
        </a:xfrm>
        <a:prstGeom prst="roundRect">
          <a:avLst>
            <a:gd name="adj" fmla="val 10000"/>
          </a:avLst>
        </a:prstGeom>
        <a:solidFill>
          <a:schemeClr val="accent2">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B164D6D3-FA47-4A3F-98F7-0D82604D662A}">
      <dsp:nvSpPr>
        <dsp:cNvPr id="0" name=""/>
        <dsp:cNvSpPr/>
      </dsp:nvSpPr>
      <dsp:spPr>
        <a:xfrm>
          <a:off x="416889" y="1056580"/>
          <a:ext cx="757981" cy="757981"/>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4F7404D4-021E-4675-AD99-5228BAB57CDD}">
      <dsp:nvSpPr>
        <dsp:cNvPr id="0" name=""/>
        <dsp:cNvSpPr/>
      </dsp:nvSpPr>
      <dsp:spPr>
        <a:xfrm>
          <a:off x="1591761" y="746497"/>
          <a:ext cx="9061817" cy="137814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45854" tIns="145854" rIns="145854" bIns="145854" numCol="1" spcCol="1270" anchor="ctr" anchorCtr="0">
          <a:noAutofit/>
        </a:bodyPr>
        <a:lstStyle/>
        <a:p>
          <a:pPr marL="0" lvl="0" indent="0" algn="l" defTabSz="1111250">
            <a:lnSpc>
              <a:spcPct val="90000"/>
            </a:lnSpc>
            <a:spcBef>
              <a:spcPct val="0"/>
            </a:spcBef>
            <a:spcAft>
              <a:spcPct val="35000"/>
            </a:spcAft>
            <a:buNone/>
          </a:pPr>
          <a:r>
            <a:rPr lang="en-GB" sz="2500" kern="1200" dirty="0"/>
            <a:t>one-time cash bonuses</a:t>
          </a:r>
          <a:endParaRPr lang="en-US" sz="2500" kern="1200" dirty="0"/>
        </a:p>
      </dsp:txBody>
      <dsp:txXfrm>
        <a:off x="1591761" y="746497"/>
        <a:ext cx="9061817" cy="1378148"/>
      </dsp:txXfrm>
    </dsp:sp>
    <dsp:sp modelId="{012D8E4B-F668-401F-9574-EEFA2D9A8DF7}">
      <dsp:nvSpPr>
        <dsp:cNvPr id="0" name=""/>
        <dsp:cNvSpPr/>
      </dsp:nvSpPr>
      <dsp:spPr>
        <a:xfrm>
          <a:off x="0" y="2469182"/>
          <a:ext cx="10653579" cy="1378148"/>
        </a:xfrm>
        <a:prstGeom prst="roundRect">
          <a:avLst>
            <a:gd name="adj" fmla="val 10000"/>
          </a:avLst>
        </a:prstGeom>
        <a:solidFill>
          <a:schemeClr val="accent2">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E6D5AFF8-886F-4265-91E6-07A688F3118B}">
      <dsp:nvSpPr>
        <dsp:cNvPr id="0" name=""/>
        <dsp:cNvSpPr/>
      </dsp:nvSpPr>
      <dsp:spPr>
        <a:xfrm>
          <a:off x="416889" y="2779265"/>
          <a:ext cx="757981" cy="757981"/>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C42F1365-1021-4BFA-A2DD-BE7A4BC1E87C}">
      <dsp:nvSpPr>
        <dsp:cNvPr id="0" name=""/>
        <dsp:cNvSpPr/>
      </dsp:nvSpPr>
      <dsp:spPr>
        <a:xfrm>
          <a:off x="1591761" y="2469182"/>
          <a:ext cx="9061817" cy="137814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45854" tIns="145854" rIns="145854" bIns="145854" numCol="1" spcCol="1270" anchor="ctr" anchorCtr="0">
          <a:noAutofit/>
        </a:bodyPr>
        <a:lstStyle/>
        <a:p>
          <a:pPr marL="0" lvl="0" indent="0" algn="l" defTabSz="1111250">
            <a:lnSpc>
              <a:spcPct val="90000"/>
            </a:lnSpc>
            <a:spcBef>
              <a:spcPct val="0"/>
            </a:spcBef>
            <a:spcAft>
              <a:spcPct val="35000"/>
            </a:spcAft>
            <a:buNone/>
          </a:pPr>
          <a:r>
            <a:rPr lang="en-GB" sz="2500" kern="1200" dirty="0"/>
            <a:t>tailored based on the position and level of expertise required.</a:t>
          </a:r>
          <a:endParaRPr lang="en-US" sz="2500" kern="1200" dirty="0"/>
        </a:p>
      </dsp:txBody>
      <dsp:txXfrm>
        <a:off x="1591761" y="2469182"/>
        <a:ext cx="9061817" cy="1378148"/>
      </dsp:txXfrm>
    </dsp:sp>
  </dsp:spTree>
</dsp:drawing>
</file>

<file path=ppt/diagrams/drawing1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F8E1F02-B9E9-4DD9-8F05-6F55B760C2B6}">
      <dsp:nvSpPr>
        <dsp:cNvPr id="0" name=""/>
        <dsp:cNvSpPr/>
      </dsp:nvSpPr>
      <dsp:spPr>
        <a:xfrm>
          <a:off x="2113789" y="496913"/>
          <a:ext cx="2196000" cy="2196000"/>
        </a:xfrm>
        <a:prstGeom prst="ellipse">
          <a:avLst/>
        </a:prstGeom>
        <a:solidFill>
          <a:schemeClr val="accent2">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2C90008B-936A-494B-814B-95A2D85003FA}">
      <dsp:nvSpPr>
        <dsp:cNvPr id="0" name=""/>
        <dsp:cNvSpPr/>
      </dsp:nvSpPr>
      <dsp:spPr>
        <a:xfrm>
          <a:off x="2581789" y="964914"/>
          <a:ext cx="1260000" cy="1260000"/>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916826D1-3ED9-4483-BDFB-942FF9E2A7E1}">
      <dsp:nvSpPr>
        <dsp:cNvPr id="0" name=""/>
        <dsp:cNvSpPr/>
      </dsp:nvSpPr>
      <dsp:spPr>
        <a:xfrm>
          <a:off x="1411789" y="3376914"/>
          <a:ext cx="3600000" cy="720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800100">
            <a:lnSpc>
              <a:spcPct val="90000"/>
            </a:lnSpc>
            <a:spcBef>
              <a:spcPct val="0"/>
            </a:spcBef>
            <a:spcAft>
              <a:spcPct val="35000"/>
            </a:spcAft>
            <a:buNone/>
            <a:defRPr cap="all"/>
          </a:pPr>
          <a:r>
            <a:rPr lang="en-GB" sz="1800" kern="1200"/>
            <a:t>commission structures </a:t>
          </a:r>
          <a:endParaRPr lang="en-US" sz="1800" kern="1200"/>
        </a:p>
      </dsp:txBody>
      <dsp:txXfrm>
        <a:off x="1411789" y="3376914"/>
        <a:ext cx="3600000" cy="720000"/>
      </dsp:txXfrm>
    </dsp:sp>
    <dsp:sp modelId="{9552FDC1-17C3-490C-9AC4-ED3EC895A009}">
      <dsp:nvSpPr>
        <dsp:cNvPr id="0" name=""/>
        <dsp:cNvSpPr/>
      </dsp:nvSpPr>
      <dsp:spPr>
        <a:xfrm>
          <a:off x="6343789" y="496913"/>
          <a:ext cx="2196000" cy="2196000"/>
        </a:xfrm>
        <a:prstGeom prst="ellipse">
          <a:avLst/>
        </a:prstGeom>
        <a:solidFill>
          <a:schemeClr val="accent2">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4FE7315D-F07C-444F-9C80-824D85B4F0EA}">
      <dsp:nvSpPr>
        <dsp:cNvPr id="0" name=""/>
        <dsp:cNvSpPr/>
      </dsp:nvSpPr>
      <dsp:spPr>
        <a:xfrm>
          <a:off x="6811789" y="964914"/>
          <a:ext cx="1260000" cy="1260000"/>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0BF50C1C-A574-4BF1-BFC4-18813D25AD15}">
      <dsp:nvSpPr>
        <dsp:cNvPr id="0" name=""/>
        <dsp:cNvSpPr/>
      </dsp:nvSpPr>
      <dsp:spPr>
        <a:xfrm>
          <a:off x="5641789" y="3376914"/>
          <a:ext cx="3600000" cy="720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800100">
            <a:lnSpc>
              <a:spcPct val="90000"/>
            </a:lnSpc>
            <a:spcBef>
              <a:spcPct val="0"/>
            </a:spcBef>
            <a:spcAft>
              <a:spcPct val="35000"/>
            </a:spcAft>
            <a:buNone/>
            <a:defRPr cap="all"/>
          </a:pPr>
          <a:r>
            <a:rPr lang="en-GB" sz="1800" kern="1200"/>
            <a:t>bonuses tied to individual or team achievements</a:t>
          </a:r>
          <a:endParaRPr lang="en-US" sz="1800" kern="1200"/>
        </a:p>
      </dsp:txBody>
      <dsp:txXfrm>
        <a:off x="5641789" y="3376914"/>
        <a:ext cx="3600000" cy="720000"/>
      </dsp:txXfrm>
    </dsp:sp>
  </dsp:spTree>
</dsp:drawing>
</file>

<file path=ppt/diagrams/drawing1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95AC6AB-2E03-420A-85C8-1872705472AD}">
      <dsp:nvSpPr>
        <dsp:cNvPr id="0" name=""/>
        <dsp:cNvSpPr/>
      </dsp:nvSpPr>
      <dsp:spPr>
        <a:xfrm>
          <a:off x="461241" y="995574"/>
          <a:ext cx="1435542" cy="1435542"/>
        </a:xfrm>
        <a:prstGeom prst="ellipse">
          <a:avLst/>
        </a:prstGeom>
        <a:solidFill>
          <a:schemeClr val="accent2">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DA521DDF-562D-41BE-88E6-8965C6F1FB2C}">
      <dsp:nvSpPr>
        <dsp:cNvPr id="0" name=""/>
        <dsp:cNvSpPr/>
      </dsp:nvSpPr>
      <dsp:spPr>
        <a:xfrm>
          <a:off x="767176" y="1301509"/>
          <a:ext cx="823672" cy="823672"/>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00D939C6-F930-4A2C-B0CA-64A89249EAFF}">
      <dsp:nvSpPr>
        <dsp:cNvPr id="0" name=""/>
        <dsp:cNvSpPr/>
      </dsp:nvSpPr>
      <dsp:spPr>
        <a:xfrm>
          <a:off x="2338" y="2878253"/>
          <a:ext cx="2353348" cy="720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755650">
            <a:lnSpc>
              <a:spcPct val="90000"/>
            </a:lnSpc>
            <a:spcBef>
              <a:spcPct val="0"/>
            </a:spcBef>
            <a:spcAft>
              <a:spcPct val="35000"/>
            </a:spcAft>
            <a:buNone/>
            <a:defRPr cap="all"/>
          </a:pPr>
          <a:r>
            <a:rPr lang="en-GB" sz="1700" kern="1200"/>
            <a:t>certificates of recognition </a:t>
          </a:r>
          <a:endParaRPr lang="en-US" sz="1700" kern="1200"/>
        </a:p>
      </dsp:txBody>
      <dsp:txXfrm>
        <a:off x="2338" y="2878253"/>
        <a:ext cx="2353348" cy="720000"/>
      </dsp:txXfrm>
    </dsp:sp>
    <dsp:sp modelId="{4036CD39-6E42-40C7-AFD5-117B6CB38719}">
      <dsp:nvSpPr>
        <dsp:cNvPr id="0" name=""/>
        <dsp:cNvSpPr/>
      </dsp:nvSpPr>
      <dsp:spPr>
        <a:xfrm>
          <a:off x="3226425" y="995574"/>
          <a:ext cx="1435542" cy="1435542"/>
        </a:xfrm>
        <a:prstGeom prst="ellipse">
          <a:avLst/>
        </a:prstGeom>
        <a:solidFill>
          <a:schemeClr val="accent2">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A3C433EC-358A-4F13-AECD-2A40C650ACDB}">
      <dsp:nvSpPr>
        <dsp:cNvPr id="0" name=""/>
        <dsp:cNvSpPr/>
      </dsp:nvSpPr>
      <dsp:spPr>
        <a:xfrm>
          <a:off x="3532361" y="1301509"/>
          <a:ext cx="823672" cy="823672"/>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D5C15A9A-99EE-40F4-B900-2B261C941E87}">
      <dsp:nvSpPr>
        <dsp:cNvPr id="0" name=""/>
        <dsp:cNvSpPr/>
      </dsp:nvSpPr>
      <dsp:spPr>
        <a:xfrm>
          <a:off x="2767522" y="2878253"/>
          <a:ext cx="2353348" cy="720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755650">
            <a:lnSpc>
              <a:spcPct val="90000"/>
            </a:lnSpc>
            <a:spcBef>
              <a:spcPct val="0"/>
            </a:spcBef>
            <a:spcAft>
              <a:spcPct val="35000"/>
            </a:spcAft>
            <a:buNone/>
            <a:defRPr cap="all"/>
          </a:pPr>
          <a:r>
            <a:rPr lang="en-GB" sz="1700" kern="1200"/>
            <a:t>public appreciation </a:t>
          </a:r>
          <a:endParaRPr lang="en-US" sz="1700" kern="1200"/>
        </a:p>
      </dsp:txBody>
      <dsp:txXfrm>
        <a:off x="2767522" y="2878253"/>
        <a:ext cx="2353348" cy="720000"/>
      </dsp:txXfrm>
    </dsp:sp>
    <dsp:sp modelId="{9C79FCD0-4C18-430D-BF70-1770B2FB7E09}">
      <dsp:nvSpPr>
        <dsp:cNvPr id="0" name=""/>
        <dsp:cNvSpPr/>
      </dsp:nvSpPr>
      <dsp:spPr>
        <a:xfrm>
          <a:off x="5991610" y="995574"/>
          <a:ext cx="1435542" cy="1435542"/>
        </a:xfrm>
        <a:prstGeom prst="ellipse">
          <a:avLst/>
        </a:prstGeom>
        <a:solidFill>
          <a:schemeClr val="accent2">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EDDD551F-3C52-4F5D-BCAC-95A8F047A1F0}">
      <dsp:nvSpPr>
        <dsp:cNvPr id="0" name=""/>
        <dsp:cNvSpPr/>
      </dsp:nvSpPr>
      <dsp:spPr>
        <a:xfrm>
          <a:off x="6297545" y="1301509"/>
          <a:ext cx="823672" cy="823672"/>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4E644834-35BF-4096-AFE7-44034F49C246}">
      <dsp:nvSpPr>
        <dsp:cNvPr id="0" name=""/>
        <dsp:cNvSpPr/>
      </dsp:nvSpPr>
      <dsp:spPr>
        <a:xfrm>
          <a:off x="5532707" y="2878253"/>
          <a:ext cx="2353348" cy="720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755650">
            <a:lnSpc>
              <a:spcPct val="90000"/>
            </a:lnSpc>
            <a:spcBef>
              <a:spcPct val="0"/>
            </a:spcBef>
            <a:spcAft>
              <a:spcPct val="35000"/>
            </a:spcAft>
            <a:buNone/>
            <a:defRPr cap="all"/>
          </a:pPr>
          <a:r>
            <a:rPr lang="en-GB" sz="1700" kern="1200"/>
            <a:t>employee of the month/year awards </a:t>
          </a:r>
          <a:endParaRPr lang="en-US" sz="1700" kern="1200"/>
        </a:p>
      </dsp:txBody>
      <dsp:txXfrm>
        <a:off x="5532707" y="2878253"/>
        <a:ext cx="2353348" cy="720000"/>
      </dsp:txXfrm>
    </dsp:sp>
    <dsp:sp modelId="{0D209D68-7BF7-45F8-AE44-20FC1E93ADC2}">
      <dsp:nvSpPr>
        <dsp:cNvPr id="0" name=""/>
        <dsp:cNvSpPr/>
      </dsp:nvSpPr>
      <dsp:spPr>
        <a:xfrm>
          <a:off x="8756795" y="995574"/>
          <a:ext cx="1435542" cy="1435542"/>
        </a:xfrm>
        <a:prstGeom prst="ellipse">
          <a:avLst/>
        </a:prstGeom>
        <a:solidFill>
          <a:schemeClr val="accent2">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E583A565-62B8-4604-91C0-88C6840BD679}">
      <dsp:nvSpPr>
        <dsp:cNvPr id="0" name=""/>
        <dsp:cNvSpPr/>
      </dsp:nvSpPr>
      <dsp:spPr>
        <a:xfrm>
          <a:off x="9062730" y="1301509"/>
          <a:ext cx="823672" cy="823672"/>
        </a:xfrm>
        <a:prstGeom prst="rect">
          <a:avLst/>
        </a:prstGeom>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D94EA1F3-97D7-4042-B830-C5E0E34F1996}">
      <dsp:nvSpPr>
        <dsp:cNvPr id="0" name=""/>
        <dsp:cNvSpPr/>
      </dsp:nvSpPr>
      <dsp:spPr>
        <a:xfrm>
          <a:off x="8297892" y="2878253"/>
          <a:ext cx="2353348" cy="720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755650">
            <a:lnSpc>
              <a:spcPct val="90000"/>
            </a:lnSpc>
            <a:spcBef>
              <a:spcPct val="0"/>
            </a:spcBef>
            <a:spcAft>
              <a:spcPct val="35000"/>
            </a:spcAft>
            <a:buNone/>
            <a:defRPr cap="all"/>
          </a:pPr>
          <a:r>
            <a:rPr lang="en-GB" sz="1700" kern="1200"/>
            <a:t>opportunities for career progression</a:t>
          </a:r>
          <a:endParaRPr lang="en-US" sz="1700" kern="1200"/>
        </a:p>
      </dsp:txBody>
      <dsp:txXfrm>
        <a:off x="8297892" y="2878253"/>
        <a:ext cx="2353348" cy="720000"/>
      </dsp:txXfrm>
    </dsp:sp>
  </dsp:spTree>
</dsp:drawing>
</file>

<file path=ppt/diagrams/drawing1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3CCE971-5F7B-44B1-A9AB-0D115003D26D}">
      <dsp:nvSpPr>
        <dsp:cNvPr id="0" name=""/>
        <dsp:cNvSpPr/>
      </dsp:nvSpPr>
      <dsp:spPr>
        <a:xfrm>
          <a:off x="664789" y="676913"/>
          <a:ext cx="1921500" cy="1921500"/>
        </a:xfrm>
        <a:prstGeom prst="ellipse">
          <a:avLst/>
        </a:prstGeom>
        <a:solidFill>
          <a:schemeClr val="accent2">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29730096-FEB5-4F4C-9413-73223018575F}">
      <dsp:nvSpPr>
        <dsp:cNvPr id="0" name=""/>
        <dsp:cNvSpPr/>
      </dsp:nvSpPr>
      <dsp:spPr>
        <a:xfrm>
          <a:off x="1074289" y="1086413"/>
          <a:ext cx="1102500" cy="1102500"/>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E845ED22-EDC0-4F8D-B1E3-3F3F54986472}">
      <dsp:nvSpPr>
        <dsp:cNvPr id="0" name=""/>
        <dsp:cNvSpPr/>
      </dsp:nvSpPr>
      <dsp:spPr>
        <a:xfrm>
          <a:off x="50539" y="3196914"/>
          <a:ext cx="3150000" cy="720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977900">
            <a:lnSpc>
              <a:spcPct val="90000"/>
            </a:lnSpc>
            <a:spcBef>
              <a:spcPct val="0"/>
            </a:spcBef>
            <a:spcAft>
              <a:spcPct val="35000"/>
            </a:spcAft>
            <a:buNone/>
            <a:defRPr cap="all"/>
          </a:pPr>
          <a:r>
            <a:rPr lang="en-GB" sz="2200" kern="1200"/>
            <a:t>industry-specific training programs</a:t>
          </a:r>
          <a:endParaRPr lang="en-US" sz="2200" kern="1200"/>
        </a:p>
      </dsp:txBody>
      <dsp:txXfrm>
        <a:off x="50539" y="3196914"/>
        <a:ext cx="3150000" cy="720000"/>
      </dsp:txXfrm>
    </dsp:sp>
    <dsp:sp modelId="{99AC719E-2A53-472E-8124-01BFE5B8A95D}">
      <dsp:nvSpPr>
        <dsp:cNvPr id="0" name=""/>
        <dsp:cNvSpPr/>
      </dsp:nvSpPr>
      <dsp:spPr>
        <a:xfrm>
          <a:off x="4366039" y="676913"/>
          <a:ext cx="1921500" cy="1921500"/>
        </a:xfrm>
        <a:prstGeom prst="ellipse">
          <a:avLst/>
        </a:prstGeom>
        <a:solidFill>
          <a:schemeClr val="accent2">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BA13A918-845C-4901-B2EB-9FCE2CC79C34}">
      <dsp:nvSpPr>
        <dsp:cNvPr id="0" name=""/>
        <dsp:cNvSpPr/>
      </dsp:nvSpPr>
      <dsp:spPr>
        <a:xfrm>
          <a:off x="4775539" y="1086413"/>
          <a:ext cx="1102500" cy="1102500"/>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917B3483-A080-4604-AC92-0AD0EB1B8E45}">
      <dsp:nvSpPr>
        <dsp:cNvPr id="0" name=""/>
        <dsp:cNvSpPr/>
      </dsp:nvSpPr>
      <dsp:spPr>
        <a:xfrm>
          <a:off x="3751789" y="3196914"/>
          <a:ext cx="3150000" cy="720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977900">
            <a:lnSpc>
              <a:spcPct val="90000"/>
            </a:lnSpc>
            <a:spcBef>
              <a:spcPct val="0"/>
            </a:spcBef>
            <a:spcAft>
              <a:spcPct val="35000"/>
            </a:spcAft>
            <a:buNone/>
            <a:defRPr cap="all"/>
          </a:pPr>
          <a:r>
            <a:rPr lang="en-GB" sz="2200" kern="1200"/>
            <a:t>workshops </a:t>
          </a:r>
          <a:endParaRPr lang="en-US" sz="2200" kern="1200"/>
        </a:p>
      </dsp:txBody>
      <dsp:txXfrm>
        <a:off x="3751789" y="3196914"/>
        <a:ext cx="3150000" cy="720000"/>
      </dsp:txXfrm>
    </dsp:sp>
    <dsp:sp modelId="{5163CB6A-E28C-47C2-80E6-91AB492E5DFE}">
      <dsp:nvSpPr>
        <dsp:cNvPr id="0" name=""/>
        <dsp:cNvSpPr/>
      </dsp:nvSpPr>
      <dsp:spPr>
        <a:xfrm>
          <a:off x="8067289" y="676913"/>
          <a:ext cx="1921500" cy="1921500"/>
        </a:xfrm>
        <a:prstGeom prst="ellipse">
          <a:avLst/>
        </a:prstGeom>
        <a:solidFill>
          <a:schemeClr val="accent2">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75551747-7D93-419F-AEA0-0CD62A263266}">
      <dsp:nvSpPr>
        <dsp:cNvPr id="0" name=""/>
        <dsp:cNvSpPr/>
      </dsp:nvSpPr>
      <dsp:spPr>
        <a:xfrm>
          <a:off x="8476789" y="1086413"/>
          <a:ext cx="1102500" cy="1102500"/>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3F632BB7-870B-4447-AB7D-F03F2C08ED67}">
      <dsp:nvSpPr>
        <dsp:cNvPr id="0" name=""/>
        <dsp:cNvSpPr/>
      </dsp:nvSpPr>
      <dsp:spPr>
        <a:xfrm>
          <a:off x="7453039" y="3196914"/>
          <a:ext cx="3150000" cy="720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977900">
            <a:lnSpc>
              <a:spcPct val="90000"/>
            </a:lnSpc>
            <a:spcBef>
              <a:spcPct val="0"/>
            </a:spcBef>
            <a:spcAft>
              <a:spcPct val="35000"/>
            </a:spcAft>
            <a:buNone/>
            <a:defRPr cap="all"/>
          </a:pPr>
          <a:r>
            <a:rPr lang="en-GB" sz="2200" kern="1200"/>
            <a:t>certifications</a:t>
          </a:r>
          <a:endParaRPr lang="en-US" sz="2200" kern="1200"/>
        </a:p>
      </dsp:txBody>
      <dsp:txXfrm>
        <a:off x="7453039" y="3196914"/>
        <a:ext cx="3150000" cy="720000"/>
      </dsp:txXfrm>
    </dsp:sp>
  </dsp:spTree>
</dsp:drawing>
</file>

<file path=ppt/diagrams/layout1.xml><?xml version="1.0" encoding="utf-8"?>
<dgm:layoutDef xmlns:dgm="http://schemas.openxmlformats.org/drawingml/2006/diagram" xmlns:a="http://schemas.openxmlformats.org/drawingml/2006/main" uniqueId="urn:microsoft.com/office/officeart/2018/5/layout/IconCircleLabelList">
  <dgm:title val="Icon Circle Label List"/>
  <dgm:desc val="Use to show non-sequential or grouped chunks of information accompanied by a related visuals. Works best with icons or small pictures with short text ca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snake">
          <dgm:param type="grDir" val="tL"/>
          <dgm:param type="flowDir" val="row"/>
          <dgm:param type="contDir" val="sameDir"/>
          <dgm:param type="off" val="ctr"/>
          <dgm:param type="vertAlign" val="mid"/>
          <dgm:param type="horzAlign" val="ctr"/>
        </dgm:alg>
      </dgm:if>
      <dgm:else name="Name2">
        <dgm:alg type="snake">
          <dgm:param type="grDir" val="tR"/>
          <dgm:param type="flowDir" val="row"/>
          <dgm:param type="contDir" val="sameDir"/>
          <dgm:param type="off" val="ctr"/>
          <dgm:param type="vertAlign" val="mid"/>
          <dgm:param type="horzAlign" val="ctr"/>
        </dgm:alg>
      </dgm:else>
    </dgm:choose>
    <dgm:shape xmlns:r="http://schemas.openxmlformats.org/officeDocument/2006/relationships" r:blip="">
      <dgm:adjLst/>
    </dgm:shape>
    <dgm:presOf/>
    <dgm:choose name="Name3">
      <dgm:if name="Name4" axis="ch" ptType="node" func="cnt" op="lte" val="2">
        <dgm:constrLst>
          <dgm:constr type="h" for="ch" forName="compNode" refType="h" fact="0.4"/>
          <dgm:constr type="w" for="ch" forName="compNode" val="100"/>
          <dgm:constr type="w" for="ch" forName="sibTrans" refType="w" refFor="ch" refForName="compNode" fact="0.175"/>
          <dgm:constr type="sp" refType="w" refFor="ch" refForName="compNode" op="equ" fact="0.25"/>
          <dgm:constr type="primFontSz" for="des" ptType="node" op="equ" val="44"/>
          <dgm:constr type="h" for="des" forName="compNode" op="equ"/>
          <dgm:constr type="h" for="des" forName="textRect" op="equ"/>
        </dgm:constrLst>
      </dgm:if>
      <dgm:if name="Name5" axis="ch" ptType="node" func="cnt" op="lte" val="3">
        <dgm:constrLst>
          <dgm:constr type="h" for="ch" forName="compNode" refType="h" fact="0.4"/>
          <dgm:constr type="w" for="ch" forName="compNode" val="100"/>
          <dgm:constr type="w" for="ch" forName="sibTrans" refType="w" refFor="ch" refForName="compNode" fact="0.175"/>
          <dgm:constr type="sp" refType="w" refFor="ch" refForName="compNode" op="equ" fact="0.25"/>
          <dgm:constr type="primFontSz" for="des" ptType="node" op="equ" val="40"/>
          <dgm:constr type="h" for="des" forName="compNode" op="equ"/>
          <dgm:constr type="h" for="des" forName="textRect" op="equ"/>
        </dgm:constrLst>
      </dgm:if>
      <dgm:if name="Name6" axis="ch" ptType="node" func="cnt" op="lte" val="4">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32"/>
          <dgm:constr type="h" for="des" forName="compNode" op="equ"/>
          <dgm:constr type="h" for="des" forName="textRect" op="equ"/>
        </dgm:constrLst>
      </dgm:if>
      <dgm:else name="Name7">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24"/>
          <dgm:constr type="h" for="des" forName="compNode" op="equ"/>
          <dgm:constr type="h" for="des" forName="textRect" op="equ"/>
        </dgm:constrLst>
      </dgm:else>
    </dgm:choose>
    <dgm:ruleLst>
      <dgm:rule type="w" for="ch" forName="compNode" val="50" fact="NaN" max="NaN"/>
    </dgm:ruleLst>
    <dgm:forEach name="Name8" axis="ch" ptType="node">
      <dgm:layoutNode name="compNode">
        <dgm:alg type="composite"/>
        <dgm:shape xmlns:r="http://schemas.openxmlformats.org/officeDocument/2006/relationships" r:blip="">
          <dgm:adjLst/>
        </dgm:shape>
        <dgm:presOf axis="self"/>
        <dgm:constrLst>
          <dgm:constr type="w" for="ch" forName="iconBgRect" refType="w" fact="0.61"/>
          <dgm:constr type="h" for="ch" forName="iconBgRect" refType="w" refFor="ch" refForName="iconBgRect"/>
          <dgm:constr type="t" for="ch" forName="iconBgRect"/>
          <dgm:constr type="ctrX" for="ch" forName="iconBgRect" refType="w" fact="0.5"/>
          <dgm:constr type="w" for="ch" forName="iconRect" refType="w" fact="0.35"/>
          <dgm:constr type="h" for="ch" forName="iconRect" refType="w" refFor="ch" refForName="iconRect"/>
          <dgm:constr type="ctrX" for="ch" forName="iconRect" refType="ctrX" refFor="ch" refForName="iconBgRect"/>
          <dgm:constr type="ctrY" for="ch" forName="iconRect" refType="ctrY" refFor="ch" refForName="iconBgRect"/>
          <dgm:constr type="h" for="ch" forName="spaceRect" refType="w" fact="0.19"/>
          <dgm:constr type="w" for="ch" forName="spaceRect" refType="w"/>
          <dgm:constr type="l" for="ch" forName="spaceRect"/>
          <dgm:constr type="t" for="ch" forName="spaceRect" refType="b" refFor="ch" refForName="iconBgRect"/>
          <dgm:constr type="h" for="ch" forName="textRect" val="20"/>
          <dgm:constr type="w" for="ch" forName="textRect" refType="w"/>
          <dgm:constr type="l" for="ch" forName="textRect"/>
          <dgm:constr type="t" for="ch" forName="textRect" refType="b" refFor="ch" refForName="spaceRect"/>
        </dgm:constrLst>
        <dgm:ruleLst>
          <dgm:rule type="h" val="INF" fact="NaN" max="NaN"/>
        </dgm:ruleLst>
        <dgm:layoutNode name="iconBgRect" styleLbl="bgShp">
          <dgm:alg type="sp"/>
          <dgm:shape xmlns:r="http://schemas.openxmlformats.org/officeDocument/2006/relationships" type="ellipse" r:blip="">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textRect" styleLbl="revTx">
          <dgm:varLst>
            <dgm:chMax val="1"/>
            <dgm:chPref val="1"/>
          </dgm:varLst>
          <dgm:alg type="tx">
            <dgm:param type="txAnchorVert" val="t"/>
          </dgm:alg>
          <dgm:shape xmlns:r="http://schemas.openxmlformats.org/officeDocument/2006/relationships" type="rect" r:blip="">
            <dgm:adjLst/>
          </dgm:shape>
          <dgm:presOf axis="self" ptType="node"/>
          <dgm:constrLst>
            <dgm:constr type="lMarg"/>
            <dgm:constr type="rMarg"/>
            <dgm:constr type="tMarg"/>
            <dgm:constr type="bMarg"/>
          </dgm:constrLst>
          <dgm:ruleLst>
            <dgm:rule type="primFontSz" val="11" fact="NaN" max="NaN"/>
            <dgm:rule type="h" val="INF" fact="NaN" max="NaN"/>
          </dgm:ruleLst>
        </dgm:layoutNode>
      </dgm:layoutNode>
      <dgm:forEach name="Name9"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defRPr cap="all"/>
        </a:lvl1pPr>
      </dgm1612:lstStyle>
    </a:ext>
  </dgm:extLst>
</dgm:layoutDef>
</file>

<file path=ppt/diagrams/layout2.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layout3.xml><?xml version="1.0" encoding="utf-8"?>
<dgm:layoutDef xmlns:dgm="http://schemas.openxmlformats.org/drawingml/2006/diagram" xmlns:a="http://schemas.openxmlformats.org/drawingml/2006/main" uniqueId="urn:microsoft.com/office/officeart/2018/2/layout/IconLabelList">
  <dgm:title val="Icon Label List"/>
  <dgm:desc val="Use to show non-sequential or grouped chunks of information accompanied by a related visuals. Works best with icons or small pictures with short text ca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snake">
          <dgm:param type="grDir" val="tL"/>
          <dgm:param type="flowDir" val="row"/>
          <dgm:param type="contDir" val="sameDir"/>
          <dgm:param type="off" val="ctr"/>
          <dgm:param type="vertAlign" val="mid"/>
          <dgm:param type="horzAlign" val="ctr"/>
        </dgm:alg>
      </dgm:if>
      <dgm:else name="Name2">
        <dgm:alg type="snake">
          <dgm:param type="grDir" val="tR"/>
          <dgm:param type="flowDir" val="row"/>
          <dgm:param type="contDir" val="sameDir"/>
          <dgm:param type="off" val="ctr"/>
          <dgm:param type="vertAlign" val="mid"/>
          <dgm:param type="horzAlign" val="ctr"/>
        </dgm:alg>
      </dgm:else>
    </dgm:choose>
    <dgm:shape xmlns:r="http://schemas.openxmlformats.org/officeDocument/2006/relationships" r:blip="">
      <dgm:adjLst/>
    </dgm:shape>
    <dgm:presOf/>
    <dgm:choose name="Name3">
      <dgm:if name="Name4" axis="ch" ptType="node" func="cnt" op="lte" val="2">
        <dgm:constrLst>
          <dgm:constr type="h" for="ch" forName="compNode" refType="h" fact="0.4"/>
          <dgm:constr type="w" for="ch" forName="compNode" val="120"/>
          <dgm:constr type="w" for="ch" forName="sibTrans" refType="w" refFor="ch" refForName="compNode" fact="0.175"/>
          <dgm:constr type="sp" refType="w" refFor="ch" refForName="compNode" op="equ" fact="0.25"/>
          <dgm:constr type="primFontSz" for="des" ptType="node" op="equ" val="50"/>
          <dgm:constr type="h" for="des" forName="compNode" op="equ"/>
          <dgm:constr type="h" for="des" forName="textRect" op="equ"/>
        </dgm:constrLst>
      </dgm:if>
      <dgm:if name="Name5" axis="ch" ptType="node" func="cnt" op="lte" val="4">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36"/>
          <dgm:constr type="h" for="des" forName="compNode" op="equ"/>
          <dgm:constr type="h" for="des" forName="textRect" op="equ"/>
        </dgm:constrLst>
      </dgm:if>
      <dgm:else name="Name6">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24"/>
          <dgm:constr type="h" for="des" forName="compNode" op="equ"/>
          <dgm:constr type="h" for="des" forName="textRect" op="equ"/>
        </dgm:constrLst>
      </dgm:else>
    </dgm:choose>
    <dgm:ruleLst>
      <dgm:rule type="w" for="ch" forName="compNode" val="50" fact="NaN" max="NaN"/>
    </dgm:ruleLst>
    <dgm:forEach name="Name7" axis="ch" ptType="node">
      <dgm:layoutNode name="compNode">
        <dgm:alg type="composite"/>
        <dgm:shape xmlns:r="http://schemas.openxmlformats.org/officeDocument/2006/relationships" r:blip="">
          <dgm:adjLst/>
        </dgm:shape>
        <dgm:presOf axis="self"/>
        <dgm:constrLst>
          <dgm:constr type="w" for="ch" forName="iconRect" refType="w" fact="0.45"/>
          <dgm:constr type="h" for="ch" forName="iconRect" refType="w" refFor="ch" refForName="iconRect"/>
          <dgm:constr type="ctrX" for="ch" forName="iconRect" refType="w" fact="0.5"/>
          <dgm:constr type="t" for="ch" forName="iconRect"/>
          <dgm:constr type="h" for="ch" forName="spaceRect" refType="h" fact="0.15"/>
          <dgm:constr type="w" for="ch" forName="spaceRect" refType="w"/>
          <dgm:constr type="l" for="ch" forName="spaceRect"/>
          <dgm:constr type="t" for="ch" forName="spaceRect" refType="b" refFor="ch" refForName="iconRect"/>
          <dgm:constr type="h" for="ch" forName="textRect" val="20"/>
          <dgm:constr type="w" for="ch" forName="textRect" refType="w"/>
          <dgm:constr type="l" for="ch" forName="textRect"/>
          <dgm:constr type="t" for="ch" forName="textRect" refType="b" refFor="ch" refForName="spaceRect"/>
        </dgm:constrLst>
        <dgm:ruleLst>
          <dgm:rule type="h" val="INF" fact="NaN" max="NaN"/>
        </dgm:ruleLst>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textRect" styleLbl="revTx">
          <dgm:varLst>
            <dgm:chMax val="1"/>
            <dgm:chPref val="1"/>
          </dgm:varLst>
          <dgm:alg type="tx">
            <dgm:param type="txAnchorVert" val="t"/>
          </dgm:alg>
          <dgm:shape xmlns:r="http://schemas.openxmlformats.org/officeDocument/2006/relationships" type="rect" r:blip="">
            <dgm:adjLst/>
          </dgm:shape>
          <dgm:presOf axis="self" ptType="node"/>
          <dgm:constrLst>
            <dgm:constr type="lMarg"/>
            <dgm:constr type="rMarg"/>
            <dgm:constr type="tMarg"/>
            <dgm:constr type="bMarg"/>
          </dgm:constrLst>
          <dgm:ruleLst>
            <dgm:rule type="primFontSz" val="11" fact="NaN" max="NaN"/>
            <dgm:rule type="h" val="INF" fact="NaN" max="NaN"/>
          </dgm:ruleLst>
        </dgm:layoutNode>
      </dgm:layoutNode>
      <dgm:forEach name="Name8"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dgm1612:lstStyle>
    </a:ext>
  </dgm:extLst>
</dgm:layoutDef>
</file>

<file path=ppt/diagrams/layout4.xml><?xml version="1.0" encoding="utf-8"?>
<dgm:layoutDef xmlns:dgm="http://schemas.openxmlformats.org/drawingml/2006/diagram" xmlns:a="http://schemas.openxmlformats.org/drawingml/2006/main" uniqueId="urn:microsoft.com/office/officeart/2018/5/layout/IconCircleLabelList">
  <dgm:title val="Icon Circle Label List"/>
  <dgm:desc val="Use to show non-sequential or grouped chunks of information accompanied by a related visuals. Works best with icons or small pictures with short text ca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snake">
          <dgm:param type="grDir" val="tL"/>
          <dgm:param type="flowDir" val="row"/>
          <dgm:param type="contDir" val="sameDir"/>
          <dgm:param type="off" val="ctr"/>
          <dgm:param type="vertAlign" val="mid"/>
          <dgm:param type="horzAlign" val="ctr"/>
        </dgm:alg>
      </dgm:if>
      <dgm:else name="Name2">
        <dgm:alg type="snake">
          <dgm:param type="grDir" val="tR"/>
          <dgm:param type="flowDir" val="row"/>
          <dgm:param type="contDir" val="sameDir"/>
          <dgm:param type="off" val="ctr"/>
          <dgm:param type="vertAlign" val="mid"/>
          <dgm:param type="horzAlign" val="ctr"/>
        </dgm:alg>
      </dgm:else>
    </dgm:choose>
    <dgm:shape xmlns:r="http://schemas.openxmlformats.org/officeDocument/2006/relationships" r:blip="">
      <dgm:adjLst/>
    </dgm:shape>
    <dgm:presOf/>
    <dgm:choose name="Name3">
      <dgm:if name="Name4" axis="ch" ptType="node" func="cnt" op="lte" val="2">
        <dgm:constrLst>
          <dgm:constr type="h" for="ch" forName="compNode" refType="h" fact="0.4"/>
          <dgm:constr type="w" for="ch" forName="compNode" val="100"/>
          <dgm:constr type="w" for="ch" forName="sibTrans" refType="w" refFor="ch" refForName="compNode" fact="0.175"/>
          <dgm:constr type="sp" refType="w" refFor="ch" refForName="compNode" op="equ" fact="0.25"/>
          <dgm:constr type="primFontSz" for="des" ptType="node" op="equ" val="44"/>
          <dgm:constr type="h" for="des" forName="compNode" op="equ"/>
          <dgm:constr type="h" for="des" forName="textRect" op="equ"/>
        </dgm:constrLst>
      </dgm:if>
      <dgm:if name="Name5" axis="ch" ptType="node" func="cnt" op="lte" val="3">
        <dgm:constrLst>
          <dgm:constr type="h" for="ch" forName="compNode" refType="h" fact="0.4"/>
          <dgm:constr type="w" for="ch" forName="compNode" val="100"/>
          <dgm:constr type="w" for="ch" forName="sibTrans" refType="w" refFor="ch" refForName="compNode" fact="0.175"/>
          <dgm:constr type="sp" refType="w" refFor="ch" refForName="compNode" op="equ" fact="0.25"/>
          <dgm:constr type="primFontSz" for="des" ptType="node" op="equ" val="40"/>
          <dgm:constr type="h" for="des" forName="compNode" op="equ"/>
          <dgm:constr type="h" for="des" forName="textRect" op="equ"/>
        </dgm:constrLst>
      </dgm:if>
      <dgm:if name="Name6" axis="ch" ptType="node" func="cnt" op="lte" val="4">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32"/>
          <dgm:constr type="h" for="des" forName="compNode" op="equ"/>
          <dgm:constr type="h" for="des" forName="textRect" op="equ"/>
        </dgm:constrLst>
      </dgm:if>
      <dgm:else name="Name7">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24"/>
          <dgm:constr type="h" for="des" forName="compNode" op="equ"/>
          <dgm:constr type="h" for="des" forName="textRect" op="equ"/>
        </dgm:constrLst>
      </dgm:else>
    </dgm:choose>
    <dgm:ruleLst>
      <dgm:rule type="w" for="ch" forName="compNode" val="50" fact="NaN" max="NaN"/>
    </dgm:ruleLst>
    <dgm:forEach name="Name8" axis="ch" ptType="node">
      <dgm:layoutNode name="compNode">
        <dgm:alg type="composite"/>
        <dgm:shape xmlns:r="http://schemas.openxmlformats.org/officeDocument/2006/relationships" r:blip="">
          <dgm:adjLst/>
        </dgm:shape>
        <dgm:presOf axis="self"/>
        <dgm:constrLst>
          <dgm:constr type="w" for="ch" forName="iconBgRect" refType="w" fact="0.61"/>
          <dgm:constr type="h" for="ch" forName="iconBgRect" refType="w" refFor="ch" refForName="iconBgRect"/>
          <dgm:constr type="t" for="ch" forName="iconBgRect"/>
          <dgm:constr type="ctrX" for="ch" forName="iconBgRect" refType="w" fact="0.5"/>
          <dgm:constr type="w" for="ch" forName="iconRect" refType="w" fact="0.35"/>
          <dgm:constr type="h" for="ch" forName="iconRect" refType="w" refFor="ch" refForName="iconRect"/>
          <dgm:constr type="ctrX" for="ch" forName="iconRect" refType="ctrX" refFor="ch" refForName="iconBgRect"/>
          <dgm:constr type="ctrY" for="ch" forName="iconRect" refType="ctrY" refFor="ch" refForName="iconBgRect"/>
          <dgm:constr type="h" for="ch" forName="spaceRect" refType="w" fact="0.19"/>
          <dgm:constr type="w" for="ch" forName="spaceRect" refType="w"/>
          <dgm:constr type="l" for="ch" forName="spaceRect"/>
          <dgm:constr type="t" for="ch" forName="spaceRect" refType="b" refFor="ch" refForName="iconBgRect"/>
          <dgm:constr type="h" for="ch" forName="textRect" val="20"/>
          <dgm:constr type="w" for="ch" forName="textRect" refType="w"/>
          <dgm:constr type="l" for="ch" forName="textRect"/>
          <dgm:constr type="t" for="ch" forName="textRect" refType="b" refFor="ch" refForName="spaceRect"/>
        </dgm:constrLst>
        <dgm:ruleLst>
          <dgm:rule type="h" val="INF" fact="NaN" max="NaN"/>
        </dgm:ruleLst>
        <dgm:layoutNode name="iconBgRect" styleLbl="bgShp">
          <dgm:alg type="sp"/>
          <dgm:shape xmlns:r="http://schemas.openxmlformats.org/officeDocument/2006/relationships" type="ellipse" r:blip="">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textRect" styleLbl="revTx">
          <dgm:varLst>
            <dgm:chMax val="1"/>
            <dgm:chPref val="1"/>
          </dgm:varLst>
          <dgm:alg type="tx">
            <dgm:param type="txAnchorVert" val="t"/>
          </dgm:alg>
          <dgm:shape xmlns:r="http://schemas.openxmlformats.org/officeDocument/2006/relationships" type="rect" r:blip="">
            <dgm:adjLst/>
          </dgm:shape>
          <dgm:presOf axis="self" ptType="node"/>
          <dgm:constrLst>
            <dgm:constr type="lMarg"/>
            <dgm:constr type="rMarg"/>
            <dgm:constr type="tMarg"/>
            <dgm:constr type="bMarg"/>
          </dgm:constrLst>
          <dgm:ruleLst>
            <dgm:rule type="primFontSz" val="11" fact="NaN" max="NaN"/>
            <dgm:rule type="h" val="INF" fact="NaN" max="NaN"/>
          </dgm:ruleLst>
        </dgm:layoutNode>
      </dgm:layoutNode>
      <dgm:forEach name="Name9"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defRPr cap="all"/>
        </a:lvl1pPr>
      </dgm1612:lstStyle>
    </a:ext>
  </dgm:extLst>
</dgm:layoutDef>
</file>

<file path=ppt/diagrams/layout5.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layout6.xml><?xml version="1.0" encoding="utf-8"?>
<dgm:layoutDef xmlns:dgm="http://schemas.openxmlformats.org/drawingml/2006/diagram" xmlns:a="http://schemas.openxmlformats.org/drawingml/2006/main" uniqueId="urn:microsoft.com/office/officeart/2018/5/layout/IconCircleLabelList">
  <dgm:title val="Icon Circle Label List"/>
  <dgm:desc val="Use to show non-sequential or grouped chunks of information accompanied by a related visuals. Works best with icons or small pictures with short text ca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snake">
          <dgm:param type="grDir" val="tL"/>
          <dgm:param type="flowDir" val="row"/>
          <dgm:param type="contDir" val="sameDir"/>
          <dgm:param type="off" val="ctr"/>
          <dgm:param type="vertAlign" val="mid"/>
          <dgm:param type="horzAlign" val="ctr"/>
        </dgm:alg>
      </dgm:if>
      <dgm:else name="Name2">
        <dgm:alg type="snake">
          <dgm:param type="grDir" val="tR"/>
          <dgm:param type="flowDir" val="row"/>
          <dgm:param type="contDir" val="sameDir"/>
          <dgm:param type="off" val="ctr"/>
          <dgm:param type="vertAlign" val="mid"/>
          <dgm:param type="horzAlign" val="ctr"/>
        </dgm:alg>
      </dgm:else>
    </dgm:choose>
    <dgm:shape xmlns:r="http://schemas.openxmlformats.org/officeDocument/2006/relationships" r:blip="">
      <dgm:adjLst/>
    </dgm:shape>
    <dgm:presOf/>
    <dgm:choose name="Name3">
      <dgm:if name="Name4" axis="ch" ptType="node" func="cnt" op="lte" val="2">
        <dgm:constrLst>
          <dgm:constr type="h" for="ch" forName="compNode" refType="h" fact="0.4"/>
          <dgm:constr type="w" for="ch" forName="compNode" val="100"/>
          <dgm:constr type="w" for="ch" forName="sibTrans" refType="w" refFor="ch" refForName="compNode" fact="0.175"/>
          <dgm:constr type="sp" refType="w" refFor="ch" refForName="compNode" op="equ" fact="0.25"/>
          <dgm:constr type="primFontSz" for="des" ptType="node" op="equ" val="44"/>
          <dgm:constr type="h" for="des" forName="compNode" op="equ"/>
          <dgm:constr type="h" for="des" forName="textRect" op="equ"/>
        </dgm:constrLst>
      </dgm:if>
      <dgm:if name="Name5" axis="ch" ptType="node" func="cnt" op="lte" val="3">
        <dgm:constrLst>
          <dgm:constr type="h" for="ch" forName="compNode" refType="h" fact="0.4"/>
          <dgm:constr type="w" for="ch" forName="compNode" val="100"/>
          <dgm:constr type="w" for="ch" forName="sibTrans" refType="w" refFor="ch" refForName="compNode" fact="0.175"/>
          <dgm:constr type="sp" refType="w" refFor="ch" refForName="compNode" op="equ" fact="0.25"/>
          <dgm:constr type="primFontSz" for="des" ptType="node" op="equ" val="40"/>
          <dgm:constr type="h" for="des" forName="compNode" op="equ"/>
          <dgm:constr type="h" for="des" forName="textRect" op="equ"/>
        </dgm:constrLst>
      </dgm:if>
      <dgm:if name="Name6" axis="ch" ptType="node" func="cnt" op="lte" val="4">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32"/>
          <dgm:constr type="h" for="des" forName="compNode" op="equ"/>
          <dgm:constr type="h" for="des" forName="textRect" op="equ"/>
        </dgm:constrLst>
      </dgm:if>
      <dgm:else name="Name7">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24"/>
          <dgm:constr type="h" for="des" forName="compNode" op="equ"/>
          <dgm:constr type="h" for="des" forName="textRect" op="equ"/>
        </dgm:constrLst>
      </dgm:else>
    </dgm:choose>
    <dgm:ruleLst>
      <dgm:rule type="w" for="ch" forName="compNode" val="50" fact="NaN" max="NaN"/>
    </dgm:ruleLst>
    <dgm:forEach name="Name8" axis="ch" ptType="node">
      <dgm:layoutNode name="compNode">
        <dgm:alg type="composite"/>
        <dgm:shape xmlns:r="http://schemas.openxmlformats.org/officeDocument/2006/relationships" r:blip="">
          <dgm:adjLst/>
        </dgm:shape>
        <dgm:presOf axis="self"/>
        <dgm:constrLst>
          <dgm:constr type="w" for="ch" forName="iconBgRect" refType="w" fact="0.61"/>
          <dgm:constr type="h" for="ch" forName="iconBgRect" refType="w" refFor="ch" refForName="iconBgRect"/>
          <dgm:constr type="t" for="ch" forName="iconBgRect"/>
          <dgm:constr type="ctrX" for="ch" forName="iconBgRect" refType="w" fact="0.5"/>
          <dgm:constr type="w" for="ch" forName="iconRect" refType="w" fact="0.35"/>
          <dgm:constr type="h" for="ch" forName="iconRect" refType="w" refFor="ch" refForName="iconRect"/>
          <dgm:constr type="ctrX" for="ch" forName="iconRect" refType="ctrX" refFor="ch" refForName="iconBgRect"/>
          <dgm:constr type="ctrY" for="ch" forName="iconRect" refType="ctrY" refFor="ch" refForName="iconBgRect"/>
          <dgm:constr type="h" for="ch" forName="spaceRect" refType="w" fact="0.19"/>
          <dgm:constr type="w" for="ch" forName="spaceRect" refType="w"/>
          <dgm:constr type="l" for="ch" forName="spaceRect"/>
          <dgm:constr type="t" for="ch" forName="spaceRect" refType="b" refFor="ch" refForName="iconBgRect"/>
          <dgm:constr type="h" for="ch" forName="textRect" val="20"/>
          <dgm:constr type="w" for="ch" forName="textRect" refType="w"/>
          <dgm:constr type="l" for="ch" forName="textRect"/>
          <dgm:constr type="t" for="ch" forName="textRect" refType="b" refFor="ch" refForName="spaceRect"/>
        </dgm:constrLst>
        <dgm:ruleLst>
          <dgm:rule type="h" val="INF" fact="NaN" max="NaN"/>
        </dgm:ruleLst>
        <dgm:layoutNode name="iconBgRect" styleLbl="bgShp">
          <dgm:alg type="sp"/>
          <dgm:shape xmlns:r="http://schemas.openxmlformats.org/officeDocument/2006/relationships" type="ellipse" r:blip="">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textRect" styleLbl="revTx">
          <dgm:varLst>
            <dgm:chMax val="1"/>
            <dgm:chPref val="1"/>
          </dgm:varLst>
          <dgm:alg type="tx">
            <dgm:param type="txAnchorVert" val="t"/>
          </dgm:alg>
          <dgm:shape xmlns:r="http://schemas.openxmlformats.org/officeDocument/2006/relationships" type="rect" r:blip="">
            <dgm:adjLst/>
          </dgm:shape>
          <dgm:presOf axis="self" ptType="node"/>
          <dgm:constrLst>
            <dgm:constr type="lMarg"/>
            <dgm:constr type="rMarg"/>
            <dgm:constr type="tMarg"/>
            <dgm:constr type="bMarg"/>
          </dgm:constrLst>
          <dgm:ruleLst>
            <dgm:rule type="primFontSz" val="11" fact="NaN" max="NaN"/>
            <dgm:rule type="h" val="INF" fact="NaN" max="NaN"/>
          </dgm:ruleLst>
        </dgm:layoutNode>
      </dgm:layoutNode>
      <dgm:forEach name="Name9"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defRPr cap="all"/>
        </a:lvl1pPr>
      </dgm1612:lstStyle>
    </a:ext>
  </dgm:extLst>
</dgm:layoutDef>
</file>

<file path=ppt/diagrams/layout7.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layout8.xml><?xml version="1.0" encoding="utf-8"?>
<dgm:layoutDef xmlns:dgm="http://schemas.openxmlformats.org/drawingml/2006/diagram" xmlns:a="http://schemas.openxmlformats.org/drawingml/2006/main" uniqueId="urn:microsoft.com/office/officeart/2018/5/layout/IconCircleLabelList">
  <dgm:title val="Icon Circle Label List"/>
  <dgm:desc val="Use to show non-sequential or grouped chunks of information accompanied by a related visuals. Works best with icons or small pictures with short text ca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snake">
          <dgm:param type="grDir" val="tL"/>
          <dgm:param type="flowDir" val="row"/>
          <dgm:param type="contDir" val="sameDir"/>
          <dgm:param type="off" val="ctr"/>
          <dgm:param type="vertAlign" val="mid"/>
          <dgm:param type="horzAlign" val="ctr"/>
        </dgm:alg>
      </dgm:if>
      <dgm:else name="Name2">
        <dgm:alg type="snake">
          <dgm:param type="grDir" val="tR"/>
          <dgm:param type="flowDir" val="row"/>
          <dgm:param type="contDir" val="sameDir"/>
          <dgm:param type="off" val="ctr"/>
          <dgm:param type="vertAlign" val="mid"/>
          <dgm:param type="horzAlign" val="ctr"/>
        </dgm:alg>
      </dgm:else>
    </dgm:choose>
    <dgm:shape xmlns:r="http://schemas.openxmlformats.org/officeDocument/2006/relationships" r:blip="">
      <dgm:adjLst/>
    </dgm:shape>
    <dgm:presOf/>
    <dgm:choose name="Name3">
      <dgm:if name="Name4" axis="ch" ptType="node" func="cnt" op="lte" val="2">
        <dgm:constrLst>
          <dgm:constr type="h" for="ch" forName="compNode" refType="h" fact="0.4"/>
          <dgm:constr type="w" for="ch" forName="compNode" val="100"/>
          <dgm:constr type="w" for="ch" forName="sibTrans" refType="w" refFor="ch" refForName="compNode" fact="0.175"/>
          <dgm:constr type="sp" refType="w" refFor="ch" refForName="compNode" op="equ" fact="0.25"/>
          <dgm:constr type="primFontSz" for="des" ptType="node" op="equ" val="44"/>
          <dgm:constr type="h" for="des" forName="compNode" op="equ"/>
          <dgm:constr type="h" for="des" forName="textRect" op="equ"/>
        </dgm:constrLst>
      </dgm:if>
      <dgm:if name="Name5" axis="ch" ptType="node" func="cnt" op="lte" val="3">
        <dgm:constrLst>
          <dgm:constr type="h" for="ch" forName="compNode" refType="h" fact="0.4"/>
          <dgm:constr type="w" for="ch" forName="compNode" val="100"/>
          <dgm:constr type="w" for="ch" forName="sibTrans" refType="w" refFor="ch" refForName="compNode" fact="0.175"/>
          <dgm:constr type="sp" refType="w" refFor="ch" refForName="compNode" op="equ" fact="0.25"/>
          <dgm:constr type="primFontSz" for="des" ptType="node" op="equ" val="40"/>
          <dgm:constr type="h" for="des" forName="compNode" op="equ"/>
          <dgm:constr type="h" for="des" forName="textRect" op="equ"/>
        </dgm:constrLst>
      </dgm:if>
      <dgm:if name="Name6" axis="ch" ptType="node" func="cnt" op="lte" val="4">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32"/>
          <dgm:constr type="h" for="des" forName="compNode" op="equ"/>
          <dgm:constr type="h" for="des" forName="textRect" op="equ"/>
        </dgm:constrLst>
      </dgm:if>
      <dgm:else name="Name7">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24"/>
          <dgm:constr type="h" for="des" forName="compNode" op="equ"/>
          <dgm:constr type="h" for="des" forName="textRect" op="equ"/>
        </dgm:constrLst>
      </dgm:else>
    </dgm:choose>
    <dgm:ruleLst>
      <dgm:rule type="w" for="ch" forName="compNode" val="50" fact="NaN" max="NaN"/>
    </dgm:ruleLst>
    <dgm:forEach name="Name8" axis="ch" ptType="node">
      <dgm:layoutNode name="compNode">
        <dgm:alg type="composite"/>
        <dgm:shape xmlns:r="http://schemas.openxmlformats.org/officeDocument/2006/relationships" r:blip="">
          <dgm:adjLst/>
        </dgm:shape>
        <dgm:presOf axis="self"/>
        <dgm:constrLst>
          <dgm:constr type="w" for="ch" forName="iconBgRect" refType="w" fact="0.61"/>
          <dgm:constr type="h" for="ch" forName="iconBgRect" refType="w" refFor="ch" refForName="iconBgRect"/>
          <dgm:constr type="t" for="ch" forName="iconBgRect"/>
          <dgm:constr type="ctrX" for="ch" forName="iconBgRect" refType="w" fact="0.5"/>
          <dgm:constr type="w" for="ch" forName="iconRect" refType="w" fact="0.35"/>
          <dgm:constr type="h" for="ch" forName="iconRect" refType="w" refFor="ch" refForName="iconRect"/>
          <dgm:constr type="ctrX" for="ch" forName="iconRect" refType="ctrX" refFor="ch" refForName="iconBgRect"/>
          <dgm:constr type="ctrY" for="ch" forName="iconRect" refType="ctrY" refFor="ch" refForName="iconBgRect"/>
          <dgm:constr type="h" for="ch" forName="spaceRect" refType="w" fact="0.19"/>
          <dgm:constr type="w" for="ch" forName="spaceRect" refType="w"/>
          <dgm:constr type="l" for="ch" forName="spaceRect"/>
          <dgm:constr type="t" for="ch" forName="spaceRect" refType="b" refFor="ch" refForName="iconBgRect"/>
          <dgm:constr type="h" for="ch" forName="textRect" val="20"/>
          <dgm:constr type="w" for="ch" forName="textRect" refType="w"/>
          <dgm:constr type="l" for="ch" forName="textRect"/>
          <dgm:constr type="t" for="ch" forName="textRect" refType="b" refFor="ch" refForName="spaceRect"/>
        </dgm:constrLst>
        <dgm:ruleLst>
          <dgm:rule type="h" val="INF" fact="NaN" max="NaN"/>
        </dgm:ruleLst>
        <dgm:layoutNode name="iconBgRect" styleLbl="bgShp">
          <dgm:alg type="sp"/>
          <dgm:shape xmlns:r="http://schemas.openxmlformats.org/officeDocument/2006/relationships" type="ellipse" r:blip="">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textRect" styleLbl="revTx">
          <dgm:varLst>
            <dgm:chMax val="1"/>
            <dgm:chPref val="1"/>
          </dgm:varLst>
          <dgm:alg type="tx">
            <dgm:param type="txAnchorVert" val="t"/>
          </dgm:alg>
          <dgm:shape xmlns:r="http://schemas.openxmlformats.org/officeDocument/2006/relationships" type="rect" r:blip="">
            <dgm:adjLst/>
          </dgm:shape>
          <dgm:presOf axis="self" ptType="node"/>
          <dgm:constrLst>
            <dgm:constr type="lMarg"/>
            <dgm:constr type="rMarg"/>
            <dgm:constr type="tMarg"/>
            <dgm:constr type="bMarg"/>
          </dgm:constrLst>
          <dgm:ruleLst>
            <dgm:rule type="primFontSz" val="11" fact="NaN" max="NaN"/>
            <dgm:rule type="h" val="INF" fact="NaN" max="NaN"/>
          </dgm:ruleLst>
        </dgm:layoutNode>
      </dgm:layoutNode>
      <dgm:forEach name="Name9"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defRPr cap="all"/>
        </a:lvl1pPr>
      </dgm1612:lstStyle>
    </a:ext>
  </dgm:extLst>
</dgm:layoutDef>
</file>

<file path=ppt/diagrams/layout9.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layout10.xml><?xml version="1.0" encoding="utf-8"?>
<dgm:layoutDef xmlns:dgm="http://schemas.openxmlformats.org/drawingml/2006/diagram" xmlns:a="http://schemas.openxmlformats.org/drawingml/2006/main" uniqueId="urn:microsoft.com/office/officeart/2018/5/layout/IconCircleLabelList">
  <dgm:title val="Icon Circle Label List"/>
  <dgm:desc val="Use to show non-sequential or grouped chunks of information accompanied by a related visuals. Works best with icons or small pictures with short text ca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snake">
          <dgm:param type="grDir" val="tL"/>
          <dgm:param type="flowDir" val="row"/>
          <dgm:param type="contDir" val="sameDir"/>
          <dgm:param type="off" val="ctr"/>
          <dgm:param type="vertAlign" val="mid"/>
          <dgm:param type="horzAlign" val="ctr"/>
        </dgm:alg>
      </dgm:if>
      <dgm:else name="Name2">
        <dgm:alg type="snake">
          <dgm:param type="grDir" val="tR"/>
          <dgm:param type="flowDir" val="row"/>
          <dgm:param type="contDir" val="sameDir"/>
          <dgm:param type="off" val="ctr"/>
          <dgm:param type="vertAlign" val="mid"/>
          <dgm:param type="horzAlign" val="ctr"/>
        </dgm:alg>
      </dgm:else>
    </dgm:choose>
    <dgm:shape xmlns:r="http://schemas.openxmlformats.org/officeDocument/2006/relationships" r:blip="">
      <dgm:adjLst/>
    </dgm:shape>
    <dgm:presOf/>
    <dgm:choose name="Name3">
      <dgm:if name="Name4" axis="ch" ptType="node" func="cnt" op="lte" val="2">
        <dgm:constrLst>
          <dgm:constr type="h" for="ch" forName="compNode" refType="h" fact="0.4"/>
          <dgm:constr type="w" for="ch" forName="compNode" val="100"/>
          <dgm:constr type="w" for="ch" forName="sibTrans" refType="w" refFor="ch" refForName="compNode" fact="0.175"/>
          <dgm:constr type="sp" refType="w" refFor="ch" refForName="compNode" op="equ" fact="0.25"/>
          <dgm:constr type="primFontSz" for="des" ptType="node" op="equ" val="44"/>
          <dgm:constr type="h" for="des" forName="compNode" op="equ"/>
          <dgm:constr type="h" for="des" forName="textRect" op="equ"/>
        </dgm:constrLst>
      </dgm:if>
      <dgm:if name="Name5" axis="ch" ptType="node" func="cnt" op="lte" val="3">
        <dgm:constrLst>
          <dgm:constr type="h" for="ch" forName="compNode" refType="h" fact="0.4"/>
          <dgm:constr type="w" for="ch" forName="compNode" val="100"/>
          <dgm:constr type="w" for="ch" forName="sibTrans" refType="w" refFor="ch" refForName="compNode" fact="0.175"/>
          <dgm:constr type="sp" refType="w" refFor="ch" refForName="compNode" op="equ" fact="0.25"/>
          <dgm:constr type="primFontSz" for="des" ptType="node" op="equ" val="40"/>
          <dgm:constr type="h" for="des" forName="compNode" op="equ"/>
          <dgm:constr type="h" for="des" forName="textRect" op="equ"/>
        </dgm:constrLst>
      </dgm:if>
      <dgm:if name="Name6" axis="ch" ptType="node" func="cnt" op="lte" val="4">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32"/>
          <dgm:constr type="h" for="des" forName="compNode" op="equ"/>
          <dgm:constr type="h" for="des" forName="textRect" op="equ"/>
        </dgm:constrLst>
      </dgm:if>
      <dgm:else name="Name7">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24"/>
          <dgm:constr type="h" for="des" forName="compNode" op="equ"/>
          <dgm:constr type="h" for="des" forName="textRect" op="equ"/>
        </dgm:constrLst>
      </dgm:else>
    </dgm:choose>
    <dgm:ruleLst>
      <dgm:rule type="w" for="ch" forName="compNode" val="50" fact="NaN" max="NaN"/>
    </dgm:ruleLst>
    <dgm:forEach name="Name8" axis="ch" ptType="node">
      <dgm:layoutNode name="compNode">
        <dgm:alg type="composite"/>
        <dgm:shape xmlns:r="http://schemas.openxmlformats.org/officeDocument/2006/relationships" r:blip="">
          <dgm:adjLst/>
        </dgm:shape>
        <dgm:presOf axis="self"/>
        <dgm:constrLst>
          <dgm:constr type="w" for="ch" forName="iconBgRect" refType="w" fact="0.61"/>
          <dgm:constr type="h" for="ch" forName="iconBgRect" refType="w" refFor="ch" refForName="iconBgRect"/>
          <dgm:constr type="t" for="ch" forName="iconBgRect"/>
          <dgm:constr type="ctrX" for="ch" forName="iconBgRect" refType="w" fact="0.5"/>
          <dgm:constr type="w" for="ch" forName="iconRect" refType="w" fact="0.35"/>
          <dgm:constr type="h" for="ch" forName="iconRect" refType="w" refFor="ch" refForName="iconRect"/>
          <dgm:constr type="ctrX" for="ch" forName="iconRect" refType="ctrX" refFor="ch" refForName="iconBgRect"/>
          <dgm:constr type="ctrY" for="ch" forName="iconRect" refType="ctrY" refFor="ch" refForName="iconBgRect"/>
          <dgm:constr type="h" for="ch" forName="spaceRect" refType="w" fact="0.19"/>
          <dgm:constr type="w" for="ch" forName="spaceRect" refType="w"/>
          <dgm:constr type="l" for="ch" forName="spaceRect"/>
          <dgm:constr type="t" for="ch" forName="spaceRect" refType="b" refFor="ch" refForName="iconBgRect"/>
          <dgm:constr type="h" for="ch" forName="textRect" val="20"/>
          <dgm:constr type="w" for="ch" forName="textRect" refType="w"/>
          <dgm:constr type="l" for="ch" forName="textRect"/>
          <dgm:constr type="t" for="ch" forName="textRect" refType="b" refFor="ch" refForName="spaceRect"/>
        </dgm:constrLst>
        <dgm:ruleLst>
          <dgm:rule type="h" val="INF" fact="NaN" max="NaN"/>
        </dgm:ruleLst>
        <dgm:layoutNode name="iconBgRect" styleLbl="bgShp">
          <dgm:alg type="sp"/>
          <dgm:shape xmlns:r="http://schemas.openxmlformats.org/officeDocument/2006/relationships" type="ellipse" r:blip="">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textRect" styleLbl="revTx">
          <dgm:varLst>
            <dgm:chMax val="1"/>
            <dgm:chPref val="1"/>
          </dgm:varLst>
          <dgm:alg type="tx">
            <dgm:param type="txAnchorVert" val="t"/>
          </dgm:alg>
          <dgm:shape xmlns:r="http://schemas.openxmlformats.org/officeDocument/2006/relationships" type="rect" r:blip="">
            <dgm:adjLst/>
          </dgm:shape>
          <dgm:presOf axis="self" ptType="node"/>
          <dgm:constrLst>
            <dgm:constr type="lMarg"/>
            <dgm:constr type="rMarg"/>
            <dgm:constr type="tMarg"/>
            <dgm:constr type="bMarg"/>
          </dgm:constrLst>
          <dgm:ruleLst>
            <dgm:rule type="primFontSz" val="11" fact="NaN" max="NaN"/>
            <dgm:rule type="h" val="INF" fact="NaN" max="NaN"/>
          </dgm:ruleLst>
        </dgm:layoutNode>
      </dgm:layoutNode>
      <dgm:forEach name="Name9"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defRPr cap="all"/>
        </a:lvl1pPr>
      </dgm1612:lstStyle>
    </a:ext>
  </dgm:extLst>
</dgm:layoutDef>
</file>

<file path=ppt/diagrams/layout11.xml><?xml version="1.0" encoding="utf-8"?>
<dgm:layoutDef xmlns:dgm="http://schemas.openxmlformats.org/drawingml/2006/diagram" xmlns:a="http://schemas.openxmlformats.org/drawingml/2006/main" uniqueId="urn:microsoft.com/office/officeart/2018/5/layout/IconCircleLabelList">
  <dgm:title val="Icon Circle Label List"/>
  <dgm:desc val="Use to show non-sequential or grouped chunks of information accompanied by a related visuals. Works best with icons or small pictures with short text ca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snake">
          <dgm:param type="grDir" val="tL"/>
          <dgm:param type="flowDir" val="row"/>
          <dgm:param type="contDir" val="sameDir"/>
          <dgm:param type="off" val="ctr"/>
          <dgm:param type="vertAlign" val="mid"/>
          <dgm:param type="horzAlign" val="ctr"/>
        </dgm:alg>
      </dgm:if>
      <dgm:else name="Name2">
        <dgm:alg type="snake">
          <dgm:param type="grDir" val="tR"/>
          <dgm:param type="flowDir" val="row"/>
          <dgm:param type="contDir" val="sameDir"/>
          <dgm:param type="off" val="ctr"/>
          <dgm:param type="vertAlign" val="mid"/>
          <dgm:param type="horzAlign" val="ctr"/>
        </dgm:alg>
      </dgm:else>
    </dgm:choose>
    <dgm:shape xmlns:r="http://schemas.openxmlformats.org/officeDocument/2006/relationships" r:blip="">
      <dgm:adjLst/>
    </dgm:shape>
    <dgm:presOf/>
    <dgm:choose name="Name3">
      <dgm:if name="Name4" axis="ch" ptType="node" func="cnt" op="lte" val="2">
        <dgm:constrLst>
          <dgm:constr type="h" for="ch" forName="compNode" refType="h" fact="0.4"/>
          <dgm:constr type="w" for="ch" forName="compNode" val="100"/>
          <dgm:constr type="w" for="ch" forName="sibTrans" refType="w" refFor="ch" refForName="compNode" fact="0.175"/>
          <dgm:constr type="sp" refType="w" refFor="ch" refForName="compNode" op="equ" fact="0.25"/>
          <dgm:constr type="primFontSz" for="des" ptType="node" op="equ" val="44"/>
          <dgm:constr type="h" for="des" forName="compNode" op="equ"/>
          <dgm:constr type="h" for="des" forName="textRect" op="equ"/>
        </dgm:constrLst>
      </dgm:if>
      <dgm:if name="Name5" axis="ch" ptType="node" func="cnt" op="lte" val="3">
        <dgm:constrLst>
          <dgm:constr type="h" for="ch" forName="compNode" refType="h" fact="0.4"/>
          <dgm:constr type="w" for="ch" forName="compNode" val="100"/>
          <dgm:constr type="w" for="ch" forName="sibTrans" refType="w" refFor="ch" refForName="compNode" fact="0.175"/>
          <dgm:constr type="sp" refType="w" refFor="ch" refForName="compNode" op="equ" fact="0.25"/>
          <dgm:constr type="primFontSz" for="des" ptType="node" op="equ" val="40"/>
          <dgm:constr type="h" for="des" forName="compNode" op="equ"/>
          <dgm:constr type="h" for="des" forName="textRect" op="equ"/>
        </dgm:constrLst>
      </dgm:if>
      <dgm:if name="Name6" axis="ch" ptType="node" func="cnt" op="lte" val="4">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32"/>
          <dgm:constr type="h" for="des" forName="compNode" op="equ"/>
          <dgm:constr type="h" for="des" forName="textRect" op="equ"/>
        </dgm:constrLst>
      </dgm:if>
      <dgm:else name="Name7">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24"/>
          <dgm:constr type="h" for="des" forName="compNode" op="equ"/>
          <dgm:constr type="h" for="des" forName="textRect" op="equ"/>
        </dgm:constrLst>
      </dgm:else>
    </dgm:choose>
    <dgm:ruleLst>
      <dgm:rule type="w" for="ch" forName="compNode" val="50" fact="NaN" max="NaN"/>
    </dgm:ruleLst>
    <dgm:forEach name="Name8" axis="ch" ptType="node">
      <dgm:layoutNode name="compNode">
        <dgm:alg type="composite"/>
        <dgm:shape xmlns:r="http://schemas.openxmlformats.org/officeDocument/2006/relationships" r:blip="">
          <dgm:adjLst/>
        </dgm:shape>
        <dgm:presOf axis="self"/>
        <dgm:constrLst>
          <dgm:constr type="w" for="ch" forName="iconBgRect" refType="w" fact="0.61"/>
          <dgm:constr type="h" for="ch" forName="iconBgRect" refType="w" refFor="ch" refForName="iconBgRect"/>
          <dgm:constr type="t" for="ch" forName="iconBgRect"/>
          <dgm:constr type="ctrX" for="ch" forName="iconBgRect" refType="w" fact="0.5"/>
          <dgm:constr type="w" for="ch" forName="iconRect" refType="w" fact="0.35"/>
          <dgm:constr type="h" for="ch" forName="iconRect" refType="w" refFor="ch" refForName="iconRect"/>
          <dgm:constr type="ctrX" for="ch" forName="iconRect" refType="ctrX" refFor="ch" refForName="iconBgRect"/>
          <dgm:constr type="ctrY" for="ch" forName="iconRect" refType="ctrY" refFor="ch" refForName="iconBgRect"/>
          <dgm:constr type="h" for="ch" forName="spaceRect" refType="w" fact="0.19"/>
          <dgm:constr type="w" for="ch" forName="spaceRect" refType="w"/>
          <dgm:constr type="l" for="ch" forName="spaceRect"/>
          <dgm:constr type="t" for="ch" forName="spaceRect" refType="b" refFor="ch" refForName="iconBgRect"/>
          <dgm:constr type="h" for="ch" forName="textRect" val="20"/>
          <dgm:constr type="w" for="ch" forName="textRect" refType="w"/>
          <dgm:constr type="l" for="ch" forName="textRect"/>
          <dgm:constr type="t" for="ch" forName="textRect" refType="b" refFor="ch" refForName="spaceRect"/>
        </dgm:constrLst>
        <dgm:ruleLst>
          <dgm:rule type="h" val="INF" fact="NaN" max="NaN"/>
        </dgm:ruleLst>
        <dgm:layoutNode name="iconBgRect" styleLbl="bgShp">
          <dgm:alg type="sp"/>
          <dgm:shape xmlns:r="http://schemas.openxmlformats.org/officeDocument/2006/relationships" type="ellipse" r:blip="">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textRect" styleLbl="revTx">
          <dgm:varLst>
            <dgm:chMax val="1"/>
            <dgm:chPref val="1"/>
          </dgm:varLst>
          <dgm:alg type="tx">
            <dgm:param type="txAnchorVert" val="t"/>
          </dgm:alg>
          <dgm:shape xmlns:r="http://schemas.openxmlformats.org/officeDocument/2006/relationships" type="rect" r:blip="">
            <dgm:adjLst/>
          </dgm:shape>
          <dgm:presOf axis="self" ptType="node"/>
          <dgm:constrLst>
            <dgm:constr type="lMarg"/>
            <dgm:constr type="rMarg"/>
            <dgm:constr type="tMarg"/>
            <dgm:constr type="bMarg"/>
          </dgm:constrLst>
          <dgm:ruleLst>
            <dgm:rule type="primFontSz" val="11" fact="NaN" max="NaN"/>
            <dgm:rule type="h" val="INF" fact="NaN" max="NaN"/>
          </dgm:ruleLst>
        </dgm:layoutNode>
      </dgm:layoutNode>
      <dgm:forEach name="Name9"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defRPr cap="all"/>
        </a:lvl1pPr>
      </dgm1612:lstStyle>
    </a:ext>
  </dgm:extLst>
</dgm:layoutDef>
</file>

<file path=ppt/diagrams/layout12.xml><?xml version="1.0" encoding="utf-8"?>
<dgm:layoutDef xmlns:dgm="http://schemas.openxmlformats.org/drawingml/2006/diagram" xmlns:a="http://schemas.openxmlformats.org/drawingml/2006/main" uniqueId="urn:microsoft.com/office/officeart/2018/5/layout/IconCircleLabelList">
  <dgm:title val="Icon Circle Label List"/>
  <dgm:desc val="Use to show non-sequential or grouped chunks of information accompanied by a related visuals. Works best with icons or small pictures with short text ca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snake">
          <dgm:param type="grDir" val="tL"/>
          <dgm:param type="flowDir" val="row"/>
          <dgm:param type="contDir" val="sameDir"/>
          <dgm:param type="off" val="ctr"/>
          <dgm:param type="vertAlign" val="mid"/>
          <dgm:param type="horzAlign" val="ctr"/>
        </dgm:alg>
      </dgm:if>
      <dgm:else name="Name2">
        <dgm:alg type="snake">
          <dgm:param type="grDir" val="tR"/>
          <dgm:param type="flowDir" val="row"/>
          <dgm:param type="contDir" val="sameDir"/>
          <dgm:param type="off" val="ctr"/>
          <dgm:param type="vertAlign" val="mid"/>
          <dgm:param type="horzAlign" val="ctr"/>
        </dgm:alg>
      </dgm:else>
    </dgm:choose>
    <dgm:shape xmlns:r="http://schemas.openxmlformats.org/officeDocument/2006/relationships" r:blip="">
      <dgm:adjLst/>
    </dgm:shape>
    <dgm:presOf/>
    <dgm:choose name="Name3">
      <dgm:if name="Name4" axis="ch" ptType="node" func="cnt" op="lte" val="2">
        <dgm:constrLst>
          <dgm:constr type="h" for="ch" forName="compNode" refType="h" fact="0.4"/>
          <dgm:constr type="w" for="ch" forName="compNode" val="100"/>
          <dgm:constr type="w" for="ch" forName="sibTrans" refType="w" refFor="ch" refForName="compNode" fact="0.175"/>
          <dgm:constr type="sp" refType="w" refFor="ch" refForName="compNode" op="equ" fact="0.25"/>
          <dgm:constr type="primFontSz" for="des" ptType="node" op="equ" val="44"/>
          <dgm:constr type="h" for="des" forName="compNode" op="equ"/>
          <dgm:constr type="h" for="des" forName="textRect" op="equ"/>
        </dgm:constrLst>
      </dgm:if>
      <dgm:if name="Name5" axis="ch" ptType="node" func="cnt" op="lte" val="3">
        <dgm:constrLst>
          <dgm:constr type="h" for="ch" forName="compNode" refType="h" fact="0.4"/>
          <dgm:constr type="w" for="ch" forName="compNode" val="100"/>
          <dgm:constr type="w" for="ch" forName="sibTrans" refType="w" refFor="ch" refForName="compNode" fact="0.175"/>
          <dgm:constr type="sp" refType="w" refFor="ch" refForName="compNode" op="equ" fact="0.25"/>
          <dgm:constr type="primFontSz" for="des" ptType="node" op="equ" val="40"/>
          <dgm:constr type="h" for="des" forName="compNode" op="equ"/>
          <dgm:constr type="h" for="des" forName="textRect" op="equ"/>
        </dgm:constrLst>
      </dgm:if>
      <dgm:if name="Name6" axis="ch" ptType="node" func="cnt" op="lte" val="4">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32"/>
          <dgm:constr type="h" for="des" forName="compNode" op="equ"/>
          <dgm:constr type="h" for="des" forName="textRect" op="equ"/>
        </dgm:constrLst>
      </dgm:if>
      <dgm:else name="Name7">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24"/>
          <dgm:constr type="h" for="des" forName="compNode" op="equ"/>
          <dgm:constr type="h" for="des" forName="textRect" op="equ"/>
        </dgm:constrLst>
      </dgm:else>
    </dgm:choose>
    <dgm:ruleLst>
      <dgm:rule type="w" for="ch" forName="compNode" val="50" fact="NaN" max="NaN"/>
    </dgm:ruleLst>
    <dgm:forEach name="Name8" axis="ch" ptType="node">
      <dgm:layoutNode name="compNode">
        <dgm:alg type="composite"/>
        <dgm:shape xmlns:r="http://schemas.openxmlformats.org/officeDocument/2006/relationships" r:blip="">
          <dgm:adjLst/>
        </dgm:shape>
        <dgm:presOf axis="self"/>
        <dgm:constrLst>
          <dgm:constr type="w" for="ch" forName="iconBgRect" refType="w" fact="0.61"/>
          <dgm:constr type="h" for="ch" forName="iconBgRect" refType="w" refFor="ch" refForName="iconBgRect"/>
          <dgm:constr type="t" for="ch" forName="iconBgRect"/>
          <dgm:constr type="ctrX" for="ch" forName="iconBgRect" refType="w" fact="0.5"/>
          <dgm:constr type="w" for="ch" forName="iconRect" refType="w" fact="0.35"/>
          <dgm:constr type="h" for="ch" forName="iconRect" refType="w" refFor="ch" refForName="iconRect"/>
          <dgm:constr type="ctrX" for="ch" forName="iconRect" refType="ctrX" refFor="ch" refForName="iconBgRect"/>
          <dgm:constr type="ctrY" for="ch" forName="iconRect" refType="ctrY" refFor="ch" refForName="iconBgRect"/>
          <dgm:constr type="h" for="ch" forName="spaceRect" refType="w" fact="0.19"/>
          <dgm:constr type="w" for="ch" forName="spaceRect" refType="w"/>
          <dgm:constr type="l" for="ch" forName="spaceRect"/>
          <dgm:constr type="t" for="ch" forName="spaceRect" refType="b" refFor="ch" refForName="iconBgRect"/>
          <dgm:constr type="h" for="ch" forName="textRect" val="20"/>
          <dgm:constr type="w" for="ch" forName="textRect" refType="w"/>
          <dgm:constr type="l" for="ch" forName="textRect"/>
          <dgm:constr type="t" for="ch" forName="textRect" refType="b" refFor="ch" refForName="spaceRect"/>
        </dgm:constrLst>
        <dgm:ruleLst>
          <dgm:rule type="h" val="INF" fact="NaN" max="NaN"/>
        </dgm:ruleLst>
        <dgm:layoutNode name="iconBgRect" styleLbl="bgShp">
          <dgm:alg type="sp"/>
          <dgm:shape xmlns:r="http://schemas.openxmlformats.org/officeDocument/2006/relationships" type="ellipse" r:blip="">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textRect" styleLbl="revTx">
          <dgm:varLst>
            <dgm:chMax val="1"/>
            <dgm:chPref val="1"/>
          </dgm:varLst>
          <dgm:alg type="tx">
            <dgm:param type="txAnchorVert" val="t"/>
          </dgm:alg>
          <dgm:shape xmlns:r="http://schemas.openxmlformats.org/officeDocument/2006/relationships" type="rect" r:blip="">
            <dgm:adjLst/>
          </dgm:shape>
          <dgm:presOf axis="self" ptType="node"/>
          <dgm:constrLst>
            <dgm:constr type="lMarg"/>
            <dgm:constr type="rMarg"/>
            <dgm:constr type="tMarg"/>
            <dgm:constr type="bMarg"/>
          </dgm:constrLst>
          <dgm:ruleLst>
            <dgm:rule type="primFontSz" val="11" fact="NaN" max="NaN"/>
            <dgm:rule type="h" val="INF" fact="NaN" max="NaN"/>
          </dgm:ruleLst>
        </dgm:layoutNode>
      </dgm:layoutNode>
      <dgm:forEach name="Name9"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defRPr cap="all"/>
        </a:lvl1pPr>
      </dgm1612:lstStyle>
    </a:ext>
  </dgm:extLst>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9.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0.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828C2D5-E847-45F8-9C08-2242774B421C}" type="datetimeFigureOut">
              <a:rPr lang="en-US" smtClean="0"/>
              <a:t>7/19/2023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0647B7BE-51CC-4A43-96DE-C37CFFB2F9F9}" type="slidenum">
              <a:rPr lang="en-US" smtClean="0"/>
              <a:t>‹#›</a:t>
            </a:fld>
            <a:endParaRPr lang="en-US"/>
          </a:p>
        </p:txBody>
      </p:sp>
    </p:spTree>
    <p:extLst>
      <p:ext uri="{BB962C8B-B14F-4D97-AF65-F5344CB8AC3E}">
        <p14:creationId xmlns:p14="http://schemas.microsoft.com/office/powerpoint/2010/main" val="150284779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0647B7BE-51CC-4A43-96DE-C37CFFB2F9F9}" type="slidenum">
              <a:rPr lang="en-US" smtClean="0"/>
              <a:t>1</a:t>
            </a:fld>
            <a:endParaRPr lang="en-US"/>
          </a:p>
        </p:txBody>
      </p:sp>
    </p:spTree>
    <p:extLst>
      <p:ext uri="{BB962C8B-B14F-4D97-AF65-F5344CB8AC3E}">
        <p14:creationId xmlns:p14="http://schemas.microsoft.com/office/powerpoint/2010/main" val="131129478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just"/>
            <a:r>
              <a:rPr lang="en-US" dirty="0"/>
              <a:t>Hello my name is (name) and in today presentation I will discuses </a:t>
            </a:r>
            <a:r>
              <a:rPr lang="en-GB" dirty="0"/>
              <a:t> with you some insights and strategies that will help us attract potential candidates for our restaurant operations, which include both casual and fine dining establishments.</a:t>
            </a:r>
          </a:p>
          <a:p>
            <a:pPr algn="just"/>
            <a:endParaRPr lang="en-GB" dirty="0"/>
          </a:p>
          <a:p>
            <a:pPr algn="just"/>
            <a:r>
              <a:rPr lang="en-GB" b="0" i="0" dirty="0">
                <a:solidFill>
                  <a:srgbClr val="374151"/>
                </a:solidFill>
                <a:effectLst/>
                <a:latin typeface="Söhne"/>
              </a:rPr>
              <a:t>In an industry where talent shortages have become a common challenge, it is crucial for us to develop effective talent acquisition strategies that address both short-term staffing needs as well as the long-term talent development. Additionally, offering attractive incentives can significantly enhance our ability to attract and retain top talent in the highly competitive hospitality sector.</a:t>
            </a:r>
          </a:p>
          <a:p>
            <a:pPr algn="just"/>
            <a:endParaRPr lang="en-GB" b="0" i="0" dirty="0">
              <a:solidFill>
                <a:srgbClr val="374151"/>
              </a:solidFill>
              <a:effectLst/>
              <a:latin typeface="Söhne"/>
            </a:endParaRPr>
          </a:p>
          <a:p>
            <a:pPr algn="just"/>
            <a:r>
              <a:rPr lang="en-GB" b="0" i="0" dirty="0">
                <a:solidFill>
                  <a:srgbClr val="374151"/>
                </a:solidFill>
                <a:effectLst/>
                <a:latin typeface="Söhne"/>
              </a:rPr>
              <a:t>Throughout this presentation, we will explore six distinct talent acquisition strategies—three for short-term talent acquisition and three for long-term talent acquisition—that will allow us to attract the right individuals who align with our organizational goals and values. We will also delve into four incentive methods—two monetary and two non-monetary—that can help us create a compelling proposition for potential candidates considering a career in our restaurant operations. (Armstrong and Taylor, 2017)</a:t>
            </a:r>
          </a:p>
          <a:p>
            <a:pPr algn="just"/>
            <a:endParaRPr lang="en-GB" b="0" i="0" dirty="0">
              <a:solidFill>
                <a:srgbClr val="374151"/>
              </a:solidFill>
              <a:effectLst/>
              <a:latin typeface="Söhne"/>
            </a:endParaRPr>
          </a:p>
          <a:p>
            <a:pPr algn="just"/>
            <a:endParaRPr lang="en-US" dirty="0"/>
          </a:p>
        </p:txBody>
      </p:sp>
      <p:sp>
        <p:nvSpPr>
          <p:cNvPr id="4" name="Slide Number Placeholder 3"/>
          <p:cNvSpPr>
            <a:spLocks noGrp="1"/>
          </p:cNvSpPr>
          <p:nvPr>
            <p:ph type="sldNum" sz="quarter" idx="5"/>
          </p:nvPr>
        </p:nvSpPr>
        <p:spPr/>
        <p:txBody>
          <a:bodyPr/>
          <a:lstStyle/>
          <a:p>
            <a:fld id="{0647B7BE-51CC-4A43-96DE-C37CFFB2F9F9}" type="slidenum">
              <a:rPr lang="en-US" smtClean="0"/>
              <a:t>2</a:t>
            </a:fld>
            <a:endParaRPr lang="en-US"/>
          </a:p>
        </p:txBody>
      </p:sp>
    </p:spTree>
    <p:extLst>
      <p:ext uri="{BB962C8B-B14F-4D97-AF65-F5344CB8AC3E}">
        <p14:creationId xmlns:p14="http://schemas.microsoft.com/office/powerpoint/2010/main" val="13689205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just"/>
            <a:r>
              <a:rPr lang="en-GB" dirty="0"/>
              <a:t>Short-term talent acquisition strategies are focused on filling immediate job openings as well as addressing immediate staffing needs. These strategies are aimed at to attract candidates who can quickly join the organization and contribute to its operations (Armstrong and Taylor, 2017).</a:t>
            </a:r>
          </a:p>
          <a:p>
            <a:pPr algn="just"/>
            <a:endParaRPr lang="en-GB" dirty="0"/>
          </a:p>
          <a:p>
            <a:pPr algn="just"/>
            <a:r>
              <a:rPr lang="en-GB" b="0" i="0" dirty="0">
                <a:solidFill>
                  <a:srgbClr val="374151"/>
                </a:solidFill>
                <a:effectLst/>
                <a:latin typeface="Söhne"/>
              </a:rPr>
              <a:t>Long-term talent acquisition strategies focus on building a sustainable pipeline of qualified candidates who can contribute to the organization's growth and success over an extended period. These strategies aim to attract candidates who are interested in long-term career opportunities within the organization (Armstrong and Taylor, 2017) </a:t>
            </a:r>
            <a:r>
              <a:rPr lang="en-US" dirty="0"/>
              <a:t>.</a:t>
            </a:r>
          </a:p>
        </p:txBody>
      </p:sp>
      <p:sp>
        <p:nvSpPr>
          <p:cNvPr id="4" name="Slide Number Placeholder 3"/>
          <p:cNvSpPr>
            <a:spLocks noGrp="1"/>
          </p:cNvSpPr>
          <p:nvPr>
            <p:ph type="sldNum" sz="quarter" idx="5"/>
          </p:nvPr>
        </p:nvSpPr>
        <p:spPr/>
        <p:txBody>
          <a:bodyPr/>
          <a:lstStyle/>
          <a:p>
            <a:fld id="{0647B7BE-51CC-4A43-96DE-C37CFFB2F9F9}" type="slidenum">
              <a:rPr lang="en-US" smtClean="0"/>
              <a:t>3</a:t>
            </a:fld>
            <a:endParaRPr lang="en-US"/>
          </a:p>
        </p:txBody>
      </p:sp>
    </p:spTree>
    <p:extLst>
      <p:ext uri="{BB962C8B-B14F-4D97-AF65-F5344CB8AC3E}">
        <p14:creationId xmlns:p14="http://schemas.microsoft.com/office/powerpoint/2010/main" val="199756236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just"/>
            <a:r>
              <a:rPr lang="en-GB" b="0" i="0" dirty="0">
                <a:solidFill>
                  <a:srgbClr val="374151"/>
                </a:solidFill>
                <a:effectLst/>
                <a:latin typeface="Söhne"/>
              </a:rPr>
              <a:t>Engaging with recruitment agencies specializing in the hospitality industry can be an effective strategy for short-term talent acquisition. These organizations can easily match qualified people with relevant job openings in the restaurant industry since they have access to a large pool of applicants. They manage the preliminary screening and vetting process, saving the Talent Acquisition Manager time and effort (Taylor, 2018).</a:t>
            </a:r>
            <a:endParaRPr lang="en-US" dirty="0"/>
          </a:p>
        </p:txBody>
      </p:sp>
      <p:sp>
        <p:nvSpPr>
          <p:cNvPr id="4" name="Slide Number Placeholder 3"/>
          <p:cNvSpPr>
            <a:spLocks noGrp="1"/>
          </p:cNvSpPr>
          <p:nvPr>
            <p:ph type="sldNum" sz="quarter" idx="5"/>
          </p:nvPr>
        </p:nvSpPr>
        <p:spPr/>
        <p:txBody>
          <a:bodyPr/>
          <a:lstStyle/>
          <a:p>
            <a:fld id="{0647B7BE-51CC-4A43-96DE-C37CFFB2F9F9}" type="slidenum">
              <a:rPr lang="en-US" smtClean="0"/>
              <a:t>4</a:t>
            </a:fld>
            <a:endParaRPr lang="en-US"/>
          </a:p>
        </p:txBody>
      </p:sp>
    </p:spTree>
    <p:extLst>
      <p:ext uri="{BB962C8B-B14F-4D97-AF65-F5344CB8AC3E}">
        <p14:creationId xmlns:p14="http://schemas.microsoft.com/office/powerpoint/2010/main" val="315341067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just"/>
            <a:r>
              <a:rPr lang="en-GB" b="0" i="0" dirty="0">
                <a:solidFill>
                  <a:srgbClr val="374151"/>
                </a:solidFill>
                <a:effectLst/>
                <a:latin typeface="Söhne"/>
              </a:rPr>
              <a:t>Offer flexible scheduling options to attract candidates who may have other commitments or prefer non-traditional work hours. This could include part-time, evening, or weekend shifts. By accommodating candidates' scheduling preferences, you can tap into a larger pool of potential hires and increase the chances of filling open positions quickly (Taylor, 2018) .</a:t>
            </a:r>
            <a:endParaRPr lang="en-US" dirty="0"/>
          </a:p>
        </p:txBody>
      </p:sp>
      <p:sp>
        <p:nvSpPr>
          <p:cNvPr id="4" name="Slide Number Placeholder 3"/>
          <p:cNvSpPr>
            <a:spLocks noGrp="1"/>
          </p:cNvSpPr>
          <p:nvPr>
            <p:ph type="sldNum" sz="quarter" idx="5"/>
          </p:nvPr>
        </p:nvSpPr>
        <p:spPr/>
        <p:txBody>
          <a:bodyPr/>
          <a:lstStyle/>
          <a:p>
            <a:fld id="{0647B7BE-51CC-4A43-96DE-C37CFFB2F9F9}" type="slidenum">
              <a:rPr lang="en-US" smtClean="0"/>
              <a:t>5</a:t>
            </a:fld>
            <a:endParaRPr lang="en-US"/>
          </a:p>
        </p:txBody>
      </p:sp>
    </p:spTree>
    <p:extLst>
      <p:ext uri="{BB962C8B-B14F-4D97-AF65-F5344CB8AC3E}">
        <p14:creationId xmlns:p14="http://schemas.microsoft.com/office/powerpoint/2010/main" val="281243443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just"/>
            <a:r>
              <a:rPr lang="en-GB" b="0" i="0" dirty="0">
                <a:solidFill>
                  <a:srgbClr val="374151"/>
                </a:solidFill>
                <a:effectLst/>
                <a:latin typeface="Söhne"/>
              </a:rPr>
              <a:t>Implement a referral program where existing employees are encouraged to refer qualified candidates for open positions. Employees who effectively recommend new hires to the organization should receive rewards, such as monetary incentives or more paid time off. This strategy is effective in luring candidates that are more likely to fit the company culture by utilizing the networks of current employees (</a:t>
            </a:r>
            <a:r>
              <a:rPr lang="en-GB" b="0" i="0" dirty="0" err="1">
                <a:solidFill>
                  <a:srgbClr val="374151"/>
                </a:solidFill>
                <a:effectLst/>
                <a:latin typeface="Söhne"/>
              </a:rPr>
              <a:t>Pilbeam</a:t>
            </a:r>
            <a:r>
              <a:rPr lang="en-GB" b="0" i="0" dirty="0">
                <a:solidFill>
                  <a:srgbClr val="374151"/>
                </a:solidFill>
                <a:effectLst/>
                <a:latin typeface="Söhne"/>
              </a:rPr>
              <a:t> and Corbridge, 2010).</a:t>
            </a:r>
            <a:endParaRPr lang="en-US" dirty="0"/>
          </a:p>
        </p:txBody>
      </p:sp>
      <p:sp>
        <p:nvSpPr>
          <p:cNvPr id="4" name="Slide Number Placeholder 3"/>
          <p:cNvSpPr>
            <a:spLocks noGrp="1"/>
          </p:cNvSpPr>
          <p:nvPr>
            <p:ph type="sldNum" sz="quarter" idx="5"/>
          </p:nvPr>
        </p:nvSpPr>
        <p:spPr/>
        <p:txBody>
          <a:bodyPr/>
          <a:lstStyle/>
          <a:p>
            <a:fld id="{0647B7BE-51CC-4A43-96DE-C37CFFB2F9F9}" type="slidenum">
              <a:rPr lang="en-US" smtClean="0"/>
              <a:t>6</a:t>
            </a:fld>
            <a:endParaRPr lang="en-US"/>
          </a:p>
        </p:txBody>
      </p:sp>
    </p:spTree>
    <p:extLst>
      <p:ext uri="{BB962C8B-B14F-4D97-AF65-F5344CB8AC3E}">
        <p14:creationId xmlns:p14="http://schemas.microsoft.com/office/powerpoint/2010/main" val="228740882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just"/>
            <a:r>
              <a:rPr lang="en-GB" b="0" i="0" dirty="0">
                <a:solidFill>
                  <a:srgbClr val="374151"/>
                </a:solidFill>
                <a:effectLst/>
                <a:latin typeface="Söhne"/>
              </a:rPr>
              <a:t>Developing apprenticeship programs can help attract candidates who are interested in building a long-term career in the hospitality industry. Collaborating with vocational training institutions or partnering with government initiatives can provide access to potential candidates who are eager to learn and grow. Apprenticeship programs allow the restaurant group to train individuals according to their specific requirements, ensuring a pipeline of skilled employees  (Torrington et al., 2014) .</a:t>
            </a:r>
          </a:p>
          <a:p>
            <a:pPr algn="just"/>
            <a:br>
              <a:rPr lang="en-GB" dirty="0"/>
            </a:br>
            <a:endParaRPr lang="en-US" dirty="0"/>
          </a:p>
        </p:txBody>
      </p:sp>
      <p:sp>
        <p:nvSpPr>
          <p:cNvPr id="4" name="Slide Number Placeholder 3"/>
          <p:cNvSpPr>
            <a:spLocks noGrp="1"/>
          </p:cNvSpPr>
          <p:nvPr>
            <p:ph type="sldNum" sz="quarter" idx="5"/>
          </p:nvPr>
        </p:nvSpPr>
        <p:spPr/>
        <p:txBody>
          <a:bodyPr/>
          <a:lstStyle/>
          <a:p>
            <a:fld id="{0647B7BE-51CC-4A43-96DE-C37CFFB2F9F9}" type="slidenum">
              <a:rPr lang="en-US" smtClean="0"/>
              <a:t>7</a:t>
            </a:fld>
            <a:endParaRPr lang="en-US"/>
          </a:p>
        </p:txBody>
      </p:sp>
    </p:spTree>
    <p:extLst>
      <p:ext uri="{BB962C8B-B14F-4D97-AF65-F5344CB8AC3E}">
        <p14:creationId xmlns:p14="http://schemas.microsoft.com/office/powerpoint/2010/main" val="75658977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just"/>
            <a:r>
              <a:rPr lang="en-GB" b="0" i="0" dirty="0">
                <a:solidFill>
                  <a:srgbClr val="374151"/>
                </a:solidFill>
                <a:effectLst/>
                <a:latin typeface="Söhne"/>
              </a:rPr>
              <a:t>this involves promoting the restaurant group's positive work environment, career development opportunities, employee benefits, and work-life balance initiatives. The organization's reputation as a top employer can be improved by using social media, employer review sites, and focused marketing activities.</a:t>
            </a:r>
            <a:endParaRPr lang="en-US" dirty="0"/>
          </a:p>
        </p:txBody>
      </p:sp>
      <p:sp>
        <p:nvSpPr>
          <p:cNvPr id="4" name="Slide Number Placeholder 3"/>
          <p:cNvSpPr>
            <a:spLocks noGrp="1"/>
          </p:cNvSpPr>
          <p:nvPr>
            <p:ph type="sldNum" sz="quarter" idx="5"/>
          </p:nvPr>
        </p:nvSpPr>
        <p:spPr/>
        <p:txBody>
          <a:bodyPr/>
          <a:lstStyle/>
          <a:p>
            <a:fld id="{0647B7BE-51CC-4A43-96DE-C37CFFB2F9F9}" type="slidenum">
              <a:rPr lang="en-US" smtClean="0"/>
              <a:t>8</a:t>
            </a:fld>
            <a:endParaRPr lang="en-US"/>
          </a:p>
        </p:txBody>
      </p:sp>
    </p:spTree>
    <p:extLst>
      <p:ext uri="{BB962C8B-B14F-4D97-AF65-F5344CB8AC3E}">
        <p14:creationId xmlns:p14="http://schemas.microsoft.com/office/powerpoint/2010/main" val="322992276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just"/>
            <a:r>
              <a:rPr lang="en-GB" b="0" i="0" dirty="0">
                <a:solidFill>
                  <a:srgbClr val="374151"/>
                </a:solidFill>
                <a:effectLst/>
                <a:latin typeface="Söhne"/>
              </a:rPr>
              <a:t>Offering internship programs can be an effective long-term talent acquisition strategy. Partnering with universities or hospitality schools can open doors for students looking for hands-on experience in a dining environment. Moreover, Candidates can receive practical experience through internships, learn about the culture of the restaurant company, and even transfer into full-time careers after finishing their studies.</a:t>
            </a:r>
          </a:p>
          <a:p>
            <a:pPr algn="just"/>
            <a:br>
              <a:rPr lang="en-GB" dirty="0"/>
            </a:br>
            <a:endParaRPr lang="en-US" dirty="0"/>
          </a:p>
        </p:txBody>
      </p:sp>
      <p:sp>
        <p:nvSpPr>
          <p:cNvPr id="4" name="Slide Number Placeholder 3"/>
          <p:cNvSpPr>
            <a:spLocks noGrp="1"/>
          </p:cNvSpPr>
          <p:nvPr>
            <p:ph type="sldNum" sz="quarter" idx="5"/>
          </p:nvPr>
        </p:nvSpPr>
        <p:spPr/>
        <p:txBody>
          <a:bodyPr/>
          <a:lstStyle/>
          <a:p>
            <a:fld id="{0647B7BE-51CC-4A43-96DE-C37CFFB2F9F9}" type="slidenum">
              <a:rPr lang="en-US" smtClean="0"/>
              <a:t>9</a:t>
            </a:fld>
            <a:endParaRPr lang="en-US"/>
          </a:p>
        </p:txBody>
      </p:sp>
    </p:spTree>
    <p:extLst>
      <p:ext uri="{BB962C8B-B14F-4D97-AF65-F5344CB8AC3E}">
        <p14:creationId xmlns:p14="http://schemas.microsoft.com/office/powerpoint/2010/main" val="282576596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just"/>
            <a:r>
              <a:rPr lang="en-GB" b="0" i="0" dirty="0">
                <a:solidFill>
                  <a:srgbClr val="374151"/>
                </a:solidFill>
                <a:effectLst/>
                <a:latin typeface="Söhne"/>
              </a:rPr>
              <a:t>Monetary incentives refer to rewards or benefits provided to employees in the form of financial compensation. These incentives are closely related to the performance, accomplishments, or particular </a:t>
            </a:r>
            <a:r>
              <a:rPr lang="en-GB" b="0" i="0" dirty="0" err="1">
                <a:solidFill>
                  <a:srgbClr val="374151"/>
                </a:solidFill>
                <a:effectLst/>
                <a:latin typeface="Söhne"/>
              </a:rPr>
              <a:t>behaviors</a:t>
            </a:r>
            <a:r>
              <a:rPr lang="en-GB" b="0" i="0" dirty="0">
                <a:solidFill>
                  <a:srgbClr val="374151"/>
                </a:solidFill>
                <a:effectLst/>
                <a:latin typeface="Söhne"/>
              </a:rPr>
              <a:t> of the employee. They seek to inspire workers, boost employee satisfaction, and acknowledge their achievements (Marchington et al., 2016).</a:t>
            </a:r>
          </a:p>
          <a:p>
            <a:pPr algn="just"/>
            <a:endParaRPr lang="en-GB" b="0" i="0" dirty="0">
              <a:solidFill>
                <a:srgbClr val="374151"/>
              </a:solidFill>
              <a:effectLst/>
              <a:latin typeface="Söhne"/>
            </a:endParaRPr>
          </a:p>
          <a:p>
            <a:pPr algn="just"/>
            <a:r>
              <a:rPr lang="en-GB" b="0" i="0" dirty="0">
                <a:solidFill>
                  <a:srgbClr val="374151"/>
                </a:solidFill>
                <a:effectLst/>
                <a:latin typeface="Söhne"/>
              </a:rPr>
              <a:t>Non-monetary incentives are rewards or benefits that do not involve direct financial compensation. They are created to meet the psychological and emotional needs of employees in order to engage and motivate them. Non-monetary rewards frequently </a:t>
            </a:r>
            <a:r>
              <a:rPr lang="en-GB" b="0" i="0" dirty="0" err="1">
                <a:solidFill>
                  <a:srgbClr val="374151"/>
                </a:solidFill>
                <a:effectLst/>
                <a:latin typeface="Söhne"/>
              </a:rPr>
              <a:t>center</a:t>
            </a:r>
            <a:r>
              <a:rPr lang="en-GB" b="0" i="0" dirty="0">
                <a:solidFill>
                  <a:srgbClr val="374151"/>
                </a:solidFill>
                <a:effectLst/>
                <a:latin typeface="Söhne"/>
              </a:rPr>
              <a:t> on appreciation, personal development, work-life balance, and fostering a positive workplace culture (Marchington et al., 2016).</a:t>
            </a:r>
          </a:p>
        </p:txBody>
      </p:sp>
      <p:sp>
        <p:nvSpPr>
          <p:cNvPr id="4" name="Slide Number Placeholder 3"/>
          <p:cNvSpPr>
            <a:spLocks noGrp="1"/>
          </p:cNvSpPr>
          <p:nvPr>
            <p:ph type="sldNum" sz="quarter" idx="5"/>
          </p:nvPr>
        </p:nvSpPr>
        <p:spPr/>
        <p:txBody>
          <a:bodyPr/>
          <a:lstStyle/>
          <a:p>
            <a:fld id="{0647B7BE-51CC-4A43-96DE-C37CFFB2F9F9}" type="slidenum">
              <a:rPr lang="en-US" smtClean="0"/>
              <a:t>10</a:t>
            </a:fld>
            <a:endParaRPr lang="en-US"/>
          </a:p>
        </p:txBody>
      </p:sp>
    </p:spTree>
    <p:extLst>
      <p:ext uri="{BB962C8B-B14F-4D97-AF65-F5344CB8AC3E}">
        <p14:creationId xmlns:p14="http://schemas.microsoft.com/office/powerpoint/2010/main" val="3311706969"/>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just"/>
            <a:r>
              <a:rPr lang="en-GB" dirty="0"/>
              <a:t>Offering sign-on bonuses as a monetary incentive can attract potential candidates to join the restaurant operations. These one-time monetary bonuses may be given following a successful completion of a probationary period or following a specific amount of time on the job. The role and needed level of skill can influence the sign-on bonus.</a:t>
            </a:r>
          </a:p>
          <a:p>
            <a:pPr algn="just"/>
            <a:endParaRPr lang="en-GB" dirty="0"/>
          </a:p>
          <a:p>
            <a:pPr algn="just"/>
            <a:endParaRPr lang="en-GB" dirty="0"/>
          </a:p>
          <a:p>
            <a:pPr algn="just"/>
            <a:endParaRPr lang="en-GB" dirty="0"/>
          </a:p>
          <a:p>
            <a:pPr algn="just"/>
            <a:endParaRPr lang="en-US" dirty="0"/>
          </a:p>
        </p:txBody>
      </p:sp>
      <p:sp>
        <p:nvSpPr>
          <p:cNvPr id="4" name="Slide Number Placeholder 3"/>
          <p:cNvSpPr>
            <a:spLocks noGrp="1"/>
          </p:cNvSpPr>
          <p:nvPr>
            <p:ph type="sldNum" sz="quarter" idx="5"/>
          </p:nvPr>
        </p:nvSpPr>
        <p:spPr/>
        <p:txBody>
          <a:bodyPr/>
          <a:lstStyle/>
          <a:p>
            <a:fld id="{0647B7BE-51CC-4A43-96DE-C37CFFB2F9F9}" type="slidenum">
              <a:rPr lang="en-US" smtClean="0"/>
              <a:t>11</a:t>
            </a:fld>
            <a:endParaRPr lang="en-US"/>
          </a:p>
        </p:txBody>
      </p:sp>
    </p:spTree>
    <p:extLst>
      <p:ext uri="{BB962C8B-B14F-4D97-AF65-F5344CB8AC3E}">
        <p14:creationId xmlns:p14="http://schemas.microsoft.com/office/powerpoint/2010/main" val="104610767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just"/>
            <a:r>
              <a:rPr lang="en-GB" dirty="0"/>
              <a:t>Employees in the restaurant industry can be motivated by implementing performance-based incentives, such as commission schemes or bonuses linked to individual or team achievements. </a:t>
            </a:r>
            <a:r>
              <a:rPr lang="en-GB"/>
              <a:t>As an example, a sales-based incentive program may give bonuses to waitstaff or salesperson depending on sales or customer satisfaction levels. </a:t>
            </a:r>
            <a:r>
              <a:rPr lang="en-GB" dirty="0"/>
              <a:t>Performance-based incentives align employee efforts with organizational goals.</a:t>
            </a:r>
            <a:endParaRPr lang="en-US" dirty="0"/>
          </a:p>
        </p:txBody>
      </p:sp>
      <p:sp>
        <p:nvSpPr>
          <p:cNvPr id="4" name="Slide Number Placeholder 3"/>
          <p:cNvSpPr>
            <a:spLocks noGrp="1"/>
          </p:cNvSpPr>
          <p:nvPr>
            <p:ph type="sldNum" sz="quarter" idx="5"/>
          </p:nvPr>
        </p:nvSpPr>
        <p:spPr/>
        <p:txBody>
          <a:bodyPr/>
          <a:lstStyle/>
          <a:p>
            <a:fld id="{0647B7BE-51CC-4A43-96DE-C37CFFB2F9F9}" type="slidenum">
              <a:rPr lang="en-US" smtClean="0"/>
              <a:t>12</a:t>
            </a:fld>
            <a:endParaRPr lang="en-US"/>
          </a:p>
        </p:txBody>
      </p:sp>
    </p:spTree>
    <p:extLst>
      <p:ext uri="{BB962C8B-B14F-4D97-AF65-F5344CB8AC3E}">
        <p14:creationId xmlns:p14="http://schemas.microsoft.com/office/powerpoint/2010/main" val="2069615099"/>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just"/>
            <a:r>
              <a:rPr lang="en-GB" dirty="0"/>
              <a:t> Establishing employee recognition programs can boost morale and create a positive work environment. Recognizing and appreciating employees for their exceptional performance or contribution to the team can enhance job satisfaction and loyalty. Non-monetary incentives can include certificates of recognition, public appreciation, employee of the month/year awards, or opportunities for career progression (Taylor, 2018) .</a:t>
            </a:r>
            <a:endParaRPr lang="en-US" dirty="0"/>
          </a:p>
        </p:txBody>
      </p:sp>
      <p:sp>
        <p:nvSpPr>
          <p:cNvPr id="4" name="Slide Number Placeholder 3"/>
          <p:cNvSpPr>
            <a:spLocks noGrp="1"/>
          </p:cNvSpPr>
          <p:nvPr>
            <p:ph type="sldNum" sz="quarter" idx="5"/>
          </p:nvPr>
        </p:nvSpPr>
        <p:spPr/>
        <p:txBody>
          <a:bodyPr/>
          <a:lstStyle/>
          <a:p>
            <a:fld id="{0647B7BE-51CC-4A43-96DE-C37CFFB2F9F9}" type="slidenum">
              <a:rPr lang="en-US" smtClean="0"/>
              <a:t>13</a:t>
            </a:fld>
            <a:endParaRPr lang="en-US"/>
          </a:p>
        </p:txBody>
      </p:sp>
    </p:spTree>
    <p:extLst>
      <p:ext uri="{BB962C8B-B14F-4D97-AF65-F5344CB8AC3E}">
        <p14:creationId xmlns:p14="http://schemas.microsoft.com/office/powerpoint/2010/main" val="1649157025"/>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just"/>
            <a:r>
              <a:rPr lang="en-GB" b="0" i="0" dirty="0">
                <a:solidFill>
                  <a:srgbClr val="374151"/>
                </a:solidFill>
                <a:effectLst/>
                <a:latin typeface="Söhne"/>
              </a:rPr>
              <a:t>providing opportunities for personal and professional growth through training and development initiatives can be an attractive non-monetary incentive. Offering access to industry-specific training programs, workshops, or certifications can demonstrate the restaurant group's commitment to employee growth and skill enhancement. Employees value organizations that invest in their development and offer avenues for career advancement (Taylor, 2018) .</a:t>
            </a:r>
            <a:endParaRPr lang="en-US" dirty="0"/>
          </a:p>
        </p:txBody>
      </p:sp>
      <p:sp>
        <p:nvSpPr>
          <p:cNvPr id="4" name="Slide Number Placeholder 3"/>
          <p:cNvSpPr>
            <a:spLocks noGrp="1"/>
          </p:cNvSpPr>
          <p:nvPr>
            <p:ph type="sldNum" sz="quarter" idx="5"/>
          </p:nvPr>
        </p:nvSpPr>
        <p:spPr/>
        <p:txBody>
          <a:bodyPr/>
          <a:lstStyle/>
          <a:p>
            <a:fld id="{0647B7BE-51CC-4A43-96DE-C37CFFB2F9F9}" type="slidenum">
              <a:rPr lang="en-US" smtClean="0"/>
              <a:t>14</a:t>
            </a:fld>
            <a:endParaRPr lang="en-US"/>
          </a:p>
        </p:txBody>
      </p:sp>
    </p:spTree>
    <p:extLst>
      <p:ext uri="{BB962C8B-B14F-4D97-AF65-F5344CB8AC3E}">
        <p14:creationId xmlns:p14="http://schemas.microsoft.com/office/powerpoint/2010/main" val="3390193967"/>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0647B7BE-51CC-4A43-96DE-C37CFFB2F9F9}" type="slidenum">
              <a:rPr lang="en-US" smtClean="0"/>
              <a:t>15</a:t>
            </a:fld>
            <a:endParaRPr lang="en-US"/>
          </a:p>
        </p:txBody>
      </p:sp>
    </p:spTree>
    <p:extLst>
      <p:ext uri="{BB962C8B-B14F-4D97-AF65-F5344CB8AC3E}">
        <p14:creationId xmlns:p14="http://schemas.microsoft.com/office/powerpoint/2010/main" val="2534867928"/>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algn="just">
              <a:lnSpc>
                <a:spcPct val="107000"/>
              </a:lnSpc>
              <a:spcBef>
                <a:spcPts val="0"/>
              </a:spcBef>
              <a:spcAft>
                <a:spcPts val="800"/>
              </a:spcAft>
            </a:pP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Armstrong, M. and Taylor, S., 2017. Armstrong's Handbook of Human Resource Management Practice. Kogan Page Publishers. </a:t>
            </a:r>
            <a:r>
              <a:rPr lang="en-US" sz="1800" i="1" dirty="0">
                <a:effectLst/>
                <a:latin typeface="Times New Roman" panose="02020603050405020304" pitchFamily="18" charset="0"/>
                <a:ea typeface="Calibri" panose="020F0502020204030204" pitchFamily="34" charset="0"/>
                <a:cs typeface="Times New Roman" panose="02020603050405020304" pitchFamily="18" charset="0"/>
              </a:rPr>
              <a:t>London and Philadelphia,</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i="1" dirty="0">
                <a:effectLst/>
                <a:latin typeface="Times New Roman" panose="02020603050405020304" pitchFamily="18" charset="0"/>
                <a:ea typeface="Calibri" panose="020F0502020204030204" pitchFamily="34" charset="0"/>
                <a:cs typeface="Times New Roman" panose="02020603050405020304" pitchFamily="18" charset="0"/>
              </a:rPr>
              <a:t>738</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a:t>
            </a:r>
          </a:p>
          <a:p>
            <a:pPr marL="0" marR="0" algn="just">
              <a:lnSpc>
                <a:spcPct val="107000"/>
              </a:lnSpc>
              <a:spcBef>
                <a:spcPts val="0"/>
              </a:spcBef>
              <a:spcAft>
                <a:spcPts val="800"/>
              </a:spcAft>
            </a:pP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Marchington, M., Wilkinson, A., Donnelly, R. and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Kynighou</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 2016. </a:t>
            </a:r>
            <a:r>
              <a:rPr lang="en-US" sz="1800" i="1" dirty="0">
                <a:effectLst/>
                <a:latin typeface="Times New Roman" panose="02020603050405020304" pitchFamily="18" charset="0"/>
                <a:ea typeface="Calibri" panose="020F0502020204030204" pitchFamily="34" charset="0"/>
                <a:cs typeface="Times New Roman" panose="02020603050405020304" pitchFamily="18" charset="0"/>
              </a:rPr>
              <a:t>Human resource management at work</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Kogan Page Publishers.</a:t>
            </a:r>
          </a:p>
          <a:p>
            <a:pPr marL="0" marR="0" algn="just">
              <a:lnSpc>
                <a:spcPct val="107000"/>
              </a:lnSpc>
              <a:spcBef>
                <a:spcPts val="0"/>
              </a:spcBef>
              <a:spcAft>
                <a:spcPts val="800"/>
              </a:spcAft>
            </a:pP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Pilbeam</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S. and Corbridge, M., 2010. </a:t>
            </a:r>
            <a:r>
              <a:rPr lang="en-US" sz="1800" i="1" dirty="0">
                <a:effectLst/>
                <a:latin typeface="Times New Roman" panose="02020603050405020304" pitchFamily="18" charset="0"/>
                <a:ea typeface="Calibri" panose="020F0502020204030204" pitchFamily="34" charset="0"/>
                <a:cs typeface="Times New Roman" panose="02020603050405020304" pitchFamily="18" charset="0"/>
              </a:rPr>
              <a:t>People resourcing and talent planning: HRM in practice</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Prentice Hall.</a:t>
            </a:r>
          </a:p>
          <a:p>
            <a:pPr marL="0" marR="0" algn="just">
              <a:lnSpc>
                <a:spcPct val="107000"/>
              </a:lnSpc>
              <a:spcBef>
                <a:spcPts val="0"/>
              </a:spcBef>
              <a:spcAft>
                <a:spcPts val="800"/>
              </a:spcAft>
            </a:pP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Taylor, S., 2018. </a:t>
            </a:r>
            <a:r>
              <a:rPr lang="en-US" sz="1800" i="1" dirty="0">
                <a:effectLst/>
                <a:latin typeface="Times New Roman" panose="02020603050405020304" pitchFamily="18" charset="0"/>
                <a:ea typeface="Calibri" panose="020F0502020204030204" pitchFamily="34" charset="0"/>
                <a:cs typeface="Times New Roman" panose="02020603050405020304" pitchFamily="18" charset="0"/>
              </a:rPr>
              <a:t>Resourcing and talent management</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Kogan Page Publishers.</a:t>
            </a:r>
          </a:p>
          <a:p>
            <a:pPr marL="0" marR="0" algn="just">
              <a:lnSpc>
                <a:spcPct val="107000"/>
              </a:lnSpc>
              <a:spcBef>
                <a:spcPts val="0"/>
              </a:spcBef>
              <a:spcAft>
                <a:spcPts val="800"/>
              </a:spcAft>
            </a:pP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Torrington, D., Hall, L., Taylor, S. and Atkinson, C., 2014. </a:t>
            </a:r>
            <a:r>
              <a:rPr lang="en-US" sz="1800" i="1" dirty="0">
                <a:effectLst/>
                <a:latin typeface="Times New Roman" panose="02020603050405020304" pitchFamily="18" charset="0"/>
                <a:ea typeface="Calibri" panose="020F0502020204030204" pitchFamily="34" charset="0"/>
                <a:cs typeface="Times New Roman" panose="02020603050405020304" pitchFamily="18" charset="0"/>
              </a:rPr>
              <a:t>Human Resource Management 9th </a:t>
            </a:r>
            <a:r>
              <a:rPr lang="en-US" sz="1800" i="1" dirty="0" err="1">
                <a:effectLst/>
                <a:latin typeface="Times New Roman" panose="02020603050405020304" pitchFamily="18" charset="0"/>
                <a:ea typeface="Calibri" panose="020F0502020204030204" pitchFamily="34" charset="0"/>
                <a:cs typeface="Times New Roman" panose="02020603050405020304" pitchFamily="18" charset="0"/>
              </a:rPr>
              <a:t>Edn</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Pearson Higher Ed.</a:t>
            </a:r>
          </a:p>
          <a:p>
            <a:endParaRPr lang="en-US" dirty="0"/>
          </a:p>
        </p:txBody>
      </p:sp>
      <p:sp>
        <p:nvSpPr>
          <p:cNvPr id="4" name="Slide Number Placeholder 3"/>
          <p:cNvSpPr>
            <a:spLocks noGrp="1"/>
          </p:cNvSpPr>
          <p:nvPr>
            <p:ph type="sldNum" sz="quarter" idx="5"/>
          </p:nvPr>
        </p:nvSpPr>
        <p:spPr/>
        <p:txBody>
          <a:bodyPr/>
          <a:lstStyle/>
          <a:p>
            <a:fld id="{0647B7BE-51CC-4A43-96DE-C37CFFB2F9F9}" type="slidenum">
              <a:rPr lang="en-US" smtClean="0"/>
              <a:t>16</a:t>
            </a:fld>
            <a:endParaRPr lang="en-US"/>
          </a:p>
        </p:txBody>
      </p:sp>
    </p:spTree>
    <p:extLst>
      <p:ext uri="{BB962C8B-B14F-4D97-AF65-F5344CB8AC3E}">
        <p14:creationId xmlns:p14="http://schemas.microsoft.com/office/powerpoint/2010/main" val="278021711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4336E9A-8E96-CD8C-7598-F87632CD81CF}"/>
              </a:ext>
            </a:extLst>
          </p:cNvPr>
          <p:cNvSpPr>
            <a:spLocks noGrp="1"/>
          </p:cNvSpPr>
          <p:nvPr>
            <p:ph type="ctrTitle"/>
          </p:nvPr>
        </p:nvSpPr>
        <p:spPr>
          <a:xfrm>
            <a:off x="2301923" y="1122363"/>
            <a:ext cx="7588155" cy="2621154"/>
          </a:xfrm>
        </p:spPr>
        <p:txBody>
          <a:bodyPr anchor="b">
            <a:normAutofit/>
          </a:bodyPr>
          <a:lstStyle>
            <a:lvl1pPr algn="ctr">
              <a:defRPr sz="4000"/>
            </a:lvl1pPr>
          </a:lstStyle>
          <a:p>
            <a:r>
              <a:rPr lang="en-US"/>
              <a:t>Click to edit Master title style</a:t>
            </a:r>
            <a:endParaRPr lang="en-US" dirty="0"/>
          </a:p>
        </p:txBody>
      </p:sp>
      <p:sp>
        <p:nvSpPr>
          <p:cNvPr id="3" name="Subtitle 2">
            <a:extLst>
              <a:ext uri="{FF2B5EF4-FFF2-40B4-BE49-F238E27FC236}">
                <a16:creationId xmlns:a16="http://schemas.microsoft.com/office/drawing/2014/main" id="{2BDC76B8-60F6-62D3-9F73-E81662203017}"/>
              </a:ext>
            </a:extLst>
          </p:cNvPr>
          <p:cNvSpPr>
            <a:spLocks noGrp="1"/>
          </p:cNvSpPr>
          <p:nvPr>
            <p:ph type="subTitle" idx="1"/>
          </p:nvPr>
        </p:nvSpPr>
        <p:spPr>
          <a:xfrm>
            <a:off x="2301923" y="3843708"/>
            <a:ext cx="7588155" cy="1414091"/>
          </a:xfrm>
        </p:spPr>
        <p:txBody>
          <a:bodyPr>
            <a:normAutofit/>
          </a:bodyPr>
          <a:lstStyle>
            <a:lvl1pPr marL="0" indent="0" algn="ctr">
              <a:buNone/>
              <a:defRPr sz="18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a:extLst>
              <a:ext uri="{FF2B5EF4-FFF2-40B4-BE49-F238E27FC236}">
                <a16:creationId xmlns:a16="http://schemas.microsoft.com/office/drawing/2014/main" id="{EAE2DAFA-435E-AAF9-8B67-495E5AFDCD91}"/>
              </a:ext>
            </a:extLst>
          </p:cNvPr>
          <p:cNvSpPr>
            <a:spLocks noGrp="1"/>
          </p:cNvSpPr>
          <p:nvPr>
            <p:ph type="dt" sz="half" idx="10"/>
          </p:nvPr>
        </p:nvSpPr>
        <p:spPr/>
        <p:txBody>
          <a:bodyPr/>
          <a:lstStyle/>
          <a:p>
            <a:fld id="{999A8DD2-C443-44AD-85B3-4CE72B962C5F}" type="datetimeFigureOut">
              <a:rPr lang="en-US" smtClean="0"/>
              <a:t>7/19/2023</a:t>
            </a:fld>
            <a:endParaRPr lang="en-US"/>
          </a:p>
        </p:txBody>
      </p:sp>
      <p:sp>
        <p:nvSpPr>
          <p:cNvPr id="5" name="Footer Placeholder 4">
            <a:extLst>
              <a:ext uri="{FF2B5EF4-FFF2-40B4-BE49-F238E27FC236}">
                <a16:creationId xmlns:a16="http://schemas.microsoft.com/office/drawing/2014/main" id="{5B407A58-3351-E479-1A0C-2FF49FA42707}"/>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81789E10-2433-2ECB-9C92-571B583A4CF1}"/>
              </a:ext>
            </a:extLst>
          </p:cNvPr>
          <p:cNvSpPr>
            <a:spLocks noGrp="1"/>
          </p:cNvSpPr>
          <p:nvPr>
            <p:ph type="sldNum" sz="quarter" idx="12"/>
          </p:nvPr>
        </p:nvSpPr>
        <p:spPr/>
        <p:txBody>
          <a:bodyPr/>
          <a:lstStyle/>
          <a:p>
            <a:fld id="{FA4FCA09-A334-4A38-8A78-E51DCD588AB3}" type="slidenum">
              <a:rPr lang="en-US" smtClean="0"/>
              <a:t>‹#›</a:t>
            </a:fld>
            <a:endParaRPr lang="en-US"/>
          </a:p>
        </p:txBody>
      </p:sp>
    </p:spTree>
    <p:extLst>
      <p:ext uri="{BB962C8B-B14F-4D97-AF65-F5344CB8AC3E}">
        <p14:creationId xmlns:p14="http://schemas.microsoft.com/office/powerpoint/2010/main" val="332362081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7433D9-FD02-59E2-0F81-A0B7201D2DA0}"/>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6C2DD052-3E45-E789-01F8-33250024ECBD}"/>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0B9485D1-E172-8F0A-A425-3097B3ABCFB4}"/>
              </a:ext>
            </a:extLst>
          </p:cNvPr>
          <p:cNvSpPr>
            <a:spLocks noGrp="1"/>
          </p:cNvSpPr>
          <p:nvPr>
            <p:ph type="dt" sz="half" idx="10"/>
          </p:nvPr>
        </p:nvSpPr>
        <p:spPr/>
        <p:txBody>
          <a:bodyPr/>
          <a:lstStyle/>
          <a:p>
            <a:fld id="{999A8DD2-C443-44AD-85B3-4CE72B962C5F}" type="datetimeFigureOut">
              <a:rPr lang="en-US" smtClean="0"/>
              <a:t>7/19/2023</a:t>
            </a:fld>
            <a:endParaRPr lang="en-US"/>
          </a:p>
        </p:txBody>
      </p:sp>
      <p:sp>
        <p:nvSpPr>
          <p:cNvPr id="5" name="Footer Placeholder 4">
            <a:extLst>
              <a:ext uri="{FF2B5EF4-FFF2-40B4-BE49-F238E27FC236}">
                <a16:creationId xmlns:a16="http://schemas.microsoft.com/office/drawing/2014/main" id="{B17E6B5E-6174-FD5C-41E8-FFC44C650D7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BF72154-F85B-E301-DA57-E314D7315916}"/>
              </a:ext>
            </a:extLst>
          </p:cNvPr>
          <p:cNvSpPr>
            <a:spLocks noGrp="1"/>
          </p:cNvSpPr>
          <p:nvPr>
            <p:ph type="sldNum" sz="quarter" idx="12"/>
          </p:nvPr>
        </p:nvSpPr>
        <p:spPr/>
        <p:txBody>
          <a:bodyPr/>
          <a:lstStyle/>
          <a:p>
            <a:fld id="{FA4FCA09-A334-4A38-8A78-E51DCD588AB3}" type="slidenum">
              <a:rPr lang="en-US" smtClean="0"/>
              <a:t>‹#›</a:t>
            </a:fld>
            <a:endParaRPr lang="en-US"/>
          </a:p>
        </p:txBody>
      </p:sp>
    </p:spTree>
    <p:extLst>
      <p:ext uri="{BB962C8B-B14F-4D97-AF65-F5344CB8AC3E}">
        <p14:creationId xmlns:p14="http://schemas.microsoft.com/office/powerpoint/2010/main" val="239570965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51D06AF-EF87-8489-2C82-DEB90B7EFE0C}"/>
              </a:ext>
            </a:extLst>
          </p:cNvPr>
          <p:cNvSpPr>
            <a:spLocks noGrp="1"/>
          </p:cNvSpPr>
          <p:nvPr>
            <p:ph type="title"/>
          </p:nvPr>
        </p:nvSpPr>
        <p:spPr>
          <a:xfrm>
            <a:off x="603381" y="553616"/>
            <a:ext cx="8273140" cy="4008859"/>
          </a:xfrm>
        </p:spPr>
        <p:txBody>
          <a:bodyPr anchor="t">
            <a:normAutofit/>
          </a:bodyPr>
          <a:lstStyle>
            <a:lvl1pPr>
              <a:defRPr sz="5400" cap="all" baseline="0"/>
            </a:lvl1p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308E5678-CA38-1318-9EA2-5E0A4F9A59BA}"/>
              </a:ext>
            </a:extLst>
          </p:cNvPr>
          <p:cNvSpPr>
            <a:spLocks noGrp="1"/>
          </p:cNvSpPr>
          <p:nvPr>
            <p:ph type="body" idx="1"/>
          </p:nvPr>
        </p:nvSpPr>
        <p:spPr>
          <a:xfrm>
            <a:off x="603380" y="4589463"/>
            <a:ext cx="8273140" cy="1384617"/>
          </a:xfrm>
        </p:spPr>
        <p:txBody>
          <a:bodyPr anchor="b">
            <a:normAutofit/>
          </a:bodyPr>
          <a:lstStyle>
            <a:lvl1pPr marL="0" indent="0">
              <a:buNone/>
              <a:defRPr sz="20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44E99186-7E5A-60AF-DE69-5C7DA71611AB}"/>
              </a:ext>
            </a:extLst>
          </p:cNvPr>
          <p:cNvSpPr>
            <a:spLocks noGrp="1"/>
          </p:cNvSpPr>
          <p:nvPr>
            <p:ph type="dt" sz="half" idx="10"/>
          </p:nvPr>
        </p:nvSpPr>
        <p:spPr/>
        <p:txBody>
          <a:bodyPr/>
          <a:lstStyle/>
          <a:p>
            <a:fld id="{999A8DD2-C443-44AD-85B3-4CE72B962C5F}" type="datetimeFigureOut">
              <a:rPr lang="en-US" smtClean="0"/>
              <a:t>7/19/2023</a:t>
            </a:fld>
            <a:endParaRPr lang="en-US"/>
          </a:p>
        </p:txBody>
      </p:sp>
      <p:sp>
        <p:nvSpPr>
          <p:cNvPr id="5" name="Footer Placeholder 4">
            <a:extLst>
              <a:ext uri="{FF2B5EF4-FFF2-40B4-BE49-F238E27FC236}">
                <a16:creationId xmlns:a16="http://schemas.microsoft.com/office/drawing/2014/main" id="{82FA13D1-1FBA-E820-323B-77B41F1A665D}"/>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FB39BE85-85F6-4636-C651-D87CC969A49E}"/>
              </a:ext>
            </a:extLst>
          </p:cNvPr>
          <p:cNvSpPr>
            <a:spLocks noGrp="1"/>
          </p:cNvSpPr>
          <p:nvPr>
            <p:ph type="sldNum" sz="quarter" idx="12"/>
          </p:nvPr>
        </p:nvSpPr>
        <p:spPr/>
        <p:txBody>
          <a:bodyPr/>
          <a:lstStyle/>
          <a:p>
            <a:fld id="{FA4FCA09-A334-4A38-8A78-E51DCD588AB3}" type="slidenum">
              <a:rPr lang="en-US" smtClean="0"/>
              <a:t>‹#›</a:t>
            </a:fld>
            <a:endParaRPr lang="en-US"/>
          </a:p>
        </p:txBody>
      </p:sp>
    </p:spTree>
    <p:extLst>
      <p:ext uri="{BB962C8B-B14F-4D97-AF65-F5344CB8AC3E}">
        <p14:creationId xmlns:p14="http://schemas.microsoft.com/office/powerpoint/2010/main" val="347539734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612648" y="548640"/>
            <a:ext cx="10741152" cy="1132258"/>
          </a:xfrm>
        </p:spPr>
        <p:txBody>
          <a:body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572E861E-DFBA-B4AA-9356-CDE3D3F57C04}"/>
              </a:ext>
            </a:extLst>
          </p:cNvPr>
          <p:cNvSpPr>
            <a:spLocks noGrp="1"/>
          </p:cNvSpPr>
          <p:nvPr>
            <p:ph sz="half" idx="1"/>
          </p:nvPr>
        </p:nvSpPr>
        <p:spPr>
          <a:xfrm>
            <a:off x="612648"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a:extLst>
              <a:ext uri="{FF2B5EF4-FFF2-40B4-BE49-F238E27FC236}">
                <a16:creationId xmlns:a16="http://schemas.microsoft.com/office/drawing/2014/main" id="{451D7538-EC5A-3EE7-176F-A58920C50797}"/>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897D0B7E-1A60-DA52-6965-92412B1C2F9F}"/>
              </a:ext>
            </a:extLst>
          </p:cNvPr>
          <p:cNvSpPr>
            <a:spLocks noGrp="1"/>
          </p:cNvSpPr>
          <p:nvPr>
            <p:ph type="dt" sz="half" idx="10"/>
          </p:nvPr>
        </p:nvSpPr>
        <p:spPr/>
        <p:txBody>
          <a:bodyPr/>
          <a:lstStyle/>
          <a:p>
            <a:fld id="{999A8DD2-C443-44AD-85B3-4CE72B962C5F}" type="datetimeFigureOut">
              <a:rPr lang="en-US" smtClean="0"/>
              <a:t>7/19/2023</a:t>
            </a:fld>
            <a:endParaRPr lang="en-US"/>
          </a:p>
        </p:txBody>
      </p:sp>
      <p:sp>
        <p:nvSpPr>
          <p:cNvPr id="6" name="Footer Placeholder 5">
            <a:extLst>
              <a:ext uri="{FF2B5EF4-FFF2-40B4-BE49-F238E27FC236}">
                <a16:creationId xmlns:a16="http://schemas.microsoft.com/office/drawing/2014/main" id="{C2BDD5A2-CE3E-3215-6DAA-F75C0D1229DA}"/>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B1B822F1-284A-1786-FAF2-72129E2FE64D}"/>
              </a:ext>
            </a:extLst>
          </p:cNvPr>
          <p:cNvSpPr>
            <a:spLocks noGrp="1"/>
          </p:cNvSpPr>
          <p:nvPr>
            <p:ph type="sldNum" sz="quarter" idx="12"/>
          </p:nvPr>
        </p:nvSpPr>
        <p:spPr/>
        <p:txBody>
          <a:bodyPr/>
          <a:lstStyle/>
          <a:p>
            <a:fld id="{FA4FCA09-A334-4A38-8A78-E51DCD588AB3}" type="slidenum">
              <a:rPr lang="en-US" smtClean="0"/>
              <a:t>‹#›</a:t>
            </a:fld>
            <a:endParaRPr lang="en-US"/>
          </a:p>
        </p:txBody>
      </p:sp>
    </p:spTree>
    <p:extLst>
      <p:ext uri="{BB962C8B-B14F-4D97-AF65-F5344CB8AC3E}">
        <p14:creationId xmlns:p14="http://schemas.microsoft.com/office/powerpoint/2010/main" val="328399663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1FEE969-634D-6E32-D227-18E9282C6F9E}"/>
              </a:ext>
            </a:extLst>
          </p:cNvPr>
          <p:cNvSpPr>
            <a:spLocks noGrp="1"/>
          </p:cNvSpPr>
          <p:nvPr>
            <p:ph type="title"/>
          </p:nvPr>
        </p:nvSpPr>
        <p:spPr>
          <a:xfrm>
            <a:off x="609600" y="547396"/>
            <a:ext cx="10745788" cy="1143292"/>
          </a:xfrm>
        </p:spPr>
        <p:txBody>
          <a:body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61CD26D4-290A-F0ED-7D62-41EDA6FEC2B9}"/>
              </a:ext>
            </a:extLst>
          </p:cNvPr>
          <p:cNvSpPr>
            <a:spLocks noGrp="1"/>
          </p:cNvSpPr>
          <p:nvPr>
            <p:ph type="body" idx="1"/>
          </p:nvPr>
        </p:nvSpPr>
        <p:spPr>
          <a:xfrm>
            <a:off x="609600" y="1685735"/>
            <a:ext cx="5157787" cy="559834"/>
          </a:xfrm>
        </p:spPr>
        <p:txBody>
          <a:bodyPr anchor="b">
            <a:normAutofit/>
          </a:bodyPr>
          <a:lstStyle>
            <a:lvl1pPr marL="0" indent="0">
              <a:lnSpc>
                <a:spcPct val="90000"/>
              </a:lnSpc>
              <a:buNone/>
              <a:defRPr sz="2000" b="1" cap="all" baseline="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94DA52B0-7419-A946-4523-6D34BCAD26D1}"/>
              </a:ext>
            </a:extLst>
          </p:cNvPr>
          <p:cNvSpPr>
            <a:spLocks noGrp="1"/>
          </p:cNvSpPr>
          <p:nvPr>
            <p:ph sz="half" idx="2"/>
          </p:nvPr>
        </p:nvSpPr>
        <p:spPr>
          <a:xfrm>
            <a:off x="609600" y="2386894"/>
            <a:ext cx="5157787" cy="3765089"/>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a:extLst>
              <a:ext uri="{FF2B5EF4-FFF2-40B4-BE49-F238E27FC236}">
                <a16:creationId xmlns:a16="http://schemas.microsoft.com/office/drawing/2014/main" id="{06536620-C4F3-EEC3-DBF1-05196B1CBB55}"/>
              </a:ext>
            </a:extLst>
          </p:cNvPr>
          <p:cNvSpPr>
            <a:spLocks noGrp="1"/>
          </p:cNvSpPr>
          <p:nvPr>
            <p:ph type="body" sz="quarter" idx="3"/>
          </p:nvPr>
        </p:nvSpPr>
        <p:spPr>
          <a:xfrm>
            <a:off x="6172200" y="1685735"/>
            <a:ext cx="5183188" cy="559834"/>
          </a:xfrm>
        </p:spPr>
        <p:txBody>
          <a:bodyPr anchor="b">
            <a:normAutofit/>
          </a:bodyPr>
          <a:lstStyle>
            <a:lvl1pPr marL="0" indent="0">
              <a:lnSpc>
                <a:spcPct val="90000"/>
              </a:lnSpc>
              <a:buNone/>
              <a:defRPr sz="2000" b="1" cap="all" baseline="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33BAE980-E611-98B5-04E9-DE4584B0E33F}"/>
              </a:ext>
            </a:extLst>
          </p:cNvPr>
          <p:cNvSpPr>
            <a:spLocks noGrp="1"/>
          </p:cNvSpPr>
          <p:nvPr>
            <p:ph sz="quarter" idx="4"/>
          </p:nvPr>
        </p:nvSpPr>
        <p:spPr>
          <a:xfrm>
            <a:off x="6172199" y="2386894"/>
            <a:ext cx="5183189" cy="3765089"/>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4E3B3581-658A-8487-F9CB-E79F2BFF27E4}"/>
              </a:ext>
            </a:extLst>
          </p:cNvPr>
          <p:cNvSpPr>
            <a:spLocks noGrp="1"/>
          </p:cNvSpPr>
          <p:nvPr>
            <p:ph type="dt" sz="half" idx="10"/>
          </p:nvPr>
        </p:nvSpPr>
        <p:spPr/>
        <p:txBody>
          <a:bodyPr/>
          <a:lstStyle/>
          <a:p>
            <a:fld id="{999A8DD2-C443-44AD-85B3-4CE72B962C5F}" type="datetimeFigureOut">
              <a:rPr lang="en-US" smtClean="0"/>
              <a:t>7/19/2023</a:t>
            </a:fld>
            <a:endParaRPr lang="en-US"/>
          </a:p>
        </p:txBody>
      </p:sp>
      <p:sp>
        <p:nvSpPr>
          <p:cNvPr id="8" name="Footer Placeholder 7">
            <a:extLst>
              <a:ext uri="{FF2B5EF4-FFF2-40B4-BE49-F238E27FC236}">
                <a16:creationId xmlns:a16="http://schemas.microsoft.com/office/drawing/2014/main" id="{949D76D8-9033-26CF-BF4C-AECCC685C17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E02A06B8-CC1D-542F-D8EB-7625046B91D2}"/>
              </a:ext>
            </a:extLst>
          </p:cNvPr>
          <p:cNvSpPr>
            <a:spLocks noGrp="1"/>
          </p:cNvSpPr>
          <p:nvPr>
            <p:ph type="sldNum" sz="quarter" idx="12"/>
          </p:nvPr>
        </p:nvSpPr>
        <p:spPr/>
        <p:txBody>
          <a:bodyPr/>
          <a:lstStyle/>
          <a:p>
            <a:fld id="{FA4FCA09-A334-4A38-8A78-E51DCD588AB3}" type="slidenum">
              <a:rPr lang="en-US" smtClean="0"/>
              <a:t>‹#›</a:t>
            </a:fld>
            <a:endParaRPr lang="en-US"/>
          </a:p>
        </p:txBody>
      </p:sp>
    </p:spTree>
    <p:extLst>
      <p:ext uri="{BB962C8B-B14F-4D97-AF65-F5344CB8AC3E}">
        <p14:creationId xmlns:p14="http://schemas.microsoft.com/office/powerpoint/2010/main" val="97002434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66A9F42-7FF7-F803-C075-BC4968D35E34}"/>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E89E8268-7232-2944-F1BD-399F9419B563}"/>
              </a:ext>
            </a:extLst>
          </p:cNvPr>
          <p:cNvSpPr>
            <a:spLocks noGrp="1"/>
          </p:cNvSpPr>
          <p:nvPr>
            <p:ph type="dt" sz="half" idx="10"/>
          </p:nvPr>
        </p:nvSpPr>
        <p:spPr/>
        <p:txBody>
          <a:bodyPr/>
          <a:lstStyle/>
          <a:p>
            <a:fld id="{999A8DD2-C443-44AD-85B3-4CE72B962C5F}" type="datetimeFigureOut">
              <a:rPr lang="en-US" smtClean="0"/>
              <a:t>7/19/2023</a:t>
            </a:fld>
            <a:endParaRPr lang="en-US"/>
          </a:p>
        </p:txBody>
      </p:sp>
      <p:sp>
        <p:nvSpPr>
          <p:cNvPr id="4" name="Footer Placeholder 3">
            <a:extLst>
              <a:ext uri="{FF2B5EF4-FFF2-40B4-BE49-F238E27FC236}">
                <a16:creationId xmlns:a16="http://schemas.microsoft.com/office/drawing/2014/main" id="{6B968DDD-323F-89A1-84E3-DDBA626D9386}"/>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98FBDC76-671D-1671-DCE2-D5658BD40E29}"/>
              </a:ext>
            </a:extLst>
          </p:cNvPr>
          <p:cNvSpPr>
            <a:spLocks noGrp="1"/>
          </p:cNvSpPr>
          <p:nvPr>
            <p:ph type="sldNum" sz="quarter" idx="12"/>
          </p:nvPr>
        </p:nvSpPr>
        <p:spPr/>
        <p:txBody>
          <a:bodyPr/>
          <a:lstStyle/>
          <a:p>
            <a:fld id="{FA4FCA09-A334-4A38-8A78-E51DCD588AB3}" type="slidenum">
              <a:rPr lang="en-US" smtClean="0"/>
              <a:t>‹#›</a:t>
            </a:fld>
            <a:endParaRPr lang="en-US"/>
          </a:p>
        </p:txBody>
      </p:sp>
    </p:spTree>
    <p:extLst>
      <p:ext uri="{BB962C8B-B14F-4D97-AF65-F5344CB8AC3E}">
        <p14:creationId xmlns:p14="http://schemas.microsoft.com/office/powerpoint/2010/main" val="194820243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49BC4D82-0182-501C-9231-46767680476E}"/>
              </a:ext>
            </a:extLst>
          </p:cNvPr>
          <p:cNvSpPr>
            <a:spLocks noGrp="1"/>
          </p:cNvSpPr>
          <p:nvPr>
            <p:ph type="dt" sz="half" idx="10"/>
          </p:nvPr>
        </p:nvSpPr>
        <p:spPr/>
        <p:txBody>
          <a:bodyPr/>
          <a:lstStyle/>
          <a:p>
            <a:fld id="{999A8DD2-C443-44AD-85B3-4CE72B962C5F}" type="datetimeFigureOut">
              <a:rPr lang="en-US" smtClean="0"/>
              <a:t>7/19/2023</a:t>
            </a:fld>
            <a:endParaRPr lang="en-US"/>
          </a:p>
        </p:txBody>
      </p:sp>
      <p:sp>
        <p:nvSpPr>
          <p:cNvPr id="3" name="Footer Placeholder 2">
            <a:extLst>
              <a:ext uri="{FF2B5EF4-FFF2-40B4-BE49-F238E27FC236}">
                <a16:creationId xmlns:a16="http://schemas.microsoft.com/office/drawing/2014/main" id="{10EAA6C9-A7F3-19F1-D17C-A1D83FAF553F}"/>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34EBB816-1B94-116F-92D4-6043AE9E0C6B}"/>
              </a:ext>
            </a:extLst>
          </p:cNvPr>
          <p:cNvSpPr>
            <a:spLocks noGrp="1"/>
          </p:cNvSpPr>
          <p:nvPr>
            <p:ph type="sldNum" sz="quarter" idx="12"/>
          </p:nvPr>
        </p:nvSpPr>
        <p:spPr/>
        <p:txBody>
          <a:bodyPr/>
          <a:lstStyle/>
          <a:p>
            <a:fld id="{FA4FCA09-A334-4A38-8A78-E51DCD588AB3}" type="slidenum">
              <a:rPr lang="en-US" smtClean="0"/>
              <a:t>‹#›</a:t>
            </a:fld>
            <a:endParaRPr lang="en-US"/>
          </a:p>
        </p:txBody>
      </p:sp>
    </p:spTree>
    <p:extLst>
      <p:ext uri="{BB962C8B-B14F-4D97-AF65-F5344CB8AC3E}">
        <p14:creationId xmlns:p14="http://schemas.microsoft.com/office/powerpoint/2010/main" val="204815642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350C37F-77BE-E128-4248-D001C39E79C6}"/>
              </a:ext>
            </a:extLst>
          </p:cNvPr>
          <p:cNvSpPr>
            <a:spLocks noGrp="1"/>
          </p:cNvSpPr>
          <p:nvPr>
            <p:ph type="title"/>
          </p:nvPr>
        </p:nvSpPr>
        <p:spPr>
          <a:xfrm>
            <a:off x="597160" y="553616"/>
            <a:ext cx="3595634" cy="1757505"/>
          </a:xfrm>
        </p:spPr>
        <p:txBody>
          <a:bodyPr anchor="t">
            <a:normAutofit/>
          </a:bodyPr>
          <a:lstStyle>
            <a:lvl1pPr>
              <a:defRPr sz="2800"/>
            </a:lvl1p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2F3B20A8-A604-C977-02C0-083BA8663484}"/>
              </a:ext>
            </a:extLst>
          </p:cNvPr>
          <p:cNvSpPr>
            <a:spLocks noGrp="1"/>
          </p:cNvSpPr>
          <p:nvPr>
            <p:ph idx="1"/>
          </p:nvPr>
        </p:nvSpPr>
        <p:spPr>
          <a:xfrm>
            <a:off x="5134708" y="553616"/>
            <a:ext cx="6279741" cy="5486400"/>
          </a:xfrm>
        </p:spPr>
        <p:txBody>
          <a:bodyPr>
            <a:normAutofit/>
          </a:bodyPr>
          <a:lstStyle>
            <a:lvl1pPr>
              <a:defRPr sz="2800"/>
            </a:lvl1pPr>
            <a:lvl2pPr>
              <a:defRPr sz="2400"/>
            </a:lvl2pPr>
            <a:lvl3pPr>
              <a:defRPr sz="2000"/>
            </a:lvl3pPr>
            <a:lvl4pPr>
              <a:defRPr sz="1800"/>
            </a:lvl4pPr>
            <a:lvl5pPr>
              <a:defRPr sz="18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a:extLst>
              <a:ext uri="{FF2B5EF4-FFF2-40B4-BE49-F238E27FC236}">
                <a16:creationId xmlns:a16="http://schemas.microsoft.com/office/drawing/2014/main" id="{EC0EEBFB-2026-6A35-33ED-F008376B67A0}"/>
              </a:ext>
            </a:extLst>
          </p:cNvPr>
          <p:cNvSpPr>
            <a:spLocks noGrp="1"/>
          </p:cNvSpPr>
          <p:nvPr>
            <p:ph type="body" sz="half" idx="2"/>
          </p:nvPr>
        </p:nvSpPr>
        <p:spPr>
          <a:xfrm>
            <a:off x="597160" y="2311121"/>
            <a:ext cx="3595634" cy="3728895"/>
          </a:xfrm>
        </p:spPr>
        <p:txBody>
          <a:bodyPr anchor="t">
            <a:normAutofit/>
          </a:bodyPr>
          <a:lstStyle>
            <a:lvl1pPr marL="0" indent="0">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3F05638-7A56-469A-825A-1DFA600254C8}"/>
              </a:ext>
            </a:extLst>
          </p:cNvPr>
          <p:cNvSpPr>
            <a:spLocks noGrp="1"/>
          </p:cNvSpPr>
          <p:nvPr>
            <p:ph type="dt" sz="half" idx="10"/>
          </p:nvPr>
        </p:nvSpPr>
        <p:spPr/>
        <p:txBody>
          <a:bodyPr/>
          <a:lstStyle/>
          <a:p>
            <a:fld id="{999A8DD2-C443-44AD-85B3-4CE72B962C5F}" type="datetimeFigureOut">
              <a:rPr lang="en-US" smtClean="0"/>
              <a:t>7/19/2023</a:t>
            </a:fld>
            <a:endParaRPr lang="en-US"/>
          </a:p>
        </p:txBody>
      </p:sp>
      <p:sp>
        <p:nvSpPr>
          <p:cNvPr id="6" name="Footer Placeholder 5">
            <a:extLst>
              <a:ext uri="{FF2B5EF4-FFF2-40B4-BE49-F238E27FC236}">
                <a16:creationId xmlns:a16="http://schemas.microsoft.com/office/drawing/2014/main" id="{9C85A215-184B-2105-0279-ED02F644583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32C7CA46-892B-253A-3A28-7414E17B837B}"/>
              </a:ext>
            </a:extLst>
          </p:cNvPr>
          <p:cNvSpPr>
            <a:spLocks noGrp="1"/>
          </p:cNvSpPr>
          <p:nvPr>
            <p:ph type="sldNum" sz="quarter" idx="12"/>
          </p:nvPr>
        </p:nvSpPr>
        <p:spPr/>
        <p:txBody>
          <a:bodyPr/>
          <a:lstStyle/>
          <a:p>
            <a:fld id="{FA4FCA09-A334-4A38-8A78-E51DCD588AB3}" type="slidenum">
              <a:rPr lang="en-US" smtClean="0"/>
              <a:t>‹#›</a:t>
            </a:fld>
            <a:endParaRPr lang="en-US"/>
          </a:p>
        </p:txBody>
      </p:sp>
    </p:spTree>
    <p:extLst>
      <p:ext uri="{BB962C8B-B14F-4D97-AF65-F5344CB8AC3E}">
        <p14:creationId xmlns:p14="http://schemas.microsoft.com/office/powerpoint/2010/main" val="190589464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FB06A09-98CF-FAC2-3708-AECC4360C651}"/>
              </a:ext>
            </a:extLst>
          </p:cNvPr>
          <p:cNvSpPr>
            <a:spLocks noGrp="1"/>
          </p:cNvSpPr>
          <p:nvPr>
            <p:ph type="title"/>
          </p:nvPr>
        </p:nvSpPr>
        <p:spPr>
          <a:xfrm>
            <a:off x="594360" y="557784"/>
            <a:ext cx="3595634" cy="2212313"/>
          </a:xfrm>
        </p:spPr>
        <p:txBody>
          <a:bodyPr anchor="t">
            <a:normAutofit/>
          </a:bodyPr>
          <a:lstStyle>
            <a:lvl1pPr>
              <a:defRPr sz="2800"/>
            </a:lvl1pPr>
          </a:lstStyle>
          <a:p>
            <a:r>
              <a:rPr lang="en-US"/>
              <a:t>Click to edit Master title style</a:t>
            </a:r>
            <a:endParaRPr lang="en-US" dirty="0"/>
          </a:p>
        </p:txBody>
      </p:sp>
      <p:sp>
        <p:nvSpPr>
          <p:cNvPr id="3" name="Picture Placeholder 2">
            <a:extLst>
              <a:ext uri="{FF2B5EF4-FFF2-40B4-BE49-F238E27FC236}">
                <a16:creationId xmlns:a16="http://schemas.microsoft.com/office/drawing/2014/main" id="{9571C769-CEC8-962A-01E6-15B0E056791E}"/>
              </a:ext>
            </a:extLst>
          </p:cNvPr>
          <p:cNvSpPr>
            <a:spLocks noGrp="1"/>
          </p:cNvSpPr>
          <p:nvPr>
            <p:ph type="pic" idx="1"/>
          </p:nvPr>
        </p:nvSpPr>
        <p:spPr>
          <a:xfrm>
            <a:off x="5063319" y="657103"/>
            <a:ext cx="6483687" cy="5555904"/>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a:extLst>
              <a:ext uri="{FF2B5EF4-FFF2-40B4-BE49-F238E27FC236}">
                <a16:creationId xmlns:a16="http://schemas.microsoft.com/office/drawing/2014/main" id="{F32C4A61-EF2A-C5A5-B150-4448600B3937}"/>
              </a:ext>
            </a:extLst>
          </p:cNvPr>
          <p:cNvSpPr>
            <a:spLocks noGrp="1"/>
          </p:cNvSpPr>
          <p:nvPr>
            <p:ph type="body" sz="half" idx="2"/>
          </p:nvPr>
        </p:nvSpPr>
        <p:spPr>
          <a:xfrm>
            <a:off x="609601" y="2826137"/>
            <a:ext cx="3585586" cy="3434638"/>
          </a:xfrm>
        </p:spPr>
        <p:txBody>
          <a:bodyPr anchor="b"/>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20B235E-39C7-4C78-20EF-DB48ECD9CB90}"/>
              </a:ext>
            </a:extLst>
          </p:cNvPr>
          <p:cNvSpPr>
            <a:spLocks noGrp="1"/>
          </p:cNvSpPr>
          <p:nvPr>
            <p:ph type="dt" sz="half" idx="10"/>
          </p:nvPr>
        </p:nvSpPr>
        <p:spPr/>
        <p:txBody>
          <a:bodyPr/>
          <a:lstStyle/>
          <a:p>
            <a:fld id="{999A8DD2-C443-44AD-85B3-4CE72B962C5F}" type="datetimeFigureOut">
              <a:rPr lang="en-US" smtClean="0"/>
              <a:t>7/19/2023</a:t>
            </a:fld>
            <a:endParaRPr lang="en-US"/>
          </a:p>
        </p:txBody>
      </p:sp>
      <p:sp>
        <p:nvSpPr>
          <p:cNvPr id="6" name="Footer Placeholder 5">
            <a:extLst>
              <a:ext uri="{FF2B5EF4-FFF2-40B4-BE49-F238E27FC236}">
                <a16:creationId xmlns:a16="http://schemas.microsoft.com/office/drawing/2014/main" id="{7FDC75DA-9A78-9AB9-7171-95A08CC51C56}"/>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5EFE1A03-DCCB-53C7-DBFE-2AD55C90591B}"/>
              </a:ext>
            </a:extLst>
          </p:cNvPr>
          <p:cNvSpPr>
            <a:spLocks noGrp="1"/>
          </p:cNvSpPr>
          <p:nvPr>
            <p:ph type="sldNum" sz="quarter" idx="12"/>
          </p:nvPr>
        </p:nvSpPr>
        <p:spPr/>
        <p:txBody>
          <a:bodyPr/>
          <a:lstStyle/>
          <a:p>
            <a:fld id="{FA4FCA09-A334-4A38-8A78-E51DCD588AB3}" type="slidenum">
              <a:rPr lang="en-US" smtClean="0"/>
              <a:t>‹#›</a:t>
            </a:fld>
            <a:endParaRPr lang="en-US"/>
          </a:p>
        </p:txBody>
      </p:sp>
    </p:spTree>
    <p:extLst>
      <p:ext uri="{BB962C8B-B14F-4D97-AF65-F5344CB8AC3E}">
        <p14:creationId xmlns:p14="http://schemas.microsoft.com/office/powerpoint/2010/main" val="106402916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54E956D-CB73-C986-F100-46487310D11E}"/>
              </a:ext>
            </a:extLst>
          </p:cNvPr>
          <p:cNvSpPr>
            <a:spLocks noGrp="1"/>
          </p:cNvSpPr>
          <p:nvPr>
            <p:ph type="title"/>
          </p:nvPr>
        </p:nvSpPr>
        <p:spPr>
          <a:xfrm>
            <a:off x="612648" y="548640"/>
            <a:ext cx="10515600" cy="1132258"/>
          </a:xfrm>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FE423E6A-A07C-BF0D-EA30-9A8A854E48F1}"/>
              </a:ext>
            </a:extLst>
          </p:cNvPr>
          <p:cNvSpPr>
            <a:spLocks noGrp="1"/>
          </p:cNvSpPr>
          <p:nvPr>
            <p:ph type="body" orient="vert" idx="1"/>
          </p:nvPr>
        </p:nvSpPr>
        <p:spPr>
          <a:xfrm>
            <a:off x="612648" y="1680898"/>
            <a:ext cx="10515600" cy="449606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EEDC9908-8F95-8DFC-72CC-158552B56735}"/>
              </a:ext>
            </a:extLst>
          </p:cNvPr>
          <p:cNvSpPr>
            <a:spLocks noGrp="1"/>
          </p:cNvSpPr>
          <p:nvPr>
            <p:ph type="dt" sz="half" idx="10"/>
          </p:nvPr>
        </p:nvSpPr>
        <p:spPr/>
        <p:txBody>
          <a:bodyPr/>
          <a:lstStyle/>
          <a:p>
            <a:fld id="{999A8DD2-C443-44AD-85B3-4CE72B962C5F}" type="datetimeFigureOut">
              <a:rPr lang="en-US" smtClean="0"/>
              <a:t>7/19/2023</a:t>
            </a:fld>
            <a:endParaRPr lang="en-US"/>
          </a:p>
        </p:txBody>
      </p:sp>
      <p:sp>
        <p:nvSpPr>
          <p:cNvPr id="5" name="Footer Placeholder 4">
            <a:extLst>
              <a:ext uri="{FF2B5EF4-FFF2-40B4-BE49-F238E27FC236}">
                <a16:creationId xmlns:a16="http://schemas.microsoft.com/office/drawing/2014/main" id="{2C26C9BE-9060-50CB-2BB7-07307FF89A7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84A835B-97D3-BC22-F0B8-4986D4636271}"/>
              </a:ext>
            </a:extLst>
          </p:cNvPr>
          <p:cNvSpPr>
            <a:spLocks noGrp="1"/>
          </p:cNvSpPr>
          <p:nvPr>
            <p:ph type="sldNum" sz="quarter" idx="12"/>
          </p:nvPr>
        </p:nvSpPr>
        <p:spPr/>
        <p:txBody>
          <a:bodyPr/>
          <a:lstStyle/>
          <a:p>
            <a:fld id="{FA4FCA09-A334-4A38-8A78-E51DCD588AB3}" type="slidenum">
              <a:rPr lang="en-US" smtClean="0"/>
              <a:t>‹#›</a:t>
            </a:fld>
            <a:endParaRPr lang="en-US"/>
          </a:p>
        </p:txBody>
      </p:sp>
    </p:spTree>
    <p:extLst>
      <p:ext uri="{BB962C8B-B14F-4D97-AF65-F5344CB8AC3E}">
        <p14:creationId xmlns:p14="http://schemas.microsoft.com/office/powerpoint/2010/main" val="62618003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485B0252-346C-F6F4-3642-19F571550D45}"/>
              </a:ext>
            </a:extLst>
          </p:cNvPr>
          <p:cNvSpPr>
            <a:spLocks noGrp="1"/>
          </p:cNvSpPr>
          <p:nvPr>
            <p:ph type="title" orient="vert"/>
          </p:nvPr>
        </p:nvSpPr>
        <p:spPr>
          <a:xfrm>
            <a:off x="9634888" y="578497"/>
            <a:ext cx="2047037" cy="5598466"/>
          </a:xfrm>
        </p:spPr>
        <p:txBody>
          <a:bodyPr vert="eaVert"/>
          <a:lstStyle/>
          <a:p>
            <a:r>
              <a:rPr lang="en-US" dirty="0"/>
              <a:t>Click to edit Master title style</a:t>
            </a:r>
          </a:p>
        </p:txBody>
      </p:sp>
      <p:sp>
        <p:nvSpPr>
          <p:cNvPr id="3" name="Vertical Text Placeholder 2">
            <a:extLst>
              <a:ext uri="{FF2B5EF4-FFF2-40B4-BE49-F238E27FC236}">
                <a16:creationId xmlns:a16="http://schemas.microsoft.com/office/drawing/2014/main" id="{F798DA36-7351-9D6A-518B-678AB8A507D3}"/>
              </a:ext>
            </a:extLst>
          </p:cNvPr>
          <p:cNvSpPr>
            <a:spLocks noGrp="1"/>
          </p:cNvSpPr>
          <p:nvPr>
            <p:ph type="body" orient="vert" idx="1"/>
          </p:nvPr>
        </p:nvSpPr>
        <p:spPr>
          <a:xfrm>
            <a:off x="838200" y="578497"/>
            <a:ext cx="8796688" cy="5598465"/>
          </a:xfrm>
        </p:spPr>
        <p:txBody>
          <a:bodyPr vert="eaVert"/>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8846BDFF-D746-836C-04B8-CA89AD5D1466}"/>
              </a:ext>
            </a:extLst>
          </p:cNvPr>
          <p:cNvSpPr>
            <a:spLocks noGrp="1"/>
          </p:cNvSpPr>
          <p:nvPr>
            <p:ph type="dt" sz="half" idx="10"/>
          </p:nvPr>
        </p:nvSpPr>
        <p:spPr/>
        <p:txBody>
          <a:bodyPr/>
          <a:lstStyle/>
          <a:p>
            <a:fld id="{999A8DD2-C443-44AD-85B3-4CE72B962C5F}" type="datetimeFigureOut">
              <a:rPr lang="en-US" smtClean="0"/>
              <a:t>7/19/2023</a:t>
            </a:fld>
            <a:endParaRPr lang="en-US"/>
          </a:p>
        </p:txBody>
      </p:sp>
      <p:sp>
        <p:nvSpPr>
          <p:cNvPr id="5" name="Footer Placeholder 4">
            <a:extLst>
              <a:ext uri="{FF2B5EF4-FFF2-40B4-BE49-F238E27FC236}">
                <a16:creationId xmlns:a16="http://schemas.microsoft.com/office/drawing/2014/main" id="{919AA929-A9E6-FF9C-0C59-177F892D6A69}"/>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9316D893-7E81-90DC-4139-7687B39C3AC8}"/>
              </a:ext>
            </a:extLst>
          </p:cNvPr>
          <p:cNvSpPr>
            <a:spLocks noGrp="1"/>
          </p:cNvSpPr>
          <p:nvPr>
            <p:ph type="sldNum" sz="quarter" idx="12"/>
          </p:nvPr>
        </p:nvSpPr>
        <p:spPr/>
        <p:txBody>
          <a:bodyPr/>
          <a:lstStyle/>
          <a:p>
            <a:fld id="{FA4FCA09-A334-4A38-8A78-E51DCD588AB3}" type="slidenum">
              <a:rPr lang="en-US" smtClean="0"/>
              <a:t>‹#›</a:t>
            </a:fld>
            <a:endParaRPr lang="en-US"/>
          </a:p>
        </p:txBody>
      </p:sp>
    </p:spTree>
    <p:extLst>
      <p:ext uri="{BB962C8B-B14F-4D97-AF65-F5344CB8AC3E}">
        <p14:creationId xmlns:p14="http://schemas.microsoft.com/office/powerpoint/2010/main" val="217127709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475BFB69-9245-EC58-F1DE-FEB625BD336A}"/>
              </a:ext>
            </a:extLst>
          </p:cNvPr>
          <p:cNvSpPr>
            <a:spLocks noGrp="1"/>
          </p:cNvSpPr>
          <p:nvPr>
            <p:ph type="title"/>
          </p:nvPr>
        </p:nvSpPr>
        <p:spPr>
          <a:xfrm>
            <a:off x="612648" y="548640"/>
            <a:ext cx="10653578" cy="1132258"/>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5516AFD5-5144-C460-0CA4-644BC4A93C02}"/>
              </a:ext>
            </a:extLst>
          </p:cNvPr>
          <p:cNvSpPr>
            <a:spLocks noGrp="1"/>
          </p:cNvSpPr>
          <p:nvPr>
            <p:ph type="body" idx="1"/>
          </p:nvPr>
        </p:nvSpPr>
        <p:spPr>
          <a:xfrm>
            <a:off x="612647" y="1715532"/>
            <a:ext cx="10653579" cy="4593828"/>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3995753E-AF8A-7E04-8A1A-205B755A0215}"/>
              </a:ext>
            </a:extLst>
          </p:cNvPr>
          <p:cNvSpPr>
            <a:spLocks noGrp="1"/>
          </p:cNvSpPr>
          <p:nvPr>
            <p:ph type="dt" sz="half" idx="2"/>
          </p:nvPr>
        </p:nvSpPr>
        <p:spPr>
          <a:xfrm>
            <a:off x="137160" y="6453002"/>
            <a:ext cx="3494314" cy="365125"/>
          </a:xfrm>
          <a:prstGeom prst="rect">
            <a:avLst/>
          </a:prstGeom>
        </p:spPr>
        <p:txBody>
          <a:bodyPr vert="horz" lIns="91440" tIns="45720" rIns="91440" bIns="45720" rtlCol="0" anchor="ctr"/>
          <a:lstStyle>
            <a:lvl1pPr algn="l">
              <a:defRPr sz="900">
                <a:solidFill>
                  <a:schemeClr val="tx1"/>
                </a:solidFill>
              </a:defRPr>
            </a:lvl1pPr>
          </a:lstStyle>
          <a:p>
            <a:fld id="{999A8DD2-C443-44AD-85B3-4CE72B962C5F}" type="datetimeFigureOut">
              <a:rPr lang="en-US" smtClean="0"/>
              <a:t>7/19/2023</a:t>
            </a:fld>
            <a:endParaRPr lang="en-US"/>
          </a:p>
        </p:txBody>
      </p:sp>
      <p:sp>
        <p:nvSpPr>
          <p:cNvPr id="5" name="Footer Placeholder 4">
            <a:extLst>
              <a:ext uri="{FF2B5EF4-FFF2-40B4-BE49-F238E27FC236}">
                <a16:creationId xmlns:a16="http://schemas.microsoft.com/office/drawing/2014/main" id="{D4E1B7C8-DA74-800B-EE14-A39E9DB32DE4}"/>
              </a:ext>
            </a:extLst>
          </p:cNvPr>
          <p:cNvSpPr>
            <a:spLocks noGrp="1"/>
          </p:cNvSpPr>
          <p:nvPr>
            <p:ph type="ftr" sz="quarter" idx="3"/>
          </p:nvPr>
        </p:nvSpPr>
        <p:spPr>
          <a:xfrm>
            <a:off x="8876521" y="6453002"/>
            <a:ext cx="2805405" cy="365125"/>
          </a:xfrm>
          <a:prstGeom prst="rect">
            <a:avLst/>
          </a:prstGeom>
        </p:spPr>
        <p:txBody>
          <a:bodyPr vert="horz" lIns="91440" tIns="45720" rIns="91440" bIns="45720" rtlCol="0" anchor="ctr"/>
          <a:lstStyle>
            <a:lvl1pPr algn="r">
              <a:defRPr sz="900">
                <a:solidFill>
                  <a:schemeClr val="tx1"/>
                </a:solidFill>
              </a:defRPr>
            </a:lvl1pPr>
          </a:lstStyle>
          <a:p>
            <a:endParaRPr lang="en-US"/>
          </a:p>
        </p:txBody>
      </p:sp>
      <p:sp>
        <p:nvSpPr>
          <p:cNvPr id="6" name="Slide Number Placeholder 5">
            <a:extLst>
              <a:ext uri="{FF2B5EF4-FFF2-40B4-BE49-F238E27FC236}">
                <a16:creationId xmlns:a16="http://schemas.microsoft.com/office/drawing/2014/main" id="{7AC1647D-0DF0-CA1B-F723-EF7B8F508DB7}"/>
              </a:ext>
            </a:extLst>
          </p:cNvPr>
          <p:cNvSpPr>
            <a:spLocks noGrp="1"/>
          </p:cNvSpPr>
          <p:nvPr>
            <p:ph type="sldNum" sz="quarter" idx="4"/>
          </p:nvPr>
        </p:nvSpPr>
        <p:spPr>
          <a:xfrm>
            <a:off x="11632162" y="6453002"/>
            <a:ext cx="429207" cy="365125"/>
          </a:xfrm>
          <a:prstGeom prst="rect">
            <a:avLst/>
          </a:prstGeom>
        </p:spPr>
        <p:txBody>
          <a:bodyPr vert="horz" lIns="91440" tIns="45720" rIns="91440" bIns="45720" rtlCol="0" anchor="ctr"/>
          <a:lstStyle>
            <a:lvl1pPr algn="r">
              <a:defRPr sz="900">
                <a:solidFill>
                  <a:schemeClr val="tx1"/>
                </a:solidFill>
              </a:defRPr>
            </a:lvl1pPr>
          </a:lstStyle>
          <a:p>
            <a:fld id="{FA4FCA09-A334-4A38-8A78-E51DCD588AB3}" type="slidenum">
              <a:rPr lang="en-US" smtClean="0"/>
              <a:t>‹#›</a:t>
            </a:fld>
            <a:endParaRPr lang="en-US"/>
          </a:p>
        </p:txBody>
      </p:sp>
    </p:spTree>
    <p:extLst>
      <p:ext uri="{BB962C8B-B14F-4D97-AF65-F5344CB8AC3E}">
        <p14:creationId xmlns:p14="http://schemas.microsoft.com/office/powerpoint/2010/main" val="1737176688"/>
      </p:ext>
    </p:extLst>
  </p:cSld>
  <p:clrMap bg1="lt1" tx1="dk1" bg2="lt2" tx2="dk2" accent1="accent1" accent2="accent2" accent3="accent3" accent4="accent4" accent5="accent5" accent6="accent6" hlink="hlink" folHlink="folHlink"/>
  <p:sldLayoutIdLst>
    <p:sldLayoutId id="2147483707" r:id="rId1"/>
    <p:sldLayoutId id="2147483708" r:id="rId2"/>
    <p:sldLayoutId id="2147483709" r:id="rId3"/>
    <p:sldLayoutId id="2147483710" r:id="rId4"/>
    <p:sldLayoutId id="2147483711" r:id="rId5"/>
    <p:sldLayoutId id="2147483705" r:id="rId6"/>
    <p:sldLayoutId id="2147483701" r:id="rId7"/>
    <p:sldLayoutId id="2147483702" r:id="rId8"/>
    <p:sldLayoutId id="2147483703" r:id="rId9"/>
    <p:sldLayoutId id="2147483704" r:id="rId10"/>
    <p:sldLayoutId id="2147483706" r:id="rId11"/>
  </p:sldLayoutIdLst>
  <p:txStyles>
    <p:titleStyle>
      <a:lvl1pPr algn="l" defTabSz="914400" rtl="0" eaLnBrk="1" latinLnBrk="0" hangingPunct="1">
        <a:lnSpc>
          <a:spcPct val="90000"/>
        </a:lnSpc>
        <a:spcBef>
          <a:spcPct val="0"/>
        </a:spcBef>
        <a:buNone/>
        <a:defRPr sz="3600" b="1" kern="1200">
          <a:solidFill>
            <a:schemeClr val="tx1"/>
          </a:solidFill>
          <a:latin typeface="+mj-lt"/>
          <a:ea typeface="+mj-ea"/>
          <a:cs typeface="+mj-cs"/>
        </a:defRPr>
      </a:lvl1pPr>
    </p:titleStyle>
    <p:bodyStyle>
      <a:lvl1pPr marL="228600" indent="-228600" algn="l" defTabSz="914400" rtl="0" eaLnBrk="1" latinLnBrk="0" hangingPunct="1">
        <a:lnSpc>
          <a:spcPct val="120000"/>
        </a:lnSpc>
        <a:spcBef>
          <a:spcPts val="1000"/>
        </a:spcBef>
        <a:buFont typeface="Arial" panose="020B0604020202020204" pitchFamily="34" charset="0"/>
        <a:buChar char="•"/>
        <a:defRPr sz="2000" kern="1200">
          <a:solidFill>
            <a:schemeClr val="tx1"/>
          </a:solidFill>
          <a:latin typeface="+mn-lt"/>
          <a:ea typeface="+mn-ea"/>
          <a:cs typeface="+mn-cs"/>
        </a:defRPr>
      </a:lvl1pPr>
      <a:lvl2pPr marL="457200" indent="-228600" algn="l" defTabSz="914400" rtl="0" eaLnBrk="1" latinLnBrk="0" hangingPunct="1">
        <a:lnSpc>
          <a:spcPct val="120000"/>
        </a:lnSpc>
        <a:spcBef>
          <a:spcPts val="500"/>
        </a:spcBef>
        <a:buFont typeface="Arial" panose="020B0604020202020204" pitchFamily="34" charset="0"/>
        <a:buChar char="•"/>
        <a:defRPr sz="1800" kern="1200">
          <a:solidFill>
            <a:schemeClr val="tx1"/>
          </a:solidFill>
          <a:latin typeface="+mn-lt"/>
          <a:ea typeface="+mn-ea"/>
          <a:cs typeface="+mn-cs"/>
        </a:defRPr>
      </a:lvl2pPr>
      <a:lvl3pPr marL="685800" indent="-228600" algn="l" defTabSz="914400" rtl="0" eaLnBrk="1" latinLnBrk="0" hangingPunct="1">
        <a:lnSpc>
          <a:spcPct val="120000"/>
        </a:lnSpc>
        <a:spcBef>
          <a:spcPts val="500"/>
        </a:spcBef>
        <a:buFont typeface="Arial" panose="020B0604020202020204" pitchFamily="34" charset="0"/>
        <a:buChar char="•"/>
        <a:defRPr sz="1600" kern="1200">
          <a:solidFill>
            <a:schemeClr val="tx1"/>
          </a:solidFill>
          <a:latin typeface="+mn-lt"/>
          <a:ea typeface="+mn-ea"/>
          <a:cs typeface="+mn-cs"/>
        </a:defRPr>
      </a:lvl3pPr>
      <a:lvl4pPr marL="914400" indent="-228600" algn="l" defTabSz="914400" rtl="0" eaLnBrk="1" latinLnBrk="0" hangingPunct="1">
        <a:lnSpc>
          <a:spcPct val="120000"/>
        </a:lnSpc>
        <a:spcBef>
          <a:spcPts val="500"/>
        </a:spcBef>
        <a:buFont typeface="Arial" panose="020B0604020202020204" pitchFamily="34" charset="0"/>
        <a:buChar char="•"/>
        <a:defRPr sz="1400" kern="1200">
          <a:solidFill>
            <a:schemeClr val="tx1"/>
          </a:solidFill>
          <a:latin typeface="+mn-lt"/>
          <a:ea typeface="+mn-ea"/>
          <a:cs typeface="+mn-cs"/>
        </a:defRPr>
      </a:lvl4pPr>
      <a:lvl5pPr marL="1143000" indent="-228600" algn="l" defTabSz="914400" rtl="0" eaLnBrk="1" latinLnBrk="0" hangingPunct="1">
        <a:lnSpc>
          <a:spcPct val="120000"/>
        </a:lnSpc>
        <a:spcBef>
          <a:spcPts val="500"/>
        </a:spcBef>
        <a:buFont typeface="Arial" panose="020B0604020202020204" pitchFamily="34" charset="0"/>
        <a:buChar char="•"/>
        <a:defRPr sz="12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3.xml"/><Relationship Id="rId1" Type="http://schemas.openxmlformats.org/officeDocument/2006/relationships/slideLayout" Target="../slideLayouts/slideLayout2.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4.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notesSlide" Target="../notesSlides/notesSlide4.xml"/><Relationship Id="rId1" Type="http://schemas.openxmlformats.org/officeDocument/2006/relationships/slideLayout" Target="../slideLayouts/slideLayout2.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5.xml.rels><?xml version="1.0" encoding="UTF-8" standalone="yes"?>
<Relationships xmlns="http://schemas.openxmlformats.org/package/2006/relationships"><Relationship Id="rId3" Type="http://schemas.openxmlformats.org/officeDocument/2006/relationships/diagramData" Target="../diagrams/data3.xml"/><Relationship Id="rId7" Type="http://schemas.microsoft.com/office/2007/relationships/diagramDrawing" Target="../diagrams/drawing3.xml"/><Relationship Id="rId2" Type="http://schemas.openxmlformats.org/officeDocument/2006/relationships/notesSlide" Target="../notesSlides/notesSlide5.xml"/><Relationship Id="rId1" Type="http://schemas.openxmlformats.org/officeDocument/2006/relationships/slideLayout" Target="../slideLayouts/slideLayout2.xml"/><Relationship Id="rId6" Type="http://schemas.openxmlformats.org/officeDocument/2006/relationships/diagramColors" Target="../diagrams/colors3.xml"/><Relationship Id="rId5" Type="http://schemas.openxmlformats.org/officeDocument/2006/relationships/diagramQuickStyle" Target="../diagrams/quickStyle3.xml"/><Relationship Id="rId4" Type="http://schemas.openxmlformats.org/officeDocument/2006/relationships/diagramLayout" Target="../diagrams/layout3.xml"/></Relationships>
</file>

<file path=ppt/slides/_rels/slide6.xml.rels><?xml version="1.0" encoding="UTF-8" standalone="yes"?>
<Relationships xmlns="http://schemas.openxmlformats.org/package/2006/relationships"><Relationship Id="rId3" Type="http://schemas.openxmlformats.org/officeDocument/2006/relationships/diagramData" Target="../diagrams/data4.xml"/><Relationship Id="rId7" Type="http://schemas.microsoft.com/office/2007/relationships/diagramDrawing" Target="../diagrams/drawing4.xml"/><Relationship Id="rId2" Type="http://schemas.openxmlformats.org/officeDocument/2006/relationships/notesSlide" Target="../notesSlides/notesSlide6.xml"/><Relationship Id="rId1" Type="http://schemas.openxmlformats.org/officeDocument/2006/relationships/slideLayout" Target="../slideLayouts/slideLayout2.xml"/><Relationship Id="rId6" Type="http://schemas.openxmlformats.org/officeDocument/2006/relationships/diagramColors" Target="../diagrams/colors4.xml"/><Relationship Id="rId5" Type="http://schemas.openxmlformats.org/officeDocument/2006/relationships/diagramQuickStyle" Target="../diagrams/quickStyle4.xml"/><Relationship Id="rId4" Type="http://schemas.openxmlformats.org/officeDocument/2006/relationships/diagramLayout" Target="../diagrams/layout4.xml"/></Relationships>
</file>

<file path=ppt/slides/_rels/slide7.xml.rels><?xml version="1.0" encoding="UTF-8" standalone="yes"?>
<Relationships xmlns="http://schemas.openxmlformats.org/package/2006/relationships"><Relationship Id="rId3" Type="http://schemas.openxmlformats.org/officeDocument/2006/relationships/diagramData" Target="../diagrams/data5.xml"/><Relationship Id="rId7" Type="http://schemas.microsoft.com/office/2007/relationships/diagramDrawing" Target="../diagrams/drawing5.xml"/><Relationship Id="rId2" Type="http://schemas.openxmlformats.org/officeDocument/2006/relationships/notesSlide" Target="../notesSlides/notesSlide7.xml"/><Relationship Id="rId1" Type="http://schemas.openxmlformats.org/officeDocument/2006/relationships/slideLayout" Target="../slideLayouts/slideLayout2.xml"/><Relationship Id="rId6" Type="http://schemas.openxmlformats.org/officeDocument/2006/relationships/diagramColors" Target="../diagrams/colors5.xml"/><Relationship Id="rId5" Type="http://schemas.openxmlformats.org/officeDocument/2006/relationships/diagramQuickStyle" Target="../diagrams/quickStyle5.xml"/><Relationship Id="rId4" Type="http://schemas.openxmlformats.org/officeDocument/2006/relationships/diagramLayout" Target="../diagrams/layout5.xml"/></Relationships>
</file>

<file path=ppt/slides/_rels/slide8.xml.rels><?xml version="1.0" encoding="UTF-8" standalone="yes"?>
<Relationships xmlns="http://schemas.openxmlformats.org/package/2006/relationships"><Relationship Id="rId3" Type="http://schemas.openxmlformats.org/officeDocument/2006/relationships/diagramData" Target="../diagrams/data6.xml"/><Relationship Id="rId7" Type="http://schemas.microsoft.com/office/2007/relationships/diagramDrawing" Target="../diagrams/drawing6.xml"/><Relationship Id="rId2" Type="http://schemas.openxmlformats.org/officeDocument/2006/relationships/notesSlide" Target="../notesSlides/notesSlide8.xml"/><Relationship Id="rId1" Type="http://schemas.openxmlformats.org/officeDocument/2006/relationships/slideLayout" Target="../slideLayouts/slideLayout2.xml"/><Relationship Id="rId6" Type="http://schemas.openxmlformats.org/officeDocument/2006/relationships/diagramColors" Target="../diagrams/colors6.xml"/><Relationship Id="rId5" Type="http://schemas.openxmlformats.org/officeDocument/2006/relationships/diagramQuickStyle" Target="../diagrams/quickStyle6.xml"/><Relationship Id="rId4" Type="http://schemas.openxmlformats.org/officeDocument/2006/relationships/diagramLayout" Target="../diagrams/layout6.xml"/></Relationships>
</file>

<file path=ppt/slides/_rels/slide9.xml.rels><?xml version="1.0" encoding="UTF-8" standalone="yes"?>
<Relationships xmlns="http://schemas.openxmlformats.org/package/2006/relationships"><Relationship Id="rId3" Type="http://schemas.openxmlformats.org/officeDocument/2006/relationships/diagramData" Target="../diagrams/data7.xml"/><Relationship Id="rId7" Type="http://schemas.microsoft.com/office/2007/relationships/diagramDrawing" Target="../diagrams/drawing7.xml"/><Relationship Id="rId2" Type="http://schemas.openxmlformats.org/officeDocument/2006/relationships/notesSlide" Target="../notesSlides/notesSlide9.xml"/><Relationship Id="rId1" Type="http://schemas.openxmlformats.org/officeDocument/2006/relationships/slideLayout" Target="../slideLayouts/slideLayout2.xml"/><Relationship Id="rId6" Type="http://schemas.openxmlformats.org/officeDocument/2006/relationships/diagramColors" Target="../diagrams/colors7.xml"/><Relationship Id="rId5" Type="http://schemas.openxmlformats.org/officeDocument/2006/relationships/diagramQuickStyle" Target="../diagrams/quickStyle7.xml"/><Relationship Id="rId4" Type="http://schemas.openxmlformats.org/officeDocument/2006/relationships/diagramLayout" Target="../diagrams/layout7.xml"/></Relationships>
</file>

<file path=ppt/slides/_rels/slide10.xml.rels><?xml version="1.0" encoding="UTF-8" standalone="yes"?>
<Relationships xmlns="http://schemas.openxmlformats.org/package/2006/relationships"><Relationship Id="rId3" Type="http://schemas.openxmlformats.org/officeDocument/2006/relationships/diagramData" Target="../diagrams/data8.xml"/><Relationship Id="rId7" Type="http://schemas.microsoft.com/office/2007/relationships/diagramDrawing" Target="../diagrams/drawing8.xml"/><Relationship Id="rId2" Type="http://schemas.openxmlformats.org/officeDocument/2006/relationships/notesSlide" Target="../notesSlides/notesSlide10.xml"/><Relationship Id="rId1" Type="http://schemas.openxmlformats.org/officeDocument/2006/relationships/slideLayout" Target="../slideLayouts/slideLayout2.xml"/><Relationship Id="rId6" Type="http://schemas.openxmlformats.org/officeDocument/2006/relationships/diagramColors" Target="../diagrams/colors8.xml"/><Relationship Id="rId5" Type="http://schemas.openxmlformats.org/officeDocument/2006/relationships/diagramQuickStyle" Target="../diagrams/quickStyle8.xml"/><Relationship Id="rId4" Type="http://schemas.openxmlformats.org/officeDocument/2006/relationships/diagramLayout" Target="../diagrams/layout8.xml"/></Relationships>
</file>

<file path=ppt/slides/_rels/slide11.xml.rels><?xml version="1.0" encoding="UTF-8" standalone="yes"?>
<Relationships xmlns="http://schemas.openxmlformats.org/package/2006/relationships"><Relationship Id="rId3" Type="http://schemas.openxmlformats.org/officeDocument/2006/relationships/diagramData" Target="../diagrams/data9.xml"/><Relationship Id="rId7" Type="http://schemas.microsoft.com/office/2007/relationships/diagramDrawing" Target="../diagrams/drawing9.xml"/><Relationship Id="rId2" Type="http://schemas.openxmlformats.org/officeDocument/2006/relationships/notesSlide" Target="../notesSlides/notesSlide11.xml"/><Relationship Id="rId1" Type="http://schemas.openxmlformats.org/officeDocument/2006/relationships/slideLayout" Target="../slideLayouts/slideLayout2.xml"/><Relationship Id="rId6" Type="http://schemas.openxmlformats.org/officeDocument/2006/relationships/diagramColors" Target="../diagrams/colors9.xml"/><Relationship Id="rId5" Type="http://schemas.openxmlformats.org/officeDocument/2006/relationships/diagramQuickStyle" Target="../diagrams/quickStyle9.xml"/><Relationship Id="rId4" Type="http://schemas.openxmlformats.org/officeDocument/2006/relationships/diagramLayout" Target="../diagrams/layout9.xml"/></Relationships>
</file>

<file path=ppt/slides/_rels/slide12.xml.rels><?xml version="1.0" encoding="UTF-8" standalone="yes"?>
<Relationships xmlns="http://schemas.openxmlformats.org/package/2006/relationships"><Relationship Id="rId3" Type="http://schemas.openxmlformats.org/officeDocument/2006/relationships/diagramData" Target="../diagrams/data10.xml"/><Relationship Id="rId7" Type="http://schemas.microsoft.com/office/2007/relationships/diagramDrawing" Target="../diagrams/drawing10.xml"/><Relationship Id="rId2" Type="http://schemas.openxmlformats.org/officeDocument/2006/relationships/notesSlide" Target="../notesSlides/notesSlide12.xml"/><Relationship Id="rId1" Type="http://schemas.openxmlformats.org/officeDocument/2006/relationships/slideLayout" Target="../slideLayouts/slideLayout2.xml"/><Relationship Id="rId6" Type="http://schemas.openxmlformats.org/officeDocument/2006/relationships/diagramColors" Target="../diagrams/colors10.xml"/><Relationship Id="rId5" Type="http://schemas.openxmlformats.org/officeDocument/2006/relationships/diagramQuickStyle" Target="../diagrams/quickStyle10.xml"/><Relationship Id="rId4" Type="http://schemas.openxmlformats.org/officeDocument/2006/relationships/diagramLayout" Target="../diagrams/layout10.xml"/></Relationships>
</file>

<file path=ppt/slides/_rels/slide13.xml.rels><?xml version="1.0" encoding="UTF-8" standalone="yes"?>
<Relationships xmlns="http://schemas.openxmlformats.org/package/2006/relationships"><Relationship Id="rId3" Type="http://schemas.openxmlformats.org/officeDocument/2006/relationships/diagramData" Target="../diagrams/data11.xml"/><Relationship Id="rId7" Type="http://schemas.microsoft.com/office/2007/relationships/diagramDrawing" Target="../diagrams/drawing11.xml"/><Relationship Id="rId2" Type="http://schemas.openxmlformats.org/officeDocument/2006/relationships/notesSlide" Target="../notesSlides/notesSlide13.xml"/><Relationship Id="rId1" Type="http://schemas.openxmlformats.org/officeDocument/2006/relationships/slideLayout" Target="../slideLayouts/slideLayout2.xml"/><Relationship Id="rId6" Type="http://schemas.openxmlformats.org/officeDocument/2006/relationships/diagramColors" Target="../diagrams/colors11.xml"/><Relationship Id="rId5" Type="http://schemas.openxmlformats.org/officeDocument/2006/relationships/diagramQuickStyle" Target="../diagrams/quickStyle11.xml"/><Relationship Id="rId4" Type="http://schemas.openxmlformats.org/officeDocument/2006/relationships/diagramLayout" Target="../diagrams/layout11.xml"/></Relationships>
</file>

<file path=ppt/slides/_rels/slide14.xml.rels><?xml version="1.0" encoding="UTF-8" standalone="yes"?>
<Relationships xmlns="http://schemas.openxmlformats.org/package/2006/relationships"><Relationship Id="rId3" Type="http://schemas.openxmlformats.org/officeDocument/2006/relationships/diagramData" Target="../diagrams/data12.xml"/><Relationship Id="rId7" Type="http://schemas.microsoft.com/office/2007/relationships/diagramDrawing" Target="../diagrams/drawing12.xml"/><Relationship Id="rId2" Type="http://schemas.openxmlformats.org/officeDocument/2006/relationships/notesSlide" Target="../notesSlides/notesSlide14.xml"/><Relationship Id="rId1" Type="http://schemas.openxmlformats.org/officeDocument/2006/relationships/slideLayout" Target="../slideLayouts/slideLayout2.xml"/><Relationship Id="rId6" Type="http://schemas.openxmlformats.org/officeDocument/2006/relationships/diagramColors" Target="../diagrams/colors12.xml"/><Relationship Id="rId5" Type="http://schemas.openxmlformats.org/officeDocument/2006/relationships/diagramQuickStyle" Target="../diagrams/quickStyle12.xml"/><Relationship Id="rId4" Type="http://schemas.openxmlformats.org/officeDocument/2006/relationships/diagramLayout" Target="../diagrams/layout12.xml"/></Relationships>
</file>

<file path=ppt/slides/_rels/slide15.xml.rels><?xml version="1.0" encoding="UTF-8" standalone="yes"?>
<Relationships xmlns="http://schemas.openxmlformats.org/package/2006/relationships"><Relationship Id="rId3" Type="http://schemas.openxmlformats.org/officeDocument/2006/relationships/image" Target="../media/image37.jpeg"/><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6CCA5F87-1D1E-45CB-8D83-FC7EEFAD993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descr="A splash of colors on a white surface">
            <a:extLst>
              <a:ext uri="{FF2B5EF4-FFF2-40B4-BE49-F238E27FC236}">
                <a16:creationId xmlns:a16="http://schemas.microsoft.com/office/drawing/2014/main" id="{AE2D521C-956E-4DCE-AD32-4410C2DA2A9E}"/>
              </a:ext>
            </a:extLst>
          </p:cNvPr>
          <p:cNvPicPr>
            <a:picLocks noChangeAspect="1"/>
          </p:cNvPicPr>
          <p:nvPr/>
        </p:nvPicPr>
        <p:blipFill rotWithShape="1">
          <a:blip r:embed="rId3"/>
          <a:srcRect l="786" r="4414"/>
          <a:stretch/>
        </p:blipFill>
        <p:spPr>
          <a:xfrm>
            <a:off x="20" y="10"/>
            <a:ext cx="8668492" cy="6857990"/>
          </a:xfrm>
          <a:prstGeom prst="rect">
            <a:avLst/>
          </a:prstGeom>
        </p:spPr>
      </p:pic>
      <p:sp>
        <p:nvSpPr>
          <p:cNvPr id="11" name="Rectangle 10">
            <a:extLst>
              <a:ext uri="{FF2B5EF4-FFF2-40B4-BE49-F238E27FC236}">
                <a16:creationId xmlns:a16="http://schemas.microsoft.com/office/drawing/2014/main" id="{7CCFC2C6-6238-4A2F-93DE-2ADF74AF635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3711652" y="0"/>
            <a:ext cx="8480347" cy="6858000"/>
          </a:xfrm>
          <a:prstGeom prst="rect">
            <a:avLst/>
          </a:prstGeom>
          <a:gradFill>
            <a:gsLst>
              <a:gs pos="48000">
                <a:schemeClr val="bg1"/>
              </a:gs>
              <a:gs pos="35000">
                <a:schemeClr val="bg1">
                  <a:alpha val="77000"/>
                </a:schemeClr>
              </a:gs>
              <a:gs pos="19000">
                <a:schemeClr val="bg1">
                  <a:alpha val="38000"/>
                </a:schemeClr>
              </a:gs>
              <a:gs pos="0">
                <a:schemeClr val="bg1">
                  <a:alpha val="0"/>
                </a:schemeClr>
              </a:gs>
              <a:gs pos="100000">
                <a:schemeClr val="bg1"/>
              </a:gs>
            </a:gsLst>
            <a:lin ang="10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C496E7F5-BCFA-77D2-A53F-B0450F337F53}"/>
              </a:ext>
            </a:extLst>
          </p:cNvPr>
          <p:cNvSpPr>
            <a:spLocks noGrp="1"/>
          </p:cNvSpPr>
          <p:nvPr>
            <p:ph type="ctrTitle"/>
          </p:nvPr>
        </p:nvSpPr>
        <p:spPr>
          <a:xfrm>
            <a:off x="7848600" y="1122363"/>
            <a:ext cx="4023360" cy="3204134"/>
          </a:xfrm>
        </p:spPr>
        <p:txBody>
          <a:bodyPr anchor="b">
            <a:normAutofit/>
          </a:bodyPr>
          <a:lstStyle/>
          <a:p>
            <a:pPr algn="l"/>
            <a:r>
              <a:rPr lang="en-GB" sz="4800" dirty="0"/>
              <a:t>Managing People LCBB5004</a:t>
            </a:r>
          </a:p>
        </p:txBody>
      </p:sp>
      <p:sp>
        <p:nvSpPr>
          <p:cNvPr id="3" name="Subtitle 2">
            <a:extLst>
              <a:ext uri="{FF2B5EF4-FFF2-40B4-BE49-F238E27FC236}">
                <a16:creationId xmlns:a16="http://schemas.microsoft.com/office/drawing/2014/main" id="{6FD6D3DF-017D-736C-1368-4FEC05F1F47C}"/>
              </a:ext>
            </a:extLst>
          </p:cNvPr>
          <p:cNvSpPr>
            <a:spLocks noGrp="1"/>
          </p:cNvSpPr>
          <p:nvPr>
            <p:ph type="subTitle" idx="1"/>
          </p:nvPr>
        </p:nvSpPr>
        <p:spPr>
          <a:xfrm>
            <a:off x="7848600" y="4872922"/>
            <a:ext cx="4023360" cy="1208141"/>
          </a:xfrm>
        </p:spPr>
        <p:txBody>
          <a:bodyPr>
            <a:normAutofit fontScale="55000" lnSpcReduction="20000"/>
          </a:bodyPr>
          <a:lstStyle/>
          <a:p>
            <a:pPr algn="l"/>
            <a:r>
              <a:rPr lang="en-US" sz="2000" b="1" dirty="0">
                <a:latin typeface="Arial Black" panose="020B0A04020102020204" pitchFamily="34" charset="0"/>
              </a:rPr>
              <a:t>Name:</a:t>
            </a:r>
            <a:r>
              <a:rPr lang="en-GB" sz="2000" dirty="0">
                <a:latin typeface="Arial" panose="020B0604020202020204" pitchFamily="34" charset="0"/>
                <a:cs typeface="Arial" panose="020B0604020202020204" pitchFamily="34" charset="0"/>
              </a:rPr>
              <a:t>Tanya Garabinska ID2129044</a:t>
            </a:r>
          </a:p>
          <a:p>
            <a:pPr algn="l"/>
            <a:r>
              <a:rPr lang="en-US" sz="2000" dirty="0">
                <a:latin typeface="Arial Black" panose="020B0A04020102020204" pitchFamily="34" charset="0"/>
              </a:rPr>
              <a:t>University: </a:t>
            </a:r>
            <a:r>
              <a:rPr lang="en-US" sz="2000" dirty="0">
                <a:latin typeface="Arial" panose="020B0604020202020204" pitchFamily="34" charset="0"/>
                <a:cs typeface="Arial" panose="020B0604020202020204" pitchFamily="34" charset="0"/>
              </a:rPr>
              <a:t>UW Trinity St David</a:t>
            </a:r>
          </a:p>
          <a:p>
            <a:pPr algn="l"/>
            <a:r>
              <a:rPr lang="en-US" sz="2000" dirty="0">
                <a:latin typeface="Arial Black" panose="020B0A04020102020204" pitchFamily="34" charset="0"/>
              </a:rPr>
              <a:t>Lecturer: </a:t>
            </a:r>
            <a:r>
              <a:rPr lang="en-US" sz="2000" dirty="0">
                <a:latin typeface="Arial" panose="020B0604020202020204" pitchFamily="34" charset="0"/>
                <a:cs typeface="Arial" panose="020B0604020202020204" pitchFamily="34" charset="0"/>
              </a:rPr>
              <a:t>Afzal Munna</a:t>
            </a:r>
          </a:p>
          <a:p>
            <a:pPr algn="l"/>
            <a:r>
              <a:rPr lang="en-US" sz="2000" dirty="0">
                <a:latin typeface="Arial Black" panose="020B0A04020102020204" pitchFamily="34" charset="0"/>
              </a:rPr>
              <a:t>Date: </a:t>
            </a:r>
            <a:r>
              <a:rPr lang="en-US" sz="2000" dirty="0">
                <a:latin typeface="Arial" panose="020B0604020202020204" pitchFamily="34" charset="0"/>
                <a:cs typeface="Arial" panose="020B0604020202020204" pitchFamily="34" charset="0"/>
              </a:rPr>
              <a:t>30.07.2023</a:t>
            </a:r>
          </a:p>
          <a:p>
            <a:pPr algn="l"/>
            <a:endParaRPr lang="en-GB" sz="2000" dirty="0"/>
          </a:p>
          <a:p>
            <a:pPr algn="l"/>
            <a:endParaRPr lang="en-GB" sz="2000" dirty="0"/>
          </a:p>
        </p:txBody>
      </p:sp>
      <p:sp>
        <p:nvSpPr>
          <p:cNvPr id="13" name="Rectangle 12">
            <a:extLst>
              <a:ext uri="{FF2B5EF4-FFF2-40B4-BE49-F238E27FC236}">
                <a16:creationId xmlns:a16="http://schemas.microsoft.com/office/drawing/2014/main" id="{AF2F604E-43BE-4DC3-B983-E071523364F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8130540" y="346791"/>
            <a:ext cx="146304" cy="70408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sp>
        <p:nvSpPr>
          <p:cNvPr id="15" name="Rectangle 14">
            <a:extLst>
              <a:ext uri="{FF2B5EF4-FFF2-40B4-BE49-F238E27FC236}">
                <a16:creationId xmlns:a16="http://schemas.microsoft.com/office/drawing/2014/main" id="{08C9B587-E65E-4B52-B37C-ABEBB6E8792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851648" y="4546920"/>
            <a:ext cx="4023360" cy="18288"/>
          </a:xfrm>
          <a:prstGeom prst="rect">
            <a:avLst/>
          </a:prstGeom>
          <a:solidFill>
            <a:srgbClr val="D5D5D5"/>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91058194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496E748-CC0E-C306-3DB3-59DF80EE7819}"/>
              </a:ext>
            </a:extLst>
          </p:cNvPr>
          <p:cNvSpPr>
            <a:spLocks noGrp="1"/>
          </p:cNvSpPr>
          <p:nvPr>
            <p:ph type="title"/>
          </p:nvPr>
        </p:nvSpPr>
        <p:spPr>
          <a:xfrm>
            <a:off x="612648" y="548640"/>
            <a:ext cx="10653578" cy="1132258"/>
          </a:xfrm>
        </p:spPr>
        <p:txBody>
          <a:bodyPr anchor="t">
            <a:normAutofit/>
          </a:bodyPr>
          <a:lstStyle/>
          <a:p>
            <a:r>
              <a:rPr lang="en-GB" dirty="0"/>
              <a:t>Introduction </a:t>
            </a:r>
          </a:p>
        </p:txBody>
      </p:sp>
      <p:pic>
        <p:nvPicPr>
          <p:cNvPr id="1026" name="Picture 2" descr="Seven of the best new UK restaurants to try in 2021 | National Geographic">
            <a:extLst>
              <a:ext uri="{FF2B5EF4-FFF2-40B4-BE49-F238E27FC236}">
                <a16:creationId xmlns:a16="http://schemas.microsoft.com/office/drawing/2014/main" id="{75CEE929-08D9-9243-17F0-D9108CEE9AA1}"/>
              </a:ext>
            </a:extLst>
          </p:cNvPr>
          <p:cNvPicPr>
            <a:picLocks noGrp="1" noChangeAspect="1" noChangeArrowheads="1"/>
          </p:cNvPicPr>
          <p:nvPr>
            <p:ph idx="1"/>
          </p:nvPr>
        </p:nvPicPr>
        <p:blipFill rotWithShape="1">
          <a:blip r:embed="rId3">
            <a:extLst>
              <a:ext uri="{28A0092B-C50C-407E-A947-70E740481C1C}">
                <a14:useLocalDpi xmlns:a14="http://schemas.microsoft.com/office/drawing/2010/main" val="0"/>
              </a:ext>
            </a:extLst>
          </a:blip>
          <a:srcRect t="15575" b="7768"/>
          <a:stretch/>
        </p:blipFill>
        <p:spPr bwMode="auto">
          <a:xfrm>
            <a:off x="5189758" y="1948280"/>
            <a:ext cx="6867896" cy="2961440"/>
          </a:xfrm>
          <a:prstGeom prst="rect">
            <a:avLst/>
          </a:prstGeom>
          <a:solidFill>
            <a:srgbClr val="FFFFFF"/>
          </a:solidFill>
        </p:spPr>
      </p:pic>
      <p:sp>
        <p:nvSpPr>
          <p:cNvPr id="5" name="TextBox 4">
            <a:extLst>
              <a:ext uri="{FF2B5EF4-FFF2-40B4-BE49-F238E27FC236}">
                <a16:creationId xmlns:a16="http://schemas.microsoft.com/office/drawing/2014/main" id="{4E215116-7C80-8573-BEEB-9B07F3AD0D10}"/>
              </a:ext>
            </a:extLst>
          </p:cNvPr>
          <p:cNvSpPr txBox="1"/>
          <p:nvPr/>
        </p:nvSpPr>
        <p:spPr>
          <a:xfrm>
            <a:off x="257043" y="6124694"/>
            <a:ext cx="6098344" cy="369332"/>
          </a:xfrm>
          <a:prstGeom prst="rect">
            <a:avLst/>
          </a:prstGeom>
          <a:noFill/>
        </p:spPr>
        <p:txBody>
          <a:bodyPr wrap="square">
            <a:spAutoFit/>
          </a:bodyPr>
          <a:lstStyle/>
          <a:p>
            <a:endParaRPr lang="en-US" dirty="0"/>
          </a:p>
        </p:txBody>
      </p:sp>
      <p:sp>
        <p:nvSpPr>
          <p:cNvPr id="4" name="TextBox 3">
            <a:extLst>
              <a:ext uri="{FF2B5EF4-FFF2-40B4-BE49-F238E27FC236}">
                <a16:creationId xmlns:a16="http://schemas.microsoft.com/office/drawing/2014/main" id="{A6778C6F-2F0B-A6F3-25C2-518B4D452533}"/>
              </a:ext>
            </a:extLst>
          </p:cNvPr>
          <p:cNvSpPr txBox="1"/>
          <p:nvPr/>
        </p:nvSpPr>
        <p:spPr>
          <a:xfrm>
            <a:off x="257043" y="1828294"/>
            <a:ext cx="4779191" cy="4247317"/>
          </a:xfrm>
          <a:prstGeom prst="rect">
            <a:avLst/>
          </a:prstGeom>
          <a:noFill/>
        </p:spPr>
        <p:txBody>
          <a:bodyPr wrap="square">
            <a:spAutoFit/>
          </a:bodyPr>
          <a:lstStyle/>
          <a:p>
            <a:pPr marL="285750" indent="-285750" algn="just">
              <a:buFont typeface="Arial" panose="020B0604020202020204" pitchFamily="34" charset="0"/>
              <a:buChar char="•"/>
            </a:pPr>
            <a:r>
              <a:rPr lang="en-GB" b="0" i="0" dirty="0">
                <a:effectLst/>
                <a:latin typeface="Söhne"/>
              </a:rPr>
              <a:t>In an industry where talent shortages have become a common challenge, it is crucial for to develop effective talent acquisition strategies that address both short-term staffing needs as well as the long-term talent development. </a:t>
            </a:r>
          </a:p>
          <a:p>
            <a:pPr marL="285750" indent="-285750" algn="just">
              <a:buFont typeface="Arial" panose="020B0604020202020204" pitchFamily="34" charset="0"/>
              <a:buChar char="•"/>
            </a:pPr>
            <a:endParaRPr lang="en-GB" dirty="0">
              <a:latin typeface="Söhne"/>
            </a:endParaRPr>
          </a:p>
          <a:p>
            <a:pPr marL="285750" indent="-285750" algn="just">
              <a:buFont typeface="Arial" panose="020B0604020202020204" pitchFamily="34" charset="0"/>
              <a:buChar char="•"/>
            </a:pPr>
            <a:r>
              <a:rPr lang="en-GB" b="0" i="0" dirty="0">
                <a:effectLst/>
                <a:latin typeface="Söhne"/>
              </a:rPr>
              <a:t>This presentation will explore six distinct talent acquisition strategies as well as will research into four incentive methods, that can help in creating a compelling suggestion for potential candidates considering a career in our restaurant operations. (Armstrong and Taylor, 2017)</a:t>
            </a:r>
            <a:endParaRPr lang="en-US" dirty="0"/>
          </a:p>
          <a:p>
            <a:pPr algn="just"/>
            <a:endParaRPr lang="en-US" dirty="0"/>
          </a:p>
        </p:txBody>
      </p:sp>
    </p:spTree>
    <p:extLst>
      <p:ext uri="{BB962C8B-B14F-4D97-AF65-F5344CB8AC3E}">
        <p14:creationId xmlns:p14="http://schemas.microsoft.com/office/powerpoint/2010/main" val="26277017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078528C-A60C-1FEB-F64E-C1047089B5B4}"/>
              </a:ext>
            </a:extLst>
          </p:cNvPr>
          <p:cNvSpPr>
            <a:spLocks noGrp="1"/>
          </p:cNvSpPr>
          <p:nvPr>
            <p:ph type="title"/>
          </p:nvPr>
        </p:nvSpPr>
        <p:spPr>
          <a:xfrm>
            <a:off x="612648" y="548640"/>
            <a:ext cx="10653578" cy="1132258"/>
          </a:xfrm>
        </p:spPr>
        <p:txBody>
          <a:bodyPr anchor="t">
            <a:normAutofit/>
          </a:bodyPr>
          <a:lstStyle/>
          <a:p>
            <a:r>
              <a:rPr lang="en-GB" b="0" i="0">
                <a:effectLst/>
              </a:rPr>
              <a:t>Talent Acquisition Strategies</a:t>
            </a:r>
            <a:endParaRPr lang="en-GB" dirty="0"/>
          </a:p>
        </p:txBody>
      </p:sp>
      <p:graphicFrame>
        <p:nvGraphicFramePr>
          <p:cNvPr id="5" name="Content Placeholder 2">
            <a:extLst>
              <a:ext uri="{FF2B5EF4-FFF2-40B4-BE49-F238E27FC236}">
                <a16:creationId xmlns:a16="http://schemas.microsoft.com/office/drawing/2014/main" id="{1EF6B696-DCF9-B8E0-62ED-E908F6FEEEB4}"/>
              </a:ext>
            </a:extLst>
          </p:cNvPr>
          <p:cNvGraphicFramePr>
            <a:graphicFrameLocks noGrp="1"/>
          </p:cNvGraphicFramePr>
          <p:nvPr>
            <p:ph idx="1"/>
            <p:extLst>
              <p:ext uri="{D42A27DB-BD31-4B8C-83A1-F6EECF244321}">
                <p14:modId xmlns:p14="http://schemas.microsoft.com/office/powerpoint/2010/main" val="2731628298"/>
              </p:ext>
            </p:extLst>
          </p:nvPr>
        </p:nvGraphicFramePr>
        <p:xfrm>
          <a:off x="612647" y="1715532"/>
          <a:ext cx="10653579" cy="459382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6" name="TextBox 5">
            <a:extLst>
              <a:ext uri="{FF2B5EF4-FFF2-40B4-BE49-F238E27FC236}">
                <a16:creationId xmlns:a16="http://schemas.microsoft.com/office/drawing/2014/main" id="{E2866F98-43E8-F354-43D2-DD6CF1FA5CC0}"/>
              </a:ext>
            </a:extLst>
          </p:cNvPr>
          <p:cNvSpPr txBox="1"/>
          <p:nvPr/>
        </p:nvSpPr>
        <p:spPr>
          <a:xfrm>
            <a:off x="390378" y="6124694"/>
            <a:ext cx="6098344" cy="369332"/>
          </a:xfrm>
          <a:prstGeom prst="rect">
            <a:avLst/>
          </a:prstGeom>
          <a:noFill/>
        </p:spPr>
        <p:txBody>
          <a:bodyPr wrap="square">
            <a:spAutoFit/>
          </a:bodyPr>
          <a:lstStyle/>
          <a:p>
            <a:r>
              <a:rPr lang="en-US" dirty="0"/>
              <a:t>(Armstrong and Taylor, 2017)</a:t>
            </a:r>
          </a:p>
        </p:txBody>
      </p:sp>
    </p:spTree>
    <p:extLst>
      <p:ext uri="{BB962C8B-B14F-4D97-AF65-F5344CB8AC3E}">
        <p14:creationId xmlns:p14="http://schemas.microsoft.com/office/powerpoint/2010/main" val="372400513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A4EFEF7-12FD-4809-2CBB-C2E322D90CE4}"/>
              </a:ext>
            </a:extLst>
          </p:cNvPr>
          <p:cNvSpPr>
            <a:spLocks noGrp="1"/>
          </p:cNvSpPr>
          <p:nvPr>
            <p:ph type="title"/>
          </p:nvPr>
        </p:nvSpPr>
        <p:spPr>
          <a:xfrm>
            <a:off x="612648" y="548640"/>
            <a:ext cx="10653578" cy="1132258"/>
          </a:xfrm>
        </p:spPr>
        <p:txBody>
          <a:bodyPr anchor="t">
            <a:normAutofit/>
          </a:bodyPr>
          <a:lstStyle/>
          <a:p>
            <a:r>
              <a:rPr lang="en-GB" b="0" i="0">
                <a:effectLst/>
              </a:rPr>
              <a:t>Short-Term: Recruitment Agencies</a:t>
            </a:r>
            <a:endParaRPr lang="en-GB" dirty="0"/>
          </a:p>
        </p:txBody>
      </p:sp>
      <p:graphicFrame>
        <p:nvGraphicFramePr>
          <p:cNvPr id="5" name="Content Placeholder 2">
            <a:extLst>
              <a:ext uri="{FF2B5EF4-FFF2-40B4-BE49-F238E27FC236}">
                <a16:creationId xmlns:a16="http://schemas.microsoft.com/office/drawing/2014/main" id="{7426D706-0CA8-70EF-CF39-11BA7B42AB5E}"/>
              </a:ext>
            </a:extLst>
          </p:cNvPr>
          <p:cNvGraphicFramePr>
            <a:graphicFrameLocks noGrp="1"/>
          </p:cNvGraphicFramePr>
          <p:nvPr>
            <p:ph idx="1"/>
            <p:extLst>
              <p:ext uri="{D42A27DB-BD31-4B8C-83A1-F6EECF244321}">
                <p14:modId xmlns:p14="http://schemas.microsoft.com/office/powerpoint/2010/main" val="2217963053"/>
              </p:ext>
            </p:extLst>
          </p:nvPr>
        </p:nvGraphicFramePr>
        <p:xfrm>
          <a:off x="612647" y="1715532"/>
          <a:ext cx="10653579" cy="459382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6" name="TextBox 5">
            <a:extLst>
              <a:ext uri="{FF2B5EF4-FFF2-40B4-BE49-F238E27FC236}">
                <a16:creationId xmlns:a16="http://schemas.microsoft.com/office/drawing/2014/main" id="{0200E7D9-E923-5ECF-4F5A-322453FA1166}"/>
              </a:ext>
            </a:extLst>
          </p:cNvPr>
          <p:cNvSpPr txBox="1"/>
          <p:nvPr/>
        </p:nvSpPr>
        <p:spPr>
          <a:xfrm>
            <a:off x="9928274" y="6309360"/>
            <a:ext cx="6098344" cy="369332"/>
          </a:xfrm>
          <a:prstGeom prst="rect">
            <a:avLst/>
          </a:prstGeom>
          <a:noFill/>
        </p:spPr>
        <p:txBody>
          <a:bodyPr wrap="square">
            <a:spAutoFit/>
          </a:bodyPr>
          <a:lstStyle/>
          <a:p>
            <a:r>
              <a:rPr lang="en-US" dirty="0"/>
              <a:t>(Taylor, 2018) </a:t>
            </a:r>
          </a:p>
        </p:txBody>
      </p:sp>
    </p:spTree>
    <p:extLst>
      <p:ext uri="{BB962C8B-B14F-4D97-AF65-F5344CB8AC3E}">
        <p14:creationId xmlns:p14="http://schemas.microsoft.com/office/powerpoint/2010/main" val="153926740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339D1EE-5912-160F-ED66-A35422221762}"/>
              </a:ext>
            </a:extLst>
          </p:cNvPr>
          <p:cNvSpPr>
            <a:spLocks noGrp="1"/>
          </p:cNvSpPr>
          <p:nvPr>
            <p:ph type="title"/>
          </p:nvPr>
        </p:nvSpPr>
        <p:spPr>
          <a:xfrm>
            <a:off x="612648" y="548640"/>
            <a:ext cx="10653578" cy="1132258"/>
          </a:xfrm>
        </p:spPr>
        <p:txBody>
          <a:bodyPr anchor="t">
            <a:normAutofit/>
          </a:bodyPr>
          <a:lstStyle/>
          <a:p>
            <a:r>
              <a:rPr lang="en-GB" b="0" i="0">
                <a:effectLst/>
              </a:rPr>
              <a:t>Short-Term: Flexible Scheduling</a:t>
            </a:r>
            <a:endParaRPr lang="en-GB" dirty="0"/>
          </a:p>
        </p:txBody>
      </p:sp>
      <p:graphicFrame>
        <p:nvGraphicFramePr>
          <p:cNvPr id="5" name="Content Placeholder 2">
            <a:extLst>
              <a:ext uri="{FF2B5EF4-FFF2-40B4-BE49-F238E27FC236}">
                <a16:creationId xmlns:a16="http://schemas.microsoft.com/office/drawing/2014/main" id="{1F110FC0-CE6C-9677-3881-684DA152DDB1}"/>
              </a:ext>
            </a:extLst>
          </p:cNvPr>
          <p:cNvGraphicFramePr>
            <a:graphicFrameLocks noGrp="1"/>
          </p:cNvGraphicFramePr>
          <p:nvPr>
            <p:ph idx="1"/>
            <p:extLst>
              <p:ext uri="{D42A27DB-BD31-4B8C-83A1-F6EECF244321}">
                <p14:modId xmlns:p14="http://schemas.microsoft.com/office/powerpoint/2010/main" val="619925135"/>
              </p:ext>
            </p:extLst>
          </p:nvPr>
        </p:nvGraphicFramePr>
        <p:xfrm>
          <a:off x="612647" y="1715532"/>
          <a:ext cx="10653579" cy="459382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66436037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EE0B59B-8541-E691-54B9-3B339D735ACE}"/>
              </a:ext>
            </a:extLst>
          </p:cNvPr>
          <p:cNvSpPr>
            <a:spLocks noGrp="1"/>
          </p:cNvSpPr>
          <p:nvPr>
            <p:ph type="title"/>
          </p:nvPr>
        </p:nvSpPr>
        <p:spPr>
          <a:xfrm>
            <a:off x="612648" y="548640"/>
            <a:ext cx="10653578" cy="1132258"/>
          </a:xfrm>
        </p:spPr>
        <p:txBody>
          <a:bodyPr anchor="t">
            <a:normAutofit/>
          </a:bodyPr>
          <a:lstStyle/>
          <a:p>
            <a:r>
              <a:rPr lang="en-GB" b="0" i="0">
                <a:effectLst/>
              </a:rPr>
              <a:t>Short-Term: Referral Programs</a:t>
            </a:r>
            <a:endParaRPr lang="en-GB" dirty="0"/>
          </a:p>
        </p:txBody>
      </p:sp>
      <p:graphicFrame>
        <p:nvGraphicFramePr>
          <p:cNvPr id="6" name="Content Placeholder 2">
            <a:extLst>
              <a:ext uri="{FF2B5EF4-FFF2-40B4-BE49-F238E27FC236}">
                <a16:creationId xmlns:a16="http://schemas.microsoft.com/office/drawing/2014/main" id="{1CA464D9-EC6E-7EEF-09ED-D4350FE36E34}"/>
              </a:ext>
            </a:extLst>
          </p:cNvPr>
          <p:cNvGraphicFramePr>
            <a:graphicFrameLocks noGrp="1"/>
          </p:cNvGraphicFramePr>
          <p:nvPr>
            <p:ph idx="1"/>
            <p:extLst>
              <p:ext uri="{D42A27DB-BD31-4B8C-83A1-F6EECF244321}">
                <p14:modId xmlns:p14="http://schemas.microsoft.com/office/powerpoint/2010/main" val="993986490"/>
              </p:ext>
            </p:extLst>
          </p:nvPr>
        </p:nvGraphicFramePr>
        <p:xfrm>
          <a:off x="612647" y="1715532"/>
          <a:ext cx="10653579" cy="459382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7" name="TextBox 6">
            <a:extLst>
              <a:ext uri="{FF2B5EF4-FFF2-40B4-BE49-F238E27FC236}">
                <a16:creationId xmlns:a16="http://schemas.microsoft.com/office/drawing/2014/main" id="{0D271E93-D042-0AFD-788F-AB8B7A6A9ED4}"/>
              </a:ext>
            </a:extLst>
          </p:cNvPr>
          <p:cNvSpPr txBox="1"/>
          <p:nvPr/>
        </p:nvSpPr>
        <p:spPr>
          <a:xfrm>
            <a:off x="8217054" y="6309360"/>
            <a:ext cx="6098344" cy="369332"/>
          </a:xfrm>
          <a:prstGeom prst="rect">
            <a:avLst/>
          </a:prstGeom>
          <a:noFill/>
        </p:spPr>
        <p:txBody>
          <a:bodyPr wrap="square">
            <a:spAutoFit/>
          </a:bodyPr>
          <a:lstStyle/>
          <a:p>
            <a:r>
              <a:rPr lang="en-US" dirty="0"/>
              <a:t> (</a:t>
            </a:r>
            <a:r>
              <a:rPr lang="en-US" dirty="0" err="1"/>
              <a:t>Pilbeam</a:t>
            </a:r>
            <a:r>
              <a:rPr lang="en-US" dirty="0"/>
              <a:t> and Corbridge, 2010)</a:t>
            </a:r>
          </a:p>
        </p:txBody>
      </p:sp>
    </p:spTree>
    <p:extLst>
      <p:ext uri="{BB962C8B-B14F-4D97-AF65-F5344CB8AC3E}">
        <p14:creationId xmlns:p14="http://schemas.microsoft.com/office/powerpoint/2010/main" val="72613057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FA26854-7690-A7E8-E389-7E9BA1EA5FB6}"/>
              </a:ext>
            </a:extLst>
          </p:cNvPr>
          <p:cNvSpPr>
            <a:spLocks noGrp="1"/>
          </p:cNvSpPr>
          <p:nvPr>
            <p:ph type="title"/>
          </p:nvPr>
        </p:nvSpPr>
        <p:spPr>
          <a:xfrm>
            <a:off x="612648" y="548640"/>
            <a:ext cx="10653578" cy="1132258"/>
          </a:xfrm>
        </p:spPr>
        <p:txBody>
          <a:bodyPr anchor="t">
            <a:normAutofit/>
          </a:bodyPr>
          <a:lstStyle/>
          <a:p>
            <a:r>
              <a:rPr lang="en-GB" b="0"/>
              <a:t>Long</a:t>
            </a:r>
            <a:r>
              <a:rPr lang="en-GB" b="0" i="0">
                <a:effectLst/>
              </a:rPr>
              <a:t>-Term: Apprenticeship Programs</a:t>
            </a:r>
            <a:endParaRPr lang="en-GB" dirty="0"/>
          </a:p>
        </p:txBody>
      </p:sp>
      <p:graphicFrame>
        <p:nvGraphicFramePr>
          <p:cNvPr id="5" name="Content Placeholder 2">
            <a:extLst>
              <a:ext uri="{FF2B5EF4-FFF2-40B4-BE49-F238E27FC236}">
                <a16:creationId xmlns:a16="http://schemas.microsoft.com/office/drawing/2014/main" id="{97498800-84D8-DBCA-4676-BC26A177C234}"/>
              </a:ext>
            </a:extLst>
          </p:cNvPr>
          <p:cNvGraphicFramePr>
            <a:graphicFrameLocks noGrp="1"/>
          </p:cNvGraphicFramePr>
          <p:nvPr>
            <p:ph idx="1"/>
            <p:extLst>
              <p:ext uri="{D42A27DB-BD31-4B8C-83A1-F6EECF244321}">
                <p14:modId xmlns:p14="http://schemas.microsoft.com/office/powerpoint/2010/main" val="3550370303"/>
              </p:ext>
            </p:extLst>
          </p:nvPr>
        </p:nvGraphicFramePr>
        <p:xfrm>
          <a:off x="612647" y="1715532"/>
          <a:ext cx="10653579" cy="459382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8" name="TextBox 7">
            <a:extLst>
              <a:ext uri="{FF2B5EF4-FFF2-40B4-BE49-F238E27FC236}">
                <a16:creationId xmlns:a16="http://schemas.microsoft.com/office/drawing/2014/main" id="{B154D33D-13F6-273D-0D3C-31F94907406C}"/>
              </a:ext>
            </a:extLst>
          </p:cNvPr>
          <p:cNvSpPr txBox="1"/>
          <p:nvPr/>
        </p:nvSpPr>
        <p:spPr>
          <a:xfrm>
            <a:off x="8732520" y="6343994"/>
            <a:ext cx="6098344" cy="369332"/>
          </a:xfrm>
          <a:prstGeom prst="rect">
            <a:avLst/>
          </a:prstGeom>
          <a:noFill/>
        </p:spPr>
        <p:txBody>
          <a:bodyPr wrap="square">
            <a:spAutoFit/>
          </a:bodyPr>
          <a:lstStyle/>
          <a:p>
            <a:r>
              <a:rPr lang="en-US" dirty="0"/>
              <a:t> (Torrington et al., 2014) </a:t>
            </a:r>
          </a:p>
        </p:txBody>
      </p:sp>
    </p:spTree>
    <p:extLst>
      <p:ext uri="{BB962C8B-B14F-4D97-AF65-F5344CB8AC3E}">
        <p14:creationId xmlns:p14="http://schemas.microsoft.com/office/powerpoint/2010/main" val="282709702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F93CD0F-D822-63F6-3B16-C4D6A08773B3}"/>
              </a:ext>
            </a:extLst>
          </p:cNvPr>
          <p:cNvSpPr>
            <a:spLocks noGrp="1"/>
          </p:cNvSpPr>
          <p:nvPr>
            <p:ph type="title"/>
          </p:nvPr>
        </p:nvSpPr>
        <p:spPr>
          <a:xfrm>
            <a:off x="612648" y="548640"/>
            <a:ext cx="10653578" cy="1132258"/>
          </a:xfrm>
        </p:spPr>
        <p:txBody>
          <a:bodyPr anchor="t">
            <a:normAutofit/>
          </a:bodyPr>
          <a:lstStyle/>
          <a:p>
            <a:r>
              <a:rPr lang="en-GB" b="0"/>
              <a:t>Long</a:t>
            </a:r>
            <a:r>
              <a:rPr lang="en-GB" b="0" i="0">
                <a:effectLst/>
              </a:rPr>
              <a:t>-Term: Employer Branding</a:t>
            </a:r>
            <a:endParaRPr lang="en-GB" dirty="0"/>
          </a:p>
        </p:txBody>
      </p:sp>
      <p:graphicFrame>
        <p:nvGraphicFramePr>
          <p:cNvPr id="5" name="Content Placeholder 2">
            <a:extLst>
              <a:ext uri="{FF2B5EF4-FFF2-40B4-BE49-F238E27FC236}">
                <a16:creationId xmlns:a16="http://schemas.microsoft.com/office/drawing/2014/main" id="{A8DB493A-DB13-8329-DDF8-0238153CD7EC}"/>
              </a:ext>
            </a:extLst>
          </p:cNvPr>
          <p:cNvGraphicFramePr>
            <a:graphicFrameLocks noGrp="1"/>
          </p:cNvGraphicFramePr>
          <p:nvPr>
            <p:ph idx="1"/>
            <p:extLst>
              <p:ext uri="{D42A27DB-BD31-4B8C-83A1-F6EECF244321}">
                <p14:modId xmlns:p14="http://schemas.microsoft.com/office/powerpoint/2010/main" val="1899218494"/>
              </p:ext>
            </p:extLst>
          </p:nvPr>
        </p:nvGraphicFramePr>
        <p:xfrm>
          <a:off x="612647" y="1715532"/>
          <a:ext cx="10653579" cy="459382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6088318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22EC48B-BFD9-6C15-1760-98FEE350B28C}"/>
              </a:ext>
            </a:extLst>
          </p:cNvPr>
          <p:cNvSpPr>
            <a:spLocks noGrp="1"/>
          </p:cNvSpPr>
          <p:nvPr>
            <p:ph type="title"/>
          </p:nvPr>
        </p:nvSpPr>
        <p:spPr>
          <a:xfrm>
            <a:off x="612648" y="548640"/>
            <a:ext cx="10653578" cy="1132258"/>
          </a:xfrm>
        </p:spPr>
        <p:txBody>
          <a:bodyPr anchor="t">
            <a:normAutofit/>
          </a:bodyPr>
          <a:lstStyle/>
          <a:p>
            <a:r>
              <a:rPr lang="en-GB" b="0"/>
              <a:t>Long</a:t>
            </a:r>
            <a:r>
              <a:rPr lang="en-GB" b="0" i="0">
                <a:effectLst/>
              </a:rPr>
              <a:t>-Term: </a:t>
            </a:r>
            <a:r>
              <a:rPr lang="en-US" b="0" i="0">
                <a:effectLst/>
              </a:rPr>
              <a:t>Internship Programs</a:t>
            </a:r>
            <a:endParaRPr lang="en-GB" dirty="0"/>
          </a:p>
        </p:txBody>
      </p:sp>
      <p:graphicFrame>
        <p:nvGraphicFramePr>
          <p:cNvPr id="5" name="Content Placeholder 2">
            <a:extLst>
              <a:ext uri="{FF2B5EF4-FFF2-40B4-BE49-F238E27FC236}">
                <a16:creationId xmlns:a16="http://schemas.microsoft.com/office/drawing/2014/main" id="{BA437D93-DFEA-7D56-2327-96E64EA6E92C}"/>
              </a:ext>
            </a:extLst>
          </p:cNvPr>
          <p:cNvGraphicFramePr>
            <a:graphicFrameLocks noGrp="1"/>
          </p:cNvGraphicFramePr>
          <p:nvPr>
            <p:ph idx="1"/>
            <p:extLst>
              <p:ext uri="{D42A27DB-BD31-4B8C-83A1-F6EECF244321}">
                <p14:modId xmlns:p14="http://schemas.microsoft.com/office/powerpoint/2010/main" val="3665692156"/>
              </p:ext>
            </p:extLst>
          </p:nvPr>
        </p:nvGraphicFramePr>
        <p:xfrm>
          <a:off x="612647" y="1715532"/>
          <a:ext cx="10653579" cy="459382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26201966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0574CA3-87BD-8EED-3867-027FBEF2A492}"/>
              </a:ext>
            </a:extLst>
          </p:cNvPr>
          <p:cNvSpPr>
            <a:spLocks noGrp="1"/>
          </p:cNvSpPr>
          <p:nvPr>
            <p:ph type="title"/>
          </p:nvPr>
        </p:nvSpPr>
        <p:spPr>
          <a:xfrm>
            <a:off x="612648" y="548640"/>
            <a:ext cx="10653578" cy="1132258"/>
          </a:xfrm>
        </p:spPr>
        <p:txBody>
          <a:bodyPr anchor="t">
            <a:normAutofit/>
          </a:bodyPr>
          <a:lstStyle/>
          <a:p>
            <a:r>
              <a:rPr lang="en-GB" b="0" i="0">
                <a:effectLst/>
              </a:rPr>
              <a:t>Incentive Methods</a:t>
            </a:r>
            <a:endParaRPr lang="en-GB" dirty="0"/>
          </a:p>
        </p:txBody>
      </p:sp>
      <p:graphicFrame>
        <p:nvGraphicFramePr>
          <p:cNvPr id="6" name="Content Placeholder 2">
            <a:extLst>
              <a:ext uri="{FF2B5EF4-FFF2-40B4-BE49-F238E27FC236}">
                <a16:creationId xmlns:a16="http://schemas.microsoft.com/office/drawing/2014/main" id="{FDAD35B0-7C26-D7F7-69AA-47AFDE0BD6AB}"/>
              </a:ext>
            </a:extLst>
          </p:cNvPr>
          <p:cNvGraphicFramePr>
            <a:graphicFrameLocks noGrp="1"/>
          </p:cNvGraphicFramePr>
          <p:nvPr>
            <p:ph idx="1"/>
            <p:extLst>
              <p:ext uri="{D42A27DB-BD31-4B8C-83A1-F6EECF244321}">
                <p14:modId xmlns:p14="http://schemas.microsoft.com/office/powerpoint/2010/main" val="3685574031"/>
              </p:ext>
            </p:extLst>
          </p:nvPr>
        </p:nvGraphicFramePr>
        <p:xfrm>
          <a:off x="612647" y="1715532"/>
          <a:ext cx="10653579" cy="459382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7" name="TextBox 6">
            <a:extLst>
              <a:ext uri="{FF2B5EF4-FFF2-40B4-BE49-F238E27FC236}">
                <a16:creationId xmlns:a16="http://schemas.microsoft.com/office/drawing/2014/main" id="{387FEB30-CA02-0FBD-AACD-C98ABAA7DEE3}"/>
              </a:ext>
            </a:extLst>
          </p:cNvPr>
          <p:cNvSpPr txBox="1"/>
          <p:nvPr/>
        </p:nvSpPr>
        <p:spPr>
          <a:xfrm>
            <a:off x="8985738" y="6343994"/>
            <a:ext cx="6098344" cy="369332"/>
          </a:xfrm>
          <a:prstGeom prst="rect">
            <a:avLst/>
          </a:prstGeom>
          <a:noFill/>
        </p:spPr>
        <p:txBody>
          <a:bodyPr wrap="square">
            <a:spAutoFit/>
          </a:bodyPr>
          <a:lstStyle/>
          <a:p>
            <a:r>
              <a:rPr lang="en-US" dirty="0"/>
              <a:t>(Marchington et al., 2016)</a:t>
            </a:r>
          </a:p>
        </p:txBody>
      </p:sp>
    </p:spTree>
    <p:extLst>
      <p:ext uri="{BB962C8B-B14F-4D97-AF65-F5344CB8AC3E}">
        <p14:creationId xmlns:p14="http://schemas.microsoft.com/office/powerpoint/2010/main" val="154438034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6F26DAF-05A6-83B3-DBCC-5DEF38CAFBCF}"/>
              </a:ext>
            </a:extLst>
          </p:cNvPr>
          <p:cNvSpPr>
            <a:spLocks noGrp="1"/>
          </p:cNvSpPr>
          <p:nvPr>
            <p:ph type="title"/>
          </p:nvPr>
        </p:nvSpPr>
        <p:spPr>
          <a:xfrm>
            <a:off x="612648" y="548640"/>
            <a:ext cx="10653578" cy="1132258"/>
          </a:xfrm>
        </p:spPr>
        <p:txBody>
          <a:bodyPr anchor="t">
            <a:normAutofit/>
          </a:bodyPr>
          <a:lstStyle/>
          <a:p>
            <a:r>
              <a:rPr lang="en-GB" b="0" i="0">
                <a:effectLst/>
              </a:rPr>
              <a:t>Monetary Incentives: </a:t>
            </a:r>
            <a:r>
              <a:rPr lang="en-US" b="0" i="0">
                <a:effectLst/>
              </a:rPr>
              <a:t>Sign-On Bonuses</a:t>
            </a:r>
            <a:endParaRPr lang="en-GB" dirty="0"/>
          </a:p>
        </p:txBody>
      </p:sp>
      <p:graphicFrame>
        <p:nvGraphicFramePr>
          <p:cNvPr id="5" name="Content Placeholder 2">
            <a:extLst>
              <a:ext uri="{FF2B5EF4-FFF2-40B4-BE49-F238E27FC236}">
                <a16:creationId xmlns:a16="http://schemas.microsoft.com/office/drawing/2014/main" id="{7F6FDBB9-8F95-AA8C-2AE7-F76514283B26}"/>
              </a:ext>
            </a:extLst>
          </p:cNvPr>
          <p:cNvGraphicFramePr>
            <a:graphicFrameLocks noGrp="1"/>
          </p:cNvGraphicFramePr>
          <p:nvPr>
            <p:ph idx="1"/>
            <p:extLst>
              <p:ext uri="{D42A27DB-BD31-4B8C-83A1-F6EECF244321}">
                <p14:modId xmlns:p14="http://schemas.microsoft.com/office/powerpoint/2010/main" val="2167429460"/>
              </p:ext>
            </p:extLst>
          </p:nvPr>
        </p:nvGraphicFramePr>
        <p:xfrm>
          <a:off x="612647" y="1715532"/>
          <a:ext cx="10653579" cy="459382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44969861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B43200D-AE5B-C575-9278-09934C7800A2}"/>
              </a:ext>
            </a:extLst>
          </p:cNvPr>
          <p:cNvSpPr>
            <a:spLocks noGrp="1"/>
          </p:cNvSpPr>
          <p:nvPr>
            <p:ph type="title"/>
          </p:nvPr>
        </p:nvSpPr>
        <p:spPr>
          <a:xfrm>
            <a:off x="612648" y="548640"/>
            <a:ext cx="10653578" cy="1132258"/>
          </a:xfrm>
        </p:spPr>
        <p:txBody>
          <a:bodyPr anchor="t">
            <a:normAutofit/>
          </a:bodyPr>
          <a:lstStyle/>
          <a:p>
            <a:r>
              <a:rPr lang="en-GB" b="0" i="0">
                <a:effectLst/>
              </a:rPr>
              <a:t>Monetary Incentives: Performance-Based Incentives</a:t>
            </a:r>
            <a:endParaRPr lang="en-GB" dirty="0"/>
          </a:p>
        </p:txBody>
      </p:sp>
      <p:graphicFrame>
        <p:nvGraphicFramePr>
          <p:cNvPr id="5" name="Content Placeholder 2">
            <a:extLst>
              <a:ext uri="{FF2B5EF4-FFF2-40B4-BE49-F238E27FC236}">
                <a16:creationId xmlns:a16="http://schemas.microsoft.com/office/drawing/2014/main" id="{C35EF326-A17D-C5D5-B9D6-B7D71F6F8A97}"/>
              </a:ext>
            </a:extLst>
          </p:cNvPr>
          <p:cNvGraphicFramePr>
            <a:graphicFrameLocks noGrp="1"/>
          </p:cNvGraphicFramePr>
          <p:nvPr>
            <p:ph idx="1"/>
            <p:extLst>
              <p:ext uri="{D42A27DB-BD31-4B8C-83A1-F6EECF244321}">
                <p14:modId xmlns:p14="http://schemas.microsoft.com/office/powerpoint/2010/main" val="104680675"/>
              </p:ext>
            </p:extLst>
          </p:nvPr>
        </p:nvGraphicFramePr>
        <p:xfrm>
          <a:off x="612647" y="1715532"/>
          <a:ext cx="10653579" cy="459382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12766333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E235327-CA34-FD06-39A0-3A2229D06975}"/>
              </a:ext>
            </a:extLst>
          </p:cNvPr>
          <p:cNvSpPr>
            <a:spLocks noGrp="1"/>
          </p:cNvSpPr>
          <p:nvPr>
            <p:ph type="title"/>
          </p:nvPr>
        </p:nvSpPr>
        <p:spPr>
          <a:xfrm>
            <a:off x="612648" y="548640"/>
            <a:ext cx="10653578" cy="1132258"/>
          </a:xfrm>
        </p:spPr>
        <p:txBody>
          <a:bodyPr anchor="t">
            <a:normAutofit/>
          </a:bodyPr>
          <a:lstStyle/>
          <a:p>
            <a:r>
              <a:rPr lang="en-GB" b="0" i="0" dirty="0">
                <a:effectLst/>
              </a:rPr>
              <a:t>Non-Monetary Incentives: Employee Recognition Programs</a:t>
            </a:r>
            <a:endParaRPr lang="en-GB" dirty="0"/>
          </a:p>
        </p:txBody>
      </p:sp>
      <p:graphicFrame>
        <p:nvGraphicFramePr>
          <p:cNvPr id="5" name="Content Placeholder 2">
            <a:extLst>
              <a:ext uri="{FF2B5EF4-FFF2-40B4-BE49-F238E27FC236}">
                <a16:creationId xmlns:a16="http://schemas.microsoft.com/office/drawing/2014/main" id="{48FD620B-EC8D-21C6-2DD8-4E209B94FCB6}"/>
              </a:ext>
            </a:extLst>
          </p:cNvPr>
          <p:cNvGraphicFramePr>
            <a:graphicFrameLocks noGrp="1"/>
          </p:cNvGraphicFramePr>
          <p:nvPr>
            <p:ph idx="1"/>
            <p:extLst>
              <p:ext uri="{D42A27DB-BD31-4B8C-83A1-F6EECF244321}">
                <p14:modId xmlns:p14="http://schemas.microsoft.com/office/powerpoint/2010/main" val="1258654955"/>
              </p:ext>
            </p:extLst>
          </p:nvPr>
        </p:nvGraphicFramePr>
        <p:xfrm>
          <a:off x="612647" y="1715532"/>
          <a:ext cx="10653579" cy="459382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6" name="TextBox 5">
            <a:extLst>
              <a:ext uri="{FF2B5EF4-FFF2-40B4-BE49-F238E27FC236}">
                <a16:creationId xmlns:a16="http://schemas.microsoft.com/office/drawing/2014/main" id="{9C488690-71D7-AD39-B0E3-664BE159F36B}"/>
              </a:ext>
            </a:extLst>
          </p:cNvPr>
          <p:cNvSpPr txBox="1"/>
          <p:nvPr/>
        </p:nvSpPr>
        <p:spPr>
          <a:xfrm>
            <a:off x="756138" y="5974662"/>
            <a:ext cx="6098344" cy="369332"/>
          </a:xfrm>
          <a:prstGeom prst="rect">
            <a:avLst/>
          </a:prstGeom>
          <a:noFill/>
        </p:spPr>
        <p:txBody>
          <a:bodyPr wrap="square">
            <a:spAutoFit/>
          </a:bodyPr>
          <a:lstStyle/>
          <a:p>
            <a:r>
              <a:rPr lang="en-US" dirty="0"/>
              <a:t>(Taylor, 2018) </a:t>
            </a:r>
          </a:p>
        </p:txBody>
      </p:sp>
    </p:spTree>
    <p:extLst>
      <p:ext uri="{BB962C8B-B14F-4D97-AF65-F5344CB8AC3E}">
        <p14:creationId xmlns:p14="http://schemas.microsoft.com/office/powerpoint/2010/main" val="415095157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070059B-0B40-8082-E68F-70D813E4701B}"/>
              </a:ext>
            </a:extLst>
          </p:cNvPr>
          <p:cNvSpPr>
            <a:spLocks noGrp="1"/>
          </p:cNvSpPr>
          <p:nvPr>
            <p:ph type="title"/>
          </p:nvPr>
        </p:nvSpPr>
        <p:spPr>
          <a:xfrm>
            <a:off x="612648" y="548640"/>
            <a:ext cx="10653578" cy="1132258"/>
          </a:xfrm>
        </p:spPr>
        <p:txBody>
          <a:bodyPr anchor="t">
            <a:normAutofit/>
          </a:bodyPr>
          <a:lstStyle/>
          <a:p>
            <a:r>
              <a:rPr lang="en-GB" b="0" i="0">
                <a:effectLst/>
              </a:rPr>
              <a:t>Non-Monetary Incentives: Training and Development Opportunities</a:t>
            </a:r>
            <a:endParaRPr lang="en-GB" dirty="0"/>
          </a:p>
        </p:txBody>
      </p:sp>
      <p:graphicFrame>
        <p:nvGraphicFramePr>
          <p:cNvPr id="5" name="Content Placeholder 2">
            <a:extLst>
              <a:ext uri="{FF2B5EF4-FFF2-40B4-BE49-F238E27FC236}">
                <a16:creationId xmlns:a16="http://schemas.microsoft.com/office/drawing/2014/main" id="{A264804D-0066-7D34-ED15-A4AD466B386B}"/>
              </a:ext>
            </a:extLst>
          </p:cNvPr>
          <p:cNvGraphicFramePr>
            <a:graphicFrameLocks noGrp="1"/>
          </p:cNvGraphicFramePr>
          <p:nvPr>
            <p:ph idx="1"/>
            <p:extLst>
              <p:ext uri="{D42A27DB-BD31-4B8C-83A1-F6EECF244321}">
                <p14:modId xmlns:p14="http://schemas.microsoft.com/office/powerpoint/2010/main" val="671446776"/>
              </p:ext>
            </p:extLst>
          </p:nvPr>
        </p:nvGraphicFramePr>
        <p:xfrm>
          <a:off x="612647" y="1715532"/>
          <a:ext cx="10653579" cy="459382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6" name="TextBox 5">
            <a:extLst>
              <a:ext uri="{FF2B5EF4-FFF2-40B4-BE49-F238E27FC236}">
                <a16:creationId xmlns:a16="http://schemas.microsoft.com/office/drawing/2014/main" id="{EA9773D0-E343-5DAC-5C79-EF15C1E0BD79}"/>
              </a:ext>
            </a:extLst>
          </p:cNvPr>
          <p:cNvSpPr txBox="1"/>
          <p:nvPr/>
        </p:nvSpPr>
        <p:spPr>
          <a:xfrm>
            <a:off x="1262575" y="5940028"/>
            <a:ext cx="6098344" cy="369332"/>
          </a:xfrm>
          <a:prstGeom prst="rect">
            <a:avLst/>
          </a:prstGeom>
          <a:noFill/>
        </p:spPr>
        <p:txBody>
          <a:bodyPr wrap="square">
            <a:spAutoFit/>
          </a:bodyPr>
          <a:lstStyle/>
          <a:p>
            <a:r>
              <a:rPr lang="en-US" dirty="0"/>
              <a:t>(Taylor, 2018) </a:t>
            </a:r>
          </a:p>
        </p:txBody>
      </p:sp>
    </p:spTree>
    <p:extLst>
      <p:ext uri="{BB962C8B-B14F-4D97-AF65-F5344CB8AC3E}">
        <p14:creationId xmlns:p14="http://schemas.microsoft.com/office/powerpoint/2010/main" val="251776574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89B3337-C880-A52F-5370-C9D164996536}"/>
              </a:ext>
            </a:extLst>
          </p:cNvPr>
          <p:cNvSpPr>
            <a:spLocks noGrp="1"/>
          </p:cNvSpPr>
          <p:nvPr>
            <p:ph type="title"/>
          </p:nvPr>
        </p:nvSpPr>
        <p:spPr>
          <a:xfrm>
            <a:off x="612648" y="548640"/>
            <a:ext cx="10653578" cy="1132258"/>
          </a:xfrm>
        </p:spPr>
        <p:txBody>
          <a:bodyPr anchor="t">
            <a:normAutofit/>
          </a:bodyPr>
          <a:lstStyle/>
          <a:p>
            <a:r>
              <a:rPr lang="en-US" dirty="0"/>
              <a:t>Thank you</a:t>
            </a:r>
            <a:endParaRPr lang="en-GB" dirty="0"/>
          </a:p>
        </p:txBody>
      </p:sp>
      <p:pic>
        <p:nvPicPr>
          <p:cNvPr id="2050" name="Picture 2" descr="Best al fresco restaurants in London | British GQ">
            <a:extLst>
              <a:ext uri="{FF2B5EF4-FFF2-40B4-BE49-F238E27FC236}">
                <a16:creationId xmlns:a16="http://schemas.microsoft.com/office/drawing/2014/main" id="{EB5FF774-71AA-7E87-3149-FCF007F4CD9F}"/>
              </a:ext>
            </a:extLst>
          </p:cNvPr>
          <p:cNvPicPr>
            <a:picLocks noGrp="1" noChangeAspect="1" noChangeArrowheads="1"/>
          </p:cNvPicPr>
          <p:nvPr>
            <p:ph idx="1"/>
          </p:nvPr>
        </p:nvPicPr>
        <p:blipFill rotWithShape="1">
          <a:blip r:embed="rId3">
            <a:extLst>
              <a:ext uri="{28A0092B-C50C-407E-A947-70E740481C1C}">
                <a14:useLocalDpi xmlns:a14="http://schemas.microsoft.com/office/drawing/2010/main" val="0"/>
              </a:ext>
            </a:extLst>
          </a:blip>
          <a:srcRect t="8804" b="14539"/>
          <a:stretch/>
        </p:blipFill>
        <p:spPr bwMode="auto">
          <a:xfrm>
            <a:off x="612647" y="1715532"/>
            <a:ext cx="10653579" cy="4593828"/>
          </a:xfrm>
          <a:prstGeom prst="rect">
            <a:avLst/>
          </a:prstGeom>
          <a:solidFill>
            <a:srgbClr val="FFFFFF"/>
          </a:solidFill>
        </p:spPr>
      </p:pic>
    </p:spTree>
    <p:extLst>
      <p:ext uri="{BB962C8B-B14F-4D97-AF65-F5344CB8AC3E}">
        <p14:creationId xmlns:p14="http://schemas.microsoft.com/office/powerpoint/2010/main" val="243730280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F2BC124-5DF7-CCF2-29BF-10B6CFDA84CA}"/>
              </a:ext>
            </a:extLst>
          </p:cNvPr>
          <p:cNvSpPr>
            <a:spLocks noGrp="1"/>
          </p:cNvSpPr>
          <p:nvPr>
            <p:ph type="title"/>
          </p:nvPr>
        </p:nvSpPr>
        <p:spPr/>
        <p:txBody>
          <a:bodyPr/>
          <a:lstStyle/>
          <a:p>
            <a:r>
              <a:rPr lang="en-US" dirty="0"/>
              <a:t>Reference</a:t>
            </a:r>
            <a:endParaRPr lang="en-GB" dirty="0"/>
          </a:p>
        </p:txBody>
      </p:sp>
      <p:sp>
        <p:nvSpPr>
          <p:cNvPr id="3" name="Content Placeholder 2">
            <a:extLst>
              <a:ext uri="{FF2B5EF4-FFF2-40B4-BE49-F238E27FC236}">
                <a16:creationId xmlns:a16="http://schemas.microsoft.com/office/drawing/2014/main" id="{87C5E93D-44AE-CD4B-0C51-6DF07776FCF2}"/>
              </a:ext>
            </a:extLst>
          </p:cNvPr>
          <p:cNvSpPr>
            <a:spLocks noGrp="1"/>
          </p:cNvSpPr>
          <p:nvPr>
            <p:ph idx="1"/>
          </p:nvPr>
        </p:nvSpPr>
        <p:spPr/>
        <p:txBody>
          <a:bodyPr/>
          <a:lstStyle/>
          <a:p>
            <a:pPr marL="0" marR="0" algn="just">
              <a:lnSpc>
                <a:spcPct val="107000"/>
              </a:lnSpc>
              <a:spcBef>
                <a:spcPts val="0"/>
              </a:spcBef>
              <a:spcAft>
                <a:spcPts val="800"/>
              </a:spcAft>
            </a:pP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Armstrong, M. and Taylor, S., 2017. Armstrong's Handbook of Human Resource Management Practice. Kogan Page Publishers. </a:t>
            </a:r>
            <a:r>
              <a:rPr lang="en-US" sz="1800" i="1" dirty="0">
                <a:effectLst/>
                <a:latin typeface="Times New Roman" panose="02020603050405020304" pitchFamily="18" charset="0"/>
                <a:ea typeface="Calibri" panose="020F0502020204030204" pitchFamily="34" charset="0"/>
                <a:cs typeface="Times New Roman" panose="02020603050405020304" pitchFamily="18" charset="0"/>
              </a:rPr>
              <a:t>London and Philadelphia,</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i="1" dirty="0">
                <a:effectLst/>
                <a:latin typeface="Times New Roman" panose="02020603050405020304" pitchFamily="18" charset="0"/>
                <a:ea typeface="Calibri" panose="020F0502020204030204" pitchFamily="34" charset="0"/>
                <a:cs typeface="Times New Roman" panose="02020603050405020304" pitchFamily="18" charset="0"/>
              </a:rPr>
              <a:t>738</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a:t>
            </a:r>
          </a:p>
          <a:p>
            <a:pPr marL="0" marR="0" algn="just">
              <a:lnSpc>
                <a:spcPct val="107000"/>
              </a:lnSpc>
              <a:spcBef>
                <a:spcPts val="0"/>
              </a:spcBef>
              <a:spcAft>
                <a:spcPts val="800"/>
              </a:spcAft>
            </a:pP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Marchington, M., Wilkinson, A., Donnelly, R. and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Kynighou</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 2016. </a:t>
            </a:r>
            <a:r>
              <a:rPr lang="en-US" sz="1800" i="1" dirty="0">
                <a:effectLst/>
                <a:latin typeface="Times New Roman" panose="02020603050405020304" pitchFamily="18" charset="0"/>
                <a:ea typeface="Calibri" panose="020F0502020204030204" pitchFamily="34" charset="0"/>
                <a:cs typeface="Times New Roman" panose="02020603050405020304" pitchFamily="18" charset="0"/>
              </a:rPr>
              <a:t>Human resource management at work</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Kogan Page Publishers.</a:t>
            </a:r>
          </a:p>
          <a:p>
            <a:pPr marL="0" marR="0" algn="just">
              <a:lnSpc>
                <a:spcPct val="107000"/>
              </a:lnSpc>
              <a:spcBef>
                <a:spcPts val="0"/>
              </a:spcBef>
              <a:spcAft>
                <a:spcPts val="800"/>
              </a:spcAft>
            </a:pP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Pilbeam</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S. and Corbridge, M., 2010. </a:t>
            </a:r>
            <a:r>
              <a:rPr lang="en-US" sz="1800" i="1" dirty="0">
                <a:effectLst/>
                <a:latin typeface="Times New Roman" panose="02020603050405020304" pitchFamily="18" charset="0"/>
                <a:ea typeface="Calibri" panose="020F0502020204030204" pitchFamily="34" charset="0"/>
                <a:cs typeface="Times New Roman" panose="02020603050405020304" pitchFamily="18" charset="0"/>
              </a:rPr>
              <a:t>People resourcing and talent planning: HRM in practice</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Prentice Hall.</a:t>
            </a:r>
          </a:p>
          <a:p>
            <a:pPr marL="0" marR="0" algn="just">
              <a:lnSpc>
                <a:spcPct val="107000"/>
              </a:lnSpc>
              <a:spcBef>
                <a:spcPts val="0"/>
              </a:spcBef>
              <a:spcAft>
                <a:spcPts val="800"/>
              </a:spcAft>
            </a:pP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Taylor, S., 2018. </a:t>
            </a:r>
            <a:r>
              <a:rPr lang="en-US" sz="1800" i="1" dirty="0">
                <a:effectLst/>
                <a:latin typeface="Times New Roman" panose="02020603050405020304" pitchFamily="18" charset="0"/>
                <a:ea typeface="Calibri" panose="020F0502020204030204" pitchFamily="34" charset="0"/>
                <a:cs typeface="Times New Roman" panose="02020603050405020304" pitchFamily="18" charset="0"/>
              </a:rPr>
              <a:t>Resourcing and talent management</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Kogan Page Publishers.</a:t>
            </a:r>
          </a:p>
          <a:p>
            <a:pPr marL="0" marR="0" algn="just">
              <a:lnSpc>
                <a:spcPct val="107000"/>
              </a:lnSpc>
              <a:spcBef>
                <a:spcPts val="0"/>
              </a:spcBef>
              <a:spcAft>
                <a:spcPts val="800"/>
              </a:spcAft>
            </a:pP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Torrington, D., Hall, L., Taylor, S. and Atkinson, C., 2014. </a:t>
            </a:r>
            <a:r>
              <a:rPr lang="en-US" sz="1800" i="1" dirty="0">
                <a:effectLst/>
                <a:latin typeface="Times New Roman" panose="02020603050405020304" pitchFamily="18" charset="0"/>
                <a:ea typeface="Calibri" panose="020F0502020204030204" pitchFamily="34" charset="0"/>
                <a:cs typeface="Times New Roman" panose="02020603050405020304" pitchFamily="18" charset="0"/>
              </a:rPr>
              <a:t>Human Resource Management 9th </a:t>
            </a:r>
            <a:r>
              <a:rPr lang="en-US" sz="1800" i="1" dirty="0" err="1">
                <a:effectLst/>
                <a:latin typeface="Times New Roman" panose="02020603050405020304" pitchFamily="18" charset="0"/>
                <a:ea typeface="Calibri" panose="020F0502020204030204" pitchFamily="34" charset="0"/>
                <a:cs typeface="Times New Roman" panose="02020603050405020304" pitchFamily="18" charset="0"/>
              </a:rPr>
              <a:t>Edn</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Pearson Higher Ed.</a:t>
            </a:r>
          </a:p>
          <a:p>
            <a:endParaRPr lang="en-GB" dirty="0"/>
          </a:p>
        </p:txBody>
      </p:sp>
    </p:spTree>
    <p:extLst>
      <p:ext uri="{BB962C8B-B14F-4D97-AF65-F5344CB8AC3E}">
        <p14:creationId xmlns:p14="http://schemas.microsoft.com/office/powerpoint/2010/main" val="3740722884"/>
      </p:ext>
    </p:extLst>
  </p:cSld>
  <p:clrMapOvr>
    <a:masterClrMapping/>
  </p:clrMapOvr>
</p:sld>
</file>

<file path=ppt/theme/theme1.xml><?xml version="1.0" encoding="utf-8"?>
<a:theme xmlns:a="http://schemas.openxmlformats.org/drawingml/2006/main" name="VanillaVTI">
  <a:themeElements>
    <a:clrScheme name="AnalogousFromLightSeedLeftStep">
      <a:dk1>
        <a:srgbClr val="000000"/>
      </a:dk1>
      <a:lt1>
        <a:srgbClr val="FFFFFF"/>
      </a:lt1>
      <a:dk2>
        <a:srgbClr val="3B213A"/>
      </a:dk2>
      <a:lt2>
        <a:srgbClr val="E3E2E8"/>
      </a:lt2>
      <a:accent1>
        <a:srgbClr val="93A94E"/>
      </a:accent1>
      <a:accent2>
        <a:srgbClr val="B6A03C"/>
      </a:accent2>
      <a:accent3>
        <a:srgbClr val="EA8946"/>
      </a:accent3>
      <a:accent4>
        <a:srgbClr val="EB4E4F"/>
      </a:accent4>
      <a:accent5>
        <a:srgbClr val="EE6EA5"/>
      </a:accent5>
      <a:accent6>
        <a:srgbClr val="EB4ED2"/>
      </a:accent6>
      <a:hlink>
        <a:srgbClr val="7A69AE"/>
      </a:hlink>
      <a:folHlink>
        <a:srgbClr val="7F7F7F"/>
      </a:folHlink>
    </a:clrScheme>
    <a:fontScheme name="Neue Haas">
      <a:majorFont>
        <a:latin typeface="Neue Haas Grotesk Text Pro"/>
        <a:ea typeface=""/>
        <a:cs typeface=""/>
      </a:majorFont>
      <a:minorFont>
        <a:latin typeface="Neue Haas Grotesk Text Pro"/>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VanillaVTI" id="{54D376C6-1C9B-4C6B-8F3C-483BB307BB05}" vid="{7690D8A9-C071-45EF-BA7A-F7FA9779B11D}"/>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314</TotalTime>
  <Words>1649</Words>
  <Application>Microsoft Office PowerPoint</Application>
  <PresentationFormat>Widescreen</PresentationFormat>
  <Paragraphs>110</Paragraphs>
  <Slides>16</Slides>
  <Notes>16</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16</vt:i4>
      </vt:variant>
    </vt:vector>
  </HeadingPairs>
  <TitlesOfParts>
    <vt:vector size="23" baseType="lpstr">
      <vt:lpstr>Arial</vt:lpstr>
      <vt:lpstr>Arial Black</vt:lpstr>
      <vt:lpstr>Calibri</vt:lpstr>
      <vt:lpstr>Neue Haas Grotesk Text Pro</vt:lpstr>
      <vt:lpstr>Söhne</vt:lpstr>
      <vt:lpstr>Times New Roman</vt:lpstr>
      <vt:lpstr>VanillaVTI</vt:lpstr>
      <vt:lpstr>Managing People LCBB5004</vt:lpstr>
      <vt:lpstr>Introduction </vt:lpstr>
      <vt:lpstr>Talent Acquisition Strategies</vt:lpstr>
      <vt:lpstr>Short-Term: Recruitment Agencies</vt:lpstr>
      <vt:lpstr>Short-Term: Flexible Scheduling</vt:lpstr>
      <vt:lpstr>Short-Term: Referral Programs</vt:lpstr>
      <vt:lpstr>Long-Term: Apprenticeship Programs</vt:lpstr>
      <vt:lpstr>Long-Term: Employer Branding</vt:lpstr>
      <vt:lpstr>Long-Term: Internship Programs</vt:lpstr>
      <vt:lpstr>Incentive Methods</vt:lpstr>
      <vt:lpstr>Monetary Incentives: Sign-On Bonuses</vt:lpstr>
      <vt:lpstr>Monetary Incentives: Performance-Based Incentives</vt:lpstr>
      <vt:lpstr>Non-Monetary Incentives: Employee Recognition Programs</vt:lpstr>
      <vt:lpstr>Non-Monetary Incentives: Training and Development Opportunities</vt:lpstr>
      <vt:lpstr>Thank you</vt:lpstr>
      <vt:lpstr>Reference</vt:lpstr>
    </vt:vector>
  </TitlesOfParts>
  <Manager/>
  <Company/>
  <LinksUpToDate>false</LinksUpToDate>
  <SharedDoc>false</SharedDoc>
  <HyperlinkBase/>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subject/>
  <dc:creator/>
  <cp:keywords/>
  <dc:description/>
  <cp:lastModifiedBy>Tanya Garabinska (2129044)</cp:lastModifiedBy>
  <cp:revision>8</cp:revision>
  <dcterms:created xsi:type="dcterms:W3CDTF">2023-07-10T12:17:10Z</dcterms:created>
  <dcterms:modified xsi:type="dcterms:W3CDTF">2023-07-19T11:24:53Z</dcterms:modified>
  <cp:category/>
</cp:coreProperties>
</file>