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6.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14"/>
  </p:notesMasterIdLst>
  <p:handoutMasterIdLst>
    <p:handoutMasterId r:id="rId15"/>
  </p:handoutMasterIdLst>
  <p:sldIdLst>
    <p:sldId id="256" r:id="rId2"/>
    <p:sldId id="259" r:id="rId3"/>
    <p:sldId id="260" r:id="rId4"/>
    <p:sldId id="280" r:id="rId5"/>
    <p:sldId id="269" r:id="rId6"/>
    <p:sldId id="274" r:id="rId7"/>
    <p:sldId id="263" r:id="rId8"/>
    <p:sldId id="276" r:id="rId9"/>
    <p:sldId id="270" r:id="rId10"/>
    <p:sldId id="279" r:id="rId11"/>
    <p:sldId id="275" r:id="rId12"/>
    <p:sldId id="27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BC3C5DC-58F2-489D-A3B4-01A8B5AB3013}">
          <p14:sldIdLst>
            <p14:sldId id="256"/>
            <p14:sldId id="259"/>
            <p14:sldId id="260"/>
            <p14:sldId id="280"/>
            <p14:sldId id="269"/>
            <p14:sldId id="274"/>
            <p14:sldId id="263"/>
            <p14:sldId id="276"/>
            <p14:sldId id="270"/>
            <p14:sldId id="279"/>
            <p14:sldId id="275"/>
            <p14:sldId id="272"/>
          </p14:sldIdLst>
        </p14:section>
      </p14:sectionLst>
    </p:ext>
    <p:ext uri="{EFAFB233-063F-42B5-8137-9DF3F51BA10A}">
      <p15:sldGuideLst xmlns:p15="http://schemas.microsoft.com/office/powerpoint/2012/main">
        <p15:guide id="2" pos="3840" userDrawn="1">
          <p15:clr>
            <a:srgbClr val="A4A3A4"/>
          </p15:clr>
        </p15:guide>
        <p15:guide id="3" pos="597" userDrawn="1">
          <p15:clr>
            <a:srgbClr val="A4A3A4"/>
          </p15:clr>
        </p15:guide>
        <p15:guide id="4"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F3F3F"/>
    <a:srgbClr val="014067"/>
    <a:srgbClr val="014E7D"/>
    <a:srgbClr val="013657"/>
    <a:srgbClr val="01456F"/>
    <a:srgbClr val="014B79"/>
    <a:srgbClr val="0937C9"/>
    <a:srgbClr val="002774"/>
    <a:srgbClr val="929A4A"/>
    <a:srgbClr val="EAB2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221" autoAdjust="0"/>
    <p:restoredTop sz="83359" autoAdjust="0"/>
  </p:normalViewPr>
  <p:slideViewPr>
    <p:cSldViewPr snapToGrid="0" showGuides="1">
      <p:cViewPr varScale="1">
        <p:scale>
          <a:sx n="62" d="100"/>
          <a:sy n="62" d="100"/>
        </p:scale>
        <p:origin x="1254" y="84"/>
      </p:cViewPr>
      <p:guideLst>
        <p:guide pos="3840"/>
        <p:guide pos="597"/>
        <p:guide orient="horz" pos="216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showGuides="1">
      <p:cViewPr varScale="1">
        <p:scale>
          <a:sx n="63" d="100"/>
          <a:sy n="63" d="100"/>
        </p:scale>
        <p:origin x="3134" y="7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2200" b="1" i="0" u="none" strike="noStrike" kern="1200" baseline="0">
                <a:solidFill>
                  <a:srgbClr val="3F3F3F">
                    <a:lumMod val="75000"/>
                    <a:lumOff val="25000"/>
                  </a:srgbClr>
                </a:solidFill>
                <a:latin typeface="+mn-lt"/>
                <a:ea typeface="+mn-ea"/>
                <a:cs typeface="+mn-cs"/>
              </a:defRPr>
            </a:pPr>
            <a:r>
              <a:rPr lang="en-IN" sz="1800" dirty="0">
                <a:effectLst/>
              </a:rPr>
              <a:t>Energy awareness among team members</a:t>
            </a:r>
            <a:endParaRPr lang="x-none" dirty="0">
              <a:effectLst/>
            </a:endParaRPr>
          </a:p>
        </c:rich>
      </c:tx>
      <c:layout/>
      <c:overlay val="0"/>
      <c:spPr>
        <a:noFill/>
        <a:ln>
          <a:noFill/>
        </a:ln>
        <a:effectLst/>
      </c:spPr>
      <c:txPr>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2200" b="1" i="0" u="none" strike="noStrike" kern="1200" baseline="0">
              <a:solidFill>
                <a:srgbClr val="3F3F3F">
                  <a:lumMod val="75000"/>
                  <a:lumOff val="25000"/>
                </a:srgbClr>
              </a:solidFill>
              <a:latin typeface="+mn-lt"/>
              <a:ea typeface="+mn-ea"/>
              <a:cs typeface="+mn-cs"/>
            </a:defRPr>
          </a:pPr>
          <a:endParaRPr lang="en-US"/>
        </a:p>
      </c:txPr>
    </c:title>
    <c:autoTitleDeleted val="0"/>
    <c:view3D>
      <c:rotX val="0"/>
      <c:rotY val="0"/>
      <c:depthPercent val="60"/>
      <c:rAngAx val="0"/>
      <c:perspective val="100"/>
    </c:view3D>
    <c:floor>
      <c:thickness val="0"/>
      <c:spPr>
        <a:solidFill>
          <a:schemeClr val="lt1">
            <a:lumMod val="95000"/>
          </a:schemeClr>
        </a:solidFill>
        <a:ln>
          <a:noFill/>
        </a:ln>
        <a:effectLst/>
        <a:sp3d/>
      </c:spPr>
    </c:floor>
    <c:sideWall>
      <c:thickness val="0"/>
      <c:spPr>
        <a:noFill/>
        <a:ln>
          <a:noFill/>
        </a:ln>
        <a:effectLst/>
        <a:sp3d/>
      </c:spPr>
    </c:sideWall>
    <c:backWall>
      <c:thickness val="0"/>
      <c:spPr>
        <a:noFill/>
        <a:ln>
          <a:noFill/>
        </a:ln>
        <a:effectLst/>
        <a:sp3d/>
      </c:spPr>
    </c:backWall>
    <c:plotArea>
      <c:layout>
        <c:manualLayout>
          <c:layoutTarget val="inner"/>
          <c:xMode val="edge"/>
          <c:yMode val="edge"/>
          <c:x val="9.9455295990319825E-2"/>
          <c:y val="0.28931237721021613"/>
          <c:w val="0.88485467406461837"/>
          <c:h val="0.38692103785534271"/>
        </c:manualLayout>
      </c:layout>
      <c:bar3DChart>
        <c:barDir val="col"/>
        <c:grouping val="clustered"/>
        <c:varyColors val="0"/>
        <c:ser>
          <c:idx val="0"/>
          <c:order val="0"/>
          <c:tx>
            <c:strRef>
              <c:f>Sheet1!$B$1</c:f>
              <c:strCache>
                <c:ptCount val="1"/>
                <c:pt idx="0">
                  <c:v>YES</c:v>
                </c:pt>
              </c:strCache>
            </c:strRef>
          </c:tx>
          <c:spPr>
            <a:solidFill>
              <a:schemeClr val="accent1">
                <a:alpha val="85000"/>
              </a:schemeClr>
            </a:solidFill>
            <a:ln w="9525" cap="flat" cmpd="sng" algn="ctr">
              <a:solidFill>
                <a:schemeClr val="accent1">
                  <a:lumMod val="75000"/>
                </a:schemeClr>
              </a:solidFill>
              <a:round/>
            </a:ln>
            <a:effectLst/>
            <a:sp3d contourW="9525">
              <a:contourClr>
                <a:schemeClr val="accent1">
                  <a:lumMod val="75000"/>
                </a:schemeClr>
              </a:contourClr>
            </a:sp3d>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dk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layout/>
                <c15:showLeaderLines val="0"/>
              </c:ext>
            </c:extLst>
          </c:dLbls>
          <c:cat>
            <c:strRef>
              <c:f>Sheet1!$A$2:$A$5</c:f>
              <c:strCache>
                <c:ptCount val="4"/>
                <c:pt idx="0">
                  <c:v>Living in an energy crisis</c:v>
                </c:pt>
                <c:pt idx="1">
                  <c:v>Energy saving is important</c:v>
                </c:pt>
                <c:pt idx="2">
                  <c:v>Opportunity to reduce energy at home</c:v>
                </c:pt>
                <c:pt idx="3">
                  <c:v>Aware  of way to save energy</c:v>
                </c:pt>
              </c:strCache>
            </c:strRef>
          </c:cat>
          <c:val>
            <c:numRef>
              <c:f>Sheet1!$B$2:$B$5</c:f>
              <c:numCache>
                <c:formatCode>General</c:formatCode>
                <c:ptCount val="4"/>
                <c:pt idx="0">
                  <c:v>74</c:v>
                </c:pt>
                <c:pt idx="1">
                  <c:v>80</c:v>
                </c:pt>
                <c:pt idx="2">
                  <c:v>77</c:v>
                </c:pt>
                <c:pt idx="3">
                  <c:v>66</c:v>
                </c:pt>
              </c:numCache>
            </c:numRef>
          </c:val>
          <c:shape val="cone"/>
          <c:extLst xmlns:c16r2="http://schemas.microsoft.com/office/drawing/2015/06/chart">
            <c:ext xmlns:c16="http://schemas.microsoft.com/office/drawing/2014/chart" uri="{C3380CC4-5D6E-409C-BE32-E72D297353CC}">
              <c16:uniqueId val="{00000000-38DD-4C9D-ADE0-A18A62BEE51B}"/>
            </c:ext>
          </c:extLst>
        </c:ser>
        <c:ser>
          <c:idx val="1"/>
          <c:order val="1"/>
          <c:tx>
            <c:strRef>
              <c:f>Sheet1!$C$1</c:f>
              <c:strCache>
                <c:ptCount val="1"/>
                <c:pt idx="0">
                  <c:v>NO</c:v>
                </c:pt>
              </c:strCache>
            </c:strRef>
          </c:tx>
          <c:spPr>
            <a:solidFill>
              <a:schemeClr val="accent2">
                <a:alpha val="85000"/>
              </a:schemeClr>
            </a:solidFill>
            <a:ln w="9525" cap="flat" cmpd="sng" algn="ctr">
              <a:solidFill>
                <a:schemeClr val="accent2">
                  <a:lumMod val="75000"/>
                </a:schemeClr>
              </a:solidFill>
              <a:round/>
            </a:ln>
            <a:effectLst/>
            <a:sp3d contourW="9525">
              <a:contourClr>
                <a:schemeClr val="accent2">
                  <a:lumMod val="75000"/>
                </a:schemeClr>
              </a:contourClr>
            </a:sp3d>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dk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layout/>
                <c15:showLeaderLines val="0"/>
              </c:ext>
            </c:extLst>
          </c:dLbls>
          <c:cat>
            <c:strRef>
              <c:f>Sheet1!$A$2:$A$5</c:f>
              <c:strCache>
                <c:ptCount val="4"/>
                <c:pt idx="0">
                  <c:v>Living in an energy crisis</c:v>
                </c:pt>
                <c:pt idx="1">
                  <c:v>Energy saving is important</c:v>
                </c:pt>
                <c:pt idx="2">
                  <c:v>Opportunity to reduce energy at home</c:v>
                </c:pt>
                <c:pt idx="3">
                  <c:v>Aware  of way to save energy</c:v>
                </c:pt>
              </c:strCache>
            </c:strRef>
          </c:cat>
          <c:val>
            <c:numRef>
              <c:f>Sheet1!$C$2:$C$5</c:f>
              <c:numCache>
                <c:formatCode>General</c:formatCode>
                <c:ptCount val="4"/>
                <c:pt idx="0">
                  <c:v>25</c:v>
                </c:pt>
                <c:pt idx="1">
                  <c:v>19</c:v>
                </c:pt>
                <c:pt idx="2">
                  <c:v>22</c:v>
                </c:pt>
                <c:pt idx="3">
                  <c:v>33</c:v>
                </c:pt>
              </c:numCache>
            </c:numRef>
          </c:val>
          <c:shape val="pyramid"/>
          <c:extLst xmlns:c16r2="http://schemas.microsoft.com/office/drawing/2015/06/chart">
            <c:ext xmlns:c16="http://schemas.microsoft.com/office/drawing/2014/chart" uri="{C3380CC4-5D6E-409C-BE32-E72D297353CC}">
              <c16:uniqueId val="{00000001-38DD-4C9D-ADE0-A18A62BEE51B}"/>
            </c:ext>
          </c:extLst>
        </c:ser>
        <c:dLbls>
          <c:showLegendKey val="0"/>
          <c:showVal val="0"/>
          <c:showCatName val="0"/>
          <c:showSerName val="0"/>
          <c:showPercent val="0"/>
          <c:showBubbleSize val="0"/>
        </c:dLbls>
        <c:gapWidth val="65"/>
        <c:shape val="box"/>
        <c:axId val="1819837200"/>
        <c:axId val="1819849712"/>
        <c:axId val="0"/>
      </c:bar3DChart>
      <c:catAx>
        <c:axId val="1819837200"/>
        <c:scaling>
          <c:orientation val="minMax"/>
        </c:scaling>
        <c:delete val="0"/>
        <c:axPos val="b"/>
        <c:numFmt formatCode="General" sourceLinked="1"/>
        <c:majorTickMark val="none"/>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1197" b="0" i="0" u="none" strike="noStrike" kern="1200" cap="all" baseline="0">
                <a:solidFill>
                  <a:schemeClr val="dk1">
                    <a:lumMod val="75000"/>
                    <a:lumOff val="25000"/>
                  </a:schemeClr>
                </a:solidFill>
                <a:latin typeface="+mn-lt"/>
                <a:ea typeface="+mn-ea"/>
                <a:cs typeface="+mn-cs"/>
              </a:defRPr>
            </a:pPr>
            <a:endParaRPr lang="en-US"/>
          </a:p>
        </c:txPr>
        <c:crossAx val="1819849712"/>
        <c:crosses val="autoZero"/>
        <c:auto val="1"/>
        <c:lblAlgn val="ctr"/>
        <c:lblOffset val="100"/>
        <c:noMultiLvlLbl val="0"/>
      </c:catAx>
      <c:valAx>
        <c:axId val="1819849712"/>
        <c:scaling>
          <c:orientation val="minMax"/>
        </c:scaling>
        <c:delete val="0"/>
        <c:axPos val="l"/>
        <c:majorGridlines>
          <c:spPr>
            <a:ln w="9525" cap="flat" cmpd="sng" algn="ctr">
              <a:solidFill>
                <a:schemeClr val="dk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n-US"/>
          </a:p>
        </c:txPr>
        <c:crossAx val="1819837200"/>
        <c:crosses val="autoZero"/>
        <c:crossBetween val="between"/>
      </c:valAx>
      <c:dTable>
        <c:showHorzBorder val="1"/>
        <c:showVertBorder val="1"/>
        <c:showOutline val="1"/>
        <c:showKeys val="1"/>
        <c:spPr>
          <a:noFill/>
          <a:ln w="9525">
            <a:solidFill>
              <a:schemeClr val="dk1">
                <a:lumMod val="35000"/>
                <a:lumOff val="65000"/>
              </a:schemeClr>
            </a:solidFill>
          </a:ln>
          <a:effectLst/>
        </c:spPr>
        <c:txPr>
          <a:bodyPr rot="0" spcFirstLastPara="1" vertOverflow="ellipsis" vert="horz" wrap="square" anchor="ctr" anchorCtr="1"/>
          <a:lstStyle/>
          <a:p>
            <a:pPr rtl="0">
              <a:defRPr sz="1197" b="0" i="0" u="none" strike="noStrike" kern="1200" baseline="0">
                <a:solidFill>
                  <a:schemeClr val="dk1">
                    <a:lumMod val="75000"/>
                    <a:lumOff val="25000"/>
                  </a:schemeClr>
                </a:solidFill>
                <a:latin typeface="+mn-lt"/>
                <a:ea typeface="+mn-ea"/>
                <a:cs typeface="+mn-cs"/>
              </a:defRPr>
            </a:pPr>
            <a:endParaRPr lang="en-US"/>
          </a:p>
        </c:txPr>
      </c:dTable>
      <c:spPr>
        <a:noFill/>
        <a:ln>
          <a:noFill/>
        </a:ln>
        <a:effectLst/>
      </c:spPr>
    </c:plotArea>
    <c:legend>
      <c:legendPos val="b"/>
      <c:layout/>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n-US"/>
        </a:p>
      </c:txPr>
    </c:legend>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r>
              <a:rPr lang="en-GB" dirty="0"/>
              <a:t>Working Habits of</a:t>
            </a:r>
            <a:r>
              <a:rPr lang="en-GB" baseline="0" dirty="0"/>
              <a:t> Departments </a:t>
            </a:r>
            <a:endParaRPr lang="en-GB" dirty="0"/>
          </a:p>
        </c:rich>
      </c:tx>
      <c:layout/>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manualLayout>
          <c:layoutTarget val="inner"/>
          <c:xMode val="edge"/>
          <c:yMode val="edge"/>
          <c:x val="8.573800712167419E-2"/>
          <c:y val="5.8832768405237011E-2"/>
          <c:w val="0.87520635904565369"/>
          <c:h val="0.76258682301254588"/>
        </c:manualLayout>
      </c:layout>
      <c:barChart>
        <c:barDir val="col"/>
        <c:grouping val="clustered"/>
        <c:varyColors val="0"/>
        <c:ser>
          <c:idx val="0"/>
          <c:order val="0"/>
          <c:tx>
            <c:strRef>
              <c:f>Sheet1!$B$1</c:f>
              <c:strCache>
                <c:ptCount val="1"/>
                <c:pt idx="0">
                  <c:v>YES</c:v>
                </c:pt>
              </c:strCache>
            </c:strRef>
          </c:tx>
          <c:spPr>
            <a:solidFill>
              <a:schemeClr val="accent2">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layout/>
                <c15:showLeaderLines val="1"/>
                <c15:leaderLines>
                  <c:spPr>
                    <a:ln w="9525">
                      <a:solidFill>
                        <a:schemeClr val="dk1">
                          <a:lumMod val="50000"/>
                          <a:lumOff val="50000"/>
                        </a:schemeClr>
                      </a:solidFill>
                    </a:ln>
                    <a:effectLst/>
                  </c:spPr>
                </c15:leaderLines>
              </c:ext>
            </c:extLst>
          </c:dLbls>
          <c:cat>
            <c:strRef>
              <c:f>Sheet1!$A$2:$A$5</c:f>
              <c:strCache>
                <c:ptCount val="4"/>
                <c:pt idx="0">
                  <c:v>Removal of keytag</c:v>
                </c:pt>
                <c:pt idx="1">
                  <c:v>Open drape and curtain while cleaning</c:v>
                </c:pt>
                <c:pt idx="2">
                  <c:v>Running washers and dryers on fully load</c:v>
                </c:pt>
                <c:pt idx="3">
                  <c:v>Opening of chillers and freezer several times</c:v>
                </c:pt>
              </c:strCache>
            </c:strRef>
          </c:cat>
          <c:val>
            <c:numRef>
              <c:f>Sheet1!$B$2:$B$5</c:f>
              <c:numCache>
                <c:formatCode>General</c:formatCode>
                <c:ptCount val="4"/>
                <c:pt idx="0">
                  <c:v>67</c:v>
                </c:pt>
                <c:pt idx="1">
                  <c:v>82</c:v>
                </c:pt>
                <c:pt idx="2">
                  <c:v>80</c:v>
                </c:pt>
                <c:pt idx="3">
                  <c:v>70</c:v>
                </c:pt>
              </c:numCache>
            </c:numRef>
          </c:val>
          <c:extLst xmlns:c16r2="http://schemas.microsoft.com/office/drawing/2015/06/chart">
            <c:ext xmlns:c16="http://schemas.microsoft.com/office/drawing/2014/chart" uri="{C3380CC4-5D6E-409C-BE32-E72D297353CC}">
              <c16:uniqueId val="{00000000-22BC-49FB-BF7C-CC8C928C5026}"/>
            </c:ext>
          </c:extLst>
        </c:ser>
        <c:ser>
          <c:idx val="1"/>
          <c:order val="1"/>
          <c:tx>
            <c:strRef>
              <c:f>Sheet1!$C$1</c:f>
              <c:strCache>
                <c:ptCount val="1"/>
                <c:pt idx="0">
                  <c:v>NO</c:v>
                </c:pt>
              </c:strCache>
            </c:strRef>
          </c:tx>
          <c:spPr>
            <a:solidFill>
              <a:schemeClr val="accent4">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layout/>
                <c15:showLeaderLines val="1"/>
                <c15:leaderLines>
                  <c:spPr>
                    <a:ln w="9525">
                      <a:solidFill>
                        <a:schemeClr val="dk1">
                          <a:lumMod val="50000"/>
                          <a:lumOff val="50000"/>
                        </a:schemeClr>
                      </a:solidFill>
                    </a:ln>
                    <a:effectLst/>
                  </c:spPr>
                </c15:leaderLines>
              </c:ext>
            </c:extLst>
          </c:dLbls>
          <c:cat>
            <c:strRef>
              <c:f>Sheet1!$A$2:$A$5</c:f>
              <c:strCache>
                <c:ptCount val="4"/>
                <c:pt idx="0">
                  <c:v>Removal of keytag</c:v>
                </c:pt>
                <c:pt idx="1">
                  <c:v>Open drape and curtain while cleaning</c:v>
                </c:pt>
                <c:pt idx="2">
                  <c:v>Running washers and dryers on fully load</c:v>
                </c:pt>
                <c:pt idx="3">
                  <c:v>Opening of chillers and freezer several times</c:v>
                </c:pt>
              </c:strCache>
            </c:strRef>
          </c:cat>
          <c:val>
            <c:numRef>
              <c:f>Sheet1!$C$2:$C$5</c:f>
              <c:numCache>
                <c:formatCode>General</c:formatCode>
                <c:ptCount val="4"/>
                <c:pt idx="0">
                  <c:v>32</c:v>
                </c:pt>
                <c:pt idx="1">
                  <c:v>17</c:v>
                </c:pt>
                <c:pt idx="2">
                  <c:v>20</c:v>
                </c:pt>
                <c:pt idx="3">
                  <c:v>30</c:v>
                </c:pt>
              </c:numCache>
            </c:numRef>
          </c:val>
          <c:extLst xmlns:c16r2="http://schemas.microsoft.com/office/drawing/2015/06/chart">
            <c:ext xmlns:c16="http://schemas.microsoft.com/office/drawing/2014/chart" uri="{C3380CC4-5D6E-409C-BE32-E72D297353CC}">
              <c16:uniqueId val="{00000001-22BC-49FB-BF7C-CC8C928C5026}"/>
            </c:ext>
          </c:extLst>
        </c:ser>
        <c:dLbls>
          <c:dLblPos val="inEnd"/>
          <c:showLegendKey val="0"/>
          <c:showVal val="1"/>
          <c:showCatName val="0"/>
          <c:showSerName val="0"/>
          <c:showPercent val="0"/>
          <c:showBubbleSize val="0"/>
        </c:dLbls>
        <c:gapWidth val="65"/>
        <c:axId val="1819848624"/>
        <c:axId val="1819849168"/>
      </c:barChart>
      <c:catAx>
        <c:axId val="1819848624"/>
        <c:scaling>
          <c:orientation val="minMax"/>
        </c:scaling>
        <c:delete val="0"/>
        <c:axPos val="b"/>
        <c:numFmt formatCode="General" sourceLinked="1"/>
        <c:majorTickMark val="none"/>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1197" b="0" i="0" u="none" strike="noStrike" kern="1200" cap="all" baseline="0">
                <a:solidFill>
                  <a:schemeClr val="dk1">
                    <a:lumMod val="75000"/>
                    <a:lumOff val="25000"/>
                  </a:schemeClr>
                </a:solidFill>
                <a:latin typeface="+mn-lt"/>
                <a:ea typeface="+mn-ea"/>
                <a:cs typeface="+mn-cs"/>
              </a:defRPr>
            </a:pPr>
            <a:endParaRPr lang="en-US"/>
          </a:p>
        </c:txPr>
        <c:crossAx val="1819849168"/>
        <c:crosses val="autoZero"/>
        <c:auto val="1"/>
        <c:lblAlgn val="ctr"/>
        <c:lblOffset val="100"/>
        <c:noMultiLvlLbl val="0"/>
      </c:catAx>
      <c:valAx>
        <c:axId val="1819849168"/>
        <c:scaling>
          <c:orientation val="minMax"/>
        </c:scaling>
        <c:delete val="1"/>
        <c:axPos val="l"/>
        <c:majorGridlines>
          <c:spPr>
            <a:ln w="9525" cap="flat" cmpd="sng" algn="ctr">
              <a:gradFill>
                <a:gsLst>
                  <a:gs pos="100000">
                    <a:schemeClr val="dk1">
                      <a:lumMod val="95000"/>
                      <a:lumOff val="5000"/>
                      <a:alpha val="42000"/>
                    </a:schemeClr>
                  </a:gs>
                  <a:gs pos="0">
                    <a:schemeClr val="lt1">
                      <a:lumMod val="75000"/>
                      <a:alpha val="36000"/>
                    </a:schemeClr>
                  </a:gs>
                </a:gsLst>
                <a:lin ang="5400000" scaled="0"/>
              </a:gradFill>
              <a:round/>
            </a:ln>
            <a:effectLst/>
          </c:spPr>
        </c:majorGridlines>
        <c:numFmt formatCode="General" sourceLinked="1"/>
        <c:majorTickMark val="none"/>
        <c:minorTickMark val="none"/>
        <c:tickLblPos val="nextTo"/>
        <c:crossAx val="1819848624"/>
        <c:crosses val="autoZero"/>
        <c:crossBetween val="between"/>
      </c:valAx>
      <c:dTable>
        <c:showHorzBorder val="1"/>
        <c:showVertBorder val="1"/>
        <c:showOutline val="1"/>
        <c:showKeys val="1"/>
        <c:spPr>
          <a:noFill/>
          <a:ln w="9525">
            <a:solidFill>
              <a:schemeClr val="dk1">
                <a:lumMod val="35000"/>
                <a:lumOff val="65000"/>
              </a:schemeClr>
            </a:solidFill>
          </a:ln>
          <a:effectLst/>
        </c:spPr>
        <c:txPr>
          <a:bodyPr rot="0" spcFirstLastPara="1" vertOverflow="ellipsis" vert="horz" wrap="square" anchor="ctr" anchorCtr="1"/>
          <a:lstStyle/>
          <a:p>
            <a:pPr rtl="0">
              <a:defRPr sz="1197" b="0" i="0" u="none" strike="noStrike" kern="1200" baseline="0">
                <a:solidFill>
                  <a:schemeClr val="dk1">
                    <a:lumMod val="75000"/>
                    <a:lumOff val="25000"/>
                  </a:schemeClr>
                </a:solidFill>
                <a:latin typeface="+mn-lt"/>
                <a:ea typeface="+mn-ea"/>
                <a:cs typeface="+mn-cs"/>
              </a:defRPr>
            </a:pPr>
            <a:endParaRPr lang="en-US"/>
          </a:p>
        </c:txPr>
      </c:dTable>
      <c:spPr>
        <a:noFill/>
        <a:ln>
          <a:noFill/>
        </a:ln>
        <a:effectLst/>
      </c:spPr>
    </c:plotArea>
    <c:legend>
      <c:legendPos val="b"/>
      <c:layout/>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n-US"/>
        </a:p>
      </c:txPr>
    </c:legend>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88">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dk1">
        <a:lumMod val="75000"/>
        <a:lumOff val="25000"/>
      </a:schemeClr>
    </cs:fontRef>
    <cs:defRPr sz="1197" kern="1200"/>
  </cs:dataLabel>
  <cs:dataLabelCallout>
    <cs:lnRef idx="0"/>
    <cs:fillRef idx="0"/>
    <cs:effectRef idx="0"/>
    <cs:fontRef idx="minor">
      <a:schemeClr val="lt1"/>
    </cs:fontRef>
    <cs:spPr>
      <a:solidFill>
        <a:schemeClr val="dk1">
          <a:lumMod val="65000"/>
          <a:lumOff val="35000"/>
          <a:alpha val="75000"/>
        </a:schemeClr>
      </a:solidFill>
    </cs:spPr>
    <cs:defRPr sz="1197" b="1" kern="1200"/>
    <cs:bodyPr rot="0" spcFirstLastPara="1" vertOverflow="clip" horzOverflow="clip" vert="horz" wrap="square" lIns="36576" tIns="18288" rIns="36576" bIns="18288" anchor="ctr" anchorCtr="1">
      <a:spAutoFit/>
    </cs:bodyPr>
  </cs:dataLabelCallout>
  <cs:dataPoint>
    <cs:lnRef idx="0">
      <cs:styleClr val="auto"/>
    </cs:lnRef>
    <cs:fillRef idx="0">
      <cs:styleClr val="auto"/>
    </cs:fillRef>
    <cs:effectRef idx="0"/>
    <cs:fontRef idx="minor">
      <a:schemeClr val="dk1"/>
    </cs:fontRef>
    <cs:spPr>
      <a:solidFill>
        <a:schemeClr val="phClr">
          <a:alpha val="85000"/>
        </a:schemeClr>
      </a:solidFill>
      <a:ln w="9525" cap="flat" cmpd="sng" algn="ctr">
        <a:solidFill>
          <a:schemeClr val="phClr">
            <a:lumMod val="75000"/>
          </a:schemeClr>
        </a:solidFill>
        <a:round/>
      </a:ln>
    </cs:spPr>
  </cs:dataPoint>
  <cs:dataPoint3D>
    <cs:lnRef idx="0">
      <cs:styleClr val="auto"/>
    </cs:lnRef>
    <cs:fillRef idx="0">
      <cs:styleClr val="auto"/>
    </cs:fillRef>
    <cs:effectRef idx="0">
      <cs:styleClr val="auto"/>
    </cs:effectRef>
    <cs:fontRef idx="minor">
      <a:schemeClr val="dk1"/>
    </cs:fontRef>
    <cs:spPr>
      <a:solidFill>
        <a:schemeClr val="phClr">
          <a:alpha val="85000"/>
        </a:schemeClr>
      </a:solidFill>
      <a:ln w="9525" cap="flat" cmpd="sng" algn="ctr">
        <a:solidFill>
          <a:schemeClr val="phClr">
            <a:lumMod val="75000"/>
          </a:schemeClr>
        </a:solidFill>
        <a:round/>
      </a:ln>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spPr>
      <a:solidFill>
        <a:schemeClr val="lt1">
          <a:lumMod val="95000"/>
        </a:schemeClr>
      </a:solidFill>
      <a:sp3d/>
    </cs:spPr>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5000"/>
            <a:lumOff val="95000"/>
          </a:schemeClr>
        </a:solidFill>
        <a:round/>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05">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defRPr sz="1197" b="1" i="0" u="none" strike="noStrike" kern="1200" baseline="0"/>
  </cs:dataLabel>
  <cs:dataLabelCallout>
    <cs:lnRef idx="0"/>
    <cs:fillRef idx="0"/>
    <cs:effectRef idx="0"/>
    <cs:fontRef idx="minor">
      <a:schemeClr val="lt1"/>
    </cs:fontRef>
    <cs:spPr>
      <a:solidFill>
        <a:schemeClr val="dk1">
          <a:lumMod val="65000"/>
          <a:lumOff val="35000"/>
          <a:alpha val="75000"/>
        </a:schemeClr>
      </a:solidFill>
    </cs:spPr>
    <cs:defRPr sz="1197"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
  <cs:dataPoint3D>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diagrams/_rels/data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image" Target="../media/image6.png"/></Relationships>
</file>

<file path=ppt/diagrams/_rels/drawing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image" Target="../media/image6.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7AC4C6-6FB1-4E2C-8DC2-99E32264AA22}" type="doc">
      <dgm:prSet loTypeId="urn:microsoft.com/office/officeart/2005/8/layout/process4" loCatId="list" qsTypeId="urn:microsoft.com/office/officeart/2005/8/quickstyle/simple4" qsCatId="simple" csTypeId="urn:microsoft.com/office/officeart/2005/8/colors/accent1_2" csCatId="accent1" phldr="1"/>
      <dgm:spPr/>
      <dgm:t>
        <a:bodyPr/>
        <a:lstStyle/>
        <a:p>
          <a:endParaRPr lang="en-GB"/>
        </a:p>
      </dgm:t>
    </dgm:pt>
    <dgm:pt modelId="{9584B504-D9D0-478B-9CCC-0FEB5F951A20}">
      <dgm:prSet phldrT="[Text]"/>
      <dgm:spPr/>
      <dgm:t>
        <a:bodyPr/>
        <a:lstStyle/>
        <a:p>
          <a:r>
            <a:rPr lang="en-GB" dirty="0"/>
            <a:t>Quantitative </a:t>
          </a:r>
        </a:p>
      </dgm:t>
    </dgm:pt>
    <dgm:pt modelId="{C18D2877-CF16-44C9-9F0F-854083CF374C}" type="parTrans" cxnId="{D91749CA-C25B-4EC7-AC6C-AB455B6AA7DB}">
      <dgm:prSet/>
      <dgm:spPr/>
      <dgm:t>
        <a:bodyPr/>
        <a:lstStyle/>
        <a:p>
          <a:endParaRPr lang="en-GB"/>
        </a:p>
      </dgm:t>
    </dgm:pt>
    <dgm:pt modelId="{311DEDF1-C636-4066-809B-906C3ACC5D6F}" type="sibTrans" cxnId="{D91749CA-C25B-4EC7-AC6C-AB455B6AA7DB}">
      <dgm:prSet/>
      <dgm:spPr/>
      <dgm:t>
        <a:bodyPr/>
        <a:lstStyle/>
        <a:p>
          <a:endParaRPr lang="en-GB"/>
        </a:p>
      </dgm:t>
    </dgm:pt>
    <dgm:pt modelId="{0C17F7DB-C584-4388-9A95-D35302CEEE1E}">
      <dgm:prSet phldrT="[Text]"/>
      <dgm:spPr/>
      <dgm:t>
        <a:bodyPr/>
        <a:lstStyle/>
        <a:p>
          <a:r>
            <a:rPr lang="en-GB" dirty="0"/>
            <a:t>Surveys</a:t>
          </a:r>
        </a:p>
      </dgm:t>
    </dgm:pt>
    <dgm:pt modelId="{6FA9678E-D943-4BC1-B31B-7CC41FCBE061}" type="parTrans" cxnId="{CEF31560-4189-479F-A293-BB3ED9112761}">
      <dgm:prSet/>
      <dgm:spPr/>
      <dgm:t>
        <a:bodyPr/>
        <a:lstStyle/>
        <a:p>
          <a:endParaRPr lang="en-GB"/>
        </a:p>
      </dgm:t>
    </dgm:pt>
    <dgm:pt modelId="{B77DAF32-D0EE-4438-ABC0-6A9529E64C67}" type="sibTrans" cxnId="{CEF31560-4189-479F-A293-BB3ED9112761}">
      <dgm:prSet/>
      <dgm:spPr/>
      <dgm:t>
        <a:bodyPr/>
        <a:lstStyle/>
        <a:p>
          <a:endParaRPr lang="en-GB"/>
        </a:p>
      </dgm:t>
    </dgm:pt>
    <dgm:pt modelId="{F5409683-0442-4092-AE6A-F588E5E98B24}" type="pres">
      <dgm:prSet presAssocID="{6A7AC4C6-6FB1-4E2C-8DC2-99E32264AA22}" presName="Name0" presStyleCnt="0">
        <dgm:presLayoutVars>
          <dgm:dir/>
          <dgm:animLvl val="lvl"/>
          <dgm:resizeHandles val="exact"/>
        </dgm:presLayoutVars>
      </dgm:prSet>
      <dgm:spPr/>
      <dgm:t>
        <a:bodyPr/>
        <a:lstStyle/>
        <a:p>
          <a:endParaRPr lang="en-US"/>
        </a:p>
      </dgm:t>
    </dgm:pt>
    <dgm:pt modelId="{CCEF4F56-66DE-4579-B976-3D8ACFFE08B0}" type="pres">
      <dgm:prSet presAssocID="{0C17F7DB-C584-4388-9A95-D35302CEEE1E}" presName="boxAndChildren" presStyleCnt="0"/>
      <dgm:spPr/>
    </dgm:pt>
    <dgm:pt modelId="{C012089F-3AA8-4FEE-8DF9-33FC2A86D907}" type="pres">
      <dgm:prSet presAssocID="{0C17F7DB-C584-4388-9A95-D35302CEEE1E}" presName="parentTextBox" presStyleLbl="node1" presStyleIdx="0" presStyleCnt="2"/>
      <dgm:spPr/>
      <dgm:t>
        <a:bodyPr/>
        <a:lstStyle/>
        <a:p>
          <a:endParaRPr lang="en-US"/>
        </a:p>
      </dgm:t>
    </dgm:pt>
    <dgm:pt modelId="{0482C4F6-E2F4-49B4-9182-1D5D40276676}" type="pres">
      <dgm:prSet presAssocID="{311DEDF1-C636-4066-809B-906C3ACC5D6F}" presName="sp" presStyleCnt="0"/>
      <dgm:spPr/>
    </dgm:pt>
    <dgm:pt modelId="{F618A536-408B-420A-A775-FC1837463B6B}" type="pres">
      <dgm:prSet presAssocID="{9584B504-D9D0-478B-9CCC-0FEB5F951A20}" presName="arrowAndChildren" presStyleCnt="0"/>
      <dgm:spPr/>
    </dgm:pt>
    <dgm:pt modelId="{8D7FB058-CD86-4FC7-BFB5-83FF7D351CB0}" type="pres">
      <dgm:prSet presAssocID="{9584B504-D9D0-478B-9CCC-0FEB5F951A20}" presName="parentTextArrow" presStyleLbl="node1" presStyleIdx="1" presStyleCnt="2" custLinFactNeighborX="-341" custLinFactNeighborY="-1886"/>
      <dgm:spPr/>
      <dgm:t>
        <a:bodyPr/>
        <a:lstStyle/>
        <a:p>
          <a:endParaRPr lang="en-US"/>
        </a:p>
      </dgm:t>
    </dgm:pt>
  </dgm:ptLst>
  <dgm:cxnLst>
    <dgm:cxn modelId="{D91749CA-C25B-4EC7-AC6C-AB455B6AA7DB}" srcId="{6A7AC4C6-6FB1-4E2C-8DC2-99E32264AA22}" destId="{9584B504-D9D0-478B-9CCC-0FEB5F951A20}" srcOrd="0" destOrd="0" parTransId="{C18D2877-CF16-44C9-9F0F-854083CF374C}" sibTransId="{311DEDF1-C636-4066-809B-906C3ACC5D6F}"/>
    <dgm:cxn modelId="{15AAF457-E7A5-4758-9E20-2D10098CDB2F}" type="presOf" srcId="{6A7AC4C6-6FB1-4E2C-8DC2-99E32264AA22}" destId="{F5409683-0442-4092-AE6A-F588E5E98B24}" srcOrd="0" destOrd="0" presId="urn:microsoft.com/office/officeart/2005/8/layout/process4"/>
    <dgm:cxn modelId="{C72383FD-23FF-4874-A46C-D9346027F6A7}" type="presOf" srcId="{9584B504-D9D0-478B-9CCC-0FEB5F951A20}" destId="{8D7FB058-CD86-4FC7-BFB5-83FF7D351CB0}" srcOrd="0" destOrd="0" presId="urn:microsoft.com/office/officeart/2005/8/layout/process4"/>
    <dgm:cxn modelId="{CEF31560-4189-479F-A293-BB3ED9112761}" srcId="{6A7AC4C6-6FB1-4E2C-8DC2-99E32264AA22}" destId="{0C17F7DB-C584-4388-9A95-D35302CEEE1E}" srcOrd="1" destOrd="0" parTransId="{6FA9678E-D943-4BC1-B31B-7CC41FCBE061}" sibTransId="{B77DAF32-D0EE-4438-ABC0-6A9529E64C67}"/>
    <dgm:cxn modelId="{EB03FE16-EA23-49C5-9792-5A53BE833F26}" type="presOf" srcId="{0C17F7DB-C584-4388-9A95-D35302CEEE1E}" destId="{C012089F-3AA8-4FEE-8DF9-33FC2A86D907}" srcOrd="0" destOrd="0" presId="urn:microsoft.com/office/officeart/2005/8/layout/process4"/>
    <dgm:cxn modelId="{20B9E761-1BF9-4139-B67B-E5BEBDF2AE94}" type="presParOf" srcId="{F5409683-0442-4092-AE6A-F588E5E98B24}" destId="{CCEF4F56-66DE-4579-B976-3D8ACFFE08B0}" srcOrd="0" destOrd="0" presId="urn:microsoft.com/office/officeart/2005/8/layout/process4"/>
    <dgm:cxn modelId="{846BB5A2-FCB4-44C6-B07F-5332889F1CD0}" type="presParOf" srcId="{CCEF4F56-66DE-4579-B976-3D8ACFFE08B0}" destId="{C012089F-3AA8-4FEE-8DF9-33FC2A86D907}" srcOrd="0" destOrd="0" presId="urn:microsoft.com/office/officeart/2005/8/layout/process4"/>
    <dgm:cxn modelId="{78B10DB8-6CE7-4B4C-80F9-9078E0CB7E1F}" type="presParOf" srcId="{F5409683-0442-4092-AE6A-F588E5E98B24}" destId="{0482C4F6-E2F4-49B4-9182-1D5D40276676}" srcOrd="1" destOrd="0" presId="urn:microsoft.com/office/officeart/2005/8/layout/process4"/>
    <dgm:cxn modelId="{9314D976-99BA-44B1-A4D9-7C8236AC530F}" type="presParOf" srcId="{F5409683-0442-4092-AE6A-F588E5E98B24}" destId="{F618A536-408B-420A-A775-FC1837463B6B}" srcOrd="2" destOrd="0" presId="urn:microsoft.com/office/officeart/2005/8/layout/process4"/>
    <dgm:cxn modelId="{61D1F57C-1027-44C2-925F-0DAA42623513}" type="presParOf" srcId="{F618A536-408B-420A-A775-FC1837463B6B}" destId="{8D7FB058-CD86-4FC7-BFB5-83FF7D351CB0}"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81E37F3-7002-4021-A8C1-9A0344C17AC0}" type="doc">
      <dgm:prSet loTypeId="urn:microsoft.com/office/officeart/2008/layout/AlternatingHexagons" loCatId="list" qsTypeId="urn:microsoft.com/office/officeart/2005/8/quickstyle/simple1" qsCatId="simple" csTypeId="urn:microsoft.com/office/officeart/2005/8/colors/accent2_3" csCatId="accent2" phldr="1"/>
      <dgm:spPr/>
      <dgm:t>
        <a:bodyPr/>
        <a:lstStyle/>
        <a:p>
          <a:endParaRPr lang="en-GB"/>
        </a:p>
      </dgm:t>
    </dgm:pt>
    <dgm:pt modelId="{A9CB5331-C910-48AA-9434-379942CEAA7A}">
      <dgm:prSet phldrT="[Text]" custT="1"/>
      <dgm:spPr/>
      <dgm:t>
        <a:bodyPr/>
        <a:lstStyle/>
        <a:p>
          <a:r>
            <a:rPr lang="en-GB" sz="2000" b="1" dirty="0" smtClean="0"/>
            <a:t>What is the role of BMS</a:t>
          </a:r>
          <a:endParaRPr lang="en-GB" sz="2000" b="1" dirty="0"/>
        </a:p>
      </dgm:t>
    </dgm:pt>
    <dgm:pt modelId="{293245AE-C114-4FD3-9730-46DE9F78EA49}" type="parTrans" cxnId="{7F0AE4C1-C7CE-48E2-A78A-E419647E6FC7}">
      <dgm:prSet/>
      <dgm:spPr/>
      <dgm:t>
        <a:bodyPr/>
        <a:lstStyle/>
        <a:p>
          <a:endParaRPr lang="en-GB"/>
        </a:p>
      </dgm:t>
    </dgm:pt>
    <dgm:pt modelId="{5609F161-A23A-470D-898F-C45D8270A3F8}" type="sibTrans" cxnId="{7F0AE4C1-C7CE-48E2-A78A-E419647E6FC7}">
      <dgm:prSet/>
      <dgm:spPr>
        <a:blipFill rotWithShape="0">
          <a:blip xmlns:r="http://schemas.openxmlformats.org/officeDocument/2006/relationships" r:embed="rId1"/>
          <a:stretch>
            <a:fillRect/>
          </a:stretch>
        </a:blipFill>
      </dgm:spPr>
      <dgm:t>
        <a:bodyPr/>
        <a:lstStyle/>
        <a:p>
          <a:endParaRPr lang="en-GB"/>
        </a:p>
      </dgm:t>
    </dgm:pt>
    <dgm:pt modelId="{D5988AFE-CFA4-493D-B951-4AD6257309AE}">
      <dgm:prSet phldrT="[Text]" custT="1"/>
      <dgm:spPr/>
      <dgm:t>
        <a:bodyPr/>
        <a:lstStyle/>
        <a:p>
          <a:r>
            <a:rPr lang="en-GB" sz="2000" b="1" dirty="0" smtClean="0"/>
            <a:t>How do we go about its correct implementation</a:t>
          </a:r>
          <a:endParaRPr lang="en-GB" sz="2000" b="1" dirty="0"/>
        </a:p>
      </dgm:t>
    </dgm:pt>
    <dgm:pt modelId="{32DB864F-EEE6-4EEA-816C-278C19D6E362}" type="parTrans" cxnId="{26542990-FC3F-4764-A908-68A4C574A40F}">
      <dgm:prSet/>
      <dgm:spPr/>
      <dgm:t>
        <a:bodyPr/>
        <a:lstStyle/>
        <a:p>
          <a:endParaRPr lang="en-GB"/>
        </a:p>
      </dgm:t>
    </dgm:pt>
    <dgm:pt modelId="{9B756051-4FF6-4197-99DF-DCA8ABEA1648}" type="sibTrans" cxnId="{26542990-FC3F-4764-A908-68A4C574A40F}">
      <dgm:prSet/>
      <dgm:spPr>
        <a:blipFill rotWithShape="0">
          <a:blip xmlns:r="http://schemas.openxmlformats.org/officeDocument/2006/relationships" r:embed="rId2"/>
          <a:stretch>
            <a:fillRect/>
          </a:stretch>
        </a:blipFill>
      </dgm:spPr>
      <dgm:t>
        <a:bodyPr/>
        <a:lstStyle/>
        <a:p>
          <a:endParaRPr lang="en-GB"/>
        </a:p>
      </dgm:t>
    </dgm:pt>
    <dgm:pt modelId="{3B909EBE-2D23-432C-B80F-C6AFBE8668D9}" type="pres">
      <dgm:prSet presAssocID="{B81E37F3-7002-4021-A8C1-9A0344C17AC0}" presName="Name0" presStyleCnt="0">
        <dgm:presLayoutVars>
          <dgm:chMax/>
          <dgm:chPref/>
          <dgm:dir/>
          <dgm:animLvl val="lvl"/>
        </dgm:presLayoutVars>
      </dgm:prSet>
      <dgm:spPr/>
      <dgm:t>
        <a:bodyPr/>
        <a:lstStyle/>
        <a:p>
          <a:endParaRPr lang="en-US"/>
        </a:p>
      </dgm:t>
    </dgm:pt>
    <dgm:pt modelId="{5092C06E-79FD-4EA2-B1DE-089E2B7A2887}" type="pres">
      <dgm:prSet presAssocID="{A9CB5331-C910-48AA-9434-379942CEAA7A}" presName="composite" presStyleCnt="0"/>
      <dgm:spPr/>
      <dgm:t>
        <a:bodyPr/>
        <a:lstStyle/>
        <a:p>
          <a:endParaRPr lang="en-US"/>
        </a:p>
      </dgm:t>
    </dgm:pt>
    <dgm:pt modelId="{E3ED67B8-8B85-474E-AF8B-49740DBD0FC1}" type="pres">
      <dgm:prSet presAssocID="{A9CB5331-C910-48AA-9434-379942CEAA7A}" presName="Parent1" presStyleLbl="node1" presStyleIdx="0" presStyleCnt="4">
        <dgm:presLayoutVars>
          <dgm:chMax val="1"/>
          <dgm:chPref val="1"/>
          <dgm:bulletEnabled val="1"/>
        </dgm:presLayoutVars>
      </dgm:prSet>
      <dgm:spPr/>
      <dgm:t>
        <a:bodyPr/>
        <a:lstStyle/>
        <a:p>
          <a:endParaRPr lang="en-US"/>
        </a:p>
      </dgm:t>
    </dgm:pt>
    <dgm:pt modelId="{6A2F8FB1-8E89-449D-A04A-F649B1AFEC21}" type="pres">
      <dgm:prSet presAssocID="{A9CB5331-C910-48AA-9434-379942CEAA7A}" presName="Childtext1" presStyleLbl="revTx" presStyleIdx="0" presStyleCnt="2">
        <dgm:presLayoutVars>
          <dgm:chMax val="0"/>
          <dgm:chPref val="0"/>
          <dgm:bulletEnabled val="1"/>
        </dgm:presLayoutVars>
      </dgm:prSet>
      <dgm:spPr/>
      <dgm:t>
        <a:bodyPr/>
        <a:lstStyle/>
        <a:p>
          <a:endParaRPr lang="en-US"/>
        </a:p>
      </dgm:t>
    </dgm:pt>
    <dgm:pt modelId="{767294C2-9586-45D1-9F4B-AFC978DAE79F}" type="pres">
      <dgm:prSet presAssocID="{A9CB5331-C910-48AA-9434-379942CEAA7A}" presName="BalanceSpacing" presStyleCnt="0"/>
      <dgm:spPr/>
      <dgm:t>
        <a:bodyPr/>
        <a:lstStyle/>
        <a:p>
          <a:endParaRPr lang="en-US"/>
        </a:p>
      </dgm:t>
    </dgm:pt>
    <dgm:pt modelId="{D0A5F50D-9CE5-4E8C-9858-5F6F5537666B}" type="pres">
      <dgm:prSet presAssocID="{A9CB5331-C910-48AA-9434-379942CEAA7A}" presName="BalanceSpacing1" presStyleCnt="0"/>
      <dgm:spPr/>
      <dgm:t>
        <a:bodyPr/>
        <a:lstStyle/>
        <a:p>
          <a:endParaRPr lang="en-US"/>
        </a:p>
      </dgm:t>
    </dgm:pt>
    <dgm:pt modelId="{1B34D360-55F5-4AED-87A3-515FA72F5FFB}" type="pres">
      <dgm:prSet presAssocID="{5609F161-A23A-470D-898F-C45D8270A3F8}" presName="Accent1Text" presStyleLbl="node1" presStyleIdx="1" presStyleCnt="4" custLinFactNeighborY="0"/>
      <dgm:spPr/>
      <dgm:t>
        <a:bodyPr/>
        <a:lstStyle/>
        <a:p>
          <a:endParaRPr lang="en-US"/>
        </a:p>
      </dgm:t>
    </dgm:pt>
    <dgm:pt modelId="{57A8B6B9-3D47-4729-9E11-A8895D54EB66}" type="pres">
      <dgm:prSet presAssocID="{5609F161-A23A-470D-898F-C45D8270A3F8}" presName="spaceBetweenRectangles" presStyleCnt="0"/>
      <dgm:spPr/>
      <dgm:t>
        <a:bodyPr/>
        <a:lstStyle/>
        <a:p>
          <a:endParaRPr lang="en-US"/>
        </a:p>
      </dgm:t>
    </dgm:pt>
    <dgm:pt modelId="{1859E03A-0E05-4C57-B3CB-1F6F9F82827F}" type="pres">
      <dgm:prSet presAssocID="{D5988AFE-CFA4-493D-B951-4AD6257309AE}" presName="composite" presStyleCnt="0"/>
      <dgm:spPr/>
      <dgm:t>
        <a:bodyPr/>
        <a:lstStyle/>
        <a:p>
          <a:endParaRPr lang="en-US"/>
        </a:p>
      </dgm:t>
    </dgm:pt>
    <dgm:pt modelId="{0D1A94EA-09D7-4873-9FC4-62D2C3545D60}" type="pres">
      <dgm:prSet presAssocID="{D5988AFE-CFA4-493D-B951-4AD6257309AE}" presName="Parent1" presStyleLbl="node1" presStyleIdx="2" presStyleCnt="4">
        <dgm:presLayoutVars>
          <dgm:chMax val="1"/>
          <dgm:chPref val="1"/>
          <dgm:bulletEnabled val="1"/>
        </dgm:presLayoutVars>
      </dgm:prSet>
      <dgm:spPr/>
      <dgm:t>
        <a:bodyPr/>
        <a:lstStyle/>
        <a:p>
          <a:endParaRPr lang="en-US"/>
        </a:p>
      </dgm:t>
    </dgm:pt>
    <dgm:pt modelId="{92A2CD5D-0B4C-4E24-B0CF-4504FD0BA411}" type="pres">
      <dgm:prSet presAssocID="{D5988AFE-CFA4-493D-B951-4AD6257309AE}" presName="Childtext1" presStyleLbl="revTx" presStyleIdx="1" presStyleCnt="2">
        <dgm:presLayoutVars>
          <dgm:chMax val="0"/>
          <dgm:chPref val="0"/>
          <dgm:bulletEnabled val="1"/>
        </dgm:presLayoutVars>
      </dgm:prSet>
      <dgm:spPr/>
      <dgm:t>
        <a:bodyPr/>
        <a:lstStyle/>
        <a:p>
          <a:endParaRPr lang="en-US"/>
        </a:p>
      </dgm:t>
    </dgm:pt>
    <dgm:pt modelId="{51F41B93-A822-4639-A948-7CC4C5C0062E}" type="pres">
      <dgm:prSet presAssocID="{D5988AFE-CFA4-493D-B951-4AD6257309AE}" presName="BalanceSpacing" presStyleCnt="0"/>
      <dgm:spPr/>
      <dgm:t>
        <a:bodyPr/>
        <a:lstStyle/>
        <a:p>
          <a:endParaRPr lang="en-US"/>
        </a:p>
      </dgm:t>
    </dgm:pt>
    <dgm:pt modelId="{DE8D84D0-4F03-427D-8942-36D424FBEB49}" type="pres">
      <dgm:prSet presAssocID="{D5988AFE-CFA4-493D-B951-4AD6257309AE}" presName="BalanceSpacing1" presStyleCnt="0"/>
      <dgm:spPr/>
      <dgm:t>
        <a:bodyPr/>
        <a:lstStyle/>
        <a:p>
          <a:endParaRPr lang="en-US"/>
        </a:p>
      </dgm:t>
    </dgm:pt>
    <dgm:pt modelId="{BC0942E4-DE63-4921-A973-548D32311A9F}" type="pres">
      <dgm:prSet presAssocID="{9B756051-4FF6-4197-99DF-DCA8ABEA1648}" presName="Accent1Text" presStyleLbl="node1" presStyleIdx="3" presStyleCnt="4" custLinFactNeighborY="0"/>
      <dgm:spPr/>
      <dgm:t>
        <a:bodyPr/>
        <a:lstStyle/>
        <a:p>
          <a:endParaRPr lang="en-US"/>
        </a:p>
      </dgm:t>
    </dgm:pt>
  </dgm:ptLst>
  <dgm:cxnLst>
    <dgm:cxn modelId="{70AA229F-AB4F-4279-A735-E739DCA50DFC}" type="presOf" srcId="{A9CB5331-C910-48AA-9434-379942CEAA7A}" destId="{E3ED67B8-8B85-474E-AF8B-49740DBD0FC1}" srcOrd="0" destOrd="0" presId="urn:microsoft.com/office/officeart/2008/layout/AlternatingHexagons"/>
    <dgm:cxn modelId="{26542990-FC3F-4764-A908-68A4C574A40F}" srcId="{B81E37F3-7002-4021-A8C1-9A0344C17AC0}" destId="{D5988AFE-CFA4-493D-B951-4AD6257309AE}" srcOrd="1" destOrd="0" parTransId="{32DB864F-EEE6-4EEA-816C-278C19D6E362}" sibTransId="{9B756051-4FF6-4197-99DF-DCA8ABEA1648}"/>
    <dgm:cxn modelId="{7F0AE4C1-C7CE-48E2-A78A-E419647E6FC7}" srcId="{B81E37F3-7002-4021-A8C1-9A0344C17AC0}" destId="{A9CB5331-C910-48AA-9434-379942CEAA7A}" srcOrd="0" destOrd="0" parTransId="{293245AE-C114-4FD3-9730-46DE9F78EA49}" sibTransId="{5609F161-A23A-470D-898F-C45D8270A3F8}"/>
    <dgm:cxn modelId="{C5A93D01-DCD9-46EA-A89C-A41F6B12187F}" type="presOf" srcId="{9B756051-4FF6-4197-99DF-DCA8ABEA1648}" destId="{BC0942E4-DE63-4921-A973-548D32311A9F}" srcOrd="0" destOrd="0" presId="urn:microsoft.com/office/officeart/2008/layout/AlternatingHexagons"/>
    <dgm:cxn modelId="{97437D81-2174-4946-AD02-949B8365FF3B}" type="presOf" srcId="{B81E37F3-7002-4021-A8C1-9A0344C17AC0}" destId="{3B909EBE-2D23-432C-B80F-C6AFBE8668D9}" srcOrd="0" destOrd="0" presId="urn:microsoft.com/office/officeart/2008/layout/AlternatingHexagons"/>
    <dgm:cxn modelId="{BFF9AD06-E00D-47D6-AD1B-4D7097195D5C}" type="presOf" srcId="{5609F161-A23A-470D-898F-C45D8270A3F8}" destId="{1B34D360-55F5-4AED-87A3-515FA72F5FFB}" srcOrd="0" destOrd="0" presId="urn:microsoft.com/office/officeart/2008/layout/AlternatingHexagons"/>
    <dgm:cxn modelId="{33AF8791-E8C4-4104-930A-7FF302F28562}" type="presOf" srcId="{D5988AFE-CFA4-493D-B951-4AD6257309AE}" destId="{0D1A94EA-09D7-4873-9FC4-62D2C3545D60}" srcOrd="0" destOrd="0" presId="urn:microsoft.com/office/officeart/2008/layout/AlternatingHexagons"/>
    <dgm:cxn modelId="{86E0ED8B-7B7D-4D79-89D0-AC4BDB82D39D}" type="presParOf" srcId="{3B909EBE-2D23-432C-B80F-C6AFBE8668D9}" destId="{5092C06E-79FD-4EA2-B1DE-089E2B7A2887}" srcOrd="0" destOrd="0" presId="urn:microsoft.com/office/officeart/2008/layout/AlternatingHexagons"/>
    <dgm:cxn modelId="{78D5190A-98A2-4997-A560-5BE05A2ACF22}" type="presParOf" srcId="{5092C06E-79FD-4EA2-B1DE-089E2B7A2887}" destId="{E3ED67B8-8B85-474E-AF8B-49740DBD0FC1}" srcOrd="0" destOrd="0" presId="urn:microsoft.com/office/officeart/2008/layout/AlternatingHexagons"/>
    <dgm:cxn modelId="{0B7BF963-4DF3-47BE-A708-D7C59F87B7BE}" type="presParOf" srcId="{5092C06E-79FD-4EA2-B1DE-089E2B7A2887}" destId="{6A2F8FB1-8E89-449D-A04A-F649B1AFEC21}" srcOrd="1" destOrd="0" presId="urn:microsoft.com/office/officeart/2008/layout/AlternatingHexagons"/>
    <dgm:cxn modelId="{8D0ED208-C3E5-4095-8205-58F5B265F963}" type="presParOf" srcId="{5092C06E-79FD-4EA2-B1DE-089E2B7A2887}" destId="{767294C2-9586-45D1-9F4B-AFC978DAE79F}" srcOrd="2" destOrd="0" presId="urn:microsoft.com/office/officeart/2008/layout/AlternatingHexagons"/>
    <dgm:cxn modelId="{82B9062B-5D29-41CA-9409-AAF356E124DE}" type="presParOf" srcId="{5092C06E-79FD-4EA2-B1DE-089E2B7A2887}" destId="{D0A5F50D-9CE5-4E8C-9858-5F6F5537666B}" srcOrd="3" destOrd="0" presId="urn:microsoft.com/office/officeart/2008/layout/AlternatingHexagons"/>
    <dgm:cxn modelId="{7E5E8CAA-477D-48B0-9712-66D0BBBCE2E1}" type="presParOf" srcId="{5092C06E-79FD-4EA2-B1DE-089E2B7A2887}" destId="{1B34D360-55F5-4AED-87A3-515FA72F5FFB}" srcOrd="4" destOrd="0" presId="urn:microsoft.com/office/officeart/2008/layout/AlternatingHexagons"/>
    <dgm:cxn modelId="{081DB924-1261-44D1-B6F0-6D6584B0FD7F}" type="presParOf" srcId="{3B909EBE-2D23-432C-B80F-C6AFBE8668D9}" destId="{57A8B6B9-3D47-4729-9E11-A8895D54EB66}" srcOrd="1" destOrd="0" presId="urn:microsoft.com/office/officeart/2008/layout/AlternatingHexagons"/>
    <dgm:cxn modelId="{FF5F2F8C-2A2E-44E2-B630-2CC92FB879D3}" type="presParOf" srcId="{3B909EBE-2D23-432C-B80F-C6AFBE8668D9}" destId="{1859E03A-0E05-4C57-B3CB-1F6F9F82827F}" srcOrd="2" destOrd="0" presId="urn:microsoft.com/office/officeart/2008/layout/AlternatingHexagons"/>
    <dgm:cxn modelId="{3B8C16F7-A9E6-47BE-B932-49629E1EC104}" type="presParOf" srcId="{1859E03A-0E05-4C57-B3CB-1F6F9F82827F}" destId="{0D1A94EA-09D7-4873-9FC4-62D2C3545D60}" srcOrd="0" destOrd="0" presId="urn:microsoft.com/office/officeart/2008/layout/AlternatingHexagons"/>
    <dgm:cxn modelId="{12139BD2-13FC-471D-8EDB-700C09909B12}" type="presParOf" srcId="{1859E03A-0E05-4C57-B3CB-1F6F9F82827F}" destId="{92A2CD5D-0B4C-4E24-B0CF-4504FD0BA411}" srcOrd="1" destOrd="0" presId="urn:microsoft.com/office/officeart/2008/layout/AlternatingHexagons"/>
    <dgm:cxn modelId="{75A6738F-636A-401E-9C46-D3F7B72D814F}" type="presParOf" srcId="{1859E03A-0E05-4C57-B3CB-1F6F9F82827F}" destId="{51F41B93-A822-4639-A948-7CC4C5C0062E}" srcOrd="2" destOrd="0" presId="urn:microsoft.com/office/officeart/2008/layout/AlternatingHexagons"/>
    <dgm:cxn modelId="{12F9C8EE-1372-46C8-B3F0-86311B1D739B}" type="presParOf" srcId="{1859E03A-0E05-4C57-B3CB-1F6F9F82827F}" destId="{DE8D84D0-4F03-427D-8942-36D424FBEB49}" srcOrd="3" destOrd="0" presId="urn:microsoft.com/office/officeart/2008/layout/AlternatingHexagons"/>
    <dgm:cxn modelId="{5DB25BCF-5D80-41C2-847E-DA424C4896A3}" type="presParOf" srcId="{1859E03A-0E05-4C57-B3CB-1F6F9F82827F}" destId="{BC0942E4-DE63-4921-A973-548D32311A9F}" srcOrd="4" destOrd="0" presId="urn:microsoft.com/office/officeart/2008/layout/AlternatingHexagon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6112C4E-7317-49CB-A222-108DFB73D323}"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GB"/>
        </a:p>
      </dgm:t>
    </dgm:pt>
    <dgm:pt modelId="{ED986D4D-B7DD-4D1E-86DE-F5D29C90E4DE}">
      <dgm:prSet/>
      <dgm:spPr/>
      <dgm:t>
        <a:bodyPr/>
        <a:lstStyle/>
        <a:p>
          <a:r>
            <a:rPr lang="en-GB" dirty="0" smtClean="0"/>
            <a:t>BMS is possible at Tamassa. The maintenance team will be able to obtain automated reading through a control point. </a:t>
          </a:r>
          <a:endParaRPr lang="en-GB" dirty="0"/>
        </a:p>
      </dgm:t>
    </dgm:pt>
    <dgm:pt modelId="{9CD9E0EF-7312-48BF-A99E-BD3817F04203}" type="parTrans" cxnId="{C06A3BAD-8718-4A40-ADBF-89A8D9870BFB}">
      <dgm:prSet/>
      <dgm:spPr/>
      <dgm:t>
        <a:bodyPr/>
        <a:lstStyle/>
        <a:p>
          <a:endParaRPr lang="en-GB"/>
        </a:p>
      </dgm:t>
    </dgm:pt>
    <dgm:pt modelId="{F352A98E-061E-41BC-AB88-8B022CAF7DDA}" type="sibTrans" cxnId="{C06A3BAD-8718-4A40-ADBF-89A8D9870BFB}">
      <dgm:prSet/>
      <dgm:spPr/>
      <dgm:t>
        <a:bodyPr/>
        <a:lstStyle/>
        <a:p>
          <a:endParaRPr lang="en-GB"/>
        </a:p>
      </dgm:t>
    </dgm:pt>
    <dgm:pt modelId="{8DC916E3-0727-4E8B-AB9E-31F9F2F75E31}">
      <dgm:prSet/>
      <dgm:spPr/>
      <dgm:t>
        <a:bodyPr/>
        <a:lstStyle/>
        <a:p>
          <a:r>
            <a:rPr lang="en-GB" dirty="0" smtClean="0"/>
            <a:t>It will be possible to reduce energy consumption by 15 %</a:t>
          </a:r>
          <a:endParaRPr lang="en-GB" dirty="0"/>
        </a:p>
      </dgm:t>
    </dgm:pt>
    <dgm:pt modelId="{10EBAF3C-2E54-49B9-980C-E461D5D1CB6B}" type="parTrans" cxnId="{AC1F6EB8-9B4B-43CD-A6BB-F9F82739A700}">
      <dgm:prSet/>
      <dgm:spPr/>
      <dgm:t>
        <a:bodyPr/>
        <a:lstStyle/>
        <a:p>
          <a:endParaRPr lang="en-GB"/>
        </a:p>
      </dgm:t>
    </dgm:pt>
    <dgm:pt modelId="{C679D46F-BBB2-4A86-8AF0-A9D43D8D9710}" type="sibTrans" cxnId="{AC1F6EB8-9B4B-43CD-A6BB-F9F82739A700}">
      <dgm:prSet/>
      <dgm:spPr/>
      <dgm:t>
        <a:bodyPr/>
        <a:lstStyle/>
        <a:p>
          <a:endParaRPr lang="en-GB"/>
        </a:p>
      </dgm:t>
    </dgm:pt>
    <dgm:pt modelId="{5572F450-4D19-44CF-BAFC-6B968DB713BD}">
      <dgm:prSet/>
      <dgm:spPr/>
      <dgm:t>
        <a:bodyPr/>
        <a:lstStyle/>
        <a:p>
          <a:r>
            <a:rPr lang="en-GB" dirty="0" smtClean="0"/>
            <a:t>It will be possible to reduce carbon emission that will minimise negative environment impact.</a:t>
          </a:r>
          <a:endParaRPr lang="en-GB" dirty="0"/>
        </a:p>
      </dgm:t>
    </dgm:pt>
    <dgm:pt modelId="{705B787B-AAD1-4186-92C8-798E4D87E885}" type="parTrans" cxnId="{66BA1E41-7C09-412A-943E-3B8F70F7BEDE}">
      <dgm:prSet/>
      <dgm:spPr/>
      <dgm:t>
        <a:bodyPr/>
        <a:lstStyle/>
        <a:p>
          <a:endParaRPr lang="en-GB"/>
        </a:p>
      </dgm:t>
    </dgm:pt>
    <dgm:pt modelId="{BA7DF230-779D-41D1-9C87-B3D6BFD46C5A}" type="sibTrans" cxnId="{66BA1E41-7C09-412A-943E-3B8F70F7BEDE}">
      <dgm:prSet/>
      <dgm:spPr/>
      <dgm:t>
        <a:bodyPr/>
        <a:lstStyle/>
        <a:p>
          <a:endParaRPr lang="en-GB"/>
        </a:p>
      </dgm:t>
    </dgm:pt>
    <dgm:pt modelId="{52375C52-661A-44EF-ABE1-A6250DFF0589}" type="pres">
      <dgm:prSet presAssocID="{26112C4E-7317-49CB-A222-108DFB73D323}" presName="Name0" presStyleCnt="0">
        <dgm:presLayoutVars>
          <dgm:chMax val="7"/>
          <dgm:chPref val="7"/>
          <dgm:dir/>
        </dgm:presLayoutVars>
      </dgm:prSet>
      <dgm:spPr/>
      <dgm:t>
        <a:bodyPr/>
        <a:lstStyle/>
        <a:p>
          <a:endParaRPr lang="en-US"/>
        </a:p>
      </dgm:t>
    </dgm:pt>
    <dgm:pt modelId="{287626A8-9A10-4AE7-B510-131030013A19}" type="pres">
      <dgm:prSet presAssocID="{26112C4E-7317-49CB-A222-108DFB73D323}" presName="Name1" presStyleCnt="0"/>
      <dgm:spPr/>
    </dgm:pt>
    <dgm:pt modelId="{C013357E-5DB9-4A97-8BE6-146F0D0FBFF5}" type="pres">
      <dgm:prSet presAssocID="{26112C4E-7317-49CB-A222-108DFB73D323}" presName="cycle" presStyleCnt="0"/>
      <dgm:spPr/>
    </dgm:pt>
    <dgm:pt modelId="{B5E02D38-E890-405E-B1AC-66AF7165C54B}" type="pres">
      <dgm:prSet presAssocID="{26112C4E-7317-49CB-A222-108DFB73D323}" presName="srcNode" presStyleLbl="node1" presStyleIdx="0" presStyleCnt="3"/>
      <dgm:spPr/>
    </dgm:pt>
    <dgm:pt modelId="{FE228F52-5200-49FC-8522-7ABFC5E92E2F}" type="pres">
      <dgm:prSet presAssocID="{26112C4E-7317-49CB-A222-108DFB73D323}" presName="conn" presStyleLbl="parChTrans1D2" presStyleIdx="0" presStyleCnt="1"/>
      <dgm:spPr/>
      <dgm:t>
        <a:bodyPr/>
        <a:lstStyle/>
        <a:p>
          <a:endParaRPr lang="en-US"/>
        </a:p>
      </dgm:t>
    </dgm:pt>
    <dgm:pt modelId="{E67DF674-6683-4302-9ACE-D9E541A5E740}" type="pres">
      <dgm:prSet presAssocID="{26112C4E-7317-49CB-A222-108DFB73D323}" presName="extraNode" presStyleLbl="node1" presStyleIdx="0" presStyleCnt="3"/>
      <dgm:spPr/>
    </dgm:pt>
    <dgm:pt modelId="{E997142F-D038-4550-A2D2-BA9B65C4F500}" type="pres">
      <dgm:prSet presAssocID="{26112C4E-7317-49CB-A222-108DFB73D323}" presName="dstNode" presStyleLbl="node1" presStyleIdx="0" presStyleCnt="3"/>
      <dgm:spPr/>
    </dgm:pt>
    <dgm:pt modelId="{C0E7EF90-6144-4041-B2E2-40D934B278E0}" type="pres">
      <dgm:prSet presAssocID="{ED986D4D-B7DD-4D1E-86DE-F5D29C90E4DE}" presName="text_1" presStyleLbl="node1" presStyleIdx="0" presStyleCnt="3">
        <dgm:presLayoutVars>
          <dgm:bulletEnabled val="1"/>
        </dgm:presLayoutVars>
      </dgm:prSet>
      <dgm:spPr/>
      <dgm:t>
        <a:bodyPr/>
        <a:lstStyle/>
        <a:p>
          <a:endParaRPr lang="en-US"/>
        </a:p>
      </dgm:t>
    </dgm:pt>
    <dgm:pt modelId="{4B8B502E-D770-44F7-A4B6-C215494754D1}" type="pres">
      <dgm:prSet presAssocID="{ED986D4D-B7DD-4D1E-86DE-F5D29C90E4DE}" presName="accent_1" presStyleCnt="0"/>
      <dgm:spPr/>
    </dgm:pt>
    <dgm:pt modelId="{FFA3B3D4-2484-4859-8AB1-7719EF33E532}" type="pres">
      <dgm:prSet presAssocID="{ED986D4D-B7DD-4D1E-86DE-F5D29C90E4DE}" presName="accentRepeatNode" presStyleLbl="solidFgAcc1" presStyleIdx="0" presStyleCnt="3"/>
      <dgm:spPr/>
    </dgm:pt>
    <dgm:pt modelId="{0271D1FB-30D4-4F2B-B541-A82E6BE61C62}" type="pres">
      <dgm:prSet presAssocID="{8DC916E3-0727-4E8B-AB9E-31F9F2F75E31}" presName="text_2" presStyleLbl="node1" presStyleIdx="1" presStyleCnt="3">
        <dgm:presLayoutVars>
          <dgm:bulletEnabled val="1"/>
        </dgm:presLayoutVars>
      </dgm:prSet>
      <dgm:spPr/>
      <dgm:t>
        <a:bodyPr/>
        <a:lstStyle/>
        <a:p>
          <a:endParaRPr lang="en-US"/>
        </a:p>
      </dgm:t>
    </dgm:pt>
    <dgm:pt modelId="{45CA7A4B-637D-4747-860C-A910B3EB93F4}" type="pres">
      <dgm:prSet presAssocID="{8DC916E3-0727-4E8B-AB9E-31F9F2F75E31}" presName="accent_2" presStyleCnt="0"/>
      <dgm:spPr/>
    </dgm:pt>
    <dgm:pt modelId="{9B8364EB-7645-4171-8345-98C59F5B979A}" type="pres">
      <dgm:prSet presAssocID="{8DC916E3-0727-4E8B-AB9E-31F9F2F75E31}" presName="accentRepeatNode" presStyleLbl="solidFgAcc1" presStyleIdx="1" presStyleCnt="3"/>
      <dgm:spPr/>
    </dgm:pt>
    <dgm:pt modelId="{42653B09-11E6-431B-BE62-469BDCBDFD6A}" type="pres">
      <dgm:prSet presAssocID="{5572F450-4D19-44CF-BAFC-6B968DB713BD}" presName="text_3" presStyleLbl="node1" presStyleIdx="2" presStyleCnt="3">
        <dgm:presLayoutVars>
          <dgm:bulletEnabled val="1"/>
        </dgm:presLayoutVars>
      </dgm:prSet>
      <dgm:spPr/>
      <dgm:t>
        <a:bodyPr/>
        <a:lstStyle/>
        <a:p>
          <a:endParaRPr lang="en-US"/>
        </a:p>
      </dgm:t>
    </dgm:pt>
    <dgm:pt modelId="{D6D5715D-540A-4F26-A189-64E1FA4BFD0C}" type="pres">
      <dgm:prSet presAssocID="{5572F450-4D19-44CF-BAFC-6B968DB713BD}" presName="accent_3" presStyleCnt="0"/>
      <dgm:spPr/>
    </dgm:pt>
    <dgm:pt modelId="{8D238363-5B00-4DC0-89F0-B51B7B6C371A}" type="pres">
      <dgm:prSet presAssocID="{5572F450-4D19-44CF-BAFC-6B968DB713BD}" presName="accentRepeatNode" presStyleLbl="solidFgAcc1" presStyleIdx="2" presStyleCnt="3"/>
      <dgm:spPr/>
    </dgm:pt>
  </dgm:ptLst>
  <dgm:cxnLst>
    <dgm:cxn modelId="{5A40FA74-0BAD-42AE-B47B-CA991708CCED}" type="presOf" srcId="{8DC916E3-0727-4E8B-AB9E-31F9F2F75E31}" destId="{0271D1FB-30D4-4F2B-B541-A82E6BE61C62}" srcOrd="0" destOrd="0" presId="urn:microsoft.com/office/officeart/2008/layout/VerticalCurvedList"/>
    <dgm:cxn modelId="{40CCFB68-42A1-406D-8CAE-39CF537479E8}" type="presOf" srcId="{5572F450-4D19-44CF-BAFC-6B968DB713BD}" destId="{42653B09-11E6-431B-BE62-469BDCBDFD6A}" srcOrd="0" destOrd="0" presId="urn:microsoft.com/office/officeart/2008/layout/VerticalCurvedList"/>
    <dgm:cxn modelId="{156302C6-DA58-433B-8205-588C7F30EF3C}" type="presOf" srcId="{26112C4E-7317-49CB-A222-108DFB73D323}" destId="{52375C52-661A-44EF-ABE1-A6250DFF0589}" srcOrd="0" destOrd="0" presId="urn:microsoft.com/office/officeart/2008/layout/VerticalCurvedList"/>
    <dgm:cxn modelId="{94C91F9B-AD42-4C45-9892-9BDC6D2824E0}" type="presOf" srcId="{ED986D4D-B7DD-4D1E-86DE-F5D29C90E4DE}" destId="{C0E7EF90-6144-4041-B2E2-40D934B278E0}" srcOrd="0" destOrd="0" presId="urn:microsoft.com/office/officeart/2008/layout/VerticalCurvedList"/>
    <dgm:cxn modelId="{C06A3BAD-8718-4A40-ADBF-89A8D9870BFB}" srcId="{26112C4E-7317-49CB-A222-108DFB73D323}" destId="{ED986D4D-B7DD-4D1E-86DE-F5D29C90E4DE}" srcOrd="0" destOrd="0" parTransId="{9CD9E0EF-7312-48BF-A99E-BD3817F04203}" sibTransId="{F352A98E-061E-41BC-AB88-8B022CAF7DDA}"/>
    <dgm:cxn modelId="{AC1F6EB8-9B4B-43CD-A6BB-F9F82739A700}" srcId="{26112C4E-7317-49CB-A222-108DFB73D323}" destId="{8DC916E3-0727-4E8B-AB9E-31F9F2F75E31}" srcOrd="1" destOrd="0" parTransId="{10EBAF3C-2E54-49B9-980C-E461D5D1CB6B}" sibTransId="{C679D46F-BBB2-4A86-8AF0-A9D43D8D9710}"/>
    <dgm:cxn modelId="{1FC0C4C0-3ECE-47E4-9EC0-DDE62894831C}" type="presOf" srcId="{F352A98E-061E-41BC-AB88-8B022CAF7DDA}" destId="{FE228F52-5200-49FC-8522-7ABFC5E92E2F}" srcOrd="0" destOrd="0" presId="urn:microsoft.com/office/officeart/2008/layout/VerticalCurvedList"/>
    <dgm:cxn modelId="{66BA1E41-7C09-412A-943E-3B8F70F7BEDE}" srcId="{26112C4E-7317-49CB-A222-108DFB73D323}" destId="{5572F450-4D19-44CF-BAFC-6B968DB713BD}" srcOrd="2" destOrd="0" parTransId="{705B787B-AAD1-4186-92C8-798E4D87E885}" sibTransId="{BA7DF230-779D-41D1-9C87-B3D6BFD46C5A}"/>
    <dgm:cxn modelId="{A807E694-DA70-45F2-B125-9D07B768356E}" type="presParOf" srcId="{52375C52-661A-44EF-ABE1-A6250DFF0589}" destId="{287626A8-9A10-4AE7-B510-131030013A19}" srcOrd="0" destOrd="0" presId="urn:microsoft.com/office/officeart/2008/layout/VerticalCurvedList"/>
    <dgm:cxn modelId="{D113D28C-D3C5-45BD-910F-04864CA677BB}" type="presParOf" srcId="{287626A8-9A10-4AE7-B510-131030013A19}" destId="{C013357E-5DB9-4A97-8BE6-146F0D0FBFF5}" srcOrd="0" destOrd="0" presId="urn:microsoft.com/office/officeart/2008/layout/VerticalCurvedList"/>
    <dgm:cxn modelId="{D5EF1EC9-6671-4769-9497-EBB04CE65856}" type="presParOf" srcId="{C013357E-5DB9-4A97-8BE6-146F0D0FBFF5}" destId="{B5E02D38-E890-405E-B1AC-66AF7165C54B}" srcOrd="0" destOrd="0" presId="urn:microsoft.com/office/officeart/2008/layout/VerticalCurvedList"/>
    <dgm:cxn modelId="{A3181234-EA46-4E32-93B2-1A35BCEBDB08}" type="presParOf" srcId="{C013357E-5DB9-4A97-8BE6-146F0D0FBFF5}" destId="{FE228F52-5200-49FC-8522-7ABFC5E92E2F}" srcOrd="1" destOrd="0" presId="urn:microsoft.com/office/officeart/2008/layout/VerticalCurvedList"/>
    <dgm:cxn modelId="{41386222-6940-495D-8225-FF410BB1A0A2}" type="presParOf" srcId="{C013357E-5DB9-4A97-8BE6-146F0D0FBFF5}" destId="{E67DF674-6683-4302-9ACE-D9E541A5E740}" srcOrd="2" destOrd="0" presId="urn:microsoft.com/office/officeart/2008/layout/VerticalCurvedList"/>
    <dgm:cxn modelId="{FC4B499B-12D4-4613-BD92-3D916C62D7A6}" type="presParOf" srcId="{C013357E-5DB9-4A97-8BE6-146F0D0FBFF5}" destId="{E997142F-D038-4550-A2D2-BA9B65C4F500}" srcOrd="3" destOrd="0" presId="urn:microsoft.com/office/officeart/2008/layout/VerticalCurvedList"/>
    <dgm:cxn modelId="{D2D77B3C-83DA-4C3F-AFFC-A05116D0F631}" type="presParOf" srcId="{287626A8-9A10-4AE7-B510-131030013A19}" destId="{C0E7EF90-6144-4041-B2E2-40D934B278E0}" srcOrd="1" destOrd="0" presId="urn:microsoft.com/office/officeart/2008/layout/VerticalCurvedList"/>
    <dgm:cxn modelId="{A830A18B-5C07-4954-9CA2-07A6E6D31D0F}" type="presParOf" srcId="{287626A8-9A10-4AE7-B510-131030013A19}" destId="{4B8B502E-D770-44F7-A4B6-C215494754D1}" srcOrd="2" destOrd="0" presId="urn:microsoft.com/office/officeart/2008/layout/VerticalCurvedList"/>
    <dgm:cxn modelId="{5B2D856C-C1A3-4E9E-906A-2C943A41F9FA}" type="presParOf" srcId="{4B8B502E-D770-44F7-A4B6-C215494754D1}" destId="{FFA3B3D4-2484-4859-8AB1-7719EF33E532}" srcOrd="0" destOrd="0" presId="urn:microsoft.com/office/officeart/2008/layout/VerticalCurvedList"/>
    <dgm:cxn modelId="{B1D69E18-27A8-4026-916A-479F90D2FBA5}" type="presParOf" srcId="{287626A8-9A10-4AE7-B510-131030013A19}" destId="{0271D1FB-30D4-4F2B-B541-A82E6BE61C62}" srcOrd="3" destOrd="0" presId="urn:microsoft.com/office/officeart/2008/layout/VerticalCurvedList"/>
    <dgm:cxn modelId="{215A0BCC-3A7A-44C0-B49E-E2AC16E37917}" type="presParOf" srcId="{287626A8-9A10-4AE7-B510-131030013A19}" destId="{45CA7A4B-637D-4747-860C-A910B3EB93F4}" srcOrd="4" destOrd="0" presId="urn:microsoft.com/office/officeart/2008/layout/VerticalCurvedList"/>
    <dgm:cxn modelId="{528B9269-93C8-477F-9EA2-13109B130657}" type="presParOf" srcId="{45CA7A4B-637D-4747-860C-A910B3EB93F4}" destId="{9B8364EB-7645-4171-8345-98C59F5B979A}" srcOrd="0" destOrd="0" presId="urn:microsoft.com/office/officeart/2008/layout/VerticalCurvedList"/>
    <dgm:cxn modelId="{B7347AF9-15DA-4D88-8602-DEC05C845485}" type="presParOf" srcId="{287626A8-9A10-4AE7-B510-131030013A19}" destId="{42653B09-11E6-431B-BE62-469BDCBDFD6A}" srcOrd="5" destOrd="0" presId="urn:microsoft.com/office/officeart/2008/layout/VerticalCurvedList"/>
    <dgm:cxn modelId="{5200A0E7-7FB9-4D95-83E6-E76041EF3908}" type="presParOf" srcId="{287626A8-9A10-4AE7-B510-131030013A19}" destId="{D6D5715D-540A-4F26-A189-64E1FA4BFD0C}" srcOrd="6" destOrd="0" presId="urn:microsoft.com/office/officeart/2008/layout/VerticalCurvedList"/>
    <dgm:cxn modelId="{176546C1-6F5C-48FE-9ED3-2DA815764A35}" type="presParOf" srcId="{D6D5715D-540A-4F26-A189-64E1FA4BFD0C}" destId="{8D238363-5B00-4DC0-89F0-B51B7B6C371A}"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DB9ABF3-0153-4568-8171-3B430D498B03}" type="doc">
      <dgm:prSet loTypeId="urn:microsoft.com/office/officeart/2009/3/layout/StepUpProcess" loCatId="process" qsTypeId="urn:microsoft.com/office/officeart/2005/8/quickstyle/simple2" qsCatId="simple" csTypeId="urn:microsoft.com/office/officeart/2005/8/colors/accent2_2" csCatId="accent2" phldr="1"/>
      <dgm:spPr/>
      <dgm:t>
        <a:bodyPr/>
        <a:lstStyle/>
        <a:p>
          <a:endParaRPr lang="en-GB"/>
        </a:p>
      </dgm:t>
    </dgm:pt>
    <dgm:pt modelId="{CEC3AB22-D143-4FB2-A85C-23D90A36237D}">
      <dgm:prSet phldrT="[Text]"/>
      <dgm:spPr/>
      <dgm:t>
        <a:bodyPr/>
        <a:lstStyle/>
        <a:p>
          <a:r>
            <a:rPr lang="en-GB" dirty="0">
              <a:solidFill>
                <a:schemeClr val="bg1"/>
              </a:solidFill>
            </a:rPr>
            <a:t>80 % of the staffs are aware about energy conservation practices</a:t>
          </a:r>
        </a:p>
      </dgm:t>
    </dgm:pt>
    <dgm:pt modelId="{B9A8F198-A568-48C5-B7AF-6E1DCF1DE16D}" type="parTrans" cxnId="{F4DA477F-3165-44EC-8A8E-48ED477B075B}">
      <dgm:prSet/>
      <dgm:spPr/>
      <dgm:t>
        <a:bodyPr/>
        <a:lstStyle/>
        <a:p>
          <a:endParaRPr lang="en-GB"/>
        </a:p>
      </dgm:t>
    </dgm:pt>
    <dgm:pt modelId="{F87F31D7-6670-42AC-BBC6-657A3C56A90F}" type="sibTrans" cxnId="{F4DA477F-3165-44EC-8A8E-48ED477B075B}">
      <dgm:prSet/>
      <dgm:spPr/>
      <dgm:t>
        <a:bodyPr/>
        <a:lstStyle/>
        <a:p>
          <a:endParaRPr lang="en-GB"/>
        </a:p>
      </dgm:t>
    </dgm:pt>
    <dgm:pt modelId="{831EE548-DA35-48E5-9B59-448CD5983979}">
      <dgm:prSet phldrT="[Text]"/>
      <dgm:spPr/>
      <dgm:t>
        <a:bodyPr/>
        <a:lstStyle/>
        <a:p>
          <a:r>
            <a:rPr lang="en-GB" dirty="0">
              <a:solidFill>
                <a:schemeClr val="bg1"/>
              </a:solidFill>
            </a:rPr>
            <a:t>BMS will help to achieve 75 % operational efficiency</a:t>
          </a:r>
        </a:p>
      </dgm:t>
    </dgm:pt>
    <dgm:pt modelId="{7415F648-E385-4EEB-B944-53DB11154D28}" type="parTrans" cxnId="{4FA3A083-EF1E-43EC-BB9A-F65B2AA775DF}">
      <dgm:prSet/>
      <dgm:spPr/>
      <dgm:t>
        <a:bodyPr/>
        <a:lstStyle/>
        <a:p>
          <a:endParaRPr lang="en-GB"/>
        </a:p>
      </dgm:t>
    </dgm:pt>
    <dgm:pt modelId="{38FD3C53-3CEC-4DD2-810F-FF4E4F07EB6B}" type="sibTrans" cxnId="{4FA3A083-EF1E-43EC-BB9A-F65B2AA775DF}">
      <dgm:prSet/>
      <dgm:spPr/>
      <dgm:t>
        <a:bodyPr/>
        <a:lstStyle/>
        <a:p>
          <a:endParaRPr lang="en-GB"/>
        </a:p>
      </dgm:t>
    </dgm:pt>
    <dgm:pt modelId="{6337AA71-4192-4CC9-8815-27EBD0C59A01}">
      <dgm:prSet phldrT="[Text]"/>
      <dgm:spPr/>
      <dgm:t>
        <a:bodyPr/>
        <a:lstStyle/>
        <a:p>
          <a:r>
            <a:rPr lang="en-GB" dirty="0" smtClean="0">
              <a:solidFill>
                <a:schemeClr val="bg1"/>
              </a:solidFill>
            </a:rPr>
            <a:t> It will Ease the </a:t>
          </a:r>
          <a:r>
            <a:rPr lang="en-GB" dirty="0">
              <a:solidFill>
                <a:schemeClr val="bg1"/>
              </a:solidFill>
            </a:rPr>
            <a:t>work </a:t>
          </a:r>
          <a:r>
            <a:rPr lang="en-GB" dirty="0" smtClean="0">
              <a:solidFill>
                <a:schemeClr val="bg1"/>
              </a:solidFill>
            </a:rPr>
            <a:t> of  the maintenance team</a:t>
          </a:r>
          <a:endParaRPr lang="en-GB" dirty="0">
            <a:solidFill>
              <a:schemeClr val="bg1"/>
            </a:solidFill>
          </a:endParaRPr>
        </a:p>
      </dgm:t>
    </dgm:pt>
    <dgm:pt modelId="{CDDE46A6-49C2-41B1-B95D-BE3492ABB0DB}" type="parTrans" cxnId="{1A40AE45-823E-4851-8F74-7A72AF665CC7}">
      <dgm:prSet/>
      <dgm:spPr/>
      <dgm:t>
        <a:bodyPr/>
        <a:lstStyle/>
        <a:p>
          <a:endParaRPr lang="en-GB"/>
        </a:p>
      </dgm:t>
    </dgm:pt>
    <dgm:pt modelId="{5C303523-9072-466B-BC8A-52EB5FF28943}" type="sibTrans" cxnId="{1A40AE45-823E-4851-8F74-7A72AF665CC7}">
      <dgm:prSet/>
      <dgm:spPr/>
      <dgm:t>
        <a:bodyPr/>
        <a:lstStyle/>
        <a:p>
          <a:endParaRPr lang="en-GB"/>
        </a:p>
      </dgm:t>
    </dgm:pt>
    <dgm:pt modelId="{323B2D0F-3653-481A-8813-6BE65FCA225E}" type="pres">
      <dgm:prSet presAssocID="{1DB9ABF3-0153-4568-8171-3B430D498B03}" presName="rootnode" presStyleCnt="0">
        <dgm:presLayoutVars>
          <dgm:chMax/>
          <dgm:chPref/>
          <dgm:dir/>
          <dgm:animLvl val="lvl"/>
        </dgm:presLayoutVars>
      </dgm:prSet>
      <dgm:spPr/>
      <dgm:t>
        <a:bodyPr/>
        <a:lstStyle/>
        <a:p>
          <a:endParaRPr lang="en-US"/>
        </a:p>
      </dgm:t>
    </dgm:pt>
    <dgm:pt modelId="{342ACB35-DC9A-4683-AF68-86DF6CA8A535}" type="pres">
      <dgm:prSet presAssocID="{CEC3AB22-D143-4FB2-A85C-23D90A36237D}" presName="composite" presStyleCnt="0"/>
      <dgm:spPr/>
    </dgm:pt>
    <dgm:pt modelId="{04A9988F-7D1A-409C-8266-31D5AD051519}" type="pres">
      <dgm:prSet presAssocID="{CEC3AB22-D143-4FB2-A85C-23D90A36237D}" presName="LShape" presStyleLbl="alignNode1" presStyleIdx="0" presStyleCnt="5"/>
      <dgm:spPr/>
    </dgm:pt>
    <dgm:pt modelId="{8F87AACD-C3D2-445D-965F-1F94A3816A5A}" type="pres">
      <dgm:prSet presAssocID="{CEC3AB22-D143-4FB2-A85C-23D90A36237D}" presName="ParentText" presStyleLbl="revTx" presStyleIdx="0" presStyleCnt="3">
        <dgm:presLayoutVars>
          <dgm:chMax val="0"/>
          <dgm:chPref val="0"/>
          <dgm:bulletEnabled val="1"/>
        </dgm:presLayoutVars>
      </dgm:prSet>
      <dgm:spPr/>
      <dgm:t>
        <a:bodyPr/>
        <a:lstStyle/>
        <a:p>
          <a:endParaRPr lang="en-US"/>
        </a:p>
      </dgm:t>
    </dgm:pt>
    <dgm:pt modelId="{55DED31C-A9C9-42A6-9C0D-6F61F0DDA261}" type="pres">
      <dgm:prSet presAssocID="{CEC3AB22-D143-4FB2-A85C-23D90A36237D}" presName="Triangle" presStyleLbl="alignNode1" presStyleIdx="1" presStyleCnt="5"/>
      <dgm:spPr/>
    </dgm:pt>
    <dgm:pt modelId="{F240CAA5-07F8-474C-87AD-7A42BE6355DF}" type="pres">
      <dgm:prSet presAssocID="{F87F31D7-6670-42AC-BBC6-657A3C56A90F}" presName="sibTrans" presStyleCnt="0"/>
      <dgm:spPr/>
    </dgm:pt>
    <dgm:pt modelId="{154E2771-09B9-42A4-9945-CE46F353502D}" type="pres">
      <dgm:prSet presAssocID="{F87F31D7-6670-42AC-BBC6-657A3C56A90F}" presName="space" presStyleCnt="0"/>
      <dgm:spPr/>
    </dgm:pt>
    <dgm:pt modelId="{50AE06B3-72A7-4D34-96A9-2CC00AA90286}" type="pres">
      <dgm:prSet presAssocID="{831EE548-DA35-48E5-9B59-448CD5983979}" presName="composite" presStyleCnt="0"/>
      <dgm:spPr/>
    </dgm:pt>
    <dgm:pt modelId="{DEFA26E2-9633-4BBD-BE48-3E2B432B9C29}" type="pres">
      <dgm:prSet presAssocID="{831EE548-DA35-48E5-9B59-448CD5983979}" presName="LShape" presStyleLbl="alignNode1" presStyleIdx="2" presStyleCnt="5"/>
      <dgm:spPr/>
    </dgm:pt>
    <dgm:pt modelId="{6EFF3D4C-55FA-44D0-8820-8BFAF50FF954}" type="pres">
      <dgm:prSet presAssocID="{831EE548-DA35-48E5-9B59-448CD5983979}" presName="ParentText" presStyleLbl="revTx" presStyleIdx="1" presStyleCnt="3">
        <dgm:presLayoutVars>
          <dgm:chMax val="0"/>
          <dgm:chPref val="0"/>
          <dgm:bulletEnabled val="1"/>
        </dgm:presLayoutVars>
      </dgm:prSet>
      <dgm:spPr/>
      <dgm:t>
        <a:bodyPr/>
        <a:lstStyle/>
        <a:p>
          <a:endParaRPr lang="en-US"/>
        </a:p>
      </dgm:t>
    </dgm:pt>
    <dgm:pt modelId="{4BF58F98-5C98-4017-933A-1E3395DDA9DA}" type="pres">
      <dgm:prSet presAssocID="{831EE548-DA35-48E5-9B59-448CD5983979}" presName="Triangle" presStyleLbl="alignNode1" presStyleIdx="3" presStyleCnt="5"/>
      <dgm:spPr/>
    </dgm:pt>
    <dgm:pt modelId="{C31DC055-C16E-450C-B3C7-0B2B0A76F797}" type="pres">
      <dgm:prSet presAssocID="{38FD3C53-3CEC-4DD2-810F-FF4E4F07EB6B}" presName="sibTrans" presStyleCnt="0"/>
      <dgm:spPr/>
    </dgm:pt>
    <dgm:pt modelId="{F3696886-C7BF-4FF9-85D5-A0B43B3A026A}" type="pres">
      <dgm:prSet presAssocID="{38FD3C53-3CEC-4DD2-810F-FF4E4F07EB6B}" presName="space" presStyleCnt="0"/>
      <dgm:spPr/>
    </dgm:pt>
    <dgm:pt modelId="{82109A68-367A-4CE2-B1B4-2E12CD462D5A}" type="pres">
      <dgm:prSet presAssocID="{6337AA71-4192-4CC9-8815-27EBD0C59A01}" presName="composite" presStyleCnt="0"/>
      <dgm:spPr/>
    </dgm:pt>
    <dgm:pt modelId="{2A5744E9-C71B-48A2-BCDB-5C2A9FD72876}" type="pres">
      <dgm:prSet presAssocID="{6337AA71-4192-4CC9-8815-27EBD0C59A01}" presName="LShape" presStyleLbl="alignNode1" presStyleIdx="4" presStyleCnt="5"/>
      <dgm:spPr/>
    </dgm:pt>
    <dgm:pt modelId="{0A487B8D-12AE-4D28-992E-8C9E0DFD1E95}" type="pres">
      <dgm:prSet presAssocID="{6337AA71-4192-4CC9-8815-27EBD0C59A01}" presName="ParentText" presStyleLbl="revTx" presStyleIdx="2" presStyleCnt="3">
        <dgm:presLayoutVars>
          <dgm:chMax val="0"/>
          <dgm:chPref val="0"/>
          <dgm:bulletEnabled val="1"/>
        </dgm:presLayoutVars>
      </dgm:prSet>
      <dgm:spPr/>
      <dgm:t>
        <a:bodyPr/>
        <a:lstStyle/>
        <a:p>
          <a:endParaRPr lang="en-US"/>
        </a:p>
      </dgm:t>
    </dgm:pt>
  </dgm:ptLst>
  <dgm:cxnLst>
    <dgm:cxn modelId="{4FA3A083-EF1E-43EC-BB9A-F65B2AA775DF}" srcId="{1DB9ABF3-0153-4568-8171-3B430D498B03}" destId="{831EE548-DA35-48E5-9B59-448CD5983979}" srcOrd="1" destOrd="0" parTransId="{7415F648-E385-4EEB-B944-53DB11154D28}" sibTransId="{38FD3C53-3CEC-4DD2-810F-FF4E4F07EB6B}"/>
    <dgm:cxn modelId="{6A6E8A38-20CA-45EC-ADC9-0ABEEEF33DFF}" type="presOf" srcId="{CEC3AB22-D143-4FB2-A85C-23D90A36237D}" destId="{8F87AACD-C3D2-445D-965F-1F94A3816A5A}" srcOrd="0" destOrd="0" presId="urn:microsoft.com/office/officeart/2009/3/layout/StepUpProcess"/>
    <dgm:cxn modelId="{DF98E53C-AA4C-486B-8E45-236B1FFCDE42}" type="presOf" srcId="{6337AA71-4192-4CC9-8815-27EBD0C59A01}" destId="{0A487B8D-12AE-4D28-992E-8C9E0DFD1E95}" srcOrd="0" destOrd="0" presId="urn:microsoft.com/office/officeart/2009/3/layout/StepUpProcess"/>
    <dgm:cxn modelId="{3D902DEB-26A8-4912-9234-C6E0321AC1F7}" type="presOf" srcId="{1DB9ABF3-0153-4568-8171-3B430D498B03}" destId="{323B2D0F-3653-481A-8813-6BE65FCA225E}" srcOrd="0" destOrd="0" presId="urn:microsoft.com/office/officeart/2009/3/layout/StepUpProcess"/>
    <dgm:cxn modelId="{F4DA477F-3165-44EC-8A8E-48ED477B075B}" srcId="{1DB9ABF3-0153-4568-8171-3B430D498B03}" destId="{CEC3AB22-D143-4FB2-A85C-23D90A36237D}" srcOrd="0" destOrd="0" parTransId="{B9A8F198-A568-48C5-B7AF-6E1DCF1DE16D}" sibTransId="{F87F31D7-6670-42AC-BBC6-657A3C56A90F}"/>
    <dgm:cxn modelId="{1A40AE45-823E-4851-8F74-7A72AF665CC7}" srcId="{1DB9ABF3-0153-4568-8171-3B430D498B03}" destId="{6337AA71-4192-4CC9-8815-27EBD0C59A01}" srcOrd="2" destOrd="0" parTransId="{CDDE46A6-49C2-41B1-B95D-BE3492ABB0DB}" sibTransId="{5C303523-9072-466B-BC8A-52EB5FF28943}"/>
    <dgm:cxn modelId="{D8B56327-92D1-4BEA-9E71-5BBCAEE61605}" type="presOf" srcId="{831EE548-DA35-48E5-9B59-448CD5983979}" destId="{6EFF3D4C-55FA-44D0-8820-8BFAF50FF954}" srcOrd="0" destOrd="0" presId="urn:microsoft.com/office/officeart/2009/3/layout/StepUpProcess"/>
    <dgm:cxn modelId="{196AA5AD-3A13-4169-84D5-41B3E204498C}" type="presParOf" srcId="{323B2D0F-3653-481A-8813-6BE65FCA225E}" destId="{342ACB35-DC9A-4683-AF68-86DF6CA8A535}" srcOrd="0" destOrd="0" presId="urn:microsoft.com/office/officeart/2009/3/layout/StepUpProcess"/>
    <dgm:cxn modelId="{FA73137F-77E1-4760-B3F3-46DDA113AB51}" type="presParOf" srcId="{342ACB35-DC9A-4683-AF68-86DF6CA8A535}" destId="{04A9988F-7D1A-409C-8266-31D5AD051519}" srcOrd="0" destOrd="0" presId="urn:microsoft.com/office/officeart/2009/3/layout/StepUpProcess"/>
    <dgm:cxn modelId="{CC66FBA2-33CC-411A-9E7B-78DDE7CAAFC3}" type="presParOf" srcId="{342ACB35-DC9A-4683-AF68-86DF6CA8A535}" destId="{8F87AACD-C3D2-445D-965F-1F94A3816A5A}" srcOrd="1" destOrd="0" presId="urn:microsoft.com/office/officeart/2009/3/layout/StepUpProcess"/>
    <dgm:cxn modelId="{81A5A401-2CE6-4EF2-9DD3-36CA79479510}" type="presParOf" srcId="{342ACB35-DC9A-4683-AF68-86DF6CA8A535}" destId="{55DED31C-A9C9-42A6-9C0D-6F61F0DDA261}" srcOrd="2" destOrd="0" presId="urn:microsoft.com/office/officeart/2009/3/layout/StepUpProcess"/>
    <dgm:cxn modelId="{ABD9BF7E-393B-4597-85DB-18509BD0853F}" type="presParOf" srcId="{323B2D0F-3653-481A-8813-6BE65FCA225E}" destId="{F240CAA5-07F8-474C-87AD-7A42BE6355DF}" srcOrd="1" destOrd="0" presId="urn:microsoft.com/office/officeart/2009/3/layout/StepUpProcess"/>
    <dgm:cxn modelId="{848A318F-981B-4694-8300-1D3281848669}" type="presParOf" srcId="{F240CAA5-07F8-474C-87AD-7A42BE6355DF}" destId="{154E2771-09B9-42A4-9945-CE46F353502D}" srcOrd="0" destOrd="0" presId="urn:microsoft.com/office/officeart/2009/3/layout/StepUpProcess"/>
    <dgm:cxn modelId="{373EF40D-B513-4DC5-8852-69CA5190C280}" type="presParOf" srcId="{323B2D0F-3653-481A-8813-6BE65FCA225E}" destId="{50AE06B3-72A7-4D34-96A9-2CC00AA90286}" srcOrd="2" destOrd="0" presId="urn:microsoft.com/office/officeart/2009/3/layout/StepUpProcess"/>
    <dgm:cxn modelId="{2B62F272-240C-4C77-9A7C-21EEB4C80520}" type="presParOf" srcId="{50AE06B3-72A7-4D34-96A9-2CC00AA90286}" destId="{DEFA26E2-9633-4BBD-BE48-3E2B432B9C29}" srcOrd="0" destOrd="0" presId="urn:microsoft.com/office/officeart/2009/3/layout/StepUpProcess"/>
    <dgm:cxn modelId="{9849BF0C-20EB-4F82-A3F3-65AF771082BE}" type="presParOf" srcId="{50AE06B3-72A7-4D34-96A9-2CC00AA90286}" destId="{6EFF3D4C-55FA-44D0-8820-8BFAF50FF954}" srcOrd="1" destOrd="0" presId="urn:microsoft.com/office/officeart/2009/3/layout/StepUpProcess"/>
    <dgm:cxn modelId="{FF2B51BC-AE91-4662-BC52-0668CB518153}" type="presParOf" srcId="{50AE06B3-72A7-4D34-96A9-2CC00AA90286}" destId="{4BF58F98-5C98-4017-933A-1E3395DDA9DA}" srcOrd="2" destOrd="0" presId="urn:microsoft.com/office/officeart/2009/3/layout/StepUpProcess"/>
    <dgm:cxn modelId="{5F69ADB3-667D-4716-A5F4-9AA607B8671F}" type="presParOf" srcId="{323B2D0F-3653-481A-8813-6BE65FCA225E}" destId="{C31DC055-C16E-450C-B3C7-0B2B0A76F797}" srcOrd="3" destOrd="0" presId="urn:microsoft.com/office/officeart/2009/3/layout/StepUpProcess"/>
    <dgm:cxn modelId="{F095F270-8A01-4443-AE3E-BFD87CCBAE69}" type="presParOf" srcId="{C31DC055-C16E-450C-B3C7-0B2B0A76F797}" destId="{F3696886-C7BF-4FF9-85D5-A0B43B3A026A}" srcOrd="0" destOrd="0" presId="urn:microsoft.com/office/officeart/2009/3/layout/StepUpProcess"/>
    <dgm:cxn modelId="{A276E9B2-6732-4400-BA4F-F3BE32D358E3}" type="presParOf" srcId="{323B2D0F-3653-481A-8813-6BE65FCA225E}" destId="{82109A68-367A-4CE2-B1B4-2E12CD462D5A}" srcOrd="4" destOrd="0" presId="urn:microsoft.com/office/officeart/2009/3/layout/StepUpProcess"/>
    <dgm:cxn modelId="{F5720D15-AEC0-4280-9979-5E345E47B49F}" type="presParOf" srcId="{82109A68-367A-4CE2-B1B4-2E12CD462D5A}" destId="{2A5744E9-C71B-48A2-BCDB-5C2A9FD72876}" srcOrd="0" destOrd="0" presId="urn:microsoft.com/office/officeart/2009/3/layout/StepUpProcess"/>
    <dgm:cxn modelId="{4DC8E078-7A88-470E-9BBF-049B602CC4B3}" type="presParOf" srcId="{82109A68-367A-4CE2-B1B4-2E12CD462D5A}" destId="{0A487B8D-12AE-4D28-992E-8C9E0DFD1E95}" srcOrd="1" destOrd="0" presId="urn:microsoft.com/office/officeart/2009/3/layout/StepUp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DB9ABF3-0153-4568-8171-3B430D498B03}" type="doc">
      <dgm:prSet loTypeId="urn:microsoft.com/office/officeart/2009/3/layout/StepUpProcess" loCatId="process" qsTypeId="urn:microsoft.com/office/officeart/2005/8/quickstyle/simple2" qsCatId="simple" csTypeId="urn:microsoft.com/office/officeart/2005/8/colors/accent2_2" csCatId="accent2" phldr="1"/>
      <dgm:spPr/>
      <dgm:t>
        <a:bodyPr/>
        <a:lstStyle/>
        <a:p>
          <a:endParaRPr lang="en-GB"/>
        </a:p>
      </dgm:t>
    </dgm:pt>
    <dgm:pt modelId="{8340EAE3-5304-45B8-B67A-A8DEBBD5D999}">
      <dgm:prSet phldrT="[Text]"/>
      <dgm:spPr/>
      <dgm:t>
        <a:bodyPr/>
        <a:lstStyle/>
        <a:p>
          <a:r>
            <a:rPr lang="en-GB" dirty="0" smtClean="0">
              <a:solidFill>
                <a:schemeClr val="bg1"/>
              </a:solidFill>
            </a:rPr>
            <a:t> Create Awareness </a:t>
          </a:r>
          <a:r>
            <a:rPr lang="en-GB" dirty="0">
              <a:solidFill>
                <a:schemeClr val="bg1"/>
              </a:solidFill>
            </a:rPr>
            <a:t>program for </a:t>
          </a:r>
          <a:r>
            <a:rPr lang="en-GB" dirty="0" smtClean="0">
              <a:solidFill>
                <a:schemeClr val="bg1"/>
              </a:solidFill>
            </a:rPr>
            <a:t>team members who lag behind in energy conservation best practices </a:t>
          </a:r>
          <a:endParaRPr lang="en-GB" dirty="0">
            <a:solidFill>
              <a:schemeClr val="bg1"/>
            </a:solidFill>
          </a:endParaRPr>
        </a:p>
      </dgm:t>
    </dgm:pt>
    <dgm:pt modelId="{7C186AA2-DA57-4275-9785-B1D400E97D8B}" type="parTrans" cxnId="{B793E9D4-F062-4592-8546-7D16C7E6FA93}">
      <dgm:prSet/>
      <dgm:spPr/>
      <dgm:t>
        <a:bodyPr/>
        <a:lstStyle/>
        <a:p>
          <a:endParaRPr lang="en-GB"/>
        </a:p>
      </dgm:t>
    </dgm:pt>
    <dgm:pt modelId="{DE475B85-0CB2-445E-A00F-4A4DF09C4435}" type="sibTrans" cxnId="{B793E9D4-F062-4592-8546-7D16C7E6FA93}">
      <dgm:prSet/>
      <dgm:spPr/>
      <dgm:t>
        <a:bodyPr/>
        <a:lstStyle/>
        <a:p>
          <a:endParaRPr lang="en-GB"/>
        </a:p>
      </dgm:t>
    </dgm:pt>
    <dgm:pt modelId="{A3039D20-7331-442E-AF23-D8C8ECB78BF8}">
      <dgm:prSet/>
      <dgm:spPr/>
      <dgm:t>
        <a:bodyPr/>
        <a:lstStyle/>
        <a:p>
          <a:r>
            <a:rPr lang="en-GB" dirty="0">
              <a:solidFill>
                <a:schemeClr val="bg1"/>
              </a:solidFill>
            </a:rPr>
            <a:t>Visual sensitisation for team </a:t>
          </a:r>
          <a:r>
            <a:rPr lang="en-GB" dirty="0" smtClean="0">
              <a:solidFill>
                <a:schemeClr val="bg1"/>
              </a:solidFill>
            </a:rPr>
            <a:t>members as part of  their salary slip</a:t>
          </a:r>
          <a:endParaRPr lang="en-GB" dirty="0">
            <a:solidFill>
              <a:schemeClr val="bg1"/>
            </a:solidFill>
          </a:endParaRPr>
        </a:p>
      </dgm:t>
    </dgm:pt>
    <dgm:pt modelId="{113FDD8A-70A4-43EC-9C08-32A85CE4CDCC}" type="parTrans" cxnId="{EBE93B8B-B5D9-4C2F-A342-4B2A15EDDDE0}">
      <dgm:prSet/>
      <dgm:spPr/>
      <dgm:t>
        <a:bodyPr/>
        <a:lstStyle/>
        <a:p>
          <a:endParaRPr lang="en-GB"/>
        </a:p>
      </dgm:t>
    </dgm:pt>
    <dgm:pt modelId="{090EC344-4807-441D-9ABD-AA34D109221D}" type="sibTrans" cxnId="{EBE93B8B-B5D9-4C2F-A342-4B2A15EDDDE0}">
      <dgm:prSet/>
      <dgm:spPr/>
      <dgm:t>
        <a:bodyPr/>
        <a:lstStyle/>
        <a:p>
          <a:endParaRPr lang="en-GB"/>
        </a:p>
      </dgm:t>
    </dgm:pt>
    <dgm:pt modelId="{323B2D0F-3653-481A-8813-6BE65FCA225E}" type="pres">
      <dgm:prSet presAssocID="{1DB9ABF3-0153-4568-8171-3B430D498B03}" presName="rootnode" presStyleCnt="0">
        <dgm:presLayoutVars>
          <dgm:chMax/>
          <dgm:chPref/>
          <dgm:dir/>
          <dgm:animLvl val="lvl"/>
        </dgm:presLayoutVars>
      </dgm:prSet>
      <dgm:spPr/>
      <dgm:t>
        <a:bodyPr/>
        <a:lstStyle/>
        <a:p>
          <a:endParaRPr lang="en-US"/>
        </a:p>
      </dgm:t>
    </dgm:pt>
    <dgm:pt modelId="{2492FD33-54F3-49DF-BFE8-E92D33423179}" type="pres">
      <dgm:prSet presAssocID="{8340EAE3-5304-45B8-B67A-A8DEBBD5D999}" presName="composite" presStyleCnt="0"/>
      <dgm:spPr/>
    </dgm:pt>
    <dgm:pt modelId="{5AC77C27-2FFD-49B9-9397-54FB0529399E}" type="pres">
      <dgm:prSet presAssocID="{8340EAE3-5304-45B8-B67A-A8DEBBD5D999}" presName="LShape" presStyleLbl="alignNode1" presStyleIdx="0" presStyleCnt="3"/>
      <dgm:spPr/>
    </dgm:pt>
    <dgm:pt modelId="{201CD4C7-6386-46BC-B3CA-43F20C6BA344}" type="pres">
      <dgm:prSet presAssocID="{8340EAE3-5304-45B8-B67A-A8DEBBD5D999}" presName="ParentText" presStyleLbl="revTx" presStyleIdx="0" presStyleCnt="2">
        <dgm:presLayoutVars>
          <dgm:chMax val="0"/>
          <dgm:chPref val="0"/>
          <dgm:bulletEnabled val="1"/>
        </dgm:presLayoutVars>
      </dgm:prSet>
      <dgm:spPr/>
      <dgm:t>
        <a:bodyPr/>
        <a:lstStyle/>
        <a:p>
          <a:endParaRPr lang="en-US"/>
        </a:p>
      </dgm:t>
    </dgm:pt>
    <dgm:pt modelId="{E38A4755-8BD4-4A4D-B32B-C333E4A3A20A}" type="pres">
      <dgm:prSet presAssocID="{8340EAE3-5304-45B8-B67A-A8DEBBD5D999}" presName="Triangle" presStyleLbl="alignNode1" presStyleIdx="1" presStyleCnt="3"/>
      <dgm:spPr/>
    </dgm:pt>
    <dgm:pt modelId="{0551A7FA-453F-4A48-9EF9-85EFD423ED22}" type="pres">
      <dgm:prSet presAssocID="{DE475B85-0CB2-445E-A00F-4A4DF09C4435}" presName="sibTrans" presStyleCnt="0"/>
      <dgm:spPr/>
    </dgm:pt>
    <dgm:pt modelId="{85C25B8D-B3C0-405A-A2C5-D0D266AF7782}" type="pres">
      <dgm:prSet presAssocID="{DE475B85-0CB2-445E-A00F-4A4DF09C4435}" presName="space" presStyleCnt="0"/>
      <dgm:spPr/>
    </dgm:pt>
    <dgm:pt modelId="{BA82EA94-6618-4DAF-917B-C2A6492D9E35}" type="pres">
      <dgm:prSet presAssocID="{A3039D20-7331-442E-AF23-D8C8ECB78BF8}" presName="composite" presStyleCnt="0"/>
      <dgm:spPr/>
    </dgm:pt>
    <dgm:pt modelId="{580C5191-CE44-4684-AA68-1FF66441EBDC}" type="pres">
      <dgm:prSet presAssocID="{A3039D20-7331-442E-AF23-D8C8ECB78BF8}" presName="LShape" presStyleLbl="alignNode1" presStyleIdx="2" presStyleCnt="3"/>
      <dgm:spPr/>
    </dgm:pt>
    <dgm:pt modelId="{01C6A38A-105B-4DD8-8D58-0CB59B02DBEC}" type="pres">
      <dgm:prSet presAssocID="{A3039D20-7331-442E-AF23-D8C8ECB78BF8}" presName="ParentText" presStyleLbl="revTx" presStyleIdx="1" presStyleCnt="2">
        <dgm:presLayoutVars>
          <dgm:chMax val="0"/>
          <dgm:chPref val="0"/>
          <dgm:bulletEnabled val="1"/>
        </dgm:presLayoutVars>
      </dgm:prSet>
      <dgm:spPr/>
      <dgm:t>
        <a:bodyPr/>
        <a:lstStyle/>
        <a:p>
          <a:endParaRPr lang="en-US"/>
        </a:p>
      </dgm:t>
    </dgm:pt>
  </dgm:ptLst>
  <dgm:cxnLst>
    <dgm:cxn modelId="{B793E9D4-F062-4592-8546-7D16C7E6FA93}" srcId="{1DB9ABF3-0153-4568-8171-3B430D498B03}" destId="{8340EAE3-5304-45B8-B67A-A8DEBBD5D999}" srcOrd="0" destOrd="0" parTransId="{7C186AA2-DA57-4275-9785-B1D400E97D8B}" sibTransId="{DE475B85-0CB2-445E-A00F-4A4DF09C4435}"/>
    <dgm:cxn modelId="{6DDCEB19-D709-4E5F-BACF-98F0A4CCD0C5}" type="presOf" srcId="{1DB9ABF3-0153-4568-8171-3B430D498B03}" destId="{323B2D0F-3653-481A-8813-6BE65FCA225E}" srcOrd="0" destOrd="0" presId="urn:microsoft.com/office/officeart/2009/3/layout/StepUpProcess"/>
    <dgm:cxn modelId="{EBE93B8B-B5D9-4C2F-A342-4B2A15EDDDE0}" srcId="{1DB9ABF3-0153-4568-8171-3B430D498B03}" destId="{A3039D20-7331-442E-AF23-D8C8ECB78BF8}" srcOrd="1" destOrd="0" parTransId="{113FDD8A-70A4-43EC-9C08-32A85CE4CDCC}" sibTransId="{090EC344-4807-441D-9ABD-AA34D109221D}"/>
    <dgm:cxn modelId="{34A19D7A-6DFF-46A2-924C-73F9F1D2A49A}" type="presOf" srcId="{8340EAE3-5304-45B8-B67A-A8DEBBD5D999}" destId="{201CD4C7-6386-46BC-B3CA-43F20C6BA344}" srcOrd="0" destOrd="0" presId="urn:microsoft.com/office/officeart/2009/3/layout/StepUpProcess"/>
    <dgm:cxn modelId="{29FF9069-2CA7-47FF-804B-41FC938931E3}" type="presOf" srcId="{A3039D20-7331-442E-AF23-D8C8ECB78BF8}" destId="{01C6A38A-105B-4DD8-8D58-0CB59B02DBEC}" srcOrd="0" destOrd="0" presId="urn:microsoft.com/office/officeart/2009/3/layout/StepUpProcess"/>
    <dgm:cxn modelId="{BB762BED-1118-41FC-B1D5-40940604D9C2}" type="presParOf" srcId="{323B2D0F-3653-481A-8813-6BE65FCA225E}" destId="{2492FD33-54F3-49DF-BFE8-E92D33423179}" srcOrd="0" destOrd="0" presId="urn:microsoft.com/office/officeart/2009/3/layout/StepUpProcess"/>
    <dgm:cxn modelId="{8B69A3B8-7D5D-4CAD-A3B4-FD2DCA6EC623}" type="presParOf" srcId="{2492FD33-54F3-49DF-BFE8-E92D33423179}" destId="{5AC77C27-2FFD-49B9-9397-54FB0529399E}" srcOrd="0" destOrd="0" presId="urn:microsoft.com/office/officeart/2009/3/layout/StepUpProcess"/>
    <dgm:cxn modelId="{F7AB284E-6B11-4EEE-9ECF-A1EAEF709B51}" type="presParOf" srcId="{2492FD33-54F3-49DF-BFE8-E92D33423179}" destId="{201CD4C7-6386-46BC-B3CA-43F20C6BA344}" srcOrd="1" destOrd="0" presId="urn:microsoft.com/office/officeart/2009/3/layout/StepUpProcess"/>
    <dgm:cxn modelId="{51289090-D314-47A8-A4AB-24759104E0E6}" type="presParOf" srcId="{2492FD33-54F3-49DF-BFE8-E92D33423179}" destId="{E38A4755-8BD4-4A4D-B32B-C333E4A3A20A}" srcOrd="2" destOrd="0" presId="urn:microsoft.com/office/officeart/2009/3/layout/StepUpProcess"/>
    <dgm:cxn modelId="{A74B74F6-8265-4AA0-9BE5-6925CC2D849B}" type="presParOf" srcId="{323B2D0F-3653-481A-8813-6BE65FCA225E}" destId="{0551A7FA-453F-4A48-9EF9-85EFD423ED22}" srcOrd="1" destOrd="0" presId="urn:microsoft.com/office/officeart/2009/3/layout/StepUpProcess"/>
    <dgm:cxn modelId="{03B38727-FF85-44E8-9F96-26D0E71E6604}" type="presParOf" srcId="{0551A7FA-453F-4A48-9EF9-85EFD423ED22}" destId="{85C25B8D-B3C0-405A-A2C5-D0D266AF7782}" srcOrd="0" destOrd="0" presId="urn:microsoft.com/office/officeart/2009/3/layout/StepUpProcess"/>
    <dgm:cxn modelId="{9515F69D-0267-49AE-A7B4-9B009100EE94}" type="presParOf" srcId="{323B2D0F-3653-481A-8813-6BE65FCA225E}" destId="{BA82EA94-6618-4DAF-917B-C2A6492D9E35}" srcOrd="2" destOrd="0" presId="urn:microsoft.com/office/officeart/2009/3/layout/StepUpProcess"/>
    <dgm:cxn modelId="{3FB121E4-2B3A-4B92-A2CC-7E636F3BA558}" type="presParOf" srcId="{BA82EA94-6618-4DAF-917B-C2A6492D9E35}" destId="{580C5191-CE44-4684-AA68-1FF66441EBDC}" srcOrd="0" destOrd="0" presId="urn:microsoft.com/office/officeart/2009/3/layout/StepUpProcess"/>
    <dgm:cxn modelId="{DA317DB2-BCC1-4152-956C-3D136C7D144E}" type="presParOf" srcId="{BA82EA94-6618-4DAF-917B-C2A6492D9E35}" destId="{01C6A38A-105B-4DD8-8D58-0CB59B02DBEC}" srcOrd="1" destOrd="0" presId="urn:microsoft.com/office/officeart/2009/3/layout/StepUp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F956230-452A-49CC-9E74-AA5EF88EF391}"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29D5361D-0E01-4D36-9BEE-11193AAEAE3A}">
      <dgm:prSet phldrT="[Text]"/>
      <dgm:spPr/>
      <dgm:t>
        <a:bodyPr/>
        <a:lstStyle/>
        <a:p>
          <a:r>
            <a:rPr lang="en-GB" dirty="0"/>
            <a:t>Concentrate on  an innovative project</a:t>
          </a:r>
        </a:p>
      </dgm:t>
    </dgm:pt>
    <dgm:pt modelId="{54546051-3CE1-4613-862D-C48BEF4411B2}" type="parTrans" cxnId="{CB019998-99BC-4763-B41A-33059C5CACED}">
      <dgm:prSet/>
      <dgm:spPr/>
      <dgm:t>
        <a:bodyPr/>
        <a:lstStyle/>
        <a:p>
          <a:endParaRPr lang="en-GB"/>
        </a:p>
      </dgm:t>
    </dgm:pt>
    <dgm:pt modelId="{EAD4FB5C-4E66-4E26-B2AD-2FD2FA9B0D41}" type="sibTrans" cxnId="{CB019998-99BC-4763-B41A-33059C5CACED}">
      <dgm:prSet/>
      <dgm:spPr/>
      <dgm:t>
        <a:bodyPr/>
        <a:lstStyle/>
        <a:p>
          <a:endParaRPr lang="en-GB"/>
        </a:p>
      </dgm:t>
    </dgm:pt>
    <dgm:pt modelId="{4A407695-5050-4448-95BC-411740E68BEC}">
      <dgm:prSet phldrT="[Text]"/>
      <dgm:spPr/>
      <dgm:t>
        <a:bodyPr/>
        <a:lstStyle/>
        <a:p>
          <a:r>
            <a:rPr lang="en-GB" dirty="0"/>
            <a:t>Upgrade and digitalise maintenance system </a:t>
          </a:r>
        </a:p>
      </dgm:t>
    </dgm:pt>
    <dgm:pt modelId="{3D8F24FC-48DA-4F90-BA36-7138354B4C7F}" type="parTrans" cxnId="{AC073EF7-EAC1-452B-9740-30B59425CF02}">
      <dgm:prSet/>
      <dgm:spPr/>
      <dgm:t>
        <a:bodyPr/>
        <a:lstStyle/>
        <a:p>
          <a:endParaRPr lang="en-GB"/>
        </a:p>
      </dgm:t>
    </dgm:pt>
    <dgm:pt modelId="{539A8CC1-F353-4A23-996B-6ABA5EEA4DD6}" type="sibTrans" cxnId="{AC073EF7-EAC1-452B-9740-30B59425CF02}">
      <dgm:prSet/>
      <dgm:spPr/>
      <dgm:t>
        <a:bodyPr/>
        <a:lstStyle/>
        <a:p>
          <a:endParaRPr lang="en-GB"/>
        </a:p>
      </dgm:t>
    </dgm:pt>
    <dgm:pt modelId="{C32CE0A7-561C-4843-93FD-7DD00C3548CC}">
      <dgm:prSet phldrT="[Text]"/>
      <dgm:spPr/>
      <dgm:t>
        <a:bodyPr/>
        <a:lstStyle/>
        <a:p>
          <a:r>
            <a:rPr lang="en-GB" dirty="0"/>
            <a:t>Been able to be a researcher</a:t>
          </a:r>
        </a:p>
      </dgm:t>
    </dgm:pt>
    <dgm:pt modelId="{956F9C33-591E-43E2-9048-EFD4B553B478}" type="parTrans" cxnId="{967B5F68-CDE1-4429-801C-55F9EE68ED7F}">
      <dgm:prSet/>
      <dgm:spPr/>
      <dgm:t>
        <a:bodyPr/>
        <a:lstStyle/>
        <a:p>
          <a:endParaRPr lang="en-GB"/>
        </a:p>
      </dgm:t>
    </dgm:pt>
    <dgm:pt modelId="{021628C8-C5A8-407F-9279-AFD2023C3179}" type="sibTrans" cxnId="{967B5F68-CDE1-4429-801C-55F9EE68ED7F}">
      <dgm:prSet/>
      <dgm:spPr/>
      <dgm:t>
        <a:bodyPr/>
        <a:lstStyle/>
        <a:p>
          <a:endParaRPr lang="en-GB"/>
        </a:p>
      </dgm:t>
    </dgm:pt>
    <dgm:pt modelId="{193AE867-AE14-401C-AB41-5C3649B9AE12}" type="pres">
      <dgm:prSet presAssocID="{9F956230-452A-49CC-9E74-AA5EF88EF391}" presName="linear" presStyleCnt="0">
        <dgm:presLayoutVars>
          <dgm:dir/>
          <dgm:animLvl val="lvl"/>
          <dgm:resizeHandles val="exact"/>
        </dgm:presLayoutVars>
      </dgm:prSet>
      <dgm:spPr/>
      <dgm:t>
        <a:bodyPr/>
        <a:lstStyle/>
        <a:p>
          <a:endParaRPr lang="en-US"/>
        </a:p>
      </dgm:t>
    </dgm:pt>
    <dgm:pt modelId="{01F71962-1794-4EB9-A9BF-3EBC74BFAD11}" type="pres">
      <dgm:prSet presAssocID="{29D5361D-0E01-4D36-9BEE-11193AAEAE3A}" presName="parentLin" presStyleCnt="0"/>
      <dgm:spPr/>
    </dgm:pt>
    <dgm:pt modelId="{E586F7A0-CCDA-42B9-AB67-C941988B8163}" type="pres">
      <dgm:prSet presAssocID="{29D5361D-0E01-4D36-9BEE-11193AAEAE3A}" presName="parentLeftMargin" presStyleLbl="node1" presStyleIdx="0" presStyleCnt="3"/>
      <dgm:spPr/>
      <dgm:t>
        <a:bodyPr/>
        <a:lstStyle/>
        <a:p>
          <a:endParaRPr lang="en-US"/>
        </a:p>
      </dgm:t>
    </dgm:pt>
    <dgm:pt modelId="{058AFBF2-A8F4-4E9E-BFFA-37F5BDC225F9}" type="pres">
      <dgm:prSet presAssocID="{29D5361D-0E01-4D36-9BEE-11193AAEAE3A}" presName="parentText" presStyleLbl="node1" presStyleIdx="0" presStyleCnt="3">
        <dgm:presLayoutVars>
          <dgm:chMax val="0"/>
          <dgm:bulletEnabled val="1"/>
        </dgm:presLayoutVars>
      </dgm:prSet>
      <dgm:spPr/>
      <dgm:t>
        <a:bodyPr/>
        <a:lstStyle/>
        <a:p>
          <a:endParaRPr lang="en-US"/>
        </a:p>
      </dgm:t>
    </dgm:pt>
    <dgm:pt modelId="{70E27B82-0886-40B8-924B-72C5567492FE}" type="pres">
      <dgm:prSet presAssocID="{29D5361D-0E01-4D36-9BEE-11193AAEAE3A}" presName="negativeSpace" presStyleCnt="0"/>
      <dgm:spPr/>
    </dgm:pt>
    <dgm:pt modelId="{9DCF8C76-9E23-4899-A79A-9352B57E3685}" type="pres">
      <dgm:prSet presAssocID="{29D5361D-0E01-4D36-9BEE-11193AAEAE3A}" presName="childText" presStyleLbl="conFgAcc1" presStyleIdx="0" presStyleCnt="3">
        <dgm:presLayoutVars>
          <dgm:bulletEnabled val="1"/>
        </dgm:presLayoutVars>
      </dgm:prSet>
      <dgm:spPr/>
    </dgm:pt>
    <dgm:pt modelId="{EEED5957-9806-453E-B16A-6D7CF5EA7F2B}" type="pres">
      <dgm:prSet presAssocID="{EAD4FB5C-4E66-4E26-B2AD-2FD2FA9B0D41}" presName="spaceBetweenRectangles" presStyleCnt="0"/>
      <dgm:spPr/>
    </dgm:pt>
    <dgm:pt modelId="{EA0BDD9C-AA87-43F9-9EFB-E6A28A3CBEDE}" type="pres">
      <dgm:prSet presAssocID="{4A407695-5050-4448-95BC-411740E68BEC}" presName="parentLin" presStyleCnt="0"/>
      <dgm:spPr/>
    </dgm:pt>
    <dgm:pt modelId="{2F5DDB36-8E79-4E8A-AC6E-92CC4FA5A41E}" type="pres">
      <dgm:prSet presAssocID="{4A407695-5050-4448-95BC-411740E68BEC}" presName="parentLeftMargin" presStyleLbl="node1" presStyleIdx="0" presStyleCnt="3"/>
      <dgm:spPr/>
      <dgm:t>
        <a:bodyPr/>
        <a:lstStyle/>
        <a:p>
          <a:endParaRPr lang="en-US"/>
        </a:p>
      </dgm:t>
    </dgm:pt>
    <dgm:pt modelId="{40FE424D-CE10-4FF2-B823-B98ADE4A38A4}" type="pres">
      <dgm:prSet presAssocID="{4A407695-5050-4448-95BC-411740E68BEC}" presName="parentText" presStyleLbl="node1" presStyleIdx="1" presStyleCnt="3">
        <dgm:presLayoutVars>
          <dgm:chMax val="0"/>
          <dgm:bulletEnabled val="1"/>
        </dgm:presLayoutVars>
      </dgm:prSet>
      <dgm:spPr/>
      <dgm:t>
        <a:bodyPr/>
        <a:lstStyle/>
        <a:p>
          <a:endParaRPr lang="en-US"/>
        </a:p>
      </dgm:t>
    </dgm:pt>
    <dgm:pt modelId="{5738723A-7EAB-4470-8181-A8F78D1779C8}" type="pres">
      <dgm:prSet presAssocID="{4A407695-5050-4448-95BC-411740E68BEC}" presName="negativeSpace" presStyleCnt="0"/>
      <dgm:spPr/>
    </dgm:pt>
    <dgm:pt modelId="{C46E75C6-AE7A-4E53-9A98-41A379AE1187}" type="pres">
      <dgm:prSet presAssocID="{4A407695-5050-4448-95BC-411740E68BEC}" presName="childText" presStyleLbl="conFgAcc1" presStyleIdx="1" presStyleCnt="3">
        <dgm:presLayoutVars>
          <dgm:bulletEnabled val="1"/>
        </dgm:presLayoutVars>
      </dgm:prSet>
      <dgm:spPr/>
    </dgm:pt>
    <dgm:pt modelId="{EDFCAE45-3D1A-47AB-875B-6AACF01249D8}" type="pres">
      <dgm:prSet presAssocID="{539A8CC1-F353-4A23-996B-6ABA5EEA4DD6}" presName="spaceBetweenRectangles" presStyleCnt="0"/>
      <dgm:spPr/>
    </dgm:pt>
    <dgm:pt modelId="{2216BE4A-D522-49FA-9859-17E0AB90E5B7}" type="pres">
      <dgm:prSet presAssocID="{C32CE0A7-561C-4843-93FD-7DD00C3548CC}" presName="parentLin" presStyleCnt="0"/>
      <dgm:spPr/>
    </dgm:pt>
    <dgm:pt modelId="{E08EE364-613B-4554-B830-96216757CC26}" type="pres">
      <dgm:prSet presAssocID="{C32CE0A7-561C-4843-93FD-7DD00C3548CC}" presName="parentLeftMargin" presStyleLbl="node1" presStyleIdx="1" presStyleCnt="3"/>
      <dgm:spPr/>
      <dgm:t>
        <a:bodyPr/>
        <a:lstStyle/>
        <a:p>
          <a:endParaRPr lang="en-US"/>
        </a:p>
      </dgm:t>
    </dgm:pt>
    <dgm:pt modelId="{F87DCBBA-5990-42BF-B309-979684D68053}" type="pres">
      <dgm:prSet presAssocID="{C32CE0A7-561C-4843-93FD-7DD00C3548CC}" presName="parentText" presStyleLbl="node1" presStyleIdx="2" presStyleCnt="3">
        <dgm:presLayoutVars>
          <dgm:chMax val="0"/>
          <dgm:bulletEnabled val="1"/>
        </dgm:presLayoutVars>
      </dgm:prSet>
      <dgm:spPr/>
      <dgm:t>
        <a:bodyPr/>
        <a:lstStyle/>
        <a:p>
          <a:endParaRPr lang="en-US"/>
        </a:p>
      </dgm:t>
    </dgm:pt>
    <dgm:pt modelId="{1F3DF487-AC12-44BD-AF4F-06C672C6562D}" type="pres">
      <dgm:prSet presAssocID="{C32CE0A7-561C-4843-93FD-7DD00C3548CC}" presName="negativeSpace" presStyleCnt="0"/>
      <dgm:spPr/>
    </dgm:pt>
    <dgm:pt modelId="{07E5A3A6-4FDE-4180-ADD0-BAF69861D121}" type="pres">
      <dgm:prSet presAssocID="{C32CE0A7-561C-4843-93FD-7DD00C3548CC}" presName="childText" presStyleLbl="conFgAcc1" presStyleIdx="2" presStyleCnt="3">
        <dgm:presLayoutVars>
          <dgm:bulletEnabled val="1"/>
        </dgm:presLayoutVars>
      </dgm:prSet>
      <dgm:spPr/>
    </dgm:pt>
  </dgm:ptLst>
  <dgm:cxnLst>
    <dgm:cxn modelId="{9620A094-49C2-493D-B057-645C9319E40C}" type="presOf" srcId="{29D5361D-0E01-4D36-9BEE-11193AAEAE3A}" destId="{E586F7A0-CCDA-42B9-AB67-C941988B8163}" srcOrd="0" destOrd="0" presId="urn:microsoft.com/office/officeart/2005/8/layout/list1"/>
    <dgm:cxn modelId="{7C7E4A52-EC70-4B45-A21A-A5F37945301B}" type="presOf" srcId="{29D5361D-0E01-4D36-9BEE-11193AAEAE3A}" destId="{058AFBF2-A8F4-4E9E-BFFA-37F5BDC225F9}" srcOrd="1" destOrd="0" presId="urn:microsoft.com/office/officeart/2005/8/layout/list1"/>
    <dgm:cxn modelId="{F32EEF17-A9D7-4F4C-9B35-D94664A3BBB7}" type="presOf" srcId="{C32CE0A7-561C-4843-93FD-7DD00C3548CC}" destId="{F87DCBBA-5990-42BF-B309-979684D68053}" srcOrd="1" destOrd="0" presId="urn:microsoft.com/office/officeart/2005/8/layout/list1"/>
    <dgm:cxn modelId="{AC073EF7-EAC1-452B-9740-30B59425CF02}" srcId="{9F956230-452A-49CC-9E74-AA5EF88EF391}" destId="{4A407695-5050-4448-95BC-411740E68BEC}" srcOrd="1" destOrd="0" parTransId="{3D8F24FC-48DA-4F90-BA36-7138354B4C7F}" sibTransId="{539A8CC1-F353-4A23-996B-6ABA5EEA4DD6}"/>
    <dgm:cxn modelId="{7A032BD4-34DA-4F13-9F23-39672425F2BC}" type="presOf" srcId="{9F956230-452A-49CC-9E74-AA5EF88EF391}" destId="{193AE867-AE14-401C-AB41-5C3649B9AE12}" srcOrd="0" destOrd="0" presId="urn:microsoft.com/office/officeart/2005/8/layout/list1"/>
    <dgm:cxn modelId="{C2F461EA-C1F9-44A7-9B4A-9C05FD78E499}" type="presOf" srcId="{4A407695-5050-4448-95BC-411740E68BEC}" destId="{2F5DDB36-8E79-4E8A-AC6E-92CC4FA5A41E}" srcOrd="0" destOrd="0" presId="urn:microsoft.com/office/officeart/2005/8/layout/list1"/>
    <dgm:cxn modelId="{967B5F68-CDE1-4429-801C-55F9EE68ED7F}" srcId="{9F956230-452A-49CC-9E74-AA5EF88EF391}" destId="{C32CE0A7-561C-4843-93FD-7DD00C3548CC}" srcOrd="2" destOrd="0" parTransId="{956F9C33-591E-43E2-9048-EFD4B553B478}" sibTransId="{021628C8-C5A8-407F-9279-AFD2023C3179}"/>
    <dgm:cxn modelId="{CB019998-99BC-4763-B41A-33059C5CACED}" srcId="{9F956230-452A-49CC-9E74-AA5EF88EF391}" destId="{29D5361D-0E01-4D36-9BEE-11193AAEAE3A}" srcOrd="0" destOrd="0" parTransId="{54546051-3CE1-4613-862D-C48BEF4411B2}" sibTransId="{EAD4FB5C-4E66-4E26-B2AD-2FD2FA9B0D41}"/>
    <dgm:cxn modelId="{7B12E775-AEBE-4293-AA88-9DAC449E36DB}" type="presOf" srcId="{4A407695-5050-4448-95BC-411740E68BEC}" destId="{40FE424D-CE10-4FF2-B823-B98ADE4A38A4}" srcOrd="1" destOrd="0" presId="urn:microsoft.com/office/officeart/2005/8/layout/list1"/>
    <dgm:cxn modelId="{5ABDAAD8-D8C5-43DA-9A7D-7EC1B54D0A64}" type="presOf" srcId="{C32CE0A7-561C-4843-93FD-7DD00C3548CC}" destId="{E08EE364-613B-4554-B830-96216757CC26}" srcOrd="0" destOrd="0" presId="urn:microsoft.com/office/officeart/2005/8/layout/list1"/>
    <dgm:cxn modelId="{EBACB39A-B7E6-40BF-8D60-06F8F6F7A132}" type="presParOf" srcId="{193AE867-AE14-401C-AB41-5C3649B9AE12}" destId="{01F71962-1794-4EB9-A9BF-3EBC74BFAD11}" srcOrd="0" destOrd="0" presId="urn:microsoft.com/office/officeart/2005/8/layout/list1"/>
    <dgm:cxn modelId="{7F40B391-62B6-4982-8BF0-DF776F119730}" type="presParOf" srcId="{01F71962-1794-4EB9-A9BF-3EBC74BFAD11}" destId="{E586F7A0-CCDA-42B9-AB67-C941988B8163}" srcOrd="0" destOrd="0" presId="urn:microsoft.com/office/officeart/2005/8/layout/list1"/>
    <dgm:cxn modelId="{C2F69518-5036-498A-BBE3-AC655F4F78B6}" type="presParOf" srcId="{01F71962-1794-4EB9-A9BF-3EBC74BFAD11}" destId="{058AFBF2-A8F4-4E9E-BFFA-37F5BDC225F9}" srcOrd="1" destOrd="0" presId="urn:microsoft.com/office/officeart/2005/8/layout/list1"/>
    <dgm:cxn modelId="{16504687-8F5D-4F9D-BEEA-608291B3840A}" type="presParOf" srcId="{193AE867-AE14-401C-AB41-5C3649B9AE12}" destId="{70E27B82-0886-40B8-924B-72C5567492FE}" srcOrd="1" destOrd="0" presId="urn:microsoft.com/office/officeart/2005/8/layout/list1"/>
    <dgm:cxn modelId="{4216AF4D-3A37-4B5D-AE12-BC00FD4B27E5}" type="presParOf" srcId="{193AE867-AE14-401C-AB41-5C3649B9AE12}" destId="{9DCF8C76-9E23-4899-A79A-9352B57E3685}" srcOrd="2" destOrd="0" presId="urn:microsoft.com/office/officeart/2005/8/layout/list1"/>
    <dgm:cxn modelId="{E5C57AE6-AD2A-4474-A2DE-D7276F6B1910}" type="presParOf" srcId="{193AE867-AE14-401C-AB41-5C3649B9AE12}" destId="{EEED5957-9806-453E-B16A-6D7CF5EA7F2B}" srcOrd="3" destOrd="0" presId="urn:microsoft.com/office/officeart/2005/8/layout/list1"/>
    <dgm:cxn modelId="{A32108A1-08AD-4506-945B-83FB67C5AA2F}" type="presParOf" srcId="{193AE867-AE14-401C-AB41-5C3649B9AE12}" destId="{EA0BDD9C-AA87-43F9-9EFB-E6A28A3CBEDE}" srcOrd="4" destOrd="0" presId="urn:microsoft.com/office/officeart/2005/8/layout/list1"/>
    <dgm:cxn modelId="{3B11C9B6-640A-4DBE-ABEF-CF8F0880DDEC}" type="presParOf" srcId="{EA0BDD9C-AA87-43F9-9EFB-E6A28A3CBEDE}" destId="{2F5DDB36-8E79-4E8A-AC6E-92CC4FA5A41E}" srcOrd="0" destOrd="0" presId="urn:microsoft.com/office/officeart/2005/8/layout/list1"/>
    <dgm:cxn modelId="{A0CBA5C5-A295-49A1-A0C3-29519FE137F6}" type="presParOf" srcId="{EA0BDD9C-AA87-43F9-9EFB-E6A28A3CBEDE}" destId="{40FE424D-CE10-4FF2-B823-B98ADE4A38A4}" srcOrd="1" destOrd="0" presId="urn:microsoft.com/office/officeart/2005/8/layout/list1"/>
    <dgm:cxn modelId="{E692ABDF-4A4F-4590-8544-FFBB6E4FF6AA}" type="presParOf" srcId="{193AE867-AE14-401C-AB41-5C3649B9AE12}" destId="{5738723A-7EAB-4470-8181-A8F78D1779C8}" srcOrd="5" destOrd="0" presId="urn:microsoft.com/office/officeart/2005/8/layout/list1"/>
    <dgm:cxn modelId="{6A07F128-CC5D-4832-B88E-FA616AD133FF}" type="presParOf" srcId="{193AE867-AE14-401C-AB41-5C3649B9AE12}" destId="{C46E75C6-AE7A-4E53-9A98-41A379AE1187}" srcOrd="6" destOrd="0" presId="urn:microsoft.com/office/officeart/2005/8/layout/list1"/>
    <dgm:cxn modelId="{31B6DAC7-73DF-4824-91DF-31794251AE9F}" type="presParOf" srcId="{193AE867-AE14-401C-AB41-5C3649B9AE12}" destId="{EDFCAE45-3D1A-47AB-875B-6AACF01249D8}" srcOrd="7" destOrd="0" presId="urn:microsoft.com/office/officeart/2005/8/layout/list1"/>
    <dgm:cxn modelId="{80F9F4F6-1E51-4416-8A5A-CDA17037AE9B}" type="presParOf" srcId="{193AE867-AE14-401C-AB41-5C3649B9AE12}" destId="{2216BE4A-D522-49FA-9859-17E0AB90E5B7}" srcOrd="8" destOrd="0" presId="urn:microsoft.com/office/officeart/2005/8/layout/list1"/>
    <dgm:cxn modelId="{1CB46BC9-C07E-4A49-A274-D54309559091}" type="presParOf" srcId="{2216BE4A-D522-49FA-9859-17E0AB90E5B7}" destId="{E08EE364-613B-4554-B830-96216757CC26}" srcOrd="0" destOrd="0" presId="urn:microsoft.com/office/officeart/2005/8/layout/list1"/>
    <dgm:cxn modelId="{DB85B19D-1CAB-4E99-82BB-DB5EEAA64BA8}" type="presParOf" srcId="{2216BE4A-D522-49FA-9859-17E0AB90E5B7}" destId="{F87DCBBA-5990-42BF-B309-979684D68053}" srcOrd="1" destOrd="0" presId="urn:microsoft.com/office/officeart/2005/8/layout/list1"/>
    <dgm:cxn modelId="{2D7280FF-344F-426C-B182-C5EBC206279C}" type="presParOf" srcId="{193AE867-AE14-401C-AB41-5C3649B9AE12}" destId="{1F3DF487-AC12-44BD-AF4F-06C672C6562D}" srcOrd="9" destOrd="0" presId="urn:microsoft.com/office/officeart/2005/8/layout/list1"/>
    <dgm:cxn modelId="{DDD71080-54CD-46CE-BA38-A82DD063D2C3}" type="presParOf" srcId="{193AE867-AE14-401C-AB41-5C3649B9AE12}" destId="{07E5A3A6-4FDE-4180-ADD0-BAF69861D121}" srcOrd="10"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12089F-3AA8-4FEE-8DF9-33FC2A86D907}">
      <dsp:nvSpPr>
        <dsp:cNvPr id="0" name=""/>
        <dsp:cNvSpPr/>
      </dsp:nvSpPr>
      <dsp:spPr>
        <a:xfrm>
          <a:off x="0" y="883083"/>
          <a:ext cx="1673150" cy="579398"/>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en-GB" sz="2000" kern="1200" dirty="0"/>
            <a:t>Surveys</a:t>
          </a:r>
        </a:p>
      </dsp:txBody>
      <dsp:txXfrm>
        <a:off x="0" y="883083"/>
        <a:ext cx="1673150" cy="579398"/>
      </dsp:txXfrm>
    </dsp:sp>
    <dsp:sp modelId="{8D7FB058-CD86-4FC7-BFB5-83FF7D351CB0}">
      <dsp:nvSpPr>
        <dsp:cNvPr id="0" name=""/>
        <dsp:cNvSpPr/>
      </dsp:nvSpPr>
      <dsp:spPr>
        <a:xfrm rot="10800000">
          <a:off x="0" y="0"/>
          <a:ext cx="1673150" cy="891114"/>
        </a:xfrm>
        <a:prstGeom prst="upArrowCallou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en-GB" sz="2000" kern="1200" dirty="0"/>
            <a:t>Quantitative </a:t>
          </a:r>
        </a:p>
      </dsp:txBody>
      <dsp:txXfrm rot="10800000">
        <a:off x="0" y="0"/>
        <a:ext cx="1673150" cy="5790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ED67B8-8B85-474E-AF8B-49740DBD0FC1}">
      <dsp:nvSpPr>
        <dsp:cNvPr id="0" name=""/>
        <dsp:cNvSpPr/>
      </dsp:nvSpPr>
      <dsp:spPr>
        <a:xfrm rot="5400000">
          <a:off x="4741455" y="158724"/>
          <a:ext cx="2436511" cy="2119764"/>
        </a:xfrm>
        <a:prstGeom prst="hexagon">
          <a:avLst>
            <a:gd name="adj" fmla="val 25000"/>
            <a:gd name="vf" fmla="val 115470"/>
          </a:avLst>
        </a:prstGeom>
        <a:solidFill>
          <a:schemeClr val="accent2">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b="1" kern="1200" dirty="0" smtClean="0"/>
            <a:t>What is the role of BMS</a:t>
          </a:r>
          <a:endParaRPr lang="en-GB" sz="2000" b="1" kern="1200" dirty="0"/>
        </a:p>
      </dsp:txBody>
      <dsp:txXfrm rot="-5400000">
        <a:off x="5230158" y="380041"/>
        <a:ext cx="1459104" cy="1677131"/>
      </dsp:txXfrm>
    </dsp:sp>
    <dsp:sp modelId="{6A2F8FB1-8E89-449D-A04A-F649B1AFEC21}">
      <dsp:nvSpPr>
        <dsp:cNvPr id="0" name=""/>
        <dsp:cNvSpPr/>
      </dsp:nvSpPr>
      <dsp:spPr>
        <a:xfrm>
          <a:off x="7083917" y="487653"/>
          <a:ext cx="2719146" cy="1461906"/>
        </a:xfrm>
        <a:prstGeom prst="rect">
          <a:avLst/>
        </a:prstGeom>
        <a:noFill/>
        <a:ln>
          <a:noFill/>
        </a:ln>
        <a:effectLst/>
      </dsp:spPr>
      <dsp:style>
        <a:lnRef idx="0">
          <a:scrgbClr r="0" g="0" b="0"/>
        </a:lnRef>
        <a:fillRef idx="0">
          <a:scrgbClr r="0" g="0" b="0"/>
        </a:fillRef>
        <a:effectRef idx="0">
          <a:scrgbClr r="0" g="0" b="0"/>
        </a:effectRef>
        <a:fontRef idx="minor"/>
      </dsp:style>
    </dsp:sp>
    <dsp:sp modelId="{1B34D360-55F5-4AED-87A3-515FA72F5FFB}">
      <dsp:nvSpPr>
        <dsp:cNvPr id="0" name=""/>
        <dsp:cNvSpPr/>
      </dsp:nvSpPr>
      <dsp:spPr>
        <a:xfrm rot="5400000">
          <a:off x="2452109" y="158724"/>
          <a:ext cx="2436511" cy="2119764"/>
        </a:xfrm>
        <a:prstGeom prst="hexagon">
          <a:avLst>
            <a:gd name="adj" fmla="val 25000"/>
            <a:gd name="vf" fmla="val 115470"/>
          </a:avLst>
        </a:prstGeom>
        <a:blipFill rotWithShape="0">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600200">
            <a:lnSpc>
              <a:spcPct val="90000"/>
            </a:lnSpc>
            <a:spcBef>
              <a:spcPct val="0"/>
            </a:spcBef>
            <a:spcAft>
              <a:spcPct val="35000"/>
            </a:spcAft>
          </a:pPr>
          <a:endParaRPr lang="en-GB" sz="3600" kern="1200"/>
        </a:p>
      </dsp:txBody>
      <dsp:txXfrm rot="-5400000">
        <a:off x="2940812" y="380041"/>
        <a:ext cx="1459104" cy="1677131"/>
      </dsp:txXfrm>
    </dsp:sp>
    <dsp:sp modelId="{0D1A94EA-09D7-4873-9FC4-62D2C3545D60}">
      <dsp:nvSpPr>
        <dsp:cNvPr id="0" name=""/>
        <dsp:cNvSpPr/>
      </dsp:nvSpPr>
      <dsp:spPr>
        <a:xfrm rot="5400000">
          <a:off x="3592396" y="2226835"/>
          <a:ext cx="2436511" cy="2119764"/>
        </a:xfrm>
        <a:prstGeom prst="hexagon">
          <a:avLst>
            <a:gd name="adj" fmla="val 25000"/>
            <a:gd name="vf" fmla="val 115470"/>
          </a:avLst>
        </a:prstGeom>
        <a:solidFill>
          <a:schemeClr val="accent2">
            <a:shade val="80000"/>
            <a:hueOff val="-348580"/>
            <a:satOff val="-15973"/>
            <a:lumOff val="23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b="1" kern="1200" dirty="0" smtClean="0"/>
            <a:t>How do we go about its correct implementation</a:t>
          </a:r>
          <a:endParaRPr lang="en-GB" sz="2000" b="1" kern="1200" dirty="0"/>
        </a:p>
      </dsp:txBody>
      <dsp:txXfrm rot="-5400000">
        <a:off x="4081099" y="2448152"/>
        <a:ext cx="1459104" cy="1677131"/>
      </dsp:txXfrm>
    </dsp:sp>
    <dsp:sp modelId="{92A2CD5D-0B4C-4E24-B0CF-4504FD0BA411}">
      <dsp:nvSpPr>
        <dsp:cNvPr id="0" name=""/>
        <dsp:cNvSpPr/>
      </dsp:nvSpPr>
      <dsp:spPr>
        <a:xfrm>
          <a:off x="1031623" y="2555764"/>
          <a:ext cx="2631432" cy="1461906"/>
        </a:xfrm>
        <a:prstGeom prst="rect">
          <a:avLst/>
        </a:prstGeom>
        <a:noFill/>
        <a:ln>
          <a:noFill/>
        </a:ln>
        <a:effectLst/>
      </dsp:spPr>
      <dsp:style>
        <a:lnRef idx="0">
          <a:scrgbClr r="0" g="0" b="0"/>
        </a:lnRef>
        <a:fillRef idx="0">
          <a:scrgbClr r="0" g="0" b="0"/>
        </a:fillRef>
        <a:effectRef idx="0">
          <a:scrgbClr r="0" g="0" b="0"/>
        </a:effectRef>
        <a:fontRef idx="minor"/>
      </dsp:style>
    </dsp:sp>
    <dsp:sp modelId="{BC0942E4-DE63-4921-A973-548D32311A9F}">
      <dsp:nvSpPr>
        <dsp:cNvPr id="0" name=""/>
        <dsp:cNvSpPr/>
      </dsp:nvSpPr>
      <dsp:spPr>
        <a:xfrm rot="5400000">
          <a:off x="5881742" y="2226835"/>
          <a:ext cx="2436511" cy="2119764"/>
        </a:xfrm>
        <a:prstGeom prst="hexagon">
          <a:avLst>
            <a:gd name="adj" fmla="val 25000"/>
            <a:gd name="vf" fmla="val 115470"/>
          </a:avLst>
        </a:prstGeom>
        <a:blipFill rotWithShape="0">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600200">
            <a:lnSpc>
              <a:spcPct val="90000"/>
            </a:lnSpc>
            <a:spcBef>
              <a:spcPct val="0"/>
            </a:spcBef>
            <a:spcAft>
              <a:spcPct val="35000"/>
            </a:spcAft>
          </a:pPr>
          <a:endParaRPr lang="en-GB" sz="3600" kern="1200"/>
        </a:p>
      </dsp:txBody>
      <dsp:txXfrm rot="-5400000">
        <a:off x="6370445" y="2448152"/>
        <a:ext cx="1459104" cy="16771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228F52-5200-49FC-8522-7ABFC5E92E2F}">
      <dsp:nvSpPr>
        <dsp:cNvPr id="0" name=""/>
        <dsp:cNvSpPr/>
      </dsp:nvSpPr>
      <dsp:spPr>
        <a:xfrm>
          <a:off x="-5093642" y="-780315"/>
          <a:ext cx="6065956" cy="6065956"/>
        </a:xfrm>
        <a:prstGeom prst="blockArc">
          <a:avLst>
            <a:gd name="adj1" fmla="val 18900000"/>
            <a:gd name="adj2" fmla="val 2700000"/>
            <a:gd name="adj3" fmla="val 356"/>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0E7EF90-6144-4041-B2E2-40D934B278E0}">
      <dsp:nvSpPr>
        <dsp:cNvPr id="0" name=""/>
        <dsp:cNvSpPr/>
      </dsp:nvSpPr>
      <dsp:spPr>
        <a:xfrm>
          <a:off x="625355" y="450532"/>
          <a:ext cx="10147174" cy="90106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5220" tIns="68580" rIns="68580" bIns="68580" numCol="1" spcCol="1270" anchor="ctr" anchorCtr="0">
          <a:noAutofit/>
        </a:bodyPr>
        <a:lstStyle/>
        <a:p>
          <a:pPr lvl="0" algn="l" defTabSz="1200150">
            <a:lnSpc>
              <a:spcPct val="90000"/>
            </a:lnSpc>
            <a:spcBef>
              <a:spcPct val="0"/>
            </a:spcBef>
            <a:spcAft>
              <a:spcPct val="35000"/>
            </a:spcAft>
          </a:pPr>
          <a:r>
            <a:rPr lang="en-GB" sz="2700" kern="1200" dirty="0" smtClean="0"/>
            <a:t>BMS is possible at Tamassa. The maintenance team will be able to obtain automated reading through a control point. </a:t>
          </a:r>
          <a:endParaRPr lang="en-GB" sz="2700" kern="1200" dirty="0"/>
        </a:p>
      </dsp:txBody>
      <dsp:txXfrm>
        <a:off x="625355" y="450532"/>
        <a:ext cx="10147174" cy="901065"/>
      </dsp:txXfrm>
    </dsp:sp>
    <dsp:sp modelId="{FFA3B3D4-2484-4859-8AB1-7719EF33E532}">
      <dsp:nvSpPr>
        <dsp:cNvPr id="0" name=""/>
        <dsp:cNvSpPr/>
      </dsp:nvSpPr>
      <dsp:spPr>
        <a:xfrm>
          <a:off x="62190" y="337899"/>
          <a:ext cx="1126331" cy="1126331"/>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271D1FB-30D4-4F2B-B541-A82E6BE61C62}">
      <dsp:nvSpPr>
        <dsp:cNvPr id="0" name=""/>
        <dsp:cNvSpPr/>
      </dsp:nvSpPr>
      <dsp:spPr>
        <a:xfrm>
          <a:off x="952892" y="1802130"/>
          <a:ext cx="9819637" cy="90106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5220" tIns="68580" rIns="68580" bIns="68580" numCol="1" spcCol="1270" anchor="ctr" anchorCtr="0">
          <a:noAutofit/>
        </a:bodyPr>
        <a:lstStyle/>
        <a:p>
          <a:pPr lvl="0" algn="l" defTabSz="1200150">
            <a:lnSpc>
              <a:spcPct val="90000"/>
            </a:lnSpc>
            <a:spcBef>
              <a:spcPct val="0"/>
            </a:spcBef>
            <a:spcAft>
              <a:spcPct val="35000"/>
            </a:spcAft>
          </a:pPr>
          <a:r>
            <a:rPr lang="en-GB" sz="2700" kern="1200" dirty="0" smtClean="0"/>
            <a:t>It will be possible to reduce energy consumption by 15 %</a:t>
          </a:r>
          <a:endParaRPr lang="en-GB" sz="2700" kern="1200" dirty="0"/>
        </a:p>
      </dsp:txBody>
      <dsp:txXfrm>
        <a:off x="952892" y="1802130"/>
        <a:ext cx="9819637" cy="901065"/>
      </dsp:txXfrm>
    </dsp:sp>
    <dsp:sp modelId="{9B8364EB-7645-4171-8345-98C59F5B979A}">
      <dsp:nvSpPr>
        <dsp:cNvPr id="0" name=""/>
        <dsp:cNvSpPr/>
      </dsp:nvSpPr>
      <dsp:spPr>
        <a:xfrm>
          <a:off x="389727" y="1689496"/>
          <a:ext cx="1126331" cy="1126331"/>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2653B09-11E6-431B-BE62-469BDCBDFD6A}">
      <dsp:nvSpPr>
        <dsp:cNvPr id="0" name=""/>
        <dsp:cNvSpPr/>
      </dsp:nvSpPr>
      <dsp:spPr>
        <a:xfrm>
          <a:off x="625355" y="3153727"/>
          <a:ext cx="10147174" cy="90106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5220" tIns="68580" rIns="68580" bIns="68580" numCol="1" spcCol="1270" anchor="ctr" anchorCtr="0">
          <a:noAutofit/>
        </a:bodyPr>
        <a:lstStyle/>
        <a:p>
          <a:pPr lvl="0" algn="l" defTabSz="1200150">
            <a:lnSpc>
              <a:spcPct val="90000"/>
            </a:lnSpc>
            <a:spcBef>
              <a:spcPct val="0"/>
            </a:spcBef>
            <a:spcAft>
              <a:spcPct val="35000"/>
            </a:spcAft>
          </a:pPr>
          <a:r>
            <a:rPr lang="en-GB" sz="2700" kern="1200" dirty="0" smtClean="0"/>
            <a:t>It will be possible to reduce carbon emission that will minimise negative environment impact.</a:t>
          </a:r>
          <a:endParaRPr lang="en-GB" sz="2700" kern="1200" dirty="0"/>
        </a:p>
      </dsp:txBody>
      <dsp:txXfrm>
        <a:off x="625355" y="3153727"/>
        <a:ext cx="10147174" cy="901065"/>
      </dsp:txXfrm>
    </dsp:sp>
    <dsp:sp modelId="{8D238363-5B00-4DC0-89F0-B51B7B6C371A}">
      <dsp:nvSpPr>
        <dsp:cNvPr id="0" name=""/>
        <dsp:cNvSpPr/>
      </dsp:nvSpPr>
      <dsp:spPr>
        <a:xfrm>
          <a:off x="62190" y="3041094"/>
          <a:ext cx="1126331" cy="1126331"/>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A9988F-7D1A-409C-8266-31D5AD051519}">
      <dsp:nvSpPr>
        <dsp:cNvPr id="0" name=""/>
        <dsp:cNvSpPr/>
      </dsp:nvSpPr>
      <dsp:spPr>
        <a:xfrm rot="5400000">
          <a:off x="582943" y="1312945"/>
          <a:ext cx="1742623" cy="2899687"/>
        </a:xfrm>
        <a:prstGeom prst="corner">
          <a:avLst>
            <a:gd name="adj1" fmla="val 16120"/>
            <a:gd name="adj2" fmla="val 1611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8F87AACD-C3D2-445D-965F-1F94A3816A5A}">
      <dsp:nvSpPr>
        <dsp:cNvPr id="0" name=""/>
        <dsp:cNvSpPr/>
      </dsp:nvSpPr>
      <dsp:spPr>
        <a:xfrm>
          <a:off x="292056" y="2179327"/>
          <a:ext cx="2617853" cy="229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lvl="0" algn="l" defTabSz="1289050">
            <a:lnSpc>
              <a:spcPct val="90000"/>
            </a:lnSpc>
            <a:spcBef>
              <a:spcPct val="0"/>
            </a:spcBef>
            <a:spcAft>
              <a:spcPct val="35000"/>
            </a:spcAft>
          </a:pPr>
          <a:r>
            <a:rPr lang="en-GB" sz="2900" kern="1200" dirty="0">
              <a:solidFill>
                <a:schemeClr val="bg1"/>
              </a:solidFill>
            </a:rPr>
            <a:t>80 % of the staffs are aware about energy conservation practices</a:t>
          </a:r>
        </a:p>
      </dsp:txBody>
      <dsp:txXfrm>
        <a:off x="292056" y="2179327"/>
        <a:ext cx="2617853" cy="2294702"/>
      </dsp:txXfrm>
    </dsp:sp>
    <dsp:sp modelId="{55DED31C-A9C9-42A6-9C0D-6F61F0DDA261}">
      <dsp:nvSpPr>
        <dsp:cNvPr id="0" name=""/>
        <dsp:cNvSpPr/>
      </dsp:nvSpPr>
      <dsp:spPr>
        <a:xfrm>
          <a:off x="2415975" y="1099467"/>
          <a:ext cx="493934" cy="493934"/>
        </a:xfrm>
        <a:prstGeom prst="triangle">
          <a:avLst>
            <a:gd name="adj" fmla="val 10000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DEFA26E2-9633-4BBD-BE48-3E2B432B9C29}">
      <dsp:nvSpPr>
        <dsp:cNvPr id="0" name=""/>
        <dsp:cNvSpPr/>
      </dsp:nvSpPr>
      <dsp:spPr>
        <a:xfrm rot="5400000">
          <a:off x="3787708" y="519923"/>
          <a:ext cx="1742623" cy="2899687"/>
        </a:xfrm>
        <a:prstGeom prst="corner">
          <a:avLst>
            <a:gd name="adj1" fmla="val 16120"/>
            <a:gd name="adj2" fmla="val 1611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6EFF3D4C-55FA-44D0-8820-8BFAF50FF954}">
      <dsp:nvSpPr>
        <dsp:cNvPr id="0" name=""/>
        <dsp:cNvSpPr/>
      </dsp:nvSpPr>
      <dsp:spPr>
        <a:xfrm>
          <a:off x="3496820" y="1386305"/>
          <a:ext cx="2617853" cy="229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lvl="0" algn="l" defTabSz="1289050">
            <a:lnSpc>
              <a:spcPct val="90000"/>
            </a:lnSpc>
            <a:spcBef>
              <a:spcPct val="0"/>
            </a:spcBef>
            <a:spcAft>
              <a:spcPct val="35000"/>
            </a:spcAft>
          </a:pPr>
          <a:r>
            <a:rPr lang="en-GB" sz="2900" kern="1200" dirty="0">
              <a:solidFill>
                <a:schemeClr val="bg1"/>
              </a:solidFill>
            </a:rPr>
            <a:t>BMS will help to achieve 75 % operational efficiency</a:t>
          </a:r>
        </a:p>
      </dsp:txBody>
      <dsp:txXfrm>
        <a:off x="3496820" y="1386305"/>
        <a:ext cx="2617853" cy="2294702"/>
      </dsp:txXfrm>
    </dsp:sp>
    <dsp:sp modelId="{4BF58F98-5C98-4017-933A-1E3395DDA9DA}">
      <dsp:nvSpPr>
        <dsp:cNvPr id="0" name=""/>
        <dsp:cNvSpPr/>
      </dsp:nvSpPr>
      <dsp:spPr>
        <a:xfrm>
          <a:off x="5620739" y="306445"/>
          <a:ext cx="493934" cy="493934"/>
        </a:xfrm>
        <a:prstGeom prst="triangle">
          <a:avLst>
            <a:gd name="adj" fmla="val 10000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A5744E9-C71B-48A2-BCDB-5C2A9FD72876}">
      <dsp:nvSpPr>
        <dsp:cNvPr id="0" name=""/>
        <dsp:cNvSpPr/>
      </dsp:nvSpPr>
      <dsp:spPr>
        <a:xfrm rot="5400000">
          <a:off x="6992472" y="-273098"/>
          <a:ext cx="1742623" cy="2899687"/>
        </a:xfrm>
        <a:prstGeom prst="corner">
          <a:avLst>
            <a:gd name="adj1" fmla="val 16120"/>
            <a:gd name="adj2" fmla="val 1611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0A487B8D-12AE-4D28-992E-8C9E0DFD1E95}">
      <dsp:nvSpPr>
        <dsp:cNvPr id="0" name=""/>
        <dsp:cNvSpPr/>
      </dsp:nvSpPr>
      <dsp:spPr>
        <a:xfrm>
          <a:off x="6701585" y="593283"/>
          <a:ext cx="2617853" cy="229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lvl="0" algn="l" defTabSz="1289050">
            <a:lnSpc>
              <a:spcPct val="90000"/>
            </a:lnSpc>
            <a:spcBef>
              <a:spcPct val="0"/>
            </a:spcBef>
            <a:spcAft>
              <a:spcPct val="35000"/>
            </a:spcAft>
          </a:pPr>
          <a:r>
            <a:rPr lang="en-GB" sz="2900" kern="1200" dirty="0" smtClean="0">
              <a:solidFill>
                <a:schemeClr val="bg1"/>
              </a:solidFill>
            </a:rPr>
            <a:t> It will Ease the </a:t>
          </a:r>
          <a:r>
            <a:rPr lang="en-GB" sz="2900" kern="1200" dirty="0">
              <a:solidFill>
                <a:schemeClr val="bg1"/>
              </a:solidFill>
            </a:rPr>
            <a:t>work </a:t>
          </a:r>
          <a:r>
            <a:rPr lang="en-GB" sz="2900" kern="1200" dirty="0" smtClean="0">
              <a:solidFill>
                <a:schemeClr val="bg1"/>
              </a:solidFill>
            </a:rPr>
            <a:t> of  the maintenance team</a:t>
          </a:r>
          <a:endParaRPr lang="en-GB" sz="2900" kern="1200" dirty="0">
            <a:solidFill>
              <a:schemeClr val="bg1"/>
            </a:solidFill>
          </a:endParaRPr>
        </a:p>
      </dsp:txBody>
      <dsp:txXfrm>
        <a:off x="6701585" y="593283"/>
        <a:ext cx="2617853" cy="22947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C77C27-2FFD-49B9-9397-54FB0529399E}">
      <dsp:nvSpPr>
        <dsp:cNvPr id="0" name=""/>
        <dsp:cNvSpPr/>
      </dsp:nvSpPr>
      <dsp:spPr>
        <a:xfrm rot="5400000">
          <a:off x="2116193" y="236076"/>
          <a:ext cx="1907826" cy="3174580"/>
        </a:xfrm>
        <a:prstGeom prst="corner">
          <a:avLst>
            <a:gd name="adj1" fmla="val 16120"/>
            <a:gd name="adj2" fmla="val 1611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01CD4C7-6386-46BC-B3CA-43F20C6BA344}">
      <dsp:nvSpPr>
        <dsp:cNvPr id="0" name=""/>
        <dsp:cNvSpPr/>
      </dsp:nvSpPr>
      <dsp:spPr>
        <a:xfrm>
          <a:off x="1797730" y="1184591"/>
          <a:ext cx="2866029" cy="2512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lvl="0" algn="l" defTabSz="1200150">
            <a:lnSpc>
              <a:spcPct val="90000"/>
            </a:lnSpc>
            <a:spcBef>
              <a:spcPct val="0"/>
            </a:spcBef>
            <a:spcAft>
              <a:spcPct val="35000"/>
            </a:spcAft>
          </a:pPr>
          <a:r>
            <a:rPr lang="en-GB" sz="2700" kern="1200" dirty="0" smtClean="0">
              <a:solidFill>
                <a:schemeClr val="bg1"/>
              </a:solidFill>
            </a:rPr>
            <a:t> Create Awareness </a:t>
          </a:r>
          <a:r>
            <a:rPr lang="en-GB" sz="2700" kern="1200" dirty="0">
              <a:solidFill>
                <a:schemeClr val="bg1"/>
              </a:solidFill>
            </a:rPr>
            <a:t>program for </a:t>
          </a:r>
          <a:r>
            <a:rPr lang="en-GB" sz="2700" kern="1200" dirty="0" smtClean="0">
              <a:solidFill>
                <a:schemeClr val="bg1"/>
              </a:solidFill>
            </a:rPr>
            <a:t>team members who lag behind in energy conservation best practices </a:t>
          </a:r>
          <a:endParaRPr lang="en-GB" sz="2700" kern="1200" dirty="0">
            <a:solidFill>
              <a:schemeClr val="bg1"/>
            </a:solidFill>
          </a:endParaRPr>
        </a:p>
      </dsp:txBody>
      <dsp:txXfrm>
        <a:off x="1797730" y="1184591"/>
        <a:ext cx="2866029" cy="2512242"/>
      </dsp:txXfrm>
    </dsp:sp>
    <dsp:sp modelId="{E38A4755-8BD4-4A4D-B32B-C333E4A3A20A}">
      <dsp:nvSpPr>
        <dsp:cNvPr id="0" name=""/>
        <dsp:cNvSpPr/>
      </dsp:nvSpPr>
      <dsp:spPr>
        <a:xfrm>
          <a:off x="4122999" y="2359"/>
          <a:ext cx="540760" cy="540760"/>
        </a:xfrm>
        <a:prstGeom prst="triangle">
          <a:avLst>
            <a:gd name="adj" fmla="val 10000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80C5191-CE44-4684-AA68-1FF66441EBDC}">
      <dsp:nvSpPr>
        <dsp:cNvPr id="0" name=""/>
        <dsp:cNvSpPr/>
      </dsp:nvSpPr>
      <dsp:spPr>
        <a:xfrm rot="5400000">
          <a:off x="5624773" y="-632125"/>
          <a:ext cx="1907826" cy="3174580"/>
        </a:xfrm>
        <a:prstGeom prst="corner">
          <a:avLst>
            <a:gd name="adj1" fmla="val 16120"/>
            <a:gd name="adj2" fmla="val 1611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01C6A38A-105B-4DD8-8D58-0CB59B02DBEC}">
      <dsp:nvSpPr>
        <dsp:cNvPr id="0" name=""/>
        <dsp:cNvSpPr/>
      </dsp:nvSpPr>
      <dsp:spPr>
        <a:xfrm>
          <a:off x="5306309" y="316390"/>
          <a:ext cx="2866029" cy="2512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lvl="0" algn="l" defTabSz="1200150">
            <a:lnSpc>
              <a:spcPct val="90000"/>
            </a:lnSpc>
            <a:spcBef>
              <a:spcPct val="0"/>
            </a:spcBef>
            <a:spcAft>
              <a:spcPct val="35000"/>
            </a:spcAft>
          </a:pPr>
          <a:r>
            <a:rPr lang="en-GB" sz="2700" kern="1200" dirty="0">
              <a:solidFill>
                <a:schemeClr val="bg1"/>
              </a:solidFill>
            </a:rPr>
            <a:t>Visual sensitisation for team </a:t>
          </a:r>
          <a:r>
            <a:rPr lang="en-GB" sz="2700" kern="1200" dirty="0" smtClean="0">
              <a:solidFill>
                <a:schemeClr val="bg1"/>
              </a:solidFill>
            </a:rPr>
            <a:t>members as part of  their salary slip</a:t>
          </a:r>
          <a:endParaRPr lang="en-GB" sz="2700" kern="1200" dirty="0">
            <a:solidFill>
              <a:schemeClr val="bg1"/>
            </a:solidFill>
          </a:endParaRPr>
        </a:p>
      </dsp:txBody>
      <dsp:txXfrm>
        <a:off x="5306309" y="316390"/>
        <a:ext cx="2866029" cy="251224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CF8C76-9E23-4899-A79A-9352B57E3685}">
      <dsp:nvSpPr>
        <dsp:cNvPr id="0" name=""/>
        <dsp:cNvSpPr/>
      </dsp:nvSpPr>
      <dsp:spPr>
        <a:xfrm>
          <a:off x="0" y="1545993"/>
          <a:ext cx="8128000" cy="579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58AFBF2-A8F4-4E9E-BFFA-37F5BDC225F9}">
      <dsp:nvSpPr>
        <dsp:cNvPr id="0" name=""/>
        <dsp:cNvSpPr/>
      </dsp:nvSpPr>
      <dsp:spPr>
        <a:xfrm>
          <a:off x="406400" y="1206513"/>
          <a:ext cx="5689600" cy="6789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lvl="0" algn="l" defTabSz="1022350">
            <a:lnSpc>
              <a:spcPct val="90000"/>
            </a:lnSpc>
            <a:spcBef>
              <a:spcPct val="0"/>
            </a:spcBef>
            <a:spcAft>
              <a:spcPct val="35000"/>
            </a:spcAft>
          </a:pPr>
          <a:r>
            <a:rPr lang="en-GB" sz="2300" kern="1200" dirty="0"/>
            <a:t>Concentrate on  an innovative project</a:t>
          </a:r>
        </a:p>
      </dsp:txBody>
      <dsp:txXfrm>
        <a:off x="439544" y="1239657"/>
        <a:ext cx="5623312" cy="612672"/>
      </dsp:txXfrm>
    </dsp:sp>
    <dsp:sp modelId="{C46E75C6-AE7A-4E53-9A98-41A379AE1187}">
      <dsp:nvSpPr>
        <dsp:cNvPr id="0" name=""/>
        <dsp:cNvSpPr/>
      </dsp:nvSpPr>
      <dsp:spPr>
        <a:xfrm>
          <a:off x="0" y="2589273"/>
          <a:ext cx="8128000" cy="579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0FE424D-CE10-4FF2-B823-B98ADE4A38A4}">
      <dsp:nvSpPr>
        <dsp:cNvPr id="0" name=""/>
        <dsp:cNvSpPr/>
      </dsp:nvSpPr>
      <dsp:spPr>
        <a:xfrm>
          <a:off x="406400" y="2249793"/>
          <a:ext cx="5689600" cy="6789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lvl="0" algn="l" defTabSz="1022350">
            <a:lnSpc>
              <a:spcPct val="90000"/>
            </a:lnSpc>
            <a:spcBef>
              <a:spcPct val="0"/>
            </a:spcBef>
            <a:spcAft>
              <a:spcPct val="35000"/>
            </a:spcAft>
          </a:pPr>
          <a:r>
            <a:rPr lang="en-GB" sz="2300" kern="1200" dirty="0"/>
            <a:t>Upgrade and digitalise maintenance system </a:t>
          </a:r>
        </a:p>
      </dsp:txBody>
      <dsp:txXfrm>
        <a:off x="439544" y="2282937"/>
        <a:ext cx="5623312" cy="612672"/>
      </dsp:txXfrm>
    </dsp:sp>
    <dsp:sp modelId="{07E5A3A6-4FDE-4180-ADD0-BAF69861D121}">
      <dsp:nvSpPr>
        <dsp:cNvPr id="0" name=""/>
        <dsp:cNvSpPr/>
      </dsp:nvSpPr>
      <dsp:spPr>
        <a:xfrm>
          <a:off x="0" y="3632553"/>
          <a:ext cx="8128000" cy="579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87DCBBA-5990-42BF-B309-979684D68053}">
      <dsp:nvSpPr>
        <dsp:cNvPr id="0" name=""/>
        <dsp:cNvSpPr/>
      </dsp:nvSpPr>
      <dsp:spPr>
        <a:xfrm>
          <a:off x="406400" y="3293073"/>
          <a:ext cx="5689600" cy="6789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lvl="0" algn="l" defTabSz="1022350">
            <a:lnSpc>
              <a:spcPct val="90000"/>
            </a:lnSpc>
            <a:spcBef>
              <a:spcPct val="0"/>
            </a:spcBef>
            <a:spcAft>
              <a:spcPct val="35000"/>
            </a:spcAft>
          </a:pPr>
          <a:r>
            <a:rPr lang="en-GB" sz="2300" kern="1200" dirty="0"/>
            <a:t>Been able to be a researcher</a:t>
          </a:r>
        </a:p>
      </dsp:txBody>
      <dsp:txXfrm>
        <a:off x="439544" y="3326217"/>
        <a:ext cx="5623312" cy="612672"/>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xmlns="" id="{E8BEDA40-91A9-49DC-B402-0EBE674AAEA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dirty="0"/>
          </a:p>
        </p:txBody>
      </p:sp>
      <p:sp>
        <p:nvSpPr>
          <p:cNvPr id="3" name="Date Placeholder 2">
            <a:extLst>
              <a:ext uri="{FF2B5EF4-FFF2-40B4-BE49-F238E27FC236}">
                <a16:creationId xmlns:a16="http://schemas.microsoft.com/office/drawing/2014/main" xmlns="" id="{E8CBB508-5589-42E7-A433-D119AC0FFB7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72BFC85-49E4-447A-A7E3-16153CB2FE2A}" type="datetimeFigureOut">
              <a:rPr lang="en-IN" smtClean="0"/>
              <a:t>22-04-2019</a:t>
            </a:fld>
            <a:endParaRPr lang="en-IN" dirty="0"/>
          </a:p>
        </p:txBody>
      </p:sp>
      <p:sp>
        <p:nvSpPr>
          <p:cNvPr id="4" name="Footer Placeholder 3">
            <a:extLst>
              <a:ext uri="{FF2B5EF4-FFF2-40B4-BE49-F238E27FC236}">
                <a16:creationId xmlns:a16="http://schemas.microsoft.com/office/drawing/2014/main" xmlns="" id="{E9232ABA-B33A-4B3B-8412-C1773FBF3DB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dirty="0"/>
          </a:p>
        </p:txBody>
      </p:sp>
      <p:sp>
        <p:nvSpPr>
          <p:cNvPr id="5" name="Slide Number Placeholder 4">
            <a:extLst>
              <a:ext uri="{FF2B5EF4-FFF2-40B4-BE49-F238E27FC236}">
                <a16:creationId xmlns:a16="http://schemas.microsoft.com/office/drawing/2014/main" xmlns="" id="{BAB1832E-3B48-42CB-80A7-CD8E48D52DD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F1072A3-100F-40A9-915F-8D2D9E6962D8}" type="slidenum">
              <a:rPr lang="en-IN" smtClean="0"/>
              <a:t>‹#›</a:t>
            </a:fld>
            <a:endParaRPr lang="en-IN" dirty="0"/>
          </a:p>
        </p:txBody>
      </p:sp>
    </p:spTree>
    <p:extLst>
      <p:ext uri="{BB962C8B-B14F-4D97-AF65-F5344CB8AC3E}">
        <p14:creationId xmlns:p14="http://schemas.microsoft.com/office/powerpoint/2010/main" val="51353712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71B50E-4C60-4F9E-B773-52059170945B}" type="datetimeFigureOut">
              <a:rPr lang="en-IN" smtClean="0"/>
              <a:t>22-04-2019</a:t>
            </a:fld>
            <a:endParaRPr lang="en-IN"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230CFA-805A-4FD3-B3A0-DAAA5993DA17}" type="slidenum">
              <a:rPr lang="en-IN" smtClean="0"/>
              <a:t>‹#›</a:t>
            </a:fld>
            <a:endParaRPr lang="en-IN" dirty="0"/>
          </a:p>
        </p:txBody>
      </p:sp>
    </p:spTree>
    <p:extLst>
      <p:ext uri="{BB962C8B-B14F-4D97-AF65-F5344CB8AC3E}">
        <p14:creationId xmlns:p14="http://schemas.microsoft.com/office/powerpoint/2010/main" val="7989277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a:solidFill>
                  <a:schemeClr val="accent1"/>
                </a:solidFill>
                <a:effectLst/>
                <a:latin typeface="+mn-lt"/>
                <a:ea typeface="+mn-ea"/>
                <a:cs typeface="+mn-cs"/>
              </a:rPr>
              <a:t>Good morning members of the panel</a:t>
            </a:r>
            <a:endParaRPr lang="x-none" sz="1200" b="0" kern="1200" dirty="0">
              <a:solidFill>
                <a:schemeClr val="accent1"/>
              </a:solidFill>
              <a:effectLst/>
              <a:latin typeface="+mn-lt"/>
              <a:ea typeface="+mn-ea"/>
              <a:cs typeface="+mn-cs"/>
            </a:endParaRPr>
          </a:p>
          <a:p>
            <a:r>
              <a:rPr lang="en-GB" sz="1200" b="0" kern="1200" dirty="0">
                <a:solidFill>
                  <a:schemeClr val="accent1"/>
                </a:solidFill>
                <a:effectLst/>
                <a:latin typeface="+mn-lt"/>
                <a:ea typeface="+mn-ea"/>
                <a:cs typeface="+mn-cs"/>
              </a:rPr>
              <a:t>I am Mr </a:t>
            </a:r>
            <a:r>
              <a:rPr lang="en-GB" sz="1200" b="0" kern="1200" dirty="0" err="1">
                <a:solidFill>
                  <a:schemeClr val="accent1"/>
                </a:solidFill>
                <a:effectLst/>
                <a:latin typeface="+mn-lt"/>
                <a:ea typeface="+mn-ea"/>
                <a:cs typeface="+mn-cs"/>
              </a:rPr>
              <a:t>Ravisen</a:t>
            </a:r>
            <a:r>
              <a:rPr lang="en-GB" sz="1200" b="0" kern="1200" dirty="0">
                <a:solidFill>
                  <a:schemeClr val="accent1"/>
                </a:solidFill>
                <a:effectLst/>
                <a:latin typeface="+mn-lt"/>
                <a:ea typeface="+mn-ea"/>
                <a:cs typeface="+mn-cs"/>
              </a:rPr>
              <a:t> </a:t>
            </a:r>
            <a:r>
              <a:rPr lang="en-GB" sz="1200" b="0" kern="1200" dirty="0" err="1">
                <a:solidFill>
                  <a:schemeClr val="accent1"/>
                </a:solidFill>
                <a:effectLst/>
                <a:latin typeface="+mn-lt"/>
                <a:ea typeface="+mn-ea"/>
                <a:cs typeface="+mn-cs"/>
              </a:rPr>
              <a:t>Ramma</a:t>
            </a:r>
            <a:r>
              <a:rPr lang="en-GB" sz="1200" b="0" kern="1200" dirty="0">
                <a:solidFill>
                  <a:schemeClr val="accent1"/>
                </a:solidFill>
                <a:effectLst/>
                <a:latin typeface="+mn-lt"/>
                <a:ea typeface="+mn-ea"/>
                <a:cs typeface="+mn-cs"/>
              </a:rPr>
              <a:t>, Maintenance manager. In this evolving world, thinking towards a sustainable tourism, is necessary. Thus, the introduction of the BMS at Tamassa</a:t>
            </a:r>
            <a:r>
              <a:rPr lang="en-GB" sz="1200" b="0" kern="1200" dirty="0">
                <a:solidFill>
                  <a:schemeClr val="tx1"/>
                </a:solidFill>
                <a:effectLst/>
                <a:latin typeface="+mn-lt"/>
                <a:ea typeface="+mn-ea"/>
                <a:cs typeface="+mn-cs"/>
              </a:rPr>
              <a:t>.</a:t>
            </a:r>
            <a:r>
              <a:rPr lang="en-GB" sz="1200" b="1" kern="1200" dirty="0">
                <a:solidFill>
                  <a:schemeClr val="tx1"/>
                </a:solidFill>
                <a:effectLst/>
                <a:latin typeface="+mn-lt"/>
                <a:ea typeface="+mn-ea"/>
                <a:cs typeface="+mn-cs"/>
              </a:rPr>
              <a:t> </a:t>
            </a:r>
            <a:endParaRPr lang="x-none" sz="1200" b="1"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9230CFA-805A-4FD3-B3A0-DAAA5993DA17}" type="slidenum">
              <a:rPr lang="en-IN" smtClean="0"/>
              <a:t>1</a:t>
            </a:fld>
            <a:endParaRPr lang="en-IN" dirty="0"/>
          </a:p>
        </p:txBody>
      </p:sp>
    </p:spTree>
    <p:extLst>
      <p:ext uri="{BB962C8B-B14F-4D97-AF65-F5344CB8AC3E}">
        <p14:creationId xmlns:p14="http://schemas.microsoft.com/office/powerpoint/2010/main" val="311329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People often  don’t known how much energy flows in the hotel  in Guest room, Public areas and back of house.</a:t>
            </a:r>
          </a:p>
          <a:p>
            <a:r>
              <a:rPr lang="en-GB" baseline="0" dirty="0" smtClean="0"/>
              <a:t>The hard reality is the Climatic change, Global warming which lead rise in CO</a:t>
            </a:r>
            <a:r>
              <a:rPr lang="en-GB" sz="2000" baseline="0" dirty="0" smtClean="0"/>
              <a:t>2.</a:t>
            </a:r>
          </a:p>
          <a:p>
            <a:r>
              <a:rPr lang="en-GB" sz="2000" baseline="0" dirty="0" smtClean="0"/>
              <a:t>As the Maintenance manager of Tamassa, I am confident and strongly believe to implement an energy management program, which is BMS system.</a:t>
            </a:r>
          </a:p>
          <a:p>
            <a:r>
              <a:rPr lang="en-GB" sz="2000" baseline="0" dirty="0" smtClean="0"/>
              <a:t>That will  help to reduce energy consumption and cost.</a:t>
            </a:r>
          </a:p>
          <a:p>
            <a:endParaRPr lang="en-GB" sz="2000" baseline="0" dirty="0" smtClean="0"/>
          </a:p>
        </p:txBody>
      </p:sp>
      <p:sp>
        <p:nvSpPr>
          <p:cNvPr id="4" name="Slide Number Placeholder 3"/>
          <p:cNvSpPr>
            <a:spLocks noGrp="1"/>
          </p:cNvSpPr>
          <p:nvPr>
            <p:ph type="sldNum" sz="quarter" idx="5"/>
          </p:nvPr>
        </p:nvSpPr>
        <p:spPr/>
        <p:txBody>
          <a:bodyPr/>
          <a:lstStyle/>
          <a:p>
            <a:fld id="{79230CFA-805A-4FD3-B3A0-DAAA5993DA17}" type="slidenum">
              <a:rPr lang="en-IN" smtClean="0"/>
              <a:t>2</a:t>
            </a:fld>
            <a:endParaRPr lang="en-IN" dirty="0"/>
          </a:p>
        </p:txBody>
      </p:sp>
    </p:spTree>
    <p:extLst>
      <p:ext uri="{BB962C8B-B14F-4D97-AF65-F5344CB8AC3E}">
        <p14:creationId xmlns:p14="http://schemas.microsoft.com/office/powerpoint/2010/main" val="21892155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smtClean="0">
                <a:latin typeface="Arial" panose="020B0604020202020204" pitchFamily="34" charset="0"/>
                <a:cs typeface="Arial" panose="020B0604020202020204" pitchFamily="34" charset="0"/>
              </a:rPr>
              <a:t>The</a:t>
            </a:r>
            <a:r>
              <a:rPr lang="en-GB" sz="1200" b="0" baseline="0" dirty="0" smtClean="0">
                <a:latin typeface="Arial" panose="020B0604020202020204" pitchFamily="34" charset="0"/>
                <a:cs typeface="Arial" panose="020B0604020202020204" pitchFamily="34" charset="0"/>
              </a:rPr>
              <a:t> research study has been both of Quantitative and Qualitative approach.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baseline="0" dirty="0" smtClean="0">
                <a:latin typeface="Arial" panose="020B0604020202020204" pitchFamily="34" charset="0"/>
                <a:cs typeface="Arial" panose="020B0604020202020204" pitchFamily="34" charset="0"/>
              </a:rPr>
              <a:t>Quantitative data was collected based on a survey done with team member of the hotel.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baseline="0" dirty="0" smtClean="0">
                <a:latin typeface="Arial" panose="020B0604020202020204" pitchFamily="34" charset="0"/>
                <a:cs typeface="Arial" panose="020B0604020202020204" pitchFamily="34" charset="0"/>
              </a:rPr>
              <a:t>100 questionnaire were distributed based on a sample random and cluster sampling.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baseline="0" dirty="0" smtClean="0">
                <a:latin typeface="Arial" panose="020B0604020202020204" pitchFamily="34" charset="0"/>
                <a:cs typeface="Arial" panose="020B0604020202020204" pitchFamily="34" charset="0"/>
              </a:rPr>
              <a:t>A focus group interview was done with </a:t>
            </a:r>
            <a:r>
              <a:rPr lang="en-GB" sz="1200" b="0" baseline="0" dirty="0" err="1" smtClean="0">
                <a:latin typeface="Arial" panose="020B0604020202020204" pitchFamily="34" charset="0"/>
                <a:cs typeface="Arial" panose="020B0604020202020204" pitchFamily="34" charset="0"/>
              </a:rPr>
              <a:t>manser</a:t>
            </a:r>
            <a:r>
              <a:rPr lang="en-GB" sz="1200" b="0" baseline="0" dirty="0" smtClean="0">
                <a:latin typeface="Arial" panose="020B0604020202020204" pitchFamily="34" charset="0"/>
                <a:cs typeface="Arial" panose="020B0604020202020204" pitchFamily="34" charset="0"/>
              </a:rPr>
              <a:t> </a:t>
            </a:r>
            <a:r>
              <a:rPr lang="en-GB" sz="1200" b="0" baseline="0" dirty="0" err="1" smtClean="0">
                <a:latin typeface="Arial" panose="020B0604020202020204" pitchFamily="34" charset="0"/>
                <a:cs typeface="Arial" panose="020B0604020202020204" pitchFamily="34" charset="0"/>
              </a:rPr>
              <a:t>saxon</a:t>
            </a:r>
            <a:r>
              <a:rPr lang="en-GB" sz="1200" b="0" baseline="0" dirty="0" smtClean="0">
                <a:latin typeface="Arial" panose="020B0604020202020204" pitchFamily="34" charset="0"/>
                <a:cs typeface="Arial" panose="020B0604020202020204" pitchFamily="34" charset="0"/>
              </a:rPr>
              <a:t> &amp; </a:t>
            </a:r>
            <a:r>
              <a:rPr lang="en-GB" sz="1200" b="0" baseline="0" dirty="0" err="1" smtClean="0">
                <a:latin typeface="Arial" panose="020B0604020202020204" pitchFamily="34" charset="0"/>
                <a:cs typeface="Arial" panose="020B0604020202020204" pitchFamily="34" charset="0"/>
              </a:rPr>
              <a:t>sotratech</a:t>
            </a:r>
            <a:endParaRPr lang="en-GB" sz="1200" b="0" baseline="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79230CFA-805A-4FD3-B3A0-DAAA5993DA17}" type="slidenum">
              <a:rPr lang="en-IN" smtClean="0"/>
              <a:t>3</a:t>
            </a:fld>
            <a:endParaRPr lang="en-IN" dirty="0"/>
          </a:p>
        </p:txBody>
      </p:sp>
    </p:spTree>
    <p:extLst>
      <p:ext uri="{BB962C8B-B14F-4D97-AF65-F5344CB8AC3E}">
        <p14:creationId xmlns:p14="http://schemas.microsoft.com/office/powerpoint/2010/main" val="32255694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9230CFA-805A-4FD3-B3A0-DAAA5993DA17}" type="slidenum">
              <a:rPr lang="en-IN" smtClean="0"/>
              <a:t>4</a:t>
            </a:fld>
            <a:endParaRPr lang="en-IN" dirty="0"/>
          </a:p>
        </p:txBody>
      </p:sp>
    </p:spTree>
    <p:extLst>
      <p:ext uri="{BB962C8B-B14F-4D97-AF65-F5344CB8AC3E}">
        <p14:creationId xmlns:p14="http://schemas.microsoft.com/office/powerpoint/2010/main" val="11357024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a:solidFill>
                  <a:schemeClr val="tx1"/>
                </a:solidFill>
                <a:effectLst/>
                <a:latin typeface="+mn-lt"/>
                <a:ea typeface="+mn-ea"/>
                <a:cs typeface="+mn-cs"/>
              </a:rPr>
              <a:t>Out 100, 81 were return and based on this, </a:t>
            </a:r>
            <a:endParaRPr lang="x-none"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74 % of the respondents are aware that we are actually in an energy crisis.</a:t>
            </a:r>
            <a:endParaRPr lang="x-none" sz="1200" b="0" kern="1200" dirty="0">
              <a:solidFill>
                <a:schemeClr val="tx1"/>
              </a:solidFill>
              <a:effectLst/>
              <a:latin typeface="+mn-lt"/>
              <a:ea typeface="+mn-ea"/>
              <a:cs typeface="+mn-cs"/>
            </a:endParaRPr>
          </a:p>
          <a:p>
            <a:r>
              <a:rPr lang="en-GB" sz="1200" b="0" kern="1200" dirty="0" smtClean="0">
                <a:solidFill>
                  <a:schemeClr val="tx1"/>
                </a:solidFill>
                <a:effectLst/>
                <a:latin typeface="+mn-lt"/>
                <a:ea typeface="+mn-ea"/>
                <a:cs typeface="+mn-cs"/>
              </a:rPr>
              <a:t>78</a:t>
            </a:r>
            <a:r>
              <a:rPr lang="en-GB" sz="1200" b="0" kern="1200" dirty="0">
                <a:solidFill>
                  <a:schemeClr val="tx1"/>
                </a:solidFill>
                <a:effectLst/>
                <a:latin typeface="+mn-lt"/>
                <a:ea typeface="+mn-ea"/>
                <a:cs typeface="+mn-cs"/>
              </a:rPr>
              <a:t>% of the respondents feel that they should save energy and practice energy saving at home such as using energy saving bulbs, switching off light when not in use and making use of energy saving </a:t>
            </a:r>
            <a:r>
              <a:rPr lang="en-GB" sz="1200" b="0" kern="1200" dirty="0" smtClean="0">
                <a:solidFill>
                  <a:schemeClr val="tx1"/>
                </a:solidFill>
                <a:effectLst/>
                <a:latin typeface="+mn-lt"/>
                <a:ea typeface="+mn-ea"/>
                <a:cs typeface="+mn-cs"/>
              </a:rPr>
              <a:t>appliances.</a:t>
            </a:r>
            <a:endParaRPr lang="x-none" sz="1200" b="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9230CFA-805A-4FD3-B3A0-DAAA5993DA17}" type="slidenum">
              <a:rPr lang="en-IN" smtClean="0"/>
              <a:t>5</a:t>
            </a:fld>
            <a:endParaRPr lang="en-IN" dirty="0"/>
          </a:p>
        </p:txBody>
      </p:sp>
    </p:spTree>
    <p:extLst>
      <p:ext uri="{BB962C8B-B14F-4D97-AF65-F5344CB8AC3E}">
        <p14:creationId xmlns:p14="http://schemas.microsoft.com/office/powerpoint/2010/main" val="38743583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67 % </a:t>
            </a:r>
            <a:r>
              <a:rPr lang="en-GB" sz="1200" b="0" kern="1200" dirty="0">
                <a:solidFill>
                  <a:schemeClr val="tx1"/>
                </a:solidFill>
                <a:effectLst/>
                <a:latin typeface="+mn-lt"/>
                <a:ea typeface="+mn-ea"/>
                <a:cs typeface="+mn-cs"/>
              </a:rPr>
              <a:t>respondents are aware about the efficient use of key tags switch for energy saving practices. The role of key tag switch is to reduce energy when leaving rooms.</a:t>
            </a:r>
          </a:p>
          <a:p>
            <a:r>
              <a:rPr lang="en-GB" sz="1200" b="1" kern="1200" dirty="0" smtClean="0">
                <a:solidFill>
                  <a:schemeClr val="tx1"/>
                </a:solidFill>
                <a:effectLst/>
                <a:latin typeface="+mn-lt"/>
                <a:ea typeface="+mn-ea"/>
                <a:cs typeface="+mn-cs"/>
              </a:rPr>
              <a:t>83</a:t>
            </a:r>
            <a:r>
              <a:rPr lang="en-GB" sz="1200" b="1" kern="1200" dirty="0">
                <a:solidFill>
                  <a:schemeClr val="tx1"/>
                </a:solidFill>
                <a:effectLst/>
                <a:latin typeface="+mn-lt"/>
                <a:ea typeface="+mn-ea"/>
                <a:cs typeface="+mn-cs"/>
              </a:rPr>
              <a:t>% </a:t>
            </a:r>
            <a:r>
              <a:rPr lang="en-GB" sz="1200" b="0" kern="1200" dirty="0">
                <a:solidFill>
                  <a:schemeClr val="tx1"/>
                </a:solidFill>
                <a:effectLst/>
                <a:latin typeface="+mn-lt"/>
                <a:ea typeface="+mn-ea"/>
                <a:cs typeface="+mn-cs"/>
              </a:rPr>
              <a:t>of the housekeeping respondents are well aware of the opening of curtains when cleaning rooms for maximum daylight. They are aware to make well use of natural light which helps to use less heat, less air conditioning and eliminate the need of using artificial light, thus reducing electricity and HVAC (heating, ventilation and air conditioning costs). </a:t>
            </a:r>
          </a:p>
          <a:p>
            <a:r>
              <a:rPr lang="en-GB" sz="1200" b="1" kern="1200" dirty="0" smtClean="0">
                <a:solidFill>
                  <a:schemeClr val="tx1"/>
                </a:solidFill>
                <a:effectLst/>
                <a:latin typeface="+mn-lt"/>
                <a:ea typeface="+mn-ea"/>
                <a:cs typeface="+mn-cs"/>
              </a:rPr>
              <a:t>80 </a:t>
            </a:r>
            <a:r>
              <a:rPr lang="en-GB" sz="1200" b="1" kern="1200" dirty="0">
                <a:solidFill>
                  <a:schemeClr val="tx1"/>
                </a:solidFill>
                <a:effectLst/>
                <a:latin typeface="+mn-lt"/>
                <a:ea typeface="+mn-ea"/>
                <a:cs typeface="+mn-cs"/>
              </a:rPr>
              <a:t>% </a:t>
            </a:r>
            <a:r>
              <a:rPr lang="en-GB" sz="1200" b="0" kern="1200" dirty="0">
                <a:solidFill>
                  <a:schemeClr val="tx1"/>
                </a:solidFill>
                <a:effectLst/>
                <a:latin typeface="+mn-lt"/>
                <a:ea typeface="+mn-ea"/>
                <a:cs typeface="+mn-cs"/>
              </a:rPr>
              <a:t>of the laundry attendants are aware that washers and dryers should run fully loaded in order to optimize energy consumption. </a:t>
            </a:r>
          </a:p>
          <a:p>
            <a:r>
              <a:rPr lang="en-GB" sz="1200" b="1" kern="1200" dirty="0" smtClean="0">
                <a:solidFill>
                  <a:schemeClr val="tx1"/>
                </a:solidFill>
                <a:effectLst/>
                <a:latin typeface="+mn-lt"/>
                <a:ea typeface="+mn-ea"/>
                <a:cs typeface="+mn-cs"/>
              </a:rPr>
              <a:t>70 </a:t>
            </a:r>
            <a:r>
              <a:rPr lang="en-GB" sz="1200" b="1" kern="1200" dirty="0">
                <a:solidFill>
                  <a:schemeClr val="tx1"/>
                </a:solidFill>
                <a:effectLst/>
                <a:latin typeface="+mn-lt"/>
                <a:ea typeface="+mn-ea"/>
                <a:cs typeface="+mn-cs"/>
              </a:rPr>
              <a:t>% </a:t>
            </a:r>
            <a:r>
              <a:rPr lang="en-GB" sz="1200" b="0" kern="1200" dirty="0">
                <a:solidFill>
                  <a:schemeClr val="tx1"/>
                </a:solidFill>
                <a:effectLst/>
                <a:latin typeface="+mn-lt"/>
                <a:ea typeface="+mn-ea"/>
                <a:cs typeface="+mn-cs"/>
              </a:rPr>
              <a:t>of the kitchen &amp; stores team members know that they should avoid opening chiller and under counter chiller doors several times during operations to avoid absorption of increased energy use. </a:t>
            </a:r>
          </a:p>
          <a:p>
            <a:r>
              <a:rPr lang="en-GB" sz="1200" b="0" kern="1200" dirty="0" smtClean="0">
                <a:solidFill>
                  <a:schemeClr val="tx1"/>
                </a:solidFill>
                <a:effectLst/>
                <a:latin typeface="+mn-lt"/>
                <a:ea typeface="+mn-ea"/>
                <a:cs typeface="+mn-cs"/>
              </a:rPr>
              <a:t>New </a:t>
            </a:r>
            <a:r>
              <a:rPr lang="en-GB" sz="1200" b="0" kern="1200" dirty="0">
                <a:solidFill>
                  <a:schemeClr val="tx1"/>
                </a:solidFill>
                <a:effectLst/>
                <a:latin typeface="+mn-lt"/>
                <a:ea typeface="+mn-ea"/>
                <a:cs typeface="+mn-cs"/>
              </a:rPr>
              <a:t>staffs that is 20 to 30 % of the respondents are not in the loop of energy conservation awareness.</a:t>
            </a:r>
          </a:p>
          <a:p>
            <a:endParaRPr lang="x-none"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9230CFA-805A-4FD3-B3A0-DAAA5993DA17}" type="slidenum">
              <a:rPr lang="en-IN" smtClean="0"/>
              <a:t>6</a:t>
            </a:fld>
            <a:endParaRPr lang="en-IN" dirty="0"/>
          </a:p>
        </p:txBody>
      </p:sp>
    </p:spTree>
    <p:extLst>
      <p:ext uri="{BB962C8B-B14F-4D97-AF65-F5344CB8AC3E}">
        <p14:creationId xmlns:p14="http://schemas.microsoft.com/office/powerpoint/2010/main" val="26004848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As per the focus group finding </a:t>
            </a:r>
            <a:r>
              <a:rPr lang="en-US" dirty="0" err="1" smtClean="0"/>
              <a:t>Bms</a:t>
            </a:r>
            <a:r>
              <a:rPr lang="en-US" baseline="0" dirty="0" smtClean="0"/>
              <a:t> enable maintenance department to carry out routine checks and adjustment from a supervisory control point.</a:t>
            </a:r>
          </a:p>
          <a:p>
            <a:r>
              <a:rPr lang="en-US" baseline="0" dirty="0" smtClean="0"/>
              <a:t>It will help to reduce electrical </a:t>
            </a:r>
            <a:r>
              <a:rPr lang="en-US" baseline="0" dirty="0" err="1" smtClean="0"/>
              <a:t>effiency</a:t>
            </a:r>
            <a:r>
              <a:rPr lang="en-US" baseline="0" dirty="0" smtClean="0"/>
              <a:t> by 15% and it also help to reduce maintenance cost in terms of manning.</a:t>
            </a:r>
          </a:p>
          <a:p>
            <a:r>
              <a:rPr lang="en-US" sz="1200" kern="1200" dirty="0" smtClean="0">
                <a:solidFill>
                  <a:schemeClr val="tx1"/>
                </a:solidFill>
                <a:effectLst/>
                <a:latin typeface="+mn-lt"/>
                <a:ea typeface="+mn-ea"/>
                <a:cs typeface="+mn-cs"/>
              </a:rPr>
              <a:t>It will also</a:t>
            </a:r>
            <a:r>
              <a:rPr lang="en-US" sz="1200" kern="1200" baseline="0" dirty="0" smtClean="0">
                <a:solidFill>
                  <a:schemeClr val="tx1"/>
                </a:solidFill>
                <a:effectLst/>
                <a:latin typeface="+mn-lt"/>
                <a:ea typeface="+mn-ea"/>
                <a:cs typeface="+mn-cs"/>
              </a:rPr>
              <a:t> help to reduce carbon emission that will minimize negative impact on environment.</a:t>
            </a:r>
            <a:r>
              <a:rPr lang="en-US" sz="1200" kern="1200" dirty="0" smtClean="0">
                <a:solidFill>
                  <a:schemeClr val="tx1"/>
                </a:solidFill>
                <a:effectLst/>
                <a:latin typeface="+mn-lt"/>
                <a:ea typeface="+mn-ea"/>
                <a:cs typeface="+mn-cs"/>
              </a:rPr>
              <a:t>.</a:t>
            </a:r>
            <a:endParaRPr lang="en-US" dirty="0"/>
          </a:p>
        </p:txBody>
      </p:sp>
      <p:sp>
        <p:nvSpPr>
          <p:cNvPr id="4" name="Slide Number Placeholder 3"/>
          <p:cNvSpPr>
            <a:spLocks noGrp="1"/>
          </p:cNvSpPr>
          <p:nvPr>
            <p:ph type="sldNum" sz="quarter" idx="10"/>
          </p:nvPr>
        </p:nvSpPr>
        <p:spPr/>
        <p:txBody>
          <a:bodyPr/>
          <a:lstStyle/>
          <a:p>
            <a:fld id="{79230CFA-805A-4FD3-B3A0-DAAA5993DA17}" type="slidenum">
              <a:rPr lang="en-IN" smtClean="0"/>
              <a:t>7</a:t>
            </a:fld>
            <a:endParaRPr lang="en-IN" dirty="0"/>
          </a:p>
        </p:txBody>
      </p:sp>
    </p:spTree>
    <p:extLst>
      <p:ext uri="{BB962C8B-B14F-4D97-AF65-F5344CB8AC3E}">
        <p14:creationId xmlns:p14="http://schemas.microsoft.com/office/powerpoint/2010/main" val="42457271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 focus group was conducted with electrical engineer from companies </a:t>
            </a:r>
            <a:r>
              <a:rPr lang="en-US" dirty="0" err="1" smtClean="0"/>
              <a:t>manser</a:t>
            </a:r>
            <a:r>
              <a:rPr lang="en-US" baseline="0" dirty="0" smtClean="0"/>
              <a:t> </a:t>
            </a:r>
            <a:r>
              <a:rPr lang="en-US" baseline="0" dirty="0" err="1" smtClean="0"/>
              <a:t>saxon</a:t>
            </a:r>
            <a:r>
              <a:rPr lang="en-US" baseline="0" dirty="0" smtClean="0"/>
              <a:t> and </a:t>
            </a:r>
            <a:r>
              <a:rPr lang="en-US" baseline="0" dirty="0" err="1" smtClean="0"/>
              <a:t>sotratech</a:t>
            </a:r>
            <a:r>
              <a:rPr lang="en-US" baseline="0" dirty="0" smtClean="0"/>
              <a:t>. </a:t>
            </a:r>
          </a:p>
          <a:p>
            <a:r>
              <a:rPr lang="en-US" baseline="0" dirty="0" smtClean="0"/>
              <a:t>They mentioned that BMS will be possible at Tamassa in deferent zone such as Room blocks, spa, kitchen, plant room.</a:t>
            </a:r>
          </a:p>
          <a:p>
            <a:r>
              <a:rPr lang="en-US" baseline="0" dirty="0" smtClean="0"/>
              <a:t>They agreed to free survey before implementing </a:t>
            </a:r>
            <a:r>
              <a:rPr lang="en-US" baseline="0" dirty="0" err="1" smtClean="0"/>
              <a:t>Bms</a:t>
            </a:r>
            <a:r>
              <a:rPr lang="en-US" baseline="0" dirty="0" smtClean="0"/>
              <a:t> system.</a:t>
            </a:r>
            <a:endParaRPr lang="en-US" dirty="0"/>
          </a:p>
        </p:txBody>
      </p:sp>
      <p:sp>
        <p:nvSpPr>
          <p:cNvPr id="4" name="Slide Number Placeholder 3"/>
          <p:cNvSpPr>
            <a:spLocks noGrp="1"/>
          </p:cNvSpPr>
          <p:nvPr>
            <p:ph type="sldNum" sz="quarter" idx="10"/>
          </p:nvPr>
        </p:nvSpPr>
        <p:spPr/>
        <p:txBody>
          <a:bodyPr/>
          <a:lstStyle/>
          <a:p>
            <a:fld id="{79230CFA-805A-4FD3-B3A0-DAAA5993DA17}" type="slidenum">
              <a:rPr lang="en-IN" smtClean="0"/>
              <a:t>8</a:t>
            </a:fld>
            <a:endParaRPr lang="en-IN" dirty="0"/>
          </a:p>
        </p:txBody>
      </p:sp>
    </p:spTree>
    <p:extLst>
      <p:ext uri="{BB962C8B-B14F-4D97-AF65-F5344CB8AC3E}">
        <p14:creationId xmlns:p14="http://schemas.microsoft.com/office/powerpoint/2010/main" val="39913836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a:solidFill>
                  <a:schemeClr val="tx1"/>
                </a:solidFill>
                <a:effectLst/>
                <a:latin typeface="+mn-lt"/>
                <a:ea typeface="+mn-ea"/>
                <a:cs typeface="+mn-cs"/>
              </a:rPr>
              <a:t>The BMS being implemented will help to reduce heat, light and power consumption contributing to sustainable tourism. It will help to monitor carbon dioxide emission monitoring and air quality.</a:t>
            </a:r>
            <a:endParaRPr lang="x-none"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In addition it is not time consuming for the maintenance staffs to records the temperatures, thus they can focus more on the resort.</a:t>
            </a:r>
            <a:endParaRPr lang="x-none" sz="1200" b="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9230CFA-805A-4FD3-B3A0-DAAA5993DA17}" type="slidenum">
              <a:rPr lang="en-IN" smtClean="0"/>
              <a:t>9</a:t>
            </a:fld>
            <a:endParaRPr lang="en-IN" dirty="0"/>
          </a:p>
        </p:txBody>
      </p:sp>
    </p:spTree>
    <p:extLst>
      <p:ext uri="{BB962C8B-B14F-4D97-AF65-F5344CB8AC3E}">
        <p14:creationId xmlns:p14="http://schemas.microsoft.com/office/powerpoint/2010/main" val="32052810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a:solidFill>
                  <a:schemeClr val="tx1"/>
                </a:solidFill>
                <a:effectLst/>
                <a:latin typeface="+mn-lt"/>
                <a:ea typeface="+mn-ea"/>
                <a:cs typeface="+mn-cs"/>
              </a:rPr>
              <a:t>The BMS being implemented will help to reduce heat, light and power consumption contributing to sustainable tourism. It will help to monitor carbon dioxide emission monitoring and air quality.</a:t>
            </a:r>
            <a:endParaRPr lang="x-none"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In addition it is not time consuming for the maintenance staffs to records the temperatures, thus they can focus more on the resort.</a:t>
            </a:r>
            <a:endParaRPr lang="x-none" sz="1200" b="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9230CFA-805A-4FD3-B3A0-DAAA5993DA17}" type="slidenum">
              <a:rPr lang="en-IN" smtClean="0"/>
              <a:t>10</a:t>
            </a:fld>
            <a:endParaRPr lang="en-IN" dirty="0"/>
          </a:p>
        </p:txBody>
      </p:sp>
    </p:spTree>
    <p:extLst>
      <p:ext uri="{BB962C8B-B14F-4D97-AF65-F5344CB8AC3E}">
        <p14:creationId xmlns:p14="http://schemas.microsoft.com/office/powerpoint/2010/main" val="15266504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It was innovative project and enable me to research more on the system,</a:t>
            </a:r>
          </a:p>
          <a:p>
            <a:r>
              <a:rPr lang="en-GB" b="0" dirty="0"/>
              <a:t>It will upgrade the maintenance system, thus helping more in upgrading the resort </a:t>
            </a:r>
            <a:r>
              <a:rPr lang="en-GB" b="0" dirty="0" smtClean="0"/>
              <a:t>machineries.</a:t>
            </a:r>
            <a:endParaRPr lang="en-GB" b="0" dirty="0"/>
          </a:p>
        </p:txBody>
      </p:sp>
      <p:sp>
        <p:nvSpPr>
          <p:cNvPr id="4" name="Slide Number Placeholder 3"/>
          <p:cNvSpPr>
            <a:spLocks noGrp="1"/>
          </p:cNvSpPr>
          <p:nvPr>
            <p:ph type="sldNum" sz="quarter" idx="5"/>
          </p:nvPr>
        </p:nvSpPr>
        <p:spPr/>
        <p:txBody>
          <a:bodyPr/>
          <a:lstStyle/>
          <a:p>
            <a:fld id="{79230CFA-805A-4FD3-B3A0-DAAA5993DA17}" type="slidenum">
              <a:rPr lang="en-IN" smtClean="0"/>
              <a:t>11</a:t>
            </a:fld>
            <a:endParaRPr lang="en-IN" dirty="0"/>
          </a:p>
        </p:txBody>
      </p:sp>
    </p:spTree>
    <p:extLst>
      <p:ext uri="{BB962C8B-B14F-4D97-AF65-F5344CB8AC3E}">
        <p14:creationId xmlns:p14="http://schemas.microsoft.com/office/powerpoint/2010/main" val="7484259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xmlns="" id="{9E1099AB-ABB9-4706-9E38-357EC2AB4032}"/>
              </a:ext>
            </a:extLst>
          </p:cNvPr>
          <p:cNvSpPr/>
          <p:nvPr userDrawn="1"/>
        </p:nvSpPr>
        <p:spPr>
          <a:xfrm>
            <a:off x="0" y="0"/>
            <a:ext cx="121920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1" name="Right Triangle 10">
            <a:extLst>
              <a:ext uri="{FF2B5EF4-FFF2-40B4-BE49-F238E27FC236}">
                <a16:creationId xmlns:a16="http://schemas.microsoft.com/office/drawing/2014/main" xmlns="" id="{037924D2-2AB4-4BE1-9687-836615C72DFC}"/>
              </a:ext>
            </a:extLst>
          </p:cNvPr>
          <p:cNvSpPr/>
          <p:nvPr userDrawn="1"/>
        </p:nvSpPr>
        <p:spPr>
          <a:xfrm flipV="1">
            <a:off x="0" y="-6"/>
            <a:ext cx="10625328" cy="5404110"/>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cxnSp>
        <p:nvCxnSpPr>
          <p:cNvPr id="16" name="Straight Connector 15">
            <a:extLst>
              <a:ext uri="{FF2B5EF4-FFF2-40B4-BE49-F238E27FC236}">
                <a16:creationId xmlns:a16="http://schemas.microsoft.com/office/drawing/2014/main" xmlns=""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25" name="Picture Placeholder 24">
            <a:extLst>
              <a:ext uri="{FF2B5EF4-FFF2-40B4-BE49-F238E27FC236}">
                <a16:creationId xmlns:a16="http://schemas.microsoft.com/office/drawing/2014/main" xmlns="" id="{73B47EE6-EDE6-4881-B456-B37D9C1ADE38}"/>
              </a:ext>
            </a:extLst>
          </p:cNvPr>
          <p:cNvSpPr>
            <a:spLocks noGrp="1"/>
          </p:cNvSpPr>
          <p:nvPr>
            <p:ph type="pic" sz="quarter" idx="13"/>
          </p:nvPr>
        </p:nvSpPr>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txBody>
          <a:bodyPr wrap="square" anchor="ctr">
            <a:noAutofit/>
          </a:bodyPr>
          <a:lstStyle>
            <a:lvl1pPr marL="0" indent="0" algn="ctr">
              <a:buNone/>
              <a:defRPr>
                <a:solidFill>
                  <a:schemeClr val="bg2"/>
                </a:solidFill>
              </a:defRPr>
            </a:lvl1pPr>
          </a:lstStyle>
          <a:p>
            <a:r>
              <a:rPr lang="en-US"/>
              <a:t>Click icon to add picture</a:t>
            </a:r>
            <a:endParaRPr lang="en-IN" dirty="0"/>
          </a:p>
        </p:txBody>
      </p:sp>
      <p:cxnSp>
        <p:nvCxnSpPr>
          <p:cNvPr id="18" name="Straight Connector 17">
            <a:extLst>
              <a:ext uri="{FF2B5EF4-FFF2-40B4-BE49-F238E27FC236}">
                <a16:creationId xmlns:a16="http://schemas.microsoft.com/office/drawing/2014/main" xmlns=""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xmlns="" id="{A648E0EA-49ED-4F2D-A107-8FCE6301FC88}"/>
              </a:ext>
            </a:extLst>
          </p:cNvPr>
          <p:cNvSpPr>
            <a:spLocks noGrp="1"/>
          </p:cNvSpPr>
          <p:nvPr>
            <p:ph type="ctrTitle" hasCustomPrompt="1"/>
          </p:nvPr>
        </p:nvSpPr>
        <p:spPr>
          <a:xfrm>
            <a:off x="6375721" y="2006084"/>
            <a:ext cx="4853573" cy="1616252"/>
          </a:xfrm>
          <a:prstGeom prst="rect">
            <a:avLst/>
          </a:prstGeom>
        </p:spPr>
        <p:txBody>
          <a:bodyPr anchor="b">
            <a:normAutofit/>
          </a:bodyPr>
          <a:lstStyle>
            <a:lvl1pPr algn="l">
              <a:defRPr sz="4300" b="1">
                <a:solidFill>
                  <a:schemeClr val="accent1"/>
                </a:solidFill>
              </a:defRPr>
            </a:lvl1pPr>
          </a:lstStyle>
          <a:p>
            <a:r>
              <a:rPr lang="en-IN" dirty="0"/>
              <a:t>Click To Edit Master Title Style</a:t>
            </a:r>
            <a:endParaRPr lang="en-US" dirty="0"/>
          </a:p>
        </p:txBody>
      </p:sp>
      <p:sp>
        <p:nvSpPr>
          <p:cNvPr id="3" name="Subtitle 2" title="Subtitle">
            <a:extLst>
              <a:ext uri="{FF2B5EF4-FFF2-40B4-BE49-F238E27FC236}">
                <a16:creationId xmlns:a16="http://schemas.microsoft.com/office/drawing/2014/main" xmlns="" id="{06317687-D49E-41F7-A330-C78C728F0D12}"/>
              </a:ext>
            </a:extLst>
          </p:cNvPr>
          <p:cNvSpPr>
            <a:spLocks noGrp="1"/>
          </p:cNvSpPr>
          <p:nvPr>
            <p:ph type="subTitle" idx="1" hasCustomPrompt="1"/>
          </p:nvPr>
        </p:nvSpPr>
        <p:spPr>
          <a:xfrm>
            <a:off x="6375214" y="3640998"/>
            <a:ext cx="4854339" cy="1257574"/>
          </a:xfrm>
          <a:prstGeom prst="rect">
            <a:avLst/>
          </a:prstGeom>
        </p:spPr>
        <p:txBody>
          <a:bodyPr/>
          <a:lstStyle>
            <a:lvl1pPr marL="0" indent="0" algn="l">
              <a:buNone/>
              <a:defRPr sz="2400" b="0" i="0" spc="300">
                <a:solidFill>
                  <a:schemeClr val="tx1"/>
                </a:solidFill>
                <a:latin typeface="+mn-lt"/>
                <a:cs typeface="Calibri" panose="020F050202020403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IN" dirty="0"/>
          </a:p>
        </p:txBody>
      </p:sp>
      <p:cxnSp>
        <p:nvCxnSpPr>
          <p:cNvPr id="9" name="Straight Connector 8">
            <a:extLst>
              <a:ext uri="{FF2B5EF4-FFF2-40B4-BE49-F238E27FC236}">
                <a16:creationId xmlns:a16="http://schemas.microsoft.com/office/drawing/2014/main" xmlns=""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0045013"/>
      </p:ext>
    </p:extLst>
  </p:cSld>
  <p:clrMapOvr>
    <a:masterClrMapping/>
  </p:clrMapOvr>
  <p:extLst mod="1">
    <p:ext uri="{DCECCB84-F9BA-43D5-87BE-67443E8EF086}">
      <p15:sldGuideLst xmlns:p15="http://schemas.microsoft.com/office/powerpoint/2012/main">
        <p15:guide id="1" orient="horz" pos="2160" userDrawn="1">
          <p15:clr>
            <a:srgbClr val="FBAE40"/>
          </p15:clr>
        </p15:guide>
        <p15:guide id="2" pos="7537" userDrawn="1">
          <p15:clr>
            <a:srgbClr val="FBAE40"/>
          </p15:clr>
        </p15:guide>
        <p15:guide id="3" pos="138" userDrawn="1">
          <p15:clr>
            <a:srgbClr val="FBAE40"/>
          </p15:clr>
        </p15:guide>
        <p15:guide id="4" orient="horz" pos="4178" userDrawn="1">
          <p15:clr>
            <a:srgbClr val="FBAE40"/>
          </p15:clr>
        </p15:guide>
        <p15:guide id="5" orient="horz" pos="142" userDrawn="1">
          <p15:clr>
            <a:srgbClr val="FBAE40"/>
          </p15:clr>
        </p15:guide>
        <p15:guide id="6" pos="2457" userDrawn="1">
          <p15:clr>
            <a:srgbClr val="FBAE40"/>
          </p15:clr>
        </p15:guide>
        <p15:guide id="7" pos="438"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with Image">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xmlns="" id="{33B31A5E-1244-4689-B513-C78E3C4E53B2}"/>
              </a:ext>
            </a:extLst>
          </p:cNvPr>
          <p:cNvSpPr/>
          <p:nvPr userDrawn="1"/>
        </p:nvSpPr>
        <p:spPr>
          <a:xfrm>
            <a:off x="0" y="0"/>
            <a:ext cx="121920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9" name="Right Triangle 18">
            <a:extLst>
              <a:ext uri="{FF2B5EF4-FFF2-40B4-BE49-F238E27FC236}">
                <a16:creationId xmlns:a16="http://schemas.microsoft.com/office/drawing/2014/main" xmlns="" id="{71D0E8AA-902F-440D-9C55-2A391C22396A}"/>
              </a:ext>
            </a:extLst>
          </p:cNvPr>
          <p:cNvSpPr/>
          <p:nvPr userDrawn="1"/>
        </p:nvSpPr>
        <p:spPr>
          <a:xfrm flipV="1">
            <a:off x="0" y="-6"/>
            <a:ext cx="10625328" cy="5404110"/>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7" name="Parallelogram 16">
            <a:extLst>
              <a:ext uri="{FF2B5EF4-FFF2-40B4-BE49-F238E27FC236}">
                <a16:creationId xmlns:a16="http://schemas.microsoft.com/office/drawing/2014/main" xmlns="" id="{7D937721-835D-4D84-94A3-6C79D4639514}"/>
              </a:ext>
            </a:extLst>
          </p:cNvPr>
          <p:cNvSpPr/>
          <p:nvPr userDrawn="1"/>
        </p:nvSpPr>
        <p:spPr>
          <a:xfrm rot="19958790">
            <a:off x="-637324" y="3588176"/>
            <a:ext cx="3860162" cy="1746952"/>
          </a:xfrm>
          <a:prstGeom prst="parallelogram">
            <a:avLst>
              <a:gd name="adj" fmla="val 53218"/>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cxnSp>
        <p:nvCxnSpPr>
          <p:cNvPr id="18" name="Straight Connector 17">
            <a:extLst>
              <a:ext uri="{FF2B5EF4-FFF2-40B4-BE49-F238E27FC236}">
                <a16:creationId xmlns:a16="http://schemas.microsoft.com/office/drawing/2014/main" xmlns="" id="{732BB30B-8262-4715-998F-AAF6A81ADFD3}"/>
              </a:ext>
            </a:extLst>
          </p:cNvPr>
          <p:cNvCxnSpPr>
            <a:cxnSpLocks/>
          </p:cNvCxnSpPr>
          <p:nvPr userDrawn="1"/>
        </p:nvCxnSpPr>
        <p:spPr>
          <a:xfrm flipV="1">
            <a:off x="0" y="1010090"/>
            <a:ext cx="1785257" cy="90750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00" name="Title 1" title="Title">
            <a:extLst>
              <a:ext uri="{FF2B5EF4-FFF2-40B4-BE49-F238E27FC236}">
                <a16:creationId xmlns:a16="http://schemas.microsoft.com/office/drawing/2014/main" xmlns="" id="{4D7EF399-DAA5-44EC-B712-79C755FE84CB}"/>
              </a:ext>
            </a:extLst>
          </p:cNvPr>
          <p:cNvSpPr>
            <a:spLocks noGrp="1"/>
          </p:cNvSpPr>
          <p:nvPr>
            <p:ph type="title" hasCustomPrompt="1"/>
          </p:nvPr>
        </p:nvSpPr>
        <p:spPr>
          <a:xfrm>
            <a:off x="6283842" y="1987420"/>
            <a:ext cx="4911633" cy="1789855"/>
          </a:xfrm>
          <a:prstGeom prst="rect">
            <a:avLst/>
          </a:prstGeom>
        </p:spPr>
        <p:txBody>
          <a:bodyPr anchor="b">
            <a:normAutofit/>
          </a:bodyPr>
          <a:lstStyle>
            <a:lvl1pPr>
              <a:defRPr sz="4000" b="1">
                <a:solidFill>
                  <a:schemeClr val="accent1"/>
                </a:solidFill>
                <a:latin typeface="+mj-lt"/>
                <a:cs typeface="Calibri Light" panose="020F0302020204030204" pitchFamily="34" charset="0"/>
              </a:defRPr>
            </a:lvl1pPr>
          </a:lstStyle>
          <a:p>
            <a:r>
              <a:rPr lang="en-IN" dirty="0"/>
              <a:t>Click To Edit Master Title Style</a:t>
            </a:r>
            <a:endParaRPr lang="en-US" dirty="0"/>
          </a:p>
        </p:txBody>
      </p:sp>
      <p:sp>
        <p:nvSpPr>
          <p:cNvPr id="101" name="Text Placeholder 2" title="Subtitle">
            <a:extLst>
              <a:ext uri="{FF2B5EF4-FFF2-40B4-BE49-F238E27FC236}">
                <a16:creationId xmlns:a16="http://schemas.microsoft.com/office/drawing/2014/main" xmlns="" id="{26D13BFA-61B0-402F-8611-02D3DFDBEBCB}"/>
              </a:ext>
            </a:extLst>
          </p:cNvPr>
          <p:cNvSpPr>
            <a:spLocks noGrp="1"/>
          </p:cNvSpPr>
          <p:nvPr>
            <p:ph type="body" idx="1" hasCustomPrompt="1"/>
          </p:nvPr>
        </p:nvSpPr>
        <p:spPr>
          <a:xfrm>
            <a:off x="6283842" y="3792046"/>
            <a:ext cx="4911633" cy="910580"/>
          </a:xfrm>
          <a:prstGeom prst="rect">
            <a:avLst/>
          </a:prstGeom>
        </p:spPr>
        <p:txBody>
          <a:bodyPr>
            <a:normAutofit/>
          </a:bodyPr>
          <a:lstStyle>
            <a:lvl1pPr marL="0" indent="0">
              <a:buNone/>
              <a:defRPr sz="2000" b="0" i="0" spc="300">
                <a:solidFill>
                  <a:schemeClr val="tx1"/>
                </a:solidFill>
                <a:latin typeface="+mn-lt"/>
                <a:cs typeface="Calibri" panose="020F0502020204030204"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cxnSp>
        <p:nvCxnSpPr>
          <p:cNvPr id="21" name="Straight Connector 20">
            <a:extLst>
              <a:ext uri="{FF2B5EF4-FFF2-40B4-BE49-F238E27FC236}">
                <a16:creationId xmlns:a16="http://schemas.microsoft.com/office/drawing/2014/main" xmlns="" id="{DA0A0C24-D997-4E78-951F-AFB51C70EFC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5" name="Parallelogram 24">
            <a:extLst>
              <a:ext uri="{FF2B5EF4-FFF2-40B4-BE49-F238E27FC236}">
                <a16:creationId xmlns:a16="http://schemas.microsoft.com/office/drawing/2014/main" xmlns="" id="{E123A0CF-50D6-46EC-8BF6-43E38AFCD588}"/>
              </a:ext>
            </a:extLst>
          </p:cNvPr>
          <p:cNvSpPr/>
          <p:nvPr userDrawn="1"/>
        </p:nvSpPr>
        <p:spPr>
          <a:xfrm>
            <a:off x="7754112" y="0"/>
            <a:ext cx="2258568" cy="742819"/>
          </a:xfrm>
          <a:prstGeom prst="parallelogram">
            <a:avLst>
              <a:gd name="adj" fmla="val 195850"/>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cxnSp>
        <p:nvCxnSpPr>
          <p:cNvPr id="26" name="Straight Connector 25">
            <a:extLst>
              <a:ext uri="{FF2B5EF4-FFF2-40B4-BE49-F238E27FC236}">
                <a16:creationId xmlns:a16="http://schemas.microsoft.com/office/drawing/2014/main" xmlns="" id="{2B2F1D2E-B631-4CB1-9448-2B50F8C46316}"/>
              </a:ext>
            </a:extLst>
          </p:cNvPr>
          <p:cNvCxnSpPr>
            <a:cxnSpLocks/>
          </p:cNvCxnSpPr>
          <p:nvPr userDrawn="1"/>
        </p:nvCxnSpPr>
        <p:spPr>
          <a:xfrm flipV="1">
            <a:off x="0" y="408562"/>
            <a:ext cx="6595353" cy="3403148"/>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27" name="Picture Placeholder 26">
            <a:extLst>
              <a:ext uri="{FF2B5EF4-FFF2-40B4-BE49-F238E27FC236}">
                <a16:creationId xmlns:a16="http://schemas.microsoft.com/office/drawing/2014/main" xmlns="" id="{95572AA9-EFAE-4771-B1EE-47E361173778}"/>
              </a:ext>
            </a:extLst>
          </p:cNvPr>
          <p:cNvSpPr>
            <a:spLocks noGrp="1"/>
          </p:cNvSpPr>
          <p:nvPr>
            <p:ph type="pic" sz="quarter" idx="13"/>
          </p:nvPr>
        </p:nvSpPr>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txBody>
          <a:bodyPr wrap="square" anchor="ctr">
            <a:noAutofit/>
          </a:bodyPr>
          <a:lstStyle>
            <a:lvl1pPr marL="0" indent="0" algn="ctr">
              <a:buNone/>
              <a:defRPr>
                <a:solidFill>
                  <a:schemeClr val="bg2"/>
                </a:solidFill>
              </a:defRPr>
            </a:lvl1pPr>
          </a:lstStyle>
          <a:p>
            <a:r>
              <a:rPr lang="en-US"/>
              <a:t>Click icon to add picture</a:t>
            </a:r>
            <a:endParaRPr lang="en-IN" dirty="0"/>
          </a:p>
        </p:txBody>
      </p:sp>
      <p:cxnSp>
        <p:nvCxnSpPr>
          <p:cNvPr id="16" name="Straight Connector 15">
            <a:extLst>
              <a:ext uri="{FF2B5EF4-FFF2-40B4-BE49-F238E27FC236}">
                <a16:creationId xmlns:a16="http://schemas.microsoft.com/office/drawing/2014/main" xmlns="" id="{5CF69447-82AD-475F-A3AE-3D7FF61DBFE2}"/>
              </a:ext>
            </a:extLst>
          </p:cNvPr>
          <p:cNvCxnSpPr>
            <a:cxnSpLocks/>
          </p:cNvCxnSpPr>
          <p:nvPr userDrawn="1"/>
        </p:nvCxnSpPr>
        <p:spPr>
          <a:xfrm flipV="1">
            <a:off x="-17837" y="5266944"/>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Parallelogram 23">
            <a:extLst>
              <a:ext uri="{FF2B5EF4-FFF2-40B4-BE49-F238E27FC236}">
                <a16:creationId xmlns:a16="http://schemas.microsoft.com/office/drawing/2014/main" xmlns="" id="{FC8C82F3-94EE-4B4F-A01D-993A41BC00B1}"/>
              </a:ext>
            </a:extLst>
          </p:cNvPr>
          <p:cNvSpPr/>
          <p:nvPr userDrawn="1"/>
        </p:nvSpPr>
        <p:spPr>
          <a:xfrm rot="19958790">
            <a:off x="-139035" y="3407045"/>
            <a:ext cx="1438399" cy="236580"/>
          </a:xfrm>
          <a:prstGeom prst="parallelogram">
            <a:avLst>
              <a:gd name="adj" fmla="val 53218"/>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Tree>
    <p:extLst>
      <p:ext uri="{BB962C8B-B14F-4D97-AF65-F5344CB8AC3E}">
        <p14:creationId xmlns:p14="http://schemas.microsoft.com/office/powerpoint/2010/main" val="1123998309"/>
      </p:ext>
    </p:extLst>
  </p:cSld>
  <p:clrMapOvr>
    <a:masterClrMapping/>
  </p:clrMapOvr>
  <p:extLst mod="1">
    <p:ext uri="{DCECCB84-F9BA-43D5-87BE-67443E8EF086}">
      <p15:sldGuideLst xmlns:p15="http://schemas.microsoft.com/office/powerpoint/2012/main">
        <p15:guide id="1" orient="horz" pos="2183" userDrawn="1">
          <p15:clr>
            <a:srgbClr val="FBAE40"/>
          </p15:clr>
        </p15:guide>
        <p15:guide id="2" pos="3840" userDrawn="1">
          <p15:clr>
            <a:srgbClr val="FBAE40"/>
          </p15:clr>
        </p15:guide>
        <p15:guide id="3" pos="143" userDrawn="1">
          <p15:clr>
            <a:srgbClr val="FBAE40"/>
          </p15:clr>
        </p15:guide>
        <p15:guide id="4" orient="horz" pos="4170" userDrawn="1">
          <p15:clr>
            <a:srgbClr val="FBAE40"/>
          </p15:clr>
        </p15:guide>
        <p15:guide id="5" pos="7537" userDrawn="1">
          <p15:clr>
            <a:srgbClr val="FBAE40"/>
          </p15:clr>
        </p15:guide>
        <p15:guide id="6" orient="horz" pos="142"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ext Layout 01">
    <p:spTree>
      <p:nvGrpSpPr>
        <p:cNvPr id="1" name=""/>
        <p:cNvGrpSpPr/>
        <p:nvPr/>
      </p:nvGrpSpPr>
      <p:grpSpPr>
        <a:xfrm>
          <a:off x="0" y="0"/>
          <a:ext cx="0" cy="0"/>
          <a:chOff x="0" y="0"/>
          <a:chExt cx="0" cy="0"/>
        </a:xfrm>
      </p:grpSpPr>
      <p:sp>
        <p:nvSpPr>
          <p:cNvPr id="3" name="Content Placeholder 2" title="Bullet Points">
            <a:extLst>
              <a:ext uri="{FF2B5EF4-FFF2-40B4-BE49-F238E27FC236}">
                <a16:creationId xmlns:a16="http://schemas.microsoft.com/office/drawing/2014/main" xmlns="" id="{BFD7EA17-BE66-4636-9684-F93562587911}"/>
              </a:ext>
            </a:extLst>
          </p:cNvPr>
          <p:cNvSpPr>
            <a:spLocks noGrp="1"/>
          </p:cNvSpPr>
          <p:nvPr>
            <p:ph idx="1"/>
          </p:nvPr>
        </p:nvSpPr>
        <p:spPr>
          <a:xfrm>
            <a:off x="531378" y="3129540"/>
            <a:ext cx="4942829" cy="2958275"/>
          </a:xfrm>
          <a:prstGeom prst="rect">
            <a:avLst/>
          </a:prstGeom>
        </p:spPr>
        <p:txBody>
          <a:bodyPr>
            <a:normAutofit/>
          </a:bodyPr>
          <a:lstStyle>
            <a:lvl1pPr>
              <a:buClr>
                <a:schemeClr val="accent2"/>
              </a:buClr>
              <a:defRPr sz="2400">
                <a:solidFill>
                  <a:schemeClr val="tx1"/>
                </a:solidFill>
              </a:defRPr>
            </a:lvl1pPr>
            <a:lvl2pPr>
              <a:buClr>
                <a:schemeClr val="accent2"/>
              </a:buClr>
              <a:defRPr sz="2000">
                <a:solidFill>
                  <a:schemeClr val="tx1"/>
                </a:solidFill>
              </a:defRPr>
            </a:lvl2pPr>
            <a:lvl3pPr>
              <a:buClr>
                <a:schemeClr val="accent2"/>
              </a:buClr>
              <a:defRPr sz="1800">
                <a:solidFill>
                  <a:schemeClr val="tx1"/>
                </a:solidFill>
              </a:defRPr>
            </a:lvl3pPr>
            <a:lvl4pPr>
              <a:buClr>
                <a:schemeClr val="accent2"/>
              </a:buClr>
              <a:defRPr sz="1600">
                <a:solidFill>
                  <a:schemeClr val="tx1"/>
                </a:solidFill>
              </a:defRPr>
            </a:lvl4pPr>
            <a:lvl5pPr>
              <a:buClr>
                <a:schemeClr val="accent2"/>
              </a:buClr>
              <a:defRPr sz="16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dirty="0"/>
          </a:p>
        </p:txBody>
      </p:sp>
      <p:sp>
        <p:nvSpPr>
          <p:cNvPr id="24" name="Right Triangle 23">
            <a:extLst>
              <a:ext uri="{FF2B5EF4-FFF2-40B4-BE49-F238E27FC236}">
                <a16:creationId xmlns:a16="http://schemas.microsoft.com/office/drawing/2014/main" xmlns="" id="{BD6ACE60-499D-41AB-89C4-D537D7C3D22A}"/>
              </a:ext>
            </a:extLst>
          </p:cNvPr>
          <p:cNvSpPr/>
          <p:nvPr userDrawn="1"/>
        </p:nvSpPr>
        <p:spPr>
          <a:xfrm flipH="1" flipV="1">
            <a:off x="1839686" y="-6"/>
            <a:ext cx="10352314" cy="5638806"/>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25" name="Parallelogram 24">
            <a:extLst>
              <a:ext uri="{FF2B5EF4-FFF2-40B4-BE49-F238E27FC236}">
                <a16:creationId xmlns:a16="http://schemas.microsoft.com/office/drawing/2014/main" xmlns="" id="{18C08F43-D42B-4CF1-912F-BC83D72AB415}"/>
              </a:ext>
            </a:extLst>
          </p:cNvPr>
          <p:cNvSpPr/>
          <p:nvPr userDrawn="1"/>
        </p:nvSpPr>
        <p:spPr>
          <a:xfrm flipH="1">
            <a:off x="2978150" y="-5"/>
            <a:ext cx="4121150" cy="1308105"/>
          </a:xfrm>
          <a:prstGeom prst="parallelogram">
            <a:avLst>
              <a:gd name="adj" fmla="val 18638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cxnSp>
        <p:nvCxnSpPr>
          <p:cNvPr id="34" name="Straight Connector 33">
            <a:extLst>
              <a:ext uri="{FF2B5EF4-FFF2-40B4-BE49-F238E27FC236}">
                <a16:creationId xmlns:a16="http://schemas.microsoft.com/office/drawing/2014/main" xmlns="" id="{1411C731-2333-41B0-927A-0A48EEC79964}"/>
              </a:ext>
            </a:extLst>
          </p:cNvPr>
          <p:cNvCxnSpPr>
            <a:cxnSpLocks/>
          </p:cNvCxnSpPr>
          <p:nvPr userDrawn="1"/>
        </p:nvCxnSpPr>
        <p:spPr>
          <a:xfrm flipV="1">
            <a:off x="6375400" y="5047077"/>
            <a:ext cx="1524574" cy="18034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5" name="Text Placeholder 4" title="Subtitle">
            <a:extLst>
              <a:ext uri="{FF2B5EF4-FFF2-40B4-BE49-F238E27FC236}">
                <a16:creationId xmlns:a16="http://schemas.microsoft.com/office/drawing/2014/main" xmlns="" id="{D71EE635-EA0C-4139-8160-AE1EAD13AAEB}"/>
              </a:ext>
            </a:extLst>
          </p:cNvPr>
          <p:cNvSpPr>
            <a:spLocks noGrp="1"/>
          </p:cNvSpPr>
          <p:nvPr userDrawn="1">
            <p:ph type="body" sz="quarter" idx="13" hasCustomPrompt="1"/>
          </p:nvPr>
        </p:nvSpPr>
        <p:spPr>
          <a:xfrm>
            <a:off x="531379" y="2496102"/>
            <a:ext cx="7342631" cy="608895"/>
          </a:xfrm>
          <a:prstGeom prst="rect">
            <a:avLst/>
          </a:prstGeom>
        </p:spPr>
        <p:txBody>
          <a:bodyPr/>
          <a:lstStyle>
            <a:lvl1pPr marL="0" indent="0">
              <a:buNone/>
              <a:defRPr sz="2000" spc="300">
                <a:solidFill>
                  <a:schemeClr val="bg2">
                    <a:lumMod val="50000"/>
                  </a:schemeClr>
                </a:solidFill>
              </a:defRPr>
            </a:lvl1pPr>
            <a:lvl2pPr marL="457200" indent="0">
              <a:buNone/>
              <a:defRPr/>
            </a:lvl2pPr>
          </a:lstStyle>
          <a:p>
            <a:pPr lvl="0"/>
            <a:r>
              <a:rPr lang="en-US" dirty="0"/>
              <a:t>CLICK TO SUBTITLE STYLE</a:t>
            </a:r>
          </a:p>
        </p:txBody>
      </p:sp>
      <p:sp>
        <p:nvSpPr>
          <p:cNvPr id="2" name="Title 1" title="Title ">
            <a:extLst>
              <a:ext uri="{FF2B5EF4-FFF2-40B4-BE49-F238E27FC236}">
                <a16:creationId xmlns:a16="http://schemas.microsoft.com/office/drawing/2014/main" xmlns="" id="{20237B57-91C6-4F8B-8AA0-18FA50B0FD1D}"/>
              </a:ext>
            </a:extLst>
          </p:cNvPr>
          <p:cNvSpPr>
            <a:spLocks noGrp="1"/>
          </p:cNvSpPr>
          <p:nvPr userDrawn="1">
            <p:ph type="title" hasCustomPrompt="1"/>
          </p:nvPr>
        </p:nvSpPr>
        <p:spPr>
          <a:xfrm>
            <a:off x="531378" y="1241109"/>
            <a:ext cx="7342622" cy="1215566"/>
          </a:xfrm>
          <a:prstGeom prst="rect">
            <a:avLst/>
          </a:prstGeom>
        </p:spPr>
        <p:txBody>
          <a:bodyPr anchor="b">
            <a:normAutofit/>
          </a:bodyPr>
          <a:lstStyle>
            <a:lvl1pPr>
              <a:defRPr sz="4400" b="1">
                <a:solidFill>
                  <a:schemeClr val="accent1"/>
                </a:solidFill>
              </a:defRPr>
            </a:lvl1pPr>
          </a:lstStyle>
          <a:p>
            <a:r>
              <a:rPr lang="en-US" dirty="0"/>
              <a:t>Click to Edit </a:t>
            </a:r>
            <a:br>
              <a:rPr lang="en-US" dirty="0"/>
            </a:br>
            <a:r>
              <a:rPr lang="en-US" dirty="0"/>
              <a:t>Master Title Style </a:t>
            </a:r>
            <a:endParaRPr lang="en-IN" dirty="0"/>
          </a:p>
        </p:txBody>
      </p:sp>
      <p:sp>
        <p:nvSpPr>
          <p:cNvPr id="15" name="Picture Placeholder 14">
            <a:extLst>
              <a:ext uri="{FF2B5EF4-FFF2-40B4-BE49-F238E27FC236}">
                <a16:creationId xmlns:a16="http://schemas.microsoft.com/office/drawing/2014/main" xmlns="" id="{FE1FADFB-0A3D-40F7-9B40-368DECD971E1}"/>
              </a:ext>
            </a:extLst>
          </p:cNvPr>
          <p:cNvSpPr>
            <a:spLocks noGrp="1"/>
          </p:cNvSpPr>
          <p:nvPr>
            <p:ph type="pic" sz="quarter" idx="10"/>
          </p:nvPr>
        </p:nvSpPr>
        <p:spPr>
          <a:xfrm>
            <a:off x="6604000" y="0"/>
            <a:ext cx="5588000" cy="6872249"/>
          </a:xfrm>
          <a:custGeom>
            <a:avLst/>
            <a:gdLst>
              <a:gd name="connsiteX0" fmla="*/ 3876237 w 5588000"/>
              <a:gd name="connsiteY0" fmla="*/ 5431883 h 6872249"/>
              <a:gd name="connsiteX1" fmla="*/ 4953000 w 5588000"/>
              <a:gd name="connsiteY1" fmla="*/ 5431883 h 6872249"/>
              <a:gd name="connsiteX2" fmla="*/ 3769163 w 5588000"/>
              <a:gd name="connsiteY2" fmla="*/ 6872249 h 6872249"/>
              <a:gd name="connsiteX3" fmla="*/ 2692400 w 5588000"/>
              <a:gd name="connsiteY3" fmla="*/ 6872249 h 6872249"/>
              <a:gd name="connsiteX4" fmla="*/ 2479230 w 5588000"/>
              <a:gd name="connsiteY4" fmla="*/ 2870200 h 6872249"/>
              <a:gd name="connsiteX5" fmla="*/ 3175000 w 5588000"/>
              <a:gd name="connsiteY5" fmla="*/ 2870200 h 6872249"/>
              <a:gd name="connsiteX6" fmla="*/ 1965770 w 5588000"/>
              <a:gd name="connsiteY6" fmla="*/ 4310566 h 6872249"/>
              <a:gd name="connsiteX7" fmla="*/ 1270000 w 5588000"/>
              <a:gd name="connsiteY7" fmla="*/ 4310566 h 6872249"/>
              <a:gd name="connsiteX8" fmla="*/ 5575300 w 5588000"/>
              <a:gd name="connsiteY8" fmla="*/ 139700 h 6872249"/>
              <a:gd name="connsiteX9" fmla="*/ 5575300 w 5588000"/>
              <a:gd name="connsiteY9" fmla="*/ 3238583 h 6872249"/>
              <a:gd name="connsiteX10" fmla="*/ 2571663 w 5588000"/>
              <a:gd name="connsiteY10" fmla="*/ 6858000 h 6872249"/>
              <a:gd name="connsiteX11" fmla="*/ 0 w 5588000"/>
              <a:gd name="connsiteY11" fmla="*/ 6858000 h 6872249"/>
              <a:gd name="connsiteX12" fmla="*/ 4256761 w 5588000"/>
              <a:gd name="connsiteY12" fmla="*/ 0 h 6872249"/>
              <a:gd name="connsiteX13" fmla="*/ 5588000 w 5588000"/>
              <a:gd name="connsiteY13" fmla="*/ 0 h 6872249"/>
              <a:gd name="connsiteX14" fmla="*/ 3274339 w 5588000"/>
              <a:gd name="connsiteY14" fmla="*/ 2755900 h 6872249"/>
              <a:gd name="connsiteX15" fmla="*/ 1943100 w 5588000"/>
              <a:gd name="connsiteY15" fmla="*/ 2755900 h 687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88000" h="6872249">
                <a:moveTo>
                  <a:pt x="3876237" y="5431883"/>
                </a:moveTo>
                <a:lnTo>
                  <a:pt x="4953000" y="5431883"/>
                </a:lnTo>
                <a:lnTo>
                  <a:pt x="3769163" y="6872249"/>
                </a:lnTo>
                <a:lnTo>
                  <a:pt x="2692400" y="6872249"/>
                </a:lnTo>
                <a:close/>
                <a:moveTo>
                  <a:pt x="2479230" y="2870200"/>
                </a:moveTo>
                <a:lnTo>
                  <a:pt x="3175000" y="2870200"/>
                </a:lnTo>
                <a:lnTo>
                  <a:pt x="1965770" y="4310566"/>
                </a:lnTo>
                <a:lnTo>
                  <a:pt x="1270000" y="4310566"/>
                </a:lnTo>
                <a:close/>
                <a:moveTo>
                  <a:pt x="5575300" y="139700"/>
                </a:moveTo>
                <a:lnTo>
                  <a:pt x="5575300" y="3238583"/>
                </a:lnTo>
                <a:lnTo>
                  <a:pt x="2571663" y="6858000"/>
                </a:lnTo>
                <a:lnTo>
                  <a:pt x="0" y="6858000"/>
                </a:lnTo>
                <a:close/>
                <a:moveTo>
                  <a:pt x="4256761" y="0"/>
                </a:moveTo>
                <a:lnTo>
                  <a:pt x="5588000" y="0"/>
                </a:lnTo>
                <a:lnTo>
                  <a:pt x="3274339" y="2755900"/>
                </a:lnTo>
                <a:lnTo>
                  <a:pt x="1943100" y="2755900"/>
                </a:lnTo>
                <a:close/>
              </a:path>
            </a:pathLst>
          </a:custGeom>
          <a:solidFill>
            <a:schemeClr val="bg1">
              <a:lumMod val="85000"/>
            </a:schemeClr>
          </a:solidFill>
        </p:spPr>
        <p:txBody>
          <a:bodyPr wrap="square" anchor="ctr">
            <a:noAutofit/>
          </a:bodyPr>
          <a:lstStyle>
            <a:lvl1pPr marL="0" indent="0" algn="ctr">
              <a:buNone/>
              <a:defRPr>
                <a:solidFill>
                  <a:schemeClr val="bg1"/>
                </a:solidFill>
              </a:defRPr>
            </a:lvl1pPr>
          </a:lstStyle>
          <a:p>
            <a:r>
              <a:rPr lang="en-US"/>
              <a:t>Click icon to add picture</a:t>
            </a:r>
            <a:endParaRPr lang="en-IN" dirty="0"/>
          </a:p>
        </p:txBody>
      </p:sp>
      <p:sp>
        <p:nvSpPr>
          <p:cNvPr id="4" name="Footer Placeholder 3">
            <a:extLst>
              <a:ext uri="{FF2B5EF4-FFF2-40B4-BE49-F238E27FC236}">
                <a16:creationId xmlns:a16="http://schemas.microsoft.com/office/drawing/2014/main" xmlns="" id="{5ADB14A5-A767-774C-85B8-68EF914689F6}"/>
              </a:ext>
            </a:extLst>
          </p:cNvPr>
          <p:cNvSpPr>
            <a:spLocks noGrp="1"/>
          </p:cNvSpPr>
          <p:nvPr>
            <p:ph type="ftr" sz="quarter" idx="14"/>
          </p:nvPr>
        </p:nvSpPr>
        <p:spPr/>
        <p:txBody>
          <a:bodyPr/>
          <a:lstStyle/>
          <a:p>
            <a:r>
              <a:rPr lang="en-IN" dirty="0"/>
              <a:t>Add a footer</a:t>
            </a:r>
          </a:p>
        </p:txBody>
      </p:sp>
      <p:sp>
        <p:nvSpPr>
          <p:cNvPr id="6" name="Slide Number Placeholder 5">
            <a:extLst>
              <a:ext uri="{FF2B5EF4-FFF2-40B4-BE49-F238E27FC236}">
                <a16:creationId xmlns:a16="http://schemas.microsoft.com/office/drawing/2014/main" xmlns="" id="{D4B9B51B-EAA9-4B4D-A4F6-470CD95DAA79}"/>
              </a:ext>
            </a:extLst>
          </p:cNvPr>
          <p:cNvSpPr>
            <a:spLocks noGrp="1"/>
          </p:cNvSpPr>
          <p:nvPr>
            <p:ph type="sldNum" sz="quarter" idx="15"/>
          </p:nvPr>
        </p:nvSpPr>
        <p:spPr/>
        <p:txBody>
          <a:bodyPr/>
          <a:lstStyle/>
          <a:p>
            <a:fld id="{8699F50C-BE38-4BD0-BA84-9B090E1F2B9B}" type="slidenum">
              <a:rPr lang="en-IN" smtClean="0"/>
              <a:t>‹#›</a:t>
            </a:fld>
            <a:endParaRPr lang="en-IN" dirty="0"/>
          </a:p>
        </p:txBody>
      </p:sp>
    </p:spTree>
    <p:extLst>
      <p:ext uri="{BB962C8B-B14F-4D97-AF65-F5344CB8AC3E}">
        <p14:creationId xmlns:p14="http://schemas.microsoft.com/office/powerpoint/2010/main" val="3442230584"/>
      </p:ext>
    </p:extLst>
  </p:cSld>
  <p:clrMapOvr>
    <a:masterClrMapping/>
  </p:clrMapOvr>
  <p:extLst mod="1">
    <p:ext uri="{DCECCB84-F9BA-43D5-87BE-67443E8EF086}">
      <p15:sldGuideLst xmlns:p15="http://schemas.microsoft.com/office/powerpoint/2012/main">
        <p15:guide id="1" orient="horz" pos="142">
          <p15:clr>
            <a:srgbClr val="FBAE40"/>
          </p15:clr>
        </p15:guide>
        <p15:guide id="2" pos="3840">
          <p15:clr>
            <a:srgbClr val="FBAE40"/>
          </p15:clr>
        </p15:guide>
        <p15:guide id="3" pos="415"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Layout 02">
    <p:spTree>
      <p:nvGrpSpPr>
        <p:cNvPr id="1" name=""/>
        <p:cNvGrpSpPr/>
        <p:nvPr/>
      </p:nvGrpSpPr>
      <p:grpSpPr>
        <a:xfrm>
          <a:off x="0" y="0"/>
          <a:ext cx="0" cy="0"/>
          <a:chOff x="0" y="0"/>
          <a:chExt cx="0" cy="0"/>
        </a:xfrm>
      </p:grpSpPr>
      <p:sp>
        <p:nvSpPr>
          <p:cNvPr id="35" name="Right Triangle 34">
            <a:extLst>
              <a:ext uri="{FF2B5EF4-FFF2-40B4-BE49-F238E27FC236}">
                <a16:creationId xmlns:a16="http://schemas.microsoft.com/office/drawing/2014/main" xmlns="" id="{805F1696-7D6B-4055-94C3-E4C179F63596}"/>
              </a:ext>
            </a:extLst>
          </p:cNvPr>
          <p:cNvSpPr/>
          <p:nvPr userDrawn="1"/>
        </p:nvSpPr>
        <p:spPr>
          <a:xfrm flipH="1" flipV="1">
            <a:off x="1839686" y="-6"/>
            <a:ext cx="10352314" cy="5638806"/>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8" name="Picture Placeholder 17">
            <a:extLst>
              <a:ext uri="{FF2B5EF4-FFF2-40B4-BE49-F238E27FC236}">
                <a16:creationId xmlns:a16="http://schemas.microsoft.com/office/drawing/2014/main" xmlns="" id="{8B9EC3A9-7039-403A-9414-429521308AE7}"/>
              </a:ext>
            </a:extLst>
          </p:cNvPr>
          <p:cNvSpPr>
            <a:spLocks noGrp="1"/>
          </p:cNvSpPr>
          <p:nvPr>
            <p:ph type="pic" sz="quarter" idx="14"/>
          </p:nvPr>
        </p:nvSpPr>
        <p:spPr>
          <a:xfrm>
            <a:off x="6170177" y="1435100"/>
            <a:ext cx="6021821" cy="5422900"/>
          </a:xfrm>
          <a:custGeom>
            <a:avLst/>
            <a:gdLst>
              <a:gd name="connsiteX0" fmla="*/ 6021821 w 6021821"/>
              <a:gd name="connsiteY0" fmla="*/ 0 h 5422900"/>
              <a:gd name="connsiteX1" fmla="*/ 6021821 w 6021821"/>
              <a:gd name="connsiteY1" fmla="*/ 5422900 h 5422900"/>
              <a:gd name="connsiteX2" fmla="*/ 0 w 6021821"/>
              <a:gd name="connsiteY2" fmla="*/ 5422900 h 5422900"/>
            </a:gdLst>
            <a:ahLst/>
            <a:cxnLst>
              <a:cxn ang="0">
                <a:pos x="connsiteX0" y="connsiteY0"/>
              </a:cxn>
              <a:cxn ang="0">
                <a:pos x="connsiteX1" y="connsiteY1"/>
              </a:cxn>
              <a:cxn ang="0">
                <a:pos x="connsiteX2" y="connsiteY2"/>
              </a:cxn>
            </a:cxnLst>
            <a:rect l="l" t="t" r="r" b="b"/>
            <a:pathLst>
              <a:path w="6021821" h="5422900">
                <a:moveTo>
                  <a:pt x="6021821" y="0"/>
                </a:moveTo>
                <a:lnTo>
                  <a:pt x="6021821" y="5422900"/>
                </a:lnTo>
                <a:lnTo>
                  <a:pt x="0" y="5422900"/>
                </a:lnTo>
                <a:close/>
              </a:path>
            </a:pathLst>
          </a:custGeom>
          <a:solidFill>
            <a:schemeClr val="bg1">
              <a:lumMod val="85000"/>
            </a:schemeClr>
          </a:solidFill>
        </p:spPr>
        <p:txBody>
          <a:bodyPr wrap="square" rIns="457200" anchor="ctr">
            <a:noAutofit/>
          </a:bodyPr>
          <a:lstStyle>
            <a:lvl1pPr marL="0" indent="0" algn="r">
              <a:buNone/>
              <a:defRPr>
                <a:solidFill>
                  <a:schemeClr val="tx1"/>
                </a:solidFill>
              </a:defRPr>
            </a:lvl1pPr>
          </a:lstStyle>
          <a:p>
            <a:r>
              <a:rPr lang="en-US"/>
              <a:t>Click icon to add picture</a:t>
            </a:r>
            <a:endParaRPr lang="en-IN" dirty="0"/>
          </a:p>
        </p:txBody>
      </p:sp>
      <p:sp>
        <p:nvSpPr>
          <p:cNvPr id="3" name="Content Placeholder 2" title="Bullet Points">
            <a:extLst>
              <a:ext uri="{FF2B5EF4-FFF2-40B4-BE49-F238E27FC236}">
                <a16:creationId xmlns:a16="http://schemas.microsoft.com/office/drawing/2014/main" xmlns="" id="{BFD7EA17-BE66-4636-9684-F93562587911}"/>
              </a:ext>
            </a:extLst>
          </p:cNvPr>
          <p:cNvSpPr>
            <a:spLocks noGrp="1"/>
          </p:cNvSpPr>
          <p:nvPr>
            <p:ph idx="1"/>
          </p:nvPr>
        </p:nvSpPr>
        <p:spPr>
          <a:xfrm>
            <a:off x="531378" y="3129540"/>
            <a:ext cx="4942829" cy="2958275"/>
          </a:xfrm>
          <a:prstGeom prst="rect">
            <a:avLst/>
          </a:prstGeom>
        </p:spPr>
        <p:txBody>
          <a:bodyPr>
            <a:normAutofit/>
          </a:bodyPr>
          <a:lstStyle>
            <a:lvl1pPr>
              <a:buClr>
                <a:schemeClr val="accent2"/>
              </a:buClr>
              <a:defRPr sz="2400">
                <a:solidFill>
                  <a:schemeClr val="tx1"/>
                </a:solidFill>
              </a:defRPr>
            </a:lvl1pPr>
            <a:lvl2pPr>
              <a:buClr>
                <a:schemeClr val="accent2"/>
              </a:buClr>
              <a:defRPr sz="2000">
                <a:solidFill>
                  <a:schemeClr val="tx1"/>
                </a:solidFill>
              </a:defRPr>
            </a:lvl2pPr>
            <a:lvl3pPr>
              <a:buClr>
                <a:schemeClr val="accent2"/>
              </a:buClr>
              <a:defRPr sz="1800">
                <a:solidFill>
                  <a:schemeClr val="tx1"/>
                </a:solidFill>
              </a:defRPr>
            </a:lvl3pPr>
            <a:lvl4pPr>
              <a:buClr>
                <a:schemeClr val="accent2"/>
              </a:buClr>
              <a:defRPr sz="1600">
                <a:solidFill>
                  <a:schemeClr val="tx1"/>
                </a:solidFill>
              </a:defRPr>
            </a:lvl4pPr>
            <a:lvl5pPr>
              <a:buClr>
                <a:schemeClr val="accent2"/>
              </a:buClr>
              <a:defRPr sz="16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dirty="0"/>
          </a:p>
        </p:txBody>
      </p:sp>
      <p:sp>
        <p:nvSpPr>
          <p:cNvPr id="25" name="Parallelogram 24">
            <a:extLst>
              <a:ext uri="{FF2B5EF4-FFF2-40B4-BE49-F238E27FC236}">
                <a16:creationId xmlns:a16="http://schemas.microsoft.com/office/drawing/2014/main" xmlns="" id="{18C08F43-D42B-4CF1-912F-BC83D72AB415}"/>
              </a:ext>
            </a:extLst>
          </p:cNvPr>
          <p:cNvSpPr/>
          <p:nvPr userDrawn="1"/>
        </p:nvSpPr>
        <p:spPr>
          <a:xfrm flipH="1">
            <a:off x="2978150" y="-5"/>
            <a:ext cx="4121150" cy="1308105"/>
          </a:xfrm>
          <a:prstGeom prst="parallelogram">
            <a:avLst>
              <a:gd name="adj" fmla="val 18638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cxnSp>
        <p:nvCxnSpPr>
          <p:cNvPr id="34" name="Straight Connector 33">
            <a:extLst>
              <a:ext uri="{FF2B5EF4-FFF2-40B4-BE49-F238E27FC236}">
                <a16:creationId xmlns:a16="http://schemas.microsoft.com/office/drawing/2014/main" xmlns="" id="{1411C731-2333-41B0-927A-0A48EEC79964}"/>
              </a:ext>
            </a:extLst>
          </p:cNvPr>
          <p:cNvCxnSpPr>
            <a:cxnSpLocks/>
          </p:cNvCxnSpPr>
          <p:nvPr userDrawn="1"/>
        </p:nvCxnSpPr>
        <p:spPr>
          <a:xfrm flipV="1">
            <a:off x="10352314" y="1185452"/>
            <a:ext cx="1839685" cy="1633948"/>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
        <p:nvSpPr>
          <p:cNvPr id="5" name="Text Placeholder 4" title="Subtitle">
            <a:extLst>
              <a:ext uri="{FF2B5EF4-FFF2-40B4-BE49-F238E27FC236}">
                <a16:creationId xmlns:a16="http://schemas.microsoft.com/office/drawing/2014/main" xmlns="" id="{D71EE635-EA0C-4139-8160-AE1EAD13AAEB}"/>
              </a:ext>
            </a:extLst>
          </p:cNvPr>
          <p:cNvSpPr>
            <a:spLocks noGrp="1"/>
          </p:cNvSpPr>
          <p:nvPr userDrawn="1">
            <p:ph type="body" sz="quarter" idx="13" hasCustomPrompt="1"/>
          </p:nvPr>
        </p:nvSpPr>
        <p:spPr>
          <a:xfrm>
            <a:off x="531379" y="2496102"/>
            <a:ext cx="7342621" cy="608895"/>
          </a:xfrm>
          <a:prstGeom prst="rect">
            <a:avLst/>
          </a:prstGeom>
        </p:spPr>
        <p:txBody>
          <a:bodyPr/>
          <a:lstStyle>
            <a:lvl1pPr marL="0" indent="0">
              <a:buNone/>
              <a:defRPr sz="2000" spc="300">
                <a:solidFill>
                  <a:schemeClr val="bg2">
                    <a:lumMod val="50000"/>
                  </a:schemeClr>
                </a:solidFill>
              </a:defRPr>
            </a:lvl1pPr>
            <a:lvl2pPr marL="457200" indent="0">
              <a:buNone/>
              <a:defRPr/>
            </a:lvl2pPr>
          </a:lstStyle>
          <a:p>
            <a:pPr lvl="0"/>
            <a:r>
              <a:rPr lang="en-US" dirty="0"/>
              <a:t>CLICK TO SUBTITLE STYLE</a:t>
            </a:r>
          </a:p>
        </p:txBody>
      </p:sp>
      <p:sp>
        <p:nvSpPr>
          <p:cNvPr id="19" name="Title 1" title="Title ">
            <a:extLst>
              <a:ext uri="{FF2B5EF4-FFF2-40B4-BE49-F238E27FC236}">
                <a16:creationId xmlns:a16="http://schemas.microsoft.com/office/drawing/2014/main" xmlns="" id="{2DB9D671-9FC8-4306-96B7-D9D585694B83}"/>
              </a:ext>
            </a:extLst>
          </p:cNvPr>
          <p:cNvSpPr>
            <a:spLocks noGrp="1"/>
          </p:cNvSpPr>
          <p:nvPr>
            <p:ph type="title" hasCustomPrompt="1"/>
          </p:nvPr>
        </p:nvSpPr>
        <p:spPr>
          <a:xfrm>
            <a:off x="531378" y="1241109"/>
            <a:ext cx="7342622" cy="1215566"/>
          </a:xfrm>
          <a:prstGeom prst="rect">
            <a:avLst/>
          </a:prstGeom>
        </p:spPr>
        <p:txBody>
          <a:bodyPr anchor="b">
            <a:normAutofit/>
          </a:bodyPr>
          <a:lstStyle>
            <a:lvl1pPr>
              <a:defRPr sz="4400" b="1">
                <a:solidFill>
                  <a:schemeClr val="accent1"/>
                </a:solidFill>
              </a:defRPr>
            </a:lvl1pPr>
          </a:lstStyle>
          <a:p>
            <a:r>
              <a:rPr lang="en-US" dirty="0"/>
              <a:t>Click to Edit </a:t>
            </a:r>
            <a:br>
              <a:rPr lang="en-US" dirty="0"/>
            </a:br>
            <a:r>
              <a:rPr lang="en-US" dirty="0"/>
              <a:t>Master Title Style </a:t>
            </a:r>
            <a:endParaRPr lang="en-IN" dirty="0"/>
          </a:p>
        </p:txBody>
      </p:sp>
      <p:sp>
        <p:nvSpPr>
          <p:cNvPr id="2" name="Footer Placeholder 1">
            <a:extLst>
              <a:ext uri="{FF2B5EF4-FFF2-40B4-BE49-F238E27FC236}">
                <a16:creationId xmlns:a16="http://schemas.microsoft.com/office/drawing/2014/main" xmlns="" id="{6E55A0B9-F639-8643-9C4D-B93B8EE21A79}"/>
              </a:ext>
            </a:extLst>
          </p:cNvPr>
          <p:cNvSpPr>
            <a:spLocks noGrp="1"/>
          </p:cNvSpPr>
          <p:nvPr>
            <p:ph type="ftr" sz="quarter" idx="15"/>
          </p:nvPr>
        </p:nvSpPr>
        <p:spPr/>
        <p:txBody>
          <a:bodyPr/>
          <a:lstStyle/>
          <a:p>
            <a:r>
              <a:rPr lang="en-IN" dirty="0"/>
              <a:t>Add a footer</a:t>
            </a:r>
          </a:p>
        </p:txBody>
      </p:sp>
      <p:sp>
        <p:nvSpPr>
          <p:cNvPr id="4" name="Slide Number Placeholder 3">
            <a:extLst>
              <a:ext uri="{FF2B5EF4-FFF2-40B4-BE49-F238E27FC236}">
                <a16:creationId xmlns:a16="http://schemas.microsoft.com/office/drawing/2014/main" xmlns="" id="{D0C29282-8AC7-494D-9A8E-A26C7F69948F}"/>
              </a:ext>
            </a:extLst>
          </p:cNvPr>
          <p:cNvSpPr>
            <a:spLocks noGrp="1"/>
          </p:cNvSpPr>
          <p:nvPr>
            <p:ph type="sldNum" sz="quarter" idx="16"/>
          </p:nvPr>
        </p:nvSpPr>
        <p:spPr/>
        <p:txBody>
          <a:bodyPr/>
          <a:lstStyle/>
          <a:p>
            <a:fld id="{8699F50C-BE38-4BD0-BA84-9B090E1F2B9B}" type="slidenum">
              <a:rPr lang="en-IN" smtClean="0"/>
              <a:t>‹#›</a:t>
            </a:fld>
            <a:endParaRPr lang="en-IN" dirty="0"/>
          </a:p>
        </p:txBody>
      </p:sp>
      <p:sp>
        <p:nvSpPr>
          <p:cNvPr id="15" name="TextBox 14">
            <a:extLst>
              <a:ext uri="{FF2B5EF4-FFF2-40B4-BE49-F238E27FC236}">
                <a16:creationId xmlns:a16="http://schemas.microsoft.com/office/drawing/2014/main" xmlns="" id="{5E24A5A7-66A2-7F43-9A7A-5E13F74F8C0E}"/>
              </a:ext>
            </a:extLst>
          </p:cNvPr>
          <p:cNvSpPr txBox="1"/>
          <p:nvPr userDrawn="1"/>
        </p:nvSpPr>
        <p:spPr>
          <a:xfrm>
            <a:off x="11072378" y="235732"/>
            <a:ext cx="814647" cy="615553"/>
          </a:xfrm>
          <a:prstGeom prst="rect">
            <a:avLst/>
          </a:prstGeom>
          <a:noFill/>
        </p:spPr>
        <p:txBody>
          <a:bodyPr wrap="none" rtlCol="0">
            <a:spAutoFit/>
          </a:bodyPr>
          <a:lstStyle/>
          <a:p>
            <a:r>
              <a:rPr lang="en-US" sz="3400" b="1" dirty="0">
                <a:solidFill>
                  <a:schemeClr val="bg1"/>
                </a:solidFill>
                <a:latin typeface="Arial Black" panose="020B0A04020102020204" pitchFamily="34" charset="0"/>
              </a:rPr>
              <a:t>FR</a:t>
            </a:r>
            <a:endParaRPr lang="en-IN" sz="3400" b="1" dirty="0">
              <a:solidFill>
                <a:schemeClr val="bg1"/>
              </a:solidFill>
              <a:latin typeface="Arial Black" panose="020B0A04020102020204" pitchFamily="34" charset="0"/>
            </a:endParaRPr>
          </a:p>
        </p:txBody>
      </p:sp>
    </p:spTree>
    <p:extLst>
      <p:ext uri="{BB962C8B-B14F-4D97-AF65-F5344CB8AC3E}">
        <p14:creationId xmlns:p14="http://schemas.microsoft.com/office/powerpoint/2010/main" val="4283110927"/>
      </p:ext>
    </p:extLst>
  </p:cSld>
  <p:clrMapOvr>
    <a:masterClrMapping/>
  </p:clrMapOvr>
  <p:extLst mod="1">
    <p:ext uri="{DCECCB84-F9BA-43D5-87BE-67443E8EF086}">
      <p15:sldGuideLst xmlns:p15="http://schemas.microsoft.com/office/powerpoint/2012/main">
        <p15:guide id="1" orient="horz" pos="142">
          <p15:clr>
            <a:srgbClr val="FBAE40"/>
          </p15:clr>
        </p15:guide>
        <p15:guide id="2" pos="3840">
          <p15:clr>
            <a:srgbClr val="FBAE40"/>
          </p15:clr>
        </p15:guide>
        <p15:guide id="3" pos="415">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ion with Subtitle">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xmlns="" id="{9111EB29-9262-4594-8717-356AB3816AA6}"/>
              </a:ext>
            </a:extLst>
          </p:cNvPr>
          <p:cNvSpPr/>
          <p:nvPr userDrawn="1"/>
        </p:nvSpPr>
        <p:spPr>
          <a:xfrm>
            <a:off x="0" y="1"/>
            <a:ext cx="12192000"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cxnSp>
        <p:nvCxnSpPr>
          <p:cNvPr id="22" name="Straight Connector 21">
            <a:extLst>
              <a:ext uri="{FF2B5EF4-FFF2-40B4-BE49-F238E27FC236}">
                <a16:creationId xmlns:a16="http://schemas.microsoft.com/office/drawing/2014/main" xmlns=""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xmlns=""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xmlns="" id="{0697993E-CD44-40B9-805C-77BC608618A7}"/>
                </a:ext>
              </a:extLst>
            </p:cNvPr>
            <p:cNvSpPr/>
            <p:nvPr userDrawn="1"/>
          </p:nvSpPr>
          <p:spPr>
            <a:xfrm>
              <a:off x="0" y="-1"/>
              <a:ext cx="4639713" cy="3367271"/>
            </a:xfrm>
            <a:prstGeom prst="diagStripe">
              <a:avLst>
                <a:gd name="adj" fmla="val 51202"/>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solidFill>
                  <a:schemeClr val="tx1"/>
                </a:solidFill>
              </a:endParaRPr>
            </a:p>
          </p:txBody>
        </p:sp>
        <p:cxnSp>
          <p:nvCxnSpPr>
            <p:cNvPr id="28" name="Straight Connector 27">
              <a:extLst>
                <a:ext uri="{FF2B5EF4-FFF2-40B4-BE49-F238E27FC236}">
                  <a16:creationId xmlns:a16="http://schemas.microsoft.com/office/drawing/2014/main" xmlns=""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xmlns=""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grpSp>
      <p:sp>
        <p:nvSpPr>
          <p:cNvPr id="17" name="Text Placeholder 2">
            <a:extLst>
              <a:ext uri="{FF2B5EF4-FFF2-40B4-BE49-F238E27FC236}">
                <a16:creationId xmlns:a16="http://schemas.microsoft.com/office/drawing/2014/main" xmlns="" id="{B2E19FBD-2379-4B3B-910D-F51E007CB63F}"/>
              </a:ext>
            </a:extLst>
          </p:cNvPr>
          <p:cNvSpPr>
            <a:spLocks noGrp="1"/>
          </p:cNvSpPr>
          <p:nvPr userDrawn="1">
            <p:ph type="body" idx="1"/>
          </p:nvPr>
        </p:nvSpPr>
        <p:spPr>
          <a:xfrm>
            <a:off x="520698" y="2104888"/>
            <a:ext cx="5475290" cy="781188"/>
          </a:xfrm>
          <a:prstGeom prst="rect">
            <a:avLst/>
          </a:prstGeom>
        </p:spPr>
        <p:txBody>
          <a:bodyPr anchor="b">
            <a:normAutofit/>
          </a:bodyPr>
          <a:lstStyle>
            <a:lvl1pPr marL="0" indent="0">
              <a:lnSpc>
                <a:spcPct val="100000"/>
              </a:lnSpc>
              <a:spcBef>
                <a:spcPts val="0"/>
              </a:spcBef>
              <a:buNone/>
              <a:defRPr sz="2800" b="1">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8" name="Content Placeholder 3" title="Bullet Points">
            <a:extLst>
              <a:ext uri="{FF2B5EF4-FFF2-40B4-BE49-F238E27FC236}">
                <a16:creationId xmlns:a16="http://schemas.microsoft.com/office/drawing/2014/main" xmlns="" id="{8715E757-6584-4841-8154-C92E70E0CD6B}"/>
              </a:ext>
            </a:extLst>
          </p:cNvPr>
          <p:cNvSpPr>
            <a:spLocks noGrp="1"/>
          </p:cNvSpPr>
          <p:nvPr userDrawn="1">
            <p:ph sz="half" idx="13"/>
          </p:nvPr>
        </p:nvSpPr>
        <p:spPr>
          <a:xfrm>
            <a:off x="520698" y="2886076"/>
            <a:ext cx="5475290" cy="3232149"/>
          </a:xfrm>
          <a:prstGeom prst="rect">
            <a:avLst/>
          </a:prstGeom>
        </p:spPr>
        <p:txBody>
          <a:bodyPr>
            <a:normAutofit/>
          </a:bodyPr>
          <a:lstStyle>
            <a:lvl1pPr>
              <a:defRPr lang="en-US" dirty="0">
                <a:solidFill>
                  <a:schemeClr val="bg1"/>
                </a:solidFill>
              </a:defRPr>
            </a:lvl1pPr>
            <a:lvl2pPr>
              <a:defRPr lang="en-US" dirty="0">
                <a:solidFill>
                  <a:schemeClr val="bg1"/>
                </a:solidFill>
              </a:defRPr>
            </a:lvl2pPr>
            <a:lvl3pPr>
              <a:defRPr lang="en-US" dirty="0">
                <a:solidFill>
                  <a:schemeClr val="bg1"/>
                </a:solidFill>
              </a:defRPr>
            </a:lvl3pPr>
            <a:lvl4pPr>
              <a:defRPr lang="en-US" dirty="0">
                <a:solidFill>
                  <a:schemeClr val="bg1"/>
                </a:solidFill>
              </a:defRPr>
            </a:lvl4pPr>
            <a:lvl5pPr>
              <a:defRPr lang="en-IN" dirty="0">
                <a:solidFill>
                  <a:schemeClr val="bg1"/>
                </a:solidFill>
              </a:defRPr>
            </a:lvl5pPr>
          </a:lstStyle>
          <a:p>
            <a:pPr lvl="0">
              <a:buClr>
                <a:schemeClr val="accent2"/>
              </a:buClr>
            </a:pPr>
            <a:r>
              <a:rPr lang="en-US"/>
              <a:t>Click to edit Master text styles</a:t>
            </a:r>
          </a:p>
          <a:p>
            <a:pPr lvl="1">
              <a:buClr>
                <a:schemeClr val="accent2"/>
              </a:buClr>
            </a:pPr>
            <a:r>
              <a:rPr lang="en-US"/>
              <a:t>Second level</a:t>
            </a:r>
          </a:p>
          <a:p>
            <a:pPr lvl="2">
              <a:buClr>
                <a:schemeClr val="accent2"/>
              </a:buClr>
            </a:pPr>
            <a:r>
              <a:rPr lang="en-US"/>
              <a:t>Third level</a:t>
            </a:r>
          </a:p>
          <a:p>
            <a:pPr lvl="3">
              <a:buClr>
                <a:schemeClr val="accent2"/>
              </a:buClr>
            </a:pPr>
            <a:r>
              <a:rPr lang="en-US"/>
              <a:t>Fourth level</a:t>
            </a:r>
          </a:p>
          <a:p>
            <a:pPr lvl="4">
              <a:buClr>
                <a:schemeClr val="accent2"/>
              </a:buClr>
            </a:pPr>
            <a:r>
              <a:rPr lang="en-US"/>
              <a:t>Fifth level</a:t>
            </a:r>
            <a:endParaRPr lang="en-IN" dirty="0"/>
          </a:p>
        </p:txBody>
      </p:sp>
      <p:sp>
        <p:nvSpPr>
          <p:cNvPr id="19" name="Text Placeholder 4">
            <a:extLst>
              <a:ext uri="{FF2B5EF4-FFF2-40B4-BE49-F238E27FC236}">
                <a16:creationId xmlns:a16="http://schemas.microsoft.com/office/drawing/2014/main" xmlns="" id="{47CDC5A2-8836-4ED3-8E78-18C24853D882}"/>
              </a:ext>
            </a:extLst>
          </p:cNvPr>
          <p:cNvSpPr>
            <a:spLocks noGrp="1"/>
          </p:cNvSpPr>
          <p:nvPr userDrawn="1">
            <p:ph type="body" sz="quarter" idx="14"/>
          </p:nvPr>
        </p:nvSpPr>
        <p:spPr>
          <a:xfrm>
            <a:off x="6186713" y="2104888"/>
            <a:ext cx="5475600" cy="781188"/>
          </a:xfrm>
          <a:prstGeom prst="rect">
            <a:avLst/>
          </a:prstGeom>
        </p:spPr>
        <p:txBody>
          <a:bodyPr anchor="b">
            <a:normAutofit/>
          </a:bodyPr>
          <a:lstStyle>
            <a:lvl1pPr marL="0" indent="0">
              <a:lnSpc>
                <a:spcPct val="100000"/>
              </a:lnSpc>
              <a:buNone/>
              <a:defRPr sz="2800" b="1">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Content Placeholder 5" title="Bullet Points">
            <a:extLst>
              <a:ext uri="{FF2B5EF4-FFF2-40B4-BE49-F238E27FC236}">
                <a16:creationId xmlns:a16="http://schemas.microsoft.com/office/drawing/2014/main" xmlns="" id="{D957FBD7-2C3C-4DD1-954F-DF1E007BE590}"/>
              </a:ext>
            </a:extLst>
          </p:cNvPr>
          <p:cNvSpPr>
            <a:spLocks noGrp="1"/>
          </p:cNvSpPr>
          <p:nvPr userDrawn="1">
            <p:ph sz="quarter" idx="15"/>
          </p:nvPr>
        </p:nvSpPr>
        <p:spPr>
          <a:xfrm>
            <a:off x="6186713" y="2886076"/>
            <a:ext cx="5475600" cy="3232149"/>
          </a:xfrm>
          <a:prstGeom prst="rect">
            <a:avLst/>
          </a:prstGeom>
        </p:spPr>
        <p:txBody>
          <a:bodyPr>
            <a:normAutofit/>
          </a:bodyPr>
          <a:lstStyle>
            <a:lvl1pPr>
              <a:defRPr lang="en-US" dirty="0">
                <a:solidFill>
                  <a:schemeClr val="bg1"/>
                </a:solidFill>
              </a:defRPr>
            </a:lvl1pPr>
            <a:lvl2pPr>
              <a:defRPr lang="en-US" dirty="0">
                <a:solidFill>
                  <a:schemeClr val="bg1"/>
                </a:solidFill>
              </a:defRPr>
            </a:lvl2pPr>
            <a:lvl3pPr>
              <a:defRPr lang="en-US" dirty="0">
                <a:solidFill>
                  <a:schemeClr val="bg1"/>
                </a:solidFill>
              </a:defRPr>
            </a:lvl3pPr>
            <a:lvl4pPr>
              <a:defRPr lang="en-US" dirty="0">
                <a:solidFill>
                  <a:schemeClr val="bg1"/>
                </a:solidFill>
              </a:defRPr>
            </a:lvl4pPr>
            <a:lvl5pPr>
              <a:defRPr lang="en-IN" dirty="0">
                <a:solidFill>
                  <a:schemeClr val="bg1"/>
                </a:solidFill>
              </a:defRPr>
            </a:lvl5pPr>
          </a:lstStyle>
          <a:p>
            <a:pPr lvl="0">
              <a:buClr>
                <a:schemeClr val="accent2"/>
              </a:buClr>
            </a:pPr>
            <a:r>
              <a:rPr lang="en-US"/>
              <a:t>Click to edit Master text styles</a:t>
            </a:r>
          </a:p>
          <a:p>
            <a:pPr lvl="1">
              <a:buClr>
                <a:schemeClr val="accent2"/>
              </a:buClr>
            </a:pPr>
            <a:r>
              <a:rPr lang="en-US"/>
              <a:t>Second level</a:t>
            </a:r>
          </a:p>
          <a:p>
            <a:pPr lvl="2">
              <a:buClr>
                <a:schemeClr val="accent2"/>
              </a:buClr>
            </a:pPr>
            <a:r>
              <a:rPr lang="en-US"/>
              <a:t>Third level</a:t>
            </a:r>
          </a:p>
          <a:p>
            <a:pPr lvl="3">
              <a:buClr>
                <a:schemeClr val="accent2"/>
              </a:buClr>
            </a:pPr>
            <a:r>
              <a:rPr lang="en-US"/>
              <a:t>Fourth level</a:t>
            </a:r>
          </a:p>
          <a:p>
            <a:pPr lvl="4">
              <a:buClr>
                <a:schemeClr val="accent2"/>
              </a:buClr>
            </a:pPr>
            <a:r>
              <a:rPr lang="en-US"/>
              <a:t>Fifth level</a:t>
            </a:r>
            <a:endParaRPr lang="en-IN" dirty="0"/>
          </a:p>
        </p:txBody>
      </p:sp>
      <p:sp>
        <p:nvSpPr>
          <p:cNvPr id="24" name="Text Placeholder 4" title="Subtitle">
            <a:extLst>
              <a:ext uri="{FF2B5EF4-FFF2-40B4-BE49-F238E27FC236}">
                <a16:creationId xmlns:a16="http://schemas.microsoft.com/office/drawing/2014/main" xmlns="" id="{77DB65FF-A89E-4562-8251-2BB63EFDD28E}"/>
              </a:ext>
            </a:extLst>
          </p:cNvPr>
          <p:cNvSpPr>
            <a:spLocks noGrp="1"/>
          </p:cNvSpPr>
          <p:nvPr userDrawn="1">
            <p:ph type="body" sz="quarter" idx="16" hasCustomPrompt="1"/>
          </p:nvPr>
        </p:nvSpPr>
        <p:spPr>
          <a:xfrm>
            <a:off x="520493" y="1376932"/>
            <a:ext cx="7368596" cy="608895"/>
          </a:xfrm>
          <a:prstGeom prst="rect">
            <a:avLst/>
          </a:prstGeom>
        </p:spPr>
        <p:txBody>
          <a:bodyPr/>
          <a:lstStyle>
            <a:lvl1pPr marL="0" indent="0">
              <a:buNone/>
              <a:defRPr sz="2000" spc="300">
                <a:solidFill>
                  <a:schemeClr val="bg1"/>
                </a:solidFill>
              </a:defRPr>
            </a:lvl1pPr>
            <a:lvl2pPr marL="457200" indent="0">
              <a:buNone/>
              <a:defRPr/>
            </a:lvl2pPr>
          </a:lstStyle>
          <a:p>
            <a:pPr lvl="0"/>
            <a:r>
              <a:rPr lang="en-US" dirty="0"/>
              <a:t>CLICK TO SUBTITLE STYLE</a:t>
            </a:r>
          </a:p>
        </p:txBody>
      </p:sp>
      <p:sp>
        <p:nvSpPr>
          <p:cNvPr id="25" name="TextBox 24">
            <a:extLst>
              <a:ext uri="{FF2B5EF4-FFF2-40B4-BE49-F238E27FC236}">
                <a16:creationId xmlns:a16="http://schemas.microsoft.com/office/drawing/2014/main" xmlns=""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dirty="0">
                <a:solidFill>
                  <a:schemeClr val="bg1"/>
                </a:solidFill>
                <a:latin typeface="Arial Black" panose="020B0A04020102020204" pitchFamily="34" charset="0"/>
              </a:rPr>
              <a:t>FR</a:t>
            </a:r>
            <a:endParaRPr lang="en-IN" sz="3400" b="1" dirty="0">
              <a:solidFill>
                <a:schemeClr val="bg1"/>
              </a:solidFill>
              <a:latin typeface="Arial Black" panose="020B0A04020102020204" pitchFamily="34" charset="0"/>
            </a:endParaRPr>
          </a:p>
        </p:txBody>
      </p:sp>
      <p:sp>
        <p:nvSpPr>
          <p:cNvPr id="36" name="Parallelogram 35">
            <a:extLst>
              <a:ext uri="{FF2B5EF4-FFF2-40B4-BE49-F238E27FC236}">
                <a16:creationId xmlns:a16="http://schemas.microsoft.com/office/drawing/2014/main" xmlns="" id="{4EBB76E7-943E-4038-B700-114F66FBC609}"/>
              </a:ext>
            </a:extLst>
          </p:cNvPr>
          <p:cNvSpPr/>
          <p:nvPr userDrawn="1"/>
        </p:nvSpPr>
        <p:spPr>
          <a:xfrm flipH="1">
            <a:off x="6679908" y="1"/>
            <a:ext cx="1447800" cy="639064"/>
          </a:xfrm>
          <a:prstGeom prst="parallelogram">
            <a:avLst>
              <a:gd name="adj" fmla="val 135617"/>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IN" dirty="0"/>
          </a:p>
        </p:txBody>
      </p:sp>
      <p:sp>
        <p:nvSpPr>
          <p:cNvPr id="2" name="Footer Placeholder 1">
            <a:extLst>
              <a:ext uri="{FF2B5EF4-FFF2-40B4-BE49-F238E27FC236}">
                <a16:creationId xmlns:a16="http://schemas.microsoft.com/office/drawing/2014/main" xmlns="" id="{03E79E9C-D961-6E47-A5C6-57689BAFF243}"/>
              </a:ext>
            </a:extLst>
          </p:cNvPr>
          <p:cNvSpPr>
            <a:spLocks noGrp="1"/>
          </p:cNvSpPr>
          <p:nvPr>
            <p:ph type="ftr" sz="quarter" idx="17"/>
          </p:nvPr>
        </p:nvSpPr>
        <p:spPr/>
        <p:txBody>
          <a:bodyPr/>
          <a:lstStyle>
            <a:lvl1pPr algn="l">
              <a:defRPr/>
            </a:lvl1pPr>
          </a:lstStyle>
          <a:p>
            <a:r>
              <a:rPr lang="en-IN" dirty="0"/>
              <a:t>Add a footer</a:t>
            </a:r>
          </a:p>
        </p:txBody>
      </p:sp>
      <p:sp>
        <p:nvSpPr>
          <p:cNvPr id="3" name="Slide Number Placeholder 2">
            <a:extLst>
              <a:ext uri="{FF2B5EF4-FFF2-40B4-BE49-F238E27FC236}">
                <a16:creationId xmlns:a16="http://schemas.microsoft.com/office/drawing/2014/main" xmlns="" id="{B08BE157-60F2-194D-8C13-4AE120FC9EDE}"/>
              </a:ext>
            </a:extLst>
          </p:cNvPr>
          <p:cNvSpPr>
            <a:spLocks noGrp="1"/>
          </p:cNvSpPr>
          <p:nvPr>
            <p:ph type="sldNum" sz="quarter" idx="18"/>
          </p:nvPr>
        </p:nvSpPr>
        <p:spPr/>
        <p:txBody>
          <a:bodyPr/>
          <a:lstStyle/>
          <a:p>
            <a:fld id="{8699F50C-BE38-4BD0-BA84-9B090E1F2B9B}" type="slidenum">
              <a:rPr lang="en-IN" smtClean="0"/>
              <a:t>‹#›</a:t>
            </a:fld>
            <a:endParaRPr lang="en-IN" dirty="0"/>
          </a:p>
        </p:txBody>
      </p:sp>
      <p:sp>
        <p:nvSpPr>
          <p:cNvPr id="27" name="Title 1" title="Title ">
            <a:extLst>
              <a:ext uri="{FF2B5EF4-FFF2-40B4-BE49-F238E27FC236}">
                <a16:creationId xmlns:a16="http://schemas.microsoft.com/office/drawing/2014/main" xmlns="" id="{C3CC34F4-862A-42E7-B2FA-7B511CC2E879}"/>
              </a:ext>
            </a:extLst>
          </p:cNvPr>
          <p:cNvSpPr>
            <a:spLocks noGrp="1"/>
          </p:cNvSpPr>
          <p:nvPr userDrawn="1">
            <p:ph type="title" hasCustomPrompt="1"/>
          </p:nvPr>
        </p:nvSpPr>
        <p:spPr>
          <a:xfrm>
            <a:off x="518678" y="209028"/>
            <a:ext cx="8333222" cy="1147969"/>
          </a:xfrm>
          <a:prstGeom prst="rect">
            <a:avLst/>
          </a:prstGeom>
        </p:spPr>
        <p:txBody>
          <a:bodyPr bIns="0" anchor="b">
            <a:normAutofit/>
          </a:bodyPr>
          <a:lstStyle>
            <a:lvl1pPr>
              <a:defRPr sz="4400" b="1">
                <a:solidFill>
                  <a:schemeClr val="bg1"/>
                </a:solidFill>
              </a:defRPr>
            </a:lvl1pPr>
          </a:lstStyle>
          <a:p>
            <a:r>
              <a:rPr lang="en-US" dirty="0"/>
              <a:t>Click to Edit Master Title Style </a:t>
            </a:r>
            <a:endParaRPr lang="en-IN" dirty="0"/>
          </a:p>
        </p:txBody>
      </p:sp>
    </p:spTree>
    <p:extLst>
      <p:ext uri="{BB962C8B-B14F-4D97-AF65-F5344CB8AC3E}">
        <p14:creationId xmlns:p14="http://schemas.microsoft.com/office/powerpoint/2010/main" val="3256540265"/>
      </p:ext>
    </p:extLst>
  </p:cSld>
  <p:clrMapOvr>
    <a:masterClrMapping/>
  </p:clrMapOvr>
  <p:extLst mod="1">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hart">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xmlns="" id="{8FB39FF5-7AF5-4963-9346-2640496A3302}"/>
              </a:ext>
            </a:extLst>
          </p:cNvPr>
          <p:cNvSpPr/>
          <p:nvPr userDrawn="1"/>
        </p:nvSpPr>
        <p:spPr>
          <a:xfrm>
            <a:off x="0" y="1"/>
            <a:ext cx="12192000"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6" name="TextBox 15">
            <a:extLst>
              <a:ext uri="{FF2B5EF4-FFF2-40B4-BE49-F238E27FC236}">
                <a16:creationId xmlns:a16="http://schemas.microsoft.com/office/drawing/2014/main" xmlns="" id="{A4F49194-9068-41AA-B460-962319BF96A4}"/>
              </a:ext>
            </a:extLst>
          </p:cNvPr>
          <p:cNvSpPr txBox="1"/>
          <p:nvPr userDrawn="1"/>
        </p:nvSpPr>
        <p:spPr>
          <a:xfrm>
            <a:off x="11072378" y="235732"/>
            <a:ext cx="814647" cy="615553"/>
          </a:xfrm>
          <a:prstGeom prst="rect">
            <a:avLst/>
          </a:prstGeom>
          <a:noFill/>
        </p:spPr>
        <p:txBody>
          <a:bodyPr wrap="none" rtlCol="0">
            <a:spAutoFit/>
          </a:bodyPr>
          <a:lstStyle/>
          <a:p>
            <a:r>
              <a:rPr lang="en-US" sz="3400" b="1" dirty="0">
                <a:solidFill>
                  <a:schemeClr val="bg1"/>
                </a:solidFill>
                <a:latin typeface="Arial Black" panose="020B0A04020102020204" pitchFamily="34" charset="0"/>
              </a:rPr>
              <a:t>FR</a:t>
            </a:r>
            <a:endParaRPr lang="en-IN" sz="3400" b="1" dirty="0">
              <a:solidFill>
                <a:schemeClr val="bg1"/>
              </a:solidFill>
              <a:latin typeface="Arial Black" panose="020B0A04020102020204" pitchFamily="34" charset="0"/>
            </a:endParaRPr>
          </a:p>
        </p:txBody>
      </p:sp>
      <p:grpSp>
        <p:nvGrpSpPr>
          <p:cNvPr id="28" name="Group 27">
            <a:extLst>
              <a:ext uri="{FF2B5EF4-FFF2-40B4-BE49-F238E27FC236}">
                <a16:creationId xmlns:a16="http://schemas.microsoft.com/office/drawing/2014/main" xmlns="" id="{5806E656-313A-47B1-B381-D004200F7A01}"/>
              </a:ext>
            </a:extLst>
          </p:cNvPr>
          <p:cNvGrpSpPr/>
          <p:nvPr userDrawn="1"/>
        </p:nvGrpSpPr>
        <p:grpSpPr>
          <a:xfrm flipH="1">
            <a:off x="7561328" y="0"/>
            <a:ext cx="4831840" cy="3541007"/>
            <a:chOff x="-192127" y="-2"/>
            <a:chExt cx="4831840" cy="3367272"/>
          </a:xfrm>
        </p:grpSpPr>
        <p:sp>
          <p:nvSpPr>
            <p:cNvPr id="29" name="Diagonal Stripe 28">
              <a:extLst>
                <a:ext uri="{FF2B5EF4-FFF2-40B4-BE49-F238E27FC236}">
                  <a16:creationId xmlns:a16="http://schemas.microsoft.com/office/drawing/2014/main" xmlns="" id="{65F8E2DA-4BB4-4421-9172-A11AF38DFEF4}"/>
                </a:ext>
              </a:extLst>
            </p:cNvPr>
            <p:cNvSpPr/>
            <p:nvPr userDrawn="1"/>
          </p:nvSpPr>
          <p:spPr>
            <a:xfrm>
              <a:off x="0" y="-1"/>
              <a:ext cx="4639713" cy="3367271"/>
            </a:xfrm>
            <a:prstGeom prst="diagStripe">
              <a:avLst>
                <a:gd name="adj" fmla="val 51202"/>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solidFill>
                  <a:schemeClr val="tx1"/>
                </a:solidFill>
              </a:endParaRPr>
            </a:p>
          </p:txBody>
        </p:sp>
        <p:cxnSp>
          <p:nvCxnSpPr>
            <p:cNvPr id="30" name="Straight Connector 29">
              <a:extLst>
                <a:ext uri="{FF2B5EF4-FFF2-40B4-BE49-F238E27FC236}">
                  <a16:creationId xmlns:a16="http://schemas.microsoft.com/office/drawing/2014/main" xmlns="" id="{6EDB47F2-B6A7-40B4-8A2C-06719F75C085}"/>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1" name="Parallelogram 30">
              <a:extLst>
                <a:ext uri="{FF2B5EF4-FFF2-40B4-BE49-F238E27FC236}">
                  <a16:creationId xmlns:a16="http://schemas.microsoft.com/office/drawing/2014/main" xmlns="" id="{B188E7A9-2351-4B68-98B8-10099CB39CD2}"/>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grpSp>
      <p:sp>
        <p:nvSpPr>
          <p:cNvPr id="33" name="Parallelogram 32">
            <a:extLst>
              <a:ext uri="{FF2B5EF4-FFF2-40B4-BE49-F238E27FC236}">
                <a16:creationId xmlns:a16="http://schemas.microsoft.com/office/drawing/2014/main" xmlns="" id="{F088C182-BF10-45B2-B159-7702E00D31D4}"/>
              </a:ext>
            </a:extLst>
          </p:cNvPr>
          <p:cNvSpPr/>
          <p:nvPr userDrawn="1"/>
        </p:nvSpPr>
        <p:spPr>
          <a:xfrm flipH="1">
            <a:off x="6679908" y="1"/>
            <a:ext cx="1447800" cy="639064"/>
          </a:xfrm>
          <a:prstGeom prst="parallelogram">
            <a:avLst>
              <a:gd name="adj" fmla="val 135617"/>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IN" dirty="0"/>
          </a:p>
        </p:txBody>
      </p:sp>
      <p:sp>
        <p:nvSpPr>
          <p:cNvPr id="34" name="Text Placeholder 4" title="Subtitle">
            <a:extLst>
              <a:ext uri="{FF2B5EF4-FFF2-40B4-BE49-F238E27FC236}">
                <a16:creationId xmlns:a16="http://schemas.microsoft.com/office/drawing/2014/main" xmlns="" id="{FB561B16-2788-452A-B7AF-A482256DCDF2}"/>
              </a:ext>
            </a:extLst>
          </p:cNvPr>
          <p:cNvSpPr>
            <a:spLocks noGrp="1"/>
          </p:cNvSpPr>
          <p:nvPr>
            <p:ph type="body" sz="quarter" idx="16" hasCustomPrompt="1"/>
          </p:nvPr>
        </p:nvSpPr>
        <p:spPr>
          <a:xfrm>
            <a:off x="520493" y="1376932"/>
            <a:ext cx="7368596" cy="608895"/>
          </a:xfrm>
          <a:prstGeom prst="rect">
            <a:avLst/>
          </a:prstGeom>
        </p:spPr>
        <p:txBody>
          <a:bodyPr/>
          <a:lstStyle>
            <a:lvl1pPr marL="0" indent="0">
              <a:buNone/>
              <a:defRPr sz="2000" spc="300">
                <a:solidFill>
                  <a:schemeClr val="bg1"/>
                </a:solidFill>
              </a:defRPr>
            </a:lvl1pPr>
            <a:lvl2pPr marL="457200" indent="0">
              <a:buNone/>
              <a:defRPr/>
            </a:lvl2pPr>
          </a:lstStyle>
          <a:p>
            <a:pPr lvl="0"/>
            <a:r>
              <a:rPr lang="en-US" dirty="0"/>
              <a:t>CLICK TO SUBTITLE STYLE</a:t>
            </a:r>
          </a:p>
        </p:txBody>
      </p:sp>
      <p:sp>
        <p:nvSpPr>
          <p:cNvPr id="2" name="Footer Placeholder 1">
            <a:extLst>
              <a:ext uri="{FF2B5EF4-FFF2-40B4-BE49-F238E27FC236}">
                <a16:creationId xmlns:a16="http://schemas.microsoft.com/office/drawing/2014/main" xmlns="" id="{D6990C03-1647-2044-B335-6F5F19E4E5FC}"/>
              </a:ext>
            </a:extLst>
          </p:cNvPr>
          <p:cNvSpPr>
            <a:spLocks noGrp="1"/>
          </p:cNvSpPr>
          <p:nvPr>
            <p:ph type="ftr" sz="quarter" idx="17"/>
          </p:nvPr>
        </p:nvSpPr>
        <p:spPr/>
        <p:txBody>
          <a:bodyPr/>
          <a:lstStyle/>
          <a:p>
            <a:r>
              <a:rPr lang="en-IN" dirty="0"/>
              <a:t>Add a footer</a:t>
            </a:r>
          </a:p>
        </p:txBody>
      </p:sp>
      <p:sp>
        <p:nvSpPr>
          <p:cNvPr id="3" name="Slide Number Placeholder 2">
            <a:extLst>
              <a:ext uri="{FF2B5EF4-FFF2-40B4-BE49-F238E27FC236}">
                <a16:creationId xmlns:a16="http://schemas.microsoft.com/office/drawing/2014/main" xmlns="" id="{4F03A7CC-E6DC-1544-BE55-15EC1718B77C}"/>
              </a:ext>
            </a:extLst>
          </p:cNvPr>
          <p:cNvSpPr>
            <a:spLocks noGrp="1"/>
          </p:cNvSpPr>
          <p:nvPr>
            <p:ph type="sldNum" sz="quarter" idx="18"/>
          </p:nvPr>
        </p:nvSpPr>
        <p:spPr/>
        <p:txBody>
          <a:bodyPr/>
          <a:lstStyle/>
          <a:p>
            <a:fld id="{8699F50C-BE38-4BD0-BA84-9B090E1F2B9B}" type="slidenum">
              <a:rPr lang="en-IN" smtClean="0"/>
              <a:t>‹#›</a:t>
            </a:fld>
            <a:endParaRPr lang="en-IN" dirty="0"/>
          </a:p>
        </p:txBody>
      </p:sp>
      <p:sp>
        <p:nvSpPr>
          <p:cNvPr id="17" name="Title 1" title="Title ">
            <a:extLst>
              <a:ext uri="{FF2B5EF4-FFF2-40B4-BE49-F238E27FC236}">
                <a16:creationId xmlns:a16="http://schemas.microsoft.com/office/drawing/2014/main" xmlns="" id="{BDEC780E-6412-1344-A62E-6B84E9CCB678}"/>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bg1"/>
                </a:solidFill>
              </a:defRPr>
            </a:lvl1pPr>
          </a:lstStyle>
          <a:p>
            <a:r>
              <a:rPr lang="en-US" dirty="0"/>
              <a:t>Click to Edit Master Title Style </a:t>
            </a:r>
            <a:endParaRPr lang="en-IN" dirty="0"/>
          </a:p>
        </p:txBody>
      </p:sp>
      <p:sp>
        <p:nvSpPr>
          <p:cNvPr id="5" name="Text Placeholder 4">
            <a:extLst>
              <a:ext uri="{FF2B5EF4-FFF2-40B4-BE49-F238E27FC236}">
                <a16:creationId xmlns:a16="http://schemas.microsoft.com/office/drawing/2014/main" xmlns="" id="{2C82AC85-33B6-2B49-8BF4-08414444375C}"/>
              </a:ext>
            </a:extLst>
          </p:cNvPr>
          <p:cNvSpPr>
            <a:spLocks noGrp="1"/>
          </p:cNvSpPr>
          <p:nvPr>
            <p:ph type="body" sz="quarter" idx="19" hasCustomPrompt="1"/>
          </p:nvPr>
        </p:nvSpPr>
        <p:spPr>
          <a:xfrm>
            <a:off x="531814" y="2005762"/>
            <a:ext cx="5225764" cy="4083888"/>
          </a:xfrm>
          <a:prstGeom prst="rect">
            <a:avLst/>
          </a:prstGeom>
        </p:spPr>
        <p:txBody>
          <a:bodyPr/>
          <a:lstStyle>
            <a:lvl1pPr marL="0" indent="0">
              <a:buNone/>
              <a:defRPr sz="2400">
                <a:solidFill>
                  <a:schemeClr val="bg1"/>
                </a:solidFill>
              </a:defRPr>
            </a:lvl1pPr>
            <a:lvl2pPr marL="457200" indent="0">
              <a:buNone/>
              <a:defRPr sz="2400">
                <a:solidFill>
                  <a:schemeClr val="bg1"/>
                </a:solidFill>
              </a:defRPr>
            </a:lvl2pPr>
            <a:lvl3pPr marL="914400" indent="0">
              <a:buNone/>
              <a:defRPr sz="2400">
                <a:solidFill>
                  <a:schemeClr val="bg1"/>
                </a:solidFill>
              </a:defRPr>
            </a:lvl3pPr>
            <a:lvl4pPr marL="1371600" indent="0">
              <a:buNone/>
              <a:defRPr sz="2400">
                <a:solidFill>
                  <a:schemeClr val="bg1"/>
                </a:solidFill>
              </a:defRPr>
            </a:lvl4pPr>
            <a:lvl5pPr marL="1828800" indent="0">
              <a:buNone/>
              <a:defRPr sz="2400">
                <a:solidFill>
                  <a:schemeClr val="bg1"/>
                </a:solidFill>
              </a:defRPr>
            </a:lvl5pPr>
          </a:lstStyle>
          <a:p>
            <a:pPr lvl="0"/>
            <a:r>
              <a:rPr lang="en-US" dirty="0"/>
              <a:t>Text here</a:t>
            </a:r>
          </a:p>
        </p:txBody>
      </p:sp>
      <p:sp>
        <p:nvSpPr>
          <p:cNvPr id="20" name="Chart Placeholder 2" title="Chart">
            <a:extLst>
              <a:ext uri="{FF2B5EF4-FFF2-40B4-BE49-F238E27FC236}">
                <a16:creationId xmlns:a16="http://schemas.microsoft.com/office/drawing/2014/main" xmlns="" id="{0EF0FD2A-B62A-4931-846D-2602DED26606}"/>
              </a:ext>
            </a:extLst>
          </p:cNvPr>
          <p:cNvSpPr>
            <a:spLocks noGrp="1"/>
          </p:cNvSpPr>
          <p:nvPr>
            <p:ph type="chart" sz="quarter" idx="10"/>
          </p:nvPr>
        </p:nvSpPr>
        <p:spPr>
          <a:xfrm>
            <a:off x="5796114" y="2005762"/>
            <a:ext cx="5719397" cy="4084470"/>
          </a:xfrm>
          <a:prstGeom prst="rect">
            <a:avLst/>
          </a:prstGeom>
        </p:spPr>
        <p:txBody>
          <a:bodyPr vert="horz" lIns="91420" tIns="45710" rIns="91420" bIns="45710">
            <a:noAutofit/>
          </a:bodyPr>
          <a:lstStyle>
            <a:lvl1pPr marL="0" indent="0" algn="ctr">
              <a:buNone/>
              <a:defRPr sz="2000" b="0" i="0">
                <a:solidFill>
                  <a:schemeClr val="bg1"/>
                </a:solidFill>
                <a:latin typeface="+mn-lt"/>
                <a:cs typeface="CiscoSans ExtraLight"/>
              </a:defRPr>
            </a:lvl1pPr>
          </a:lstStyle>
          <a:p>
            <a:pPr lvl="0"/>
            <a:r>
              <a:rPr lang="en-US" noProof="0"/>
              <a:t>Click icon to add chart</a:t>
            </a:r>
            <a:endParaRPr lang="en-US" noProof="0" dirty="0"/>
          </a:p>
        </p:txBody>
      </p:sp>
    </p:spTree>
    <p:extLst>
      <p:ext uri="{BB962C8B-B14F-4D97-AF65-F5344CB8AC3E}">
        <p14:creationId xmlns:p14="http://schemas.microsoft.com/office/powerpoint/2010/main" val="2200477079"/>
      </p:ext>
    </p:extLst>
  </p:cSld>
  <p:clrMapOvr>
    <a:masterClrMapping/>
  </p:clrMapOvr>
  <p:extLst mod="1">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xmlns="" id="{69EF72CE-34D2-4581-98D2-89218BC1B4E4}"/>
              </a:ext>
            </a:extLst>
          </p:cNvPr>
          <p:cNvSpPr/>
          <p:nvPr userDrawn="1"/>
        </p:nvSpPr>
        <p:spPr>
          <a:xfrm>
            <a:off x="0" y="1"/>
            <a:ext cx="12192000"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6" name="TextBox 15">
            <a:extLst>
              <a:ext uri="{FF2B5EF4-FFF2-40B4-BE49-F238E27FC236}">
                <a16:creationId xmlns:a16="http://schemas.microsoft.com/office/drawing/2014/main" xmlns="" id="{B84020D1-D35E-497E-97F1-84A6EA9D048E}"/>
              </a:ext>
            </a:extLst>
          </p:cNvPr>
          <p:cNvSpPr txBox="1"/>
          <p:nvPr userDrawn="1"/>
        </p:nvSpPr>
        <p:spPr>
          <a:xfrm>
            <a:off x="11072378" y="235732"/>
            <a:ext cx="814647" cy="615553"/>
          </a:xfrm>
          <a:prstGeom prst="rect">
            <a:avLst/>
          </a:prstGeom>
          <a:noFill/>
        </p:spPr>
        <p:txBody>
          <a:bodyPr wrap="none" rtlCol="0">
            <a:spAutoFit/>
          </a:bodyPr>
          <a:lstStyle/>
          <a:p>
            <a:r>
              <a:rPr lang="en-US" sz="3400" b="1" dirty="0">
                <a:solidFill>
                  <a:schemeClr val="bg1"/>
                </a:solidFill>
                <a:latin typeface="Arial Black" panose="020B0A04020102020204" pitchFamily="34" charset="0"/>
              </a:rPr>
              <a:t>FR</a:t>
            </a:r>
            <a:endParaRPr lang="en-IN" sz="3400" b="1" dirty="0">
              <a:solidFill>
                <a:schemeClr val="bg1"/>
              </a:solidFill>
              <a:latin typeface="Arial Black" panose="020B0A04020102020204" pitchFamily="34" charset="0"/>
            </a:endParaRPr>
          </a:p>
        </p:txBody>
      </p:sp>
      <p:grpSp>
        <p:nvGrpSpPr>
          <p:cNvPr id="26" name="Group 25">
            <a:extLst>
              <a:ext uri="{FF2B5EF4-FFF2-40B4-BE49-F238E27FC236}">
                <a16:creationId xmlns:a16="http://schemas.microsoft.com/office/drawing/2014/main" xmlns="" id="{36C8A74F-FDDF-48E8-AC2B-A5BD59D7D6A3}"/>
              </a:ext>
            </a:extLst>
          </p:cNvPr>
          <p:cNvGrpSpPr/>
          <p:nvPr userDrawn="1"/>
        </p:nvGrpSpPr>
        <p:grpSpPr>
          <a:xfrm flipH="1">
            <a:off x="7561328" y="0"/>
            <a:ext cx="4831840" cy="3541007"/>
            <a:chOff x="-192127" y="-2"/>
            <a:chExt cx="4831840" cy="3367272"/>
          </a:xfrm>
        </p:grpSpPr>
        <p:sp>
          <p:nvSpPr>
            <p:cNvPr id="27" name="Diagonal Stripe 26">
              <a:extLst>
                <a:ext uri="{FF2B5EF4-FFF2-40B4-BE49-F238E27FC236}">
                  <a16:creationId xmlns:a16="http://schemas.microsoft.com/office/drawing/2014/main" xmlns="" id="{2D5247F3-E6EB-4003-B1FD-F6200F0738E5}"/>
                </a:ext>
              </a:extLst>
            </p:cNvPr>
            <p:cNvSpPr/>
            <p:nvPr userDrawn="1"/>
          </p:nvSpPr>
          <p:spPr>
            <a:xfrm>
              <a:off x="0" y="-1"/>
              <a:ext cx="4639713" cy="3367271"/>
            </a:xfrm>
            <a:prstGeom prst="diagStripe">
              <a:avLst>
                <a:gd name="adj" fmla="val 51202"/>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solidFill>
                  <a:schemeClr val="tx1"/>
                </a:solidFill>
              </a:endParaRPr>
            </a:p>
          </p:txBody>
        </p:sp>
        <p:cxnSp>
          <p:nvCxnSpPr>
            <p:cNvPr id="28" name="Straight Connector 27">
              <a:extLst>
                <a:ext uri="{FF2B5EF4-FFF2-40B4-BE49-F238E27FC236}">
                  <a16:creationId xmlns:a16="http://schemas.microsoft.com/office/drawing/2014/main" xmlns="" id="{E9B7D995-9FB8-4461-8AAA-FA8B9A145B6B}"/>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3" name="Parallelogram 32">
              <a:extLst>
                <a:ext uri="{FF2B5EF4-FFF2-40B4-BE49-F238E27FC236}">
                  <a16:creationId xmlns:a16="http://schemas.microsoft.com/office/drawing/2014/main" xmlns="" id="{849B962F-68BC-4B89-B4D8-D862517534DF}"/>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grpSp>
      <p:sp>
        <p:nvSpPr>
          <p:cNvPr id="36" name="Parallelogram 35">
            <a:extLst>
              <a:ext uri="{FF2B5EF4-FFF2-40B4-BE49-F238E27FC236}">
                <a16:creationId xmlns:a16="http://schemas.microsoft.com/office/drawing/2014/main" xmlns="" id="{8006416B-866C-47E5-8480-109B40F9EAA9}"/>
              </a:ext>
            </a:extLst>
          </p:cNvPr>
          <p:cNvSpPr/>
          <p:nvPr userDrawn="1"/>
        </p:nvSpPr>
        <p:spPr>
          <a:xfrm flipH="1">
            <a:off x="6679908" y="1"/>
            <a:ext cx="1447800" cy="639064"/>
          </a:xfrm>
          <a:prstGeom prst="parallelogram">
            <a:avLst>
              <a:gd name="adj" fmla="val 135617"/>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sp>
        <p:nvSpPr>
          <p:cNvPr id="37" name="Text Placeholder 4" title="Subtitle">
            <a:extLst>
              <a:ext uri="{FF2B5EF4-FFF2-40B4-BE49-F238E27FC236}">
                <a16:creationId xmlns:a16="http://schemas.microsoft.com/office/drawing/2014/main" xmlns="" id="{FE79FAE9-2A8C-46BA-8738-44CBCF7294A9}"/>
              </a:ext>
            </a:extLst>
          </p:cNvPr>
          <p:cNvSpPr>
            <a:spLocks noGrp="1"/>
          </p:cNvSpPr>
          <p:nvPr>
            <p:ph type="body" sz="quarter" idx="16" hasCustomPrompt="1"/>
          </p:nvPr>
        </p:nvSpPr>
        <p:spPr>
          <a:xfrm>
            <a:off x="520493" y="1376932"/>
            <a:ext cx="7368596" cy="608895"/>
          </a:xfrm>
          <a:prstGeom prst="rect">
            <a:avLst/>
          </a:prstGeom>
        </p:spPr>
        <p:txBody>
          <a:bodyPr/>
          <a:lstStyle>
            <a:lvl1pPr marL="0" indent="0">
              <a:buNone/>
              <a:defRPr sz="2000" spc="300">
                <a:solidFill>
                  <a:schemeClr val="bg1"/>
                </a:solidFill>
              </a:defRPr>
            </a:lvl1pPr>
            <a:lvl2pPr marL="457200" indent="0">
              <a:buNone/>
              <a:defRPr/>
            </a:lvl2pPr>
          </a:lstStyle>
          <a:p>
            <a:pPr lvl="0"/>
            <a:r>
              <a:rPr lang="en-US" dirty="0"/>
              <a:t>CLICK TO SUBTITLE STYLE</a:t>
            </a:r>
          </a:p>
        </p:txBody>
      </p:sp>
      <p:sp>
        <p:nvSpPr>
          <p:cNvPr id="2" name="Footer Placeholder 1">
            <a:extLst>
              <a:ext uri="{FF2B5EF4-FFF2-40B4-BE49-F238E27FC236}">
                <a16:creationId xmlns:a16="http://schemas.microsoft.com/office/drawing/2014/main" xmlns="" id="{5750A33E-CEFE-4D43-9554-513B01B1D3D9}"/>
              </a:ext>
            </a:extLst>
          </p:cNvPr>
          <p:cNvSpPr>
            <a:spLocks noGrp="1"/>
          </p:cNvSpPr>
          <p:nvPr>
            <p:ph type="ftr" sz="quarter" idx="17"/>
          </p:nvPr>
        </p:nvSpPr>
        <p:spPr/>
        <p:txBody>
          <a:bodyPr/>
          <a:lstStyle/>
          <a:p>
            <a:r>
              <a:rPr lang="en-IN" dirty="0"/>
              <a:t>Add a footer</a:t>
            </a:r>
          </a:p>
        </p:txBody>
      </p:sp>
      <p:sp>
        <p:nvSpPr>
          <p:cNvPr id="3" name="Slide Number Placeholder 2">
            <a:extLst>
              <a:ext uri="{FF2B5EF4-FFF2-40B4-BE49-F238E27FC236}">
                <a16:creationId xmlns:a16="http://schemas.microsoft.com/office/drawing/2014/main" xmlns="" id="{4A960C75-8FA7-5740-9388-2B5112B2C5B9}"/>
              </a:ext>
            </a:extLst>
          </p:cNvPr>
          <p:cNvSpPr>
            <a:spLocks noGrp="1"/>
          </p:cNvSpPr>
          <p:nvPr>
            <p:ph type="sldNum" sz="quarter" idx="18"/>
          </p:nvPr>
        </p:nvSpPr>
        <p:spPr/>
        <p:txBody>
          <a:bodyPr/>
          <a:lstStyle/>
          <a:p>
            <a:fld id="{8699F50C-BE38-4BD0-BA84-9B090E1F2B9B}" type="slidenum">
              <a:rPr lang="en-IN" smtClean="0"/>
              <a:t>‹#›</a:t>
            </a:fld>
            <a:endParaRPr lang="en-IN" dirty="0"/>
          </a:p>
        </p:txBody>
      </p:sp>
      <p:sp>
        <p:nvSpPr>
          <p:cNvPr id="17" name="Title 1" title="Title ">
            <a:extLst>
              <a:ext uri="{FF2B5EF4-FFF2-40B4-BE49-F238E27FC236}">
                <a16:creationId xmlns:a16="http://schemas.microsoft.com/office/drawing/2014/main" xmlns="" id="{0F525D04-A814-7A4D-9732-11097EA76257}"/>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bg1"/>
                </a:solidFill>
              </a:defRPr>
            </a:lvl1pPr>
          </a:lstStyle>
          <a:p>
            <a:r>
              <a:rPr lang="en-US" dirty="0"/>
              <a:t>Click to Edit Master Title Style </a:t>
            </a:r>
            <a:endParaRPr lang="en-IN" dirty="0"/>
          </a:p>
        </p:txBody>
      </p:sp>
      <p:sp>
        <p:nvSpPr>
          <p:cNvPr id="15" name="Table Placeholder 11" title="Table">
            <a:extLst>
              <a:ext uri="{FF2B5EF4-FFF2-40B4-BE49-F238E27FC236}">
                <a16:creationId xmlns:a16="http://schemas.microsoft.com/office/drawing/2014/main" xmlns="" id="{7CD3E31F-0AF8-4EB8-B6FA-BD95A2EDA63B}"/>
              </a:ext>
            </a:extLst>
          </p:cNvPr>
          <p:cNvSpPr>
            <a:spLocks noGrp="1"/>
          </p:cNvSpPr>
          <p:nvPr>
            <p:ph type="tbl" sz="quarter" idx="12"/>
          </p:nvPr>
        </p:nvSpPr>
        <p:spPr>
          <a:xfrm>
            <a:off x="531378" y="2664803"/>
            <a:ext cx="10993375" cy="3433180"/>
          </a:xfrm>
          <a:prstGeom prst="rect">
            <a:avLst/>
          </a:prstGeom>
        </p:spPr>
        <p:txBody>
          <a:bodyPr lIns="91420" tIns="45710" rIns="91420" bIns="45710">
            <a:noAutofit/>
          </a:bodyPr>
          <a:lstStyle>
            <a:lvl1pPr marL="0" indent="0" algn="ctr">
              <a:buNone/>
              <a:defRPr sz="2000" baseline="0">
                <a:solidFill>
                  <a:schemeClr val="bg1"/>
                </a:solidFill>
                <a:latin typeface="+mn-lt"/>
              </a:defRPr>
            </a:lvl1pPr>
          </a:lstStyle>
          <a:p>
            <a:pPr lvl="0"/>
            <a:r>
              <a:rPr lang="en-US" noProof="0"/>
              <a:t>Click icon to add table</a:t>
            </a:r>
            <a:endParaRPr lang="en-GB" noProof="0" dirty="0"/>
          </a:p>
        </p:txBody>
      </p:sp>
    </p:spTree>
    <p:extLst>
      <p:ext uri="{BB962C8B-B14F-4D97-AF65-F5344CB8AC3E}">
        <p14:creationId xmlns:p14="http://schemas.microsoft.com/office/powerpoint/2010/main" val="3415060917"/>
      </p:ext>
    </p:extLst>
  </p:cSld>
  <p:clrMapOvr>
    <a:masterClrMapping/>
  </p:clrMapOvr>
  <p:extLst mod="1">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BCAFD81C-E6E5-4292-828B-BD147E6DEABE}"/>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4" name="Right Triangle 3">
            <a:extLst>
              <a:ext uri="{FF2B5EF4-FFF2-40B4-BE49-F238E27FC236}">
                <a16:creationId xmlns:a16="http://schemas.microsoft.com/office/drawing/2014/main" xmlns="" id="{79ED029D-F488-47E5-B064-0E35B31D23A5}"/>
              </a:ext>
            </a:extLst>
          </p:cNvPr>
          <p:cNvSpPr/>
          <p:nvPr userDrawn="1"/>
        </p:nvSpPr>
        <p:spPr>
          <a:xfrm flipV="1">
            <a:off x="0" y="-5"/>
            <a:ext cx="11747500" cy="6299203"/>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5" name="Picture Placeholder 31" title="Image">
            <a:extLst>
              <a:ext uri="{FF2B5EF4-FFF2-40B4-BE49-F238E27FC236}">
                <a16:creationId xmlns:a16="http://schemas.microsoft.com/office/drawing/2014/main" xmlns="" id="{D683190A-95C6-428D-AEE4-FC8350C3246D}"/>
              </a:ext>
            </a:extLst>
          </p:cNvPr>
          <p:cNvSpPr>
            <a:spLocks noGrp="1"/>
          </p:cNvSpPr>
          <p:nvPr>
            <p:ph type="pic" sz="quarter" idx="13" hasCustomPrompt="1"/>
          </p:nvPr>
        </p:nvSpPr>
        <p:spPr>
          <a:xfrm>
            <a:off x="359229" y="326570"/>
            <a:ext cx="11473542" cy="6204859"/>
          </a:xfrm>
          <a:prstGeom prst="rect">
            <a:avLst/>
          </a:prstGeom>
          <a:solidFill>
            <a:schemeClr val="bg1">
              <a:lumMod val="85000"/>
            </a:schemeClr>
          </a:solidFill>
        </p:spPr>
        <p:txBody>
          <a:bodyPr lIns="0" tIns="0" anchor="ctr"/>
          <a:lstStyle>
            <a:lvl1pPr marL="0" indent="0" algn="ctr">
              <a:buNone/>
              <a:defRPr sz="1100" i="1">
                <a:latin typeface="Times New Roman" panose="02020603050405020304" pitchFamily="18" charset="0"/>
                <a:cs typeface="Times New Roman" panose="02020603050405020304" pitchFamily="18" charset="0"/>
              </a:defRPr>
            </a:lvl1pPr>
          </a:lstStyle>
          <a:p>
            <a:r>
              <a:rPr lang="en-ZA" dirty="0"/>
              <a:t>Insert or Drag and Drop Image Here</a:t>
            </a:r>
          </a:p>
        </p:txBody>
      </p:sp>
      <p:cxnSp>
        <p:nvCxnSpPr>
          <p:cNvPr id="6" name="Straight Connector 5">
            <a:extLst>
              <a:ext uri="{FF2B5EF4-FFF2-40B4-BE49-F238E27FC236}">
                <a16:creationId xmlns:a16="http://schemas.microsoft.com/office/drawing/2014/main" xmlns="" id="{F78F4957-6DDE-40CE-9D33-00B1434FA085}"/>
              </a:ext>
            </a:extLst>
          </p:cNvPr>
          <p:cNvCxnSpPr>
            <a:cxnSpLocks/>
          </p:cNvCxnSpPr>
          <p:nvPr userDrawn="1"/>
        </p:nvCxnSpPr>
        <p:spPr>
          <a:xfrm flipV="1">
            <a:off x="0" y="5344886"/>
            <a:ext cx="2362200" cy="1240972"/>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9" name="Title 1" title="Title ">
            <a:extLst>
              <a:ext uri="{FF2B5EF4-FFF2-40B4-BE49-F238E27FC236}">
                <a16:creationId xmlns:a16="http://schemas.microsoft.com/office/drawing/2014/main" xmlns="" id="{D9A8085F-72C4-4DFB-813E-C5666B0CCF3A}"/>
              </a:ext>
            </a:extLst>
          </p:cNvPr>
          <p:cNvSpPr>
            <a:spLocks noGrp="1"/>
          </p:cNvSpPr>
          <p:nvPr>
            <p:ph type="title" hasCustomPrompt="1"/>
          </p:nvPr>
        </p:nvSpPr>
        <p:spPr>
          <a:xfrm>
            <a:off x="359229" y="558802"/>
            <a:ext cx="8333222" cy="939798"/>
          </a:xfrm>
          <a:prstGeom prst="rect">
            <a:avLst/>
          </a:prstGeom>
          <a:solidFill>
            <a:schemeClr val="bg1">
              <a:alpha val="90000"/>
            </a:schemeClr>
          </a:solidFill>
        </p:spPr>
        <p:txBody>
          <a:bodyPr lIns="288000" anchor="ctr">
            <a:normAutofit/>
          </a:bodyPr>
          <a:lstStyle>
            <a:lvl1pPr>
              <a:defRPr sz="3600" b="1">
                <a:solidFill>
                  <a:schemeClr val="tx1"/>
                </a:solidFill>
              </a:defRPr>
            </a:lvl1pPr>
          </a:lstStyle>
          <a:p>
            <a:r>
              <a:rPr lang="en-US" dirty="0"/>
              <a:t>Add Caption Here</a:t>
            </a:r>
            <a:endParaRPr lang="en-IN" dirty="0"/>
          </a:p>
        </p:txBody>
      </p:sp>
    </p:spTree>
    <p:extLst>
      <p:ext uri="{BB962C8B-B14F-4D97-AF65-F5344CB8AC3E}">
        <p14:creationId xmlns:p14="http://schemas.microsoft.com/office/powerpoint/2010/main" val="4237576771"/>
      </p:ext>
    </p:extLst>
  </p:cSld>
  <p:clrMapOvr>
    <a:masterClrMapping/>
  </p:clrMapOvr>
  <p:extLst mod="1">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xmlns="" id="{40A6720D-B182-4290-BD91-1D1E4D930603}"/>
              </a:ext>
            </a:extLst>
          </p:cNvPr>
          <p:cNvSpPr/>
          <p:nvPr userDrawn="1"/>
        </p:nvSpPr>
        <p:spPr>
          <a:xfrm>
            <a:off x="0" y="0"/>
            <a:ext cx="121920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9" name="Text Placeholder 3">
            <a:extLst>
              <a:ext uri="{FF2B5EF4-FFF2-40B4-BE49-F238E27FC236}">
                <a16:creationId xmlns:a16="http://schemas.microsoft.com/office/drawing/2014/main" xmlns="" id="{A488AB73-8058-4FB5-9619-FCECCA9F3941}"/>
              </a:ext>
            </a:extLst>
          </p:cNvPr>
          <p:cNvSpPr>
            <a:spLocks noGrp="1"/>
          </p:cNvSpPr>
          <p:nvPr>
            <p:ph type="body" sz="quarter" idx="15" hasCustomPrompt="1"/>
          </p:nvPr>
        </p:nvSpPr>
        <p:spPr>
          <a:xfrm>
            <a:off x="6822929" y="3461163"/>
            <a:ext cx="3445782" cy="288000"/>
          </a:xfrm>
          <a:prstGeom prst="rect">
            <a:avLst/>
          </a:prstGeom>
        </p:spPr>
        <p:txBody>
          <a:bodyPr/>
          <a:lstStyle>
            <a:lvl1pPr marL="0" indent="0">
              <a:buNone/>
              <a:defRPr sz="1800">
                <a:latin typeface="+mn-lt"/>
                <a:cs typeface="Calibri Light" panose="020F0302020204030204" pitchFamily="34" charset="0"/>
              </a:defRPr>
            </a:lvl1pPr>
          </a:lstStyle>
          <a:p>
            <a:r>
              <a:rPr lang="en-ZA" dirty="0"/>
              <a:t>Name</a:t>
            </a:r>
          </a:p>
        </p:txBody>
      </p:sp>
      <p:sp>
        <p:nvSpPr>
          <p:cNvPr id="10" name="Text Placeholder 4">
            <a:extLst>
              <a:ext uri="{FF2B5EF4-FFF2-40B4-BE49-F238E27FC236}">
                <a16:creationId xmlns:a16="http://schemas.microsoft.com/office/drawing/2014/main" xmlns="" id="{359BE165-3EB5-4C11-8B53-6E98C0BC2E65}"/>
              </a:ext>
            </a:extLst>
          </p:cNvPr>
          <p:cNvSpPr>
            <a:spLocks noGrp="1"/>
          </p:cNvSpPr>
          <p:nvPr>
            <p:ph type="body" sz="quarter" idx="16" hasCustomPrompt="1"/>
          </p:nvPr>
        </p:nvSpPr>
        <p:spPr>
          <a:xfrm>
            <a:off x="6822929" y="3839451"/>
            <a:ext cx="3445782" cy="288000"/>
          </a:xfrm>
          <a:prstGeom prst="rect">
            <a:avLst/>
          </a:prstGeom>
        </p:spPr>
        <p:txBody>
          <a:bodyPr/>
          <a:lstStyle>
            <a:lvl1pPr marL="0" indent="0">
              <a:buNone/>
              <a:defRPr sz="1800">
                <a:latin typeface="+mn-lt"/>
                <a:cs typeface="Calibri Light" panose="020F0302020204030204" pitchFamily="34" charset="0"/>
              </a:defRPr>
            </a:lvl1pPr>
          </a:lstStyle>
          <a:p>
            <a:r>
              <a:rPr lang="en-ZA" dirty="0"/>
              <a:t>Phone Number</a:t>
            </a:r>
          </a:p>
        </p:txBody>
      </p:sp>
      <p:sp>
        <p:nvSpPr>
          <p:cNvPr id="11" name="Text Placeholder 5">
            <a:extLst>
              <a:ext uri="{FF2B5EF4-FFF2-40B4-BE49-F238E27FC236}">
                <a16:creationId xmlns:a16="http://schemas.microsoft.com/office/drawing/2014/main" xmlns="" id="{79D05293-35AD-495F-A7AE-942398090B15}"/>
              </a:ext>
            </a:extLst>
          </p:cNvPr>
          <p:cNvSpPr>
            <a:spLocks noGrp="1"/>
          </p:cNvSpPr>
          <p:nvPr>
            <p:ph type="body" sz="quarter" idx="17" hasCustomPrompt="1"/>
          </p:nvPr>
        </p:nvSpPr>
        <p:spPr>
          <a:xfrm>
            <a:off x="6822928" y="4216669"/>
            <a:ext cx="3445783" cy="289070"/>
          </a:xfrm>
          <a:prstGeom prst="rect">
            <a:avLst/>
          </a:prstGeom>
        </p:spPr>
        <p:txBody>
          <a:bodyPr/>
          <a:lstStyle>
            <a:lvl1pPr marL="0" indent="0">
              <a:buNone/>
              <a:defRPr sz="1800">
                <a:latin typeface="+mn-lt"/>
                <a:cs typeface="Calibri Light" panose="020F0302020204030204" pitchFamily="34" charset="0"/>
              </a:defRPr>
            </a:lvl1pPr>
          </a:lstStyle>
          <a:p>
            <a:r>
              <a:rPr lang="en-ZA" dirty="0"/>
              <a:t>Email </a:t>
            </a:r>
          </a:p>
        </p:txBody>
      </p:sp>
      <p:sp>
        <p:nvSpPr>
          <p:cNvPr id="13" name="Text Placeholder 21">
            <a:extLst>
              <a:ext uri="{FF2B5EF4-FFF2-40B4-BE49-F238E27FC236}">
                <a16:creationId xmlns:a16="http://schemas.microsoft.com/office/drawing/2014/main" xmlns="" id="{997A03F2-8D8A-4425-9F56-66DB33CE11A1}"/>
              </a:ext>
            </a:extLst>
          </p:cNvPr>
          <p:cNvSpPr>
            <a:spLocks noGrp="1"/>
          </p:cNvSpPr>
          <p:nvPr>
            <p:ph type="body" sz="quarter" idx="18" hasCustomPrompt="1"/>
          </p:nvPr>
        </p:nvSpPr>
        <p:spPr>
          <a:xfrm>
            <a:off x="6822929" y="4594957"/>
            <a:ext cx="3445782" cy="288000"/>
          </a:xfrm>
          <a:prstGeom prst="rect">
            <a:avLst/>
          </a:prstGeom>
        </p:spPr>
        <p:txBody>
          <a:bodyPr/>
          <a:lstStyle>
            <a:lvl1pPr marL="0" indent="0">
              <a:buNone/>
              <a:defRPr sz="1800">
                <a:latin typeface="+mn-lt"/>
                <a:cs typeface="Calibri Light" panose="020F0302020204030204" pitchFamily="34" charset="0"/>
              </a:defRPr>
            </a:lvl1pPr>
          </a:lstStyle>
          <a:p>
            <a:r>
              <a:rPr lang="en-ZA" dirty="0"/>
              <a:t>Company Website</a:t>
            </a:r>
          </a:p>
        </p:txBody>
      </p:sp>
      <p:sp>
        <p:nvSpPr>
          <p:cNvPr id="14" name="Shape 4157">
            <a:extLst>
              <a:ext uri="{FF2B5EF4-FFF2-40B4-BE49-F238E27FC236}">
                <a16:creationId xmlns:a16="http://schemas.microsoft.com/office/drawing/2014/main" xmlns="" id="{A30A8F28-98F4-425F-A750-78192A157DF4}"/>
              </a:ext>
            </a:extLst>
          </p:cNvPr>
          <p:cNvSpPr/>
          <p:nvPr userDrawn="1"/>
        </p:nvSpPr>
        <p:spPr>
          <a:xfrm>
            <a:off x="6458938" y="3505247"/>
            <a:ext cx="258875" cy="258875"/>
          </a:xfrm>
          <a:custGeom>
            <a:avLst/>
            <a:gdLst/>
            <a:ahLst/>
            <a:cxnLst>
              <a:cxn ang="0">
                <a:pos x="wd2" y="hd2"/>
              </a:cxn>
              <a:cxn ang="5400000">
                <a:pos x="wd2" y="hd2"/>
              </a:cxn>
              <a:cxn ang="10800000">
                <a:pos x="wd2" y="hd2"/>
              </a:cxn>
              <a:cxn ang="16200000">
                <a:pos x="wd2" y="hd2"/>
              </a:cxn>
            </a:cxnLst>
            <a:rect l="0" t="0" r="r" b="b"/>
            <a:pathLst>
              <a:path w="21600" h="21600" extrusionOk="0">
                <a:moveTo>
                  <a:pt x="17958" y="17505"/>
                </a:moveTo>
                <a:cubicBezTo>
                  <a:pt x="17372" y="16944"/>
                  <a:pt x="16242" y="15945"/>
                  <a:pt x="15117" y="15413"/>
                </a:cubicBezTo>
                <a:cubicBezTo>
                  <a:pt x="14189" y="14975"/>
                  <a:pt x="13657" y="14531"/>
                  <a:pt x="13491" y="14057"/>
                </a:cubicBezTo>
                <a:cubicBezTo>
                  <a:pt x="13377" y="13728"/>
                  <a:pt x="13428" y="13351"/>
                  <a:pt x="13649" y="12904"/>
                </a:cubicBezTo>
                <a:cubicBezTo>
                  <a:pt x="13815" y="12567"/>
                  <a:pt x="13972" y="12286"/>
                  <a:pt x="14117" y="12028"/>
                </a:cubicBezTo>
                <a:cubicBezTo>
                  <a:pt x="14730" y="10934"/>
                  <a:pt x="15203" y="10145"/>
                  <a:pt x="15203" y="7348"/>
                </a:cubicBezTo>
                <a:cubicBezTo>
                  <a:pt x="15203" y="3162"/>
                  <a:pt x="12787" y="2951"/>
                  <a:pt x="12309" y="2951"/>
                </a:cubicBezTo>
                <a:cubicBezTo>
                  <a:pt x="11917" y="2951"/>
                  <a:pt x="11672" y="3037"/>
                  <a:pt x="11435" y="3121"/>
                </a:cubicBezTo>
                <a:cubicBezTo>
                  <a:pt x="11175" y="3213"/>
                  <a:pt x="10907" y="3309"/>
                  <a:pt x="10296" y="3319"/>
                </a:cubicBezTo>
                <a:cubicBezTo>
                  <a:pt x="9190" y="3337"/>
                  <a:pt x="6873" y="3375"/>
                  <a:pt x="6873" y="7226"/>
                </a:cubicBezTo>
                <a:cubicBezTo>
                  <a:pt x="6873" y="9919"/>
                  <a:pt x="7574" y="11156"/>
                  <a:pt x="8125" y="12150"/>
                </a:cubicBezTo>
                <a:cubicBezTo>
                  <a:pt x="8266" y="12404"/>
                  <a:pt x="8399" y="12645"/>
                  <a:pt x="8505" y="12885"/>
                </a:cubicBezTo>
                <a:cubicBezTo>
                  <a:pt x="8973" y="13949"/>
                  <a:pt x="8631" y="14693"/>
                  <a:pt x="7426" y="15224"/>
                </a:cubicBezTo>
                <a:cubicBezTo>
                  <a:pt x="5905" y="15897"/>
                  <a:pt x="5188" y="16247"/>
                  <a:pt x="3693" y="17562"/>
                </a:cubicBezTo>
                <a:cubicBezTo>
                  <a:pt x="2017" y="15800"/>
                  <a:pt x="982" y="13423"/>
                  <a:pt x="982" y="10800"/>
                </a:cubicBezTo>
                <a:cubicBezTo>
                  <a:pt x="982" y="5377"/>
                  <a:pt x="5377" y="982"/>
                  <a:pt x="10800" y="982"/>
                </a:cubicBezTo>
                <a:cubicBezTo>
                  <a:pt x="16223" y="982"/>
                  <a:pt x="20618" y="5377"/>
                  <a:pt x="20618" y="10800"/>
                </a:cubicBezTo>
                <a:cubicBezTo>
                  <a:pt x="20618" y="13395"/>
                  <a:pt x="19603" y="15749"/>
                  <a:pt x="17958" y="17505"/>
                </a:cubicBezTo>
                <a:moveTo>
                  <a:pt x="10800" y="20618"/>
                </a:moveTo>
                <a:cubicBezTo>
                  <a:pt x="8356" y="20618"/>
                  <a:pt x="6125" y="19720"/>
                  <a:pt x="4407" y="18242"/>
                </a:cubicBezTo>
                <a:cubicBezTo>
                  <a:pt x="5730" y="17084"/>
                  <a:pt x="6362" y="16767"/>
                  <a:pt x="7823" y="16122"/>
                </a:cubicBezTo>
                <a:cubicBezTo>
                  <a:pt x="9515" y="15375"/>
                  <a:pt x="10091" y="14051"/>
                  <a:pt x="9403" y="12489"/>
                </a:cubicBezTo>
                <a:cubicBezTo>
                  <a:pt x="9279" y="12208"/>
                  <a:pt x="9136" y="11949"/>
                  <a:pt x="8984" y="11674"/>
                </a:cubicBezTo>
                <a:cubicBezTo>
                  <a:pt x="8461" y="10732"/>
                  <a:pt x="7855" y="9665"/>
                  <a:pt x="7855" y="7226"/>
                </a:cubicBezTo>
                <a:cubicBezTo>
                  <a:pt x="7855" y="4341"/>
                  <a:pt x="9224" y="4318"/>
                  <a:pt x="10312" y="4300"/>
                </a:cubicBezTo>
                <a:cubicBezTo>
                  <a:pt x="11084" y="4287"/>
                  <a:pt x="11461" y="4154"/>
                  <a:pt x="11763" y="4047"/>
                </a:cubicBezTo>
                <a:cubicBezTo>
                  <a:pt x="11964" y="3975"/>
                  <a:pt x="12086" y="3933"/>
                  <a:pt x="12309" y="3933"/>
                </a:cubicBezTo>
                <a:cubicBezTo>
                  <a:pt x="13218" y="3933"/>
                  <a:pt x="14221" y="4830"/>
                  <a:pt x="14221" y="7348"/>
                </a:cubicBezTo>
                <a:cubicBezTo>
                  <a:pt x="14221" y="9888"/>
                  <a:pt x="13840" y="10513"/>
                  <a:pt x="13261" y="11548"/>
                </a:cubicBezTo>
                <a:cubicBezTo>
                  <a:pt x="13108" y="11820"/>
                  <a:pt x="12943" y="12115"/>
                  <a:pt x="12768" y="12470"/>
                </a:cubicBezTo>
                <a:cubicBezTo>
                  <a:pt x="12430" y="13155"/>
                  <a:pt x="12362" y="13798"/>
                  <a:pt x="12565" y="14380"/>
                </a:cubicBezTo>
                <a:cubicBezTo>
                  <a:pt x="12825" y="15126"/>
                  <a:pt x="13502" y="15737"/>
                  <a:pt x="14696" y="16302"/>
                </a:cubicBezTo>
                <a:cubicBezTo>
                  <a:pt x="15675" y="16764"/>
                  <a:pt x="16700" y="17667"/>
                  <a:pt x="17251" y="18189"/>
                </a:cubicBezTo>
                <a:cubicBezTo>
                  <a:pt x="15525" y="19697"/>
                  <a:pt x="13272" y="20618"/>
                  <a:pt x="10800" y="20618"/>
                </a:cubicBezTo>
                <a:moveTo>
                  <a:pt x="10800" y="0"/>
                </a:moveTo>
                <a:cubicBezTo>
                  <a:pt x="4835" y="0"/>
                  <a:pt x="0" y="4835"/>
                  <a:pt x="0" y="10800"/>
                </a:cubicBezTo>
                <a:cubicBezTo>
                  <a:pt x="0" y="16764"/>
                  <a:pt x="4835" y="21600"/>
                  <a:pt x="10800" y="21600"/>
                </a:cubicBezTo>
                <a:cubicBezTo>
                  <a:pt x="16765" y="21600"/>
                  <a:pt x="21600" y="16764"/>
                  <a:pt x="21600" y="10800"/>
                </a:cubicBezTo>
                <a:cubicBezTo>
                  <a:pt x="21600" y="4835"/>
                  <a:pt x="16765" y="0"/>
                  <a:pt x="10800" y="0"/>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dirty="0"/>
          </a:p>
        </p:txBody>
      </p:sp>
      <p:sp>
        <p:nvSpPr>
          <p:cNvPr id="15" name="Shape 4186">
            <a:extLst>
              <a:ext uri="{FF2B5EF4-FFF2-40B4-BE49-F238E27FC236}">
                <a16:creationId xmlns:a16="http://schemas.microsoft.com/office/drawing/2014/main" xmlns="" id="{2F84D399-8148-4E86-A1E4-BE7D1D81383A}"/>
              </a:ext>
            </a:extLst>
          </p:cNvPr>
          <p:cNvSpPr/>
          <p:nvPr userDrawn="1"/>
        </p:nvSpPr>
        <p:spPr>
          <a:xfrm>
            <a:off x="6507622" y="3897986"/>
            <a:ext cx="161507" cy="296095"/>
          </a:xfrm>
          <a:custGeom>
            <a:avLst/>
            <a:gdLst/>
            <a:ahLst/>
            <a:cxnLst>
              <a:cxn ang="0">
                <a:pos x="wd2" y="hd2"/>
              </a:cxn>
              <a:cxn ang="5400000">
                <a:pos x="wd2" y="hd2"/>
              </a:cxn>
              <a:cxn ang="10800000">
                <a:pos x="wd2" y="hd2"/>
              </a:cxn>
              <a:cxn ang="16200000">
                <a:pos x="wd2" y="hd2"/>
              </a:cxn>
            </a:cxnLst>
            <a:rect l="0" t="0" r="r" b="b"/>
            <a:pathLst>
              <a:path w="21600" h="21600" extrusionOk="0">
                <a:moveTo>
                  <a:pt x="11700" y="1473"/>
                </a:moveTo>
                <a:lnTo>
                  <a:pt x="9900" y="1473"/>
                </a:lnTo>
                <a:cubicBezTo>
                  <a:pt x="9403" y="1473"/>
                  <a:pt x="9000" y="1692"/>
                  <a:pt x="9000" y="1964"/>
                </a:cubicBezTo>
                <a:cubicBezTo>
                  <a:pt x="9000" y="2235"/>
                  <a:pt x="9403" y="2455"/>
                  <a:pt x="9900" y="2455"/>
                </a:cubicBezTo>
                <a:lnTo>
                  <a:pt x="11700" y="2455"/>
                </a:lnTo>
                <a:cubicBezTo>
                  <a:pt x="12197" y="2455"/>
                  <a:pt x="12600" y="2235"/>
                  <a:pt x="12600" y="1964"/>
                </a:cubicBezTo>
                <a:cubicBezTo>
                  <a:pt x="12600" y="1692"/>
                  <a:pt x="12197" y="1473"/>
                  <a:pt x="11700" y="1473"/>
                </a:cubicBezTo>
                <a:moveTo>
                  <a:pt x="19800" y="2945"/>
                </a:moveTo>
                <a:lnTo>
                  <a:pt x="1800" y="2945"/>
                </a:lnTo>
                <a:lnTo>
                  <a:pt x="1800" y="1964"/>
                </a:lnTo>
                <a:cubicBezTo>
                  <a:pt x="1800" y="1422"/>
                  <a:pt x="2605" y="982"/>
                  <a:pt x="3600" y="982"/>
                </a:cubicBezTo>
                <a:lnTo>
                  <a:pt x="18000" y="982"/>
                </a:lnTo>
                <a:cubicBezTo>
                  <a:pt x="18993" y="982"/>
                  <a:pt x="19800" y="1422"/>
                  <a:pt x="19800" y="1964"/>
                </a:cubicBezTo>
                <a:cubicBezTo>
                  <a:pt x="19800" y="1964"/>
                  <a:pt x="19800" y="2945"/>
                  <a:pt x="19800" y="2945"/>
                </a:cubicBezTo>
                <a:close/>
                <a:moveTo>
                  <a:pt x="19800" y="17673"/>
                </a:moveTo>
                <a:lnTo>
                  <a:pt x="1800" y="17673"/>
                </a:lnTo>
                <a:lnTo>
                  <a:pt x="1800" y="3927"/>
                </a:lnTo>
                <a:lnTo>
                  <a:pt x="19800" y="3927"/>
                </a:lnTo>
                <a:cubicBezTo>
                  <a:pt x="19800" y="3927"/>
                  <a:pt x="19800" y="17673"/>
                  <a:pt x="19800" y="17673"/>
                </a:cubicBezTo>
                <a:close/>
                <a:moveTo>
                  <a:pt x="19800" y="19636"/>
                </a:moveTo>
                <a:cubicBezTo>
                  <a:pt x="19800" y="20179"/>
                  <a:pt x="18993" y="20618"/>
                  <a:pt x="18000" y="20618"/>
                </a:cubicBezTo>
                <a:lnTo>
                  <a:pt x="3600" y="20618"/>
                </a:lnTo>
                <a:cubicBezTo>
                  <a:pt x="2605" y="20618"/>
                  <a:pt x="1800" y="20179"/>
                  <a:pt x="1800" y="19636"/>
                </a:cubicBezTo>
                <a:lnTo>
                  <a:pt x="1800" y="18655"/>
                </a:lnTo>
                <a:lnTo>
                  <a:pt x="19800" y="18655"/>
                </a:lnTo>
                <a:cubicBezTo>
                  <a:pt x="19800" y="18655"/>
                  <a:pt x="19800" y="19636"/>
                  <a:pt x="19800" y="19636"/>
                </a:cubicBezTo>
                <a:close/>
                <a:moveTo>
                  <a:pt x="18000" y="0"/>
                </a:moveTo>
                <a:lnTo>
                  <a:pt x="3600" y="0"/>
                </a:lnTo>
                <a:cubicBezTo>
                  <a:pt x="1612" y="0"/>
                  <a:pt x="0" y="879"/>
                  <a:pt x="0" y="1964"/>
                </a:cubicBezTo>
                <a:lnTo>
                  <a:pt x="0" y="19636"/>
                </a:lnTo>
                <a:cubicBezTo>
                  <a:pt x="0" y="20721"/>
                  <a:pt x="1612" y="21600"/>
                  <a:pt x="3600" y="21600"/>
                </a:cubicBezTo>
                <a:lnTo>
                  <a:pt x="18000" y="21600"/>
                </a:lnTo>
                <a:cubicBezTo>
                  <a:pt x="19988" y="21600"/>
                  <a:pt x="21600" y="20721"/>
                  <a:pt x="21600" y="19636"/>
                </a:cubicBezTo>
                <a:lnTo>
                  <a:pt x="21600" y="1964"/>
                </a:lnTo>
                <a:cubicBezTo>
                  <a:pt x="21600" y="879"/>
                  <a:pt x="19988" y="0"/>
                  <a:pt x="18000" y="0"/>
                </a:cubicBezTo>
                <a:moveTo>
                  <a:pt x="10800" y="20127"/>
                </a:moveTo>
                <a:cubicBezTo>
                  <a:pt x="11297" y="20127"/>
                  <a:pt x="11700" y="19908"/>
                  <a:pt x="11700" y="19636"/>
                </a:cubicBezTo>
                <a:cubicBezTo>
                  <a:pt x="11700" y="19366"/>
                  <a:pt x="11297" y="19145"/>
                  <a:pt x="10800" y="19145"/>
                </a:cubicBezTo>
                <a:cubicBezTo>
                  <a:pt x="10303" y="19145"/>
                  <a:pt x="9900" y="19366"/>
                  <a:pt x="9900" y="19636"/>
                </a:cubicBezTo>
                <a:cubicBezTo>
                  <a:pt x="9900" y="19908"/>
                  <a:pt x="10303" y="20127"/>
                  <a:pt x="10800" y="20127"/>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dirty="0"/>
          </a:p>
        </p:txBody>
      </p:sp>
      <p:sp>
        <p:nvSpPr>
          <p:cNvPr id="19" name="Shape 4379">
            <a:extLst>
              <a:ext uri="{FF2B5EF4-FFF2-40B4-BE49-F238E27FC236}">
                <a16:creationId xmlns:a16="http://schemas.microsoft.com/office/drawing/2014/main" xmlns="" id="{E4408FF8-E342-42F8-BBE9-1220822B5E99}"/>
              </a:ext>
            </a:extLst>
          </p:cNvPr>
          <p:cNvSpPr/>
          <p:nvPr userDrawn="1"/>
        </p:nvSpPr>
        <p:spPr>
          <a:xfrm>
            <a:off x="6458938" y="4327945"/>
            <a:ext cx="258875" cy="188273"/>
          </a:xfrm>
          <a:custGeom>
            <a:avLst/>
            <a:gdLst/>
            <a:ahLst/>
            <a:cxnLst>
              <a:cxn ang="0">
                <a:pos x="wd2" y="hd2"/>
              </a:cxn>
              <a:cxn ang="5400000">
                <a:pos x="wd2" y="hd2"/>
              </a:cxn>
              <a:cxn ang="10800000">
                <a:pos x="wd2" y="hd2"/>
              </a:cxn>
              <a:cxn ang="16200000">
                <a:pos x="wd2" y="hd2"/>
              </a:cxn>
            </a:cxnLst>
            <a:rect l="0" t="0" r="r" b="b"/>
            <a:pathLst>
              <a:path w="21600" h="21600" extrusionOk="0">
                <a:moveTo>
                  <a:pt x="20618" y="18900"/>
                </a:moveTo>
                <a:cubicBezTo>
                  <a:pt x="20618" y="18980"/>
                  <a:pt x="20611" y="19058"/>
                  <a:pt x="20601" y="19135"/>
                </a:cubicBezTo>
                <a:lnTo>
                  <a:pt x="14539" y="10800"/>
                </a:lnTo>
                <a:lnTo>
                  <a:pt x="20601" y="2465"/>
                </a:lnTo>
                <a:cubicBezTo>
                  <a:pt x="20611" y="2542"/>
                  <a:pt x="20618" y="2620"/>
                  <a:pt x="20618" y="2700"/>
                </a:cubicBezTo>
                <a:cubicBezTo>
                  <a:pt x="20618" y="2700"/>
                  <a:pt x="20618" y="18900"/>
                  <a:pt x="20618" y="18900"/>
                </a:cubicBezTo>
                <a:close/>
                <a:moveTo>
                  <a:pt x="19636" y="20250"/>
                </a:moveTo>
                <a:lnTo>
                  <a:pt x="1964" y="20250"/>
                </a:lnTo>
                <a:cubicBezTo>
                  <a:pt x="1849" y="20250"/>
                  <a:pt x="1739" y="20218"/>
                  <a:pt x="1637" y="20168"/>
                </a:cubicBezTo>
                <a:lnTo>
                  <a:pt x="7755" y="11754"/>
                </a:lnTo>
                <a:lnTo>
                  <a:pt x="9440" y="14072"/>
                </a:lnTo>
                <a:cubicBezTo>
                  <a:pt x="9816" y="14589"/>
                  <a:pt x="10308" y="14847"/>
                  <a:pt x="10800" y="14847"/>
                </a:cubicBezTo>
                <a:cubicBezTo>
                  <a:pt x="11292" y="14847"/>
                  <a:pt x="11784" y="14589"/>
                  <a:pt x="12159" y="14072"/>
                </a:cubicBezTo>
                <a:lnTo>
                  <a:pt x="13845" y="11754"/>
                </a:lnTo>
                <a:lnTo>
                  <a:pt x="19964" y="20168"/>
                </a:lnTo>
                <a:cubicBezTo>
                  <a:pt x="19861" y="20218"/>
                  <a:pt x="19752" y="20250"/>
                  <a:pt x="19636" y="20250"/>
                </a:cubicBezTo>
                <a:moveTo>
                  <a:pt x="982" y="18900"/>
                </a:moveTo>
                <a:lnTo>
                  <a:pt x="982" y="2700"/>
                </a:lnTo>
                <a:cubicBezTo>
                  <a:pt x="982" y="2620"/>
                  <a:pt x="989" y="2542"/>
                  <a:pt x="999" y="2465"/>
                </a:cubicBezTo>
                <a:lnTo>
                  <a:pt x="7061" y="10800"/>
                </a:lnTo>
                <a:lnTo>
                  <a:pt x="999" y="19135"/>
                </a:lnTo>
                <a:cubicBezTo>
                  <a:pt x="989" y="19058"/>
                  <a:pt x="982" y="18980"/>
                  <a:pt x="982" y="18900"/>
                </a:cubicBezTo>
                <a:moveTo>
                  <a:pt x="1964" y="1350"/>
                </a:moveTo>
                <a:lnTo>
                  <a:pt x="19636" y="1350"/>
                </a:lnTo>
                <a:cubicBezTo>
                  <a:pt x="19752" y="1350"/>
                  <a:pt x="19861" y="1382"/>
                  <a:pt x="19964" y="1433"/>
                </a:cubicBezTo>
                <a:lnTo>
                  <a:pt x="11465" y="13118"/>
                </a:lnTo>
                <a:cubicBezTo>
                  <a:pt x="11288" y="13362"/>
                  <a:pt x="11051" y="13497"/>
                  <a:pt x="10800" y="13497"/>
                </a:cubicBezTo>
                <a:cubicBezTo>
                  <a:pt x="10549" y="13497"/>
                  <a:pt x="10312" y="13362"/>
                  <a:pt x="10134" y="13118"/>
                </a:cubicBezTo>
                <a:lnTo>
                  <a:pt x="1637" y="1433"/>
                </a:lnTo>
                <a:cubicBezTo>
                  <a:pt x="1739" y="1382"/>
                  <a:pt x="1849" y="1350"/>
                  <a:pt x="1964" y="1350"/>
                </a:cubicBezTo>
                <a:moveTo>
                  <a:pt x="19636" y="0"/>
                </a:moveTo>
                <a:lnTo>
                  <a:pt x="1964" y="0"/>
                </a:lnTo>
                <a:cubicBezTo>
                  <a:pt x="879" y="0"/>
                  <a:pt x="0" y="1209"/>
                  <a:pt x="0" y="2700"/>
                </a:cubicBezTo>
                <a:lnTo>
                  <a:pt x="0" y="18900"/>
                </a:lnTo>
                <a:cubicBezTo>
                  <a:pt x="0" y="20391"/>
                  <a:pt x="879" y="21600"/>
                  <a:pt x="1964" y="21600"/>
                </a:cubicBezTo>
                <a:lnTo>
                  <a:pt x="19636" y="21600"/>
                </a:lnTo>
                <a:cubicBezTo>
                  <a:pt x="20721" y="21600"/>
                  <a:pt x="21600" y="20391"/>
                  <a:pt x="21600" y="18900"/>
                </a:cubicBezTo>
                <a:lnTo>
                  <a:pt x="21600" y="2700"/>
                </a:lnTo>
                <a:cubicBezTo>
                  <a:pt x="21600" y="1209"/>
                  <a:pt x="20721" y="0"/>
                  <a:pt x="19636" y="0"/>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dirty="0"/>
          </a:p>
        </p:txBody>
      </p:sp>
      <p:sp>
        <p:nvSpPr>
          <p:cNvPr id="20" name="Shape 4487">
            <a:extLst>
              <a:ext uri="{FF2B5EF4-FFF2-40B4-BE49-F238E27FC236}">
                <a16:creationId xmlns:a16="http://schemas.microsoft.com/office/drawing/2014/main" xmlns="" id="{11D27456-C005-4109-9E74-0B692200A0B3}"/>
              </a:ext>
            </a:extLst>
          </p:cNvPr>
          <p:cNvSpPr/>
          <p:nvPr userDrawn="1"/>
        </p:nvSpPr>
        <p:spPr>
          <a:xfrm>
            <a:off x="6471716" y="4650082"/>
            <a:ext cx="233318" cy="233318"/>
          </a:xfrm>
          <a:custGeom>
            <a:avLst/>
            <a:gdLst/>
            <a:ahLst/>
            <a:cxnLst>
              <a:cxn ang="0">
                <a:pos x="wd2" y="hd2"/>
              </a:cxn>
              <a:cxn ang="5400000">
                <a:pos x="wd2" y="hd2"/>
              </a:cxn>
              <a:cxn ang="10800000">
                <a:pos x="wd2" y="hd2"/>
              </a:cxn>
              <a:cxn ang="16200000">
                <a:pos x="wd2" y="hd2"/>
              </a:cxn>
            </a:cxnLst>
            <a:rect l="0" t="0" r="r" b="b"/>
            <a:pathLst>
              <a:path w="21600" h="21600" extrusionOk="0">
                <a:moveTo>
                  <a:pt x="17850" y="17620"/>
                </a:moveTo>
                <a:cubicBezTo>
                  <a:pt x="17270" y="17122"/>
                  <a:pt x="16604" y="16682"/>
                  <a:pt x="15855" y="16324"/>
                </a:cubicBezTo>
                <a:cubicBezTo>
                  <a:pt x="15868" y="16284"/>
                  <a:pt x="15882" y="16244"/>
                  <a:pt x="15896" y="16203"/>
                </a:cubicBezTo>
                <a:cubicBezTo>
                  <a:pt x="16131" y="15456"/>
                  <a:pt x="16320" y="14656"/>
                  <a:pt x="16454" y="13811"/>
                </a:cubicBezTo>
                <a:cubicBezTo>
                  <a:pt x="16471" y="13704"/>
                  <a:pt x="16484" y="13596"/>
                  <a:pt x="16499" y="13488"/>
                </a:cubicBezTo>
                <a:cubicBezTo>
                  <a:pt x="16544" y="13166"/>
                  <a:pt x="16581" y="12839"/>
                  <a:pt x="16610" y="12507"/>
                </a:cubicBezTo>
                <a:cubicBezTo>
                  <a:pt x="16621" y="12383"/>
                  <a:pt x="16632" y="12260"/>
                  <a:pt x="16641" y="12135"/>
                </a:cubicBezTo>
                <a:cubicBezTo>
                  <a:pt x="16660" y="11858"/>
                  <a:pt x="16664" y="11574"/>
                  <a:pt x="16673" y="11291"/>
                </a:cubicBezTo>
                <a:lnTo>
                  <a:pt x="20598" y="11291"/>
                </a:lnTo>
                <a:cubicBezTo>
                  <a:pt x="20476" y="13747"/>
                  <a:pt x="19450" y="15962"/>
                  <a:pt x="17850" y="17620"/>
                </a:cubicBezTo>
                <a:moveTo>
                  <a:pt x="13714" y="20178"/>
                </a:moveTo>
                <a:cubicBezTo>
                  <a:pt x="13925" y="19957"/>
                  <a:pt x="14127" y="19710"/>
                  <a:pt x="14321" y="19444"/>
                </a:cubicBezTo>
                <a:cubicBezTo>
                  <a:pt x="14339" y="19419"/>
                  <a:pt x="14357" y="19394"/>
                  <a:pt x="14375" y="19369"/>
                </a:cubicBezTo>
                <a:cubicBezTo>
                  <a:pt x="14764" y="18822"/>
                  <a:pt x="15116" y="18192"/>
                  <a:pt x="15420" y="17488"/>
                </a:cubicBezTo>
                <a:cubicBezTo>
                  <a:pt x="15436" y="17450"/>
                  <a:pt x="15451" y="17410"/>
                  <a:pt x="15467" y="17372"/>
                </a:cubicBezTo>
                <a:cubicBezTo>
                  <a:pt x="15485" y="17329"/>
                  <a:pt x="15499" y="17282"/>
                  <a:pt x="15517" y="17239"/>
                </a:cubicBezTo>
                <a:cubicBezTo>
                  <a:pt x="16123" y="17535"/>
                  <a:pt x="16665" y="17890"/>
                  <a:pt x="17142" y="18285"/>
                </a:cubicBezTo>
                <a:cubicBezTo>
                  <a:pt x="16149" y="19129"/>
                  <a:pt x="14989" y="19782"/>
                  <a:pt x="13714" y="20178"/>
                </a:cubicBezTo>
                <a:moveTo>
                  <a:pt x="11291" y="20569"/>
                </a:moveTo>
                <a:lnTo>
                  <a:pt x="11291" y="16221"/>
                </a:lnTo>
                <a:cubicBezTo>
                  <a:pt x="12498" y="16271"/>
                  <a:pt x="13638" y="16493"/>
                  <a:pt x="14652" y="16869"/>
                </a:cubicBezTo>
                <a:cubicBezTo>
                  <a:pt x="13850" y="18909"/>
                  <a:pt x="12654" y="20298"/>
                  <a:pt x="11291" y="20569"/>
                </a:cubicBezTo>
                <a:moveTo>
                  <a:pt x="11291" y="11291"/>
                </a:moveTo>
                <a:lnTo>
                  <a:pt x="15697" y="11291"/>
                </a:lnTo>
                <a:cubicBezTo>
                  <a:pt x="15655" y="12995"/>
                  <a:pt x="15392" y="14581"/>
                  <a:pt x="14971" y="15948"/>
                </a:cubicBezTo>
                <a:cubicBezTo>
                  <a:pt x="13855" y="15534"/>
                  <a:pt x="12608" y="15291"/>
                  <a:pt x="11291" y="15240"/>
                </a:cubicBezTo>
                <a:cubicBezTo>
                  <a:pt x="11291" y="15240"/>
                  <a:pt x="11291" y="11291"/>
                  <a:pt x="11291" y="11291"/>
                </a:cubicBezTo>
                <a:close/>
                <a:moveTo>
                  <a:pt x="11291" y="6360"/>
                </a:moveTo>
                <a:cubicBezTo>
                  <a:pt x="12608" y="6309"/>
                  <a:pt x="13855" y="6066"/>
                  <a:pt x="14971" y="5652"/>
                </a:cubicBezTo>
                <a:cubicBezTo>
                  <a:pt x="15392" y="7019"/>
                  <a:pt x="15655" y="8605"/>
                  <a:pt x="15697" y="10309"/>
                </a:cubicBezTo>
                <a:lnTo>
                  <a:pt x="11291" y="10309"/>
                </a:lnTo>
                <a:cubicBezTo>
                  <a:pt x="11291" y="10309"/>
                  <a:pt x="11291" y="6360"/>
                  <a:pt x="11291" y="6360"/>
                </a:cubicBezTo>
                <a:close/>
                <a:moveTo>
                  <a:pt x="11291" y="1031"/>
                </a:moveTo>
                <a:cubicBezTo>
                  <a:pt x="12654" y="1302"/>
                  <a:pt x="13850" y="2691"/>
                  <a:pt x="14652" y="4731"/>
                </a:cubicBezTo>
                <a:cubicBezTo>
                  <a:pt x="13638" y="5107"/>
                  <a:pt x="12498" y="5329"/>
                  <a:pt x="11291" y="5379"/>
                </a:cubicBezTo>
                <a:cubicBezTo>
                  <a:pt x="11291" y="5379"/>
                  <a:pt x="11291" y="1031"/>
                  <a:pt x="11291" y="1031"/>
                </a:cubicBezTo>
                <a:close/>
                <a:moveTo>
                  <a:pt x="17142" y="3315"/>
                </a:moveTo>
                <a:cubicBezTo>
                  <a:pt x="16665" y="3711"/>
                  <a:pt x="16123" y="4065"/>
                  <a:pt x="15517" y="4361"/>
                </a:cubicBezTo>
                <a:cubicBezTo>
                  <a:pt x="15499" y="4318"/>
                  <a:pt x="15485" y="4271"/>
                  <a:pt x="15467" y="4229"/>
                </a:cubicBezTo>
                <a:cubicBezTo>
                  <a:pt x="15451" y="4190"/>
                  <a:pt x="15436" y="4151"/>
                  <a:pt x="15420" y="4112"/>
                </a:cubicBezTo>
                <a:cubicBezTo>
                  <a:pt x="15116" y="3408"/>
                  <a:pt x="14764" y="2778"/>
                  <a:pt x="14375" y="2231"/>
                </a:cubicBezTo>
                <a:cubicBezTo>
                  <a:pt x="14357" y="2206"/>
                  <a:pt x="14339" y="2181"/>
                  <a:pt x="14321" y="2156"/>
                </a:cubicBezTo>
                <a:cubicBezTo>
                  <a:pt x="14127" y="1890"/>
                  <a:pt x="13925" y="1643"/>
                  <a:pt x="13714" y="1422"/>
                </a:cubicBezTo>
                <a:cubicBezTo>
                  <a:pt x="14989" y="1818"/>
                  <a:pt x="16149" y="2471"/>
                  <a:pt x="17142" y="3315"/>
                </a:cubicBezTo>
                <a:moveTo>
                  <a:pt x="20598" y="10309"/>
                </a:moveTo>
                <a:lnTo>
                  <a:pt x="16673" y="10309"/>
                </a:lnTo>
                <a:cubicBezTo>
                  <a:pt x="16664" y="10027"/>
                  <a:pt x="16660" y="9742"/>
                  <a:pt x="16641" y="9465"/>
                </a:cubicBezTo>
                <a:cubicBezTo>
                  <a:pt x="16632" y="9340"/>
                  <a:pt x="16621" y="9217"/>
                  <a:pt x="16610" y="9093"/>
                </a:cubicBezTo>
                <a:cubicBezTo>
                  <a:pt x="16581" y="8761"/>
                  <a:pt x="16544" y="8434"/>
                  <a:pt x="16499" y="8112"/>
                </a:cubicBezTo>
                <a:cubicBezTo>
                  <a:pt x="16484" y="8005"/>
                  <a:pt x="16471" y="7896"/>
                  <a:pt x="16454" y="7789"/>
                </a:cubicBezTo>
                <a:cubicBezTo>
                  <a:pt x="16320" y="6944"/>
                  <a:pt x="16131" y="6144"/>
                  <a:pt x="15896" y="5397"/>
                </a:cubicBezTo>
                <a:cubicBezTo>
                  <a:pt x="15882" y="5357"/>
                  <a:pt x="15868" y="5317"/>
                  <a:pt x="15855" y="5276"/>
                </a:cubicBezTo>
                <a:cubicBezTo>
                  <a:pt x="16604" y="4918"/>
                  <a:pt x="17270" y="4478"/>
                  <a:pt x="17850" y="3981"/>
                </a:cubicBezTo>
                <a:cubicBezTo>
                  <a:pt x="19450" y="5638"/>
                  <a:pt x="20476" y="7853"/>
                  <a:pt x="20598" y="10309"/>
                </a:cubicBezTo>
                <a:moveTo>
                  <a:pt x="10309" y="5379"/>
                </a:moveTo>
                <a:cubicBezTo>
                  <a:pt x="9101" y="5329"/>
                  <a:pt x="7961" y="5107"/>
                  <a:pt x="6947" y="4731"/>
                </a:cubicBezTo>
                <a:cubicBezTo>
                  <a:pt x="7749" y="2691"/>
                  <a:pt x="8945" y="1302"/>
                  <a:pt x="10309" y="1031"/>
                </a:cubicBezTo>
                <a:cubicBezTo>
                  <a:pt x="10309" y="1031"/>
                  <a:pt x="10309" y="5379"/>
                  <a:pt x="10309" y="5379"/>
                </a:cubicBezTo>
                <a:close/>
                <a:moveTo>
                  <a:pt x="10309" y="10309"/>
                </a:moveTo>
                <a:lnTo>
                  <a:pt x="5903" y="10309"/>
                </a:lnTo>
                <a:cubicBezTo>
                  <a:pt x="5945" y="8605"/>
                  <a:pt x="6207" y="7019"/>
                  <a:pt x="6629" y="5652"/>
                </a:cubicBezTo>
                <a:cubicBezTo>
                  <a:pt x="7745" y="6066"/>
                  <a:pt x="8991" y="6309"/>
                  <a:pt x="10309" y="6360"/>
                </a:cubicBezTo>
                <a:cubicBezTo>
                  <a:pt x="10309" y="6360"/>
                  <a:pt x="10309" y="10309"/>
                  <a:pt x="10309" y="10309"/>
                </a:cubicBezTo>
                <a:close/>
                <a:moveTo>
                  <a:pt x="10309" y="15240"/>
                </a:moveTo>
                <a:cubicBezTo>
                  <a:pt x="8991" y="15291"/>
                  <a:pt x="7745" y="15534"/>
                  <a:pt x="6629" y="15948"/>
                </a:cubicBezTo>
                <a:cubicBezTo>
                  <a:pt x="6207" y="14581"/>
                  <a:pt x="5945" y="12995"/>
                  <a:pt x="5903" y="11291"/>
                </a:cubicBezTo>
                <a:lnTo>
                  <a:pt x="10309" y="11291"/>
                </a:lnTo>
                <a:cubicBezTo>
                  <a:pt x="10309" y="11291"/>
                  <a:pt x="10309" y="15240"/>
                  <a:pt x="10309" y="15240"/>
                </a:cubicBezTo>
                <a:close/>
                <a:moveTo>
                  <a:pt x="10309" y="20569"/>
                </a:moveTo>
                <a:cubicBezTo>
                  <a:pt x="8945" y="20298"/>
                  <a:pt x="7749" y="18909"/>
                  <a:pt x="6947" y="16869"/>
                </a:cubicBezTo>
                <a:cubicBezTo>
                  <a:pt x="7961" y="16493"/>
                  <a:pt x="9101" y="16271"/>
                  <a:pt x="10309" y="16221"/>
                </a:cubicBezTo>
                <a:cubicBezTo>
                  <a:pt x="10309" y="16221"/>
                  <a:pt x="10309" y="20569"/>
                  <a:pt x="10309" y="20569"/>
                </a:cubicBezTo>
                <a:close/>
                <a:moveTo>
                  <a:pt x="4458" y="18285"/>
                </a:moveTo>
                <a:cubicBezTo>
                  <a:pt x="4934" y="17890"/>
                  <a:pt x="5476" y="17535"/>
                  <a:pt x="6083" y="17239"/>
                </a:cubicBezTo>
                <a:cubicBezTo>
                  <a:pt x="6100" y="17282"/>
                  <a:pt x="6115" y="17329"/>
                  <a:pt x="6132" y="17372"/>
                </a:cubicBezTo>
                <a:cubicBezTo>
                  <a:pt x="6149" y="17410"/>
                  <a:pt x="6163" y="17450"/>
                  <a:pt x="6180" y="17488"/>
                </a:cubicBezTo>
                <a:cubicBezTo>
                  <a:pt x="6484" y="18192"/>
                  <a:pt x="6835" y="18822"/>
                  <a:pt x="7224" y="19369"/>
                </a:cubicBezTo>
                <a:cubicBezTo>
                  <a:pt x="7242" y="19394"/>
                  <a:pt x="7261" y="19419"/>
                  <a:pt x="7279" y="19444"/>
                </a:cubicBezTo>
                <a:cubicBezTo>
                  <a:pt x="7472" y="19710"/>
                  <a:pt x="7674" y="19957"/>
                  <a:pt x="7886" y="20178"/>
                </a:cubicBezTo>
                <a:cubicBezTo>
                  <a:pt x="6610" y="19782"/>
                  <a:pt x="5451" y="19129"/>
                  <a:pt x="4458" y="18285"/>
                </a:cubicBezTo>
                <a:moveTo>
                  <a:pt x="1002" y="11291"/>
                </a:moveTo>
                <a:lnTo>
                  <a:pt x="4927" y="11291"/>
                </a:lnTo>
                <a:cubicBezTo>
                  <a:pt x="4935" y="11574"/>
                  <a:pt x="4940" y="11858"/>
                  <a:pt x="4958" y="12135"/>
                </a:cubicBezTo>
                <a:cubicBezTo>
                  <a:pt x="4967" y="12260"/>
                  <a:pt x="4979" y="12383"/>
                  <a:pt x="4989" y="12507"/>
                </a:cubicBezTo>
                <a:cubicBezTo>
                  <a:pt x="5018" y="12839"/>
                  <a:pt x="5055" y="13166"/>
                  <a:pt x="5100" y="13488"/>
                </a:cubicBezTo>
                <a:cubicBezTo>
                  <a:pt x="5116" y="13596"/>
                  <a:pt x="5129" y="13704"/>
                  <a:pt x="5146" y="13811"/>
                </a:cubicBezTo>
                <a:cubicBezTo>
                  <a:pt x="5280" y="14656"/>
                  <a:pt x="5468" y="15456"/>
                  <a:pt x="5704" y="16203"/>
                </a:cubicBezTo>
                <a:cubicBezTo>
                  <a:pt x="5718" y="16244"/>
                  <a:pt x="5731" y="16284"/>
                  <a:pt x="5744" y="16324"/>
                </a:cubicBezTo>
                <a:cubicBezTo>
                  <a:pt x="4996" y="16682"/>
                  <a:pt x="4330" y="17122"/>
                  <a:pt x="3749" y="17620"/>
                </a:cubicBezTo>
                <a:cubicBezTo>
                  <a:pt x="2150" y="15962"/>
                  <a:pt x="1123" y="13747"/>
                  <a:pt x="1002" y="11291"/>
                </a:cubicBezTo>
                <a:moveTo>
                  <a:pt x="3749" y="3981"/>
                </a:moveTo>
                <a:cubicBezTo>
                  <a:pt x="4330" y="4478"/>
                  <a:pt x="4996" y="4918"/>
                  <a:pt x="5744" y="5276"/>
                </a:cubicBezTo>
                <a:cubicBezTo>
                  <a:pt x="5731" y="5317"/>
                  <a:pt x="5718" y="5357"/>
                  <a:pt x="5704" y="5397"/>
                </a:cubicBezTo>
                <a:cubicBezTo>
                  <a:pt x="5469" y="6144"/>
                  <a:pt x="5280" y="6944"/>
                  <a:pt x="5146" y="7789"/>
                </a:cubicBezTo>
                <a:cubicBezTo>
                  <a:pt x="5129" y="7896"/>
                  <a:pt x="5116" y="8005"/>
                  <a:pt x="5100" y="8112"/>
                </a:cubicBezTo>
                <a:cubicBezTo>
                  <a:pt x="5055" y="8434"/>
                  <a:pt x="5018" y="8761"/>
                  <a:pt x="4989" y="9093"/>
                </a:cubicBezTo>
                <a:cubicBezTo>
                  <a:pt x="4979" y="9217"/>
                  <a:pt x="4967" y="9340"/>
                  <a:pt x="4958" y="9465"/>
                </a:cubicBezTo>
                <a:cubicBezTo>
                  <a:pt x="4940" y="9742"/>
                  <a:pt x="4935" y="10027"/>
                  <a:pt x="4927" y="10309"/>
                </a:cubicBezTo>
                <a:lnTo>
                  <a:pt x="1002" y="10309"/>
                </a:lnTo>
                <a:cubicBezTo>
                  <a:pt x="1123" y="7853"/>
                  <a:pt x="2150" y="5638"/>
                  <a:pt x="3749" y="3981"/>
                </a:cubicBezTo>
                <a:moveTo>
                  <a:pt x="7886" y="1422"/>
                </a:moveTo>
                <a:cubicBezTo>
                  <a:pt x="7674" y="1643"/>
                  <a:pt x="7472" y="1890"/>
                  <a:pt x="7279" y="2156"/>
                </a:cubicBezTo>
                <a:cubicBezTo>
                  <a:pt x="7261" y="2181"/>
                  <a:pt x="7242" y="2206"/>
                  <a:pt x="7224" y="2231"/>
                </a:cubicBezTo>
                <a:cubicBezTo>
                  <a:pt x="6835" y="2778"/>
                  <a:pt x="6484" y="3408"/>
                  <a:pt x="6180" y="4112"/>
                </a:cubicBezTo>
                <a:cubicBezTo>
                  <a:pt x="6163" y="4151"/>
                  <a:pt x="6149" y="4190"/>
                  <a:pt x="6132" y="4229"/>
                </a:cubicBezTo>
                <a:cubicBezTo>
                  <a:pt x="6115" y="4271"/>
                  <a:pt x="6100" y="4318"/>
                  <a:pt x="6083" y="4361"/>
                </a:cubicBezTo>
                <a:cubicBezTo>
                  <a:pt x="5476" y="4065"/>
                  <a:pt x="4934" y="3711"/>
                  <a:pt x="4458" y="3315"/>
                </a:cubicBezTo>
                <a:cubicBezTo>
                  <a:pt x="5451" y="2471"/>
                  <a:pt x="6610" y="1818"/>
                  <a:pt x="7886" y="1422"/>
                </a:cubicBezTo>
                <a:moveTo>
                  <a:pt x="10800" y="0"/>
                </a:moveTo>
                <a:cubicBezTo>
                  <a:pt x="4835" y="0"/>
                  <a:pt x="0" y="4835"/>
                  <a:pt x="0" y="10800"/>
                </a:cubicBezTo>
                <a:cubicBezTo>
                  <a:pt x="0" y="16765"/>
                  <a:pt x="4835" y="21600"/>
                  <a:pt x="10800" y="21600"/>
                </a:cubicBezTo>
                <a:cubicBezTo>
                  <a:pt x="16764" y="21600"/>
                  <a:pt x="21600" y="16765"/>
                  <a:pt x="21600" y="10800"/>
                </a:cubicBezTo>
                <a:cubicBezTo>
                  <a:pt x="21600" y="4835"/>
                  <a:pt x="16764" y="0"/>
                  <a:pt x="10800" y="0"/>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dirty="0"/>
          </a:p>
        </p:txBody>
      </p:sp>
      <p:sp>
        <p:nvSpPr>
          <p:cNvPr id="21" name="Right Triangle 20">
            <a:extLst>
              <a:ext uri="{FF2B5EF4-FFF2-40B4-BE49-F238E27FC236}">
                <a16:creationId xmlns:a16="http://schemas.microsoft.com/office/drawing/2014/main" xmlns="" id="{FDDD2B84-3CB9-4567-8C91-C538E8A1C89F}"/>
              </a:ext>
            </a:extLst>
          </p:cNvPr>
          <p:cNvSpPr/>
          <p:nvPr userDrawn="1"/>
        </p:nvSpPr>
        <p:spPr>
          <a:xfrm flipV="1">
            <a:off x="0" y="-6"/>
            <a:ext cx="10625328" cy="5404110"/>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cxnSp>
        <p:nvCxnSpPr>
          <p:cNvPr id="22" name="Straight Connector 21">
            <a:extLst>
              <a:ext uri="{FF2B5EF4-FFF2-40B4-BE49-F238E27FC236}">
                <a16:creationId xmlns:a16="http://schemas.microsoft.com/office/drawing/2014/main" xmlns="" id="{34EF3020-1476-41B1-9FE7-B476A25C53D3}"/>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xmlns="" id="{B1B64EC3-B232-415D-8E27-EB3E24D13922}"/>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xmlns="" id="{2261CE2F-F199-4242-AC6C-692676B81FF1}"/>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7" name="Picture Placeholder 24">
            <a:extLst>
              <a:ext uri="{FF2B5EF4-FFF2-40B4-BE49-F238E27FC236}">
                <a16:creationId xmlns:a16="http://schemas.microsoft.com/office/drawing/2014/main" xmlns="" id="{89C0506D-0CA6-4583-9D04-24E7F4D16AD8}"/>
              </a:ext>
            </a:extLst>
          </p:cNvPr>
          <p:cNvSpPr>
            <a:spLocks noGrp="1"/>
          </p:cNvSpPr>
          <p:nvPr>
            <p:ph type="pic" sz="quarter" idx="13"/>
          </p:nvPr>
        </p:nvSpPr>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txBody>
          <a:bodyPr wrap="square">
            <a:noAutofit/>
          </a:bodyPr>
          <a:lstStyle>
            <a:lvl1pPr marL="0" indent="0">
              <a:buNone/>
              <a:defRPr>
                <a:solidFill>
                  <a:schemeClr val="bg1"/>
                </a:solidFill>
              </a:defRPr>
            </a:lvl1pPr>
          </a:lstStyle>
          <a:p>
            <a:r>
              <a:rPr lang="en-US"/>
              <a:t>Click icon to add picture</a:t>
            </a:r>
            <a:endParaRPr lang="en-IN" dirty="0"/>
          </a:p>
        </p:txBody>
      </p:sp>
      <p:sp>
        <p:nvSpPr>
          <p:cNvPr id="2" name="Title 1" title="Title">
            <a:extLst>
              <a:ext uri="{FF2B5EF4-FFF2-40B4-BE49-F238E27FC236}">
                <a16:creationId xmlns:a16="http://schemas.microsoft.com/office/drawing/2014/main" xmlns="" id="{A648E0EA-49ED-4F2D-A107-8FCE6301FC88}"/>
              </a:ext>
            </a:extLst>
          </p:cNvPr>
          <p:cNvSpPr>
            <a:spLocks noGrp="1"/>
          </p:cNvSpPr>
          <p:nvPr>
            <p:ph type="ctrTitle" hasCustomPrompt="1"/>
          </p:nvPr>
        </p:nvSpPr>
        <p:spPr>
          <a:xfrm>
            <a:off x="6375721" y="1821022"/>
            <a:ext cx="4853573" cy="1616252"/>
          </a:xfrm>
          <a:prstGeom prst="rect">
            <a:avLst/>
          </a:prstGeom>
        </p:spPr>
        <p:txBody>
          <a:bodyPr anchor="b">
            <a:normAutofit/>
          </a:bodyPr>
          <a:lstStyle>
            <a:lvl1pPr algn="l">
              <a:defRPr sz="4300" b="1">
                <a:solidFill>
                  <a:schemeClr val="accent1"/>
                </a:solidFill>
              </a:defRPr>
            </a:lvl1pPr>
          </a:lstStyle>
          <a:p>
            <a:r>
              <a:rPr lang="en-IN" dirty="0"/>
              <a:t>Click To Edit Master Title Style</a:t>
            </a:r>
            <a:endParaRPr lang="en-US" dirty="0"/>
          </a:p>
        </p:txBody>
      </p:sp>
    </p:spTree>
    <p:extLst>
      <p:ext uri="{BB962C8B-B14F-4D97-AF65-F5344CB8AC3E}">
        <p14:creationId xmlns:p14="http://schemas.microsoft.com/office/powerpoint/2010/main" val="3839051282"/>
      </p:ext>
    </p:extLst>
  </p:cSld>
  <p:clrMapOvr>
    <a:masterClrMapping/>
  </p:clrMapOvr>
  <p:extLst mod="1">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xmlns="" id="{9E1099AB-ABB9-4706-9E38-357EC2AB4032}"/>
              </a:ext>
            </a:extLst>
          </p:cNvPr>
          <p:cNvSpPr/>
          <p:nvPr userDrawn="1"/>
        </p:nvSpPr>
        <p:spPr>
          <a:xfrm>
            <a:off x="0" y="0"/>
            <a:ext cx="121920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1" name="Right Triangle 10">
            <a:extLst>
              <a:ext uri="{FF2B5EF4-FFF2-40B4-BE49-F238E27FC236}">
                <a16:creationId xmlns:a16="http://schemas.microsoft.com/office/drawing/2014/main" xmlns="" id="{037924D2-2AB4-4BE1-9687-836615C72DFC}"/>
              </a:ext>
            </a:extLst>
          </p:cNvPr>
          <p:cNvSpPr/>
          <p:nvPr userDrawn="1"/>
        </p:nvSpPr>
        <p:spPr>
          <a:xfrm flipV="1">
            <a:off x="0" y="-6"/>
            <a:ext cx="10625328" cy="5404110"/>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cxnSp>
        <p:nvCxnSpPr>
          <p:cNvPr id="16" name="Straight Connector 15">
            <a:extLst>
              <a:ext uri="{FF2B5EF4-FFF2-40B4-BE49-F238E27FC236}">
                <a16:creationId xmlns:a16="http://schemas.microsoft.com/office/drawing/2014/main" xmlns=""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xmlns=""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xmlns="" id="{A648E0EA-49ED-4F2D-A107-8FCE6301FC88}"/>
              </a:ext>
            </a:extLst>
          </p:cNvPr>
          <p:cNvSpPr>
            <a:spLocks noGrp="1"/>
          </p:cNvSpPr>
          <p:nvPr>
            <p:ph type="ctrTitle" hasCustomPrompt="1"/>
          </p:nvPr>
        </p:nvSpPr>
        <p:spPr>
          <a:xfrm>
            <a:off x="6375721" y="2006084"/>
            <a:ext cx="4853573" cy="1616252"/>
          </a:xfrm>
          <a:prstGeom prst="rect">
            <a:avLst/>
          </a:prstGeom>
        </p:spPr>
        <p:txBody>
          <a:bodyPr anchor="b">
            <a:normAutofit/>
          </a:bodyPr>
          <a:lstStyle>
            <a:lvl1pPr algn="l">
              <a:defRPr sz="4300" b="1">
                <a:solidFill>
                  <a:schemeClr val="accent1"/>
                </a:solidFill>
              </a:defRPr>
            </a:lvl1pPr>
          </a:lstStyle>
          <a:p>
            <a:r>
              <a:rPr lang="en-IN" dirty="0"/>
              <a:t>Click To Edit Master Title Style</a:t>
            </a:r>
            <a:endParaRPr lang="en-US" dirty="0"/>
          </a:p>
        </p:txBody>
      </p:sp>
      <p:sp>
        <p:nvSpPr>
          <p:cNvPr id="3" name="Subtitle 2" title="Subtitle">
            <a:extLst>
              <a:ext uri="{FF2B5EF4-FFF2-40B4-BE49-F238E27FC236}">
                <a16:creationId xmlns:a16="http://schemas.microsoft.com/office/drawing/2014/main" xmlns="" id="{06317687-D49E-41F7-A330-C78C728F0D12}"/>
              </a:ext>
            </a:extLst>
          </p:cNvPr>
          <p:cNvSpPr>
            <a:spLocks noGrp="1"/>
          </p:cNvSpPr>
          <p:nvPr>
            <p:ph type="subTitle" idx="1" hasCustomPrompt="1"/>
          </p:nvPr>
        </p:nvSpPr>
        <p:spPr>
          <a:xfrm>
            <a:off x="6375214" y="3640998"/>
            <a:ext cx="4854339" cy="1257574"/>
          </a:xfrm>
          <a:prstGeom prst="rect">
            <a:avLst/>
          </a:prstGeom>
        </p:spPr>
        <p:txBody>
          <a:bodyPr/>
          <a:lstStyle>
            <a:lvl1pPr marL="0" indent="0" algn="l">
              <a:buNone/>
              <a:defRPr sz="2400" b="0" i="0" spc="300">
                <a:solidFill>
                  <a:schemeClr val="tx1"/>
                </a:solidFill>
                <a:latin typeface="+mn-lt"/>
                <a:cs typeface="Calibri" panose="020F050202020403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IN" dirty="0"/>
          </a:p>
        </p:txBody>
      </p:sp>
      <p:cxnSp>
        <p:nvCxnSpPr>
          <p:cNvPr id="9" name="Straight Connector 8">
            <a:extLst>
              <a:ext uri="{FF2B5EF4-FFF2-40B4-BE49-F238E27FC236}">
                <a16:creationId xmlns:a16="http://schemas.microsoft.com/office/drawing/2014/main" xmlns=""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0920470"/>
      </p:ext>
    </p:extLst>
  </p:cSld>
  <p:clrMapOvr>
    <a:masterClrMapping/>
  </p:clrMapOvr>
  <p:extLst mod="1">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xmlns="" id="{33B31A5E-1244-4689-B513-C78E3C4E53B2}"/>
              </a:ext>
            </a:extLst>
          </p:cNvPr>
          <p:cNvSpPr/>
          <p:nvPr userDrawn="1"/>
        </p:nvSpPr>
        <p:spPr>
          <a:xfrm>
            <a:off x="0" y="0"/>
            <a:ext cx="121920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9" name="Right Triangle 18">
            <a:extLst>
              <a:ext uri="{FF2B5EF4-FFF2-40B4-BE49-F238E27FC236}">
                <a16:creationId xmlns:a16="http://schemas.microsoft.com/office/drawing/2014/main" xmlns="" id="{71D0E8AA-902F-440D-9C55-2A391C22396A}"/>
              </a:ext>
            </a:extLst>
          </p:cNvPr>
          <p:cNvSpPr/>
          <p:nvPr userDrawn="1"/>
        </p:nvSpPr>
        <p:spPr>
          <a:xfrm flipV="1">
            <a:off x="0" y="-6"/>
            <a:ext cx="10625328" cy="5404110"/>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7" name="Parallelogram 16">
            <a:extLst>
              <a:ext uri="{FF2B5EF4-FFF2-40B4-BE49-F238E27FC236}">
                <a16:creationId xmlns:a16="http://schemas.microsoft.com/office/drawing/2014/main" xmlns="" id="{7D937721-835D-4D84-94A3-6C79D4639514}"/>
              </a:ext>
            </a:extLst>
          </p:cNvPr>
          <p:cNvSpPr/>
          <p:nvPr userDrawn="1"/>
        </p:nvSpPr>
        <p:spPr>
          <a:xfrm rot="19958790">
            <a:off x="-637324" y="3588176"/>
            <a:ext cx="3860162" cy="1746952"/>
          </a:xfrm>
          <a:prstGeom prst="parallelogram">
            <a:avLst>
              <a:gd name="adj" fmla="val 53218"/>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cxnSp>
        <p:nvCxnSpPr>
          <p:cNvPr id="18" name="Straight Connector 17">
            <a:extLst>
              <a:ext uri="{FF2B5EF4-FFF2-40B4-BE49-F238E27FC236}">
                <a16:creationId xmlns:a16="http://schemas.microsoft.com/office/drawing/2014/main" xmlns="" id="{732BB30B-8262-4715-998F-AAF6A81ADFD3}"/>
              </a:ext>
            </a:extLst>
          </p:cNvPr>
          <p:cNvCxnSpPr>
            <a:cxnSpLocks/>
          </p:cNvCxnSpPr>
          <p:nvPr userDrawn="1"/>
        </p:nvCxnSpPr>
        <p:spPr>
          <a:xfrm flipV="1">
            <a:off x="0" y="1010090"/>
            <a:ext cx="1785257" cy="90750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00" name="Title 1" title="Title">
            <a:extLst>
              <a:ext uri="{FF2B5EF4-FFF2-40B4-BE49-F238E27FC236}">
                <a16:creationId xmlns:a16="http://schemas.microsoft.com/office/drawing/2014/main" xmlns="" id="{4D7EF399-DAA5-44EC-B712-79C755FE84CB}"/>
              </a:ext>
            </a:extLst>
          </p:cNvPr>
          <p:cNvSpPr>
            <a:spLocks noGrp="1"/>
          </p:cNvSpPr>
          <p:nvPr>
            <p:ph type="title" hasCustomPrompt="1"/>
          </p:nvPr>
        </p:nvSpPr>
        <p:spPr>
          <a:xfrm>
            <a:off x="6283842" y="1987420"/>
            <a:ext cx="4911633" cy="1789855"/>
          </a:xfrm>
          <a:prstGeom prst="rect">
            <a:avLst/>
          </a:prstGeom>
        </p:spPr>
        <p:txBody>
          <a:bodyPr anchor="b">
            <a:normAutofit/>
          </a:bodyPr>
          <a:lstStyle>
            <a:lvl1pPr>
              <a:defRPr sz="4000" b="1">
                <a:solidFill>
                  <a:schemeClr val="accent1"/>
                </a:solidFill>
                <a:latin typeface="+mj-lt"/>
                <a:cs typeface="Calibri Light" panose="020F0302020204030204" pitchFamily="34" charset="0"/>
              </a:defRPr>
            </a:lvl1pPr>
          </a:lstStyle>
          <a:p>
            <a:r>
              <a:rPr lang="en-IN" dirty="0"/>
              <a:t>Click To Edit Master Title Style</a:t>
            </a:r>
            <a:endParaRPr lang="en-US" dirty="0"/>
          </a:p>
        </p:txBody>
      </p:sp>
      <p:sp>
        <p:nvSpPr>
          <p:cNvPr id="101" name="Text Placeholder 2" title="Subtitle">
            <a:extLst>
              <a:ext uri="{FF2B5EF4-FFF2-40B4-BE49-F238E27FC236}">
                <a16:creationId xmlns:a16="http://schemas.microsoft.com/office/drawing/2014/main" xmlns="" id="{26D13BFA-61B0-402F-8611-02D3DFDBEBCB}"/>
              </a:ext>
            </a:extLst>
          </p:cNvPr>
          <p:cNvSpPr>
            <a:spLocks noGrp="1"/>
          </p:cNvSpPr>
          <p:nvPr>
            <p:ph type="body" idx="1" hasCustomPrompt="1"/>
          </p:nvPr>
        </p:nvSpPr>
        <p:spPr>
          <a:xfrm>
            <a:off x="6283842" y="3792046"/>
            <a:ext cx="4911633" cy="910580"/>
          </a:xfrm>
          <a:prstGeom prst="rect">
            <a:avLst/>
          </a:prstGeom>
        </p:spPr>
        <p:txBody>
          <a:bodyPr>
            <a:normAutofit/>
          </a:bodyPr>
          <a:lstStyle>
            <a:lvl1pPr marL="0" indent="0">
              <a:buNone/>
              <a:defRPr sz="2000" b="0" i="0" spc="300">
                <a:solidFill>
                  <a:schemeClr val="tx1"/>
                </a:solidFill>
                <a:latin typeface="+mn-lt"/>
                <a:cs typeface="Calibri" panose="020F0502020204030204"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cxnSp>
        <p:nvCxnSpPr>
          <p:cNvPr id="21" name="Straight Connector 20">
            <a:extLst>
              <a:ext uri="{FF2B5EF4-FFF2-40B4-BE49-F238E27FC236}">
                <a16:creationId xmlns:a16="http://schemas.microsoft.com/office/drawing/2014/main" xmlns="" id="{DA0A0C24-D997-4E78-951F-AFB51C70EFC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5" name="Parallelogram 24">
            <a:extLst>
              <a:ext uri="{FF2B5EF4-FFF2-40B4-BE49-F238E27FC236}">
                <a16:creationId xmlns:a16="http://schemas.microsoft.com/office/drawing/2014/main" xmlns="" id="{E123A0CF-50D6-46EC-8BF6-43E38AFCD588}"/>
              </a:ext>
            </a:extLst>
          </p:cNvPr>
          <p:cNvSpPr/>
          <p:nvPr userDrawn="1"/>
        </p:nvSpPr>
        <p:spPr>
          <a:xfrm>
            <a:off x="7754112" y="0"/>
            <a:ext cx="2258568" cy="742819"/>
          </a:xfrm>
          <a:prstGeom prst="parallelogram">
            <a:avLst>
              <a:gd name="adj" fmla="val 195850"/>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cxnSp>
        <p:nvCxnSpPr>
          <p:cNvPr id="26" name="Straight Connector 25">
            <a:extLst>
              <a:ext uri="{FF2B5EF4-FFF2-40B4-BE49-F238E27FC236}">
                <a16:creationId xmlns:a16="http://schemas.microsoft.com/office/drawing/2014/main" xmlns="" id="{2B2F1D2E-B631-4CB1-9448-2B50F8C46316}"/>
              </a:ext>
            </a:extLst>
          </p:cNvPr>
          <p:cNvCxnSpPr>
            <a:cxnSpLocks/>
          </p:cNvCxnSpPr>
          <p:nvPr userDrawn="1"/>
        </p:nvCxnSpPr>
        <p:spPr>
          <a:xfrm flipV="1">
            <a:off x="0" y="408562"/>
            <a:ext cx="6595353" cy="3403148"/>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xmlns="" id="{5CF69447-82AD-475F-A3AE-3D7FF61DBFE2}"/>
              </a:ext>
            </a:extLst>
          </p:cNvPr>
          <p:cNvCxnSpPr>
            <a:cxnSpLocks/>
          </p:cNvCxnSpPr>
          <p:nvPr userDrawn="1"/>
        </p:nvCxnSpPr>
        <p:spPr>
          <a:xfrm flipV="1">
            <a:off x="-17837" y="5266944"/>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Parallelogram 23">
            <a:extLst>
              <a:ext uri="{FF2B5EF4-FFF2-40B4-BE49-F238E27FC236}">
                <a16:creationId xmlns:a16="http://schemas.microsoft.com/office/drawing/2014/main" xmlns="" id="{FC8C82F3-94EE-4B4F-A01D-993A41BC00B1}"/>
              </a:ext>
            </a:extLst>
          </p:cNvPr>
          <p:cNvSpPr/>
          <p:nvPr userDrawn="1"/>
        </p:nvSpPr>
        <p:spPr>
          <a:xfrm rot="19958790">
            <a:off x="-139035" y="3407045"/>
            <a:ext cx="1438399" cy="236580"/>
          </a:xfrm>
          <a:prstGeom prst="parallelogram">
            <a:avLst>
              <a:gd name="adj" fmla="val 53218"/>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Tree>
    <p:extLst>
      <p:ext uri="{BB962C8B-B14F-4D97-AF65-F5344CB8AC3E}">
        <p14:creationId xmlns:p14="http://schemas.microsoft.com/office/powerpoint/2010/main" val="3289179159"/>
      </p:ext>
    </p:extLst>
  </p:cSld>
  <p:clrMapOvr>
    <a:masterClrMapping/>
  </p:clrMapOvr>
  <p:extLst mod="1">
    <p:ext uri="{DCECCB84-F9BA-43D5-87BE-67443E8EF086}">
      <p15:sldGuideLst xmlns:p15="http://schemas.microsoft.com/office/powerpoint/2012/main">
        <p15:guide id="1" orient="horz" pos="2183">
          <p15:clr>
            <a:srgbClr val="FBAE40"/>
          </p15:clr>
        </p15:guide>
        <p15:guide id="2" pos="3840">
          <p15:clr>
            <a:srgbClr val="FBAE40"/>
          </p15:clr>
        </p15:guide>
        <p15:guide id="3" pos="143">
          <p15:clr>
            <a:srgbClr val="FBAE40"/>
          </p15:clr>
        </p15:guide>
        <p15:guide id="4" orient="horz" pos="4170">
          <p15:clr>
            <a:srgbClr val="FBAE40"/>
          </p15:clr>
        </p15:guide>
        <p15:guide id="5" pos="7537">
          <p15:clr>
            <a:srgbClr val="FBAE40"/>
          </p15:clr>
        </p15:guide>
        <p15:guide id="6" orient="horz" pos="142">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xmlns="" id="{9111EB29-9262-4594-8717-356AB3816AA6}"/>
              </a:ext>
            </a:extLst>
          </p:cNvPr>
          <p:cNvSpPr/>
          <p:nvPr userDrawn="1"/>
        </p:nvSpPr>
        <p:spPr>
          <a:xfrm>
            <a:off x="0" y="1"/>
            <a:ext cx="12192000"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cxnSp>
        <p:nvCxnSpPr>
          <p:cNvPr id="22" name="Straight Connector 21">
            <a:extLst>
              <a:ext uri="{FF2B5EF4-FFF2-40B4-BE49-F238E27FC236}">
                <a16:creationId xmlns:a16="http://schemas.microsoft.com/office/drawing/2014/main" xmlns=""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xmlns=""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xmlns="" id="{0697993E-CD44-40B9-805C-77BC608618A7}"/>
                </a:ext>
              </a:extLst>
            </p:cNvPr>
            <p:cNvSpPr/>
            <p:nvPr userDrawn="1"/>
          </p:nvSpPr>
          <p:spPr>
            <a:xfrm>
              <a:off x="0" y="-1"/>
              <a:ext cx="4639713" cy="3367271"/>
            </a:xfrm>
            <a:prstGeom prst="diagStripe">
              <a:avLst>
                <a:gd name="adj" fmla="val 51202"/>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solidFill>
                  <a:schemeClr val="tx1"/>
                </a:solidFill>
              </a:endParaRPr>
            </a:p>
          </p:txBody>
        </p:sp>
        <p:cxnSp>
          <p:nvCxnSpPr>
            <p:cNvPr id="28" name="Straight Connector 27">
              <a:extLst>
                <a:ext uri="{FF2B5EF4-FFF2-40B4-BE49-F238E27FC236}">
                  <a16:creationId xmlns:a16="http://schemas.microsoft.com/office/drawing/2014/main" xmlns=""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xmlns=""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grpSp>
      <p:sp>
        <p:nvSpPr>
          <p:cNvPr id="25" name="TextBox 24">
            <a:extLst>
              <a:ext uri="{FF2B5EF4-FFF2-40B4-BE49-F238E27FC236}">
                <a16:creationId xmlns:a16="http://schemas.microsoft.com/office/drawing/2014/main" xmlns=""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dirty="0">
                <a:solidFill>
                  <a:schemeClr val="bg1"/>
                </a:solidFill>
                <a:latin typeface="Arial Black" panose="020B0A04020102020204" pitchFamily="34" charset="0"/>
              </a:rPr>
              <a:t>FR</a:t>
            </a:r>
            <a:endParaRPr lang="en-IN" sz="3400" b="1" dirty="0">
              <a:solidFill>
                <a:schemeClr val="bg1"/>
              </a:solidFill>
              <a:latin typeface="Arial Black" panose="020B0A04020102020204" pitchFamily="34" charset="0"/>
            </a:endParaRPr>
          </a:p>
        </p:txBody>
      </p:sp>
      <p:sp>
        <p:nvSpPr>
          <p:cNvPr id="36" name="Parallelogram 35">
            <a:extLst>
              <a:ext uri="{FF2B5EF4-FFF2-40B4-BE49-F238E27FC236}">
                <a16:creationId xmlns:a16="http://schemas.microsoft.com/office/drawing/2014/main" xmlns="" id="{4EBB76E7-943E-4038-B700-114F66FBC609}"/>
              </a:ext>
            </a:extLst>
          </p:cNvPr>
          <p:cNvSpPr/>
          <p:nvPr userDrawn="1"/>
        </p:nvSpPr>
        <p:spPr>
          <a:xfrm flipH="1">
            <a:off x="6679908" y="1"/>
            <a:ext cx="1447800" cy="639064"/>
          </a:xfrm>
          <a:prstGeom prst="parallelogram">
            <a:avLst>
              <a:gd name="adj" fmla="val 135617"/>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IN" dirty="0"/>
          </a:p>
        </p:txBody>
      </p:sp>
      <p:sp>
        <p:nvSpPr>
          <p:cNvPr id="2" name="Footer Placeholder 1">
            <a:extLst>
              <a:ext uri="{FF2B5EF4-FFF2-40B4-BE49-F238E27FC236}">
                <a16:creationId xmlns:a16="http://schemas.microsoft.com/office/drawing/2014/main" xmlns="" id="{03E79E9C-D961-6E47-A5C6-57689BAFF243}"/>
              </a:ext>
            </a:extLst>
          </p:cNvPr>
          <p:cNvSpPr>
            <a:spLocks noGrp="1"/>
          </p:cNvSpPr>
          <p:nvPr>
            <p:ph type="ftr" sz="quarter" idx="17"/>
          </p:nvPr>
        </p:nvSpPr>
        <p:spPr/>
        <p:txBody>
          <a:bodyPr/>
          <a:lstStyle>
            <a:lvl1pPr algn="l">
              <a:defRPr/>
            </a:lvl1pPr>
          </a:lstStyle>
          <a:p>
            <a:r>
              <a:rPr lang="en-IN" dirty="0"/>
              <a:t>Add a footer</a:t>
            </a:r>
          </a:p>
        </p:txBody>
      </p:sp>
      <p:sp>
        <p:nvSpPr>
          <p:cNvPr id="3" name="Slide Number Placeholder 2">
            <a:extLst>
              <a:ext uri="{FF2B5EF4-FFF2-40B4-BE49-F238E27FC236}">
                <a16:creationId xmlns:a16="http://schemas.microsoft.com/office/drawing/2014/main" xmlns="" id="{B08BE157-60F2-194D-8C13-4AE120FC9EDE}"/>
              </a:ext>
            </a:extLst>
          </p:cNvPr>
          <p:cNvSpPr>
            <a:spLocks noGrp="1"/>
          </p:cNvSpPr>
          <p:nvPr>
            <p:ph type="sldNum" sz="quarter" idx="18"/>
          </p:nvPr>
        </p:nvSpPr>
        <p:spPr/>
        <p:txBody>
          <a:bodyPr/>
          <a:lstStyle/>
          <a:p>
            <a:fld id="{8699F50C-BE38-4BD0-BA84-9B090E1F2B9B}" type="slidenum">
              <a:rPr lang="en-IN" smtClean="0"/>
              <a:t>‹#›</a:t>
            </a:fld>
            <a:endParaRPr lang="en-IN" dirty="0"/>
          </a:p>
        </p:txBody>
      </p:sp>
      <p:sp>
        <p:nvSpPr>
          <p:cNvPr id="27" name="Title 1" title="Title ">
            <a:extLst>
              <a:ext uri="{FF2B5EF4-FFF2-40B4-BE49-F238E27FC236}">
                <a16:creationId xmlns:a16="http://schemas.microsoft.com/office/drawing/2014/main" xmlns="" id="{C3CC34F4-862A-42E7-B2FA-7B511CC2E879}"/>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bg1"/>
                </a:solidFill>
              </a:defRPr>
            </a:lvl1pPr>
          </a:lstStyle>
          <a:p>
            <a:r>
              <a:rPr lang="en-US" dirty="0"/>
              <a:t>Click to Edit Master Title Style </a:t>
            </a:r>
            <a:endParaRPr lang="en-IN" dirty="0"/>
          </a:p>
        </p:txBody>
      </p:sp>
      <p:sp>
        <p:nvSpPr>
          <p:cNvPr id="29" name="Content Placeholder 2">
            <a:extLst>
              <a:ext uri="{FF2B5EF4-FFF2-40B4-BE49-F238E27FC236}">
                <a16:creationId xmlns:a16="http://schemas.microsoft.com/office/drawing/2014/main" xmlns="" id="{1FAE0C34-9220-45F0-9FC2-9FE7C994E7BD}"/>
              </a:ext>
            </a:extLst>
          </p:cNvPr>
          <p:cNvSpPr>
            <a:spLocks noGrp="1"/>
          </p:cNvSpPr>
          <p:nvPr>
            <p:ph idx="1"/>
          </p:nvPr>
        </p:nvSpPr>
        <p:spPr>
          <a:xfrm>
            <a:off x="518678" y="1671924"/>
            <a:ext cx="10835122" cy="4505039"/>
          </a:xfrm>
          <a:prstGeom prst="rect">
            <a:avLst/>
          </a:prstGeo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074596364"/>
      </p:ext>
    </p:extLst>
  </p:cSld>
  <p:clrMapOvr>
    <a:masterClrMapping/>
  </p:clrMapOvr>
  <p:extLst mod="1">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xmlns="" id="{9111EB29-9262-4594-8717-356AB3816AA6}"/>
              </a:ext>
            </a:extLst>
          </p:cNvPr>
          <p:cNvSpPr/>
          <p:nvPr userDrawn="1"/>
        </p:nvSpPr>
        <p:spPr>
          <a:xfrm>
            <a:off x="0" y="1"/>
            <a:ext cx="12192000"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cxnSp>
        <p:nvCxnSpPr>
          <p:cNvPr id="22" name="Straight Connector 21">
            <a:extLst>
              <a:ext uri="{FF2B5EF4-FFF2-40B4-BE49-F238E27FC236}">
                <a16:creationId xmlns:a16="http://schemas.microsoft.com/office/drawing/2014/main" xmlns=""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xmlns=""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xmlns="" id="{0697993E-CD44-40B9-805C-77BC608618A7}"/>
                </a:ext>
              </a:extLst>
            </p:cNvPr>
            <p:cNvSpPr/>
            <p:nvPr userDrawn="1"/>
          </p:nvSpPr>
          <p:spPr>
            <a:xfrm>
              <a:off x="0" y="-1"/>
              <a:ext cx="4639713" cy="3367271"/>
            </a:xfrm>
            <a:prstGeom prst="diagStripe">
              <a:avLst>
                <a:gd name="adj" fmla="val 51202"/>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solidFill>
                  <a:schemeClr val="tx1"/>
                </a:solidFill>
              </a:endParaRPr>
            </a:p>
          </p:txBody>
        </p:sp>
        <p:cxnSp>
          <p:nvCxnSpPr>
            <p:cNvPr id="28" name="Straight Connector 27">
              <a:extLst>
                <a:ext uri="{FF2B5EF4-FFF2-40B4-BE49-F238E27FC236}">
                  <a16:creationId xmlns:a16="http://schemas.microsoft.com/office/drawing/2014/main" xmlns=""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xmlns=""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grpSp>
      <p:sp>
        <p:nvSpPr>
          <p:cNvPr id="25" name="TextBox 24">
            <a:extLst>
              <a:ext uri="{FF2B5EF4-FFF2-40B4-BE49-F238E27FC236}">
                <a16:creationId xmlns:a16="http://schemas.microsoft.com/office/drawing/2014/main" xmlns=""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dirty="0">
                <a:solidFill>
                  <a:schemeClr val="bg1"/>
                </a:solidFill>
                <a:latin typeface="Arial Black" panose="020B0A04020102020204" pitchFamily="34" charset="0"/>
              </a:rPr>
              <a:t>FR</a:t>
            </a:r>
            <a:endParaRPr lang="en-IN" sz="3400" b="1" dirty="0">
              <a:solidFill>
                <a:schemeClr val="bg1"/>
              </a:solidFill>
              <a:latin typeface="Arial Black" panose="020B0A04020102020204" pitchFamily="34" charset="0"/>
            </a:endParaRPr>
          </a:p>
        </p:txBody>
      </p:sp>
      <p:sp>
        <p:nvSpPr>
          <p:cNvPr id="36" name="Parallelogram 35">
            <a:extLst>
              <a:ext uri="{FF2B5EF4-FFF2-40B4-BE49-F238E27FC236}">
                <a16:creationId xmlns:a16="http://schemas.microsoft.com/office/drawing/2014/main" xmlns="" id="{4EBB76E7-943E-4038-B700-114F66FBC609}"/>
              </a:ext>
            </a:extLst>
          </p:cNvPr>
          <p:cNvSpPr/>
          <p:nvPr userDrawn="1"/>
        </p:nvSpPr>
        <p:spPr>
          <a:xfrm flipH="1">
            <a:off x="6679908" y="1"/>
            <a:ext cx="1447800" cy="639064"/>
          </a:xfrm>
          <a:prstGeom prst="parallelogram">
            <a:avLst>
              <a:gd name="adj" fmla="val 135617"/>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IN" dirty="0"/>
          </a:p>
        </p:txBody>
      </p:sp>
      <p:sp>
        <p:nvSpPr>
          <p:cNvPr id="2" name="Footer Placeholder 1">
            <a:extLst>
              <a:ext uri="{FF2B5EF4-FFF2-40B4-BE49-F238E27FC236}">
                <a16:creationId xmlns:a16="http://schemas.microsoft.com/office/drawing/2014/main" xmlns="" id="{03E79E9C-D961-6E47-A5C6-57689BAFF243}"/>
              </a:ext>
            </a:extLst>
          </p:cNvPr>
          <p:cNvSpPr>
            <a:spLocks noGrp="1"/>
          </p:cNvSpPr>
          <p:nvPr>
            <p:ph type="ftr" sz="quarter" idx="17"/>
          </p:nvPr>
        </p:nvSpPr>
        <p:spPr/>
        <p:txBody>
          <a:bodyPr/>
          <a:lstStyle>
            <a:lvl1pPr algn="l">
              <a:defRPr/>
            </a:lvl1pPr>
          </a:lstStyle>
          <a:p>
            <a:r>
              <a:rPr lang="en-IN" dirty="0"/>
              <a:t>Add a footer</a:t>
            </a:r>
          </a:p>
        </p:txBody>
      </p:sp>
      <p:sp>
        <p:nvSpPr>
          <p:cNvPr id="3" name="Slide Number Placeholder 2">
            <a:extLst>
              <a:ext uri="{FF2B5EF4-FFF2-40B4-BE49-F238E27FC236}">
                <a16:creationId xmlns:a16="http://schemas.microsoft.com/office/drawing/2014/main" xmlns="" id="{B08BE157-60F2-194D-8C13-4AE120FC9EDE}"/>
              </a:ext>
            </a:extLst>
          </p:cNvPr>
          <p:cNvSpPr>
            <a:spLocks noGrp="1"/>
          </p:cNvSpPr>
          <p:nvPr>
            <p:ph type="sldNum" sz="quarter" idx="18"/>
          </p:nvPr>
        </p:nvSpPr>
        <p:spPr/>
        <p:txBody>
          <a:bodyPr/>
          <a:lstStyle/>
          <a:p>
            <a:fld id="{8699F50C-BE38-4BD0-BA84-9B090E1F2B9B}" type="slidenum">
              <a:rPr lang="en-IN" smtClean="0"/>
              <a:t>‹#›</a:t>
            </a:fld>
            <a:endParaRPr lang="en-IN" dirty="0"/>
          </a:p>
        </p:txBody>
      </p:sp>
      <p:sp>
        <p:nvSpPr>
          <p:cNvPr id="27" name="Title 1" title="Title ">
            <a:extLst>
              <a:ext uri="{FF2B5EF4-FFF2-40B4-BE49-F238E27FC236}">
                <a16:creationId xmlns:a16="http://schemas.microsoft.com/office/drawing/2014/main" xmlns="" id="{C3CC34F4-862A-42E7-B2FA-7B511CC2E879}"/>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bg1"/>
                </a:solidFill>
              </a:defRPr>
            </a:lvl1pPr>
          </a:lstStyle>
          <a:p>
            <a:r>
              <a:rPr lang="en-US" dirty="0"/>
              <a:t>Click to Edit Master Title Style </a:t>
            </a:r>
            <a:endParaRPr lang="en-IN" dirty="0"/>
          </a:p>
        </p:txBody>
      </p:sp>
      <p:sp>
        <p:nvSpPr>
          <p:cNvPr id="14" name="Content Placeholder 2">
            <a:extLst>
              <a:ext uri="{FF2B5EF4-FFF2-40B4-BE49-F238E27FC236}">
                <a16:creationId xmlns:a16="http://schemas.microsoft.com/office/drawing/2014/main" xmlns="" id="{217F9213-0142-420B-A84D-C5627A0C81E4}"/>
              </a:ext>
            </a:extLst>
          </p:cNvPr>
          <p:cNvSpPr>
            <a:spLocks noGrp="1"/>
          </p:cNvSpPr>
          <p:nvPr>
            <p:ph sz="half" idx="1"/>
          </p:nvPr>
        </p:nvSpPr>
        <p:spPr>
          <a:xfrm>
            <a:off x="529687" y="1651044"/>
            <a:ext cx="5181600" cy="4525919"/>
          </a:xfrm>
          <a:prstGeom prst="rect">
            <a:avLst/>
          </a:prstGeo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Content Placeholder 3">
            <a:extLst>
              <a:ext uri="{FF2B5EF4-FFF2-40B4-BE49-F238E27FC236}">
                <a16:creationId xmlns:a16="http://schemas.microsoft.com/office/drawing/2014/main" xmlns="" id="{8014328B-D576-4B5C-A4AE-CF98318929FE}"/>
              </a:ext>
            </a:extLst>
          </p:cNvPr>
          <p:cNvSpPr>
            <a:spLocks noGrp="1"/>
          </p:cNvSpPr>
          <p:nvPr>
            <p:ph sz="half" idx="2"/>
          </p:nvPr>
        </p:nvSpPr>
        <p:spPr>
          <a:xfrm>
            <a:off x="6172200" y="1651044"/>
            <a:ext cx="5181600" cy="4525919"/>
          </a:xfrm>
          <a:prstGeom prst="rect">
            <a:avLst/>
          </a:prstGeo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847377008"/>
      </p:ext>
    </p:extLst>
  </p:cSld>
  <p:clrMapOvr>
    <a:masterClrMapping/>
  </p:clrMapOvr>
  <p:extLst mod="1">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xmlns="" id="{9111EB29-9262-4594-8717-356AB3816AA6}"/>
              </a:ext>
            </a:extLst>
          </p:cNvPr>
          <p:cNvSpPr/>
          <p:nvPr userDrawn="1"/>
        </p:nvSpPr>
        <p:spPr>
          <a:xfrm>
            <a:off x="0" y="1"/>
            <a:ext cx="12192000"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cxnSp>
        <p:nvCxnSpPr>
          <p:cNvPr id="22" name="Straight Connector 21">
            <a:extLst>
              <a:ext uri="{FF2B5EF4-FFF2-40B4-BE49-F238E27FC236}">
                <a16:creationId xmlns:a16="http://schemas.microsoft.com/office/drawing/2014/main" xmlns=""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xmlns=""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xmlns="" id="{0697993E-CD44-40B9-805C-77BC608618A7}"/>
                </a:ext>
              </a:extLst>
            </p:cNvPr>
            <p:cNvSpPr/>
            <p:nvPr userDrawn="1"/>
          </p:nvSpPr>
          <p:spPr>
            <a:xfrm>
              <a:off x="0" y="-1"/>
              <a:ext cx="4639713" cy="3367271"/>
            </a:xfrm>
            <a:prstGeom prst="diagStripe">
              <a:avLst>
                <a:gd name="adj" fmla="val 51202"/>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solidFill>
                  <a:schemeClr val="tx1"/>
                </a:solidFill>
              </a:endParaRPr>
            </a:p>
          </p:txBody>
        </p:sp>
        <p:cxnSp>
          <p:nvCxnSpPr>
            <p:cNvPr id="28" name="Straight Connector 27">
              <a:extLst>
                <a:ext uri="{FF2B5EF4-FFF2-40B4-BE49-F238E27FC236}">
                  <a16:creationId xmlns:a16="http://schemas.microsoft.com/office/drawing/2014/main" xmlns=""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xmlns=""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grpSp>
      <p:sp>
        <p:nvSpPr>
          <p:cNvPr id="25" name="TextBox 24">
            <a:extLst>
              <a:ext uri="{FF2B5EF4-FFF2-40B4-BE49-F238E27FC236}">
                <a16:creationId xmlns:a16="http://schemas.microsoft.com/office/drawing/2014/main" xmlns=""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dirty="0">
                <a:solidFill>
                  <a:schemeClr val="bg1"/>
                </a:solidFill>
                <a:latin typeface="Arial Black" panose="020B0A04020102020204" pitchFamily="34" charset="0"/>
              </a:rPr>
              <a:t>FR</a:t>
            </a:r>
            <a:endParaRPr lang="en-IN" sz="3400" b="1" dirty="0">
              <a:solidFill>
                <a:schemeClr val="bg1"/>
              </a:solidFill>
              <a:latin typeface="Arial Black" panose="020B0A04020102020204" pitchFamily="34" charset="0"/>
            </a:endParaRPr>
          </a:p>
        </p:txBody>
      </p:sp>
      <p:sp>
        <p:nvSpPr>
          <p:cNvPr id="36" name="Parallelogram 35">
            <a:extLst>
              <a:ext uri="{FF2B5EF4-FFF2-40B4-BE49-F238E27FC236}">
                <a16:creationId xmlns:a16="http://schemas.microsoft.com/office/drawing/2014/main" xmlns="" id="{4EBB76E7-943E-4038-B700-114F66FBC609}"/>
              </a:ext>
            </a:extLst>
          </p:cNvPr>
          <p:cNvSpPr/>
          <p:nvPr userDrawn="1"/>
        </p:nvSpPr>
        <p:spPr>
          <a:xfrm flipH="1">
            <a:off x="6679908" y="1"/>
            <a:ext cx="1447800" cy="639064"/>
          </a:xfrm>
          <a:prstGeom prst="parallelogram">
            <a:avLst>
              <a:gd name="adj" fmla="val 135617"/>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IN" dirty="0"/>
          </a:p>
        </p:txBody>
      </p:sp>
      <p:sp>
        <p:nvSpPr>
          <p:cNvPr id="2" name="Footer Placeholder 1">
            <a:extLst>
              <a:ext uri="{FF2B5EF4-FFF2-40B4-BE49-F238E27FC236}">
                <a16:creationId xmlns:a16="http://schemas.microsoft.com/office/drawing/2014/main" xmlns="" id="{03E79E9C-D961-6E47-A5C6-57689BAFF243}"/>
              </a:ext>
            </a:extLst>
          </p:cNvPr>
          <p:cNvSpPr>
            <a:spLocks noGrp="1"/>
          </p:cNvSpPr>
          <p:nvPr>
            <p:ph type="ftr" sz="quarter" idx="17"/>
          </p:nvPr>
        </p:nvSpPr>
        <p:spPr/>
        <p:txBody>
          <a:bodyPr/>
          <a:lstStyle>
            <a:lvl1pPr algn="l">
              <a:defRPr/>
            </a:lvl1pPr>
          </a:lstStyle>
          <a:p>
            <a:r>
              <a:rPr lang="en-IN" dirty="0"/>
              <a:t>Add a footer</a:t>
            </a:r>
          </a:p>
        </p:txBody>
      </p:sp>
      <p:sp>
        <p:nvSpPr>
          <p:cNvPr id="3" name="Slide Number Placeholder 2">
            <a:extLst>
              <a:ext uri="{FF2B5EF4-FFF2-40B4-BE49-F238E27FC236}">
                <a16:creationId xmlns:a16="http://schemas.microsoft.com/office/drawing/2014/main" xmlns="" id="{B08BE157-60F2-194D-8C13-4AE120FC9EDE}"/>
              </a:ext>
            </a:extLst>
          </p:cNvPr>
          <p:cNvSpPr>
            <a:spLocks noGrp="1"/>
          </p:cNvSpPr>
          <p:nvPr>
            <p:ph type="sldNum" sz="quarter" idx="18"/>
          </p:nvPr>
        </p:nvSpPr>
        <p:spPr/>
        <p:txBody>
          <a:bodyPr/>
          <a:lstStyle/>
          <a:p>
            <a:fld id="{8699F50C-BE38-4BD0-BA84-9B090E1F2B9B}" type="slidenum">
              <a:rPr lang="en-IN" smtClean="0"/>
              <a:t>‹#›</a:t>
            </a:fld>
            <a:endParaRPr lang="en-IN" dirty="0"/>
          </a:p>
        </p:txBody>
      </p:sp>
      <p:sp>
        <p:nvSpPr>
          <p:cNvPr id="27" name="Title 1" title="Title ">
            <a:extLst>
              <a:ext uri="{FF2B5EF4-FFF2-40B4-BE49-F238E27FC236}">
                <a16:creationId xmlns:a16="http://schemas.microsoft.com/office/drawing/2014/main" xmlns="" id="{C3CC34F4-862A-42E7-B2FA-7B511CC2E879}"/>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bg1"/>
                </a:solidFill>
              </a:defRPr>
            </a:lvl1pPr>
          </a:lstStyle>
          <a:p>
            <a:r>
              <a:rPr lang="en-US" dirty="0"/>
              <a:t>Click to Edit Master Title Style </a:t>
            </a:r>
            <a:endParaRPr lang="en-IN" dirty="0"/>
          </a:p>
        </p:txBody>
      </p:sp>
      <p:sp>
        <p:nvSpPr>
          <p:cNvPr id="18" name="Text Placeholder 2">
            <a:extLst>
              <a:ext uri="{FF2B5EF4-FFF2-40B4-BE49-F238E27FC236}">
                <a16:creationId xmlns:a16="http://schemas.microsoft.com/office/drawing/2014/main" xmlns="" id="{82BFF385-445D-4DBB-9773-F99669415884}"/>
              </a:ext>
            </a:extLst>
          </p:cNvPr>
          <p:cNvSpPr>
            <a:spLocks noGrp="1"/>
          </p:cNvSpPr>
          <p:nvPr>
            <p:ph type="body" idx="1"/>
          </p:nvPr>
        </p:nvSpPr>
        <p:spPr>
          <a:xfrm>
            <a:off x="518678" y="1681163"/>
            <a:ext cx="5382501" cy="823912"/>
          </a:xfrm>
          <a:prstGeom prst="rect">
            <a:avLst/>
          </a:prstGeom>
        </p:spPr>
        <p:txBody>
          <a:bodyPr anchor="b"/>
          <a:lstStyle>
            <a:lvl1pPr marL="0" indent="0">
              <a:buNone/>
              <a:defRPr lang="en-US" b="1" dirty="0">
                <a:solidFill>
                  <a:schemeClr val="bg1"/>
                </a:solidFill>
              </a:defRPr>
            </a:lvl1pPr>
          </a:lstStyle>
          <a:p>
            <a:pPr marL="228600" lvl="0" indent="-228600"/>
            <a:r>
              <a:rPr lang="en-US"/>
              <a:t>Click to edit Master text styles</a:t>
            </a:r>
          </a:p>
        </p:txBody>
      </p:sp>
      <p:sp>
        <p:nvSpPr>
          <p:cNvPr id="20" name="Text Placeholder 4">
            <a:extLst>
              <a:ext uri="{FF2B5EF4-FFF2-40B4-BE49-F238E27FC236}">
                <a16:creationId xmlns:a16="http://schemas.microsoft.com/office/drawing/2014/main" xmlns="" id="{311B1CFE-1B35-4B5C-B40A-DC5ADF211B5C}"/>
              </a:ext>
            </a:extLst>
          </p:cNvPr>
          <p:cNvSpPr>
            <a:spLocks noGrp="1"/>
          </p:cNvSpPr>
          <p:nvPr>
            <p:ph type="body" sz="quarter" idx="3"/>
          </p:nvPr>
        </p:nvSpPr>
        <p:spPr>
          <a:xfrm>
            <a:off x="6172200" y="1681163"/>
            <a:ext cx="5183188" cy="823912"/>
          </a:xfrm>
          <a:prstGeom prst="rect">
            <a:avLst/>
          </a:prstGeom>
        </p:spPr>
        <p:txBody>
          <a:bodyPr anchor="b"/>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1" name="Content Placeholder 5">
            <a:extLst>
              <a:ext uri="{FF2B5EF4-FFF2-40B4-BE49-F238E27FC236}">
                <a16:creationId xmlns:a16="http://schemas.microsoft.com/office/drawing/2014/main" xmlns="" id="{1CE840E8-D596-479D-AE97-E88F42DC1B13}"/>
              </a:ext>
            </a:extLst>
          </p:cNvPr>
          <p:cNvSpPr>
            <a:spLocks noGrp="1"/>
          </p:cNvSpPr>
          <p:nvPr>
            <p:ph sz="quarter" idx="4"/>
          </p:nvPr>
        </p:nvSpPr>
        <p:spPr>
          <a:xfrm>
            <a:off x="6172200" y="2505075"/>
            <a:ext cx="5183188" cy="3684588"/>
          </a:xfrm>
          <a:prstGeom prst="rect">
            <a:avLst/>
          </a:prstGeo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Content Placeholder 3">
            <a:extLst>
              <a:ext uri="{FF2B5EF4-FFF2-40B4-BE49-F238E27FC236}">
                <a16:creationId xmlns:a16="http://schemas.microsoft.com/office/drawing/2014/main" xmlns="" id="{B9A68D25-B19E-4E84-B65D-596EE8382DAD}"/>
              </a:ext>
            </a:extLst>
          </p:cNvPr>
          <p:cNvSpPr>
            <a:spLocks noGrp="1"/>
          </p:cNvSpPr>
          <p:nvPr>
            <p:ph sz="half" idx="2"/>
          </p:nvPr>
        </p:nvSpPr>
        <p:spPr>
          <a:xfrm>
            <a:off x="518678" y="2505075"/>
            <a:ext cx="5391749" cy="3684588"/>
          </a:xfrm>
          <a:prstGeom prst="rect">
            <a:avLst/>
          </a:prstGeo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860695037"/>
      </p:ext>
    </p:extLst>
  </p:cSld>
  <p:clrMapOvr>
    <a:masterClrMapping/>
  </p:clrMapOvr>
  <p:extLst mod="1">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xmlns="" id="{9E1099AB-ABB9-4706-9E38-357EC2AB4032}"/>
              </a:ext>
            </a:extLst>
          </p:cNvPr>
          <p:cNvSpPr/>
          <p:nvPr userDrawn="1"/>
        </p:nvSpPr>
        <p:spPr>
          <a:xfrm>
            <a:off x="0" y="0"/>
            <a:ext cx="121920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1" name="Right Triangle 10">
            <a:extLst>
              <a:ext uri="{FF2B5EF4-FFF2-40B4-BE49-F238E27FC236}">
                <a16:creationId xmlns:a16="http://schemas.microsoft.com/office/drawing/2014/main" xmlns="" id="{037924D2-2AB4-4BE1-9687-836615C72DFC}"/>
              </a:ext>
            </a:extLst>
          </p:cNvPr>
          <p:cNvSpPr/>
          <p:nvPr userDrawn="1"/>
        </p:nvSpPr>
        <p:spPr>
          <a:xfrm flipV="1">
            <a:off x="0" y="-6"/>
            <a:ext cx="10625328" cy="5404110"/>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cxnSp>
        <p:nvCxnSpPr>
          <p:cNvPr id="16" name="Straight Connector 15">
            <a:extLst>
              <a:ext uri="{FF2B5EF4-FFF2-40B4-BE49-F238E27FC236}">
                <a16:creationId xmlns:a16="http://schemas.microsoft.com/office/drawing/2014/main" xmlns=""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xmlns=""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xmlns="" id="{A648E0EA-49ED-4F2D-A107-8FCE6301FC88}"/>
              </a:ext>
            </a:extLst>
          </p:cNvPr>
          <p:cNvSpPr>
            <a:spLocks noGrp="1"/>
          </p:cNvSpPr>
          <p:nvPr>
            <p:ph type="ctrTitle" hasCustomPrompt="1"/>
          </p:nvPr>
        </p:nvSpPr>
        <p:spPr>
          <a:xfrm>
            <a:off x="719170" y="4374036"/>
            <a:ext cx="5311516" cy="1327031"/>
          </a:xfrm>
          <a:prstGeom prst="rect">
            <a:avLst/>
          </a:prstGeom>
        </p:spPr>
        <p:txBody>
          <a:bodyPr anchor="b">
            <a:normAutofit/>
          </a:bodyPr>
          <a:lstStyle>
            <a:lvl1pPr marL="0" indent="0" algn="r">
              <a:buFont typeface="Arial" panose="020B0604020202020204" pitchFamily="34" charset="0"/>
              <a:buNone/>
              <a:defRPr sz="4300" b="1">
                <a:solidFill>
                  <a:schemeClr val="accent1"/>
                </a:solidFill>
              </a:defRPr>
            </a:lvl1pPr>
          </a:lstStyle>
          <a:p>
            <a:r>
              <a:rPr lang="en-IN" dirty="0"/>
              <a:t>Click To Edit Master Title Style</a:t>
            </a:r>
            <a:endParaRPr lang="en-US" dirty="0"/>
          </a:p>
        </p:txBody>
      </p:sp>
      <p:cxnSp>
        <p:nvCxnSpPr>
          <p:cNvPr id="9" name="Straight Connector 8">
            <a:extLst>
              <a:ext uri="{FF2B5EF4-FFF2-40B4-BE49-F238E27FC236}">
                <a16:creationId xmlns:a16="http://schemas.microsoft.com/office/drawing/2014/main" xmlns=""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Text Placeholder 3">
            <a:extLst>
              <a:ext uri="{FF2B5EF4-FFF2-40B4-BE49-F238E27FC236}">
                <a16:creationId xmlns:a16="http://schemas.microsoft.com/office/drawing/2014/main" xmlns="" id="{BDEAC3CA-E21C-4A63-BE7D-DCC820552AB7}"/>
              </a:ext>
            </a:extLst>
          </p:cNvPr>
          <p:cNvSpPr>
            <a:spLocks noGrp="1"/>
          </p:cNvSpPr>
          <p:nvPr>
            <p:ph type="body" sz="half" idx="2"/>
          </p:nvPr>
        </p:nvSpPr>
        <p:spPr>
          <a:xfrm>
            <a:off x="719170" y="5701069"/>
            <a:ext cx="5311516" cy="931505"/>
          </a:xfrm>
          <a:prstGeom prst="rect">
            <a:avLst/>
          </a:prstGeom>
        </p:spPr>
        <p:txBody>
          <a:bodyPr/>
          <a:lstStyle>
            <a:lvl1pPr marL="0" indent="0" algn="r">
              <a:buFont typeface="Arial" panose="020B0604020202020204" pitchFamily="34" charse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4" name="Content Placeholder 2">
            <a:extLst>
              <a:ext uri="{FF2B5EF4-FFF2-40B4-BE49-F238E27FC236}">
                <a16:creationId xmlns:a16="http://schemas.microsoft.com/office/drawing/2014/main" xmlns="" id="{C9A1E80C-1A76-4D3E-92A1-846866867DE1}"/>
              </a:ext>
            </a:extLst>
          </p:cNvPr>
          <p:cNvSpPr>
            <a:spLocks noGrp="1"/>
          </p:cNvSpPr>
          <p:nvPr>
            <p:ph idx="1"/>
          </p:nvPr>
        </p:nvSpPr>
        <p:spPr>
          <a:xfrm>
            <a:off x="6161316" y="2290713"/>
            <a:ext cx="5803672" cy="4341862"/>
          </a:xfrm>
          <a:prstGeom prst="rect">
            <a:avLst/>
          </a:prstGeom>
        </p:spPr>
        <p:txBody>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00659753"/>
      </p:ext>
    </p:extLst>
  </p:cSld>
  <p:clrMapOvr>
    <a:masterClrMapping/>
  </p:clrMapOvr>
  <p:extLst mod="1">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xmlns="" id="{9E1099AB-ABB9-4706-9E38-357EC2AB4032}"/>
              </a:ext>
            </a:extLst>
          </p:cNvPr>
          <p:cNvSpPr/>
          <p:nvPr userDrawn="1"/>
        </p:nvSpPr>
        <p:spPr>
          <a:xfrm>
            <a:off x="0" y="0"/>
            <a:ext cx="121920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1" name="Right Triangle 10">
            <a:extLst>
              <a:ext uri="{FF2B5EF4-FFF2-40B4-BE49-F238E27FC236}">
                <a16:creationId xmlns:a16="http://schemas.microsoft.com/office/drawing/2014/main" xmlns="" id="{037924D2-2AB4-4BE1-9687-836615C72DFC}"/>
              </a:ext>
            </a:extLst>
          </p:cNvPr>
          <p:cNvSpPr/>
          <p:nvPr userDrawn="1"/>
        </p:nvSpPr>
        <p:spPr>
          <a:xfrm flipV="1">
            <a:off x="0" y="-6"/>
            <a:ext cx="10625328" cy="5404110"/>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cxnSp>
        <p:nvCxnSpPr>
          <p:cNvPr id="16" name="Straight Connector 15">
            <a:extLst>
              <a:ext uri="{FF2B5EF4-FFF2-40B4-BE49-F238E27FC236}">
                <a16:creationId xmlns:a16="http://schemas.microsoft.com/office/drawing/2014/main" xmlns=""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xmlns=""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xmlns="" id="{A648E0EA-49ED-4F2D-A107-8FCE6301FC88}"/>
              </a:ext>
            </a:extLst>
          </p:cNvPr>
          <p:cNvSpPr>
            <a:spLocks noGrp="1"/>
          </p:cNvSpPr>
          <p:nvPr>
            <p:ph type="ctrTitle" hasCustomPrompt="1"/>
          </p:nvPr>
        </p:nvSpPr>
        <p:spPr>
          <a:xfrm>
            <a:off x="719170" y="4374036"/>
            <a:ext cx="5311516" cy="1327031"/>
          </a:xfrm>
          <a:prstGeom prst="rect">
            <a:avLst/>
          </a:prstGeom>
        </p:spPr>
        <p:txBody>
          <a:bodyPr anchor="b">
            <a:normAutofit/>
          </a:bodyPr>
          <a:lstStyle>
            <a:lvl1pPr marL="0" indent="0" algn="r">
              <a:buFont typeface="Arial" panose="020B0604020202020204" pitchFamily="34" charset="0"/>
              <a:buNone/>
              <a:defRPr sz="4300" b="1">
                <a:solidFill>
                  <a:schemeClr val="accent1"/>
                </a:solidFill>
              </a:defRPr>
            </a:lvl1pPr>
          </a:lstStyle>
          <a:p>
            <a:r>
              <a:rPr lang="en-IN" dirty="0"/>
              <a:t>Click To Edit Master Title Style</a:t>
            </a:r>
            <a:endParaRPr lang="en-US" dirty="0"/>
          </a:p>
        </p:txBody>
      </p:sp>
      <p:cxnSp>
        <p:nvCxnSpPr>
          <p:cNvPr id="9" name="Straight Connector 8">
            <a:extLst>
              <a:ext uri="{FF2B5EF4-FFF2-40B4-BE49-F238E27FC236}">
                <a16:creationId xmlns:a16="http://schemas.microsoft.com/office/drawing/2014/main" xmlns=""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Text Placeholder 3">
            <a:extLst>
              <a:ext uri="{FF2B5EF4-FFF2-40B4-BE49-F238E27FC236}">
                <a16:creationId xmlns:a16="http://schemas.microsoft.com/office/drawing/2014/main" xmlns="" id="{BDEAC3CA-E21C-4A63-BE7D-DCC820552AB7}"/>
              </a:ext>
            </a:extLst>
          </p:cNvPr>
          <p:cNvSpPr>
            <a:spLocks noGrp="1"/>
          </p:cNvSpPr>
          <p:nvPr>
            <p:ph type="body" sz="half" idx="2"/>
          </p:nvPr>
        </p:nvSpPr>
        <p:spPr>
          <a:xfrm>
            <a:off x="719170" y="5701069"/>
            <a:ext cx="5311516" cy="931505"/>
          </a:xfrm>
          <a:prstGeom prst="rect">
            <a:avLst/>
          </a:prstGeom>
        </p:spPr>
        <p:txBody>
          <a:bodyPr/>
          <a:lstStyle>
            <a:lvl1pPr marL="0" indent="0" algn="r">
              <a:buFont typeface="Arial" panose="020B0604020202020204" pitchFamily="34" charse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2" name="Picture Placeholder 2">
            <a:extLst>
              <a:ext uri="{FF2B5EF4-FFF2-40B4-BE49-F238E27FC236}">
                <a16:creationId xmlns:a16="http://schemas.microsoft.com/office/drawing/2014/main" xmlns="" id="{22728E0A-430E-4C6A-BF56-06FA8510F29F}"/>
              </a:ext>
            </a:extLst>
          </p:cNvPr>
          <p:cNvSpPr>
            <a:spLocks noGrp="1"/>
          </p:cNvSpPr>
          <p:nvPr>
            <p:ph type="pic" idx="1"/>
          </p:nvPr>
        </p:nvSpPr>
        <p:spPr>
          <a:xfrm>
            <a:off x="6249970" y="2271860"/>
            <a:ext cx="5715017" cy="436071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extLst>
      <p:ext uri="{BB962C8B-B14F-4D97-AF65-F5344CB8AC3E}">
        <p14:creationId xmlns:p14="http://schemas.microsoft.com/office/powerpoint/2010/main" val="3390840366"/>
      </p:ext>
    </p:extLst>
  </p:cSld>
  <p:clrMapOvr>
    <a:masterClrMapping/>
  </p:clrMapOvr>
  <p:extLst mod="1">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xmlns="" id="{37A5C384-78D0-4088-9411-AB6790574770}"/>
              </a:ext>
            </a:extLst>
          </p:cNvPr>
          <p:cNvSpPr/>
          <p:nvPr userDrawn="1"/>
        </p:nvSpPr>
        <p:spPr>
          <a:xfrm>
            <a:off x="0" y="1"/>
            <a:ext cx="12192000"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8" name="TextBox 17">
            <a:extLst>
              <a:ext uri="{FF2B5EF4-FFF2-40B4-BE49-F238E27FC236}">
                <a16:creationId xmlns:a16="http://schemas.microsoft.com/office/drawing/2014/main" xmlns="" id="{CC52C5C1-EC33-44C1-9D54-A1058BBF1812}"/>
              </a:ext>
            </a:extLst>
          </p:cNvPr>
          <p:cNvSpPr txBox="1"/>
          <p:nvPr userDrawn="1"/>
        </p:nvSpPr>
        <p:spPr>
          <a:xfrm>
            <a:off x="11072378" y="235732"/>
            <a:ext cx="814647" cy="615553"/>
          </a:xfrm>
          <a:prstGeom prst="rect">
            <a:avLst/>
          </a:prstGeom>
          <a:noFill/>
        </p:spPr>
        <p:txBody>
          <a:bodyPr wrap="none" rtlCol="0">
            <a:spAutoFit/>
          </a:bodyPr>
          <a:lstStyle/>
          <a:p>
            <a:r>
              <a:rPr lang="en-US" sz="3400" b="1" dirty="0">
                <a:solidFill>
                  <a:schemeClr val="bg1"/>
                </a:solidFill>
                <a:latin typeface="Arial Black" panose="020B0A04020102020204" pitchFamily="34" charset="0"/>
              </a:rPr>
              <a:t>FR</a:t>
            </a:r>
            <a:endParaRPr lang="en-IN" sz="3400" b="1" dirty="0">
              <a:solidFill>
                <a:schemeClr val="bg1"/>
              </a:solidFill>
              <a:latin typeface="Arial Black" panose="020B0A04020102020204" pitchFamily="34" charset="0"/>
            </a:endParaRPr>
          </a:p>
        </p:txBody>
      </p:sp>
      <p:grpSp>
        <p:nvGrpSpPr>
          <p:cNvPr id="26" name="Group 25">
            <a:extLst>
              <a:ext uri="{FF2B5EF4-FFF2-40B4-BE49-F238E27FC236}">
                <a16:creationId xmlns:a16="http://schemas.microsoft.com/office/drawing/2014/main" xmlns="" id="{8A0030CD-8C9E-4AA5-8C5D-F9B2EDB7E17A}"/>
              </a:ext>
            </a:extLst>
          </p:cNvPr>
          <p:cNvGrpSpPr/>
          <p:nvPr userDrawn="1"/>
        </p:nvGrpSpPr>
        <p:grpSpPr>
          <a:xfrm flipH="1">
            <a:off x="7561328" y="0"/>
            <a:ext cx="4831840" cy="3541007"/>
            <a:chOff x="-192127" y="-2"/>
            <a:chExt cx="4831840" cy="3367272"/>
          </a:xfrm>
        </p:grpSpPr>
        <p:sp>
          <p:nvSpPr>
            <p:cNvPr id="27" name="Diagonal Stripe 26">
              <a:extLst>
                <a:ext uri="{FF2B5EF4-FFF2-40B4-BE49-F238E27FC236}">
                  <a16:creationId xmlns:a16="http://schemas.microsoft.com/office/drawing/2014/main" xmlns="" id="{872EE65E-EE50-4A3E-861E-1D6C241CB8EA}"/>
                </a:ext>
              </a:extLst>
            </p:cNvPr>
            <p:cNvSpPr/>
            <p:nvPr userDrawn="1"/>
          </p:nvSpPr>
          <p:spPr>
            <a:xfrm>
              <a:off x="0" y="-1"/>
              <a:ext cx="4639713" cy="3367271"/>
            </a:xfrm>
            <a:prstGeom prst="diagStripe">
              <a:avLst>
                <a:gd name="adj" fmla="val 51202"/>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solidFill>
                  <a:schemeClr val="tx1"/>
                </a:solidFill>
              </a:endParaRPr>
            </a:p>
          </p:txBody>
        </p:sp>
        <p:cxnSp>
          <p:nvCxnSpPr>
            <p:cNvPr id="28" name="Straight Connector 27">
              <a:extLst>
                <a:ext uri="{FF2B5EF4-FFF2-40B4-BE49-F238E27FC236}">
                  <a16:creationId xmlns:a16="http://schemas.microsoft.com/office/drawing/2014/main" xmlns="" id="{E76AD1EF-E06C-4D3C-9693-26844D01C83C}"/>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29" name="Parallelogram 28">
              <a:extLst>
                <a:ext uri="{FF2B5EF4-FFF2-40B4-BE49-F238E27FC236}">
                  <a16:creationId xmlns:a16="http://schemas.microsoft.com/office/drawing/2014/main" xmlns="" id="{57D44C42-44C0-420A-A125-9B1A979D4F56}"/>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grpSp>
      <p:sp>
        <p:nvSpPr>
          <p:cNvPr id="30" name="Parallelogram 29">
            <a:extLst>
              <a:ext uri="{FF2B5EF4-FFF2-40B4-BE49-F238E27FC236}">
                <a16:creationId xmlns:a16="http://schemas.microsoft.com/office/drawing/2014/main" xmlns="" id="{406089BB-36DC-4E23-B215-527A8A18FCFB}"/>
              </a:ext>
            </a:extLst>
          </p:cNvPr>
          <p:cNvSpPr/>
          <p:nvPr userDrawn="1"/>
        </p:nvSpPr>
        <p:spPr>
          <a:xfrm flipH="1">
            <a:off x="6679908" y="1"/>
            <a:ext cx="1447800" cy="639064"/>
          </a:xfrm>
          <a:prstGeom prst="parallelogram">
            <a:avLst>
              <a:gd name="adj" fmla="val 135617"/>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IN" dirty="0"/>
          </a:p>
        </p:txBody>
      </p:sp>
      <p:sp>
        <p:nvSpPr>
          <p:cNvPr id="2" name="Footer Placeholder 1">
            <a:extLst>
              <a:ext uri="{FF2B5EF4-FFF2-40B4-BE49-F238E27FC236}">
                <a16:creationId xmlns:a16="http://schemas.microsoft.com/office/drawing/2014/main" xmlns="" id="{578C43A6-50C6-704E-BADC-6D83BADE7316}"/>
              </a:ext>
            </a:extLst>
          </p:cNvPr>
          <p:cNvSpPr>
            <a:spLocks noGrp="1"/>
          </p:cNvSpPr>
          <p:nvPr>
            <p:ph type="ftr" sz="quarter" idx="10"/>
          </p:nvPr>
        </p:nvSpPr>
        <p:spPr/>
        <p:txBody>
          <a:bodyPr/>
          <a:lstStyle/>
          <a:p>
            <a:r>
              <a:rPr lang="en-IN" dirty="0"/>
              <a:t>Add a footer</a:t>
            </a:r>
          </a:p>
        </p:txBody>
      </p:sp>
      <p:sp>
        <p:nvSpPr>
          <p:cNvPr id="3" name="Slide Number Placeholder 2">
            <a:extLst>
              <a:ext uri="{FF2B5EF4-FFF2-40B4-BE49-F238E27FC236}">
                <a16:creationId xmlns:a16="http://schemas.microsoft.com/office/drawing/2014/main" xmlns="" id="{ED91439B-965F-3548-AF77-89501B24F600}"/>
              </a:ext>
            </a:extLst>
          </p:cNvPr>
          <p:cNvSpPr>
            <a:spLocks noGrp="1"/>
          </p:cNvSpPr>
          <p:nvPr>
            <p:ph type="sldNum" sz="quarter" idx="11"/>
          </p:nvPr>
        </p:nvSpPr>
        <p:spPr/>
        <p:txBody>
          <a:bodyPr/>
          <a:lstStyle/>
          <a:p>
            <a:fld id="{8699F50C-BE38-4BD0-BA84-9B090E1F2B9B}" type="slidenum">
              <a:rPr lang="en-IN" smtClean="0"/>
              <a:t>‹#›</a:t>
            </a:fld>
            <a:endParaRPr lang="en-IN" dirty="0"/>
          </a:p>
        </p:txBody>
      </p:sp>
    </p:spTree>
    <p:extLst>
      <p:ext uri="{BB962C8B-B14F-4D97-AF65-F5344CB8AC3E}">
        <p14:creationId xmlns:p14="http://schemas.microsoft.com/office/powerpoint/2010/main" val="3419906843"/>
      </p:ext>
    </p:extLst>
  </p:cSld>
  <p:clrMapOvr>
    <a:masterClrMapping/>
  </p:clrMapOvr>
  <p:extLst mod="1">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xmlns="" id="{85BB0367-1AFD-4191-AB6F-E9815D136F63}"/>
              </a:ext>
            </a:extLst>
          </p:cNvPr>
          <p:cNvSpPr/>
          <p:nvPr userDrawn="1"/>
        </p:nvSpPr>
        <p:spPr>
          <a:xfrm>
            <a:off x="0" y="1"/>
            <a:ext cx="12192000"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21" name="TextBox 20">
            <a:extLst>
              <a:ext uri="{FF2B5EF4-FFF2-40B4-BE49-F238E27FC236}">
                <a16:creationId xmlns:a16="http://schemas.microsoft.com/office/drawing/2014/main" xmlns="" id="{7E8A2C98-F26E-415A-B931-1B89CA46C1CF}"/>
              </a:ext>
            </a:extLst>
          </p:cNvPr>
          <p:cNvSpPr txBox="1"/>
          <p:nvPr userDrawn="1"/>
        </p:nvSpPr>
        <p:spPr>
          <a:xfrm>
            <a:off x="11072378" y="235732"/>
            <a:ext cx="814647" cy="615553"/>
          </a:xfrm>
          <a:prstGeom prst="rect">
            <a:avLst/>
          </a:prstGeom>
          <a:noFill/>
        </p:spPr>
        <p:txBody>
          <a:bodyPr wrap="none" rtlCol="0">
            <a:spAutoFit/>
          </a:bodyPr>
          <a:lstStyle/>
          <a:p>
            <a:r>
              <a:rPr lang="en-US" sz="3400" b="1" dirty="0">
                <a:solidFill>
                  <a:schemeClr val="bg1"/>
                </a:solidFill>
                <a:latin typeface="Arial Black" panose="020B0A04020102020204" pitchFamily="34" charset="0"/>
              </a:rPr>
              <a:t>FR</a:t>
            </a:r>
            <a:endParaRPr lang="en-IN" sz="3400" b="1" dirty="0">
              <a:solidFill>
                <a:schemeClr val="bg1"/>
              </a:solidFill>
              <a:latin typeface="Arial Black" panose="020B0A04020102020204" pitchFamily="34" charset="0"/>
            </a:endParaRPr>
          </a:p>
        </p:txBody>
      </p:sp>
      <p:grpSp>
        <p:nvGrpSpPr>
          <p:cNvPr id="27" name="Group 26">
            <a:extLst>
              <a:ext uri="{FF2B5EF4-FFF2-40B4-BE49-F238E27FC236}">
                <a16:creationId xmlns:a16="http://schemas.microsoft.com/office/drawing/2014/main" xmlns="" id="{1B2FB48C-0C70-4DBE-B904-A134B6644DD3}"/>
              </a:ext>
            </a:extLst>
          </p:cNvPr>
          <p:cNvGrpSpPr/>
          <p:nvPr userDrawn="1"/>
        </p:nvGrpSpPr>
        <p:grpSpPr>
          <a:xfrm flipH="1">
            <a:off x="7561328" y="0"/>
            <a:ext cx="4831840" cy="3541007"/>
            <a:chOff x="-192127" y="-2"/>
            <a:chExt cx="4831840" cy="3367272"/>
          </a:xfrm>
        </p:grpSpPr>
        <p:sp>
          <p:nvSpPr>
            <p:cNvPr id="28" name="Diagonal Stripe 27">
              <a:extLst>
                <a:ext uri="{FF2B5EF4-FFF2-40B4-BE49-F238E27FC236}">
                  <a16:creationId xmlns:a16="http://schemas.microsoft.com/office/drawing/2014/main" xmlns="" id="{4F2E2158-1E6E-4E0D-BDAB-B20041C73615}"/>
                </a:ext>
              </a:extLst>
            </p:cNvPr>
            <p:cNvSpPr/>
            <p:nvPr userDrawn="1"/>
          </p:nvSpPr>
          <p:spPr>
            <a:xfrm>
              <a:off x="0" y="-1"/>
              <a:ext cx="4639713" cy="3367271"/>
            </a:xfrm>
            <a:prstGeom prst="diagStripe">
              <a:avLst>
                <a:gd name="adj" fmla="val 51202"/>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solidFill>
                  <a:schemeClr val="tx1"/>
                </a:solidFill>
              </a:endParaRPr>
            </a:p>
          </p:txBody>
        </p:sp>
        <p:cxnSp>
          <p:nvCxnSpPr>
            <p:cNvPr id="29" name="Straight Connector 28">
              <a:extLst>
                <a:ext uri="{FF2B5EF4-FFF2-40B4-BE49-F238E27FC236}">
                  <a16:creationId xmlns:a16="http://schemas.microsoft.com/office/drawing/2014/main" xmlns="" id="{626D62DB-3A5A-4DA1-BFA4-D9E58676E86A}"/>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xmlns="" id="{F5A729A7-3A5C-405C-AE06-180E7529E477}"/>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grpSp>
      <p:sp>
        <p:nvSpPr>
          <p:cNvPr id="31" name="Parallelogram 30">
            <a:extLst>
              <a:ext uri="{FF2B5EF4-FFF2-40B4-BE49-F238E27FC236}">
                <a16:creationId xmlns:a16="http://schemas.microsoft.com/office/drawing/2014/main" xmlns="" id="{41E23981-B12A-4AC3-A030-337BBBA5E45B}"/>
              </a:ext>
            </a:extLst>
          </p:cNvPr>
          <p:cNvSpPr/>
          <p:nvPr userDrawn="1"/>
        </p:nvSpPr>
        <p:spPr>
          <a:xfrm flipH="1">
            <a:off x="6679908" y="1"/>
            <a:ext cx="1447800" cy="639064"/>
          </a:xfrm>
          <a:prstGeom prst="parallelogram">
            <a:avLst>
              <a:gd name="adj" fmla="val 135617"/>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IN" dirty="0"/>
          </a:p>
        </p:txBody>
      </p:sp>
      <p:sp>
        <p:nvSpPr>
          <p:cNvPr id="2" name="Footer Placeholder 1">
            <a:extLst>
              <a:ext uri="{FF2B5EF4-FFF2-40B4-BE49-F238E27FC236}">
                <a16:creationId xmlns:a16="http://schemas.microsoft.com/office/drawing/2014/main" xmlns="" id="{CB69A007-934D-7A4B-9EFA-82044EF4DC33}"/>
              </a:ext>
            </a:extLst>
          </p:cNvPr>
          <p:cNvSpPr>
            <a:spLocks noGrp="1"/>
          </p:cNvSpPr>
          <p:nvPr>
            <p:ph type="ftr" sz="quarter" idx="10"/>
          </p:nvPr>
        </p:nvSpPr>
        <p:spPr/>
        <p:txBody>
          <a:bodyPr/>
          <a:lstStyle/>
          <a:p>
            <a:r>
              <a:rPr lang="en-IN" dirty="0"/>
              <a:t>Add a footer</a:t>
            </a:r>
          </a:p>
        </p:txBody>
      </p:sp>
      <p:sp>
        <p:nvSpPr>
          <p:cNvPr id="3" name="Slide Number Placeholder 2">
            <a:extLst>
              <a:ext uri="{FF2B5EF4-FFF2-40B4-BE49-F238E27FC236}">
                <a16:creationId xmlns:a16="http://schemas.microsoft.com/office/drawing/2014/main" xmlns="" id="{5A154DC2-98C7-4D4B-A17A-AA4731217F17}"/>
              </a:ext>
            </a:extLst>
          </p:cNvPr>
          <p:cNvSpPr>
            <a:spLocks noGrp="1"/>
          </p:cNvSpPr>
          <p:nvPr>
            <p:ph type="sldNum" sz="quarter" idx="11"/>
          </p:nvPr>
        </p:nvSpPr>
        <p:spPr/>
        <p:txBody>
          <a:bodyPr/>
          <a:lstStyle/>
          <a:p>
            <a:fld id="{8699F50C-BE38-4BD0-BA84-9B090E1F2B9B}" type="slidenum">
              <a:rPr lang="en-IN" smtClean="0"/>
              <a:t>‹#›</a:t>
            </a:fld>
            <a:endParaRPr lang="en-IN" dirty="0"/>
          </a:p>
        </p:txBody>
      </p:sp>
      <p:sp>
        <p:nvSpPr>
          <p:cNvPr id="4" name="Title 3">
            <a:extLst>
              <a:ext uri="{FF2B5EF4-FFF2-40B4-BE49-F238E27FC236}">
                <a16:creationId xmlns:a16="http://schemas.microsoft.com/office/drawing/2014/main" xmlns="" id="{64D604A2-C574-42DB-B0C4-99715CAA10A7}"/>
              </a:ext>
            </a:extLst>
          </p:cNvPr>
          <p:cNvSpPr>
            <a:spLocks noGrp="1"/>
          </p:cNvSpPr>
          <p:nvPr>
            <p:ph type="title"/>
          </p:nvPr>
        </p:nvSpPr>
        <p:spPr>
          <a:xfrm>
            <a:off x="518678" y="209029"/>
            <a:ext cx="8330184" cy="1147968"/>
          </a:xfrm>
        </p:spPr>
        <p:txBody>
          <a:bodyPr/>
          <a:lstStyle>
            <a:lvl1pPr>
              <a:defRPr>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658419099"/>
      </p:ext>
    </p:extLst>
  </p:cSld>
  <p:clrMapOvr>
    <a:masterClrMapping/>
  </p:clrMapOvr>
  <p:extLst mod="1">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EDAB3FE-9015-40FD-A870-D81B5A86A5D9}"/>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6589184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00000">
              <a:schemeClr val="accent2">
                <a:lumMod val="40000"/>
                <a:lumOff val="60000"/>
              </a:schemeClr>
            </a:gs>
            <a:gs pos="46000">
              <a:schemeClr val="accent2">
                <a:lumMod val="95000"/>
                <a:lumOff val="5000"/>
              </a:schemeClr>
            </a:gs>
            <a:gs pos="100000">
              <a:schemeClr val="accent2">
                <a:lumMod val="60000"/>
              </a:schemeClr>
            </a:gs>
          </a:gsLst>
          <a:path path="circle">
            <a:fillToRect l="50000" t="130000" r="50000" b="-30000"/>
          </a:path>
          <a:tileRect/>
        </a:gradFill>
        <a:effectLst/>
      </p:bgPr>
    </p:bg>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xmlns="" id="{BDB16155-303B-403D-8B49-D4CEE47D6863}"/>
              </a:ext>
            </a:extLst>
          </p:cNvPr>
          <p:cNvSpPr>
            <a:spLocks noGrp="1"/>
          </p:cNvSpPr>
          <p:nvPr>
            <p:ph type="ftr" sz="quarter" idx="3"/>
          </p:nvPr>
        </p:nvSpPr>
        <p:spPr>
          <a:xfrm>
            <a:off x="338530" y="6356350"/>
            <a:ext cx="4114800" cy="365125"/>
          </a:xfrm>
          <a:prstGeom prst="rect">
            <a:avLst/>
          </a:prstGeom>
        </p:spPr>
        <p:txBody>
          <a:bodyPr vert="horz" lIns="91440" tIns="45720" rIns="91440" bIns="45720" rtlCol="0" anchor="ctr"/>
          <a:lstStyle>
            <a:lvl1pPr algn="l">
              <a:defRPr sz="1200">
                <a:solidFill>
                  <a:schemeClr val="bg2"/>
                </a:solidFill>
              </a:defRPr>
            </a:lvl1pPr>
          </a:lstStyle>
          <a:p>
            <a:r>
              <a:rPr lang="en-IN" dirty="0"/>
              <a:t>Add a footer</a:t>
            </a:r>
          </a:p>
        </p:txBody>
      </p:sp>
      <p:sp>
        <p:nvSpPr>
          <p:cNvPr id="6" name="Slide Number Placeholder 5">
            <a:extLst>
              <a:ext uri="{FF2B5EF4-FFF2-40B4-BE49-F238E27FC236}">
                <a16:creationId xmlns:a16="http://schemas.microsoft.com/office/drawing/2014/main" xmlns="" id="{6B915EF5-4ABE-4759-AC09-679CD6083A55}"/>
              </a:ext>
            </a:extLst>
          </p:cNvPr>
          <p:cNvSpPr>
            <a:spLocks noGrp="1"/>
          </p:cNvSpPr>
          <p:nvPr>
            <p:ph type="sldNum" sz="quarter" idx="4"/>
          </p:nvPr>
        </p:nvSpPr>
        <p:spPr>
          <a:xfrm>
            <a:off x="11146971" y="6356350"/>
            <a:ext cx="740227" cy="365125"/>
          </a:xfrm>
          <a:prstGeom prst="rect">
            <a:avLst/>
          </a:prstGeom>
        </p:spPr>
        <p:txBody>
          <a:bodyPr vert="horz" lIns="91440" tIns="45720" rIns="91440" bIns="45720" rtlCol="0" anchor="ctr"/>
          <a:lstStyle>
            <a:lvl1pPr algn="r">
              <a:defRPr sz="1200">
                <a:solidFill>
                  <a:schemeClr val="bg2"/>
                </a:solidFill>
              </a:defRPr>
            </a:lvl1pPr>
          </a:lstStyle>
          <a:p>
            <a:fld id="{8699F50C-BE38-4BD0-BA84-9B090E1F2B9B}" type="slidenum">
              <a:rPr lang="en-IN" smtClean="0"/>
              <a:pPr/>
              <a:t>‹#›</a:t>
            </a:fld>
            <a:endParaRPr lang="en-IN" dirty="0"/>
          </a:p>
        </p:txBody>
      </p:sp>
      <p:sp>
        <p:nvSpPr>
          <p:cNvPr id="9" name="Title Placeholder 8">
            <a:extLst>
              <a:ext uri="{FF2B5EF4-FFF2-40B4-BE49-F238E27FC236}">
                <a16:creationId xmlns:a16="http://schemas.microsoft.com/office/drawing/2014/main" xmlns="" id="{AA2D2B61-D240-024D-AD60-4162EF1528B9}"/>
              </a:ext>
            </a:extLst>
          </p:cNvPr>
          <p:cNvSpPr>
            <a:spLocks noGrp="1"/>
          </p:cNvSpPr>
          <p:nvPr>
            <p:ph type="title"/>
          </p:nvPr>
        </p:nvSpPr>
        <p:spPr>
          <a:xfrm>
            <a:off x="518678" y="209029"/>
            <a:ext cx="10835122" cy="1147968"/>
          </a:xfrm>
          <a:prstGeom prst="rect">
            <a:avLst/>
          </a:prstGeom>
        </p:spPr>
        <p:txBody>
          <a:bodyPr vert="horz" lIns="91440" tIns="45720" rIns="91440" bIns="0" rtlCol="0" anchor="b">
            <a:normAutofit/>
          </a:bodyPr>
          <a:lstStyle/>
          <a:p>
            <a:r>
              <a:rPr lang="en-US"/>
              <a:t>Click to edit Master title style</a:t>
            </a:r>
            <a:endParaRPr lang="en-US" dirty="0"/>
          </a:p>
        </p:txBody>
      </p:sp>
    </p:spTree>
    <p:extLst>
      <p:ext uri="{BB962C8B-B14F-4D97-AF65-F5344CB8AC3E}">
        <p14:creationId xmlns:p14="http://schemas.microsoft.com/office/powerpoint/2010/main" val="1564885083"/>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85" r:id="rId3"/>
    <p:sldLayoutId id="2147483706" r:id="rId4"/>
    <p:sldLayoutId id="2147483708" r:id="rId5"/>
    <p:sldLayoutId id="2147483704" r:id="rId6"/>
    <p:sldLayoutId id="2147483689" r:id="rId7"/>
    <p:sldLayoutId id="2147483668" r:id="rId8"/>
    <p:sldLayoutId id="2147483707" r:id="rId9"/>
    <p:sldLayoutId id="2147483710" r:id="rId10"/>
    <p:sldLayoutId id="2147483709" r:id="rId11"/>
    <p:sldLayoutId id="2147483711" r:id="rId12"/>
    <p:sldLayoutId id="2147483712" r:id="rId13"/>
    <p:sldLayoutId id="2147483713" r:id="rId14"/>
    <p:sldLayoutId id="2147483714" r:id="rId15"/>
    <p:sldLayoutId id="2147483715" r:id="rId16"/>
    <p:sldLayoutId id="2147483692" r:id="rId17"/>
    <p:sldLayoutId id="2147483697" r:id="rId18"/>
    <p:sldLayoutId id="2147483674" r:id="rId19"/>
  </p:sldLayoutIdLst>
  <p:hf hdr="0"/>
  <p:txStyles>
    <p:titleStyle>
      <a:lvl1pPr algn="l" defTabSz="914400" rtl="0" eaLnBrk="1" latinLnBrk="0" hangingPunct="1">
        <a:lnSpc>
          <a:spcPct val="90000"/>
        </a:lnSpc>
        <a:spcBef>
          <a:spcPct val="0"/>
        </a:spcBef>
        <a:buNone/>
        <a:defRPr lang="en-IN" sz="4400" b="1"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2E7A40"/>
        </a:buClr>
        <a:buFont typeface="Arial" panose="020B0604020202020204" pitchFamily="34" charset="0"/>
        <a:buChar char="•"/>
        <a:defRPr lang="en-US" sz="2400" kern="1200" dirty="0">
          <a:solidFill>
            <a:schemeClr val="tx1"/>
          </a:solidFill>
          <a:latin typeface="+mn-lt"/>
          <a:ea typeface="+mn-ea"/>
          <a:cs typeface="+mn-cs"/>
        </a:defRPr>
      </a:lvl1pPr>
      <a:lvl2pPr marL="685800" indent="-228600" algn="l" defTabSz="914400" rtl="0" eaLnBrk="1" latinLnBrk="0" hangingPunct="1">
        <a:lnSpc>
          <a:spcPct val="90000"/>
        </a:lnSpc>
        <a:spcBef>
          <a:spcPts val="500"/>
        </a:spcBef>
        <a:buClr>
          <a:srgbClr val="2E7A40"/>
        </a:buClr>
        <a:buFont typeface="Arial" panose="020B0604020202020204" pitchFamily="34" charset="0"/>
        <a:buChar char="•"/>
        <a:defRPr lang="en-US" sz="2000" kern="1200" dirty="0">
          <a:solidFill>
            <a:schemeClr val="tx1"/>
          </a:solidFill>
          <a:latin typeface="+mn-lt"/>
          <a:ea typeface="+mn-ea"/>
          <a:cs typeface="+mn-cs"/>
        </a:defRPr>
      </a:lvl2pPr>
      <a:lvl3pPr marL="1143000" indent="-228600" algn="l" defTabSz="914400" rtl="0" eaLnBrk="1" latinLnBrk="0" hangingPunct="1">
        <a:lnSpc>
          <a:spcPct val="90000"/>
        </a:lnSpc>
        <a:spcBef>
          <a:spcPts val="500"/>
        </a:spcBef>
        <a:buClr>
          <a:srgbClr val="2E7A40"/>
        </a:buClr>
        <a:buFont typeface="Arial" panose="020B0604020202020204" pitchFamily="34" charset="0"/>
        <a:buChar char="•"/>
        <a:defRPr lang="en-US" sz="1800" kern="1200" dirty="0">
          <a:solidFill>
            <a:schemeClr val="tx1"/>
          </a:solidFill>
          <a:latin typeface="+mn-lt"/>
          <a:ea typeface="+mn-ea"/>
          <a:cs typeface="+mn-cs"/>
        </a:defRPr>
      </a:lvl3pPr>
      <a:lvl4pPr marL="1600200" indent="-228600" algn="l" defTabSz="914400" rtl="0" eaLnBrk="1" latinLnBrk="0" hangingPunct="1">
        <a:lnSpc>
          <a:spcPct val="90000"/>
        </a:lnSpc>
        <a:spcBef>
          <a:spcPts val="500"/>
        </a:spcBef>
        <a:buClr>
          <a:srgbClr val="2E7A40"/>
        </a:buClr>
        <a:buFont typeface="Arial" panose="020B0604020202020204" pitchFamily="34" charset="0"/>
        <a:buChar char="•"/>
        <a:defRPr lang="en-US" sz="1600" kern="1200" dirty="0">
          <a:solidFill>
            <a:schemeClr val="tx1"/>
          </a:solidFill>
          <a:latin typeface="+mn-lt"/>
          <a:ea typeface="+mn-ea"/>
          <a:cs typeface="+mn-cs"/>
        </a:defRPr>
      </a:lvl4pPr>
      <a:lvl5pPr marL="2057400" indent="-228600" algn="l" defTabSz="914400" rtl="0" eaLnBrk="1" latinLnBrk="0" hangingPunct="1">
        <a:lnSpc>
          <a:spcPct val="90000"/>
        </a:lnSpc>
        <a:spcBef>
          <a:spcPts val="500"/>
        </a:spcBef>
        <a:buClr>
          <a:srgbClr val="2E7A40"/>
        </a:buClr>
        <a:buFont typeface="Arial" panose="020B0604020202020204" pitchFamily="34" charset="0"/>
        <a:buChar char="•"/>
        <a:defRPr lang="en-IN" sz="1600" kern="1200" dirty="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jp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3.jpg"/></Relationships>
</file>

<file path=ppt/slides/_rels/slide4.xml.rels><?xml version="1.0" encoding="UTF-8" standalone="yes"?>
<Relationships xmlns="http://schemas.openxmlformats.org/package/2006/relationships"><Relationship Id="rId8" Type="http://schemas.openxmlformats.org/officeDocument/2006/relationships/image" Target="../media/image3.jp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1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3.jpg"/></Relationships>
</file>

<file path=ppt/slides/_rels/slide6.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6.xml"/><Relationship Id="rId1" Type="http://schemas.openxmlformats.org/officeDocument/2006/relationships/slideLayout" Target="../slideLayouts/slideLayout17.xml"/><Relationship Id="rId4" Type="http://schemas.openxmlformats.org/officeDocument/2006/relationships/image" Target="../media/image3.jpg"/></Relationships>
</file>

<file path=ppt/slides/_rels/slide7.xml.rels><?xml version="1.0" encoding="UTF-8" standalone="yes"?>
<Relationships xmlns="http://schemas.openxmlformats.org/package/2006/relationships"><Relationship Id="rId8" Type="http://schemas.openxmlformats.org/officeDocument/2006/relationships/image" Target="../media/image3.jp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image" Target="../media/image8.jpg"/></Relationships>
</file>

<file path=ppt/slides/_rels/slide9.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3.jpg"/><Relationship Id="rId7" Type="http://schemas.openxmlformats.org/officeDocument/2006/relationships/diagramColors" Target="../diagrams/colors4.xml"/><Relationship Id="rId2" Type="http://schemas.openxmlformats.org/officeDocument/2006/relationships/notesSlide" Target="../notesSlides/notesSlide9.xml"/><Relationship Id="rId1" Type="http://schemas.openxmlformats.org/officeDocument/2006/relationships/slideLayout" Target="../slideLayouts/slideLayout1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0.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3.jpg"/><Relationship Id="rId7" Type="http://schemas.openxmlformats.org/officeDocument/2006/relationships/diagramColors" Target="../diagrams/colors5.xml"/><Relationship Id="rId2" Type="http://schemas.openxmlformats.org/officeDocument/2006/relationships/notesSlide" Target="../notesSlides/notesSlide10.xml"/><Relationship Id="rId1" Type="http://schemas.openxmlformats.org/officeDocument/2006/relationships/slideLayout" Target="../slideLayouts/slideLayout1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1.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3.jpg"/><Relationship Id="rId7" Type="http://schemas.openxmlformats.org/officeDocument/2006/relationships/diagramColors" Target="../diagrams/colors6.xml"/><Relationship Id="rId2" Type="http://schemas.openxmlformats.org/officeDocument/2006/relationships/notesSlide" Target="../notesSlides/notesSlide11.xml"/><Relationship Id="rId1" Type="http://schemas.openxmlformats.org/officeDocument/2006/relationships/slideLayout" Target="../slideLayouts/slideLayout1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9.jpeg"/><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Placeholder 16" title="Building image">
            <a:extLst>
              <a:ext uri="{FF2B5EF4-FFF2-40B4-BE49-F238E27FC236}">
                <a16:creationId xmlns:a16="http://schemas.microsoft.com/office/drawing/2014/main" xmlns="" id="{257F6BCE-75BB-4ECD-BEA5-21C36A9CC0E9}"/>
              </a:ext>
            </a:extLst>
          </p:cNvPr>
          <p:cNvPicPr>
            <a:picLocks noGrp="1" noChangeAspect="1"/>
          </p:cNvPicPr>
          <p:nvPr>
            <p:ph type="pic" sz="quarter" idx="13"/>
          </p:nvPr>
        </p:nvPicPr>
        <p:blipFill>
          <a:blip r:embed="rId3"/>
          <a:srcRect l="20743" r="20743"/>
          <a:stretch>
            <a:fillRect/>
          </a:stretch>
        </p:blipFill>
        <p:spPr>
          <a:xfrm>
            <a:off x="1671939" y="374015"/>
            <a:ext cx="4428523" cy="5137089"/>
          </a:xfrm>
        </p:spPr>
      </p:pic>
      <p:grpSp>
        <p:nvGrpSpPr>
          <p:cNvPr id="19" name="Group 18" descr="Company name and logo group of information&#10;">
            <a:extLst>
              <a:ext uri="{FF2B5EF4-FFF2-40B4-BE49-F238E27FC236}">
                <a16:creationId xmlns:a16="http://schemas.microsoft.com/office/drawing/2014/main" xmlns="" id="{5B07AEC6-55AE-4E18-BEEA-A226E87C7897}"/>
              </a:ext>
            </a:extLst>
          </p:cNvPr>
          <p:cNvGrpSpPr/>
          <p:nvPr/>
        </p:nvGrpSpPr>
        <p:grpSpPr>
          <a:xfrm>
            <a:off x="2955850" y="2855631"/>
            <a:ext cx="1860702" cy="1118752"/>
            <a:chOff x="2955850" y="2902286"/>
            <a:chExt cx="1860702" cy="1118752"/>
          </a:xfrm>
        </p:grpSpPr>
        <p:sp>
          <p:nvSpPr>
            <p:cNvPr id="20" name="TextBox 19">
              <a:extLst>
                <a:ext uri="{FF2B5EF4-FFF2-40B4-BE49-F238E27FC236}">
                  <a16:creationId xmlns:a16="http://schemas.microsoft.com/office/drawing/2014/main" xmlns="" id="{94DF2E04-7632-4FED-B0BF-8FB243D982A3}"/>
                </a:ext>
              </a:extLst>
            </p:cNvPr>
            <p:cNvSpPr txBox="1"/>
            <p:nvPr/>
          </p:nvSpPr>
          <p:spPr>
            <a:xfrm>
              <a:off x="3238428" y="2902286"/>
              <a:ext cx="1295547" cy="1015663"/>
            </a:xfrm>
            <a:prstGeom prst="rect">
              <a:avLst/>
            </a:prstGeom>
            <a:noFill/>
          </p:spPr>
          <p:txBody>
            <a:bodyPr wrap="none" rtlCol="0">
              <a:spAutoFit/>
            </a:bodyPr>
            <a:lstStyle/>
            <a:p>
              <a:r>
                <a:rPr lang="en-US" sz="6000" b="1" dirty="0">
                  <a:solidFill>
                    <a:schemeClr val="bg1"/>
                  </a:solidFill>
                  <a:latin typeface="Arial Black" panose="020B0A04020102020204" pitchFamily="34" charset="0"/>
                </a:rPr>
                <a:t>FR</a:t>
              </a:r>
              <a:endParaRPr lang="en-IN" sz="6000" b="1" dirty="0">
                <a:solidFill>
                  <a:schemeClr val="bg1"/>
                </a:solidFill>
                <a:latin typeface="Arial Black" panose="020B0A04020102020204" pitchFamily="34" charset="0"/>
              </a:endParaRPr>
            </a:p>
          </p:txBody>
        </p:sp>
        <p:sp>
          <p:nvSpPr>
            <p:cNvPr id="21" name="TextBox 20">
              <a:extLst>
                <a:ext uri="{FF2B5EF4-FFF2-40B4-BE49-F238E27FC236}">
                  <a16:creationId xmlns:a16="http://schemas.microsoft.com/office/drawing/2014/main" xmlns="" id="{FC9A1C71-347B-44A9-88B4-692D9731582D}"/>
                </a:ext>
              </a:extLst>
            </p:cNvPr>
            <p:cNvSpPr txBox="1"/>
            <p:nvPr/>
          </p:nvSpPr>
          <p:spPr>
            <a:xfrm>
              <a:off x="2955850" y="3713261"/>
              <a:ext cx="1860702" cy="307777"/>
            </a:xfrm>
            <a:prstGeom prst="rect">
              <a:avLst/>
            </a:prstGeom>
            <a:noFill/>
          </p:spPr>
          <p:txBody>
            <a:bodyPr wrap="none" rtlCol="0">
              <a:spAutoFit/>
            </a:bodyPr>
            <a:lstStyle/>
            <a:p>
              <a:r>
                <a:rPr lang="en-IN" sz="1400" dirty="0">
                  <a:solidFill>
                    <a:schemeClr val="bg1"/>
                  </a:solidFill>
                  <a:latin typeface="Calibri Light" panose="020F0302020204030204" pitchFamily="34" charset="0"/>
                  <a:cs typeface="Calibri Light" panose="020F0302020204030204" pitchFamily="34" charset="0"/>
                </a:rPr>
                <a:t>FABRIKAM RESIDENCES</a:t>
              </a:r>
            </a:p>
          </p:txBody>
        </p:sp>
      </p:grpSp>
      <p:sp>
        <p:nvSpPr>
          <p:cNvPr id="2" name="Title 1">
            <a:extLst>
              <a:ext uri="{FF2B5EF4-FFF2-40B4-BE49-F238E27FC236}">
                <a16:creationId xmlns:a16="http://schemas.microsoft.com/office/drawing/2014/main" xmlns="" id="{3D638ACE-163E-40EB-A458-E794C67EA2A6}"/>
              </a:ext>
            </a:extLst>
          </p:cNvPr>
          <p:cNvSpPr>
            <a:spLocks noGrp="1"/>
          </p:cNvSpPr>
          <p:nvPr>
            <p:ph type="ctrTitle"/>
          </p:nvPr>
        </p:nvSpPr>
        <p:spPr>
          <a:xfrm>
            <a:off x="6375721" y="2463113"/>
            <a:ext cx="4853573" cy="2172385"/>
          </a:xfrm>
        </p:spPr>
        <p:txBody>
          <a:bodyPr>
            <a:normAutofit/>
          </a:bodyPr>
          <a:lstStyle/>
          <a:p>
            <a:r>
              <a:rPr lang="en-US" sz="2700" dirty="0"/>
              <a:t>Ascertaining the value of a Building Management System to drive efficient energy usage</a:t>
            </a:r>
            <a:r>
              <a:rPr lang="en-US" dirty="0"/>
              <a:t/>
            </a:r>
            <a:br>
              <a:rPr lang="en-US" dirty="0"/>
            </a:br>
            <a:endParaRPr lang="en-IN" b="0" dirty="0"/>
          </a:p>
        </p:txBody>
      </p:sp>
      <p:sp>
        <p:nvSpPr>
          <p:cNvPr id="10" name="Title 3"/>
          <p:cNvSpPr txBox="1">
            <a:spLocks/>
          </p:cNvSpPr>
          <p:nvPr/>
        </p:nvSpPr>
        <p:spPr>
          <a:xfrm>
            <a:off x="6300316" y="5024176"/>
            <a:ext cx="3537020" cy="1085222"/>
          </a:xfrm>
          <a:prstGeom prst="rect">
            <a:avLst/>
          </a:prstGeom>
        </p:spPr>
        <p:txBody>
          <a:bodyPr vert="horz" lIns="91440" tIns="45720" rIns="91440" bIns="0" rtlCol="0" anchor="b">
            <a:normAutofit fontScale="92500" lnSpcReduction="10000"/>
          </a:bodyPr>
          <a:lstStyle>
            <a:lvl1pPr algn="l" defTabSz="914400" rtl="0" eaLnBrk="1" latinLnBrk="0" hangingPunct="1">
              <a:lnSpc>
                <a:spcPct val="90000"/>
              </a:lnSpc>
              <a:spcBef>
                <a:spcPct val="0"/>
              </a:spcBef>
              <a:buNone/>
              <a:defRPr lang="en-IN" sz="4300" b="1" kern="1200">
                <a:solidFill>
                  <a:schemeClr val="accent1"/>
                </a:solidFill>
                <a:latin typeface="+mj-lt"/>
                <a:ea typeface="+mj-ea"/>
                <a:cs typeface="+mj-cs"/>
              </a:defRPr>
            </a:lvl1pPr>
          </a:lstStyle>
          <a:p>
            <a:r>
              <a:rPr lang="en-GB" sz="2300" dirty="0"/>
              <a:t>Ravisen Ramma </a:t>
            </a:r>
            <a:r>
              <a:rPr lang="en-US" sz="2300" dirty="0"/>
              <a:t/>
            </a:r>
            <a:br>
              <a:rPr lang="en-US" sz="2300" dirty="0"/>
            </a:br>
            <a:r>
              <a:rPr lang="en-GB" sz="2300" dirty="0"/>
              <a:t>Student Number: </a:t>
            </a:r>
            <a:r>
              <a:rPr lang="en-US" sz="2300" dirty="0"/>
              <a:t>1715880</a:t>
            </a:r>
            <a:r>
              <a:rPr lang="en-US" dirty="0"/>
              <a:t/>
            </a:r>
            <a:br>
              <a:rPr lang="en-US" dirty="0"/>
            </a:br>
            <a:endParaRPr lang="en-US" dirty="0"/>
          </a:p>
        </p:txBody>
      </p:sp>
      <p:pic>
        <p:nvPicPr>
          <p:cNvPr id="1030" name="Picture 6" descr="Image result for building management system hd pictur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1686" y="318332"/>
            <a:ext cx="5890235" cy="6214989"/>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xmlns="" id="{9CDCFD16-857F-41C4-A1E1-F8F67202EAF6}"/>
              </a:ext>
            </a:extLst>
          </p:cNvPr>
          <p:cNvPicPr>
            <a:picLocks noChangeAspect="1"/>
          </p:cNvPicPr>
          <p:nvPr/>
        </p:nvPicPr>
        <p:blipFill>
          <a:blip r:embed="rId5"/>
          <a:stretch>
            <a:fillRect/>
          </a:stretch>
        </p:blipFill>
        <p:spPr>
          <a:xfrm>
            <a:off x="11033848" y="105528"/>
            <a:ext cx="1021715" cy="1021715"/>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398069978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xmlns="" id="{1ABE11BF-33A5-4653-A144-CCCBACF58C30}"/>
              </a:ext>
            </a:extLst>
          </p:cNvPr>
          <p:cNvSpPr>
            <a:spLocks noGrp="1"/>
          </p:cNvSpPr>
          <p:nvPr>
            <p:ph type="title"/>
          </p:nvPr>
        </p:nvSpPr>
        <p:spPr/>
        <p:txBody>
          <a:bodyPr>
            <a:normAutofit/>
          </a:bodyPr>
          <a:lstStyle/>
          <a:p>
            <a:r>
              <a:rPr lang="en-IN" sz="3200" b="0" dirty="0"/>
              <a:t> Aim &amp; objective</a:t>
            </a:r>
          </a:p>
        </p:txBody>
      </p:sp>
      <p:sp>
        <p:nvSpPr>
          <p:cNvPr id="7" name="Content Placeholder 6">
            <a:extLst>
              <a:ext uri="{FF2B5EF4-FFF2-40B4-BE49-F238E27FC236}">
                <a16:creationId xmlns:a16="http://schemas.microsoft.com/office/drawing/2014/main" xmlns="" id="{2482DBEC-EE72-4155-ACC5-87E80C5606A9}"/>
              </a:ext>
            </a:extLst>
          </p:cNvPr>
          <p:cNvSpPr>
            <a:spLocks noGrp="1"/>
          </p:cNvSpPr>
          <p:nvPr>
            <p:ph idx="1"/>
          </p:nvPr>
        </p:nvSpPr>
        <p:spPr>
          <a:xfrm>
            <a:off x="531378" y="2685536"/>
            <a:ext cx="4942829" cy="3402280"/>
          </a:xfrm>
        </p:spPr>
        <p:txBody>
          <a:bodyPr>
            <a:noAutofit/>
          </a:bodyPr>
          <a:lstStyle/>
          <a:p>
            <a:pPr lvl="0"/>
            <a:r>
              <a:rPr lang="en-US" sz="1800" b="1" dirty="0" smtClean="0">
                <a:solidFill>
                  <a:schemeClr val="accent1"/>
                </a:solidFill>
              </a:rPr>
              <a:t>Create a better tomorrow</a:t>
            </a:r>
            <a:endParaRPr lang="en-US" sz="1800" b="1" dirty="0">
              <a:solidFill>
                <a:schemeClr val="accent1"/>
              </a:solidFill>
            </a:endParaRPr>
          </a:p>
          <a:p>
            <a:pPr lvl="0"/>
            <a:r>
              <a:rPr lang="en-US" sz="1800" b="1" dirty="0" smtClean="0">
                <a:solidFill>
                  <a:schemeClr val="accent1"/>
                </a:solidFill>
              </a:rPr>
              <a:t> To define new parameters for heat, light and power consumption in regards to Tamassa Resort</a:t>
            </a:r>
          </a:p>
          <a:p>
            <a:pPr lvl="0"/>
            <a:r>
              <a:rPr lang="en-US" sz="1800" b="1" dirty="0" smtClean="0">
                <a:solidFill>
                  <a:schemeClr val="accent1"/>
                </a:solidFill>
              </a:rPr>
              <a:t> To review </a:t>
            </a:r>
            <a:r>
              <a:rPr lang="en-US" sz="1800" b="1" dirty="0">
                <a:solidFill>
                  <a:schemeClr val="accent1"/>
                </a:solidFill>
              </a:rPr>
              <a:t>a building management software system</a:t>
            </a:r>
          </a:p>
          <a:p>
            <a:pPr lvl="0"/>
            <a:r>
              <a:rPr lang="en-US" sz="1800" b="1" dirty="0" smtClean="0">
                <a:solidFill>
                  <a:schemeClr val="accent1"/>
                </a:solidFill>
              </a:rPr>
              <a:t>To evaluate </a:t>
            </a:r>
            <a:r>
              <a:rPr lang="en-US" sz="1800" b="1" dirty="0">
                <a:solidFill>
                  <a:schemeClr val="accent1"/>
                </a:solidFill>
              </a:rPr>
              <a:t>the sensitization of energy efficiency among team members</a:t>
            </a:r>
          </a:p>
          <a:p>
            <a:pPr marL="0" lvl="0" indent="0">
              <a:buNone/>
            </a:pPr>
            <a:endParaRPr lang="en-US" sz="1200" b="1" dirty="0">
              <a:solidFill>
                <a:schemeClr val="accent1"/>
              </a:solidFill>
            </a:endParaRPr>
          </a:p>
        </p:txBody>
      </p:sp>
      <p:pic>
        <p:nvPicPr>
          <p:cNvPr id="13" name="Picture Placeholder 12" title="Skyline">
            <a:extLst>
              <a:ext uri="{FF2B5EF4-FFF2-40B4-BE49-F238E27FC236}">
                <a16:creationId xmlns:a16="http://schemas.microsoft.com/office/drawing/2014/main" xmlns="" id="{066FE296-3466-420F-AD6C-D3A37B973B7D}"/>
              </a:ext>
            </a:extLst>
          </p:cNvPr>
          <p:cNvPicPr>
            <a:picLocks noGrp="1" noChangeAspect="1"/>
          </p:cNvPicPr>
          <p:nvPr>
            <p:ph type="pic" sz="quarter" idx="10"/>
          </p:nvPr>
        </p:nvPicPr>
        <p:blipFill rotWithShape="1">
          <a:blip r:embed="rId3"/>
          <a:srcRect l="23313" r="23313"/>
          <a:stretch/>
        </p:blipFill>
        <p:spPr>
          <a:xfrm>
            <a:off x="6604000" y="0"/>
            <a:ext cx="5588000" cy="6872249"/>
          </a:xfrm>
        </p:spPr>
      </p:pic>
      <p:sp>
        <p:nvSpPr>
          <p:cNvPr id="12" name="Slide Number Placeholder 11">
            <a:extLst>
              <a:ext uri="{FF2B5EF4-FFF2-40B4-BE49-F238E27FC236}">
                <a16:creationId xmlns:a16="http://schemas.microsoft.com/office/drawing/2014/main" xmlns="" id="{FBA1BB58-7555-4382-B178-7ED04E137E77}"/>
              </a:ext>
            </a:extLst>
          </p:cNvPr>
          <p:cNvSpPr>
            <a:spLocks noGrp="1"/>
          </p:cNvSpPr>
          <p:nvPr>
            <p:ph type="sldNum" sz="quarter" idx="15"/>
          </p:nvPr>
        </p:nvSpPr>
        <p:spPr/>
        <p:txBody>
          <a:bodyPr/>
          <a:lstStyle/>
          <a:p>
            <a:fld id="{8699F50C-BE38-4BD0-BA84-9B090E1F2B9B}" type="slidenum">
              <a:rPr lang="en-IN" smtClean="0"/>
              <a:pPr/>
              <a:t>2</a:t>
            </a:fld>
            <a:endParaRPr lang="en-IN" dirty="0"/>
          </a:p>
        </p:txBody>
      </p:sp>
      <p:pic>
        <p:nvPicPr>
          <p:cNvPr id="8" name="Picture 7">
            <a:extLst>
              <a:ext uri="{FF2B5EF4-FFF2-40B4-BE49-F238E27FC236}">
                <a16:creationId xmlns:a16="http://schemas.microsoft.com/office/drawing/2014/main" xmlns="" id="{9CDCFD16-857F-41C4-A1E1-F8F67202EAF6}"/>
              </a:ext>
            </a:extLst>
          </p:cNvPr>
          <p:cNvPicPr>
            <a:picLocks noChangeAspect="1"/>
          </p:cNvPicPr>
          <p:nvPr/>
        </p:nvPicPr>
        <p:blipFill>
          <a:blip r:embed="rId4"/>
          <a:stretch>
            <a:fillRect/>
          </a:stretch>
        </p:blipFill>
        <p:spPr>
          <a:xfrm>
            <a:off x="11033848" y="105528"/>
            <a:ext cx="1021715" cy="1021715"/>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97200554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Title 3">
            <a:extLst>
              <a:ext uri="{FF2B5EF4-FFF2-40B4-BE49-F238E27FC236}">
                <a16:creationId xmlns:a16="http://schemas.microsoft.com/office/drawing/2014/main" xmlns="" id="{1ABD613F-111C-41D6-9F8E-8B2C42A5E047}"/>
              </a:ext>
            </a:extLst>
          </p:cNvPr>
          <p:cNvSpPr>
            <a:spLocks noGrp="1"/>
          </p:cNvSpPr>
          <p:nvPr>
            <p:ph type="title"/>
          </p:nvPr>
        </p:nvSpPr>
        <p:spPr>
          <a:xfrm>
            <a:off x="5067946" y="0"/>
            <a:ext cx="9314732" cy="1765702"/>
          </a:xfrm>
        </p:spPr>
        <p:txBody>
          <a:bodyPr>
            <a:normAutofit/>
          </a:bodyPr>
          <a:lstStyle/>
          <a:p>
            <a:r>
              <a:rPr lang="en-GB" dirty="0">
                <a:solidFill>
                  <a:schemeClr val="bg1"/>
                </a:solidFill>
              </a:rPr>
              <a:t>METHODOLOGY</a:t>
            </a:r>
            <a:r>
              <a:rPr lang="en-US" dirty="0"/>
              <a:t/>
            </a:r>
            <a:br>
              <a:rPr lang="en-US" dirty="0"/>
            </a:br>
            <a:endParaRPr lang="en-IN" b="0" dirty="0"/>
          </a:p>
        </p:txBody>
      </p:sp>
      <p:pic>
        <p:nvPicPr>
          <p:cNvPr id="59" name="Picture Placeholder 58" title="Buildings">
            <a:extLst>
              <a:ext uri="{FF2B5EF4-FFF2-40B4-BE49-F238E27FC236}">
                <a16:creationId xmlns:a16="http://schemas.microsoft.com/office/drawing/2014/main" xmlns="" id="{3FCCC668-2247-4814-9CC5-9C5D4B447AA3}"/>
              </a:ext>
            </a:extLst>
          </p:cNvPr>
          <p:cNvPicPr>
            <a:picLocks noGrp="1" noChangeAspect="1"/>
          </p:cNvPicPr>
          <p:nvPr>
            <p:ph type="pic" sz="quarter" idx="14"/>
          </p:nvPr>
        </p:nvPicPr>
        <p:blipFill>
          <a:blip r:embed="rId3"/>
          <a:srcRect l="13492" r="13492"/>
          <a:stretch>
            <a:fillRect/>
          </a:stretch>
        </p:blipFill>
        <p:spPr>
          <a:xfrm>
            <a:off x="6170177" y="1466097"/>
            <a:ext cx="6021821" cy="5422900"/>
          </a:xfrm>
        </p:spPr>
      </p:pic>
      <p:sp>
        <p:nvSpPr>
          <p:cNvPr id="35" name="Footer Placeholder 34">
            <a:extLst>
              <a:ext uri="{FF2B5EF4-FFF2-40B4-BE49-F238E27FC236}">
                <a16:creationId xmlns:a16="http://schemas.microsoft.com/office/drawing/2014/main" xmlns="" id="{6390A22B-EC07-E942-A46F-F36FDD7FDB9D}"/>
              </a:ext>
            </a:extLst>
          </p:cNvPr>
          <p:cNvSpPr>
            <a:spLocks noGrp="1"/>
          </p:cNvSpPr>
          <p:nvPr>
            <p:ph type="ftr" sz="quarter" idx="15"/>
          </p:nvPr>
        </p:nvSpPr>
        <p:spPr>
          <a:xfrm>
            <a:off x="338530" y="6068292"/>
            <a:ext cx="6701526" cy="653184"/>
          </a:xfrm>
        </p:spPr>
        <p:txBody>
          <a:bodyPr/>
          <a:lstStyle/>
          <a:p>
            <a:r>
              <a:rPr lang="en-IN" sz="2400" dirty="0" smtClean="0">
                <a:solidFill>
                  <a:schemeClr val="bg1"/>
                </a:solidFill>
              </a:rPr>
              <a:t>All data was dealt in strict confidentiality  </a:t>
            </a:r>
            <a:endParaRPr lang="en-IN" sz="2400" dirty="0">
              <a:solidFill>
                <a:schemeClr val="bg1"/>
              </a:solidFill>
            </a:endParaRPr>
          </a:p>
        </p:txBody>
      </p:sp>
      <p:sp>
        <p:nvSpPr>
          <p:cNvPr id="10" name="Slide Number Placeholder 9">
            <a:extLst>
              <a:ext uri="{FF2B5EF4-FFF2-40B4-BE49-F238E27FC236}">
                <a16:creationId xmlns:a16="http://schemas.microsoft.com/office/drawing/2014/main" xmlns="" id="{A267D224-5586-43DC-82CA-8605E158298B}"/>
              </a:ext>
            </a:extLst>
          </p:cNvPr>
          <p:cNvSpPr>
            <a:spLocks noGrp="1"/>
          </p:cNvSpPr>
          <p:nvPr>
            <p:ph type="sldNum" sz="quarter" idx="16"/>
          </p:nvPr>
        </p:nvSpPr>
        <p:spPr/>
        <p:txBody>
          <a:bodyPr/>
          <a:lstStyle/>
          <a:p>
            <a:fld id="{8699F50C-BE38-4BD0-BA84-9B090E1F2B9B}" type="slidenum">
              <a:rPr lang="en-IN" smtClean="0"/>
              <a:pPr/>
              <a:t>3</a:t>
            </a:fld>
            <a:endParaRPr lang="en-IN" dirty="0"/>
          </a:p>
        </p:txBody>
      </p:sp>
      <p:graphicFrame>
        <p:nvGraphicFramePr>
          <p:cNvPr id="4" name="Content Placeholder 3">
            <a:extLst>
              <a:ext uri="{FF2B5EF4-FFF2-40B4-BE49-F238E27FC236}">
                <a16:creationId xmlns:a16="http://schemas.microsoft.com/office/drawing/2014/main" xmlns="" id="{B5096A8E-745C-42AC-8A96-9E86797A7CAC}"/>
              </a:ext>
            </a:extLst>
          </p:cNvPr>
          <p:cNvGraphicFramePr>
            <a:graphicFrameLocks noGrp="1"/>
          </p:cNvGraphicFramePr>
          <p:nvPr>
            <p:ph idx="1"/>
            <p:extLst>
              <p:ext uri="{D42A27DB-BD31-4B8C-83A1-F6EECF244321}">
                <p14:modId xmlns:p14="http://schemas.microsoft.com/office/powerpoint/2010/main" val="429264922"/>
              </p:ext>
            </p:extLst>
          </p:nvPr>
        </p:nvGraphicFramePr>
        <p:xfrm>
          <a:off x="338531" y="954723"/>
          <a:ext cx="1673150" cy="146314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21" name="Group 20">
            <a:extLst>
              <a:ext uri="{FF2B5EF4-FFF2-40B4-BE49-F238E27FC236}">
                <a16:creationId xmlns:a16="http://schemas.microsoft.com/office/drawing/2014/main" xmlns="" id="{8CC38B1F-AA50-4681-A420-D791343FBAED}"/>
              </a:ext>
            </a:extLst>
          </p:cNvPr>
          <p:cNvGrpSpPr/>
          <p:nvPr/>
        </p:nvGrpSpPr>
        <p:grpSpPr>
          <a:xfrm>
            <a:off x="2079099" y="944246"/>
            <a:ext cx="2056021" cy="941633"/>
            <a:chOff x="0" y="843"/>
            <a:chExt cx="2983547" cy="1138760"/>
          </a:xfrm>
        </p:grpSpPr>
        <p:sp>
          <p:nvSpPr>
            <p:cNvPr id="22" name="Callout: Up Arrow 21">
              <a:extLst>
                <a:ext uri="{FF2B5EF4-FFF2-40B4-BE49-F238E27FC236}">
                  <a16:creationId xmlns:a16="http://schemas.microsoft.com/office/drawing/2014/main" xmlns="" id="{AEE3FAC4-2CEF-4874-A21C-2C9BA88DB2C3}"/>
                </a:ext>
              </a:extLst>
            </p:cNvPr>
            <p:cNvSpPr/>
            <p:nvPr/>
          </p:nvSpPr>
          <p:spPr>
            <a:xfrm rot="10800000">
              <a:off x="0" y="843"/>
              <a:ext cx="2983547" cy="1138760"/>
            </a:xfrm>
            <a:prstGeom prst="upArrowCallout">
              <a:avLst/>
            </a:prstGeom>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sp>
        <p:sp>
          <p:nvSpPr>
            <p:cNvPr id="23" name="Callout: Up Arrow 4">
              <a:extLst>
                <a:ext uri="{FF2B5EF4-FFF2-40B4-BE49-F238E27FC236}">
                  <a16:creationId xmlns:a16="http://schemas.microsoft.com/office/drawing/2014/main" xmlns="" id="{A32E4888-0ABF-485F-AEA7-01F5B2E09918}"/>
                </a:ext>
              </a:extLst>
            </p:cNvPr>
            <p:cNvSpPr txBox="1"/>
            <p:nvPr/>
          </p:nvSpPr>
          <p:spPr>
            <a:xfrm>
              <a:off x="0" y="844"/>
              <a:ext cx="2983547" cy="699287"/>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400" kern="1200" dirty="0"/>
                <a:t>Qualitative</a:t>
              </a:r>
              <a:endParaRPr lang="en-GB" sz="2600" kern="1200" dirty="0"/>
            </a:p>
          </p:txBody>
        </p:sp>
      </p:grpSp>
      <p:grpSp>
        <p:nvGrpSpPr>
          <p:cNvPr id="24" name="Group 23">
            <a:extLst>
              <a:ext uri="{FF2B5EF4-FFF2-40B4-BE49-F238E27FC236}">
                <a16:creationId xmlns:a16="http://schemas.microsoft.com/office/drawing/2014/main" xmlns="" id="{2D0C6DF3-1D75-47D7-A155-3CE5275F0368}"/>
              </a:ext>
            </a:extLst>
          </p:cNvPr>
          <p:cNvGrpSpPr/>
          <p:nvPr/>
        </p:nvGrpSpPr>
        <p:grpSpPr>
          <a:xfrm>
            <a:off x="2079099" y="1839629"/>
            <a:ext cx="2210268" cy="604313"/>
            <a:chOff x="0" y="1128497"/>
            <a:chExt cx="3013772" cy="773808"/>
          </a:xfrm>
        </p:grpSpPr>
        <p:sp>
          <p:nvSpPr>
            <p:cNvPr id="25" name="Rectangle 24">
              <a:extLst>
                <a:ext uri="{FF2B5EF4-FFF2-40B4-BE49-F238E27FC236}">
                  <a16:creationId xmlns:a16="http://schemas.microsoft.com/office/drawing/2014/main" xmlns="" id="{3771C7F9-BF94-4761-91E1-86D89F212B2F}"/>
                </a:ext>
              </a:extLst>
            </p:cNvPr>
            <p:cNvSpPr/>
            <p:nvPr/>
          </p:nvSpPr>
          <p:spPr>
            <a:xfrm>
              <a:off x="0" y="1128497"/>
              <a:ext cx="2983546" cy="740416"/>
            </a:xfrm>
            <a:prstGeom prst="rect">
              <a:avLst/>
            </a:prstGeom>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sp>
        <p:sp>
          <p:nvSpPr>
            <p:cNvPr id="26" name="TextBox 25">
              <a:extLst>
                <a:ext uri="{FF2B5EF4-FFF2-40B4-BE49-F238E27FC236}">
                  <a16:creationId xmlns:a16="http://schemas.microsoft.com/office/drawing/2014/main" xmlns="" id="{E6913ADB-4DFA-42F3-9178-B85208BCF1DE}"/>
                </a:ext>
              </a:extLst>
            </p:cNvPr>
            <p:cNvSpPr txBox="1"/>
            <p:nvPr/>
          </p:nvSpPr>
          <p:spPr>
            <a:xfrm>
              <a:off x="0" y="1128497"/>
              <a:ext cx="3013772" cy="773808"/>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000" dirty="0"/>
                <a:t>Focus Group </a:t>
              </a:r>
              <a:r>
                <a:rPr lang="en-GB" sz="2000" kern="1200" dirty="0"/>
                <a:t>Interviews </a:t>
              </a:r>
            </a:p>
          </p:txBody>
        </p:sp>
      </p:grpSp>
      <p:graphicFrame>
        <p:nvGraphicFramePr>
          <p:cNvPr id="17" name="Table 16">
            <a:extLst>
              <a:ext uri="{FF2B5EF4-FFF2-40B4-BE49-F238E27FC236}">
                <a16:creationId xmlns:a16="http://schemas.microsoft.com/office/drawing/2014/main" xmlns="" id="{7EFA80AA-CB13-461F-BAE8-D2BF4C7F2C7A}"/>
              </a:ext>
            </a:extLst>
          </p:cNvPr>
          <p:cNvGraphicFramePr>
            <a:graphicFrameLocks noGrp="1"/>
          </p:cNvGraphicFramePr>
          <p:nvPr>
            <p:extLst>
              <p:ext uri="{D42A27DB-BD31-4B8C-83A1-F6EECF244321}">
                <p14:modId xmlns:p14="http://schemas.microsoft.com/office/powerpoint/2010/main" val="374101415"/>
              </p:ext>
            </p:extLst>
          </p:nvPr>
        </p:nvGraphicFramePr>
        <p:xfrm>
          <a:off x="338529" y="2635869"/>
          <a:ext cx="8542000" cy="3562065"/>
        </p:xfrm>
        <a:graphic>
          <a:graphicData uri="http://schemas.openxmlformats.org/drawingml/2006/table">
            <a:tbl>
              <a:tblPr firstRow="1" firstCol="1" bandRow="1">
                <a:tableStyleId>{5C22544A-7EE6-4342-B048-85BDC9FD1C3A}</a:tableStyleId>
              </a:tblPr>
              <a:tblGrid>
                <a:gridCol w="4271000">
                  <a:extLst>
                    <a:ext uri="{9D8B030D-6E8A-4147-A177-3AD203B41FA5}">
                      <a16:colId xmlns:a16="http://schemas.microsoft.com/office/drawing/2014/main" xmlns="" val="406257602"/>
                    </a:ext>
                  </a:extLst>
                </a:gridCol>
                <a:gridCol w="4271000">
                  <a:extLst>
                    <a:ext uri="{9D8B030D-6E8A-4147-A177-3AD203B41FA5}">
                      <a16:colId xmlns:a16="http://schemas.microsoft.com/office/drawing/2014/main" xmlns="" val="1277412736"/>
                    </a:ext>
                  </a:extLst>
                </a:gridCol>
              </a:tblGrid>
              <a:tr h="377455">
                <a:tc>
                  <a:txBody>
                    <a:bodyPr/>
                    <a:lstStyle/>
                    <a:p>
                      <a:pPr algn="just">
                        <a:lnSpc>
                          <a:spcPct val="110000"/>
                        </a:lnSpc>
                        <a:spcBef>
                          <a:spcPts val="600"/>
                        </a:spcBef>
                        <a:spcAft>
                          <a:spcPts val="1000"/>
                        </a:spcAft>
                      </a:pPr>
                      <a:r>
                        <a:rPr lang="en-US" sz="1200" dirty="0">
                          <a:effectLst/>
                          <a:latin typeface="Arial Black" panose="020B0A04020102020204" pitchFamily="34" charset="0"/>
                        </a:rPr>
                        <a:t>Department</a:t>
                      </a:r>
                      <a:endParaRPr lang="x-none" sz="1100" dirty="0">
                        <a:effectLst/>
                        <a:latin typeface="Arial Black" panose="020B0A040201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10000"/>
                        </a:lnSpc>
                        <a:spcBef>
                          <a:spcPts val="600"/>
                        </a:spcBef>
                        <a:spcAft>
                          <a:spcPts val="1000"/>
                        </a:spcAft>
                      </a:pPr>
                      <a:r>
                        <a:rPr lang="en-US" sz="1200">
                          <a:effectLst/>
                        </a:rPr>
                        <a:t>Number of questionnaire</a:t>
                      </a:r>
                      <a:endParaRPr lang="x-none"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2247554900"/>
                  </a:ext>
                </a:extLst>
              </a:tr>
              <a:tr h="289510">
                <a:tc>
                  <a:txBody>
                    <a:bodyPr/>
                    <a:lstStyle/>
                    <a:p>
                      <a:pPr algn="just">
                        <a:lnSpc>
                          <a:spcPct val="110000"/>
                        </a:lnSpc>
                        <a:spcBef>
                          <a:spcPts val="600"/>
                        </a:spcBef>
                        <a:spcAft>
                          <a:spcPts val="1000"/>
                        </a:spcAft>
                      </a:pPr>
                      <a:r>
                        <a:rPr lang="en-US" sz="1200" dirty="0">
                          <a:effectLst/>
                          <a:latin typeface="Arial Black" panose="020B0A04020102020204" pitchFamily="34" charset="0"/>
                        </a:rPr>
                        <a:t>Maintenance</a:t>
                      </a:r>
                      <a:endParaRPr lang="x-none" sz="1100" dirty="0">
                        <a:effectLst/>
                        <a:latin typeface="Arial Black" panose="020B0A040201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10000"/>
                        </a:lnSpc>
                        <a:spcBef>
                          <a:spcPts val="600"/>
                        </a:spcBef>
                        <a:spcAft>
                          <a:spcPts val="1000"/>
                        </a:spcAft>
                      </a:pPr>
                      <a:r>
                        <a:rPr lang="en-US" sz="1200" b="1" i="0" dirty="0">
                          <a:effectLst/>
                          <a:latin typeface="Arial Black" panose="020B0A04020102020204" pitchFamily="34" charset="0"/>
                        </a:rPr>
                        <a:t>10</a:t>
                      </a:r>
                      <a:endParaRPr lang="x-none" sz="1100" b="1" i="0" dirty="0">
                        <a:effectLst/>
                        <a:latin typeface="Arial Black" panose="020B0A040201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2762537081"/>
                  </a:ext>
                </a:extLst>
              </a:tr>
              <a:tr h="289510">
                <a:tc>
                  <a:txBody>
                    <a:bodyPr/>
                    <a:lstStyle/>
                    <a:p>
                      <a:pPr algn="just">
                        <a:lnSpc>
                          <a:spcPct val="110000"/>
                        </a:lnSpc>
                        <a:spcBef>
                          <a:spcPts val="600"/>
                        </a:spcBef>
                        <a:spcAft>
                          <a:spcPts val="1000"/>
                        </a:spcAft>
                      </a:pPr>
                      <a:r>
                        <a:rPr lang="en-US" sz="1200" dirty="0">
                          <a:effectLst/>
                          <a:latin typeface="Arial Black" panose="020B0A04020102020204" pitchFamily="34" charset="0"/>
                        </a:rPr>
                        <a:t>Spa</a:t>
                      </a:r>
                      <a:endParaRPr lang="x-none" sz="1100" dirty="0">
                        <a:effectLst/>
                        <a:latin typeface="Arial Black" panose="020B0A040201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10000"/>
                        </a:lnSpc>
                        <a:spcBef>
                          <a:spcPts val="600"/>
                        </a:spcBef>
                        <a:spcAft>
                          <a:spcPts val="1000"/>
                        </a:spcAft>
                      </a:pPr>
                      <a:r>
                        <a:rPr lang="en-US" sz="1200" b="1" i="0" dirty="0">
                          <a:effectLst/>
                          <a:latin typeface="Arial Black" panose="020B0A04020102020204" pitchFamily="34" charset="0"/>
                        </a:rPr>
                        <a:t>10</a:t>
                      </a:r>
                      <a:endParaRPr lang="x-none" sz="1100" b="1" i="0" dirty="0">
                        <a:effectLst/>
                        <a:latin typeface="Arial Black" panose="020B0A040201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3422538676"/>
                  </a:ext>
                </a:extLst>
              </a:tr>
              <a:tr h="289510">
                <a:tc>
                  <a:txBody>
                    <a:bodyPr/>
                    <a:lstStyle/>
                    <a:p>
                      <a:pPr algn="just">
                        <a:lnSpc>
                          <a:spcPct val="110000"/>
                        </a:lnSpc>
                        <a:spcBef>
                          <a:spcPts val="600"/>
                        </a:spcBef>
                        <a:spcAft>
                          <a:spcPts val="1000"/>
                        </a:spcAft>
                      </a:pPr>
                      <a:r>
                        <a:rPr lang="en-US" sz="1200" dirty="0">
                          <a:effectLst/>
                          <a:latin typeface="Arial Black" panose="020B0A04020102020204" pitchFamily="34" charset="0"/>
                        </a:rPr>
                        <a:t>Kitchen</a:t>
                      </a:r>
                      <a:endParaRPr lang="x-none" sz="1100" dirty="0">
                        <a:effectLst/>
                        <a:latin typeface="Arial Black" panose="020B0A040201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10000"/>
                        </a:lnSpc>
                        <a:spcBef>
                          <a:spcPts val="600"/>
                        </a:spcBef>
                        <a:spcAft>
                          <a:spcPts val="1000"/>
                        </a:spcAft>
                      </a:pPr>
                      <a:r>
                        <a:rPr lang="en-US" sz="1200" b="1" i="0" dirty="0">
                          <a:effectLst/>
                          <a:latin typeface="Arial Black" panose="020B0A04020102020204" pitchFamily="34" charset="0"/>
                        </a:rPr>
                        <a:t>10</a:t>
                      </a:r>
                      <a:endParaRPr lang="x-none" sz="1100" b="1" i="0" dirty="0">
                        <a:effectLst/>
                        <a:latin typeface="Arial Black" panose="020B0A040201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164351466"/>
                  </a:ext>
                </a:extLst>
              </a:tr>
              <a:tr h="289510">
                <a:tc>
                  <a:txBody>
                    <a:bodyPr/>
                    <a:lstStyle/>
                    <a:p>
                      <a:pPr algn="just">
                        <a:lnSpc>
                          <a:spcPct val="110000"/>
                        </a:lnSpc>
                        <a:spcBef>
                          <a:spcPts val="600"/>
                        </a:spcBef>
                        <a:spcAft>
                          <a:spcPts val="1000"/>
                        </a:spcAft>
                      </a:pPr>
                      <a:r>
                        <a:rPr lang="en-US" sz="1200" dirty="0">
                          <a:effectLst/>
                          <a:latin typeface="Arial Black" panose="020B0A04020102020204" pitchFamily="34" charset="0"/>
                        </a:rPr>
                        <a:t>Food and Beverage</a:t>
                      </a:r>
                      <a:endParaRPr lang="x-none" sz="1100" dirty="0">
                        <a:effectLst/>
                        <a:latin typeface="Arial Black" panose="020B0A040201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10000"/>
                        </a:lnSpc>
                        <a:spcBef>
                          <a:spcPts val="600"/>
                        </a:spcBef>
                        <a:spcAft>
                          <a:spcPts val="1000"/>
                        </a:spcAft>
                      </a:pPr>
                      <a:r>
                        <a:rPr lang="en-US" sz="1200" b="1" i="0" dirty="0">
                          <a:effectLst/>
                          <a:latin typeface="Arial Black" panose="020B0A04020102020204" pitchFamily="34" charset="0"/>
                        </a:rPr>
                        <a:t>10</a:t>
                      </a:r>
                      <a:endParaRPr lang="x-none" sz="1100" b="1" i="0" dirty="0">
                        <a:effectLst/>
                        <a:latin typeface="Arial Black" panose="020B0A040201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495247385"/>
                  </a:ext>
                </a:extLst>
              </a:tr>
              <a:tr h="289510">
                <a:tc>
                  <a:txBody>
                    <a:bodyPr/>
                    <a:lstStyle/>
                    <a:p>
                      <a:pPr algn="just">
                        <a:lnSpc>
                          <a:spcPct val="110000"/>
                        </a:lnSpc>
                        <a:spcBef>
                          <a:spcPts val="600"/>
                        </a:spcBef>
                        <a:spcAft>
                          <a:spcPts val="1000"/>
                        </a:spcAft>
                      </a:pPr>
                      <a:r>
                        <a:rPr lang="en-US" sz="1200" dirty="0">
                          <a:effectLst/>
                          <a:latin typeface="Arial Black" panose="020B0A04020102020204" pitchFamily="34" charset="0"/>
                        </a:rPr>
                        <a:t>Housekeeping</a:t>
                      </a:r>
                      <a:endParaRPr lang="x-none" sz="1100" dirty="0">
                        <a:effectLst/>
                        <a:latin typeface="Arial Black" panose="020B0A040201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10000"/>
                        </a:lnSpc>
                        <a:spcBef>
                          <a:spcPts val="600"/>
                        </a:spcBef>
                        <a:spcAft>
                          <a:spcPts val="1000"/>
                        </a:spcAft>
                      </a:pPr>
                      <a:r>
                        <a:rPr lang="en-US" sz="1200" b="1" i="0" dirty="0">
                          <a:effectLst/>
                          <a:latin typeface="Arial Black" panose="020B0A04020102020204" pitchFamily="34" charset="0"/>
                        </a:rPr>
                        <a:t>10</a:t>
                      </a:r>
                      <a:endParaRPr lang="x-none" sz="1100" b="1" i="0" dirty="0">
                        <a:effectLst/>
                        <a:latin typeface="Arial Black" panose="020B0A040201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593248182"/>
                  </a:ext>
                </a:extLst>
              </a:tr>
              <a:tr h="289510">
                <a:tc>
                  <a:txBody>
                    <a:bodyPr/>
                    <a:lstStyle/>
                    <a:p>
                      <a:pPr algn="just">
                        <a:lnSpc>
                          <a:spcPct val="110000"/>
                        </a:lnSpc>
                        <a:spcBef>
                          <a:spcPts val="600"/>
                        </a:spcBef>
                        <a:spcAft>
                          <a:spcPts val="1000"/>
                        </a:spcAft>
                      </a:pPr>
                      <a:r>
                        <a:rPr lang="en-US" sz="1200" dirty="0">
                          <a:effectLst/>
                          <a:latin typeface="Arial Black" panose="020B0A04020102020204" pitchFamily="34" charset="0"/>
                        </a:rPr>
                        <a:t>Entertainment</a:t>
                      </a:r>
                      <a:endParaRPr lang="x-none" sz="1100" dirty="0">
                        <a:effectLst/>
                        <a:latin typeface="Arial Black" panose="020B0A040201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10000"/>
                        </a:lnSpc>
                        <a:spcBef>
                          <a:spcPts val="600"/>
                        </a:spcBef>
                        <a:spcAft>
                          <a:spcPts val="1000"/>
                        </a:spcAft>
                      </a:pPr>
                      <a:r>
                        <a:rPr lang="en-US" sz="1200" b="1" i="0" dirty="0">
                          <a:effectLst/>
                          <a:latin typeface="Arial Black" panose="020B0A04020102020204" pitchFamily="34" charset="0"/>
                        </a:rPr>
                        <a:t>10</a:t>
                      </a:r>
                      <a:endParaRPr lang="x-none" sz="1100" b="1" i="0" dirty="0">
                        <a:effectLst/>
                        <a:latin typeface="Arial Black" panose="020B0A040201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3216316786"/>
                  </a:ext>
                </a:extLst>
              </a:tr>
              <a:tr h="289510">
                <a:tc>
                  <a:txBody>
                    <a:bodyPr/>
                    <a:lstStyle/>
                    <a:p>
                      <a:pPr algn="just">
                        <a:lnSpc>
                          <a:spcPct val="110000"/>
                        </a:lnSpc>
                        <a:spcBef>
                          <a:spcPts val="600"/>
                        </a:spcBef>
                        <a:spcAft>
                          <a:spcPts val="1000"/>
                        </a:spcAft>
                      </a:pPr>
                      <a:r>
                        <a:rPr lang="en-US" sz="1200" dirty="0">
                          <a:effectLst/>
                          <a:latin typeface="Arial Black" panose="020B0A04020102020204" pitchFamily="34" charset="0"/>
                        </a:rPr>
                        <a:t>Kids Club</a:t>
                      </a:r>
                      <a:endParaRPr lang="x-none" sz="1100" dirty="0">
                        <a:effectLst/>
                        <a:latin typeface="Arial Black" panose="020B0A040201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10000"/>
                        </a:lnSpc>
                        <a:spcBef>
                          <a:spcPts val="600"/>
                        </a:spcBef>
                        <a:spcAft>
                          <a:spcPts val="1000"/>
                        </a:spcAft>
                      </a:pPr>
                      <a:r>
                        <a:rPr lang="en-US" sz="1200" b="1" i="0" dirty="0">
                          <a:effectLst/>
                          <a:latin typeface="Arial Black" panose="020B0A04020102020204" pitchFamily="34" charset="0"/>
                        </a:rPr>
                        <a:t>10</a:t>
                      </a:r>
                      <a:endParaRPr lang="x-none" sz="1100" b="1" i="0" dirty="0">
                        <a:effectLst/>
                        <a:latin typeface="Arial Black" panose="020B0A040201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2846799668"/>
                  </a:ext>
                </a:extLst>
              </a:tr>
              <a:tr h="289510">
                <a:tc>
                  <a:txBody>
                    <a:bodyPr/>
                    <a:lstStyle/>
                    <a:p>
                      <a:pPr algn="just">
                        <a:lnSpc>
                          <a:spcPct val="110000"/>
                        </a:lnSpc>
                        <a:spcBef>
                          <a:spcPts val="600"/>
                        </a:spcBef>
                        <a:spcAft>
                          <a:spcPts val="1000"/>
                        </a:spcAft>
                      </a:pPr>
                      <a:r>
                        <a:rPr lang="en-US" sz="1200" dirty="0">
                          <a:effectLst/>
                          <a:latin typeface="Arial Black" panose="020B0A04020102020204" pitchFamily="34" charset="0"/>
                        </a:rPr>
                        <a:t>Admin</a:t>
                      </a:r>
                      <a:endParaRPr lang="x-none" sz="1100" dirty="0">
                        <a:effectLst/>
                        <a:latin typeface="Arial Black" panose="020B0A040201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10000"/>
                        </a:lnSpc>
                        <a:spcBef>
                          <a:spcPts val="600"/>
                        </a:spcBef>
                        <a:spcAft>
                          <a:spcPts val="1000"/>
                        </a:spcAft>
                      </a:pPr>
                      <a:r>
                        <a:rPr lang="en-US" sz="1200" b="1" i="0" dirty="0">
                          <a:effectLst/>
                          <a:latin typeface="Arial Black" panose="020B0A04020102020204" pitchFamily="34" charset="0"/>
                        </a:rPr>
                        <a:t>10</a:t>
                      </a:r>
                      <a:endParaRPr lang="x-none" sz="1100" b="1" i="0" dirty="0">
                        <a:effectLst/>
                        <a:latin typeface="Arial Black" panose="020B0A040201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49034796"/>
                  </a:ext>
                </a:extLst>
              </a:tr>
              <a:tr h="289510">
                <a:tc>
                  <a:txBody>
                    <a:bodyPr/>
                    <a:lstStyle/>
                    <a:p>
                      <a:pPr algn="just">
                        <a:lnSpc>
                          <a:spcPct val="110000"/>
                        </a:lnSpc>
                        <a:spcBef>
                          <a:spcPts val="600"/>
                        </a:spcBef>
                        <a:spcAft>
                          <a:spcPts val="1000"/>
                        </a:spcAft>
                      </a:pPr>
                      <a:r>
                        <a:rPr lang="en-US" sz="1200" dirty="0">
                          <a:effectLst/>
                          <a:latin typeface="Arial Black" panose="020B0A04020102020204" pitchFamily="34" charset="0"/>
                        </a:rPr>
                        <a:t>Front Office</a:t>
                      </a:r>
                      <a:endParaRPr lang="x-none" sz="1100" dirty="0">
                        <a:effectLst/>
                        <a:latin typeface="Arial Black" panose="020B0A040201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10000"/>
                        </a:lnSpc>
                        <a:spcBef>
                          <a:spcPts val="600"/>
                        </a:spcBef>
                        <a:spcAft>
                          <a:spcPts val="1000"/>
                        </a:spcAft>
                      </a:pPr>
                      <a:r>
                        <a:rPr lang="en-US" sz="1200" b="1" i="0" dirty="0">
                          <a:effectLst/>
                          <a:latin typeface="Arial Black" panose="020B0A04020102020204" pitchFamily="34" charset="0"/>
                        </a:rPr>
                        <a:t>10</a:t>
                      </a:r>
                      <a:endParaRPr lang="x-none" sz="1100" b="1" i="0" dirty="0">
                        <a:effectLst/>
                        <a:latin typeface="Arial Black" panose="020B0A040201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1972461824"/>
                  </a:ext>
                </a:extLst>
              </a:tr>
              <a:tr h="289510">
                <a:tc>
                  <a:txBody>
                    <a:bodyPr/>
                    <a:lstStyle/>
                    <a:p>
                      <a:pPr algn="just">
                        <a:lnSpc>
                          <a:spcPct val="110000"/>
                        </a:lnSpc>
                        <a:spcBef>
                          <a:spcPts val="600"/>
                        </a:spcBef>
                        <a:spcAft>
                          <a:spcPts val="1000"/>
                        </a:spcAft>
                      </a:pPr>
                      <a:r>
                        <a:rPr lang="en-US" sz="1200" dirty="0">
                          <a:effectLst/>
                          <a:latin typeface="Arial Black" panose="020B0A04020102020204" pitchFamily="34" charset="0"/>
                        </a:rPr>
                        <a:t>Security</a:t>
                      </a:r>
                      <a:endParaRPr lang="x-none" sz="1100" dirty="0">
                        <a:effectLst/>
                        <a:latin typeface="Arial Black" panose="020B0A040201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10000"/>
                        </a:lnSpc>
                        <a:spcBef>
                          <a:spcPts val="600"/>
                        </a:spcBef>
                        <a:spcAft>
                          <a:spcPts val="1000"/>
                        </a:spcAft>
                      </a:pPr>
                      <a:r>
                        <a:rPr lang="en-US" sz="1200" b="1" i="0" dirty="0">
                          <a:effectLst/>
                          <a:latin typeface="Arial Black" panose="020B0A04020102020204" pitchFamily="34" charset="0"/>
                        </a:rPr>
                        <a:t>10</a:t>
                      </a:r>
                      <a:endParaRPr lang="x-none" sz="1100" b="1" i="0" dirty="0">
                        <a:effectLst/>
                        <a:latin typeface="Arial Black" panose="020B0A040201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351007706"/>
                  </a:ext>
                </a:extLst>
              </a:tr>
              <a:tr h="289510">
                <a:tc>
                  <a:txBody>
                    <a:bodyPr/>
                    <a:lstStyle/>
                    <a:p>
                      <a:pPr algn="just">
                        <a:lnSpc>
                          <a:spcPct val="110000"/>
                        </a:lnSpc>
                        <a:spcBef>
                          <a:spcPts val="600"/>
                        </a:spcBef>
                        <a:spcAft>
                          <a:spcPts val="1000"/>
                        </a:spcAft>
                      </a:pPr>
                      <a:r>
                        <a:rPr lang="en-US" sz="1200" dirty="0">
                          <a:effectLst/>
                          <a:latin typeface="Arial Black" panose="020B0A04020102020204" pitchFamily="34" charset="0"/>
                        </a:rPr>
                        <a:t>Total</a:t>
                      </a:r>
                      <a:endParaRPr lang="x-none" sz="1100" dirty="0">
                        <a:effectLst/>
                        <a:latin typeface="Arial Black" panose="020B0A040201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10000"/>
                        </a:lnSpc>
                        <a:spcBef>
                          <a:spcPts val="600"/>
                        </a:spcBef>
                        <a:spcAft>
                          <a:spcPts val="1000"/>
                        </a:spcAft>
                      </a:pPr>
                      <a:r>
                        <a:rPr lang="en-US" sz="1200" b="1" i="0" dirty="0">
                          <a:effectLst/>
                          <a:latin typeface="Arial Black" panose="020B0A04020102020204" pitchFamily="34" charset="0"/>
                        </a:rPr>
                        <a:t>100</a:t>
                      </a:r>
                      <a:r>
                        <a:rPr lang="en-US" sz="800" b="1" i="0" dirty="0">
                          <a:effectLst/>
                          <a:latin typeface="Arial Black" panose="020B0A04020102020204" pitchFamily="34" charset="0"/>
                        </a:rPr>
                        <a:t> </a:t>
                      </a:r>
                      <a:endParaRPr lang="x-none" sz="1100" b="1" i="0" dirty="0">
                        <a:effectLst/>
                        <a:latin typeface="Arial Black" panose="020B0A040201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2616660510"/>
                  </a:ext>
                </a:extLst>
              </a:tr>
            </a:tbl>
          </a:graphicData>
        </a:graphic>
      </p:graphicFrame>
      <p:pic>
        <p:nvPicPr>
          <p:cNvPr id="33" name="Picture 32">
            <a:extLst>
              <a:ext uri="{FF2B5EF4-FFF2-40B4-BE49-F238E27FC236}">
                <a16:creationId xmlns:a16="http://schemas.microsoft.com/office/drawing/2014/main" xmlns="" id="{296E8A07-5CB2-456A-8280-5532F4CFDE90}"/>
              </a:ext>
            </a:extLst>
          </p:cNvPr>
          <p:cNvPicPr>
            <a:picLocks noChangeAspect="1"/>
          </p:cNvPicPr>
          <p:nvPr/>
        </p:nvPicPr>
        <p:blipFill>
          <a:blip r:embed="rId9"/>
          <a:stretch>
            <a:fillRect/>
          </a:stretch>
        </p:blipFill>
        <p:spPr>
          <a:xfrm>
            <a:off x="11033848" y="136525"/>
            <a:ext cx="1021715" cy="1021715"/>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320546660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p:cNvSpPr>
            <a:spLocks noGrp="1"/>
          </p:cNvSpPr>
          <p:nvPr>
            <p:ph type="sldNum" sz="quarter" idx="18"/>
          </p:nvPr>
        </p:nvSpPr>
        <p:spPr/>
        <p:txBody>
          <a:bodyPr/>
          <a:lstStyle/>
          <a:p>
            <a:fld id="{8699F50C-BE38-4BD0-BA84-9B090E1F2B9B}" type="slidenum">
              <a:rPr lang="en-IN" smtClean="0"/>
              <a:t>4</a:t>
            </a:fld>
            <a:endParaRPr lang="en-IN" dirty="0"/>
          </a:p>
        </p:txBody>
      </p:sp>
      <p:graphicFrame>
        <p:nvGraphicFramePr>
          <p:cNvPr id="10" name="Content Placeholder 9">
            <a:extLst>
              <a:ext uri="{FF2B5EF4-FFF2-40B4-BE49-F238E27FC236}">
                <a16:creationId xmlns:a16="http://schemas.microsoft.com/office/drawing/2014/main" xmlns="" id="{E18357AC-A02D-4642-8E05-01E6EAA9DAB8}"/>
              </a:ext>
            </a:extLst>
          </p:cNvPr>
          <p:cNvGraphicFramePr>
            <a:graphicFrameLocks noGrp="1"/>
          </p:cNvGraphicFramePr>
          <p:nvPr>
            <p:ph idx="1"/>
            <p:extLst>
              <p:ext uri="{D42A27DB-BD31-4B8C-83A1-F6EECF244321}">
                <p14:modId xmlns:p14="http://schemas.microsoft.com/office/powerpoint/2010/main" val="3252754835"/>
              </p:ext>
            </p:extLst>
          </p:nvPr>
        </p:nvGraphicFramePr>
        <p:xfrm>
          <a:off x="519113" y="1671638"/>
          <a:ext cx="10834687" cy="45053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Title 10"/>
          <p:cNvSpPr txBox="1">
            <a:spLocks noGrp="1"/>
          </p:cNvSpPr>
          <p:nvPr>
            <p:ph type="title"/>
          </p:nvPr>
        </p:nvSpPr>
        <p:spPr>
          <a:xfrm>
            <a:off x="596170" y="200523"/>
            <a:ext cx="10066664" cy="1264962"/>
          </a:xfrm>
          <a:prstGeom prst="rect">
            <a:avLst/>
          </a:prstGeom>
          <a:noFill/>
        </p:spPr>
        <p:txBody>
          <a:bodyPr wrap="square" rtlCol="0">
            <a:spAutoFit/>
          </a:bodyPr>
          <a:lstStyle/>
          <a:p>
            <a:pPr algn="ctr"/>
            <a:r>
              <a:rPr lang="en-US" dirty="0" smtClean="0">
                <a:solidFill>
                  <a:schemeClr val="bg1"/>
                </a:solidFill>
              </a:rPr>
              <a:t>Focus group with Manser Saxon &amp; Sotratech company</a:t>
            </a:r>
            <a:endParaRPr lang="en-US" dirty="0">
              <a:solidFill>
                <a:schemeClr val="bg1"/>
              </a:solidFill>
            </a:endParaRPr>
          </a:p>
        </p:txBody>
      </p:sp>
      <p:pic>
        <p:nvPicPr>
          <p:cNvPr id="12" name="Picture 11">
            <a:extLst>
              <a:ext uri="{FF2B5EF4-FFF2-40B4-BE49-F238E27FC236}">
                <a16:creationId xmlns:a16="http://schemas.microsoft.com/office/drawing/2014/main" xmlns="" id="{296E8A07-5CB2-456A-8280-5532F4CFDE90}"/>
              </a:ext>
            </a:extLst>
          </p:cNvPr>
          <p:cNvPicPr>
            <a:picLocks noChangeAspect="1"/>
          </p:cNvPicPr>
          <p:nvPr/>
        </p:nvPicPr>
        <p:blipFill>
          <a:blip r:embed="rId8"/>
          <a:stretch>
            <a:fillRect/>
          </a:stretch>
        </p:blipFill>
        <p:spPr>
          <a:xfrm>
            <a:off x="11033848" y="136525"/>
            <a:ext cx="1021715" cy="1021715"/>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39940701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Slide Number Placeholder 5">
            <a:extLst>
              <a:ext uri="{FF2B5EF4-FFF2-40B4-BE49-F238E27FC236}">
                <a16:creationId xmlns:a16="http://schemas.microsoft.com/office/drawing/2014/main" xmlns="" id="{C7C65DDB-24F2-44CF-AE02-F3A6C8B1858B}"/>
              </a:ext>
            </a:extLst>
          </p:cNvPr>
          <p:cNvSpPr>
            <a:spLocks noGrp="1"/>
          </p:cNvSpPr>
          <p:nvPr>
            <p:ph type="sldNum" sz="quarter" idx="18"/>
          </p:nvPr>
        </p:nvSpPr>
        <p:spPr/>
        <p:txBody>
          <a:bodyPr/>
          <a:lstStyle>
            <a:lvl1pPr algn="r">
              <a:defRPr sz="1200">
                <a:solidFill>
                  <a:schemeClr val="tx1">
                    <a:lumMod val="50000"/>
                    <a:lumOff val="50000"/>
                  </a:schemeClr>
                </a:solidFill>
              </a:defRPr>
            </a:lvl1pPr>
          </a:lstStyle>
          <a:p>
            <a:fld id="{8699F50C-BE38-4BD0-BA84-9B090E1F2B9B}" type="slidenum">
              <a:rPr lang="en-IN" smtClean="0"/>
              <a:pPr/>
              <a:t>5</a:t>
            </a:fld>
            <a:endParaRPr lang="en-IN" dirty="0"/>
          </a:p>
        </p:txBody>
      </p:sp>
      <p:sp>
        <p:nvSpPr>
          <p:cNvPr id="14" name="Title 13">
            <a:extLst>
              <a:ext uri="{FF2B5EF4-FFF2-40B4-BE49-F238E27FC236}">
                <a16:creationId xmlns:a16="http://schemas.microsoft.com/office/drawing/2014/main" xmlns="" id="{E3E5EE03-FBF6-46F5-8085-716AC6CE1C8C}"/>
              </a:ext>
            </a:extLst>
          </p:cNvPr>
          <p:cNvSpPr>
            <a:spLocks noGrp="1"/>
          </p:cNvSpPr>
          <p:nvPr>
            <p:ph type="title"/>
          </p:nvPr>
        </p:nvSpPr>
        <p:spPr/>
        <p:txBody>
          <a:bodyPr>
            <a:normAutofit fontScale="90000"/>
          </a:bodyPr>
          <a:lstStyle/>
          <a:p>
            <a:r>
              <a:rPr lang="en-IN" b="0" dirty="0"/>
              <a:t/>
            </a:r>
            <a:br>
              <a:rPr lang="en-IN" b="0" dirty="0"/>
            </a:br>
            <a:r>
              <a:rPr lang="en-IN" b="0" u="sng" dirty="0"/>
              <a:t>FINDINGS</a:t>
            </a:r>
            <a:r>
              <a:rPr lang="en-IN" b="0" dirty="0"/>
              <a:t/>
            </a:r>
            <a:br>
              <a:rPr lang="en-IN" b="0" dirty="0"/>
            </a:br>
            <a:endParaRPr lang="en-IN" sz="3600" b="0" dirty="0"/>
          </a:p>
        </p:txBody>
      </p:sp>
      <p:graphicFrame>
        <p:nvGraphicFramePr>
          <p:cNvPr id="10" name="Content Placeholder 9"/>
          <p:cNvGraphicFramePr>
            <a:graphicFrameLocks noGrp="1"/>
          </p:cNvGraphicFramePr>
          <p:nvPr>
            <p:ph type="chart" sz="quarter" idx="10"/>
            <p:extLst>
              <p:ext uri="{D42A27DB-BD31-4B8C-83A1-F6EECF244321}">
                <p14:modId xmlns:p14="http://schemas.microsoft.com/office/powerpoint/2010/main" val="3784695323"/>
              </p:ext>
            </p:extLst>
          </p:nvPr>
        </p:nvGraphicFramePr>
        <p:xfrm>
          <a:off x="833120" y="1356997"/>
          <a:ext cx="10759440" cy="5074284"/>
        </p:xfrm>
        <a:graphic>
          <a:graphicData uri="http://schemas.openxmlformats.org/drawingml/2006/chart">
            <c:chart xmlns:c="http://schemas.openxmlformats.org/drawingml/2006/chart" xmlns:r="http://schemas.openxmlformats.org/officeDocument/2006/relationships" r:id="rId3"/>
          </a:graphicData>
        </a:graphic>
      </p:graphicFrame>
      <p:pic>
        <p:nvPicPr>
          <p:cNvPr id="12" name="Picture 11">
            <a:extLst>
              <a:ext uri="{FF2B5EF4-FFF2-40B4-BE49-F238E27FC236}">
                <a16:creationId xmlns:a16="http://schemas.microsoft.com/office/drawing/2014/main" xmlns="" id="{B587DAB3-A14C-422F-ABE1-4E84897DFD33}"/>
              </a:ext>
            </a:extLst>
          </p:cNvPr>
          <p:cNvPicPr>
            <a:picLocks noChangeAspect="1"/>
          </p:cNvPicPr>
          <p:nvPr/>
        </p:nvPicPr>
        <p:blipFill>
          <a:blip r:embed="rId4"/>
          <a:stretch>
            <a:fillRect/>
          </a:stretch>
        </p:blipFill>
        <p:spPr>
          <a:xfrm>
            <a:off x="11033848" y="136525"/>
            <a:ext cx="1021715" cy="1021715"/>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389151616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xmlns="" id="{21617659-F6A9-4EC8-BB4E-13A6D0CD102C}"/>
              </a:ext>
            </a:extLst>
          </p:cNvPr>
          <p:cNvSpPr>
            <a:spLocks noGrp="1"/>
          </p:cNvSpPr>
          <p:nvPr>
            <p:ph type="sldNum" sz="quarter" idx="11"/>
          </p:nvPr>
        </p:nvSpPr>
        <p:spPr/>
        <p:txBody>
          <a:bodyPr/>
          <a:lstStyle/>
          <a:p>
            <a:fld id="{8699F50C-BE38-4BD0-BA84-9B090E1F2B9B}" type="slidenum">
              <a:rPr lang="en-IN" smtClean="0"/>
              <a:t>6</a:t>
            </a:fld>
            <a:endParaRPr lang="en-IN" dirty="0"/>
          </a:p>
        </p:txBody>
      </p:sp>
      <p:graphicFrame>
        <p:nvGraphicFramePr>
          <p:cNvPr id="9" name="Content Placeholder 10">
            <a:extLst>
              <a:ext uri="{FF2B5EF4-FFF2-40B4-BE49-F238E27FC236}">
                <a16:creationId xmlns:a16="http://schemas.microsoft.com/office/drawing/2014/main" xmlns="" id="{39CBBA39-30DE-4CD4-98D4-AED8F2ACC467}"/>
              </a:ext>
            </a:extLst>
          </p:cNvPr>
          <p:cNvGraphicFramePr>
            <a:graphicFrameLocks/>
          </p:cNvGraphicFramePr>
          <p:nvPr>
            <p:extLst>
              <p:ext uri="{D42A27DB-BD31-4B8C-83A1-F6EECF244321}">
                <p14:modId xmlns:p14="http://schemas.microsoft.com/office/powerpoint/2010/main" val="3276666988"/>
              </p:ext>
            </p:extLst>
          </p:nvPr>
        </p:nvGraphicFramePr>
        <p:xfrm>
          <a:off x="441456" y="985519"/>
          <a:ext cx="10277344" cy="5735955"/>
        </p:xfrm>
        <a:graphic>
          <a:graphicData uri="http://schemas.openxmlformats.org/drawingml/2006/chart">
            <c:chart xmlns:c="http://schemas.openxmlformats.org/drawingml/2006/chart" xmlns:r="http://schemas.openxmlformats.org/officeDocument/2006/relationships" r:id="rId3"/>
          </a:graphicData>
        </a:graphic>
      </p:graphicFrame>
      <p:pic>
        <p:nvPicPr>
          <p:cNvPr id="11" name="Picture 10">
            <a:extLst>
              <a:ext uri="{FF2B5EF4-FFF2-40B4-BE49-F238E27FC236}">
                <a16:creationId xmlns:a16="http://schemas.microsoft.com/office/drawing/2014/main" xmlns="" id="{2536842A-E19A-400C-A7B3-0A5FE0D1AF34}"/>
              </a:ext>
            </a:extLst>
          </p:cNvPr>
          <p:cNvPicPr>
            <a:picLocks noChangeAspect="1"/>
          </p:cNvPicPr>
          <p:nvPr/>
        </p:nvPicPr>
        <p:blipFill>
          <a:blip r:embed="rId4"/>
          <a:stretch>
            <a:fillRect/>
          </a:stretch>
        </p:blipFill>
        <p:spPr>
          <a:xfrm>
            <a:off x="11033848" y="136525"/>
            <a:ext cx="1021715" cy="1021715"/>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97094944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xmlns="" id="{7553D90E-F2EA-4BA1-ACBD-9D3D0EB22C8A}"/>
              </a:ext>
            </a:extLst>
          </p:cNvPr>
          <p:cNvSpPr>
            <a:spLocks noGrp="1"/>
          </p:cNvSpPr>
          <p:nvPr>
            <p:ph type="sldNum" sz="quarter" idx="18"/>
          </p:nvPr>
        </p:nvSpPr>
        <p:spPr/>
        <p:txBody>
          <a:bodyPr/>
          <a:lstStyle/>
          <a:p>
            <a:fld id="{8699F50C-BE38-4BD0-BA84-9B090E1F2B9B}" type="slidenum">
              <a:rPr lang="en-IN" smtClean="0"/>
              <a:pPr/>
              <a:t>7</a:t>
            </a:fld>
            <a:endParaRPr lang="en-IN" dirty="0"/>
          </a:p>
        </p:txBody>
      </p:sp>
      <p:sp>
        <p:nvSpPr>
          <p:cNvPr id="9" name="Title 8">
            <a:extLst>
              <a:ext uri="{FF2B5EF4-FFF2-40B4-BE49-F238E27FC236}">
                <a16:creationId xmlns:a16="http://schemas.microsoft.com/office/drawing/2014/main" xmlns="" id="{0F34C29D-6F7D-4CF1-8CBE-F772051D4A66}"/>
              </a:ext>
            </a:extLst>
          </p:cNvPr>
          <p:cNvSpPr>
            <a:spLocks noGrp="1"/>
          </p:cNvSpPr>
          <p:nvPr>
            <p:ph type="title"/>
          </p:nvPr>
        </p:nvSpPr>
        <p:spPr/>
        <p:txBody>
          <a:bodyPr/>
          <a:lstStyle/>
          <a:p>
            <a:r>
              <a:rPr lang="en-GB" dirty="0"/>
              <a:t>Focus Group </a:t>
            </a:r>
            <a:r>
              <a:rPr lang="en-GB" dirty="0" smtClean="0"/>
              <a:t>Interview Findings</a:t>
            </a:r>
            <a:endParaRPr lang="en-GB" dirty="0"/>
          </a:p>
        </p:txBody>
      </p:sp>
      <p:graphicFrame>
        <p:nvGraphicFramePr>
          <p:cNvPr id="12" name="Content Placeholder 11">
            <a:extLst>
              <a:ext uri="{FF2B5EF4-FFF2-40B4-BE49-F238E27FC236}">
                <a16:creationId xmlns:a16="http://schemas.microsoft.com/office/drawing/2014/main" xmlns="" id="{81DEBB86-587B-464D-8AFA-48407DB04765}"/>
              </a:ext>
            </a:extLst>
          </p:cNvPr>
          <p:cNvGraphicFramePr>
            <a:graphicFrameLocks noGrp="1"/>
          </p:cNvGraphicFramePr>
          <p:nvPr>
            <p:ph idx="1"/>
            <p:extLst>
              <p:ext uri="{D42A27DB-BD31-4B8C-83A1-F6EECF244321}">
                <p14:modId xmlns:p14="http://schemas.microsoft.com/office/powerpoint/2010/main" val="3205555627"/>
              </p:ext>
            </p:extLst>
          </p:nvPr>
        </p:nvGraphicFramePr>
        <p:xfrm>
          <a:off x="519113" y="1671638"/>
          <a:ext cx="10834687" cy="45053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 name="Picture 10">
            <a:extLst>
              <a:ext uri="{FF2B5EF4-FFF2-40B4-BE49-F238E27FC236}">
                <a16:creationId xmlns:a16="http://schemas.microsoft.com/office/drawing/2014/main" xmlns="" id="{8C6F57AB-BC8C-4483-AC7B-A11584B378EA}"/>
              </a:ext>
            </a:extLst>
          </p:cNvPr>
          <p:cNvPicPr>
            <a:picLocks noChangeAspect="1"/>
          </p:cNvPicPr>
          <p:nvPr/>
        </p:nvPicPr>
        <p:blipFill>
          <a:blip r:embed="rId8"/>
          <a:stretch>
            <a:fillRect/>
          </a:stretch>
        </p:blipFill>
        <p:spPr>
          <a:xfrm>
            <a:off x="11033848" y="136525"/>
            <a:ext cx="1021715" cy="1021715"/>
          </a:xfrm>
          <a:prstGeom prst="rect">
            <a:avLst/>
          </a:prstGeom>
          <a:ln>
            <a:noFill/>
          </a:ln>
          <a:effectLst>
            <a:outerShdw blurRad="190500" algn="tl" rotWithShape="0">
              <a:srgbClr val="000000">
                <a:alpha val="70000"/>
              </a:srgbClr>
            </a:outerShdw>
          </a:effectLst>
        </p:spPr>
      </p:pic>
      <p:sp>
        <p:nvSpPr>
          <p:cNvPr id="13" name="TextBox 12">
            <a:extLst>
              <a:ext uri="{FF2B5EF4-FFF2-40B4-BE49-F238E27FC236}">
                <a16:creationId xmlns:a16="http://schemas.microsoft.com/office/drawing/2014/main" xmlns="" id="{B3BA256B-6A08-474A-8645-C229FF04DC63}"/>
              </a:ext>
            </a:extLst>
          </p:cNvPr>
          <p:cNvSpPr txBox="1"/>
          <p:nvPr/>
        </p:nvSpPr>
        <p:spPr>
          <a:xfrm>
            <a:off x="3517900" y="1486972"/>
            <a:ext cx="5334000" cy="400110"/>
          </a:xfrm>
          <a:prstGeom prst="rect">
            <a:avLst/>
          </a:prstGeom>
          <a:noFill/>
        </p:spPr>
        <p:txBody>
          <a:bodyPr wrap="square" rtlCol="0">
            <a:spAutoFit/>
          </a:bodyPr>
          <a:lstStyle/>
          <a:p>
            <a:pPr algn="ctr"/>
            <a:r>
              <a:rPr lang="en-US" sz="2000" b="1" dirty="0">
                <a:solidFill>
                  <a:schemeClr val="bg1"/>
                </a:solidFill>
              </a:rPr>
              <a:t>ACTION MEASURES</a:t>
            </a:r>
          </a:p>
        </p:txBody>
      </p:sp>
    </p:spTree>
    <p:extLst>
      <p:ext uri="{BB962C8B-B14F-4D97-AF65-F5344CB8AC3E}">
        <p14:creationId xmlns:p14="http://schemas.microsoft.com/office/powerpoint/2010/main" val="297370768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xmlns="" id="{B2228214-87DB-4B3A-BD81-9A709A69BAAC}"/>
              </a:ext>
            </a:extLst>
          </p:cNvPr>
          <p:cNvSpPr>
            <a:spLocks noGrp="1"/>
          </p:cNvSpPr>
          <p:nvPr>
            <p:ph type="sldNum" sz="quarter" idx="18"/>
          </p:nvPr>
        </p:nvSpPr>
        <p:spPr/>
        <p:txBody>
          <a:bodyPr/>
          <a:lstStyle/>
          <a:p>
            <a:fld id="{8699F50C-BE38-4BD0-BA84-9B090E1F2B9B}" type="slidenum">
              <a:rPr lang="en-IN" smtClean="0"/>
              <a:pPr/>
              <a:t>8</a:t>
            </a:fld>
            <a:endParaRPr lang="en-IN" dirty="0"/>
          </a:p>
        </p:txBody>
      </p:sp>
      <p:pic>
        <p:nvPicPr>
          <p:cNvPr id="6" name="Picture 5">
            <a:extLst>
              <a:ext uri="{FF2B5EF4-FFF2-40B4-BE49-F238E27FC236}">
                <a16:creationId xmlns:a16="http://schemas.microsoft.com/office/drawing/2014/main" xmlns="" id="{7C1A692F-3078-4B71-A084-B84FEC8BE80A}"/>
              </a:ext>
            </a:extLst>
          </p:cNvPr>
          <p:cNvPicPr>
            <a:picLocks noChangeAspect="1"/>
          </p:cNvPicPr>
          <p:nvPr/>
        </p:nvPicPr>
        <p:blipFill>
          <a:blip r:embed="rId3"/>
          <a:stretch>
            <a:fillRect/>
          </a:stretch>
        </p:blipFill>
        <p:spPr>
          <a:xfrm>
            <a:off x="11033848" y="136525"/>
            <a:ext cx="1021715" cy="1021715"/>
          </a:xfrm>
          <a:prstGeom prst="rect">
            <a:avLst/>
          </a:prstGeom>
          <a:ln>
            <a:noFill/>
          </a:ln>
          <a:effectLst>
            <a:outerShdw blurRad="190500" algn="tl" rotWithShape="0">
              <a:srgbClr val="000000">
                <a:alpha val="70000"/>
              </a:srgbClr>
            </a:outerShdw>
          </a:effectLst>
        </p:spPr>
      </p:pic>
      <p:sp>
        <p:nvSpPr>
          <p:cNvPr id="5" name="TextBox 4"/>
          <p:cNvSpPr txBox="1"/>
          <p:nvPr/>
        </p:nvSpPr>
        <p:spPr>
          <a:xfrm>
            <a:off x="1813302" y="510318"/>
            <a:ext cx="8215529" cy="523220"/>
          </a:xfrm>
          <a:prstGeom prst="rect">
            <a:avLst/>
          </a:prstGeom>
          <a:noFill/>
        </p:spPr>
        <p:txBody>
          <a:bodyPr wrap="square" rtlCol="0">
            <a:spAutoFit/>
          </a:bodyPr>
          <a:lstStyle/>
          <a:p>
            <a:r>
              <a:rPr lang="en-US" sz="2800" dirty="0" smtClean="0">
                <a:solidFill>
                  <a:schemeClr val="bg1"/>
                </a:solidFill>
              </a:rPr>
              <a:t>Correct implementation of BMS system at Tamassa</a:t>
            </a:r>
            <a:endParaRPr lang="en-US" sz="2800" dirty="0">
              <a:solidFill>
                <a:schemeClr val="bg1"/>
              </a:solidFill>
            </a:endParaRPr>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6427" y="1033538"/>
            <a:ext cx="9888009" cy="5505373"/>
          </a:xfrm>
          <a:prstGeom prst="rect">
            <a:avLst/>
          </a:prstGeom>
        </p:spPr>
      </p:pic>
    </p:spTree>
    <p:extLst>
      <p:ext uri="{BB962C8B-B14F-4D97-AF65-F5344CB8AC3E}">
        <p14:creationId xmlns:p14="http://schemas.microsoft.com/office/powerpoint/2010/main" val="99933191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xmlns="" id="{3992BF91-1CA4-4DA0-9289-475AF6F142C8}"/>
              </a:ext>
            </a:extLst>
          </p:cNvPr>
          <p:cNvSpPr>
            <a:spLocks noGrp="1"/>
          </p:cNvSpPr>
          <p:nvPr>
            <p:ph type="sldNum" sz="quarter" idx="18"/>
          </p:nvPr>
        </p:nvSpPr>
        <p:spPr/>
        <p:txBody>
          <a:bodyPr/>
          <a:lstStyle/>
          <a:p>
            <a:fld id="{8699F50C-BE38-4BD0-BA84-9B090E1F2B9B}" type="slidenum">
              <a:rPr lang="en-IN" smtClean="0"/>
              <a:t>9</a:t>
            </a:fld>
            <a:endParaRPr lang="en-IN" dirty="0"/>
          </a:p>
        </p:txBody>
      </p:sp>
      <p:sp>
        <p:nvSpPr>
          <p:cNvPr id="11" name="Title 10">
            <a:extLst>
              <a:ext uri="{FF2B5EF4-FFF2-40B4-BE49-F238E27FC236}">
                <a16:creationId xmlns:a16="http://schemas.microsoft.com/office/drawing/2014/main" xmlns="" id="{A2E9D104-D069-4F71-9860-39107E920998}"/>
              </a:ext>
            </a:extLst>
          </p:cNvPr>
          <p:cNvSpPr>
            <a:spLocks noGrp="1"/>
          </p:cNvSpPr>
          <p:nvPr>
            <p:ph type="title"/>
          </p:nvPr>
        </p:nvSpPr>
        <p:spPr/>
        <p:txBody>
          <a:bodyPr/>
          <a:lstStyle/>
          <a:p>
            <a:r>
              <a:rPr lang="en-GB" dirty="0" smtClean="0"/>
              <a:t>Conclusion</a:t>
            </a:r>
            <a:endParaRPr lang="en-GB" dirty="0"/>
          </a:p>
        </p:txBody>
      </p:sp>
      <p:pic>
        <p:nvPicPr>
          <p:cNvPr id="4" name="Picture 3">
            <a:extLst>
              <a:ext uri="{FF2B5EF4-FFF2-40B4-BE49-F238E27FC236}">
                <a16:creationId xmlns:a16="http://schemas.microsoft.com/office/drawing/2014/main" xmlns="" id="{F3BF9269-9C9A-4A45-8A8E-C5216A57C109}"/>
              </a:ext>
            </a:extLst>
          </p:cNvPr>
          <p:cNvPicPr>
            <a:picLocks noChangeAspect="1"/>
          </p:cNvPicPr>
          <p:nvPr/>
        </p:nvPicPr>
        <p:blipFill>
          <a:blip r:embed="rId3"/>
          <a:stretch>
            <a:fillRect/>
          </a:stretch>
        </p:blipFill>
        <p:spPr>
          <a:xfrm>
            <a:off x="11033848" y="136525"/>
            <a:ext cx="1021715" cy="1021715"/>
          </a:xfrm>
          <a:prstGeom prst="rect">
            <a:avLst/>
          </a:prstGeom>
          <a:ln>
            <a:noFill/>
          </a:ln>
          <a:effectLst>
            <a:outerShdw blurRad="190500" algn="tl" rotWithShape="0">
              <a:srgbClr val="000000">
                <a:alpha val="70000"/>
              </a:srgbClr>
            </a:outerShdw>
          </a:effectLst>
        </p:spPr>
      </p:pic>
      <p:graphicFrame>
        <p:nvGraphicFramePr>
          <p:cNvPr id="15" name="Diagram 14">
            <a:extLst>
              <a:ext uri="{FF2B5EF4-FFF2-40B4-BE49-F238E27FC236}">
                <a16:creationId xmlns:a16="http://schemas.microsoft.com/office/drawing/2014/main" xmlns="" id="{8DA7DA0A-D3C3-48C7-BF9F-E121AD960151}"/>
              </a:ext>
            </a:extLst>
          </p:cNvPr>
          <p:cNvGraphicFramePr/>
          <p:nvPr>
            <p:extLst>
              <p:ext uri="{D42A27DB-BD31-4B8C-83A1-F6EECF244321}">
                <p14:modId xmlns:p14="http://schemas.microsoft.com/office/powerpoint/2010/main" val="4122644858"/>
              </p:ext>
            </p:extLst>
          </p:nvPr>
        </p:nvGraphicFramePr>
        <p:xfrm>
          <a:off x="2040834" y="1158240"/>
          <a:ext cx="9323851" cy="47794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958238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xmlns="" id="{3992BF91-1CA4-4DA0-9289-475AF6F142C8}"/>
              </a:ext>
            </a:extLst>
          </p:cNvPr>
          <p:cNvSpPr>
            <a:spLocks noGrp="1"/>
          </p:cNvSpPr>
          <p:nvPr>
            <p:ph type="sldNum" sz="quarter" idx="18"/>
          </p:nvPr>
        </p:nvSpPr>
        <p:spPr/>
        <p:txBody>
          <a:bodyPr/>
          <a:lstStyle/>
          <a:p>
            <a:fld id="{8699F50C-BE38-4BD0-BA84-9B090E1F2B9B}" type="slidenum">
              <a:rPr lang="en-IN" smtClean="0"/>
              <a:t>10</a:t>
            </a:fld>
            <a:endParaRPr lang="en-IN" dirty="0"/>
          </a:p>
        </p:txBody>
      </p:sp>
      <p:sp>
        <p:nvSpPr>
          <p:cNvPr id="11" name="Title 10">
            <a:extLst>
              <a:ext uri="{FF2B5EF4-FFF2-40B4-BE49-F238E27FC236}">
                <a16:creationId xmlns:a16="http://schemas.microsoft.com/office/drawing/2014/main" xmlns="" id="{A2E9D104-D069-4F71-9860-39107E920998}"/>
              </a:ext>
            </a:extLst>
          </p:cNvPr>
          <p:cNvSpPr>
            <a:spLocks noGrp="1"/>
          </p:cNvSpPr>
          <p:nvPr>
            <p:ph type="title"/>
          </p:nvPr>
        </p:nvSpPr>
        <p:spPr/>
        <p:txBody>
          <a:bodyPr/>
          <a:lstStyle/>
          <a:p>
            <a:r>
              <a:rPr lang="en-GB" dirty="0" smtClean="0"/>
              <a:t>Recommendations</a:t>
            </a:r>
            <a:endParaRPr lang="en-GB" dirty="0"/>
          </a:p>
        </p:txBody>
      </p:sp>
      <p:pic>
        <p:nvPicPr>
          <p:cNvPr id="4" name="Picture 3">
            <a:extLst>
              <a:ext uri="{FF2B5EF4-FFF2-40B4-BE49-F238E27FC236}">
                <a16:creationId xmlns:a16="http://schemas.microsoft.com/office/drawing/2014/main" xmlns="" id="{F3BF9269-9C9A-4A45-8A8E-C5216A57C109}"/>
              </a:ext>
            </a:extLst>
          </p:cNvPr>
          <p:cNvPicPr>
            <a:picLocks noChangeAspect="1"/>
          </p:cNvPicPr>
          <p:nvPr/>
        </p:nvPicPr>
        <p:blipFill>
          <a:blip r:embed="rId3"/>
          <a:stretch>
            <a:fillRect/>
          </a:stretch>
        </p:blipFill>
        <p:spPr>
          <a:xfrm>
            <a:off x="11033848" y="136525"/>
            <a:ext cx="1021715" cy="1021715"/>
          </a:xfrm>
          <a:prstGeom prst="rect">
            <a:avLst/>
          </a:prstGeom>
          <a:ln>
            <a:noFill/>
          </a:ln>
          <a:effectLst>
            <a:outerShdw blurRad="190500" algn="tl" rotWithShape="0">
              <a:srgbClr val="000000">
                <a:alpha val="70000"/>
              </a:srgbClr>
            </a:outerShdw>
          </a:effectLst>
        </p:spPr>
      </p:pic>
      <p:graphicFrame>
        <p:nvGraphicFramePr>
          <p:cNvPr id="15" name="Diagram 14">
            <a:extLst>
              <a:ext uri="{FF2B5EF4-FFF2-40B4-BE49-F238E27FC236}">
                <a16:creationId xmlns:a16="http://schemas.microsoft.com/office/drawing/2014/main" xmlns="" id="{8DA7DA0A-D3C3-48C7-BF9F-E121AD960151}"/>
              </a:ext>
            </a:extLst>
          </p:cNvPr>
          <p:cNvGraphicFramePr/>
          <p:nvPr>
            <p:extLst>
              <p:ext uri="{D42A27DB-BD31-4B8C-83A1-F6EECF244321}">
                <p14:modId xmlns:p14="http://schemas.microsoft.com/office/powerpoint/2010/main" val="599004619"/>
              </p:ext>
            </p:extLst>
          </p:nvPr>
        </p:nvGraphicFramePr>
        <p:xfrm>
          <a:off x="1709530" y="2239617"/>
          <a:ext cx="9655156" cy="369808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7868555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xmlns="" id="{1D4F07D3-0C61-4013-8443-E42CDE2C2CDD}"/>
              </a:ext>
            </a:extLst>
          </p:cNvPr>
          <p:cNvSpPr>
            <a:spLocks noGrp="1"/>
          </p:cNvSpPr>
          <p:nvPr>
            <p:ph type="sldNum" sz="quarter" idx="18"/>
          </p:nvPr>
        </p:nvSpPr>
        <p:spPr/>
        <p:txBody>
          <a:bodyPr/>
          <a:lstStyle/>
          <a:p>
            <a:fld id="{8699F50C-BE38-4BD0-BA84-9B090E1F2B9B}" type="slidenum">
              <a:rPr lang="en-IN" smtClean="0"/>
              <a:t>11</a:t>
            </a:fld>
            <a:endParaRPr lang="en-IN" dirty="0"/>
          </a:p>
        </p:txBody>
      </p:sp>
      <p:sp>
        <p:nvSpPr>
          <p:cNvPr id="4" name="Title 3">
            <a:extLst>
              <a:ext uri="{FF2B5EF4-FFF2-40B4-BE49-F238E27FC236}">
                <a16:creationId xmlns:a16="http://schemas.microsoft.com/office/drawing/2014/main" xmlns="" id="{92E5DBB8-04E3-4231-82BD-C92383606F9B}"/>
              </a:ext>
            </a:extLst>
          </p:cNvPr>
          <p:cNvSpPr>
            <a:spLocks noGrp="1"/>
          </p:cNvSpPr>
          <p:nvPr>
            <p:ph type="title"/>
          </p:nvPr>
        </p:nvSpPr>
        <p:spPr/>
        <p:txBody>
          <a:bodyPr/>
          <a:lstStyle/>
          <a:p>
            <a:r>
              <a:rPr lang="en-GB" dirty="0"/>
              <a:t>Own Learning</a:t>
            </a:r>
          </a:p>
        </p:txBody>
      </p:sp>
      <p:pic>
        <p:nvPicPr>
          <p:cNvPr id="5" name="Picture 4">
            <a:extLst>
              <a:ext uri="{FF2B5EF4-FFF2-40B4-BE49-F238E27FC236}">
                <a16:creationId xmlns:a16="http://schemas.microsoft.com/office/drawing/2014/main" xmlns="" id="{9CDCFD16-857F-41C4-A1E1-F8F67202EAF6}"/>
              </a:ext>
            </a:extLst>
          </p:cNvPr>
          <p:cNvPicPr>
            <a:picLocks noChangeAspect="1"/>
          </p:cNvPicPr>
          <p:nvPr/>
        </p:nvPicPr>
        <p:blipFill>
          <a:blip r:embed="rId3"/>
          <a:stretch>
            <a:fillRect/>
          </a:stretch>
        </p:blipFill>
        <p:spPr>
          <a:xfrm>
            <a:off x="11033848" y="105528"/>
            <a:ext cx="1021715" cy="1021715"/>
          </a:xfrm>
          <a:prstGeom prst="rect">
            <a:avLst/>
          </a:prstGeom>
          <a:ln>
            <a:noFill/>
          </a:ln>
          <a:effectLst>
            <a:outerShdw blurRad="190500" algn="tl" rotWithShape="0">
              <a:srgbClr val="000000">
                <a:alpha val="70000"/>
              </a:srgbClr>
            </a:outerShdw>
          </a:effectLst>
        </p:spPr>
      </p:pic>
      <p:graphicFrame>
        <p:nvGraphicFramePr>
          <p:cNvPr id="7" name="Diagram 6">
            <a:extLst>
              <a:ext uri="{FF2B5EF4-FFF2-40B4-BE49-F238E27FC236}">
                <a16:creationId xmlns:a16="http://schemas.microsoft.com/office/drawing/2014/main" xmlns="" id="{5A53199D-DB11-4503-8754-70715A85AA42}"/>
              </a:ext>
            </a:extLst>
          </p:cNvPr>
          <p:cNvGraphicFramePr/>
          <p:nvPr>
            <p:extLst>
              <p:ext uri="{D42A27DB-BD31-4B8C-83A1-F6EECF244321}">
                <p14:modId xmlns:p14="http://schemas.microsoft.com/office/powerpoint/2010/main" val="2551415565"/>
              </p:ext>
            </p:extLst>
          </p:nvPr>
        </p:nvGraphicFramePr>
        <p:xfrm>
          <a:off x="518678" y="937683"/>
          <a:ext cx="8128000"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3021342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p>
            <a:fld id="{8699F50C-BE38-4BD0-BA84-9B090E1F2B9B}" type="slidenum">
              <a:rPr lang="en-IN" smtClean="0"/>
              <a:t>12</a:t>
            </a:fld>
            <a:endParaRPr lang="en-IN" dirty="0"/>
          </a:p>
        </p:txBody>
      </p:sp>
      <p:sp>
        <p:nvSpPr>
          <p:cNvPr id="4" name="Title 3"/>
          <p:cNvSpPr>
            <a:spLocks noGrp="1"/>
          </p:cNvSpPr>
          <p:nvPr>
            <p:ph type="title"/>
          </p:nvPr>
        </p:nvSpPr>
        <p:spPr>
          <a:xfrm>
            <a:off x="518678" y="3918857"/>
            <a:ext cx="11197700" cy="2190541"/>
          </a:xfrm>
        </p:spPr>
        <p:txBody>
          <a:bodyPr>
            <a:normAutofit/>
          </a:bodyPr>
          <a:lstStyle/>
          <a:p>
            <a:pPr algn="ctr"/>
            <a:r>
              <a:rPr lang="en-US" dirty="0"/>
              <a:t>THANK YOU</a:t>
            </a:r>
            <a:br>
              <a:rPr lang="en-US" dirty="0"/>
            </a:br>
            <a:endParaRPr lang="en-US" dirty="0"/>
          </a:p>
        </p:txBody>
      </p:sp>
      <p:pic>
        <p:nvPicPr>
          <p:cNvPr id="5" name="Picture 4" descr="C:\Users\ravisen.ramma\Desktop\SUNMECH-BANNER-3.jpg"/>
          <p:cNvPicPr/>
          <p:nvPr/>
        </p:nvPicPr>
        <p:blipFill>
          <a:blip r:embed="rId2">
            <a:extLst>
              <a:ext uri="{28A0092B-C50C-407E-A947-70E740481C1C}">
                <a14:useLocalDpi xmlns:a14="http://schemas.microsoft.com/office/drawing/2010/main" val="0"/>
              </a:ext>
            </a:extLst>
          </a:blip>
          <a:srcRect/>
          <a:stretch>
            <a:fillRect/>
          </a:stretch>
        </p:blipFill>
        <p:spPr bwMode="auto">
          <a:xfrm>
            <a:off x="0" y="-12945"/>
            <a:ext cx="12191999" cy="3808326"/>
          </a:xfrm>
          <a:prstGeom prst="rect">
            <a:avLst/>
          </a:prstGeom>
          <a:noFill/>
          <a:ln>
            <a:noFill/>
          </a:ln>
        </p:spPr>
      </p:pic>
      <p:pic>
        <p:nvPicPr>
          <p:cNvPr id="6" name="Picture 5">
            <a:extLst>
              <a:ext uri="{FF2B5EF4-FFF2-40B4-BE49-F238E27FC236}">
                <a16:creationId xmlns:a16="http://schemas.microsoft.com/office/drawing/2014/main" xmlns="" id="{9CDCFD16-857F-41C4-A1E1-F8F67202EAF6}"/>
              </a:ext>
            </a:extLst>
          </p:cNvPr>
          <p:cNvPicPr>
            <a:picLocks noChangeAspect="1"/>
          </p:cNvPicPr>
          <p:nvPr/>
        </p:nvPicPr>
        <p:blipFill>
          <a:blip r:embed="rId3"/>
          <a:stretch>
            <a:fillRect/>
          </a:stretch>
        </p:blipFill>
        <p:spPr>
          <a:xfrm>
            <a:off x="11033848" y="105528"/>
            <a:ext cx="1021715" cy="1021715"/>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3185027957"/>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Custom 13">
      <a:dk1>
        <a:srgbClr val="3F3F3F"/>
      </a:dk1>
      <a:lt1>
        <a:srgbClr val="FFFFFF"/>
      </a:lt1>
      <a:dk2>
        <a:srgbClr val="F2F2F2"/>
      </a:dk2>
      <a:lt2>
        <a:srgbClr val="A5A5A5"/>
      </a:lt2>
      <a:accent1>
        <a:srgbClr val="00194C"/>
      </a:accent1>
      <a:accent2>
        <a:srgbClr val="EAB200"/>
      </a:accent2>
      <a:accent3>
        <a:srgbClr val="F2F2F2"/>
      </a:accent3>
      <a:accent4>
        <a:srgbClr val="954F72"/>
      </a:accent4>
      <a:accent5>
        <a:srgbClr val="00843B"/>
      </a:accent5>
      <a:accent6>
        <a:srgbClr val="014067"/>
      </a:accent6>
      <a:hlink>
        <a:srgbClr val="00194C"/>
      </a:hlink>
      <a:folHlink>
        <a:srgbClr val="954F72"/>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rk-03 Presentation Layout_CA -v6.potx" id="{9FD5D463-2B33-42F3-81B0-0B3C3C07F674}" vid="{A96E6666-7943-4E22-B401-67432B4C0C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Hexagon presentation dark</Template>
  <TotalTime>0</TotalTime>
  <Words>954</Words>
  <Application>Microsoft Office PowerPoint</Application>
  <PresentationFormat>Widescreen</PresentationFormat>
  <Paragraphs>115</Paragraphs>
  <Slides>12</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Arial</vt:lpstr>
      <vt:lpstr>Arial Black</vt:lpstr>
      <vt:lpstr>Calibri</vt:lpstr>
      <vt:lpstr>Calibri Light</vt:lpstr>
      <vt:lpstr>CiscoSans ExtraLight</vt:lpstr>
      <vt:lpstr>Gill Sans SemiBold</vt:lpstr>
      <vt:lpstr>Times New Roman</vt:lpstr>
      <vt:lpstr>Office Theme</vt:lpstr>
      <vt:lpstr>Ascertaining the value of a Building Management System to drive efficient energy usage </vt:lpstr>
      <vt:lpstr> Aim &amp; objective</vt:lpstr>
      <vt:lpstr>METHODOLOGY </vt:lpstr>
      <vt:lpstr>Focus group with Manser Saxon &amp; Sotratech company</vt:lpstr>
      <vt:lpstr> FINDINGS </vt:lpstr>
      <vt:lpstr>PowerPoint Presentation</vt:lpstr>
      <vt:lpstr>Focus Group Interview Findings</vt:lpstr>
      <vt:lpstr>PowerPoint Presentation</vt:lpstr>
      <vt:lpstr>Conclusion</vt:lpstr>
      <vt:lpstr>Recommendations</vt:lpstr>
      <vt:lpstr>Own Learning</vt:lpstr>
      <vt:lpstr>THANK YOU </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2019-04-03T12:56:50Z</dcterms:created>
  <dcterms:modified xsi:type="dcterms:W3CDTF">2019-04-22T19:22:45Z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42aa342-8706-4288-bd11-ebb85995028c_Enabled">
    <vt:lpwstr>True</vt:lpwstr>
  </property>
  <property fmtid="{D5CDD505-2E9C-101B-9397-08002B2CF9AE}" pid="3" name="MSIP_Label_f42aa342-8706-4288-bd11-ebb85995028c_SiteId">
    <vt:lpwstr>72f988bf-86f1-41af-91ab-2d7cd011db47</vt:lpwstr>
  </property>
  <property fmtid="{D5CDD505-2E9C-101B-9397-08002B2CF9AE}" pid="4" name="MSIP_Label_f42aa342-8706-4288-bd11-ebb85995028c_Owner">
    <vt:lpwstr>v-abdarl@microsoft.com</vt:lpwstr>
  </property>
  <property fmtid="{D5CDD505-2E9C-101B-9397-08002B2CF9AE}" pid="5" name="MSIP_Label_f42aa342-8706-4288-bd11-ebb85995028c_SetDate">
    <vt:lpwstr>2018-08-01T18:19:24.2566460Z</vt:lpwstr>
  </property>
  <property fmtid="{D5CDD505-2E9C-101B-9397-08002B2CF9AE}" pid="6" name="MSIP_Label_f42aa342-8706-4288-bd11-ebb85995028c_Name">
    <vt:lpwstr>General</vt:lpwstr>
  </property>
  <property fmtid="{D5CDD505-2E9C-101B-9397-08002B2CF9AE}" pid="7" name="MSIP_Label_f42aa342-8706-4288-bd11-ebb85995028c_Application">
    <vt:lpwstr>Microsoft Azure Information Protection</vt:lpwstr>
  </property>
  <property fmtid="{D5CDD505-2E9C-101B-9397-08002B2CF9AE}" pid="8" name="MSIP_Label_f42aa342-8706-4288-bd11-ebb85995028c_Extended_MSFT_Method">
    <vt:lpwstr>Automatic</vt:lpwstr>
  </property>
  <property fmtid="{D5CDD505-2E9C-101B-9397-08002B2CF9AE}" pid="9" name="Sensitivity">
    <vt:lpwstr>General</vt:lpwstr>
  </property>
</Properties>
</file>