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0.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5.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57" r:id="rId3"/>
    <p:sldId id="266" r:id="rId4"/>
    <p:sldId id="267" r:id="rId5"/>
    <p:sldId id="273" r:id="rId6"/>
    <p:sldId id="269" r:id="rId7"/>
    <p:sldId id="258" r:id="rId8"/>
    <p:sldId id="259" r:id="rId9"/>
    <p:sldId id="260" r:id="rId10"/>
    <p:sldId id="261" r:id="rId11"/>
    <p:sldId id="262" r:id="rId12"/>
    <p:sldId id="263" r:id="rId13"/>
    <p:sldId id="264" r:id="rId14"/>
    <p:sldId id="265" r:id="rId15"/>
    <p:sldId id="274" r:id="rId16"/>
    <p:sldId id="270" r:id="rId17"/>
    <p:sldId id="272" r:id="rId18"/>
    <p:sldId id="27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5581" autoAdjust="0"/>
  </p:normalViewPr>
  <p:slideViewPr>
    <p:cSldViewPr snapToGrid="0">
      <p:cViewPr varScale="1">
        <p:scale>
          <a:sx n="48" d="100"/>
          <a:sy n="48" d="100"/>
        </p:scale>
        <p:origin x="2030" y="48"/>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3.xml.rels><?xml version="1.0" encoding="UTF-8" standalone="yes"?>
<Relationships xmlns="http://schemas.openxmlformats.org/package/2006/relationships"><Relationship Id="rId1" Type="http://schemas.openxmlformats.org/officeDocument/2006/relationships/image" Target="../media/image9.png"/></Relationships>
</file>

<file path=ppt/diagrams/_rels/drawing13.xml.rels><?xml version="1.0" encoding="UTF-8" standalone="yes"?>
<Relationships xmlns="http://schemas.openxmlformats.org/package/2006/relationships"><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2E1B0F-63EB-4378-9E97-83CBEB07C925}"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IN"/>
        </a:p>
      </dgm:t>
    </dgm:pt>
    <dgm:pt modelId="{DD35A044-68CB-4D70-90F1-47013DF32836}">
      <dgm:prSet/>
      <dgm:spPr/>
      <dgm:t>
        <a:bodyPr/>
        <a:lstStyle/>
        <a:p>
          <a:r>
            <a:rPr lang="en-IN"/>
            <a:t>The impact of technology on workplace learning and development is tremendous:</a:t>
          </a:r>
        </a:p>
      </dgm:t>
    </dgm:pt>
    <dgm:pt modelId="{C9BBFB9E-7C31-44B5-A281-CC3B1E8F588B}" type="parTrans" cxnId="{EB74E4D4-6C4C-483A-B868-6A1D9B6F425F}">
      <dgm:prSet/>
      <dgm:spPr/>
      <dgm:t>
        <a:bodyPr/>
        <a:lstStyle/>
        <a:p>
          <a:endParaRPr lang="en-IN"/>
        </a:p>
      </dgm:t>
    </dgm:pt>
    <dgm:pt modelId="{37A20BDF-F22F-4CD0-A2FA-D56A57B5923F}" type="sibTrans" cxnId="{EB74E4D4-6C4C-483A-B868-6A1D9B6F425F}">
      <dgm:prSet/>
      <dgm:spPr/>
      <dgm:t>
        <a:bodyPr/>
        <a:lstStyle/>
        <a:p>
          <a:endParaRPr lang="en-IN"/>
        </a:p>
      </dgm:t>
    </dgm:pt>
    <dgm:pt modelId="{9554AA52-AC1D-443A-B566-27FE97D83745}">
      <dgm:prSet custT="1"/>
      <dgm:spPr/>
      <dgm:t>
        <a:bodyPr/>
        <a:lstStyle/>
        <a:p>
          <a:pPr algn="ctr"/>
          <a:r>
            <a:rPr lang="en-IN" sz="1600" dirty="0"/>
            <a:t>The digital tools and platforms have been changing the way we train the workers.</a:t>
          </a:r>
        </a:p>
      </dgm:t>
    </dgm:pt>
    <dgm:pt modelId="{2E9590E9-B728-4D05-93C8-A1DF76368BCB}" type="parTrans" cxnId="{209DEEFD-8B7E-424B-B9FD-6FF9341D812A}">
      <dgm:prSet/>
      <dgm:spPr/>
      <dgm:t>
        <a:bodyPr/>
        <a:lstStyle/>
        <a:p>
          <a:endParaRPr lang="en-IN"/>
        </a:p>
      </dgm:t>
    </dgm:pt>
    <dgm:pt modelId="{DFC13E33-0137-4943-9F7F-05F6BD6F8054}" type="sibTrans" cxnId="{209DEEFD-8B7E-424B-B9FD-6FF9341D812A}">
      <dgm:prSet/>
      <dgm:spPr/>
      <dgm:t>
        <a:bodyPr/>
        <a:lstStyle/>
        <a:p>
          <a:endParaRPr lang="en-IN"/>
        </a:p>
      </dgm:t>
    </dgm:pt>
    <dgm:pt modelId="{8BFED23F-CEE2-42DC-AB1E-46379FFA5ADE}">
      <dgm:prSet custT="1"/>
      <dgm:spPr/>
      <dgm:t>
        <a:bodyPr/>
        <a:lstStyle/>
        <a:p>
          <a:pPr algn="ctr"/>
          <a:r>
            <a:rPr lang="en-IN" sz="1600" dirty="0"/>
            <a:t>E-learning is being added to or supplanting traditional classroom training </a:t>
          </a: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600" dirty="0"/>
            <a:t>Roll and Wylie 2019)</a:t>
          </a:r>
          <a:r>
            <a:rPr lang="en-IN" sz="1600" dirty="0" smtClean="0"/>
            <a:t>.</a:t>
          </a:r>
          <a:endParaRPr lang="en-IN" sz="1600" dirty="0"/>
        </a:p>
      </dgm:t>
    </dgm:pt>
    <dgm:pt modelId="{28E02912-73B5-4495-B404-2DFBEDF7B733}" type="parTrans" cxnId="{6B3D63E8-D9BD-4FFB-8680-42A58DCC21ED}">
      <dgm:prSet/>
      <dgm:spPr/>
      <dgm:t>
        <a:bodyPr/>
        <a:lstStyle/>
        <a:p>
          <a:endParaRPr lang="en-IN"/>
        </a:p>
      </dgm:t>
    </dgm:pt>
    <dgm:pt modelId="{70213B52-0834-4EE2-9993-64AE64A1D2F2}" type="sibTrans" cxnId="{6B3D63E8-D9BD-4FFB-8680-42A58DCC21ED}">
      <dgm:prSet/>
      <dgm:spPr/>
      <dgm:t>
        <a:bodyPr/>
        <a:lstStyle/>
        <a:p>
          <a:endParaRPr lang="en-IN"/>
        </a:p>
      </dgm:t>
    </dgm:pt>
    <dgm:pt modelId="{EB3F6849-2421-484E-8BCF-B8CE6A223B83}">
      <dgm:prSet/>
      <dgm:spPr/>
      <dgm:t>
        <a:bodyPr/>
        <a:lstStyle/>
        <a:p>
          <a:r>
            <a:rPr lang="en-IN"/>
            <a:t>Enhances more productive, efficient, and interesting learning:</a:t>
          </a:r>
        </a:p>
      </dgm:t>
    </dgm:pt>
    <dgm:pt modelId="{A7FC0CA5-A11F-4A57-98C6-DD69BF83A7CE}" type="parTrans" cxnId="{79F625E2-0015-442A-A3E3-1FC172CD87CF}">
      <dgm:prSet/>
      <dgm:spPr/>
      <dgm:t>
        <a:bodyPr/>
        <a:lstStyle/>
        <a:p>
          <a:endParaRPr lang="en-IN"/>
        </a:p>
      </dgm:t>
    </dgm:pt>
    <dgm:pt modelId="{512882BA-C664-4A99-82CF-9C3976CD4061}" type="sibTrans" cxnId="{79F625E2-0015-442A-A3E3-1FC172CD87CF}">
      <dgm:prSet/>
      <dgm:spPr/>
      <dgm:t>
        <a:bodyPr/>
        <a:lstStyle/>
        <a:p>
          <a:endParaRPr lang="en-IN"/>
        </a:p>
      </dgm:t>
    </dgm:pt>
    <dgm:pt modelId="{B06D053D-CCA3-4150-9A57-A802C7AEACC6}">
      <dgm:prSet/>
      <dgm:spPr/>
      <dgm:t>
        <a:bodyPr/>
        <a:lstStyle/>
        <a:p>
          <a:pPr algn="ctr"/>
          <a:r>
            <a:rPr lang="en-IN" dirty="0"/>
            <a:t>With technology, training can be provided in a shorter time and with less cost.</a:t>
          </a:r>
        </a:p>
      </dgm:t>
    </dgm:pt>
    <dgm:pt modelId="{9EA25417-7C0D-425E-BB2A-4AB6752D992A}" type="parTrans" cxnId="{9125634E-8413-42B9-AD7F-41F8DD9C6C4A}">
      <dgm:prSet/>
      <dgm:spPr/>
      <dgm:t>
        <a:bodyPr/>
        <a:lstStyle/>
        <a:p>
          <a:endParaRPr lang="en-IN"/>
        </a:p>
      </dgm:t>
    </dgm:pt>
    <dgm:pt modelId="{EC33AE91-226B-4C0E-BB8B-EFEA2E0C0999}" type="sibTrans" cxnId="{9125634E-8413-42B9-AD7F-41F8DD9C6C4A}">
      <dgm:prSet/>
      <dgm:spPr/>
      <dgm:t>
        <a:bodyPr/>
        <a:lstStyle/>
        <a:p>
          <a:endParaRPr lang="en-IN"/>
        </a:p>
      </dgm:t>
    </dgm:pt>
    <dgm:pt modelId="{BE040FA8-6BEF-4109-A474-663D141746AF}">
      <dgm:prSet/>
      <dgm:spPr/>
      <dgm:t>
        <a:bodyPr/>
        <a:lstStyle/>
        <a:p>
          <a:pPr algn="ctr"/>
          <a:r>
            <a:rPr lang="en-IN" dirty="0"/>
            <a:t>Training is available on-demand, on any device, and from any location.</a:t>
          </a:r>
        </a:p>
      </dgm:t>
    </dgm:pt>
    <dgm:pt modelId="{A92C7701-6561-42DD-8FFE-31296310BDFC}" type="parTrans" cxnId="{C588988F-BAD4-4704-A0B6-664448ED8D21}">
      <dgm:prSet/>
      <dgm:spPr/>
      <dgm:t>
        <a:bodyPr/>
        <a:lstStyle/>
        <a:p>
          <a:endParaRPr lang="en-IN"/>
        </a:p>
      </dgm:t>
    </dgm:pt>
    <dgm:pt modelId="{1D1B89C8-5750-46F4-92E5-233D66AE908B}" type="sibTrans" cxnId="{C588988F-BAD4-4704-A0B6-664448ED8D21}">
      <dgm:prSet/>
      <dgm:spPr/>
      <dgm:t>
        <a:bodyPr/>
        <a:lstStyle/>
        <a:p>
          <a:endParaRPr lang="en-IN"/>
        </a:p>
      </dgm:t>
    </dgm:pt>
    <dgm:pt modelId="{7115B5B5-FB89-4173-83FE-1668B92C9196}">
      <dgm:prSet/>
      <dgm:spPr/>
      <dgm:t>
        <a:bodyPr/>
        <a:lstStyle/>
        <a:p>
          <a:pPr algn="ctr"/>
          <a:r>
            <a:rPr lang="en-IN" dirty="0"/>
            <a:t>Interactive multimedia and simulations make the learning experience more interesting and effective (Gupta et al., 2022</a:t>
          </a:r>
          <a:r>
            <a:rPr lang="en-IN" dirty="0" smtClean="0"/>
            <a:t>).</a:t>
          </a:r>
          <a:endParaRPr lang="en-IN" dirty="0"/>
        </a:p>
      </dgm:t>
    </dgm:pt>
    <dgm:pt modelId="{A2B3ED30-7E3A-4760-A298-09DE8946BD75}" type="parTrans" cxnId="{7554B070-72EE-4703-A867-8CE0FE71898B}">
      <dgm:prSet/>
      <dgm:spPr/>
      <dgm:t>
        <a:bodyPr/>
        <a:lstStyle/>
        <a:p>
          <a:endParaRPr lang="en-IN"/>
        </a:p>
      </dgm:t>
    </dgm:pt>
    <dgm:pt modelId="{C3781528-E5AB-4C06-ACC2-0EE34F15E3AF}" type="sibTrans" cxnId="{7554B070-72EE-4703-A867-8CE0FE71898B}">
      <dgm:prSet/>
      <dgm:spPr/>
      <dgm:t>
        <a:bodyPr/>
        <a:lstStyle/>
        <a:p>
          <a:endParaRPr lang="en-IN"/>
        </a:p>
      </dgm:t>
    </dgm:pt>
    <dgm:pt modelId="{A8963AFF-A0FE-408A-9533-918317969B16}">
      <dgm:prSet custT="1"/>
      <dgm:spPr/>
      <dgm:t>
        <a:bodyPr/>
        <a:lstStyle/>
        <a:p>
          <a:pPr algn="ctr"/>
          <a:r>
            <a:rPr lang="en-IN" sz="1600" dirty="0" smtClean="0"/>
            <a:t>The digital age has transformed how organizations manage remote worker performance.</a:t>
          </a:r>
          <a:endParaRPr lang="en-IN" sz="1600" dirty="0"/>
        </a:p>
      </dgm:t>
    </dgm:pt>
    <dgm:pt modelId="{30D34A05-2580-4C15-B929-022F632FA8BB}" type="parTrans" cxnId="{19EF8FAD-9FE0-467B-B52D-33C3B14D3499}">
      <dgm:prSet/>
      <dgm:spPr/>
      <dgm:t>
        <a:bodyPr/>
        <a:lstStyle/>
        <a:p>
          <a:endParaRPr lang="en-US"/>
        </a:p>
      </dgm:t>
    </dgm:pt>
    <dgm:pt modelId="{9B5669D8-2823-446A-8A93-3536BF1949DB}" type="sibTrans" cxnId="{19EF8FAD-9FE0-467B-B52D-33C3B14D3499}">
      <dgm:prSet/>
      <dgm:spPr/>
      <dgm:t>
        <a:bodyPr/>
        <a:lstStyle/>
        <a:p>
          <a:endParaRPr lang="en-US"/>
        </a:p>
      </dgm:t>
    </dgm:pt>
    <dgm:pt modelId="{B510A05A-E6BA-471F-8E66-613D6807C3DA}">
      <dgm:prSet/>
      <dgm:spPr/>
      <dgm:t>
        <a:bodyPr/>
        <a:lstStyle/>
        <a:p>
          <a:pPr algn="ctr"/>
          <a:r>
            <a:rPr lang="en-IN" dirty="0" smtClean="0"/>
            <a:t>With 40% of adults in Great Britain working remotely (</a:t>
          </a:r>
          <a:r>
            <a:rPr lang="en-IN" dirty="0" err="1" smtClean="0"/>
            <a:t>Anakpo</a:t>
          </a:r>
          <a:r>
            <a:rPr lang="en-IN" dirty="0" smtClean="0"/>
            <a:t> et al., 2023), technology bridges the gap created by physical distance.</a:t>
          </a:r>
          <a:endParaRPr lang="en-IN" dirty="0"/>
        </a:p>
      </dgm:t>
    </dgm:pt>
    <dgm:pt modelId="{FDEC16C4-162A-4FEC-9F95-166C020207EA}" type="parTrans" cxnId="{D01EFCD0-19D6-4297-9E65-F5B239E74DB8}">
      <dgm:prSet/>
      <dgm:spPr/>
      <dgm:t>
        <a:bodyPr/>
        <a:lstStyle/>
        <a:p>
          <a:endParaRPr lang="en-US"/>
        </a:p>
      </dgm:t>
    </dgm:pt>
    <dgm:pt modelId="{6247FBD9-B092-4A75-B9DB-9CF7EF662162}" type="sibTrans" cxnId="{D01EFCD0-19D6-4297-9E65-F5B239E74DB8}">
      <dgm:prSet/>
      <dgm:spPr/>
      <dgm:t>
        <a:bodyPr/>
        <a:lstStyle/>
        <a:p>
          <a:endParaRPr lang="en-US"/>
        </a:p>
      </dgm:t>
    </dgm:pt>
    <dgm:pt modelId="{BC192C15-B926-4366-92B0-3FDB32C07E08}">
      <dgm:prSet/>
      <dgm:spPr/>
      <dgm:t>
        <a:bodyPr/>
        <a:lstStyle/>
        <a:p>
          <a:r>
            <a:rPr lang="en-IN" dirty="0" smtClean="0"/>
            <a:t>Tools such as performance management platforms, communication systems, and analytics dashboards play a central role.</a:t>
          </a:r>
          <a:br>
            <a:rPr lang="en-IN" dirty="0" smtClean="0"/>
          </a:br>
          <a:endParaRPr lang="en-US" dirty="0"/>
        </a:p>
      </dgm:t>
    </dgm:pt>
    <dgm:pt modelId="{9F4AF831-CBC7-478F-87E7-A46179D8FC00}" type="parTrans" cxnId="{793FE3D8-2774-421E-A8CE-2E6CED3A79AA}">
      <dgm:prSet/>
      <dgm:spPr/>
      <dgm:t>
        <a:bodyPr/>
        <a:lstStyle/>
        <a:p>
          <a:endParaRPr lang="en-US"/>
        </a:p>
      </dgm:t>
    </dgm:pt>
    <dgm:pt modelId="{5F368F0C-AD7C-48AD-B5B7-2C9F1512578A}" type="sibTrans" cxnId="{793FE3D8-2774-421E-A8CE-2E6CED3A79AA}">
      <dgm:prSet/>
      <dgm:spPr/>
      <dgm:t>
        <a:bodyPr/>
        <a:lstStyle/>
        <a:p>
          <a:endParaRPr lang="en-US"/>
        </a:p>
      </dgm:t>
    </dgm:pt>
    <dgm:pt modelId="{778250D1-A4BD-4AD1-B4DE-3F638611DCB5}" type="pres">
      <dgm:prSet presAssocID="{1E2E1B0F-63EB-4378-9E97-83CBEB07C925}" presName="Name0" presStyleCnt="0">
        <dgm:presLayoutVars>
          <dgm:dir/>
          <dgm:animLvl val="lvl"/>
          <dgm:resizeHandles val="exact"/>
        </dgm:presLayoutVars>
      </dgm:prSet>
      <dgm:spPr/>
      <dgm:t>
        <a:bodyPr/>
        <a:lstStyle/>
        <a:p>
          <a:endParaRPr lang="en-US"/>
        </a:p>
      </dgm:t>
    </dgm:pt>
    <dgm:pt modelId="{93B0016A-633F-45E8-A3F3-49FE86CDE5A5}" type="pres">
      <dgm:prSet presAssocID="{DD35A044-68CB-4D70-90F1-47013DF32836}" presName="composite" presStyleCnt="0"/>
      <dgm:spPr/>
    </dgm:pt>
    <dgm:pt modelId="{7E08BFF8-98C5-4611-B4BA-30795E06A4AF}" type="pres">
      <dgm:prSet presAssocID="{DD35A044-68CB-4D70-90F1-47013DF32836}" presName="parTx" presStyleLbl="alignNode1" presStyleIdx="0" presStyleCnt="2">
        <dgm:presLayoutVars>
          <dgm:chMax val="0"/>
          <dgm:chPref val="0"/>
          <dgm:bulletEnabled val="1"/>
        </dgm:presLayoutVars>
      </dgm:prSet>
      <dgm:spPr/>
      <dgm:t>
        <a:bodyPr/>
        <a:lstStyle/>
        <a:p>
          <a:endParaRPr lang="en-US"/>
        </a:p>
      </dgm:t>
    </dgm:pt>
    <dgm:pt modelId="{CD39BA65-20F6-4BD5-B8FB-EC74885DE33D}" type="pres">
      <dgm:prSet presAssocID="{DD35A044-68CB-4D70-90F1-47013DF32836}" presName="desTx" presStyleLbl="alignAccFollowNode1" presStyleIdx="0" presStyleCnt="2">
        <dgm:presLayoutVars>
          <dgm:bulletEnabled val="1"/>
        </dgm:presLayoutVars>
      </dgm:prSet>
      <dgm:spPr/>
      <dgm:t>
        <a:bodyPr/>
        <a:lstStyle/>
        <a:p>
          <a:endParaRPr lang="en-US"/>
        </a:p>
      </dgm:t>
    </dgm:pt>
    <dgm:pt modelId="{F40CDA5D-44EA-4DBD-A496-D41B5BBE6706}" type="pres">
      <dgm:prSet presAssocID="{37A20BDF-F22F-4CD0-A2FA-D56A57B5923F}" presName="space" presStyleCnt="0"/>
      <dgm:spPr/>
    </dgm:pt>
    <dgm:pt modelId="{92E038DA-2B0E-4AFF-A01C-3DC6CEED1FB0}" type="pres">
      <dgm:prSet presAssocID="{EB3F6849-2421-484E-8BCF-B8CE6A223B83}" presName="composite" presStyleCnt="0"/>
      <dgm:spPr/>
    </dgm:pt>
    <dgm:pt modelId="{4A6BE205-9A82-47DE-B96D-35AEA26B517A}" type="pres">
      <dgm:prSet presAssocID="{EB3F6849-2421-484E-8BCF-B8CE6A223B83}" presName="parTx" presStyleLbl="alignNode1" presStyleIdx="1" presStyleCnt="2">
        <dgm:presLayoutVars>
          <dgm:chMax val="0"/>
          <dgm:chPref val="0"/>
          <dgm:bulletEnabled val="1"/>
        </dgm:presLayoutVars>
      </dgm:prSet>
      <dgm:spPr/>
      <dgm:t>
        <a:bodyPr/>
        <a:lstStyle/>
        <a:p>
          <a:endParaRPr lang="en-US"/>
        </a:p>
      </dgm:t>
    </dgm:pt>
    <dgm:pt modelId="{69D9B4D8-19EF-4582-8B32-833BEC45D198}" type="pres">
      <dgm:prSet presAssocID="{EB3F6849-2421-484E-8BCF-B8CE6A223B83}" presName="desTx" presStyleLbl="alignAccFollowNode1" presStyleIdx="1" presStyleCnt="2">
        <dgm:presLayoutVars>
          <dgm:bulletEnabled val="1"/>
        </dgm:presLayoutVars>
      </dgm:prSet>
      <dgm:spPr/>
      <dgm:t>
        <a:bodyPr/>
        <a:lstStyle/>
        <a:p>
          <a:endParaRPr lang="en-US"/>
        </a:p>
      </dgm:t>
    </dgm:pt>
  </dgm:ptLst>
  <dgm:cxnLst>
    <dgm:cxn modelId="{B4E96447-7443-48AC-BF73-6F00663F5B8E}" type="presOf" srcId="{A8963AFF-A0FE-408A-9533-918317969B16}" destId="{CD39BA65-20F6-4BD5-B8FB-EC74885DE33D}" srcOrd="0" destOrd="2" presId="urn:microsoft.com/office/officeart/2005/8/layout/hList1"/>
    <dgm:cxn modelId="{D01EFCD0-19D6-4297-9E65-F5B239E74DB8}" srcId="{EB3F6849-2421-484E-8BCF-B8CE6A223B83}" destId="{B510A05A-E6BA-471F-8E66-613D6807C3DA}" srcOrd="3" destOrd="0" parTransId="{FDEC16C4-162A-4FEC-9F95-166C020207EA}" sibTransId="{6247FBD9-B092-4A75-B9DB-9CF7EF662162}"/>
    <dgm:cxn modelId="{28F3C764-C65F-4151-A8D0-54EAE65C6B7A}" type="presOf" srcId="{9554AA52-AC1D-443A-B566-27FE97D83745}" destId="{CD39BA65-20F6-4BD5-B8FB-EC74885DE33D}" srcOrd="0" destOrd="0" presId="urn:microsoft.com/office/officeart/2005/8/layout/hList1"/>
    <dgm:cxn modelId="{C588988F-BAD4-4704-A0B6-664448ED8D21}" srcId="{EB3F6849-2421-484E-8BCF-B8CE6A223B83}" destId="{BE040FA8-6BEF-4109-A474-663D141746AF}" srcOrd="1" destOrd="0" parTransId="{A92C7701-6561-42DD-8FFE-31296310BDFC}" sibTransId="{1D1B89C8-5750-46F4-92E5-233D66AE908B}"/>
    <dgm:cxn modelId="{1C7A3218-E532-49CF-B241-913FFCBD6F6A}" type="presOf" srcId="{DD35A044-68CB-4D70-90F1-47013DF32836}" destId="{7E08BFF8-98C5-4611-B4BA-30795E06A4AF}" srcOrd="0" destOrd="0" presId="urn:microsoft.com/office/officeart/2005/8/layout/hList1"/>
    <dgm:cxn modelId="{EB74E4D4-6C4C-483A-B868-6A1D9B6F425F}" srcId="{1E2E1B0F-63EB-4378-9E97-83CBEB07C925}" destId="{DD35A044-68CB-4D70-90F1-47013DF32836}" srcOrd="0" destOrd="0" parTransId="{C9BBFB9E-7C31-44B5-A281-CC3B1E8F588B}" sibTransId="{37A20BDF-F22F-4CD0-A2FA-D56A57B5923F}"/>
    <dgm:cxn modelId="{4C12B9EC-8FD0-40A2-9C49-E6F9666429D3}" type="presOf" srcId="{B510A05A-E6BA-471F-8E66-613D6807C3DA}" destId="{69D9B4D8-19EF-4582-8B32-833BEC45D198}" srcOrd="0" destOrd="3" presId="urn:microsoft.com/office/officeart/2005/8/layout/hList1"/>
    <dgm:cxn modelId="{209DEEFD-8B7E-424B-B9FD-6FF9341D812A}" srcId="{DD35A044-68CB-4D70-90F1-47013DF32836}" destId="{9554AA52-AC1D-443A-B566-27FE97D83745}" srcOrd="0" destOrd="0" parTransId="{2E9590E9-B728-4D05-93C8-A1DF76368BCB}" sibTransId="{DFC13E33-0137-4943-9F7F-05F6BD6F8054}"/>
    <dgm:cxn modelId="{7554B070-72EE-4703-A867-8CE0FE71898B}" srcId="{EB3F6849-2421-484E-8BCF-B8CE6A223B83}" destId="{7115B5B5-FB89-4173-83FE-1668B92C9196}" srcOrd="2" destOrd="0" parTransId="{A2B3ED30-7E3A-4760-A298-09DE8946BD75}" sibTransId="{C3781528-E5AB-4C06-ACC2-0EE34F15E3AF}"/>
    <dgm:cxn modelId="{90CF2E5F-6726-4E78-A665-62DE90B3D5B3}" type="presOf" srcId="{B06D053D-CCA3-4150-9A57-A802C7AEACC6}" destId="{69D9B4D8-19EF-4582-8B32-833BEC45D198}" srcOrd="0" destOrd="0" presId="urn:microsoft.com/office/officeart/2005/8/layout/hList1"/>
    <dgm:cxn modelId="{6B3D63E8-D9BD-4FFB-8680-42A58DCC21ED}" srcId="{DD35A044-68CB-4D70-90F1-47013DF32836}" destId="{8BFED23F-CEE2-42DC-AB1E-46379FFA5ADE}" srcOrd="1" destOrd="0" parTransId="{28E02912-73B5-4495-B404-2DFBEDF7B733}" sibTransId="{70213B52-0834-4EE2-9993-64AE64A1D2F2}"/>
    <dgm:cxn modelId="{36350175-2D46-459B-9734-ADCF592430F0}" type="presOf" srcId="{EB3F6849-2421-484E-8BCF-B8CE6A223B83}" destId="{4A6BE205-9A82-47DE-B96D-35AEA26B517A}" srcOrd="0" destOrd="0" presId="urn:microsoft.com/office/officeart/2005/8/layout/hList1"/>
    <dgm:cxn modelId="{55F68094-FE61-4DBA-873E-CE891F910DF8}" type="presOf" srcId="{7115B5B5-FB89-4173-83FE-1668B92C9196}" destId="{69D9B4D8-19EF-4582-8B32-833BEC45D198}" srcOrd="0" destOrd="2" presId="urn:microsoft.com/office/officeart/2005/8/layout/hList1"/>
    <dgm:cxn modelId="{9125634E-8413-42B9-AD7F-41F8DD9C6C4A}" srcId="{EB3F6849-2421-484E-8BCF-B8CE6A223B83}" destId="{B06D053D-CCA3-4150-9A57-A802C7AEACC6}" srcOrd="0" destOrd="0" parTransId="{9EA25417-7C0D-425E-BB2A-4AB6752D992A}" sibTransId="{EC33AE91-226B-4C0E-BB8B-EFEA2E0C0999}"/>
    <dgm:cxn modelId="{AD7B42ED-5E72-40F8-9B13-F9F1ECA8B69C}" type="presOf" srcId="{BC192C15-B926-4366-92B0-3FDB32C07E08}" destId="{69D9B4D8-19EF-4582-8B32-833BEC45D198}" srcOrd="0" destOrd="4" presId="urn:microsoft.com/office/officeart/2005/8/layout/hList1"/>
    <dgm:cxn modelId="{793FE3D8-2774-421E-A8CE-2E6CED3A79AA}" srcId="{EB3F6849-2421-484E-8BCF-B8CE6A223B83}" destId="{BC192C15-B926-4366-92B0-3FDB32C07E08}" srcOrd="4" destOrd="0" parTransId="{9F4AF831-CBC7-478F-87E7-A46179D8FC00}" sibTransId="{5F368F0C-AD7C-48AD-B5B7-2C9F1512578A}"/>
    <dgm:cxn modelId="{8BB60CBC-2DD9-41C7-BC34-2B4FF3C8C025}" type="presOf" srcId="{1E2E1B0F-63EB-4378-9E97-83CBEB07C925}" destId="{778250D1-A4BD-4AD1-B4DE-3F638611DCB5}" srcOrd="0" destOrd="0" presId="urn:microsoft.com/office/officeart/2005/8/layout/hList1"/>
    <dgm:cxn modelId="{79F625E2-0015-442A-A3E3-1FC172CD87CF}" srcId="{1E2E1B0F-63EB-4378-9E97-83CBEB07C925}" destId="{EB3F6849-2421-484E-8BCF-B8CE6A223B83}" srcOrd="1" destOrd="0" parTransId="{A7FC0CA5-A11F-4A57-98C6-DD69BF83A7CE}" sibTransId="{512882BA-C664-4A99-82CF-9C3976CD4061}"/>
    <dgm:cxn modelId="{6A6594B2-8568-41B3-894B-5D909031E106}" type="presOf" srcId="{BE040FA8-6BEF-4109-A474-663D141746AF}" destId="{69D9B4D8-19EF-4582-8B32-833BEC45D198}" srcOrd="0" destOrd="1" presId="urn:microsoft.com/office/officeart/2005/8/layout/hList1"/>
    <dgm:cxn modelId="{85CF6EEF-678D-413B-9334-8B65D5975371}" type="presOf" srcId="{8BFED23F-CEE2-42DC-AB1E-46379FFA5ADE}" destId="{CD39BA65-20F6-4BD5-B8FB-EC74885DE33D}" srcOrd="0" destOrd="1" presId="urn:microsoft.com/office/officeart/2005/8/layout/hList1"/>
    <dgm:cxn modelId="{19EF8FAD-9FE0-467B-B52D-33C3B14D3499}" srcId="{DD35A044-68CB-4D70-90F1-47013DF32836}" destId="{A8963AFF-A0FE-408A-9533-918317969B16}" srcOrd="2" destOrd="0" parTransId="{30D34A05-2580-4C15-B929-022F632FA8BB}" sibTransId="{9B5669D8-2823-446A-8A93-3536BF1949DB}"/>
    <dgm:cxn modelId="{9096139C-EDEF-4474-BC07-7B28ABCAD828}" type="presParOf" srcId="{778250D1-A4BD-4AD1-B4DE-3F638611DCB5}" destId="{93B0016A-633F-45E8-A3F3-49FE86CDE5A5}" srcOrd="0" destOrd="0" presId="urn:microsoft.com/office/officeart/2005/8/layout/hList1"/>
    <dgm:cxn modelId="{1C16F642-A7BE-4F32-BC7B-D6D4725A0976}" type="presParOf" srcId="{93B0016A-633F-45E8-A3F3-49FE86CDE5A5}" destId="{7E08BFF8-98C5-4611-B4BA-30795E06A4AF}" srcOrd="0" destOrd="0" presId="urn:microsoft.com/office/officeart/2005/8/layout/hList1"/>
    <dgm:cxn modelId="{B1C84C77-B0AC-441E-9CB9-7A0C0610543A}" type="presParOf" srcId="{93B0016A-633F-45E8-A3F3-49FE86CDE5A5}" destId="{CD39BA65-20F6-4BD5-B8FB-EC74885DE33D}" srcOrd="1" destOrd="0" presId="urn:microsoft.com/office/officeart/2005/8/layout/hList1"/>
    <dgm:cxn modelId="{2D3832EA-C2EA-4ECF-BF4D-8FEF0070C901}" type="presParOf" srcId="{778250D1-A4BD-4AD1-B4DE-3F638611DCB5}" destId="{F40CDA5D-44EA-4DBD-A496-D41B5BBE6706}" srcOrd="1" destOrd="0" presId="urn:microsoft.com/office/officeart/2005/8/layout/hList1"/>
    <dgm:cxn modelId="{A09093F2-0251-4028-95D7-1B8FF10F74BD}" type="presParOf" srcId="{778250D1-A4BD-4AD1-B4DE-3F638611DCB5}" destId="{92E038DA-2B0E-4AFF-A01C-3DC6CEED1FB0}" srcOrd="2" destOrd="0" presId="urn:microsoft.com/office/officeart/2005/8/layout/hList1"/>
    <dgm:cxn modelId="{684FC11B-A1D4-46ED-B31D-9A64AF30F9FA}" type="presParOf" srcId="{92E038DA-2B0E-4AFF-A01C-3DC6CEED1FB0}" destId="{4A6BE205-9A82-47DE-B96D-35AEA26B517A}" srcOrd="0" destOrd="0" presId="urn:microsoft.com/office/officeart/2005/8/layout/hList1"/>
    <dgm:cxn modelId="{A39408B9-C845-4D0A-87C6-0A06097AE3DB}" type="presParOf" srcId="{92E038DA-2B0E-4AFF-A01C-3DC6CEED1FB0}" destId="{69D9B4D8-19EF-4582-8B32-833BEC45D198}"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D4F0D7-8619-4383-A35B-7F04D3F33520}"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IN"/>
        </a:p>
      </dgm:t>
    </dgm:pt>
    <dgm:pt modelId="{EAF90156-D123-4DFA-9FEB-5A0EBB675347}">
      <dgm:prSet/>
      <dgm:spPr/>
      <dgm:t>
        <a:bodyPr/>
        <a:lstStyle/>
        <a:p>
          <a:r>
            <a:rPr lang="en-IN" dirty="0"/>
            <a:t>Technology allows continuous access to training materials.</a:t>
          </a:r>
        </a:p>
      </dgm:t>
    </dgm:pt>
    <dgm:pt modelId="{F46C276B-6BAA-4C24-B83D-EAF00D82E047}" type="parTrans" cxnId="{95412C04-507D-4288-8C98-EA63FF9414E9}">
      <dgm:prSet/>
      <dgm:spPr/>
      <dgm:t>
        <a:bodyPr/>
        <a:lstStyle/>
        <a:p>
          <a:endParaRPr lang="en-IN"/>
        </a:p>
      </dgm:t>
    </dgm:pt>
    <dgm:pt modelId="{10DE3042-2512-4B09-904B-D183FAF91E10}" type="sibTrans" cxnId="{95412C04-507D-4288-8C98-EA63FF9414E9}">
      <dgm:prSet/>
      <dgm:spPr/>
      <dgm:t>
        <a:bodyPr/>
        <a:lstStyle/>
        <a:p>
          <a:endParaRPr lang="en-IN"/>
        </a:p>
      </dgm:t>
    </dgm:pt>
    <dgm:pt modelId="{9D3CA553-D5EA-4AF2-B859-FC6349216C2E}">
      <dgm:prSet/>
      <dgm:spPr/>
      <dgm:t>
        <a:bodyPr/>
        <a:lstStyle/>
        <a:p>
          <a:r>
            <a:rPr lang="en-IN" dirty="0"/>
            <a:t>Learners are aware to train according to their own pace, whenever they want.</a:t>
          </a:r>
        </a:p>
      </dgm:t>
    </dgm:pt>
    <dgm:pt modelId="{2C01D86B-E5DE-4581-97E3-C5449F573D90}" type="parTrans" cxnId="{2DDCBEF7-FBA8-457F-9A5F-1ED602E798BC}">
      <dgm:prSet/>
      <dgm:spPr/>
      <dgm:t>
        <a:bodyPr/>
        <a:lstStyle/>
        <a:p>
          <a:endParaRPr lang="en-IN"/>
        </a:p>
      </dgm:t>
    </dgm:pt>
    <dgm:pt modelId="{D65BE91B-4274-4522-9542-35338FE2A412}" type="sibTrans" cxnId="{2DDCBEF7-FBA8-457F-9A5F-1ED602E798BC}">
      <dgm:prSet/>
      <dgm:spPr/>
      <dgm:t>
        <a:bodyPr/>
        <a:lstStyle/>
        <a:p>
          <a:endParaRPr lang="en-IN"/>
        </a:p>
      </dgm:t>
    </dgm:pt>
    <dgm:pt modelId="{DF0456A8-823A-4967-AD5A-D3E62C4D94C1}">
      <dgm:prSet/>
      <dgm:spPr/>
      <dgm:t>
        <a:bodyPr/>
        <a:lstStyle/>
        <a:p>
          <a:r>
            <a:rPr lang="en-IN" dirty="0"/>
            <a:t>Mobile-compatible courses enable learning on-the-run (Agarwal &amp; Karahanna 2020).</a:t>
          </a:r>
        </a:p>
      </dgm:t>
    </dgm:pt>
    <dgm:pt modelId="{BBE90EEA-7E64-4481-A666-15D2986C1FC6}" type="parTrans" cxnId="{98CB90BA-4330-4F34-A6AF-EFFAB6966B3A}">
      <dgm:prSet/>
      <dgm:spPr/>
      <dgm:t>
        <a:bodyPr/>
        <a:lstStyle/>
        <a:p>
          <a:endParaRPr lang="en-IN"/>
        </a:p>
      </dgm:t>
    </dgm:pt>
    <dgm:pt modelId="{CEEE2A29-6DAA-4FA9-A638-CF45BA754A54}" type="sibTrans" cxnId="{98CB90BA-4330-4F34-A6AF-EFFAB6966B3A}">
      <dgm:prSet/>
      <dgm:spPr/>
      <dgm:t>
        <a:bodyPr/>
        <a:lstStyle/>
        <a:p>
          <a:endParaRPr lang="en-IN"/>
        </a:p>
      </dgm:t>
    </dgm:pt>
    <dgm:pt modelId="{C6925F21-BF24-442D-A0BD-2A6EEC90827A}">
      <dgm:prSet/>
      <dgm:spPr/>
      <dgm:t>
        <a:bodyPr/>
        <a:lstStyle/>
        <a:p>
          <a:r>
            <a:rPr lang="en-IN" dirty="0"/>
            <a:t>Offers training for remote and distributed workforces. </a:t>
          </a:r>
        </a:p>
      </dgm:t>
    </dgm:pt>
    <dgm:pt modelId="{38D28B72-475F-48F2-A225-6EBD123663A3}" type="parTrans" cxnId="{8E6367A3-F54D-4D83-BBB9-B34F2B4FB01F}">
      <dgm:prSet/>
      <dgm:spPr/>
      <dgm:t>
        <a:bodyPr/>
        <a:lstStyle/>
        <a:p>
          <a:endParaRPr lang="en-IN"/>
        </a:p>
      </dgm:t>
    </dgm:pt>
    <dgm:pt modelId="{7EC7B049-0164-4F67-B0F0-1D7A27545ACE}" type="sibTrans" cxnId="{8E6367A3-F54D-4D83-BBB9-B34F2B4FB01F}">
      <dgm:prSet/>
      <dgm:spPr/>
      <dgm:t>
        <a:bodyPr/>
        <a:lstStyle/>
        <a:p>
          <a:endParaRPr lang="en-IN"/>
        </a:p>
      </dgm:t>
    </dgm:pt>
    <dgm:pt modelId="{0059BA35-DA90-401E-9AB4-E44598691AD1}" type="pres">
      <dgm:prSet presAssocID="{43D4F0D7-8619-4383-A35B-7F04D3F33520}" presName="Name0" presStyleCnt="0">
        <dgm:presLayoutVars>
          <dgm:dir/>
          <dgm:resizeHandles val="exact"/>
        </dgm:presLayoutVars>
      </dgm:prSet>
      <dgm:spPr/>
      <dgm:t>
        <a:bodyPr/>
        <a:lstStyle/>
        <a:p>
          <a:endParaRPr lang="en-US"/>
        </a:p>
      </dgm:t>
    </dgm:pt>
    <dgm:pt modelId="{04C919C4-DB09-48AE-95E1-E3662D6EA4EB}" type="pres">
      <dgm:prSet presAssocID="{43D4F0D7-8619-4383-A35B-7F04D3F33520}" presName="arrow" presStyleLbl="bgShp" presStyleIdx="0" presStyleCnt="1"/>
      <dgm:spPr/>
      <dgm:t>
        <a:bodyPr/>
        <a:lstStyle/>
        <a:p>
          <a:endParaRPr lang="en-US"/>
        </a:p>
      </dgm:t>
    </dgm:pt>
    <dgm:pt modelId="{0FB5575F-6ADF-47E7-A94B-F0793669CDD4}" type="pres">
      <dgm:prSet presAssocID="{43D4F0D7-8619-4383-A35B-7F04D3F33520}" presName="points" presStyleCnt="0"/>
      <dgm:spPr/>
    </dgm:pt>
    <dgm:pt modelId="{A3A36F94-D5D3-435B-A9C1-3E088F0D625A}" type="pres">
      <dgm:prSet presAssocID="{EAF90156-D123-4DFA-9FEB-5A0EBB675347}" presName="compositeA" presStyleCnt="0"/>
      <dgm:spPr/>
    </dgm:pt>
    <dgm:pt modelId="{DF226723-9210-4232-848D-6BAC73DF666F}" type="pres">
      <dgm:prSet presAssocID="{EAF90156-D123-4DFA-9FEB-5A0EBB675347}" presName="textA" presStyleLbl="revTx" presStyleIdx="0" presStyleCnt="4">
        <dgm:presLayoutVars>
          <dgm:bulletEnabled val="1"/>
        </dgm:presLayoutVars>
      </dgm:prSet>
      <dgm:spPr/>
      <dgm:t>
        <a:bodyPr/>
        <a:lstStyle/>
        <a:p>
          <a:endParaRPr lang="en-US"/>
        </a:p>
      </dgm:t>
    </dgm:pt>
    <dgm:pt modelId="{EC20C558-E223-4DB7-95DD-6D2144D2F513}" type="pres">
      <dgm:prSet presAssocID="{EAF90156-D123-4DFA-9FEB-5A0EBB675347}" presName="circleA" presStyleLbl="node1" presStyleIdx="0" presStyleCnt="4"/>
      <dgm:spPr/>
    </dgm:pt>
    <dgm:pt modelId="{F933363B-B948-4990-A338-EF503AA80C29}" type="pres">
      <dgm:prSet presAssocID="{EAF90156-D123-4DFA-9FEB-5A0EBB675347}" presName="spaceA" presStyleCnt="0"/>
      <dgm:spPr/>
    </dgm:pt>
    <dgm:pt modelId="{551CA978-CDE4-4D90-90B1-A33A2B3B9CED}" type="pres">
      <dgm:prSet presAssocID="{10DE3042-2512-4B09-904B-D183FAF91E10}" presName="space" presStyleCnt="0"/>
      <dgm:spPr/>
    </dgm:pt>
    <dgm:pt modelId="{040D07A9-CED3-41D8-ADAC-AAD86F091217}" type="pres">
      <dgm:prSet presAssocID="{9D3CA553-D5EA-4AF2-B859-FC6349216C2E}" presName="compositeB" presStyleCnt="0"/>
      <dgm:spPr/>
    </dgm:pt>
    <dgm:pt modelId="{00CB6FD6-A76A-4E06-8300-AD8253AD0EB3}" type="pres">
      <dgm:prSet presAssocID="{9D3CA553-D5EA-4AF2-B859-FC6349216C2E}" presName="textB" presStyleLbl="revTx" presStyleIdx="1" presStyleCnt="4" custLinFactNeighborX="-63653">
        <dgm:presLayoutVars>
          <dgm:bulletEnabled val="1"/>
        </dgm:presLayoutVars>
      </dgm:prSet>
      <dgm:spPr/>
      <dgm:t>
        <a:bodyPr/>
        <a:lstStyle/>
        <a:p>
          <a:endParaRPr lang="en-US"/>
        </a:p>
      </dgm:t>
    </dgm:pt>
    <dgm:pt modelId="{EFA2B426-521C-464A-BF8C-70703A5463CB}" type="pres">
      <dgm:prSet presAssocID="{9D3CA553-D5EA-4AF2-B859-FC6349216C2E}" presName="circleB" presStyleLbl="node1" presStyleIdx="1" presStyleCnt="4" custLinFactX="-193159" custLinFactNeighborX="-200000"/>
      <dgm:spPr/>
    </dgm:pt>
    <dgm:pt modelId="{4B049041-2B1B-411B-A7F9-B86C08F41B95}" type="pres">
      <dgm:prSet presAssocID="{9D3CA553-D5EA-4AF2-B859-FC6349216C2E}" presName="spaceB" presStyleCnt="0"/>
      <dgm:spPr/>
    </dgm:pt>
    <dgm:pt modelId="{6D4CABCC-ACDE-4158-A8B9-2E66A706E780}" type="pres">
      <dgm:prSet presAssocID="{D65BE91B-4274-4522-9542-35338FE2A412}" presName="space" presStyleCnt="0"/>
      <dgm:spPr/>
    </dgm:pt>
    <dgm:pt modelId="{E2756FCF-6753-4C92-8120-D8982881CE96}" type="pres">
      <dgm:prSet presAssocID="{DF0456A8-823A-4967-AD5A-D3E62C4D94C1}" presName="compositeA" presStyleCnt="0"/>
      <dgm:spPr/>
    </dgm:pt>
    <dgm:pt modelId="{EB1F6595-2B44-41A4-8FE2-FEEBCA88674E}" type="pres">
      <dgm:prSet presAssocID="{DF0456A8-823A-4967-AD5A-D3E62C4D94C1}" presName="textA" presStyleLbl="revTx" presStyleIdx="2" presStyleCnt="4" custLinFactX="-1368" custLinFactNeighborX="-100000">
        <dgm:presLayoutVars>
          <dgm:bulletEnabled val="1"/>
        </dgm:presLayoutVars>
      </dgm:prSet>
      <dgm:spPr/>
      <dgm:t>
        <a:bodyPr/>
        <a:lstStyle/>
        <a:p>
          <a:endParaRPr lang="en-US"/>
        </a:p>
      </dgm:t>
    </dgm:pt>
    <dgm:pt modelId="{EF080615-E56A-4A45-8FBE-9533F53DA3D4}" type="pres">
      <dgm:prSet presAssocID="{DF0456A8-823A-4967-AD5A-D3E62C4D94C1}" presName="circleA" presStyleLbl="node1" presStyleIdx="2" presStyleCnt="4" custLinFactX="-300000" custLinFactNeighborX="-350274" custLinFactNeighborY="2656"/>
      <dgm:spPr/>
    </dgm:pt>
    <dgm:pt modelId="{180553FF-52EC-4A1A-A268-A3E4EC352D6B}" type="pres">
      <dgm:prSet presAssocID="{DF0456A8-823A-4967-AD5A-D3E62C4D94C1}" presName="spaceA" presStyleCnt="0"/>
      <dgm:spPr/>
    </dgm:pt>
    <dgm:pt modelId="{D27ABA56-3D6B-42ED-871E-D881480024AE}" type="pres">
      <dgm:prSet presAssocID="{CEEE2A29-6DAA-4FA9-A638-CF45BA754A54}" presName="space" presStyleCnt="0"/>
      <dgm:spPr/>
    </dgm:pt>
    <dgm:pt modelId="{CA009A76-E154-4790-A4B5-2B4672CD4F2B}" type="pres">
      <dgm:prSet presAssocID="{C6925F21-BF24-442D-A0BD-2A6EEC90827A}" presName="compositeB" presStyleCnt="0"/>
      <dgm:spPr/>
    </dgm:pt>
    <dgm:pt modelId="{059A5E15-FBCB-4C57-895A-400D4DC204EA}" type="pres">
      <dgm:prSet presAssocID="{C6925F21-BF24-442D-A0BD-2A6EEC90827A}" presName="textB" presStyleLbl="revTx" presStyleIdx="3" presStyleCnt="4" custLinFactX="-46266" custLinFactNeighborX="-100000" custLinFactNeighborY="-664">
        <dgm:presLayoutVars>
          <dgm:bulletEnabled val="1"/>
        </dgm:presLayoutVars>
      </dgm:prSet>
      <dgm:spPr/>
      <dgm:t>
        <a:bodyPr/>
        <a:lstStyle/>
        <a:p>
          <a:endParaRPr lang="en-US"/>
        </a:p>
      </dgm:t>
    </dgm:pt>
    <dgm:pt modelId="{42108B8E-2A29-4A63-BFF2-B961246DD3ED}" type="pres">
      <dgm:prSet presAssocID="{C6925F21-BF24-442D-A0BD-2A6EEC90827A}" presName="circleB" presStyleLbl="node1" presStyleIdx="3" presStyleCnt="4" custLinFactX="-400000" custLinFactNeighborX="-499367" custLinFactNeighborY="0"/>
      <dgm:spPr/>
      <dgm:t>
        <a:bodyPr/>
        <a:lstStyle/>
        <a:p>
          <a:endParaRPr lang="en-US"/>
        </a:p>
      </dgm:t>
    </dgm:pt>
    <dgm:pt modelId="{32F5808F-03E1-4370-A414-11F48C57147C}" type="pres">
      <dgm:prSet presAssocID="{C6925F21-BF24-442D-A0BD-2A6EEC90827A}" presName="spaceB" presStyleCnt="0"/>
      <dgm:spPr/>
    </dgm:pt>
  </dgm:ptLst>
  <dgm:cxnLst>
    <dgm:cxn modelId="{2DDCBEF7-FBA8-457F-9A5F-1ED602E798BC}" srcId="{43D4F0D7-8619-4383-A35B-7F04D3F33520}" destId="{9D3CA553-D5EA-4AF2-B859-FC6349216C2E}" srcOrd="1" destOrd="0" parTransId="{2C01D86B-E5DE-4581-97E3-C5449F573D90}" sibTransId="{D65BE91B-4274-4522-9542-35338FE2A412}"/>
    <dgm:cxn modelId="{B2C0FD84-7EA5-4F6E-97EF-4311229C37D7}" type="presOf" srcId="{43D4F0D7-8619-4383-A35B-7F04D3F33520}" destId="{0059BA35-DA90-401E-9AB4-E44598691AD1}" srcOrd="0" destOrd="0" presId="urn:microsoft.com/office/officeart/2005/8/layout/hProcess11"/>
    <dgm:cxn modelId="{98CB90BA-4330-4F34-A6AF-EFFAB6966B3A}" srcId="{43D4F0D7-8619-4383-A35B-7F04D3F33520}" destId="{DF0456A8-823A-4967-AD5A-D3E62C4D94C1}" srcOrd="2" destOrd="0" parTransId="{BBE90EEA-7E64-4481-A666-15D2986C1FC6}" sibTransId="{CEEE2A29-6DAA-4FA9-A638-CF45BA754A54}"/>
    <dgm:cxn modelId="{CB8FA1B4-A31B-4E53-8026-971D1410D126}" type="presOf" srcId="{9D3CA553-D5EA-4AF2-B859-FC6349216C2E}" destId="{00CB6FD6-A76A-4E06-8300-AD8253AD0EB3}" srcOrd="0" destOrd="0" presId="urn:microsoft.com/office/officeart/2005/8/layout/hProcess11"/>
    <dgm:cxn modelId="{95412C04-507D-4288-8C98-EA63FF9414E9}" srcId="{43D4F0D7-8619-4383-A35B-7F04D3F33520}" destId="{EAF90156-D123-4DFA-9FEB-5A0EBB675347}" srcOrd="0" destOrd="0" parTransId="{F46C276B-6BAA-4C24-B83D-EAF00D82E047}" sibTransId="{10DE3042-2512-4B09-904B-D183FAF91E10}"/>
    <dgm:cxn modelId="{8E6367A3-F54D-4D83-BBB9-B34F2B4FB01F}" srcId="{43D4F0D7-8619-4383-A35B-7F04D3F33520}" destId="{C6925F21-BF24-442D-A0BD-2A6EEC90827A}" srcOrd="3" destOrd="0" parTransId="{38D28B72-475F-48F2-A225-6EBD123663A3}" sibTransId="{7EC7B049-0164-4F67-B0F0-1D7A27545ACE}"/>
    <dgm:cxn modelId="{ECE8F313-8FE4-40AC-9B52-02264B6FBF1E}" type="presOf" srcId="{C6925F21-BF24-442D-A0BD-2A6EEC90827A}" destId="{059A5E15-FBCB-4C57-895A-400D4DC204EA}" srcOrd="0" destOrd="0" presId="urn:microsoft.com/office/officeart/2005/8/layout/hProcess11"/>
    <dgm:cxn modelId="{C5F3DE61-6031-4CBB-9245-27A9FC03AF0F}" type="presOf" srcId="{DF0456A8-823A-4967-AD5A-D3E62C4D94C1}" destId="{EB1F6595-2B44-41A4-8FE2-FEEBCA88674E}" srcOrd="0" destOrd="0" presId="urn:microsoft.com/office/officeart/2005/8/layout/hProcess11"/>
    <dgm:cxn modelId="{2CD61156-B232-463F-BBF3-F8008E2721EE}" type="presOf" srcId="{EAF90156-D123-4DFA-9FEB-5A0EBB675347}" destId="{DF226723-9210-4232-848D-6BAC73DF666F}" srcOrd="0" destOrd="0" presId="urn:microsoft.com/office/officeart/2005/8/layout/hProcess11"/>
    <dgm:cxn modelId="{864C51AF-EBE4-47D0-9DAF-A52E528C7BFE}" type="presParOf" srcId="{0059BA35-DA90-401E-9AB4-E44598691AD1}" destId="{04C919C4-DB09-48AE-95E1-E3662D6EA4EB}" srcOrd="0" destOrd="0" presId="urn:microsoft.com/office/officeart/2005/8/layout/hProcess11"/>
    <dgm:cxn modelId="{3B4ACD66-FC66-4F5D-BA70-0F3C305FE67E}" type="presParOf" srcId="{0059BA35-DA90-401E-9AB4-E44598691AD1}" destId="{0FB5575F-6ADF-47E7-A94B-F0793669CDD4}" srcOrd="1" destOrd="0" presId="urn:microsoft.com/office/officeart/2005/8/layout/hProcess11"/>
    <dgm:cxn modelId="{AB033230-8635-4414-AE03-85B9750F787D}" type="presParOf" srcId="{0FB5575F-6ADF-47E7-A94B-F0793669CDD4}" destId="{A3A36F94-D5D3-435B-A9C1-3E088F0D625A}" srcOrd="0" destOrd="0" presId="urn:microsoft.com/office/officeart/2005/8/layout/hProcess11"/>
    <dgm:cxn modelId="{BB91E822-831D-49DB-9240-5718FF47149B}" type="presParOf" srcId="{A3A36F94-D5D3-435B-A9C1-3E088F0D625A}" destId="{DF226723-9210-4232-848D-6BAC73DF666F}" srcOrd="0" destOrd="0" presId="urn:microsoft.com/office/officeart/2005/8/layout/hProcess11"/>
    <dgm:cxn modelId="{CDE482AD-0B22-42D0-A5F2-18C8E7327ACE}" type="presParOf" srcId="{A3A36F94-D5D3-435B-A9C1-3E088F0D625A}" destId="{EC20C558-E223-4DB7-95DD-6D2144D2F513}" srcOrd="1" destOrd="0" presId="urn:microsoft.com/office/officeart/2005/8/layout/hProcess11"/>
    <dgm:cxn modelId="{079816F6-B25F-46A2-9562-B8551AD59972}" type="presParOf" srcId="{A3A36F94-D5D3-435B-A9C1-3E088F0D625A}" destId="{F933363B-B948-4990-A338-EF503AA80C29}" srcOrd="2" destOrd="0" presId="urn:microsoft.com/office/officeart/2005/8/layout/hProcess11"/>
    <dgm:cxn modelId="{CEDDBFA7-833E-48B0-8D48-4F4FA7537BEE}" type="presParOf" srcId="{0FB5575F-6ADF-47E7-A94B-F0793669CDD4}" destId="{551CA978-CDE4-4D90-90B1-A33A2B3B9CED}" srcOrd="1" destOrd="0" presId="urn:microsoft.com/office/officeart/2005/8/layout/hProcess11"/>
    <dgm:cxn modelId="{B802BBBE-CC9D-4111-A4C8-03A2E9E815C4}" type="presParOf" srcId="{0FB5575F-6ADF-47E7-A94B-F0793669CDD4}" destId="{040D07A9-CED3-41D8-ADAC-AAD86F091217}" srcOrd="2" destOrd="0" presId="urn:microsoft.com/office/officeart/2005/8/layout/hProcess11"/>
    <dgm:cxn modelId="{326E2C1A-751C-4C1F-8A28-F778DAD5F0EA}" type="presParOf" srcId="{040D07A9-CED3-41D8-ADAC-AAD86F091217}" destId="{00CB6FD6-A76A-4E06-8300-AD8253AD0EB3}" srcOrd="0" destOrd="0" presId="urn:microsoft.com/office/officeart/2005/8/layout/hProcess11"/>
    <dgm:cxn modelId="{85EF7814-125E-4D3E-BF48-FAB2F5806EC3}" type="presParOf" srcId="{040D07A9-CED3-41D8-ADAC-AAD86F091217}" destId="{EFA2B426-521C-464A-BF8C-70703A5463CB}" srcOrd="1" destOrd="0" presId="urn:microsoft.com/office/officeart/2005/8/layout/hProcess11"/>
    <dgm:cxn modelId="{D1E7730F-47B0-4147-8E12-910640A335EF}" type="presParOf" srcId="{040D07A9-CED3-41D8-ADAC-AAD86F091217}" destId="{4B049041-2B1B-411B-A7F9-B86C08F41B95}" srcOrd="2" destOrd="0" presId="urn:microsoft.com/office/officeart/2005/8/layout/hProcess11"/>
    <dgm:cxn modelId="{F35D6E5F-C6A5-4AD3-A916-7B6F2CCAA64E}" type="presParOf" srcId="{0FB5575F-6ADF-47E7-A94B-F0793669CDD4}" destId="{6D4CABCC-ACDE-4158-A8B9-2E66A706E780}" srcOrd="3" destOrd="0" presId="urn:microsoft.com/office/officeart/2005/8/layout/hProcess11"/>
    <dgm:cxn modelId="{FB04C5C3-C8CC-4957-9307-9A9D1415A295}" type="presParOf" srcId="{0FB5575F-6ADF-47E7-A94B-F0793669CDD4}" destId="{E2756FCF-6753-4C92-8120-D8982881CE96}" srcOrd="4" destOrd="0" presId="urn:microsoft.com/office/officeart/2005/8/layout/hProcess11"/>
    <dgm:cxn modelId="{7D93950E-47E2-4C9E-8D78-244974177BAC}" type="presParOf" srcId="{E2756FCF-6753-4C92-8120-D8982881CE96}" destId="{EB1F6595-2B44-41A4-8FE2-FEEBCA88674E}" srcOrd="0" destOrd="0" presId="urn:microsoft.com/office/officeart/2005/8/layout/hProcess11"/>
    <dgm:cxn modelId="{4CB3EF26-5289-4ED9-9FB3-9E95B061A6F8}" type="presParOf" srcId="{E2756FCF-6753-4C92-8120-D8982881CE96}" destId="{EF080615-E56A-4A45-8FBE-9533F53DA3D4}" srcOrd="1" destOrd="0" presId="urn:microsoft.com/office/officeart/2005/8/layout/hProcess11"/>
    <dgm:cxn modelId="{0C33BDE2-A1ED-44B0-96EF-061E5768F05A}" type="presParOf" srcId="{E2756FCF-6753-4C92-8120-D8982881CE96}" destId="{180553FF-52EC-4A1A-A268-A3E4EC352D6B}" srcOrd="2" destOrd="0" presId="urn:microsoft.com/office/officeart/2005/8/layout/hProcess11"/>
    <dgm:cxn modelId="{05458468-5726-4546-B7F9-177AC60CE5DF}" type="presParOf" srcId="{0FB5575F-6ADF-47E7-A94B-F0793669CDD4}" destId="{D27ABA56-3D6B-42ED-871E-D881480024AE}" srcOrd="5" destOrd="0" presId="urn:microsoft.com/office/officeart/2005/8/layout/hProcess11"/>
    <dgm:cxn modelId="{CA8AC5C7-6691-418E-81D2-14DE7D039FFD}" type="presParOf" srcId="{0FB5575F-6ADF-47E7-A94B-F0793669CDD4}" destId="{CA009A76-E154-4790-A4B5-2B4672CD4F2B}" srcOrd="6" destOrd="0" presId="urn:microsoft.com/office/officeart/2005/8/layout/hProcess11"/>
    <dgm:cxn modelId="{A011335E-05DA-458B-B560-6EECF13E5506}" type="presParOf" srcId="{CA009A76-E154-4790-A4B5-2B4672CD4F2B}" destId="{059A5E15-FBCB-4C57-895A-400D4DC204EA}" srcOrd="0" destOrd="0" presId="urn:microsoft.com/office/officeart/2005/8/layout/hProcess11"/>
    <dgm:cxn modelId="{EFF2A452-34E4-4B2D-B659-ED42A26A7E5D}" type="presParOf" srcId="{CA009A76-E154-4790-A4B5-2B4672CD4F2B}" destId="{42108B8E-2A29-4A63-BFF2-B961246DD3ED}" srcOrd="1" destOrd="0" presId="urn:microsoft.com/office/officeart/2005/8/layout/hProcess11"/>
    <dgm:cxn modelId="{653CBCFC-F997-4B1F-9724-D401CA475145}" type="presParOf" srcId="{CA009A76-E154-4790-A4B5-2B4672CD4F2B}" destId="{32F5808F-03E1-4370-A414-11F48C57147C}"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ECA827-C46D-4CC1-BCB3-5290A1267BCA}"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IN"/>
        </a:p>
      </dgm:t>
    </dgm:pt>
    <dgm:pt modelId="{3B45A429-1721-4AE6-9FDA-A97A9D9B56C8}">
      <dgm:prSet/>
      <dgm:spPr/>
      <dgm:t>
        <a:bodyPr/>
        <a:lstStyle/>
        <a:p>
          <a:r>
            <a:rPr lang="en-IN"/>
            <a:t>• Interactive multimedia content engages learner attention.</a:t>
          </a:r>
        </a:p>
      </dgm:t>
    </dgm:pt>
    <dgm:pt modelId="{44854D4B-A3C0-4383-B99F-B30CB7062DB9}" type="parTrans" cxnId="{98EECE93-5C71-416D-BB60-91B5D31D7A21}">
      <dgm:prSet/>
      <dgm:spPr/>
      <dgm:t>
        <a:bodyPr/>
        <a:lstStyle/>
        <a:p>
          <a:endParaRPr lang="en-IN"/>
        </a:p>
      </dgm:t>
    </dgm:pt>
    <dgm:pt modelId="{A4743736-E8A7-46A7-BBEF-6F4C721474ED}" type="sibTrans" cxnId="{98EECE93-5C71-416D-BB60-91B5D31D7A21}">
      <dgm:prSet/>
      <dgm:spPr/>
      <dgm:t>
        <a:bodyPr/>
        <a:lstStyle/>
        <a:p>
          <a:endParaRPr lang="en-IN"/>
        </a:p>
      </dgm:t>
    </dgm:pt>
    <dgm:pt modelId="{DF3E76E4-3D96-4CA2-8E5C-B1507F3F68A6}">
      <dgm:prSet/>
      <dgm:spPr/>
      <dgm:t>
        <a:bodyPr/>
        <a:lstStyle/>
        <a:p>
          <a:r>
            <a:rPr lang="en-IN" dirty="0"/>
            <a:t>• The motivation and engagement in gamification elements are increased by socialization mechanisms (Bhatt, 2021).</a:t>
          </a:r>
        </a:p>
      </dgm:t>
    </dgm:pt>
    <dgm:pt modelId="{DFF19362-5ABE-43FA-BDE9-6B82C0BD8EE7}" type="parTrans" cxnId="{D63E5D98-D097-4329-A591-075A9A455A09}">
      <dgm:prSet/>
      <dgm:spPr/>
      <dgm:t>
        <a:bodyPr/>
        <a:lstStyle/>
        <a:p>
          <a:endParaRPr lang="en-IN"/>
        </a:p>
      </dgm:t>
    </dgm:pt>
    <dgm:pt modelId="{9021F382-7FB3-4EA9-AA5B-FE26AE5F13C9}" type="sibTrans" cxnId="{D63E5D98-D097-4329-A591-075A9A455A09}">
      <dgm:prSet/>
      <dgm:spPr/>
      <dgm:t>
        <a:bodyPr/>
        <a:lstStyle/>
        <a:p>
          <a:endParaRPr lang="en-IN"/>
        </a:p>
      </dgm:t>
    </dgm:pt>
    <dgm:pt modelId="{D10B6601-8AEE-48C6-A413-632E0D69663D}">
      <dgm:prSet/>
      <dgm:spPr/>
      <dgm:t>
        <a:bodyPr/>
        <a:lstStyle/>
        <a:p>
          <a:r>
            <a:rPr lang="en-IN"/>
            <a:t>• Social learning characteristics promote peer interaction and help.</a:t>
          </a:r>
        </a:p>
      </dgm:t>
    </dgm:pt>
    <dgm:pt modelId="{9552872A-6501-40C6-B316-1507C44FF0D7}" type="parTrans" cxnId="{2ACE3294-4E8A-4E53-9090-9900B1DAA9A4}">
      <dgm:prSet/>
      <dgm:spPr/>
      <dgm:t>
        <a:bodyPr/>
        <a:lstStyle/>
        <a:p>
          <a:endParaRPr lang="en-IN"/>
        </a:p>
      </dgm:t>
    </dgm:pt>
    <dgm:pt modelId="{594E70F8-D1F5-42C2-91AC-A58D06A03E4C}" type="sibTrans" cxnId="{2ACE3294-4E8A-4E53-9090-9900B1DAA9A4}">
      <dgm:prSet/>
      <dgm:spPr/>
      <dgm:t>
        <a:bodyPr/>
        <a:lstStyle/>
        <a:p>
          <a:endParaRPr lang="en-IN"/>
        </a:p>
      </dgm:t>
    </dgm:pt>
    <dgm:pt modelId="{93999DF3-768A-469F-A517-B6C52EDDE1D9}">
      <dgm:prSet/>
      <dgm:spPr/>
      <dgm:t>
        <a:bodyPr/>
        <a:lstStyle/>
        <a:p>
          <a:r>
            <a:rPr lang="en-IN"/>
            <a:t>• Fits diverse learning styles and preferences.</a:t>
          </a:r>
        </a:p>
      </dgm:t>
    </dgm:pt>
    <dgm:pt modelId="{FED4EAF5-78A0-4C06-B7F2-7164684C94BC}" type="parTrans" cxnId="{FA91E724-A479-4C98-A915-7E553EF3F81E}">
      <dgm:prSet/>
      <dgm:spPr/>
      <dgm:t>
        <a:bodyPr/>
        <a:lstStyle/>
        <a:p>
          <a:endParaRPr lang="en-IN"/>
        </a:p>
      </dgm:t>
    </dgm:pt>
    <dgm:pt modelId="{38EBB409-DD16-4F7A-AE6C-18C9C9F76EFB}" type="sibTrans" cxnId="{FA91E724-A479-4C98-A915-7E553EF3F81E}">
      <dgm:prSet/>
      <dgm:spPr/>
      <dgm:t>
        <a:bodyPr/>
        <a:lstStyle/>
        <a:p>
          <a:endParaRPr lang="en-IN"/>
        </a:p>
      </dgm:t>
    </dgm:pt>
    <dgm:pt modelId="{E458AFED-03A1-4C74-8EBD-709ADBAA3049}" type="pres">
      <dgm:prSet presAssocID="{73ECA827-C46D-4CC1-BCB3-5290A1267BCA}" presName="CompostProcess" presStyleCnt="0">
        <dgm:presLayoutVars>
          <dgm:dir/>
          <dgm:resizeHandles val="exact"/>
        </dgm:presLayoutVars>
      </dgm:prSet>
      <dgm:spPr/>
      <dgm:t>
        <a:bodyPr/>
        <a:lstStyle/>
        <a:p>
          <a:endParaRPr lang="en-US"/>
        </a:p>
      </dgm:t>
    </dgm:pt>
    <dgm:pt modelId="{F03A9E03-82E4-438C-A336-C3C3B753E84A}" type="pres">
      <dgm:prSet presAssocID="{73ECA827-C46D-4CC1-BCB3-5290A1267BCA}" presName="arrow" presStyleLbl="bgShp" presStyleIdx="0" presStyleCnt="1"/>
      <dgm:spPr/>
    </dgm:pt>
    <dgm:pt modelId="{2144311D-3F25-4A22-9A5E-BE7D718FACED}" type="pres">
      <dgm:prSet presAssocID="{73ECA827-C46D-4CC1-BCB3-5290A1267BCA}" presName="linearProcess" presStyleCnt="0"/>
      <dgm:spPr/>
    </dgm:pt>
    <dgm:pt modelId="{5402C764-83CD-48D1-A2AD-997AA010FED6}" type="pres">
      <dgm:prSet presAssocID="{3B45A429-1721-4AE6-9FDA-A97A9D9B56C8}" presName="textNode" presStyleLbl="node1" presStyleIdx="0" presStyleCnt="4">
        <dgm:presLayoutVars>
          <dgm:bulletEnabled val="1"/>
        </dgm:presLayoutVars>
      </dgm:prSet>
      <dgm:spPr/>
      <dgm:t>
        <a:bodyPr/>
        <a:lstStyle/>
        <a:p>
          <a:endParaRPr lang="en-US"/>
        </a:p>
      </dgm:t>
    </dgm:pt>
    <dgm:pt modelId="{0BCBBACA-80F4-442E-9832-2C0370E55A0A}" type="pres">
      <dgm:prSet presAssocID="{A4743736-E8A7-46A7-BBEF-6F4C721474ED}" presName="sibTrans" presStyleCnt="0"/>
      <dgm:spPr/>
    </dgm:pt>
    <dgm:pt modelId="{EABF222C-F64A-44C9-8F4E-224DBDB6D91B}" type="pres">
      <dgm:prSet presAssocID="{DF3E76E4-3D96-4CA2-8E5C-B1507F3F68A6}" presName="textNode" presStyleLbl="node1" presStyleIdx="1" presStyleCnt="4">
        <dgm:presLayoutVars>
          <dgm:bulletEnabled val="1"/>
        </dgm:presLayoutVars>
      </dgm:prSet>
      <dgm:spPr/>
      <dgm:t>
        <a:bodyPr/>
        <a:lstStyle/>
        <a:p>
          <a:endParaRPr lang="en-US"/>
        </a:p>
      </dgm:t>
    </dgm:pt>
    <dgm:pt modelId="{350773F5-45B9-475E-8222-F2D239A6CA85}" type="pres">
      <dgm:prSet presAssocID="{9021F382-7FB3-4EA9-AA5B-FE26AE5F13C9}" presName="sibTrans" presStyleCnt="0"/>
      <dgm:spPr/>
    </dgm:pt>
    <dgm:pt modelId="{C78A83F6-CD9D-49A5-8833-D2623B85975B}" type="pres">
      <dgm:prSet presAssocID="{D10B6601-8AEE-48C6-A413-632E0D69663D}" presName="textNode" presStyleLbl="node1" presStyleIdx="2" presStyleCnt="4">
        <dgm:presLayoutVars>
          <dgm:bulletEnabled val="1"/>
        </dgm:presLayoutVars>
      </dgm:prSet>
      <dgm:spPr/>
      <dgm:t>
        <a:bodyPr/>
        <a:lstStyle/>
        <a:p>
          <a:endParaRPr lang="en-US"/>
        </a:p>
      </dgm:t>
    </dgm:pt>
    <dgm:pt modelId="{E5EAB55F-058E-4BC0-A4CF-9B6A7FA8C32E}" type="pres">
      <dgm:prSet presAssocID="{594E70F8-D1F5-42C2-91AC-A58D06A03E4C}" presName="sibTrans" presStyleCnt="0"/>
      <dgm:spPr/>
    </dgm:pt>
    <dgm:pt modelId="{491E2C8D-8A8E-4447-9853-98C621F55FD2}" type="pres">
      <dgm:prSet presAssocID="{93999DF3-768A-469F-A517-B6C52EDDE1D9}" presName="textNode" presStyleLbl="node1" presStyleIdx="3" presStyleCnt="4">
        <dgm:presLayoutVars>
          <dgm:bulletEnabled val="1"/>
        </dgm:presLayoutVars>
      </dgm:prSet>
      <dgm:spPr/>
      <dgm:t>
        <a:bodyPr/>
        <a:lstStyle/>
        <a:p>
          <a:endParaRPr lang="en-US"/>
        </a:p>
      </dgm:t>
    </dgm:pt>
  </dgm:ptLst>
  <dgm:cxnLst>
    <dgm:cxn modelId="{2ACE3294-4E8A-4E53-9090-9900B1DAA9A4}" srcId="{73ECA827-C46D-4CC1-BCB3-5290A1267BCA}" destId="{D10B6601-8AEE-48C6-A413-632E0D69663D}" srcOrd="2" destOrd="0" parTransId="{9552872A-6501-40C6-B316-1507C44FF0D7}" sibTransId="{594E70F8-D1F5-42C2-91AC-A58D06A03E4C}"/>
    <dgm:cxn modelId="{38B3F188-B9DD-40DC-9583-0E3009B23D60}" type="presOf" srcId="{D10B6601-8AEE-48C6-A413-632E0D69663D}" destId="{C78A83F6-CD9D-49A5-8833-D2623B85975B}" srcOrd="0" destOrd="0" presId="urn:microsoft.com/office/officeart/2005/8/layout/hProcess9"/>
    <dgm:cxn modelId="{D63E5D98-D097-4329-A591-075A9A455A09}" srcId="{73ECA827-C46D-4CC1-BCB3-5290A1267BCA}" destId="{DF3E76E4-3D96-4CA2-8E5C-B1507F3F68A6}" srcOrd="1" destOrd="0" parTransId="{DFF19362-5ABE-43FA-BDE9-6B82C0BD8EE7}" sibTransId="{9021F382-7FB3-4EA9-AA5B-FE26AE5F13C9}"/>
    <dgm:cxn modelId="{98EECE93-5C71-416D-BB60-91B5D31D7A21}" srcId="{73ECA827-C46D-4CC1-BCB3-5290A1267BCA}" destId="{3B45A429-1721-4AE6-9FDA-A97A9D9B56C8}" srcOrd="0" destOrd="0" parTransId="{44854D4B-A3C0-4383-B99F-B30CB7062DB9}" sibTransId="{A4743736-E8A7-46A7-BBEF-6F4C721474ED}"/>
    <dgm:cxn modelId="{DE0BFA93-B46C-4A5B-8FE0-F441BEDF8C3C}" type="presOf" srcId="{DF3E76E4-3D96-4CA2-8E5C-B1507F3F68A6}" destId="{EABF222C-F64A-44C9-8F4E-224DBDB6D91B}" srcOrd="0" destOrd="0" presId="urn:microsoft.com/office/officeart/2005/8/layout/hProcess9"/>
    <dgm:cxn modelId="{3791705A-175F-4CFD-A32C-CD3A8010E34A}" type="presOf" srcId="{3B45A429-1721-4AE6-9FDA-A97A9D9B56C8}" destId="{5402C764-83CD-48D1-A2AD-997AA010FED6}" srcOrd="0" destOrd="0" presId="urn:microsoft.com/office/officeart/2005/8/layout/hProcess9"/>
    <dgm:cxn modelId="{28C05665-B29C-45A0-B9C8-CBDA27B76231}" type="presOf" srcId="{93999DF3-768A-469F-A517-B6C52EDDE1D9}" destId="{491E2C8D-8A8E-4447-9853-98C621F55FD2}" srcOrd="0" destOrd="0" presId="urn:microsoft.com/office/officeart/2005/8/layout/hProcess9"/>
    <dgm:cxn modelId="{FA91E724-A479-4C98-A915-7E553EF3F81E}" srcId="{73ECA827-C46D-4CC1-BCB3-5290A1267BCA}" destId="{93999DF3-768A-469F-A517-B6C52EDDE1D9}" srcOrd="3" destOrd="0" parTransId="{FED4EAF5-78A0-4C06-B7F2-7164684C94BC}" sibTransId="{38EBB409-DD16-4F7A-AE6C-18C9C9F76EFB}"/>
    <dgm:cxn modelId="{3ED3C41F-B21C-4DEC-AE2B-5564D9717432}" type="presOf" srcId="{73ECA827-C46D-4CC1-BCB3-5290A1267BCA}" destId="{E458AFED-03A1-4C74-8EBD-709ADBAA3049}" srcOrd="0" destOrd="0" presId="urn:microsoft.com/office/officeart/2005/8/layout/hProcess9"/>
    <dgm:cxn modelId="{EC88BB3E-B687-41FC-AD6D-67051D6B6096}" type="presParOf" srcId="{E458AFED-03A1-4C74-8EBD-709ADBAA3049}" destId="{F03A9E03-82E4-438C-A336-C3C3B753E84A}" srcOrd="0" destOrd="0" presId="urn:microsoft.com/office/officeart/2005/8/layout/hProcess9"/>
    <dgm:cxn modelId="{8D4ADF95-15C6-48EC-8125-A28175369C40}" type="presParOf" srcId="{E458AFED-03A1-4C74-8EBD-709ADBAA3049}" destId="{2144311D-3F25-4A22-9A5E-BE7D718FACED}" srcOrd="1" destOrd="0" presId="urn:microsoft.com/office/officeart/2005/8/layout/hProcess9"/>
    <dgm:cxn modelId="{502EED5A-F81B-494C-A458-F281E3B78E5C}" type="presParOf" srcId="{2144311D-3F25-4A22-9A5E-BE7D718FACED}" destId="{5402C764-83CD-48D1-A2AD-997AA010FED6}" srcOrd="0" destOrd="0" presId="urn:microsoft.com/office/officeart/2005/8/layout/hProcess9"/>
    <dgm:cxn modelId="{6D7D0EC9-5509-44F8-BED2-C30E999E2535}" type="presParOf" srcId="{2144311D-3F25-4A22-9A5E-BE7D718FACED}" destId="{0BCBBACA-80F4-442E-9832-2C0370E55A0A}" srcOrd="1" destOrd="0" presId="urn:microsoft.com/office/officeart/2005/8/layout/hProcess9"/>
    <dgm:cxn modelId="{9E91DB9D-39C2-43E0-8419-7F4FA0DCD392}" type="presParOf" srcId="{2144311D-3F25-4A22-9A5E-BE7D718FACED}" destId="{EABF222C-F64A-44C9-8F4E-224DBDB6D91B}" srcOrd="2" destOrd="0" presId="urn:microsoft.com/office/officeart/2005/8/layout/hProcess9"/>
    <dgm:cxn modelId="{429C5343-C9B2-4CCA-AFE4-7E43A05E6699}" type="presParOf" srcId="{2144311D-3F25-4A22-9A5E-BE7D718FACED}" destId="{350773F5-45B9-475E-8222-F2D239A6CA85}" srcOrd="3" destOrd="0" presId="urn:microsoft.com/office/officeart/2005/8/layout/hProcess9"/>
    <dgm:cxn modelId="{564382F0-26B5-4B3C-922F-43E1FA27E213}" type="presParOf" srcId="{2144311D-3F25-4A22-9A5E-BE7D718FACED}" destId="{C78A83F6-CD9D-49A5-8833-D2623B85975B}" srcOrd="4" destOrd="0" presId="urn:microsoft.com/office/officeart/2005/8/layout/hProcess9"/>
    <dgm:cxn modelId="{4A2DF513-5C4A-42B1-A53F-822647ACB2A8}" type="presParOf" srcId="{2144311D-3F25-4A22-9A5E-BE7D718FACED}" destId="{E5EAB55F-058E-4BC0-A4CF-9B6A7FA8C32E}" srcOrd="5" destOrd="0" presId="urn:microsoft.com/office/officeart/2005/8/layout/hProcess9"/>
    <dgm:cxn modelId="{1210DB3D-CF11-463A-83E7-55F426B1131C}" type="presParOf" srcId="{2144311D-3F25-4A22-9A5E-BE7D718FACED}" destId="{491E2C8D-8A8E-4447-9853-98C621F55FD2}"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09BC865-0891-4BFC-9225-5D68744A94BD}"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IN"/>
        </a:p>
      </dgm:t>
    </dgm:pt>
    <dgm:pt modelId="{36062B45-BB3B-4B27-A00D-4766CC8A97C0}">
      <dgm:prSet/>
      <dgm:spPr/>
      <dgm:t>
        <a:bodyPr/>
        <a:lstStyle/>
        <a:p>
          <a:r>
            <a:rPr lang="en-IN"/>
            <a:t>Adapted learning paths specifically for each person.</a:t>
          </a:r>
        </a:p>
      </dgm:t>
    </dgm:pt>
    <dgm:pt modelId="{903FB3F3-E28D-4967-832E-C6CA90400FB3}" type="parTrans" cxnId="{121EF95B-B5A0-4E2A-95BC-5D200B598144}">
      <dgm:prSet/>
      <dgm:spPr/>
      <dgm:t>
        <a:bodyPr/>
        <a:lstStyle/>
        <a:p>
          <a:endParaRPr lang="en-IN"/>
        </a:p>
      </dgm:t>
    </dgm:pt>
    <dgm:pt modelId="{E113DEED-7CFB-48C8-941B-1DC5D518ABAC}" type="sibTrans" cxnId="{121EF95B-B5A0-4E2A-95BC-5D200B598144}">
      <dgm:prSet/>
      <dgm:spPr/>
      <dgm:t>
        <a:bodyPr/>
        <a:lstStyle/>
        <a:p>
          <a:endParaRPr lang="en-IN"/>
        </a:p>
      </dgm:t>
    </dgm:pt>
    <dgm:pt modelId="{5EACD5FF-78E8-45EC-BC36-AE79255FC933}">
      <dgm:prSet/>
      <dgm:spPr/>
      <dgm:t>
        <a:bodyPr/>
        <a:lstStyle/>
        <a:p>
          <a:r>
            <a:rPr lang="en-IN" dirty="0"/>
            <a:t>Real-time responses and knowledge checks help in learning (Radianti et al., 2020).</a:t>
          </a:r>
        </a:p>
      </dgm:t>
    </dgm:pt>
    <dgm:pt modelId="{88402302-C25B-4D70-B859-CAE4C050486B}" type="parTrans" cxnId="{C9A3CC2F-BD95-4754-A23A-CDCC8AD5F347}">
      <dgm:prSet/>
      <dgm:spPr/>
      <dgm:t>
        <a:bodyPr/>
        <a:lstStyle/>
        <a:p>
          <a:endParaRPr lang="en-IN"/>
        </a:p>
      </dgm:t>
    </dgm:pt>
    <dgm:pt modelId="{69652E7F-83B1-4F67-91CF-BE2C5D296DAE}" type="sibTrans" cxnId="{C9A3CC2F-BD95-4754-A23A-CDCC8AD5F347}">
      <dgm:prSet/>
      <dgm:spPr/>
      <dgm:t>
        <a:bodyPr/>
        <a:lstStyle/>
        <a:p>
          <a:endParaRPr lang="en-IN"/>
        </a:p>
      </dgm:t>
    </dgm:pt>
    <dgm:pt modelId="{43459CAD-3B06-4472-BDA0-FCAF383AF0BB}">
      <dgm:prSet/>
      <dgm:spPr/>
      <dgm:t>
        <a:bodyPr/>
        <a:lstStyle/>
        <a:p>
          <a:r>
            <a:rPr lang="en-IN"/>
            <a:t>Learners can apply their skills in practical settings through simulation and scenario exercises.</a:t>
          </a:r>
        </a:p>
      </dgm:t>
    </dgm:pt>
    <dgm:pt modelId="{CD97A6E9-8216-4DB2-B7EA-051FFE97DB87}" type="parTrans" cxnId="{5398199C-04A7-4FB9-95FE-C38687105300}">
      <dgm:prSet/>
      <dgm:spPr/>
      <dgm:t>
        <a:bodyPr/>
        <a:lstStyle/>
        <a:p>
          <a:endParaRPr lang="en-IN"/>
        </a:p>
      </dgm:t>
    </dgm:pt>
    <dgm:pt modelId="{C8385F0A-5C49-4B5D-93EE-3D31D12D130F}" type="sibTrans" cxnId="{5398199C-04A7-4FB9-95FE-C38687105300}">
      <dgm:prSet/>
      <dgm:spPr/>
      <dgm:t>
        <a:bodyPr/>
        <a:lstStyle/>
        <a:p>
          <a:endParaRPr lang="en-IN"/>
        </a:p>
      </dgm:t>
    </dgm:pt>
    <dgm:pt modelId="{A1997A68-043C-46E0-942A-4D3730D03A47}">
      <dgm:prSet/>
      <dgm:spPr/>
      <dgm:t>
        <a:bodyPr/>
        <a:lstStyle/>
        <a:p>
          <a:r>
            <a:rPr lang="en-IN"/>
            <a:t>Microlearning provides both training and performance support just in time.</a:t>
          </a:r>
        </a:p>
      </dgm:t>
    </dgm:pt>
    <dgm:pt modelId="{79284B73-89DE-4ED1-ACDA-11D97A662B35}" type="parTrans" cxnId="{0B54E9EE-386D-4A23-8182-80365DD29EF9}">
      <dgm:prSet/>
      <dgm:spPr/>
      <dgm:t>
        <a:bodyPr/>
        <a:lstStyle/>
        <a:p>
          <a:endParaRPr lang="en-IN"/>
        </a:p>
      </dgm:t>
    </dgm:pt>
    <dgm:pt modelId="{79737B2F-FB52-4F6E-A90E-EC609A95E293}" type="sibTrans" cxnId="{0B54E9EE-386D-4A23-8182-80365DD29EF9}">
      <dgm:prSet/>
      <dgm:spPr/>
      <dgm:t>
        <a:bodyPr/>
        <a:lstStyle/>
        <a:p>
          <a:endParaRPr lang="en-IN"/>
        </a:p>
      </dgm:t>
    </dgm:pt>
    <dgm:pt modelId="{7834B899-5A2B-4737-811E-B8938E43AC01}" type="pres">
      <dgm:prSet presAssocID="{209BC865-0891-4BFC-9225-5D68744A94BD}" presName="diagram" presStyleCnt="0">
        <dgm:presLayoutVars>
          <dgm:chPref val="1"/>
          <dgm:dir/>
          <dgm:animOne val="branch"/>
          <dgm:animLvl val="lvl"/>
          <dgm:resizeHandles/>
        </dgm:presLayoutVars>
      </dgm:prSet>
      <dgm:spPr/>
      <dgm:t>
        <a:bodyPr/>
        <a:lstStyle/>
        <a:p>
          <a:endParaRPr lang="en-US"/>
        </a:p>
      </dgm:t>
    </dgm:pt>
    <dgm:pt modelId="{7A7D94F0-8F6F-4D0A-AE9E-CD0CCC7A6398}" type="pres">
      <dgm:prSet presAssocID="{36062B45-BB3B-4B27-A00D-4766CC8A97C0}" presName="root" presStyleCnt="0"/>
      <dgm:spPr/>
    </dgm:pt>
    <dgm:pt modelId="{5928EDC2-0E16-4E48-8A11-CF6CA6329B4A}" type="pres">
      <dgm:prSet presAssocID="{36062B45-BB3B-4B27-A00D-4766CC8A97C0}" presName="rootComposite" presStyleCnt="0"/>
      <dgm:spPr/>
    </dgm:pt>
    <dgm:pt modelId="{81E7FADC-205F-4519-A164-4C5A99E62EB2}" type="pres">
      <dgm:prSet presAssocID="{36062B45-BB3B-4B27-A00D-4766CC8A97C0}" presName="rootText" presStyleLbl="node1" presStyleIdx="0" presStyleCnt="4"/>
      <dgm:spPr/>
      <dgm:t>
        <a:bodyPr/>
        <a:lstStyle/>
        <a:p>
          <a:endParaRPr lang="en-US"/>
        </a:p>
      </dgm:t>
    </dgm:pt>
    <dgm:pt modelId="{03493702-8F3E-4D8B-831E-8A32B576A6B1}" type="pres">
      <dgm:prSet presAssocID="{36062B45-BB3B-4B27-A00D-4766CC8A97C0}" presName="rootConnector" presStyleLbl="node1" presStyleIdx="0" presStyleCnt="4"/>
      <dgm:spPr/>
      <dgm:t>
        <a:bodyPr/>
        <a:lstStyle/>
        <a:p>
          <a:endParaRPr lang="en-US"/>
        </a:p>
      </dgm:t>
    </dgm:pt>
    <dgm:pt modelId="{068B6D03-A544-4076-B349-2C72B93D8956}" type="pres">
      <dgm:prSet presAssocID="{36062B45-BB3B-4B27-A00D-4766CC8A97C0}" presName="childShape" presStyleCnt="0"/>
      <dgm:spPr/>
    </dgm:pt>
    <dgm:pt modelId="{E16076F5-D24C-4807-B046-F7B6EF197360}" type="pres">
      <dgm:prSet presAssocID="{5EACD5FF-78E8-45EC-BC36-AE79255FC933}" presName="root" presStyleCnt="0"/>
      <dgm:spPr/>
    </dgm:pt>
    <dgm:pt modelId="{95027944-1583-4C3F-A298-358770E38A91}" type="pres">
      <dgm:prSet presAssocID="{5EACD5FF-78E8-45EC-BC36-AE79255FC933}" presName="rootComposite" presStyleCnt="0"/>
      <dgm:spPr/>
    </dgm:pt>
    <dgm:pt modelId="{04019E68-C75D-49CC-8126-DA47E7A9F433}" type="pres">
      <dgm:prSet presAssocID="{5EACD5FF-78E8-45EC-BC36-AE79255FC933}" presName="rootText" presStyleLbl="node1" presStyleIdx="1" presStyleCnt="4"/>
      <dgm:spPr/>
      <dgm:t>
        <a:bodyPr/>
        <a:lstStyle/>
        <a:p>
          <a:endParaRPr lang="en-US"/>
        </a:p>
      </dgm:t>
    </dgm:pt>
    <dgm:pt modelId="{CF4B902B-B69F-4538-B722-0B7872C7BB97}" type="pres">
      <dgm:prSet presAssocID="{5EACD5FF-78E8-45EC-BC36-AE79255FC933}" presName="rootConnector" presStyleLbl="node1" presStyleIdx="1" presStyleCnt="4"/>
      <dgm:spPr/>
      <dgm:t>
        <a:bodyPr/>
        <a:lstStyle/>
        <a:p>
          <a:endParaRPr lang="en-US"/>
        </a:p>
      </dgm:t>
    </dgm:pt>
    <dgm:pt modelId="{EAE88EEC-0280-4528-85FC-64ACAB0E5C48}" type="pres">
      <dgm:prSet presAssocID="{5EACD5FF-78E8-45EC-BC36-AE79255FC933}" presName="childShape" presStyleCnt="0"/>
      <dgm:spPr/>
    </dgm:pt>
    <dgm:pt modelId="{392904AB-9241-4F54-997A-684A924C77D7}" type="pres">
      <dgm:prSet presAssocID="{43459CAD-3B06-4472-BDA0-FCAF383AF0BB}" presName="root" presStyleCnt="0"/>
      <dgm:spPr/>
    </dgm:pt>
    <dgm:pt modelId="{F4E9AD4A-D0B0-4311-97B7-41FC4A419CF3}" type="pres">
      <dgm:prSet presAssocID="{43459CAD-3B06-4472-BDA0-FCAF383AF0BB}" presName="rootComposite" presStyleCnt="0"/>
      <dgm:spPr/>
    </dgm:pt>
    <dgm:pt modelId="{76DE580A-679A-4131-909D-8283D852E879}" type="pres">
      <dgm:prSet presAssocID="{43459CAD-3B06-4472-BDA0-FCAF383AF0BB}" presName="rootText" presStyleLbl="node1" presStyleIdx="2" presStyleCnt="4"/>
      <dgm:spPr/>
      <dgm:t>
        <a:bodyPr/>
        <a:lstStyle/>
        <a:p>
          <a:endParaRPr lang="en-US"/>
        </a:p>
      </dgm:t>
    </dgm:pt>
    <dgm:pt modelId="{B6CD64D6-FE6E-4B42-88CE-E583066D0E42}" type="pres">
      <dgm:prSet presAssocID="{43459CAD-3B06-4472-BDA0-FCAF383AF0BB}" presName="rootConnector" presStyleLbl="node1" presStyleIdx="2" presStyleCnt="4"/>
      <dgm:spPr/>
      <dgm:t>
        <a:bodyPr/>
        <a:lstStyle/>
        <a:p>
          <a:endParaRPr lang="en-US"/>
        </a:p>
      </dgm:t>
    </dgm:pt>
    <dgm:pt modelId="{AD49832F-E70A-450E-9C1E-F14584B214DB}" type="pres">
      <dgm:prSet presAssocID="{43459CAD-3B06-4472-BDA0-FCAF383AF0BB}" presName="childShape" presStyleCnt="0"/>
      <dgm:spPr/>
    </dgm:pt>
    <dgm:pt modelId="{52A7B537-00C1-4186-8612-9FAA1680903A}" type="pres">
      <dgm:prSet presAssocID="{A1997A68-043C-46E0-942A-4D3730D03A47}" presName="root" presStyleCnt="0"/>
      <dgm:spPr/>
    </dgm:pt>
    <dgm:pt modelId="{D494B598-1C7E-49BE-AEC5-67ED803852E4}" type="pres">
      <dgm:prSet presAssocID="{A1997A68-043C-46E0-942A-4D3730D03A47}" presName="rootComposite" presStyleCnt="0"/>
      <dgm:spPr/>
    </dgm:pt>
    <dgm:pt modelId="{C5165AA3-4C4E-47FD-8A90-5080D067CEAD}" type="pres">
      <dgm:prSet presAssocID="{A1997A68-043C-46E0-942A-4D3730D03A47}" presName="rootText" presStyleLbl="node1" presStyleIdx="3" presStyleCnt="4"/>
      <dgm:spPr/>
      <dgm:t>
        <a:bodyPr/>
        <a:lstStyle/>
        <a:p>
          <a:endParaRPr lang="en-US"/>
        </a:p>
      </dgm:t>
    </dgm:pt>
    <dgm:pt modelId="{9C9E1010-964A-4A94-893D-C1BDB452B5F3}" type="pres">
      <dgm:prSet presAssocID="{A1997A68-043C-46E0-942A-4D3730D03A47}" presName="rootConnector" presStyleLbl="node1" presStyleIdx="3" presStyleCnt="4"/>
      <dgm:spPr/>
      <dgm:t>
        <a:bodyPr/>
        <a:lstStyle/>
        <a:p>
          <a:endParaRPr lang="en-US"/>
        </a:p>
      </dgm:t>
    </dgm:pt>
    <dgm:pt modelId="{F207D964-9F1C-41B3-8BF2-4F00689FA669}" type="pres">
      <dgm:prSet presAssocID="{A1997A68-043C-46E0-942A-4D3730D03A47}" presName="childShape" presStyleCnt="0"/>
      <dgm:spPr/>
    </dgm:pt>
  </dgm:ptLst>
  <dgm:cxnLst>
    <dgm:cxn modelId="{2098511F-528A-4869-AF39-06E47D2833B7}" type="presOf" srcId="{43459CAD-3B06-4472-BDA0-FCAF383AF0BB}" destId="{B6CD64D6-FE6E-4B42-88CE-E583066D0E42}" srcOrd="1" destOrd="0" presId="urn:microsoft.com/office/officeart/2005/8/layout/hierarchy3"/>
    <dgm:cxn modelId="{E922138A-A21E-4978-8CDA-66AC8A363B22}" type="presOf" srcId="{36062B45-BB3B-4B27-A00D-4766CC8A97C0}" destId="{03493702-8F3E-4D8B-831E-8A32B576A6B1}" srcOrd="1" destOrd="0" presId="urn:microsoft.com/office/officeart/2005/8/layout/hierarchy3"/>
    <dgm:cxn modelId="{5398199C-04A7-4FB9-95FE-C38687105300}" srcId="{209BC865-0891-4BFC-9225-5D68744A94BD}" destId="{43459CAD-3B06-4472-BDA0-FCAF383AF0BB}" srcOrd="2" destOrd="0" parTransId="{CD97A6E9-8216-4DB2-B7EA-051FFE97DB87}" sibTransId="{C8385F0A-5C49-4B5D-93EE-3D31D12D130F}"/>
    <dgm:cxn modelId="{10116FF8-31B7-46CB-9ECC-BD7C3472CEBF}" type="presOf" srcId="{A1997A68-043C-46E0-942A-4D3730D03A47}" destId="{9C9E1010-964A-4A94-893D-C1BDB452B5F3}" srcOrd="1" destOrd="0" presId="urn:microsoft.com/office/officeart/2005/8/layout/hierarchy3"/>
    <dgm:cxn modelId="{C9A3CC2F-BD95-4754-A23A-CDCC8AD5F347}" srcId="{209BC865-0891-4BFC-9225-5D68744A94BD}" destId="{5EACD5FF-78E8-45EC-BC36-AE79255FC933}" srcOrd="1" destOrd="0" parTransId="{88402302-C25B-4D70-B859-CAE4C050486B}" sibTransId="{69652E7F-83B1-4F67-91CF-BE2C5D296DAE}"/>
    <dgm:cxn modelId="{0B54E9EE-386D-4A23-8182-80365DD29EF9}" srcId="{209BC865-0891-4BFC-9225-5D68744A94BD}" destId="{A1997A68-043C-46E0-942A-4D3730D03A47}" srcOrd="3" destOrd="0" parTransId="{79284B73-89DE-4ED1-ACDA-11D97A662B35}" sibTransId="{79737B2F-FB52-4F6E-A90E-EC609A95E293}"/>
    <dgm:cxn modelId="{5E2C01B2-B308-433D-8B1D-148F2C1D64FC}" type="presOf" srcId="{36062B45-BB3B-4B27-A00D-4766CC8A97C0}" destId="{81E7FADC-205F-4519-A164-4C5A99E62EB2}" srcOrd="0" destOrd="0" presId="urn:microsoft.com/office/officeart/2005/8/layout/hierarchy3"/>
    <dgm:cxn modelId="{8CCB035A-4898-4345-9D89-DB389155C41C}" type="presOf" srcId="{A1997A68-043C-46E0-942A-4D3730D03A47}" destId="{C5165AA3-4C4E-47FD-8A90-5080D067CEAD}" srcOrd="0" destOrd="0" presId="urn:microsoft.com/office/officeart/2005/8/layout/hierarchy3"/>
    <dgm:cxn modelId="{8760EAA9-3CBB-40D5-A088-9FCF92C63EDD}" type="presOf" srcId="{5EACD5FF-78E8-45EC-BC36-AE79255FC933}" destId="{04019E68-C75D-49CC-8126-DA47E7A9F433}" srcOrd="0" destOrd="0" presId="urn:microsoft.com/office/officeart/2005/8/layout/hierarchy3"/>
    <dgm:cxn modelId="{D7E509D6-4B81-4B21-8E35-D165C8732FEB}" type="presOf" srcId="{5EACD5FF-78E8-45EC-BC36-AE79255FC933}" destId="{CF4B902B-B69F-4538-B722-0B7872C7BB97}" srcOrd="1" destOrd="0" presId="urn:microsoft.com/office/officeart/2005/8/layout/hierarchy3"/>
    <dgm:cxn modelId="{D5D1AA01-69E2-4B75-BAFC-58D632087D44}" type="presOf" srcId="{209BC865-0891-4BFC-9225-5D68744A94BD}" destId="{7834B899-5A2B-4737-811E-B8938E43AC01}" srcOrd="0" destOrd="0" presId="urn:microsoft.com/office/officeart/2005/8/layout/hierarchy3"/>
    <dgm:cxn modelId="{FC385DD6-8566-4C2C-92C8-19079890DC77}" type="presOf" srcId="{43459CAD-3B06-4472-BDA0-FCAF383AF0BB}" destId="{76DE580A-679A-4131-909D-8283D852E879}" srcOrd="0" destOrd="0" presId="urn:microsoft.com/office/officeart/2005/8/layout/hierarchy3"/>
    <dgm:cxn modelId="{121EF95B-B5A0-4E2A-95BC-5D200B598144}" srcId="{209BC865-0891-4BFC-9225-5D68744A94BD}" destId="{36062B45-BB3B-4B27-A00D-4766CC8A97C0}" srcOrd="0" destOrd="0" parTransId="{903FB3F3-E28D-4967-832E-C6CA90400FB3}" sibTransId="{E113DEED-7CFB-48C8-941B-1DC5D518ABAC}"/>
    <dgm:cxn modelId="{4D156C83-1E24-466A-ABF9-8CA9A63339A0}" type="presParOf" srcId="{7834B899-5A2B-4737-811E-B8938E43AC01}" destId="{7A7D94F0-8F6F-4D0A-AE9E-CD0CCC7A6398}" srcOrd="0" destOrd="0" presId="urn:microsoft.com/office/officeart/2005/8/layout/hierarchy3"/>
    <dgm:cxn modelId="{C6C79558-CB8A-45A3-AA7C-4F555D6AD196}" type="presParOf" srcId="{7A7D94F0-8F6F-4D0A-AE9E-CD0CCC7A6398}" destId="{5928EDC2-0E16-4E48-8A11-CF6CA6329B4A}" srcOrd="0" destOrd="0" presId="urn:microsoft.com/office/officeart/2005/8/layout/hierarchy3"/>
    <dgm:cxn modelId="{65B9F24F-5CCE-4AA6-9A42-B2BF67FBCC68}" type="presParOf" srcId="{5928EDC2-0E16-4E48-8A11-CF6CA6329B4A}" destId="{81E7FADC-205F-4519-A164-4C5A99E62EB2}" srcOrd="0" destOrd="0" presId="urn:microsoft.com/office/officeart/2005/8/layout/hierarchy3"/>
    <dgm:cxn modelId="{F3C034A5-1920-427A-9550-11A43876C59B}" type="presParOf" srcId="{5928EDC2-0E16-4E48-8A11-CF6CA6329B4A}" destId="{03493702-8F3E-4D8B-831E-8A32B576A6B1}" srcOrd="1" destOrd="0" presId="urn:microsoft.com/office/officeart/2005/8/layout/hierarchy3"/>
    <dgm:cxn modelId="{AC3D1396-19B7-48F9-B16E-4DA04AACE599}" type="presParOf" srcId="{7A7D94F0-8F6F-4D0A-AE9E-CD0CCC7A6398}" destId="{068B6D03-A544-4076-B349-2C72B93D8956}" srcOrd="1" destOrd="0" presId="urn:microsoft.com/office/officeart/2005/8/layout/hierarchy3"/>
    <dgm:cxn modelId="{F07F6FFB-193B-4B1B-BBA7-4A05A16F581C}" type="presParOf" srcId="{7834B899-5A2B-4737-811E-B8938E43AC01}" destId="{E16076F5-D24C-4807-B046-F7B6EF197360}" srcOrd="1" destOrd="0" presId="urn:microsoft.com/office/officeart/2005/8/layout/hierarchy3"/>
    <dgm:cxn modelId="{A0BFA5AD-9E3E-41A2-A34E-7B4D9EAC34AA}" type="presParOf" srcId="{E16076F5-D24C-4807-B046-F7B6EF197360}" destId="{95027944-1583-4C3F-A298-358770E38A91}" srcOrd="0" destOrd="0" presId="urn:microsoft.com/office/officeart/2005/8/layout/hierarchy3"/>
    <dgm:cxn modelId="{5BB7CDDD-F3A8-43A9-962E-D18B5D0B9133}" type="presParOf" srcId="{95027944-1583-4C3F-A298-358770E38A91}" destId="{04019E68-C75D-49CC-8126-DA47E7A9F433}" srcOrd="0" destOrd="0" presId="urn:microsoft.com/office/officeart/2005/8/layout/hierarchy3"/>
    <dgm:cxn modelId="{D9246742-7812-4622-81F0-58ECDEBC4322}" type="presParOf" srcId="{95027944-1583-4C3F-A298-358770E38A91}" destId="{CF4B902B-B69F-4538-B722-0B7872C7BB97}" srcOrd="1" destOrd="0" presId="urn:microsoft.com/office/officeart/2005/8/layout/hierarchy3"/>
    <dgm:cxn modelId="{C12458EA-AC1D-4714-9E46-A12D0A763A0A}" type="presParOf" srcId="{E16076F5-D24C-4807-B046-F7B6EF197360}" destId="{EAE88EEC-0280-4528-85FC-64ACAB0E5C48}" srcOrd="1" destOrd="0" presId="urn:microsoft.com/office/officeart/2005/8/layout/hierarchy3"/>
    <dgm:cxn modelId="{3F8D2BA8-CEE9-4F2D-B78A-A6BE11829FED}" type="presParOf" srcId="{7834B899-5A2B-4737-811E-B8938E43AC01}" destId="{392904AB-9241-4F54-997A-684A924C77D7}" srcOrd="2" destOrd="0" presId="urn:microsoft.com/office/officeart/2005/8/layout/hierarchy3"/>
    <dgm:cxn modelId="{4299E281-A873-46E7-AC26-8083F2A3960B}" type="presParOf" srcId="{392904AB-9241-4F54-997A-684A924C77D7}" destId="{F4E9AD4A-D0B0-4311-97B7-41FC4A419CF3}" srcOrd="0" destOrd="0" presId="urn:microsoft.com/office/officeart/2005/8/layout/hierarchy3"/>
    <dgm:cxn modelId="{1EDF4925-5FCF-477C-A324-1B5B688DCBA4}" type="presParOf" srcId="{F4E9AD4A-D0B0-4311-97B7-41FC4A419CF3}" destId="{76DE580A-679A-4131-909D-8283D852E879}" srcOrd="0" destOrd="0" presId="urn:microsoft.com/office/officeart/2005/8/layout/hierarchy3"/>
    <dgm:cxn modelId="{89C9ED3E-763A-4E37-986A-EAD73619D618}" type="presParOf" srcId="{F4E9AD4A-D0B0-4311-97B7-41FC4A419CF3}" destId="{B6CD64D6-FE6E-4B42-88CE-E583066D0E42}" srcOrd="1" destOrd="0" presId="urn:microsoft.com/office/officeart/2005/8/layout/hierarchy3"/>
    <dgm:cxn modelId="{E5A7776B-7386-49E5-84C9-D7E63131C378}" type="presParOf" srcId="{392904AB-9241-4F54-997A-684A924C77D7}" destId="{AD49832F-E70A-450E-9C1E-F14584B214DB}" srcOrd="1" destOrd="0" presId="urn:microsoft.com/office/officeart/2005/8/layout/hierarchy3"/>
    <dgm:cxn modelId="{511A7177-21C3-4B72-9350-869814FEEBA6}" type="presParOf" srcId="{7834B899-5A2B-4737-811E-B8938E43AC01}" destId="{52A7B537-00C1-4186-8612-9FAA1680903A}" srcOrd="3" destOrd="0" presId="urn:microsoft.com/office/officeart/2005/8/layout/hierarchy3"/>
    <dgm:cxn modelId="{EFB4A15A-C750-46D1-B60C-81E6277ADACD}" type="presParOf" srcId="{52A7B537-00C1-4186-8612-9FAA1680903A}" destId="{D494B598-1C7E-49BE-AEC5-67ED803852E4}" srcOrd="0" destOrd="0" presId="urn:microsoft.com/office/officeart/2005/8/layout/hierarchy3"/>
    <dgm:cxn modelId="{495DE42A-FDB6-4A5F-9295-2B53661E232F}" type="presParOf" srcId="{D494B598-1C7E-49BE-AEC5-67ED803852E4}" destId="{C5165AA3-4C4E-47FD-8A90-5080D067CEAD}" srcOrd="0" destOrd="0" presId="urn:microsoft.com/office/officeart/2005/8/layout/hierarchy3"/>
    <dgm:cxn modelId="{B48EA6B0-3251-4825-8C5F-98821B69BF24}" type="presParOf" srcId="{D494B598-1C7E-49BE-AEC5-67ED803852E4}" destId="{9C9E1010-964A-4A94-893D-C1BDB452B5F3}" srcOrd="1" destOrd="0" presId="urn:microsoft.com/office/officeart/2005/8/layout/hierarchy3"/>
    <dgm:cxn modelId="{A9395747-A674-4A80-8019-295AF0550004}" type="presParOf" srcId="{52A7B537-00C1-4186-8612-9FAA1680903A}" destId="{F207D964-9F1C-41B3-8BF2-4F00689FA669}" srcOrd="1" destOrd="0" presId="urn:microsoft.com/office/officeart/2005/8/layout/hierarchy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DCFF409-8DB7-4DF9-8293-A0986461826F}"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IN"/>
        </a:p>
      </dgm:t>
    </dgm:pt>
    <dgm:pt modelId="{34C9AD1F-2DED-4F37-9494-F3EF24B17686}">
      <dgm:prSet/>
      <dgm:spPr/>
      <dgm:t>
        <a:bodyPr/>
        <a:lstStyle/>
        <a:p>
          <a:r>
            <a:rPr lang="en-IN" dirty="0" smtClean="0"/>
            <a:t>Key Performance Indicators (KPIs) and OKRs are quantifiable metrics for tracking alignment with organizational goals.</a:t>
          </a:r>
          <a:endParaRPr lang="en-IN" dirty="0"/>
        </a:p>
      </dgm:t>
    </dgm:pt>
    <dgm:pt modelId="{0252B6C0-8E6B-4CAF-B3C6-5B42F54A5545}" type="parTrans" cxnId="{62433D67-D7E3-4C4F-844A-1BE9E607782A}">
      <dgm:prSet/>
      <dgm:spPr/>
      <dgm:t>
        <a:bodyPr/>
        <a:lstStyle/>
        <a:p>
          <a:endParaRPr lang="en-IN"/>
        </a:p>
      </dgm:t>
    </dgm:pt>
    <dgm:pt modelId="{CEA78C34-7EE9-454E-8ADB-289F811FA044}" type="sibTrans" cxnId="{62433D67-D7E3-4C4F-844A-1BE9E607782A}">
      <dgm:prSet/>
      <dgm:spPr/>
      <dgm:t>
        <a:bodyPr/>
        <a:lstStyle/>
        <a:p>
          <a:endParaRPr lang="en-IN"/>
        </a:p>
      </dgm:t>
    </dgm:pt>
    <dgm:pt modelId="{39AD3497-B835-409D-9E52-BB9A0A092E51}">
      <dgm:prSet/>
      <dgm:spPr/>
      <dgm:t>
        <a:bodyPr/>
        <a:lstStyle/>
        <a:p>
          <a:r>
            <a:rPr lang="en-IN" dirty="0" smtClean="0"/>
            <a:t>Virtual Communication Tools: Facilitate structured performance discussions and real-time feedback.</a:t>
          </a:r>
          <a:endParaRPr lang="en-IN" dirty="0"/>
        </a:p>
      </dgm:t>
    </dgm:pt>
    <dgm:pt modelId="{8E980862-7647-484E-910B-EEA6DA136C22}" type="parTrans" cxnId="{2066E76B-36E7-45B0-8445-C7C60CF80B37}">
      <dgm:prSet/>
      <dgm:spPr/>
      <dgm:t>
        <a:bodyPr/>
        <a:lstStyle/>
        <a:p>
          <a:endParaRPr lang="en-IN"/>
        </a:p>
      </dgm:t>
    </dgm:pt>
    <dgm:pt modelId="{9D8F25BA-4A4E-471B-BB1C-0D3DBE54CF56}" type="sibTrans" cxnId="{2066E76B-36E7-45B0-8445-C7C60CF80B37}">
      <dgm:prSet/>
      <dgm:spPr/>
      <dgm:t>
        <a:bodyPr/>
        <a:lstStyle/>
        <a:p>
          <a:endParaRPr lang="en-IN"/>
        </a:p>
      </dgm:t>
    </dgm:pt>
    <dgm:pt modelId="{76CF26E2-2F9D-4227-BE80-BC31B6D250B2}">
      <dgm:prSet/>
      <dgm:spPr/>
      <dgm:t>
        <a:bodyPr/>
        <a:lstStyle/>
        <a:p>
          <a:r>
            <a:rPr lang="en-IN" dirty="0" smtClean="0"/>
            <a:t>Analytics and Reporting Dashboards: Offer actionable insights through data visualization.</a:t>
          </a:r>
          <a:endParaRPr lang="en-IN" dirty="0"/>
        </a:p>
      </dgm:t>
    </dgm:pt>
    <dgm:pt modelId="{1782CDDF-6881-4AE5-921C-F06F7E668436}" type="parTrans" cxnId="{BB888042-9BDE-43D6-B6EE-7ED303F18348}">
      <dgm:prSet/>
      <dgm:spPr/>
      <dgm:t>
        <a:bodyPr/>
        <a:lstStyle/>
        <a:p>
          <a:endParaRPr lang="en-IN"/>
        </a:p>
      </dgm:t>
    </dgm:pt>
    <dgm:pt modelId="{AE1B4BEE-683E-40A6-B818-40E132134E3A}" type="sibTrans" cxnId="{BB888042-9BDE-43D6-B6EE-7ED303F18348}">
      <dgm:prSet/>
      <dgm:spPr/>
      <dgm:t>
        <a:bodyPr/>
        <a:lstStyle/>
        <a:p>
          <a:endParaRPr lang="en-IN"/>
        </a:p>
      </dgm:t>
    </dgm:pt>
    <dgm:pt modelId="{2FC494CE-7205-41F5-AA3C-A19302505640}">
      <dgm:prSet/>
      <dgm:spPr/>
      <dgm:t>
        <a:bodyPr/>
        <a:lstStyle/>
        <a:p>
          <a:r>
            <a:rPr lang="en-IN" dirty="0" smtClean="0"/>
            <a:t>Digital platforms provide real-time performance tracking and analysis.</a:t>
          </a:r>
          <a:endParaRPr lang="en-IN" dirty="0"/>
        </a:p>
      </dgm:t>
    </dgm:pt>
    <dgm:pt modelId="{105E124C-DADA-4DFD-A099-115D4E80EA73}" type="parTrans" cxnId="{15369F45-886C-47A2-B040-ACE2537AC8FD}">
      <dgm:prSet/>
      <dgm:spPr/>
      <dgm:t>
        <a:bodyPr/>
        <a:lstStyle/>
        <a:p>
          <a:endParaRPr lang="en-IN"/>
        </a:p>
      </dgm:t>
    </dgm:pt>
    <dgm:pt modelId="{4B0B7D4D-7511-4EFC-81AE-CB9D29ADEFDB}" type="sibTrans" cxnId="{15369F45-886C-47A2-B040-ACE2537AC8FD}">
      <dgm:prSet/>
      <dgm:spPr/>
      <dgm:t>
        <a:bodyPr/>
        <a:lstStyle/>
        <a:p>
          <a:endParaRPr lang="en-IN"/>
        </a:p>
      </dgm:t>
    </dgm:pt>
    <dgm:pt modelId="{227A3477-E1CD-46D1-8819-BDF2003B7249}">
      <dgm:prSet/>
      <dgm:spPr/>
      <dgm:t>
        <a:bodyPr/>
        <a:lstStyle/>
        <a:p>
          <a:r>
            <a:rPr lang="en-IN" dirty="0" smtClean="0"/>
            <a:t>Uniform evaluation standards ensure transparency across geographically distributed teams.</a:t>
          </a:r>
          <a:endParaRPr lang="en-US" dirty="0"/>
        </a:p>
      </dgm:t>
    </dgm:pt>
    <dgm:pt modelId="{940897AF-0539-4135-AA3D-FDFF4593D979}" type="parTrans" cxnId="{00666F1C-ACF0-4F57-BC36-EFAA6EDC5A7D}">
      <dgm:prSet/>
      <dgm:spPr/>
      <dgm:t>
        <a:bodyPr/>
        <a:lstStyle/>
        <a:p>
          <a:endParaRPr lang="en-US"/>
        </a:p>
      </dgm:t>
    </dgm:pt>
    <dgm:pt modelId="{D99CD368-F6B8-40D9-A96A-0C0F6149A749}" type="sibTrans" cxnId="{00666F1C-ACF0-4F57-BC36-EFAA6EDC5A7D}">
      <dgm:prSet/>
      <dgm:spPr/>
      <dgm:t>
        <a:bodyPr/>
        <a:lstStyle/>
        <a:p>
          <a:endParaRPr lang="en-US"/>
        </a:p>
      </dgm:t>
    </dgm:pt>
    <dgm:pt modelId="{3BD6A524-3E85-440C-BAFD-713D92C5053F}" type="pres">
      <dgm:prSet presAssocID="{FDCFF409-8DB7-4DF9-8293-A0986461826F}" presName="Name0" presStyleCnt="0">
        <dgm:presLayoutVars>
          <dgm:chMax val="7"/>
          <dgm:dir/>
          <dgm:animLvl val="lvl"/>
          <dgm:resizeHandles val="exact"/>
        </dgm:presLayoutVars>
      </dgm:prSet>
      <dgm:spPr/>
      <dgm:t>
        <a:bodyPr/>
        <a:lstStyle/>
        <a:p>
          <a:endParaRPr lang="en-US"/>
        </a:p>
      </dgm:t>
    </dgm:pt>
    <dgm:pt modelId="{3181B3BE-5186-4F66-9D02-E346FEADA18E}" type="pres">
      <dgm:prSet presAssocID="{34C9AD1F-2DED-4F37-9494-F3EF24B17686}" presName="circle1" presStyleLbl="node1" presStyleIdx="0" presStyleCnt="5"/>
      <dgm:spPr/>
    </dgm:pt>
    <dgm:pt modelId="{ABCD64FC-F4FB-4302-B13A-B2EF16ED8388}" type="pres">
      <dgm:prSet presAssocID="{34C9AD1F-2DED-4F37-9494-F3EF24B17686}" presName="space" presStyleCnt="0"/>
      <dgm:spPr/>
    </dgm:pt>
    <dgm:pt modelId="{1FDE9B71-0494-4A35-9422-9583B14B19BB}" type="pres">
      <dgm:prSet presAssocID="{34C9AD1F-2DED-4F37-9494-F3EF24B17686}" presName="rect1" presStyleLbl="alignAcc1" presStyleIdx="0" presStyleCnt="5" custLinFactNeighborY="833"/>
      <dgm:spPr/>
      <dgm:t>
        <a:bodyPr/>
        <a:lstStyle/>
        <a:p>
          <a:endParaRPr lang="en-US"/>
        </a:p>
      </dgm:t>
    </dgm:pt>
    <dgm:pt modelId="{0C08E5FB-D78D-41B4-BB69-5F6D9C978CD9}" type="pres">
      <dgm:prSet presAssocID="{39AD3497-B835-409D-9E52-BB9A0A092E51}" presName="vertSpace2" presStyleLbl="node1" presStyleIdx="0" presStyleCnt="5"/>
      <dgm:spPr/>
    </dgm:pt>
    <dgm:pt modelId="{2893931F-872C-4CB1-895A-28ED291B1B84}" type="pres">
      <dgm:prSet presAssocID="{39AD3497-B835-409D-9E52-BB9A0A092E51}" presName="circle2" presStyleLbl="node1" presStyleIdx="1" presStyleCnt="5"/>
      <dgm:spPr/>
    </dgm:pt>
    <dgm:pt modelId="{69A97301-3964-442D-971E-0BBC3986D380}" type="pres">
      <dgm:prSet presAssocID="{39AD3497-B835-409D-9E52-BB9A0A092E51}" presName="rect2" presStyleLbl="alignAcc1" presStyleIdx="1" presStyleCnt="5" custScaleY="104280"/>
      <dgm:spPr/>
      <dgm:t>
        <a:bodyPr/>
        <a:lstStyle/>
        <a:p>
          <a:endParaRPr lang="en-US"/>
        </a:p>
      </dgm:t>
    </dgm:pt>
    <dgm:pt modelId="{4B0995F6-89D6-41AD-80D4-0941E1DB9846}" type="pres">
      <dgm:prSet presAssocID="{76CF26E2-2F9D-4227-BE80-BC31B6D250B2}" presName="vertSpace3" presStyleLbl="node1" presStyleIdx="1" presStyleCnt="5"/>
      <dgm:spPr/>
    </dgm:pt>
    <dgm:pt modelId="{BF309445-F26C-4E13-9A32-F33CC6BAA223}" type="pres">
      <dgm:prSet presAssocID="{76CF26E2-2F9D-4227-BE80-BC31B6D250B2}" presName="circle3" presStyleLbl="node1" presStyleIdx="2" presStyleCnt="5"/>
      <dgm:spPr/>
    </dgm:pt>
    <dgm:pt modelId="{C4A0CE9F-CE2C-44A5-A0D4-5F0143BF059B}" type="pres">
      <dgm:prSet presAssocID="{76CF26E2-2F9D-4227-BE80-BC31B6D250B2}" presName="rect3" presStyleLbl="alignAcc1" presStyleIdx="2" presStyleCnt="5" custScaleY="108785"/>
      <dgm:spPr/>
      <dgm:t>
        <a:bodyPr/>
        <a:lstStyle/>
        <a:p>
          <a:endParaRPr lang="en-US"/>
        </a:p>
      </dgm:t>
    </dgm:pt>
    <dgm:pt modelId="{D28CC1F0-6A25-46FC-8D4E-BB72099FA15A}" type="pres">
      <dgm:prSet presAssocID="{227A3477-E1CD-46D1-8819-BDF2003B7249}" presName="vertSpace4" presStyleLbl="node1" presStyleIdx="2" presStyleCnt="5"/>
      <dgm:spPr/>
    </dgm:pt>
    <dgm:pt modelId="{C63146C4-981A-4AA2-B909-F8A3F7837293}" type="pres">
      <dgm:prSet presAssocID="{227A3477-E1CD-46D1-8819-BDF2003B7249}" presName="circle4" presStyleLbl="node1" presStyleIdx="3" presStyleCnt="5"/>
      <dgm:spPr/>
    </dgm:pt>
    <dgm:pt modelId="{9BAA7984-75EF-4FF8-8A4F-20F00DAAF6A5}" type="pres">
      <dgm:prSet presAssocID="{227A3477-E1CD-46D1-8819-BDF2003B7249}" presName="rect4" presStyleLbl="alignAcc1" presStyleIdx="3" presStyleCnt="5" custScaleY="95469" custLinFactNeighborX="0" custLinFactNeighborY="-2824"/>
      <dgm:spPr/>
      <dgm:t>
        <a:bodyPr/>
        <a:lstStyle/>
        <a:p>
          <a:endParaRPr lang="en-US"/>
        </a:p>
      </dgm:t>
    </dgm:pt>
    <dgm:pt modelId="{0D900E37-E316-4D50-89CD-FEB66F01DAE1}" type="pres">
      <dgm:prSet presAssocID="{2FC494CE-7205-41F5-AA3C-A19302505640}" presName="vertSpace5" presStyleLbl="node1" presStyleIdx="3" presStyleCnt="5"/>
      <dgm:spPr/>
    </dgm:pt>
    <dgm:pt modelId="{452CB79B-DB1A-47B5-8738-3BEEDD0CAF89}" type="pres">
      <dgm:prSet presAssocID="{2FC494CE-7205-41F5-AA3C-A19302505640}" presName="circle5" presStyleLbl="node1" presStyleIdx="4" presStyleCnt="5"/>
      <dgm:spPr/>
    </dgm:pt>
    <dgm:pt modelId="{92A3DC28-15B6-4BDB-B37C-E922A5835A93}" type="pres">
      <dgm:prSet presAssocID="{2FC494CE-7205-41F5-AA3C-A19302505640}" presName="rect5" presStyleLbl="alignAcc1" presStyleIdx="4" presStyleCnt="5" custScaleY="107343"/>
      <dgm:spPr/>
      <dgm:t>
        <a:bodyPr/>
        <a:lstStyle/>
        <a:p>
          <a:endParaRPr lang="en-US"/>
        </a:p>
      </dgm:t>
    </dgm:pt>
    <dgm:pt modelId="{A84C8DD6-5363-481A-A6F5-D62DB3E14719}" type="pres">
      <dgm:prSet presAssocID="{34C9AD1F-2DED-4F37-9494-F3EF24B17686}" presName="rect1ParTxNoCh" presStyleLbl="alignAcc1" presStyleIdx="4" presStyleCnt="5">
        <dgm:presLayoutVars>
          <dgm:chMax val="1"/>
          <dgm:bulletEnabled val="1"/>
        </dgm:presLayoutVars>
      </dgm:prSet>
      <dgm:spPr/>
      <dgm:t>
        <a:bodyPr/>
        <a:lstStyle/>
        <a:p>
          <a:endParaRPr lang="en-US"/>
        </a:p>
      </dgm:t>
    </dgm:pt>
    <dgm:pt modelId="{4ED9029F-AB50-4BE2-94D7-36F04B94FC7A}" type="pres">
      <dgm:prSet presAssocID="{39AD3497-B835-409D-9E52-BB9A0A092E51}" presName="rect2ParTxNoCh" presStyleLbl="alignAcc1" presStyleIdx="4" presStyleCnt="5">
        <dgm:presLayoutVars>
          <dgm:chMax val="1"/>
          <dgm:bulletEnabled val="1"/>
        </dgm:presLayoutVars>
      </dgm:prSet>
      <dgm:spPr/>
      <dgm:t>
        <a:bodyPr/>
        <a:lstStyle/>
        <a:p>
          <a:endParaRPr lang="en-US"/>
        </a:p>
      </dgm:t>
    </dgm:pt>
    <dgm:pt modelId="{5AE5BD8E-08C8-4920-B78F-BB8DF9F73D53}" type="pres">
      <dgm:prSet presAssocID="{76CF26E2-2F9D-4227-BE80-BC31B6D250B2}" presName="rect3ParTxNoCh" presStyleLbl="alignAcc1" presStyleIdx="4" presStyleCnt="5">
        <dgm:presLayoutVars>
          <dgm:chMax val="1"/>
          <dgm:bulletEnabled val="1"/>
        </dgm:presLayoutVars>
      </dgm:prSet>
      <dgm:spPr/>
      <dgm:t>
        <a:bodyPr/>
        <a:lstStyle/>
        <a:p>
          <a:endParaRPr lang="en-US"/>
        </a:p>
      </dgm:t>
    </dgm:pt>
    <dgm:pt modelId="{DF069B52-A4C7-4FF6-A0EA-C4F874BBEB1C}" type="pres">
      <dgm:prSet presAssocID="{227A3477-E1CD-46D1-8819-BDF2003B7249}" presName="rect4ParTxNoCh" presStyleLbl="alignAcc1" presStyleIdx="4" presStyleCnt="5">
        <dgm:presLayoutVars>
          <dgm:chMax val="1"/>
          <dgm:bulletEnabled val="1"/>
        </dgm:presLayoutVars>
      </dgm:prSet>
      <dgm:spPr/>
      <dgm:t>
        <a:bodyPr/>
        <a:lstStyle/>
        <a:p>
          <a:endParaRPr lang="en-US"/>
        </a:p>
      </dgm:t>
    </dgm:pt>
    <dgm:pt modelId="{C27E40E1-A6BD-4C44-8F21-2FE6C45F7D3A}" type="pres">
      <dgm:prSet presAssocID="{2FC494CE-7205-41F5-AA3C-A19302505640}" presName="rect5ParTxNoCh" presStyleLbl="alignAcc1" presStyleIdx="4" presStyleCnt="5">
        <dgm:presLayoutVars>
          <dgm:chMax val="1"/>
          <dgm:bulletEnabled val="1"/>
        </dgm:presLayoutVars>
      </dgm:prSet>
      <dgm:spPr/>
      <dgm:t>
        <a:bodyPr/>
        <a:lstStyle/>
        <a:p>
          <a:endParaRPr lang="en-US"/>
        </a:p>
      </dgm:t>
    </dgm:pt>
  </dgm:ptLst>
  <dgm:cxnLst>
    <dgm:cxn modelId="{62433D67-D7E3-4C4F-844A-1BE9E607782A}" srcId="{FDCFF409-8DB7-4DF9-8293-A0986461826F}" destId="{34C9AD1F-2DED-4F37-9494-F3EF24B17686}" srcOrd="0" destOrd="0" parTransId="{0252B6C0-8E6B-4CAF-B3C6-5B42F54A5545}" sibTransId="{CEA78C34-7EE9-454E-8ADB-289F811FA044}"/>
    <dgm:cxn modelId="{FB1BF849-19B7-47B3-A894-FF7CAF3CBCE9}" type="presOf" srcId="{2FC494CE-7205-41F5-AA3C-A19302505640}" destId="{C27E40E1-A6BD-4C44-8F21-2FE6C45F7D3A}" srcOrd="1" destOrd="0" presId="urn:microsoft.com/office/officeart/2005/8/layout/target3"/>
    <dgm:cxn modelId="{BB888042-9BDE-43D6-B6EE-7ED303F18348}" srcId="{FDCFF409-8DB7-4DF9-8293-A0986461826F}" destId="{76CF26E2-2F9D-4227-BE80-BC31B6D250B2}" srcOrd="2" destOrd="0" parTransId="{1782CDDF-6881-4AE5-921C-F06F7E668436}" sibTransId="{AE1B4BEE-683E-40A6-B818-40E132134E3A}"/>
    <dgm:cxn modelId="{71BEE6E6-ACDA-415F-8096-6EF8CA867B46}" type="presOf" srcId="{34C9AD1F-2DED-4F37-9494-F3EF24B17686}" destId="{A84C8DD6-5363-481A-A6F5-D62DB3E14719}" srcOrd="1" destOrd="0" presId="urn:microsoft.com/office/officeart/2005/8/layout/target3"/>
    <dgm:cxn modelId="{EF07D8FC-854D-484B-98EC-E637BDB23AC0}" type="presOf" srcId="{2FC494CE-7205-41F5-AA3C-A19302505640}" destId="{92A3DC28-15B6-4BDB-B37C-E922A5835A93}" srcOrd="0" destOrd="0" presId="urn:microsoft.com/office/officeart/2005/8/layout/target3"/>
    <dgm:cxn modelId="{BF532F5E-78C9-4755-9D8C-DFEBE472859A}" type="presOf" srcId="{34C9AD1F-2DED-4F37-9494-F3EF24B17686}" destId="{1FDE9B71-0494-4A35-9422-9583B14B19BB}" srcOrd="0" destOrd="0" presId="urn:microsoft.com/office/officeart/2005/8/layout/target3"/>
    <dgm:cxn modelId="{2066E76B-36E7-45B0-8445-C7C60CF80B37}" srcId="{FDCFF409-8DB7-4DF9-8293-A0986461826F}" destId="{39AD3497-B835-409D-9E52-BB9A0A092E51}" srcOrd="1" destOrd="0" parTransId="{8E980862-7647-484E-910B-EEA6DA136C22}" sibTransId="{9D8F25BA-4A4E-471B-BB1C-0D3DBE54CF56}"/>
    <dgm:cxn modelId="{00666F1C-ACF0-4F57-BC36-EFAA6EDC5A7D}" srcId="{FDCFF409-8DB7-4DF9-8293-A0986461826F}" destId="{227A3477-E1CD-46D1-8819-BDF2003B7249}" srcOrd="3" destOrd="0" parTransId="{940897AF-0539-4135-AA3D-FDFF4593D979}" sibTransId="{D99CD368-F6B8-40D9-A96A-0C0F6149A749}"/>
    <dgm:cxn modelId="{6BA47FAD-73DE-45CF-8564-DCEA9E96F122}" type="presOf" srcId="{76CF26E2-2F9D-4227-BE80-BC31B6D250B2}" destId="{5AE5BD8E-08C8-4920-B78F-BB8DF9F73D53}" srcOrd="1" destOrd="0" presId="urn:microsoft.com/office/officeart/2005/8/layout/target3"/>
    <dgm:cxn modelId="{4FC73180-F19A-41B1-8AD3-A716F19E4512}" type="presOf" srcId="{227A3477-E1CD-46D1-8819-BDF2003B7249}" destId="{9BAA7984-75EF-4FF8-8A4F-20F00DAAF6A5}" srcOrd="0" destOrd="0" presId="urn:microsoft.com/office/officeart/2005/8/layout/target3"/>
    <dgm:cxn modelId="{CBCF8C0C-4E10-4D30-8FDF-CC327FB3F2FF}" type="presOf" srcId="{39AD3497-B835-409D-9E52-BB9A0A092E51}" destId="{69A97301-3964-442D-971E-0BBC3986D380}" srcOrd="0" destOrd="0" presId="urn:microsoft.com/office/officeart/2005/8/layout/target3"/>
    <dgm:cxn modelId="{138C1A4E-E250-4B2B-AA5C-D6E283B3CE8A}" type="presOf" srcId="{76CF26E2-2F9D-4227-BE80-BC31B6D250B2}" destId="{C4A0CE9F-CE2C-44A5-A0D4-5F0143BF059B}" srcOrd="0" destOrd="0" presId="urn:microsoft.com/office/officeart/2005/8/layout/target3"/>
    <dgm:cxn modelId="{0ED7A1A2-5635-48A4-851B-730EEAE17221}" type="presOf" srcId="{39AD3497-B835-409D-9E52-BB9A0A092E51}" destId="{4ED9029F-AB50-4BE2-94D7-36F04B94FC7A}" srcOrd="1" destOrd="0" presId="urn:microsoft.com/office/officeart/2005/8/layout/target3"/>
    <dgm:cxn modelId="{20F5D6D1-E306-4F7B-A383-956639245372}" type="presOf" srcId="{FDCFF409-8DB7-4DF9-8293-A0986461826F}" destId="{3BD6A524-3E85-440C-BAFD-713D92C5053F}" srcOrd="0" destOrd="0" presId="urn:microsoft.com/office/officeart/2005/8/layout/target3"/>
    <dgm:cxn modelId="{14A37F84-D999-4B9F-B2AA-61FDD88A758B}" type="presOf" srcId="{227A3477-E1CD-46D1-8819-BDF2003B7249}" destId="{DF069B52-A4C7-4FF6-A0EA-C4F874BBEB1C}" srcOrd="1" destOrd="0" presId="urn:microsoft.com/office/officeart/2005/8/layout/target3"/>
    <dgm:cxn modelId="{15369F45-886C-47A2-B040-ACE2537AC8FD}" srcId="{FDCFF409-8DB7-4DF9-8293-A0986461826F}" destId="{2FC494CE-7205-41F5-AA3C-A19302505640}" srcOrd="4" destOrd="0" parTransId="{105E124C-DADA-4DFD-A099-115D4E80EA73}" sibTransId="{4B0B7D4D-7511-4EFC-81AE-CB9D29ADEFDB}"/>
    <dgm:cxn modelId="{26B38D73-3E39-44AB-B62D-586EB947C9E9}" type="presParOf" srcId="{3BD6A524-3E85-440C-BAFD-713D92C5053F}" destId="{3181B3BE-5186-4F66-9D02-E346FEADA18E}" srcOrd="0" destOrd="0" presId="urn:microsoft.com/office/officeart/2005/8/layout/target3"/>
    <dgm:cxn modelId="{01EA995B-0E43-42A7-80B6-FE3EBD8360F6}" type="presParOf" srcId="{3BD6A524-3E85-440C-BAFD-713D92C5053F}" destId="{ABCD64FC-F4FB-4302-B13A-B2EF16ED8388}" srcOrd="1" destOrd="0" presId="urn:microsoft.com/office/officeart/2005/8/layout/target3"/>
    <dgm:cxn modelId="{2DF719F5-4655-4373-A9A3-A04DE09CBABA}" type="presParOf" srcId="{3BD6A524-3E85-440C-BAFD-713D92C5053F}" destId="{1FDE9B71-0494-4A35-9422-9583B14B19BB}" srcOrd="2" destOrd="0" presId="urn:microsoft.com/office/officeart/2005/8/layout/target3"/>
    <dgm:cxn modelId="{E68192AE-BEB0-40E3-91A6-EBF8DE7CB0D9}" type="presParOf" srcId="{3BD6A524-3E85-440C-BAFD-713D92C5053F}" destId="{0C08E5FB-D78D-41B4-BB69-5F6D9C978CD9}" srcOrd="3" destOrd="0" presId="urn:microsoft.com/office/officeart/2005/8/layout/target3"/>
    <dgm:cxn modelId="{C23CC79F-AE37-4B49-A3A9-AA2E07F76349}" type="presParOf" srcId="{3BD6A524-3E85-440C-BAFD-713D92C5053F}" destId="{2893931F-872C-4CB1-895A-28ED291B1B84}" srcOrd="4" destOrd="0" presId="urn:microsoft.com/office/officeart/2005/8/layout/target3"/>
    <dgm:cxn modelId="{F7483EA6-7F87-4970-9231-A828C41775B8}" type="presParOf" srcId="{3BD6A524-3E85-440C-BAFD-713D92C5053F}" destId="{69A97301-3964-442D-971E-0BBC3986D380}" srcOrd="5" destOrd="0" presId="urn:microsoft.com/office/officeart/2005/8/layout/target3"/>
    <dgm:cxn modelId="{3737A70E-79DE-43C1-8FA7-0976168213E0}" type="presParOf" srcId="{3BD6A524-3E85-440C-BAFD-713D92C5053F}" destId="{4B0995F6-89D6-41AD-80D4-0941E1DB9846}" srcOrd="6" destOrd="0" presId="urn:microsoft.com/office/officeart/2005/8/layout/target3"/>
    <dgm:cxn modelId="{E75AC1AF-86C3-4D98-8B40-A46B98CE6C82}" type="presParOf" srcId="{3BD6A524-3E85-440C-BAFD-713D92C5053F}" destId="{BF309445-F26C-4E13-9A32-F33CC6BAA223}" srcOrd="7" destOrd="0" presId="urn:microsoft.com/office/officeart/2005/8/layout/target3"/>
    <dgm:cxn modelId="{140BBBC4-00E4-4C87-B044-1FA55481425B}" type="presParOf" srcId="{3BD6A524-3E85-440C-BAFD-713D92C5053F}" destId="{C4A0CE9F-CE2C-44A5-A0D4-5F0143BF059B}" srcOrd="8" destOrd="0" presId="urn:microsoft.com/office/officeart/2005/8/layout/target3"/>
    <dgm:cxn modelId="{F681282A-F622-430C-A966-493A47F572E4}" type="presParOf" srcId="{3BD6A524-3E85-440C-BAFD-713D92C5053F}" destId="{D28CC1F0-6A25-46FC-8D4E-BB72099FA15A}" srcOrd="9" destOrd="0" presId="urn:microsoft.com/office/officeart/2005/8/layout/target3"/>
    <dgm:cxn modelId="{89D8B3FD-E093-417A-AF26-5723B6677BEF}" type="presParOf" srcId="{3BD6A524-3E85-440C-BAFD-713D92C5053F}" destId="{C63146C4-981A-4AA2-B909-F8A3F7837293}" srcOrd="10" destOrd="0" presId="urn:microsoft.com/office/officeart/2005/8/layout/target3"/>
    <dgm:cxn modelId="{BFBCF915-E8DB-45AF-AF2F-C233312DFC43}" type="presParOf" srcId="{3BD6A524-3E85-440C-BAFD-713D92C5053F}" destId="{9BAA7984-75EF-4FF8-8A4F-20F00DAAF6A5}" srcOrd="11" destOrd="0" presId="urn:microsoft.com/office/officeart/2005/8/layout/target3"/>
    <dgm:cxn modelId="{49ECFFCE-104C-4CAC-B181-72E4D5EE7745}" type="presParOf" srcId="{3BD6A524-3E85-440C-BAFD-713D92C5053F}" destId="{0D900E37-E316-4D50-89CD-FEB66F01DAE1}" srcOrd="12" destOrd="0" presId="urn:microsoft.com/office/officeart/2005/8/layout/target3"/>
    <dgm:cxn modelId="{66C6FB9C-FF56-4225-B78E-22E67DE0D7F1}" type="presParOf" srcId="{3BD6A524-3E85-440C-BAFD-713D92C5053F}" destId="{452CB79B-DB1A-47B5-8738-3BEEDD0CAF89}" srcOrd="13" destOrd="0" presId="urn:microsoft.com/office/officeart/2005/8/layout/target3"/>
    <dgm:cxn modelId="{7147225D-0C12-45DE-9532-842CCF5B290A}" type="presParOf" srcId="{3BD6A524-3E85-440C-BAFD-713D92C5053F}" destId="{92A3DC28-15B6-4BDB-B37C-E922A5835A93}" srcOrd="14" destOrd="0" presId="urn:microsoft.com/office/officeart/2005/8/layout/target3"/>
    <dgm:cxn modelId="{55B3B3DB-645F-4FD6-9022-1A54E734FE9E}" type="presParOf" srcId="{3BD6A524-3E85-440C-BAFD-713D92C5053F}" destId="{A84C8DD6-5363-481A-A6F5-D62DB3E14719}" srcOrd="15" destOrd="0" presId="urn:microsoft.com/office/officeart/2005/8/layout/target3"/>
    <dgm:cxn modelId="{561500C4-0E8D-4164-A054-4DD8DAFA09AC}" type="presParOf" srcId="{3BD6A524-3E85-440C-BAFD-713D92C5053F}" destId="{4ED9029F-AB50-4BE2-94D7-36F04B94FC7A}" srcOrd="16" destOrd="0" presId="urn:microsoft.com/office/officeart/2005/8/layout/target3"/>
    <dgm:cxn modelId="{158FB2B8-2440-45D5-8F01-1B5160A550B5}" type="presParOf" srcId="{3BD6A524-3E85-440C-BAFD-713D92C5053F}" destId="{5AE5BD8E-08C8-4920-B78F-BB8DF9F73D53}" srcOrd="17" destOrd="0" presId="urn:microsoft.com/office/officeart/2005/8/layout/target3"/>
    <dgm:cxn modelId="{F8D8F7FA-3179-43A1-8013-CA7EEF9BA550}" type="presParOf" srcId="{3BD6A524-3E85-440C-BAFD-713D92C5053F}" destId="{DF069B52-A4C7-4FF6-A0EA-C4F874BBEB1C}" srcOrd="18" destOrd="0" presId="urn:microsoft.com/office/officeart/2005/8/layout/target3"/>
    <dgm:cxn modelId="{67B0FD86-01FA-4315-84F3-2820EFA16AA6}" type="presParOf" srcId="{3BD6A524-3E85-440C-BAFD-713D92C5053F}" destId="{C27E40E1-A6BD-4C44-8F21-2FE6C45F7D3A}"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DCFF409-8DB7-4DF9-8293-A0986461826F}"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IN"/>
        </a:p>
      </dgm:t>
    </dgm:pt>
    <dgm:pt modelId="{34C9AD1F-2DED-4F37-9494-F3EF24B17686}">
      <dgm:prSet/>
      <dgm:spPr/>
      <dgm:t>
        <a:bodyPr/>
        <a:lstStyle/>
        <a:p>
          <a:r>
            <a:rPr lang="en-IN" dirty="0" smtClean="0"/>
            <a:t>Uniform evaluation standards ensure transparency across geographically distributed teams.</a:t>
          </a:r>
          <a:endParaRPr lang="en-IN" dirty="0"/>
        </a:p>
      </dgm:t>
    </dgm:pt>
    <dgm:pt modelId="{0252B6C0-8E6B-4CAF-B3C6-5B42F54A5545}" type="parTrans" cxnId="{62433D67-D7E3-4C4F-844A-1BE9E607782A}">
      <dgm:prSet/>
      <dgm:spPr/>
      <dgm:t>
        <a:bodyPr/>
        <a:lstStyle/>
        <a:p>
          <a:endParaRPr lang="en-IN"/>
        </a:p>
      </dgm:t>
    </dgm:pt>
    <dgm:pt modelId="{CEA78C34-7EE9-454E-8ADB-289F811FA044}" type="sibTrans" cxnId="{62433D67-D7E3-4C4F-844A-1BE9E607782A}">
      <dgm:prSet/>
      <dgm:spPr/>
      <dgm:t>
        <a:bodyPr/>
        <a:lstStyle/>
        <a:p>
          <a:endParaRPr lang="en-IN"/>
        </a:p>
      </dgm:t>
    </dgm:pt>
    <dgm:pt modelId="{39AD3497-B835-409D-9E52-BB9A0A092E51}">
      <dgm:prSet/>
      <dgm:spPr/>
      <dgm:t>
        <a:bodyPr/>
        <a:lstStyle/>
        <a:p>
          <a:r>
            <a:rPr lang="en-IN" dirty="0" smtClean="0"/>
            <a:t>Virtual meeting tools maintain communication and feedback loops.</a:t>
          </a:r>
          <a:endParaRPr lang="en-IN" dirty="0"/>
        </a:p>
      </dgm:t>
    </dgm:pt>
    <dgm:pt modelId="{8E980862-7647-484E-910B-EEA6DA136C22}" type="parTrans" cxnId="{2066E76B-36E7-45B0-8445-C7C60CF80B37}">
      <dgm:prSet/>
      <dgm:spPr/>
      <dgm:t>
        <a:bodyPr/>
        <a:lstStyle/>
        <a:p>
          <a:endParaRPr lang="en-IN"/>
        </a:p>
      </dgm:t>
    </dgm:pt>
    <dgm:pt modelId="{9D8F25BA-4A4E-471B-BB1C-0D3DBE54CF56}" type="sibTrans" cxnId="{2066E76B-36E7-45B0-8445-C7C60CF80B37}">
      <dgm:prSet/>
      <dgm:spPr/>
      <dgm:t>
        <a:bodyPr/>
        <a:lstStyle/>
        <a:p>
          <a:endParaRPr lang="en-IN"/>
        </a:p>
      </dgm:t>
    </dgm:pt>
    <dgm:pt modelId="{76CF26E2-2F9D-4227-BE80-BC31B6D250B2}">
      <dgm:prSet/>
      <dgm:spPr/>
      <dgm:t>
        <a:bodyPr/>
        <a:lstStyle/>
        <a:p>
          <a:r>
            <a:rPr lang="en-IN" dirty="0" smtClean="0"/>
            <a:t>AI and analytics enable data-driven decision-making and predictive insights.</a:t>
          </a:r>
          <a:endParaRPr lang="en-IN" dirty="0"/>
        </a:p>
      </dgm:t>
    </dgm:pt>
    <dgm:pt modelId="{1782CDDF-6881-4AE5-921C-F06F7E668436}" type="parTrans" cxnId="{BB888042-9BDE-43D6-B6EE-7ED303F18348}">
      <dgm:prSet/>
      <dgm:spPr/>
      <dgm:t>
        <a:bodyPr/>
        <a:lstStyle/>
        <a:p>
          <a:endParaRPr lang="en-IN"/>
        </a:p>
      </dgm:t>
    </dgm:pt>
    <dgm:pt modelId="{AE1B4BEE-683E-40A6-B818-40E132134E3A}" type="sibTrans" cxnId="{BB888042-9BDE-43D6-B6EE-7ED303F18348}">
      <dgm:prSet/>
      <dgm:spPr/>
      <dgm:t>
        <a:bodyPr/>
        <a:lstStyle/>
        <a:p>
          <a:endParaRPr lang="en-IN"/>
        </a:p>
      </dgm:t>
    </dgm:pt>
    <dgm:pt modelId="{3BD6A524-3E85-440C-BAFD-713D92C5053F}" type="pres">
      <dgm:prSet presAssocID="{FDCFF409-8DB7-4DF9-8293-A0986461826F}" presName="Name0" presStyleCnt="0">
        <dgm:presLayoutVars>
          <dgm:chMax val="7"/>
          <dgm:dir/>
          <dgm:animLvl val="lvl"/>
          <dgm:resizeHandles val="exact"/>
        </dgm:presLayoutVars>
      </dgm:prSet>
      <dgm:spPr/>
      <dgm:t>
        <a:bodyPr/>
        <a:lstStyle/>
        <a:p>
          <a:endParaRPr lang="en-US"/>
        </a:p>
      </dgm:t>
    </dgm:pt>
    <dgm:pt modelId="{3181B3BE-5186-4F66-9D02-E346FEADA18E}" type="pres">
      <dgm:prSet presAssocID="{34C9AD1F-2DED-4F37-9494-F3EF24B17686}" presName="circle1" presStyleLbl="node1" presStyleIdx="0" presStyleCnt="3"/>
      <dgm:spPr/>
    </dgm:pt>
    <dgm:pt modelId="{ABCD64FC-F4FB-4302-B13A-B2EF16ED8388}" type="pres">
      <dgm:prSet presAssocID="{34C9AD1F-2DED-4F37-9494-F3EF24B17686}" presName="space" presStyleCnt="0"/>
      <dgm:spPr/>
    </dgm:pt>
    <dgm:pt modelId="{1FDE9B71-0494-4A35-9422-9583B14B19BB}" type="pres">
      <dgm:prSet presAssocID="{34C9AD1F-2DED-4F37-9494-F3EF24B17686}" presName="rect1" presStyleLbl="alignAcc1" presStyleIdx="0" presStyleCnt="3" custLinFactNeighborY="833"/>
      <dgm:spPr/>
      <dgm:t>
        <a:bodyPr/>
        <a:lstStyle/>
        <a:p>
          <a:endParaRPr lang="en-US"/>
        </a:p>
      </dgm:t>
    </dgm:pt>
    <dgm:pt modelId="{0C08E5FB-D78D-41B4-BB69-5F6D9C978CD9}" type="pres">
      <dgm:prSet presAssocID="{39AD3497-B835-409D-9E52-BB9A0A092E51}" presName="vertSpace2" presStyleLbl="node1" presStyleIdx="0" presStyleCnt="3"/>
      <dgm:spPr/>
    </dgm:pt>
    <dgm:pt modelId="{2893931F-872C-4CB1-895A-28ED291B1B84}" type="pres">
      <dgm:prSet presAssocID="{39AD3497-B835-409D-9E52-BB9A0A092E51}" presName="circle2" presStyleLbl="node1" presStyleIdx="1" presStyleCnt="3"/>
      <dgm:spPr/>
    </dgm:pt>
    <dgm:pt modelId="{69A97301-3964-442D-971E-0BBC3986D380}" type="pres">
      <dgm:prSet presAssocID="{39AD3497-B835-409D-9E52-BB9A0A092E51}" presName="rect2" presStyleLbl="alignAcc1" presStyleIdx="1" presStyleCnt="3" custScaleY="104280"/>
      <dgm:spPr/>
      <dgm:t>
        <a:bodyPr/>
        <a:lstStyle/>
        <a:p>
          <a:endParaRPr lang="en-US"/>
        </a:p>
      </dgm:t>
    </dgm:pt>
    <dgm:pt modelId="{4B0995F6-89D6-41AD-80D4-0941E1DB9846}" type="pres">
      <dgm:prSet presAssocID="{76CF26E2-2F9D-4227-BE80-BC31B6D250B2}" presName="vertSpace3" presStyleLbl="node1" presStyleIdx="1" presStyleCnt="3"/>
      <dgm:spPr/>
    </dgm:pt>
    <dgm:pt modelId="{BF309445-F26C-4E13-9A32-F33CC6BAA223}" type="pres">
      <dgm:prSet presAssocID="{76CF26E2-2F9D-4227-BE80-BC31B6D250B2}" presName="circle3" presStyleLbl="node1" presStyleIdx="2" presStyleCnt="3"/>
      <dgm:spPr/>
    </dgm:pt>
    <dgm:pt modelId="{C4A0CE9F-CE2C-44A5-A0D4-5F0143BF059B}" type="pres">
      <dgm:prSet presAssocID="{76CF26E2-2F9D-4227-BE80-BC31B6D250B2}" presName="rect3" presStyleLbl="alignAcc1" presStyleIdx="2" presStyleCnt="3" custScaleY="108785"/>
      <dgm:spPr/>
      <dgm:t>
        <a:bodyPr/>
        <a:lstStyle/>
        <a:p>
          <a:endParaRPr lang="en-US"/>
        </a:p>
      </dgm:t>
    </dgm:pt>
    <dgm:pt modelId="{A84C8DD6-5363-481A-A6F5-D62DB3E14719}" type="pres">
      <dgm:prSet presAssocID="{34C9AD1F-2DED-4F37-9494-F3EF24B17686}" presName="rect1ParTxNoCh" presStyleLbl="alignAcc1" presStyleIdx="2" presStyleCnt="3">
        <dgm:presLayoutVars>
          <dgm:chMax val="1"/>
          <dgm:bulletEnabled val="1"/>
        </dgm:presLayoutVars>
      </dgm:prSet>
      <dgm:spPr/>
      <dgm:t>
        <a:bodyPr/>
        <a:lstStyle/>
        <a:p>
          <a:endParaRPr lang="en-US"/>
        </a:p>
      </dgm:t>
    </dgm:pt>
    <dgm:pt modelId="{4ED9029F-AB50-4BE2-94D7-36F04B94FC7A}" type="pres">
      <dgm:prSet presAssocID="{39AD3497-B835-409D-9E52-BB9A0A092E51}" presName="rect2ParTxNoCh" presStyleLbl="alignAcc1" presStyleIdx="2" presStyleCnt="3">
        <dgm:presLayoutVars>
          <dgm:chMax val="1"/>
          <dgm:bulletEnabled val="1"/>
        </dgm:presLayoutVars>
      </dgm:prSet>
      <dgm:spPr/>
      <dgm:t>
        <a:bodyPr/>
        <a:lstStyle/>
        <a:p>
          <a:endParaRPr lang="en-US"/>
        </a:p>
      </dgm:t>
    </dgm:pt>
    <dgm:pt modelId="{5AE5BD8E-08C8-4920-B78F-BB8DF9F73D53}" type="pres">
      <dgm:prSet presAssocID="{76CF26E2-2F9D-4227-BE80-BC31B6D250B2}" presName="rect3ParTxNoCh" presStyleLbl="alignAcc1" presStyleIdx="2" presStyleCnt="3">
        <dgm:presLayoutVars>
          <dgm:chMax val="1"/>
          <dgm:bulletEnabled val="1"/>
        </dgm:presLayoutVars>
      </dgm:prSet>
      <dgm:spPr/>
      <dgm:t>
        <a:bodyPr/>
        <a:lstStyle/>
        <a:p>
          <a:endParaRPr lang="en-US"/>
        </a:p>
      </dgm:t>
    </dgm:pt>
  </dgm:ptLst>
  <dgm:cxnLst>
    <dgm:cxn modelId="{138C1A4E-E250-4B2B-AA5C-D6E283B3CE8A}" type="presOf" srcId="{76CF26E2-2F9D-4227-BE80-BC31B6D250B2}" destId="{C4A0CE9F-CE2C-44A5-A0D4-5F0143BF059B}" srcOrd="0" destOrd="0" presId="urn:microsoft.com/office/officeart/2005/8/layout/target3"/>
    <dgm:cxn modelId="{71BEE6E6-ACDA-415F-8096-6EF8CA867B46}" type="presOf" srcId="{34C9AD1F-2DED-4F37-9494-F3EF24B17686}" destId="{A84C8DD6-5363-481A-A6F5-D62DB3E14719}" srcOrd="1" destOrd="0" presId="urn:microsoft.com/office/officeart/2005/8/layout/target3"/>
    <dgm:cxn modelId="{6BA47FAD-73DE-45CF-8564-DCEA9E96F122}" type="presOf" srcId="{76CF26E2-2F9D-4227-BE80-BC31B6D250B2}" destId="{5AE5BD8E-08C8-4920-B78F-BB8DF9F73D53}" srcOrd="1" destOrd="0" presId="urn:microsoft.com/office/officeart/2005/8/layout/target3"/>
    <dgm:cxn modelId="{62433D67-D7E3-4C4F-844A-1BE9E607782A}" srcId="{FDCFF409-8DB7-4DF9-8293-A0986461826F}" destId="{34C9AD1F-2DED-4F37-9494-F3EF24B17686}" srcOrd="0" destOrd="0" parTransId="{0252B6C0-8E6B-4CAF-B3C6-5B42F54A5545}" sibTransId="{CEA78C34-7EE9-454E-8ADB-289F811FA044}"/>
    <dgm:cxn modelId="{BB888042-9BDE-43D6-B6EE-7ED303F18348}" srcId="{FDCFF409-8DB7-4DF9-8293-A0986461826F}" destId="{76CF26E2-2F9D-4227-BE80-BC31B6D250B2}" srcOrd="2" destOrd="0" parTransId="{1782CDDF-6881-4AE5-921C-F06F7E668436}" sibTransId="{AE1B4BEE-683E-40A6-B818-40E132134E3A}"/>
    <dgm:cxn modelId="{BF532F5E-78C9-4755-9D8C-DFEBE472859A}" type="presOf" srcId="{34C9AD1F-2DED-4F37-9494-F3EF24B17686}" destId="{1FDE9B71-0494-4A35-9422-9583B14B19BB}" srcOrd="0" destOrd="0" presId="urn:microsoft.com/office/officeart/2005/8/layout/target3"/>
    <dgm:cxn modelId="{20F5D6D1-E306-4F7B-A383-956639245372}" type="presOf" srcId="{FDCFF409-8DB7-4DF9-8293-A0986461826F}" destId="{3BD6A524-3E85-440C-BAFD-713D92C5053F}" srcOrd="0" destOrd="0" presId="urn:microsoft.com/office/officeart/2005/8/layout/target3"/>
    <dgm:cxn modelId="{CBCF8C0C-4E10-4D30-8FDF-CC327FB3F2FF}" type="presOf" srcId="{39AD3497-B835-409D-9E52-BB9A0A092E51}" destId="{69A97301-3964-442D-971E-0BBC3986D380}" srcOrd="0" destOrd="0" presId="urn:microsoft.com/office/officeart/2005/8/layout/target3"/>
    <dgm:cxn modelId="{0ED7A1A2-5635-48A4-851B-730EEAE17221}" type="presOf" srcId="{39AD3497-B835-409D-9E52-BB9A0A092E51}" destId="{4ED9029F-AB50-4BE2-94D7-36F04B94FC7A}" srcOrd="1" destOrd="0" presId="urn:microsoft.com/office/officeart/2005/8/layout/target3"/>
    <dgm:cxn modelId="{2066E76B-36E7-45B0-8445-C7C60CF80B37}" srcId="{FDCFF409-8DB7-4DF9-8293-A0986461826F}" destId="{39AD3497-B835-409D-9E52-BB9A0A092E51}" srcOrd="1" destOrd="0" parTransId="{8E980862-7647-484E-910B-EEA6DA136C22}" sibTransId="{9D8F25BA-4A4E-471B-BB1C-0D3DBE54CF56}"/>
    <dgm:cxn modelId="{26B38D73-3E39-44AB-B62D-586EB947C9E9}" type="presParOf" srcId="{3BD6A524-3E85-440C-BAFD-713D92C5053F}" destId="{3181B3BE-5186-4F66-9D02-E346FEADA18E}" srcOrd="0" destOrd="0" presId="urn:microsoft.com/office/officeart/2005/8/layout/target3"/>
    <dgm:cxn modelId="{01EA995B-0E43-42A7-80B6-FE3EBD8360F6}" type="presParOf" srcId="{3BD6A524-3E85-440C-BAFD-713D92C5053F}" destId="{ABCD64FC-F4FB-4302-B13A-B2EF16ED8388}" srcOrd="1" destOrd="0" presId="urn:microsoft.com/office/officeart/2005/8/layout/target3"/>
    <dgm:cxn modelId="{2DF719F5-4655-4373-A9A3-A04DE09CBABA}" type="presParOf" srcId="{3BD6A524-3E85-440C-BAFD-713D92C5053F}" destId="{1FDE9B71-0494-4A35-9422-9583B14B19BB}" srcOrd="2" destOrd="0" presId="urn:microsoft.com/office/officeart/2005/8/layout/target3"/>
    <dgm:cxn modelId="{E68192AE-BEB0-40E3-91A6-EBF8DE7CB0D9}" type="presParOf" srcId="{3BD6A524-3E85-440C-BAFD-713D92C5053F}" destId="{0C08E5FB-D78D-41B4-BB69-5F6D9C978CD9}" srcOrd="3" destOrd="0" presId="urn:microsoft.com/office/officeart/2005/8/layout/target3"/>
    <dgm:cxn modelId="{C23CC79F-AE37-4B49-A3A9-AA2E07F76349}" type="presParOf" srcId="{3BD6A524-3E85-440C-BAFD-713D92C5053F}" destId="{2893931F-872C-4CB1-895A-28ED291B1B84}" srcOrd="4" destOrd="0" presId="urn:microsoft.com/office/officeart/2005/8/layout/target3"/>
    <dgm:cxn modelId="{F7483EA6-7F87-4970-9231-A828C41775B8}" type="presParOf" srcId="{3BD6A524-3E85-440C-BAFD-713D92C5053F}" destId="{69A97301-3964-442D-971E-0BBC3986D380}" srcOrd="5" destOrd="0" presId="urn:microsoft.com/office/officeart/2005/8/layout/target3"/>
    <dgm:cxn modelId="{3737A70E-79DE-43C1-8FA7-0976168213E0}" type="presParOf" srcId="{3BD6A524-3E85-440C-BAFD-713D92C5053F}" destId="{4B0995F6-89D6-41AD-80D4-0941E1DB9846}" srcOrd="6" destOrd="0" presId="urn:microsoft.com/office/officeart/2005/8/layout/target3"/>
    <dgm:cxn modelId="{E75AC1AF-86C3-4D98-8B40-A46B98CE6C82}" type="presParOf" srcId="{3BD6A524-3E85-440C-BAFD-713D92C5053F}" destId="{BF309445-F26C-4E13-9A32-F33CC6BAA223}" srcOrd="7" destOrd="0" presId="urn:microsoft.com/office/officeart/2005/8/layout/target3"/>
    <dgm:cxn modelId="{140BBBC4-00E4-4C87-B044-1FA55481425B}" type="presParOf" srcId="{3BD6A524-3E85-440C-BAFD-713D92C5053F}" destId="{C4A0CE9F-CE2C-44A5-A0D4-5F0143BF059B}" srcOrd="8" destOrd="0" presId="urn:microsoft.com/office/officeart/2005/8/layout/target3"/>
    <dgm:cxn modelId="{55B3B3DB-645F-4FD6-9022-1A54E734FE9E}" type="presParOf" srcId="{3BD6A524-3E85-440C-BAFD-713D92C5053F}" destId="{A84C8DD6-5363-481A-A6F5-D62DB3E14719}" srcOrd="9" destOrd="0" presId="urn:microsoft.com/office/officeart/2005/8/layout/target3"/>
    <dgm:cxn modelId="{561500C4-0E8D-4164-A054-4DD8DAFA09AC}" type="presParOf" srcId="{3BD6A524-3E85-440C-BAFD-713D92C5053F}" destId="{4ED9029F-AB50-4BE2-94D7-36F04B94FC7A}" srcOrd="10" destOrd="0" presId="urn:microsoft.com/office/officeart/2005/8/layout/target3"/>
    <dgm:cxn modelId="{158FB2B8-2440-45D5-8F01-1B5160A550B5}" type="presParOf" srcId="{3BD6A524-3E85-440C-BAFD-713D92C5053F}" destId="{5AE5BD8E-08C8-4920-B78F-BB8DF9F73D53}" srcOrd="11" destOrd="0" presId="urn:microsoft.com/office/officeart/2005/8/layout/targe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DCFF409-8DB7-4DF9-8293-A0986461826F}"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IN"/>
        </a:p>
      </dgm:t>
    </dgm:pt>
    <dgm:pt modelId="{34C9AD1F-2DED-4F37-9494-F3EF24B17686}">
      <dgm:prSet/>
      <dgm:spPr/>
      <dgm:t>
        <a:bodyPr/>
        <a:lstStyle/>
        <a:p>
          <a:r>
            <a:rPr lang="en-IN"/>
            <a:t>• E-learning saves travel, facility, and instructor costs.</a:t>
          </a:r>
        </a:p>
      </dgm:t>
    </dgm:pt>
    <dgm:pt modelId="{0252B6C0-8E6B-4CAF-B3C6-5B42F54A5545}" type="parTrans" cxnId="{62433D67-D7E3-4C4F-844A-1BE9E607782A}">
      <dgm:prSet/>
      <dgm:spPr/>
      <dgm:t>
        <a:bodyPr/>
        <a:lstStyle/>
        <a:p>
          <a:endParaRPr lang="en-IN"/>
        </a:p>
      </dgm:t>
    </dgm:pt>
    <dgm:pt modelId="{CEA78C34-7EE9-454E-8ADB-289F811FA044}" type="sibTrans" cxnId="{62433D67-D7E3-4C4F-844A-1BE9E607782A}">
      <dgm:prSet/>
      <dgm:spPr/>
      <dgm:t>
        <a:bodyPr/>
        <a:lstStyle/>
        <a:p>
          <a:endParaRPr lang="en-IN"/>
        </a:p>
      </dgm:t>
    </dgm:pt>
    <dgm:pt modelId="{39AD3497-B835-409D-9E52-BB9A0A092E51}">
      <dgm:prSet/>
      <dgm:spPr/>
      <dgm:t>
        <a:bodyPr/>
        <a:lstStyle/>
        <a:p>
          <a:r>
            <a:rPr lang="en-IN"/>
            <a:t>• Centralized content updating removes the need for printing and distributing materials.</a:t>
          </a:r>
        </a:p>
      </dgm:t>
    </dgm:pt>
    <dgm:pt modelId="{8E980862-7647-484E-910B-EEA6DA136C22}" type="parTrans" cxnId="{2066E76B-36E7-45B0-8445-C7C60CF80B37}">
      <dgm:prSet/>
      <dgm:spPr/>
      <dgm:t>
        <a:bodyPr/>
        <a:lstStyle/>
        <a:p>
          <a:endParaRPr lang="en-IN"/>
        </a:p>
      </dgm:t>
    </dgm:pt>
    <dgm:pt modelId="{9D8F25BA-4A4E-471B-BB1C-0D3DBE54CF56}" type="sibTrans" cxnId="{2066E76B-36E7-45B0-8445-C7C60CF80B37}">
      <dgm:prSet/>
      <dgm:spPr/>
      <dgm:t>
        <a:bodyPr/>
        <a:lstStyle/>
        <a:p>
          <a:endParaRPr lang="en-IN"/>
        </a:p>
      </dgm:t>
    </dgm:pt>
    <dgm:pt modelId="{76CF26E2-2F9D-4227-BE80-BC31B6D250B2}">
      <dgm:prSet/>
      <dgm:spPr/>
      <dgm:t>
        <a:bodyPr/>
        <a:lstStyle/>
        <a:p>
          <a:r>
            <a:rPr lang="en-IN"/>
            <a:t>• Short delivery eliminates the need for training.</a:t>
          </a:r>
        </a:p>
      </dgm:t>
    </dgm:pt>
    <dgm:pt modelId="{1782CDDF-6881-4AE5-921C-F06F7E668436}" type="parTrans" cxnId="{BB888042-9BDE-43D6-B6EE-7ED303F18348}">
      <dgm:prSet/>
      <dgm:spPr/>
      <dgm:t>
        <a:bodyPr/>
        <a:lstStyle/>
        <a:p>
          <a:endParaRPr lang="en-IN"/>
        </a:p>
      </dgm:t>
    </dgm:pt>
    <dgm:pt modelId="{AE1B4BEE-683E-40A6-B818-40E132134E3A}" type="sibTrans" cxnId="{BB888042-9BDE-43D6-B6EE-7ED303F18348}">
      <dgm:prSet/>
      <dgm:spPr/>
      <dgm:t>
        <a:bodyPr/>
        <a:lstStyle/>
        <a:p>
          <a:endParaRPr lang="en-IN"/>
        </a:p>
      </dgm:t>
    </dgm:pt>
    <dgm:pt modelId="{2FC494CE-7205-41F5-AA3C-A19302505640}">
      <dgm:prSet/>
      <dgm:spPr/>
      <dgm:t>
        <a:bodyPr/>
        <a:lstStyle/>
        <a:p>
          <a:r>
            <a:rPr lang="en-IN"/>
            <a:t>• Access when needed reduces idle time.</a:t>
          </a:r>
        </a:p>
      </dgm:t>
    </dgm:pt>
    <dgm:pt modelId="{105E124C-DADA-4DFD-A099-115D4E80EA73}" type="parTrans" cxnId="{15369F45-886C-47A2-B040-ACE2537AC8FD}">
      <dgm:prSet/>
      <dgm:spPr/>
      <dgm:t>
        <a:bodyPr/>
        <a:lstStyle/>
        <a:p>
          <a:endParaRPr lang="en-IN"/>
        </a:p>
      </dgm:t>
    </dgm:pt>
    <dgm:pt modelId="{4B0B7D4D-7511-4EFC-81AE-CB9D29ADEFDB}" type="sibTrans" cxnId="{15369F45-886C-47A2-B040-ACE2537AC8FD}">
      <dgm:prSet/>
      <dgm:spPr/>
      <dgm:t>
        <a:bodyPr/>
        <a:lstStyle/>
        <a:p>
          <a:endParaRPr lang="en-IN"/>
        </a:p>
      </dgm:t>
    </dgm:pt>
    <dgm:pt modelId="{3BD6A524-3E85-440C-BAFD-713D92C5053F}" type="pres">
      <dgm:prSet presAssocID="{FDCFF409-8DB7-4DF9-8293-A0986461826F}" presName="Name0" presStyleCnt="0">
        <dgm:presLayoutVars>
          <dgm:chMax val="7"/>
          <dgm:dir/>
          <dgm:animLvl val="lvl"/>
          <dgm:resizeHandles val="exact"/>
        </dgm:presLayoutVars>
      </dgm:prSet>
      <dgm:spPr/>
      <dgm:t>
        <a:bodyPr/>
        <a:lstStyle/>
        <a:p>
          <a:endParaRPr lang="en-US"/>
        </a:p>
      </dgm:t>
    </dgm:pt>
    <dgm:pt modelId="{3181B3BE-5186-4F66-9D02-E346FEADA18E}" type="pres">
      <dgm:prSet presAssocID="{34C9AD1F-2DED-4F37-9494-F3EF24B17686}" presName="circle1" presStyleLbl="node1" presStyleIdx="0" presStyleCnt="4"/>
      <dgm:spPr/>
    </dgm:pt>
    <dgm:pt modelId="{ABCD64FC-F4FB-4302-B13A-B2EF16ED8388}" type="pres">
      <dgm:prSet presAssocID="{34C9AD1F-2DED-4F37-9494-F3EF24B17686}" presName="space" presStyleCnt="0"/>
      <dgm:spPr/>
    </dgm:pt>
    <dgm:pt modelId="{1FDE9B71-0494-4A35-9422-9583B14B19BB}" type="pres">
      <dgm:prSet presAssocID="{34C9AD1F-2DED-4F37-9494-F3EF24B17686}" presName="rect1" presStyleLbl="alignAcc1" presStyleIdx="0" presStyleCnt="4"/>
      <dgm:spPr/>
      <dgm:t>
        <a:bodyPr/>
        <a:lstStyle/>
        <a:p>
          <a:endParaRPr lang="en-US"/>
        </a:p>
      </dgm:t>
    </dgm:pt>
    <dgm:pt modelId="{0C08E5FB-D78D-41B4-BB69-5F6D9C978CD9}" type="pres">
      <dgm:prSet presAssocID="{39AD3497-B835-409D-9E52-BB9A0A092E51}" presName="vertSpace2" presStyleLbl="node1" presStyleIdx="0" presStyleCnt="4"/>
      <dgm:spPr/>
    </dgm:pt>
    <dgm:pt modelId="{2893931F-872C-4CB1-895A-28ED291B1B84}" type="pres">
      <dgm:prSet presAssocID="{39AD3497-B835-409D-9E52-BB9A0A092E51}" presName="circle2" presStyleLbl="node1" presStyleIdx="1" presStyleCnt="4"/>
      <dgm:spPr/>
    </dgm:pt>
    <dgm:pt modelId="{69A97301-3964-442D-971E-0BBC3986D380}" type="pres">
      <dgm:prSet presAssocID="{39AD3497-B835-409D-9E52-BB9A0A092E51}" presName="rect2" presStyleLbl="alignAcc1" presStyleIdx="1" presStyleCnt="4"/>
      <dgm:spPr/>
      <dgm:t>
        <a:bodyPr/>
        <a:lstStyle/>
        <a:p>
          <a:endParaRPr lang="en-US"/>
        </a:p>
      </dgm:t>
    </dgm:pt>
    <dgm:pt modelId="{4B0995F6-89D6-41AD-80D4-0941E1DB9846}" type="pres">
      <dgm:prSet presAssocID="{76CF26E2-2F9D-4227-BE80-BC31B6D250B2}" presName="vertSpace3" presStyleLbl="node1" presStyleIdx="1" presStyleCnt="4"/>
      <dgm:spPr/>
    </dgm:pt>
    <dgm:pt modelId="{BF309445-F26C-4E13-9A32-F33CC6BAA223}" type="pres">
      <dgm:prSet presAssocID="{76CF26E2-2F9D-4227-BE80-BC31B6D250B2}" presName="circle3" presStyleLbl="node1" presStyleIdx="2" presStyleCnt="4"/>
      <dgm:spPr/>
    </dgm:pt>
    <dgm:pt modelId="{C4A0CE9F-CE2C-44A5-A0D4-5F0143BF059B}" type="pres">
      <dgm:prSet presAssocID="{76CF26E2-2F9D-4227-BE80-BC31B6D250B2}" presName="rect3" presStyleLbl="alignAcc1" presStyleIdx="2" presStyleCnt="4"/>
      <dgm:spPr/>
      <dgm:t>
        <a:bodyPr/>
        <a:lstStyle/>
        <a:p>
          <a:endParaRPr lang="en-US"/>
        </a:p>
      </dgm:t>
    </dgm:pt>
    <dgm:pt modelId="{FD204DA6-7B95-45A8-97DD-3BE05D38CCAE}" type="pres">
      <dgm:prSet presAssocID="{2FC494CE-7205-41F5-AA3C-A19302505640}" presName="vertSpace4" presStyleLbl="node1" presStyleIdx="2" presStyleCnt="4"/>
      <dgm:spPr/>
    </dgm:pt>
    <dgm:pt modelId="{218B9D1C-501B-43CE-999E-DBCE6302D54B}" type="pres">
      <dgm:prSet presAssocID="{2FC494CE-7205-41F5-AA3C-A19302505640}" presName="circle4" presStyleLbl="node1" presStyleIdx="3" presStyleCnt="4"/>
      <dgm:spPr/>
    </dgm:pt>
    <dgm:pt modelId="{082F37EF-B2CC-4480-BD2E-1E5281745113}" type="pres">
      <dgm:prSet presAssocID="{2FC494CE-7205-41F5-AA3C-A19302505640}" presName="rect4" presStyleLbl="alignAcc1" presStyleIdx="3" presStyleCnt="4"/>
      <dgm:spPr/>
      <dgm:t>
        <a:bodyPr/>
        <a:lstStyle/>
        <a:p>
          <a:endParaRPr lang="en-US"/>
        </a:p>
      </dgm:t>
    </dgm:pt>
    <dgm:pt modelId="{A84C8DD6-5363-481A-A6F5-D62DB3E14719}" type="pres">
      <dgm:prSet presAssocID="{34C9AD1F-2DED-4F37-9494-F3EF24B17686}" presName="rect1ParTxNoCh" presStyleLbl="alignAcc1" presStyleIdx="3" presStyleCnt="4">
        <dgm:presLayoutVars>
          <dgm:chMax val="1"/>
          <dgm:bulletEnabled val="1"/>
        </dgm:presLayoutVars>
      </dgm:prSet>
      <dgm:spPr/>
      <dgm:t>
        <a:bodyPr/>
        <a:lstStyle/>
        <a:p>
          <a:endParaRPr lang="en-US"/>
        </a:p>
      </dgm:t>
    </dgm:pt>
    <dgm:pt modelId="{4ED9029F-AB50-4BE2-94D7-36F04B94FC7A}" type="pres">
      <dgm:prSet presAssocID="{39AD3497-B835-409D-9E52-BB9A0A092E51}" presName="rect2ParTxNoCh" presStyleLbl="alignAcc1" presStyleIdx="3" presStyleCnt="4">
        <dgm:presLayoutVars>
          <dgm:chMax val="1"/>
          <dgm:bulletEnabled val="1"/>
        </dgm:presLayoutVars>
      </dgm:prSet>
      <dgm:spPr/>
      <dgm:t>
        <a:bodyPr/>
        <a:lstStyle/>
        <a:p>
          <a:endParaRPr lang="en-US"/>
        </a:p>
      </dgm:t>
    </dgm:pt>
    <dgm:pt modelId="{5AE5BD8E-08C8-4920-B78F-BB8DF9F73D53}" type="pres">
      <dgm:prSet presAssocID="{76CF26E2-2F9D-4227-BE80-BC31B6D250B2}" presName="rect3ParTxNoCh" presStyleLbl="alignAcc1" presStyleIdx="3" presStyleCnt="4">
        <dgm:presLayoutVars>
          <dgm:chMax val="1"/>
          <dgm:bulletEnabled val="1"/>
        </dgm:presLayoutVars>
      </dgm:prSet>
      <dgm:spPr/>
      <dgm:t>
        <a:bodyPr/>
        <a:lstStyle/>
        <a:p>
          <a:endParaRPr lang="en-US"/>
        </a:p>
      </dgm:t>
    </dgm:pt>
    <dgm:pt modelId="{D548F3F2-79F4-4EB6-B6F6-2600387EBE10}" type="pres">
      <dgm:prSet presAssocID="{2FC494CE-7205-41F5-AA3C-A19302505640}" presName="rect4ParTxNoCh" presStyleLbl="alignAcc1" presStyleIdx="3" presStyleCnt="4">
        <dgm:presLayoutVars>
          <dgm:chMax val="1"/>
          <dgm:bulletEnabled val="1"/>
        </dgm:presLayoutVars>
      </dgm:prSet>
      <dgm:spPr/>
      <dgm:t>
        <a:bodyPr/>
        <a:lstStyle/>
        <a:p>
          <a:endParaRPr lang="en-US"/>
        </a:p>
      </dgm:t>
    </dgm:pt>
  </dgm:ptLst>
  <dgm:cxnLst>
    <dgm:cxn modelId="{62433D67-D7E3-4C4F-844A-1BE9E607782A}" srcId="{FDCFF409-8DB7-4DF9-8293-A0986461826F}" destId="{34C9AD1F-2DED-4F37-9494-F3EF24B17686}" srcOrd="0" destOrd="0" parTransId="{0252B6C0-8E6B-4CAF-B3C6-5B42F54A5545}" sibTransId="{CEA78C34-7EE9-454E-8ADB-289F811FA044}"/>
    <dgm:cxn modelId="{6E491780-867D-419E-98B2-E54CFB1740C5}" type="presOf" srcId="{2FC494CE-7205-41F5-AA3C-A19302505640}" destId="{082F37EF-B2CC-4480-BD2E-1E5281745113}" srcOrd="0" destOrd="0" presId="urn:microsoft.com/office/officeart/2005/8/layout/target3"/>
    <dgm:cxn modelId="{BB888042-9BDE-43D6-B6EE-7ED303F18348}" srcId="{FDCFF409-8DB7-4DF9-8293-A0986461826F}" destId="{76CF26E2-2F9D-4227-BE80-BC31B6D250B2}" srcOrd="2" destOrd="0" parTransId="{1782CDDF-6881-4AE5-921C-F06F7E668436}" sibTransId="{AE1B4BEE-683E-40A6-B818-40E132134E3A}"/>
    <dgm:cxn modelId="{71BEE6E6-ACDA-415F-8096-6EF8CA867B46}" type="presOf" srcId="{34C9AD1F-2DED-4F37-9494-F3EF24B17686}" destId="{A84C8DD6-5363-481A-A6F5-D62DB3E14719}" srcOrd="1" destOrd="0" presId="urn:microsoft.com/office/officeart/2005/8/layout/target3"/>
    <dgm:cxn modelId="{BF532F5E-78C9-4755-9D8C-DFEBE472859A}" type="presOf" srcId="{34C9AD1F-2DED-4F37-9494-F3EF24B17686}" destId="{1FDE9B71-0494-4A35-9422-9583B14B19BB}" srcOrd="0" destOrd="0" presId="urn:microsoft.com/office/officeart/2005/8/layout/target3"/>
    <dgm:cxn modelId="{2066E76B-36E7-45B0-8445-C7C60CF80B37}" srcId="{FDCFF409-8DB7-4DF9-8293-A0986461826F}" destId="{39AD3497-B835-409D-9E52-BB9A0A092E51}" srcOrd="1" destOrd="0" parTransId="{8E980862-7647-484E-910B-EEA6DA136C22}" sibTransId="{9D8F25BA-4A4E-471B-BB1C-0D3DBE54CF56}"/>
    <dgm:cxn modelId="{6BA47FAD-73DE-45CF-8564-DCEA9E96F122}" type="presOf" srcId="{76CF26E2-2F9D-4227-BE80-BC31B6D250B2}" destId="{5AE5BD8E-08C8-4920-B78F-BB8DF9F73D53}" srcOrd="1" destOrd="0" presId="urn:microsoft.com/office/officeart/2005/8/layout/target3"/>
    <dgm:cxn modelId="{CBCF8C0C-4E10-4D30-8FDF-CC327FB3F2FF}" type="presOf" srcId="{39AD3497-B835-409D-9E52-BB9A0A092E51}" destId="{69A97301-3964-442D-971E-0BBC3986D380}" srcOrd="0" destOrd="0" presId="urn:microsoft.com/office/officeart/2005/8/layout/target3"/>
    <dgm:cxn modelId="{138C1A4E-E250-4B2B-AA5C-D6E283B3CE8A}" type="presOf" srcId="{76CF26E2-2F9D-4227-BE80-BC31B6D250B2}" destId="{C4A0CE9F-CE2C-44A5-A0D4-5F0143BF059B}" srcOrd="0" destOrd="0" presId="urn:microsoft.com/office/officeart/2005/8/layout/target3"/>
    <dgm:cxn modelId="{0ED7A1A2-5635-48A4-851B-730EEAE17221}" type="presOf" srcId="{39AD3497-B835-409D-9E52-BB9A0A092E51}" destId="{4ED9029F-AB50-4BE2-94D7-36F04B94FC7A}" srcOrd="1" destOrd="0" presId="urn:microsoft.com/office/officeart/2005/8/layout/target3"/>
    <dgm:cxn modelId="{020F223B-B425-44BA-BF50-4964C4769C46}" type="presOf" srcId="{2FC494CE-7205-41F5-AA3C-A19302505640}" destId="{D548F3F2-79F4-4EB6-B6F6-2600387EBE10}" srcOrd="1" destOrd="0" presId="urn:microsoft.com/office/officeart/2005/8/layout/target3"/>
    <dgm:cxn modelId="{20F5D6D1-E306-4F7B-A383-956639245372}" type="presOf" srcId="{FDCFF409-8DB7-4DF9-8293-A0986461826F}" destId="{3BD6A524-3E85-440C-BAFD-713D92C5053F}" srcOrd="0" destOrd="0" presId="urn:microsoft.com/office/officeart/2005/8/layout/target3"/>
    <dgm:cxn modelId="{15369F45-886C-47A2-B040-ACE2537AC8FD}" srcId="{FDCFF409-8DB7-4DF9-8293-A0986461826F}" destId="{2FC494CE-7205-41F5-AA3C-A19302505640}" srcOrd="3" destOrd="0" parTransId="{105E124C-DADA-4DFD-A099-115D4E80EA73}" sibTransId="{4B0B7D4D-7511-4EFC-81AE-CB9D29ADEFDB}"/>
    <dgm:cxn modelId="{26B38D73-3E39-44AB-B62D-586EB947C9E9}" type="presParOf" srcId="{3BD6A524-3E85-440C-BAFD-713D92C5053F}" destId="{3181B3BE-5186-4F66-9D02-E346FEADA18E}" srcOrd="0" destOrd="0" presId="urn:microsoft.com/office/officeart/2005/8/layout/target3"/>
    <dgm:cxn modelId="{01EA995B-0E43-42A7-80B6-FE3EBD8360F6}" type="presParOf" srcId="{3BD6A524-3E85-440C-BAFD-713D92C5053F}" destId="{ABCD64FC-F4FB-4302-B13A-B2EF16ED8388}" srcOrd="1" destOrd="0" presId="urn:microsoft.com/office/officeart/2005/8/layout/target3"/>
    <dgm:cxn modelId="{2DF719F5-4655-4373-A9A3-A04DE09CBABA}" type="presParOf" srcId="{3BD6A524-3E85-440C-BAFD-713D92C5053F}" destId="{1FDE9B71-0494-4A35-9422-9583B14B19BB}" srcOrd="2" destOrd="0" presId="urn:microsoft.com/office/officeart/2005/8/layout/target3"/>
    <dgm:cxn modelId="{E68192AE-BEB0-40E3-91A6-EBF8DE7CB0D9}" type="presParOf" srcId="{3BD6A524-3E85-440C-BAFD-713D92C5053F}" destId="{0C08E5FB-D78D-41B4-BB69-5F6D9C978CD9}" srcOrd="3" destOrd="0" presId="urn:microsoft.com/office/officeart/2005/8/layout/target3"/>
    <dgm:cxn modelId="{C23CC79F-AE37-4B49-A3A9-AA2E07F76349}" type="presParOf" srcId="{3BD6A524-3E85-440C-BAFD-713D92C5053F}" destId="{2893931F-872C-4CB1-895A-28ED291B1B84}" srcOrd="4" destOrd="0" presId="urn:microsoft.com/office/officeart/2005/8/layout/target3"/>
    <dgm:cxn modelId="{F7483EA6-7F87-4970-9231-A828C41775B8}" type="presParOf" srcId="{3BD6A524-3E85-440C-BAFD-713D92C5053F}" destId="{69A97301-3964-442D-971E-0BBC3986D380}" srcOrd="5" destOrd="0" presId="urn:microsoft.com/office/officeart/2005/8/layout/target3"/>
    <dgm:cxn modelId="{3737A70E-79DE-43C1-8FA7-0976168213E0}" type="presParOf" srcId="{3BD6A524-3E85-440C-BAFD-713D92C5053F}" destId="{4B0995F6-89D6-41AD-80D4-0941E1DB9846}" srcOrd="6" destOrd="0" presId="urn:microsoft.com/office/officeart/2005/8/layout/target3"/>
    <dgm:cxn modelId="{E75AC1AF-86C3-4D98-8B40-A46B98CE6C82}" type="presParOf" srcId="{3BD6A524-3E85-440C-BAFD-713D92C5053F}" destId="{BF309445-F26C-4E13-9A32-F33CC6BAA223}" srcOrd="7" destOrd="0" presId="urn:microsoft.com/office/officeart/2005/8/layout/target3"/>
    <dgm:cxn modelId="{140BBBC4-00E4-4C87-B044-1FA55481425B}" type="presParOf" srcId="{3BD6A524-3E85-440C-BAFD-713D92C5053F}" destId="{C4A0CE9F-CE2C-44A5-A0D4-5F0143BF059B}" srcOrd="8" destOrd="0" presId="urn:microsoft.com/office/officeart/2005/8/layout/target3"/>
    <dgm:cxn modelId="{52AAE4A9-B6FB-48C6-9B6E-1D28C53EA5F4}" type="presParOf" srcId="{3BD6A524-3E85-440C-BAFD-713D92C5053F}" destId="{FD204DA6-7B95-45A8-97DD-3BE05D38CCAE}" srcOrd="9" destOrd="0" presId="urn:microsoft.com/office/officeart/2005/8/layout/target3"/>
    <dgm:cxn modelId="{1568111A-4B77-4126-9DC7-2C024581CD6F}" type="presParOf" srcId="{3BD6A524-3E85-440C-BAFD-713D92C5053F}" destId="{218B9D1C-501B-43CE-999E-DBCE6302D54B}" srcOrd="10" destOrd="0" presId="urn:microsoft.com/office/officeart/2005/8/layout/target3"/>
    <dgm:cxn modelId="{0C615015-DAFC-4880-BE17-1972270C313C}" type="presParOf" srcId="{3BD6A524-3E85-440C-BAFD-713D92C5053F}" destId="{082F37EF-B2CC-4480-BD2E-1E5281745113}" srcOrd="11" destOrd="0" presId="urn:microsoft.com/office/officeart/2005/8/layout/target3"/>
    <dgm:cxn modelId="{55B3B3DB-645F-4FD6-9022-1A54E734FE9E}" type="presParOf" srcId="{3BD6A524-3E85-440C-BAFD-713D92C5053F}" destId="{A84C8DD6-5363-481A-A6F5-D62DB3E14719}" srcOrd="12" destOrd="0" presId="urn:microsoft.com/office/officeart/2005/8/layout/target3"/>
    <dgm:cxn modelId="{561500C4-0E8D-4164-A054-4DD8DAFA09AC}" type="presParOf" srcId="{3BD6A524-3E85-440C-BAFD-713D92C5053F}" destId="{4ED9029F-AB50-4BE2-94D7-36F04B94FC7A}" srcOrd="13" destOrd="0" presId="urn:microsoft.com/office/officeart/2005/8/layout/target3"/>
    <dgm:cxn modelId="{158FB2B8-2440-45D5-8F01-1B5160A550B5}" type="presParOf" srcId="{3BD6A524-3E85-440C-BAFD-713D92C5053F}" destId="{5AE5BD8E-08C8-4920-B78F-BB8DF9F73D53}" srcOrd="14" destOrd="0" presId="urn:microsoft.com/office/officeart/2005/8/layout/target3"/>
    <dgm:cxn modelId="{7AEF857D-7D74-4351-A132-84627FA5782B}" type="presParOf" srcId="{3BD6A524-3E85-440C-BAFD-713D92C5053F}" destId="{D548F3F2-79F4-4EB6-B6F6-2600387EBE10}" srcOrd="15"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72261A9-7227-478D-977D-911D02EF5BB8}"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IN"/>
        </a:p>
      </dgm:t>
    </dgm:pt>
    <dgm:pt modelId="{EB5359A2-B87F-461A-AB1A-167217F9E980}">
      <dgm:prSet/>
      <dgm:spPr/>
      <dgm:t>
        <a:bodyPr/>
        <a:lstStyle/>
        <a:p>
          <a:r>
            <a:rPr lang="en-IN" b="1"/>
            <a:t>Company: Amazon</a:t>
          </a:r>
          <a:endParaRPr lang="en-IN"/>
        </a:p>
      </dgm:t>
    </dgm:pt>
    <dgm:pt modelId="{2F5A3ECE-B7B6-4674-94A6-6A64892B8736}" type="parTrans" cxnId="{C753BBA6-95A5-4850-A727-065838555A6F}">
      <dgm:prSet/>
      <dgm:spPr/>
      <dgm:t>
        <a:bodyPr/>
        <a:lstStyle/>
        <a:p>
          <a:endParaRPr lang="en-IN"/>
        </a:p>
      </dgm:t>
    </dgm:pt>
    <dgm:pt modelId="{5C6FDC5D-A642-4939-B059-F237C62458C4}" type="sibTrans" cxnId="{C753BBA6-95A5-4850-A727-065838555A6F}">
      <dgm:prSet/>
      <dgm:spPr/>
      <dgm:t>
        <a:bodyPr/>
        <a:lstStyle/>
        <a:p>
          <a:endParaRPr lang="en-IN"/>
        </a:p>
      </dgm:t>
    </dgm:pt>
    <dgm:pt modelId="{025913DC-13A2-46CB-B407-0A2437768268}">
      <dgm:prSet/>
      <dgm:spPr/>
      <dgm:t>
        <a:bodyPr/>
        <a:lstStyle/>
        <a:p>
          <a:pPr algn="ctr"/>
          <a:r>
            <a:rPr lang="en-IN" dirty="0"/>
            <a:t>Uses virtual reality (VR) safety training.</a:t>
          </a:r>
        </a:p>
      </dgm:t>
    </dgm:pt>
    <dgm:pt modelId="{44C7EDA3-B419-4C32-9E0E-FCA40A10D186}" type="parTrans" cxnId="{98FF619B-98CD-46C5-93C1-5F9B2AB921F4}">
      <dgm:prSet/>
      <dgm:spPr/>
      <dgm:t>
        <a:bodyPr/>
        <a:lstStyle/>
        <a:p>
          <a:endParaRPr lang="en-IN"/>
        </a:p>
      </dgm:t>
    </dgm:pt>
    <dgm:pt modelId="{A9752FA8-A0D6-435D-B684-D48099566DEA}" type="sibTrans" cxnId="{98FF619B-98CD-46C5-93C1-5F9B2AB921F4}">
      <dgm:prSet/>
      <dgm:spPr/>
      <dgm:t>
        <a:bodyPr/>
        <a:lstStyle/>
        <a:p>
          <a:endParaRPr lang="en-IN"/>
        </a:p>
      </dgm:t>
    </dgm:pt>
    <dgm:pt modelId="{720B509C-07C0-4CBF-B850-B841724239AA}">
      <dgm:prSet/>
      <dgm:spPr/>
      <dgm:t>
        <a:bodyPr/>
        <a:lstStyle/>
        <a:p>
          <a:pPr algn="ctr"/>
          <a:r>
            <a:rPr lang="en-IN" dirty="0"/>
            <a:t>Practical and practical knowledge without real-life hazards.</a:t>
          </a:r>
        </a:p>
      </dgm:t>
    </dgm:pt>
    <dgm:pt modelId="{0961CBB4-33A7-4E47-A022-D9790E30C915}" type="parTrans" cxnId="{F3761005-E77A-4CC6-B862-980AE1E7AC7C}">
      <dgm:prSet/>
      <dgm:spPr/>
      <dgm:t>
        <a:bodyPr/>
        <a:lstStyle/>
        <a:p>
          <a:endParaRPr lang="en-IN"/>
        </a:p>
      </dgm:t>
    </dgm:pt>
    <dgm:pt modelId="{845CF35C-2701-4DD1-B19E-2AF8F1F4EB63}" type="sibTrans" cxnId="{F3761005-E77A-4CC6-B862-980AE1E7AC7C}">
      <dgm:prSet/>
      <dgm:spPr/>
      <dgm:t>
        <a:bodyPr/>
        <a:lstStyle/>
        <a:p>
          <a:endParaRPr lang="en-IN"/>
        </a:p>
      </dgm:t>
    </dgm:pt>
    <dgm:pt modelId="{6909A57A-BCA7-4843-9D48-38EAD1F5175E}">
      <dgm:prSet/>
      <dgm:spPr/>
      <dgm:t>
        <a:bodyPr/>
        <a:lstStyle/>
        <a:p>
          <a:pPr algn="ctr"/>
          <a:r>
            <a:rPr lang="en-IN" dirty="0"/>
            <a:t>Enhances retention and speeds up warehouse staff onboarding (Daniel, 2019).</a:t>
          </a:r>
        </a:p>
      </dgm:t>
    </dgm:pt>
    <dgm:pt modelId="{ED71E225-D460-4AAE-B91E-34D9E65DFBCC}" type="parTrans" cxnId="{37C3090E-7334-41BE-8104-9C8D0CC345B2}">
      <dgm:prSet/>
      <dgm:spPr/>
      <dgm:t>
        <a:bodyPr/>
        <a:lstStyle/>
        <a:p>
          <a:endParaRPr lang="en-IN"/>
        </a:p>
      </dgm:t>
    </dgm:pt>
    <dgm:pt modelId="{B8729BA1-144F-4D36-BAAB-79F327A8DC8F}" type="sibTrans" cxnId="{37C3090E-7334-41BE-8104-9C8D0CC345B2}">
      <dgm:prSet/>
      <dgm:spPr/>
      <dgm:t>
        <a:bodyPr/>
        <a:lstStyle/>
        <a:p>
          <a:endParaRPr lang="en-IN"/>
        </a:p>
      </dgm:t>
    </dgm:pt>
    <dgm:pt modelId="{19AF8689-7275-48B2-ACC2-2CEE19D3A178}">
      <dgm:prSet/>
      <dgm:spPr/>
      <dgm:t>
        <a:bodyPr/>
        <a:lstStyle/>
        <a:p>
          <a:pPr algn="ctr"/>
          <a:r>
            <a:rPr lang="en-IN" dirty="0" smtClean="0"/>
            <a:t>Personalized learning paths and real-time feedback enhance development.</a:t>
          </a:r>
          <a:endParaRPr lang="en-IN" dirty="0"/>
        </a:p>
      </dgm:t>
    </dgm:pt>
    <dgm:pt modelId="{4C0C3CCA-7E9E-411E-8467-5A931EFE3C61}" type="parTrans" cxnId="{C4616188-DC3F-488A-9D38-7FFFBB2C19CA}">
      <dgm:prSet/>
      <dgm:spPr/>
    </dgm:pt>
    <dgm:pt modelId="{84A3F25B-C4CB-43F5-8CC7-88307720914A}" type="sibTrans" cxnId="{C4616188-DC3F-488A-9D38-7FFFBB2C19CA}">
      <dgm:prSet/>
      <dgm:spPr/>
    </dgm:pt>
    <dgm:pt modelId="{6AEBB023-2EAC-433C-A209-93C77C70939E}" type="pres">
      <dgm:prSet presAssocID="{372261A9-7227-478D-977D-911D02EF5BB8}" presName="Name0" presStyleCnt="0">
        <dgm:presLayoutVars>
          <dgm:dir/>
          <dgm:animLvl val="lvl"/>
          <dgm:resizeHandles val="exact"/>
        </dgm:presLayoutVars>
      </dgm:prSet>
      <dgm:spPr/>
      <dgm:t>
        <a:bodyPr/>
        <a:lstStyle/>
        <a:p>
          <a:endParaRPr lang="en-US"/>
        </a:p>
      </dgm:t>
    </dgm:pt>
    <dgm:pt modelId="{72DAD2AB-2B0D-439D-8B48-0B8879D22774}" type="pres">
      <dgm:prSet presAssocID="{EB5359A2-B87F-461A-AB1A-167217F9E980}" presName="composite" presStyleCnt="0"/>
      <dgm:spPr/>
    </dgm:pt>
    <dgm:pt modelId="{46E3EB76-9AFD-4693-9457-B6287E3102C9}" type="pres">
      <dgm:prSet presAssocID="{EB5359A2-B87F-461A-AB1A-167217F9E980}" presName="parTx" presStyleLbl="alignNode1" presStyleIdx="0" presStyleCnt="1">
        <dgm:presLayoutVars>
          <dgm:chMax val="0"/>
          <dgm:chPref val="0"/>
          <dgm:bulletEnabled val="1"/>
        </dgm:presLayoutVars>
      </dgm:prSet>
      <dgm:spPr/>
      <dgm:t>
        <a:bodyPr/>
        <a:lstStyle/>
        <a:p>
          <a:endParaRPr lang="en-US"/>
        </a:p>
      </dgm:t>
    </dgm:pt>
    <dgm:pt modelId="{EA4DCA0A-E772-4AE5-8E9A-7805894B2C93}" type="pres">
      <dgm:prSet presAssocID="{EB5359A2-B87F-461A-AB1A-167217F9E980}" presName="desTx" presStyleLbl="alignAccFollowNode1" presStyleIdx="0" presStyleCnt="1" custLinFactNeighborX="4383" custLinFactNeighborY="10674">
        <dgm:presLayoutVars>
          <dgm:bulletEnabled val="1"/>
        </dgm:presLayoutVars>
      </dgm:prSet>
      <dgm:spPr/>
      <dgm:t>
        <a:bodyPr/>
        <a:lstStyle/>
        <a:p>
          <a:endParaRPr lang="en-US"/>
        </a:p>
      </dgm:t>
    </dgm:pt>
  </dgm:ptLst>
  <dgm:cxnLst>
    <dgm:cxn modelId="{A05F5EB4-04BF-4253-9FE0-F32B0E6D584E}" type="presOf" srcId="{6909A57A-BCA7-4843-9D48-38EAD1F5175E}" destId="{EA4DCA0A-E772-4AE5-8E9A-7805894B2C93}" srcOrd="0" destOrd="2" presId="urn:microsoft.com/office/officeart/2005/8/layout/hList1"/>
    <dgm:cxn modelId="{98FF619B-98CD-46C5-93C1-5F9B2AB921F4}" srcId="{EB5359A2-B87F-461A-AB1A-167217F9E980}" destId="{025913DC-13A2-46CB-B407-0A2437768268}" srcOrd="0" destOrd="0" parTransId="{44C7EDA3-B419-4C32-9E0E-FCA40A10D186}" sibTransId="{A9752FA8-A0D6-435D-B684-D48099566DEA}"/>
    <dgm:cxn modelId="{C753BBA6-95A5-4850-A727-065838555A6F}" srcId="{372261A9-7227-478D-977D-911D02EF5BB8}" destId="{EB5359A2-B87F-461A-AB1A-167217F9E980}" srcOrd="0" destOrd="0" parTransId="{2F5A3ECE-B7B6-4674-94A6-6A64892B8736}" sibTransId="{5C6FDC5D-A642-4939-B059-F237C62458C4}"/>
    <dgm:cxn modelId="{68CC9F05-220C-4DAB-920A-71C10F34E0FB}" type="presOf" srcId="{19AF8689-7275-48B2-ACC2-2CEE19D3A178}" destId="{EA4DCA0A-E772-4AE5-8E9A-7805894B2C93}" srcOrd="0" destOrd="3" presId="urn:microsoft.com/office/officeart/2005/8/layout/hList1"/>
    <dgm:cxn modelId="{1DECD7CD-AF93-45AB-952B-C339FB0435A9}" type="presOf" srcId="{372261A9-7227-478D-977D-911D02EF5BB8}" destId="{6AEBB023-2EAC-433C-A209-93C77C70939E}" srcOrd="0" destOrd="0" presId="urn:microsoft.com/office/officeart/2005/8/layout/hList1"/>
    <dgm:cxn modelId="{F3761005-E77A-4CC6-B862-980AE1E7AC7C}" srcId="{EB5359A2-B87F-461A-AB1A-167217F9E980}" destId="{720B509C-07C0-4CBF-B850-B841724239AA}" srcOrd="1" destOrd="0" parTransId="{0961CBB4-33A7-4E47-A022-D9790E30C915}" sibTransId="{845CF35C-2701-4DD1-B19E-2AF8F1F4EB63}"/>
    <dgm:cxn modelId="{1E46A522-93C6-4109-B974-96428E5C193B}" type="presOf" srcId="{025913DC-13A2-46CB-B407-0A2437768268}" destId="{EA4DCA0A-E772-4AE5-8E9A-7805894B2C93}" srcOrd="0" destOrd="0" presId="urn:microsoft.com/office/officeart/2005/8/layout/hList1"/>
    <dgm:cxn modelId="{C4616188-DC3F-488A-9D38-7FFFBB2C19CA}" srcId="{EB5359A2-B87F-461A-AB1A-167217F9E980}" destId="{19AF8689-7275-48B2-ACC2-2CEE19D3A178}" srcOrd="3" destOrd="0" parTransId="{4C0C3CCA-7E9E-411E-8467-5A931EFE3C61}" sibTransId="{84A3F25B-C4CB-43F5-8CC7-88307720914A}"/>
    <dgm:cxn modelId="{F9B3E1F8-E333-4264-AFDC-A6C6F84F4BD2}" type="presOf" srcId="{720B509C-07C0-4CBF-B850-B841724239AA}" destId="{EA4DCA0A-E772-4AE5-8E9A-7805894B2C93}" srcOrd="0" destOrd="1" presId="urn:microsoft.com/office/officeart/2005/8/layout/hList1"/>
    <dgm:cxn modelId="{8B282A15-5438-4362-924A-E60213EB20AE}" type="presOf" srcId="{EB5359A2-B87F-461A-AB1A-167217F9E980}" destId="{46E3EB76-9AFD-4693-9457-B6287E3102C9}" srcOrd="0" destOrd="0" presId="urn:microsoft.com/office/officeart/2005/8/layout/hList1"/>
    <dgm:cxn modelId="{37C3090E-7334-41BE-8104-9C8D0CC345B2}" srcId="{EB5359A2-B87F-461A-AB1A-167217F9E980}" destId="{6909A57A-BCA7-4843-9D48-38EAD1F5175E}" srcOrd="2" destOrd="0" parTransId="{ED71E225-D460-4AAE-B91E-34D9E65DFBCC}" sibTransId="{B8729BA1-144F-4D36-BAAB-79F327A8DC8F}"/>
    <dgm:cxn modelId="{5BADB740-812C-4FF5-B1BC-A2A72E0922AB}" type="presParOf" srcId="{6AEBB023-2EAC-433C-A209-93C77C70939E}" destId="{72DAD2AB-2B0D-439D-8B48-0B8879D22774}" srcOrd="0" destOrd="0" presId="urn:microsoft.com/office/officeart/2005/8/layout/hList1"/>
    <dgm:cxn modelId="{81A19EC2-C28E-4EF5-A147-8844128A2B50}" type="presParOf" srcId="{72DAD2AB-2B0D-439D-8B48-0B8879D22774}" destId="{46E3EB76-9AFD-4693-9457-B6287E3102C9}" srcOrd="0" destOrd="0" presId="urn:microsoft.com/office/officeart/2005/8/layout/hList1"/>
    <dgm:cxn modelId="{62752A60-598F-44CC-8C16-AB85CB53F5F1}" type="presParOf" srcId="{72DAD2AB-2B0D-439D-8B48-0B8879D22774}" destId="{EA4DCA0A-E772-4AE5-8E9A-7805894B2C93}"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C0C9F52-8BFE-4A66-B8F1-632C82404A19}"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IN"/>
        </a:p>
      </dgm:t>
    </dgm:pt>
    <dgm:pt modelId="{D5ED433F-163C-4F54-9FDA-9F0D8265D81F}">
      <dgm:prSet custT="1"/>
      <dgm:spPr/>
      <dgm:t>
        <a:bodyPr/>
        <a:lstStyle/>
        <a:p>
          <a:r>
            <a:rPr lang="en-IN" sz="3600" dirty="0"/>
            <a:t>Company: PwC.</a:t>
          </a:r>
        </a:p>
        <a:p>
          <a:r>
            <a:rPr lang="en-IN" sz="3600" dirty="0"/>
            <a:t/>
          </a:r>
          <a:br>
            <a:rPr lang="en-IN" sz="3600" dirty="0"/>
          </a:br>
          <a:r>
            <a:rPr lang="en-IN" sz="3100" dirty="0"/>
            <a:t>• </a:t>
          </a:r>
          <a:r>
            <a:rPr lang="en-IN" sz="2400" dirty="0"/>
            <a:t>Develop gamified digital upskilling platforms.</a:t>
          </a:r>
          <a:br>
            <a:rPr lang="en-IN" sz="2400" dirty="0"/>
          </a:br>
          <a:r>
            <a:rPr lang="en-IN" sz="2400" dirty="0"/>
            <a:t>• Offers fun and interactive learning in digital themes such as data analytics.</a:t>
          </a:r>
          <a:br>
            <a:rPr lang="en-IN" sz="2400" dirty="0"/>
          </a:br>
          <a:r>
            <a:rPr lang="en-IN" sz="2400" dirty="0"/>
            <a:t>• Enhances learner drive and </a:t>
          </a:r>
          <a:r>
            <a:rPr lang="en-IN" sz="2400" dirty="0" smtClean="0"/>
            <a:t>competency.</a:t>
          </a:r>
        </a:p>
        <a:p>
          <a:r>
            <a:rPr lang="en-IN" sz="2400" dirty="0" smtClean="0"/>
            <a:t>•Tools like simulations and </a:t>
          </a:r>
          <a:r>
            <a:rPr lang="en-IN" sz="2400" dirty="0" err="1" smtClean="0"/>
            <a:t>microlearning</a:t>
          </a:r>
          <a:r>
            <a:rPr lang="en-IN" sz="2400" dirty="0" smtClean="0"/>
            <a:t> modules provide practical, on-demand training.</a:t>
          </a:r>
          <a:r>
            <a:rPr lang="en-IN" sz="2400" dirty="0"/>
            <a:t/>
          </a:r>
          <a:br>
            <a:rPr lang="en-IN" sz="2400" dirty="0"/>
          </a:br>
          <a:endParaRPr lang="en-IN" sz="3100" dirty="0"/>
        </a:p>
      </dgm:t>
    </dgm:pt>
    <dgm:pt modelId="{96B5AC38-B429-4BDA-A9A3-B2D8298B3F0B}" type="parTrans" cxnId="{6A130140-9D9A-4532-9C39-25BF71D60C8E}">
      <dgm:prSet/>
      <dgm:spPr/>
      <dgm:t>
        <a:bodyPr/>
        <a:lstStyle/>
        <a:p>
          <a:endParaRPr lang="en-IN"/>
        </a:p>
      </dgm:t>
    </dgm:pt>
    <dgm:pt modelId="{5E249CA9-F675-4F7B-9ECB-1AB334D6F2EE}" type="sibTrans" cxnId="{6A130140-9D9A-4532-9C39-25BF71D60C8E}">
      <dgm:prSet/>
      <dgm:spPr/>
      <dgm:t>
        <a:bodyPr/>
        <a:lstStyle/>
        <a:p>
          <a:endParaRPr lang="en-IN"/>
        </a:p>
      </dgm:t>
    </dgm:pt>
    <dgm:pt modelId="{08128F74-5B92-42B4-98B2-F4BD143594DC}" type="pres">
      <dgm:prSet presAssocID="{4C0C9F52-8BFE-4A66-B8F1-632C82404A19}" presName="Name0" presStyleCnt="0">
        <dgm:presLayoutVars>
          <dgm:chMax val="7"/>
          <dgm:dir/>
          <dgm:animLvl val="lvl"/>
          <dgm:resizeHandles val="exact"/>
        </dgm:presLayoutVars>
      </dgm:prSet>
      <dgm:spPr/>
      <dgm:t>
        <a:bodyPr/>
        <a:lstStyle/>
        <a:p>
          <a:endParaRPr lang="en-US"/>
        </a:p>
      </dgm:t>
    </dgm:pt>
    <dgm:pt modelId="{F14B9449-BED0-436D-A496-80557968BB15}" type="pres">
      <dgm:prSet presAssocID="{D5ED433F-163C-4F54-9FDA-9F0D8265D81F}" presName="circle1" presStyleLbl="node1" presStyleIdx="0" presStyleCnt="1"/>
      <dgm:spPr/>
    </dgm:pt>
    <dgm:pt modelId="{27CBB86C-0009-49E7-82F4-F0AEF57DDDD2}" type="pres">
      <dgm:prSet presAssocID="{D5ED433F-163C-4F54-9FDA-9F0D8265D81F}" presName="space" presStyleCnt="0"/>
      <dgm:spPr/>
    </dgm:pt>
    <dgm:pt modelId="{9FA33EE0-482D-4C34-BAE4-7A8FFD366CB3}" type="pres">
      <dgm:prSet presAssocID="{D5ED433F-163C-4F54-9FDA-9F0D8265D81F}" presName="rect1" presStyleLbl="alignAcc1" presStyleIdx="0" presStyleCnt="1"/>
      <dgm:spPr/>
      <dgm:t>
        <a:bodyPr/>
        <a:lstStyle/>
        <a:p>
          <a:endParaRPr lang="en-US"/>
        </a:p>
      </dgm:t>
    </dgm:pt>
    <dgm:pt modelId="{BE6FF981-0A39-4A01-B140-57C247F8D23D}" type="pres">
      <dgm:prSet presAssocID="{D5ED433F-163C-4F54-9FDA-9F0D8265D81F}" presName="rect1ParTxNoCh" presStyleLbl="alignAcc1" presStyleIdx="0" presStyleCnt="1">
        <dgm:presLayoutVars>
          <dgm:chMax val="1"/>
          <dgm:bulletEnabled val="1"/>
        </dgm:presLayoutVars>
      </dgm:prSet>
      <dgm:spPr/>
      <dgm:t>
        <a:bodyPr/>
        <a:lstStyle/>
        <a:p>
          <a:endParaRPr lang="en-US"/>
        </a:p>
      </dgm:t>
    </dgm:pt>
  </dgm:ptLst>
  <dgm:cxnLst>
    <dgm:cxn modelId="{E4565DB4-DBC1-4FB9-83E1-BBDBC61488C7}" type="presOf" srcId="{D5ED433F-163C-4F54-9FDA-9F0D8265D81F}" destId="{9FA33EE0-482D-4C34-BAE4-7A8FFD366CB3}" srcOrd="0" destOrd="0" presId="urn:microsoft.com/office/officeart/2005/8/layout/target3"/>
    <dgm:cxn modelId="{6A130140-9D9A-4532-9C39-25BF71D60C8E}" srcId="{4C0C9F52-8BFE-4A66-B8F1-632C82404A19}" destId="{D5ED433F-163C-4F54-9FDA-9F0D8265D81F}" srcOrd="0" destOrd="0" parTransId="{96B5AC38-B429-4BDA-A9A3-B2D8298B3F0B}" sibTransId="{5E249CA9-F675-4F7B-9ECB-1AB334D6F2EE}"/>
    <dgm:cxn modelId="{C32BCE66-4A87-4B66-AA46-DE0C8166D4CA}" type="presOf" srcId="{D5ED433F-163C-4F54-9FDA-9F0D8265D81F}" destId="{BE6FF981-0A39-4A01-B140-57C247F8D23D}" srcOrd="1" destOrd="0" presId="urn:microsoft.com/office/officeart/2005/8/layout/target3"/>
    <dgm:cxn modelId="{5E2C6958-C372-4EFA-B8C5-827DAB05EAD7}" type="presOf" srcId="{4C0C9F52-8BFE-4A66-B8F1-632C82404A19}" destId="{08128F74-5B92-42B4-98B2-F4BD143594DC}" srcOrd="0" destOrd="0" presId="urn:microsoft.com/office/officeart/2005/8/layout/target3"/>
    <dgm:cxn modelId="{439A0BDA-3DAF-49F9-9368-20152FE79F2D}" type="presParOf" srcId="{08128F74-5B92-42B4-98B2-F4BD143594DC}" destId="{F14B9449-BED0-436D-A496-80557968BB15}" srcOrd="0" destOrd="0" presId="urn:microsoft.com/office/officeart/2005/8/layout/target3"/>
    <dgm:cxn modelId="{D729644B-C840-4271-B4D2-CD0542DD08B3}" type="presParOf" srcId="{08128F74-5B92-42B4-98B2-F4BD143594DC}" destId="{27CBB86C-0009-49E7-82F4-F0AEF57DDDD2}" srcOrd="1" destOrd="0" presId="urn:microsoft.com/office/officeart/2005/8/layout/target3"/>
    <dgm:cxn modelId="{0907D581-7277-4C68-B9FC-FB8ECBB34500}" type="presParOf" srcId="{08128F74-5B92-42B4-98B2-F4BD143594DC}" destId="{9FA33EE0-482D-4C34-BAE4-7A8FFD366CB3}" srcOrd="2" destOrd="0" presId="urn:microsoft.com/office/officeart/2005/8/layout/target3"/>
    <dgm:cxn modelId="{5B8993C0-0121-497B-AA78-8EC742643993}" type="presParOf" srcId="{08128F74-5B92-42B4-98B2-F4BD143594DC}" destId="{BE6FF981-0A39-4A01-B140-57C247F8D23D}"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6B19ADC-1581-41BC-B4D1-FA47740AC69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IN"/>
        </a:p>
      </dgm:t>
    </dgm:pt>
    <dgm:pt modelId="{2F8BD7F9-550E-4B15-A0BB-DB9498D1AB27}">
      <dgm:prSet/>
      <dgm:spPr/>
      <dgm:t>
        <a:bodyPr/>
        <a:lstStyle/>
        <a:p>
          <a:r>
            <a:rPr lang="en-IN" dirty="0"/>
            <a:t>Company: Visa</a:t>
          </a:r>
        </a:p>
      </dgm:t>
    </dgm:pt>
    <dgm:pt modelId="{D2AAE07A-4083-4D4C-9877-A9F972B9F973}" type="parTrans" cxnId="{87311668-174A-44B4-9987-28972CB65299}">
      <dgm:prSet/>
      <dgm:spPr/>
      <dgm:t>
        <a:bodyPr/>
        <a:lstStyle/>
        <a:p>
          <a:endParaRPr lang="en-IN"/>
        </a:p>
      </dgm:t>
    </dgm:pt>
    <dgm:pt modelId="{3223B5F5-C95E-439A-B25B-4C4D4D116B4A}" type="sibTrans" cxnId="{87311668-174A-44B4-9987-28972CB65299}">
      <dgm:prSet/>
      <dgm:spPr/>
      <dgm:t>
        <a:bodyPr/>
        <a:lstStyle/>
        <a:p>
          <a:endParaRPr lang="en-IN"/>
        </a:p>
      </dgm:t>
    </dgm:pt>
    <dgm:pt modelId="{2A420E73-C090-436B-A777-93F3D4DE3041}">
      <dgm:prSet/>
      <dgm:spPr/>
      <dgm:t>
        <a:bodyPr/>
        <a:lstStyle/>
        <a:p>
          <a:pPr algn="ctr"/>
          <a:r>
            <a:rPr lang="en-IN" dirty="0"/>
            <a:t>Uses the mobile app for sales training.</a:t>
          </a:r>
        </a:p>
      </dgm:t>
    </dgm:pt>
    <dgm:pt modelId="{F496ED0A-A837-444A-9E73-1CC8CED0C3B6}" type="parTrans" cxnId="{B258723C-4219-4CF3-BA8D-C4BCD3329706}">
      <dgm:prSet/>
      <dgm:spPr/>
      <dgm:t>
        <a:bodyPr/>
        <a:lstStyle/>
        <a:p>
          <a:endParaRPr lang="en-IN"/>
        </a:p>
      </dgm:t>
    </dgm:pt>
    <dgm:pt modelId="{F42E4378-5B2C-4783-8FDC-32396E1EE8B8}" type="sibTrans" cxnId="{B258723C-4219-4CF3-BA8D-C4BCD3329706}">
      <dgm:prSet/>
      <dgm:spPr/>
      <dgm:t>
        <a:bodyPr/>
        <a:lstStyle/>
        <a:p>
          <a:endParaRPr lang="en-IN"/>
        </a:p>
      </dgm:t>
    </dgm:pt>
    <dgm:pt modelId="{4727F6A1-AD61-4379-90C8-25EB3ECD87F4}">
      <dgm:prSet/>
      <dgm:spPr/>
      <dgm:t>
        <a:bodyPr/>
        <a:lstStyle/>
        <a:p>
          <a:pPr algn="ctr"/>
          <a:r>
            <a:rPr lang="en-IN" dirty="0"/>
            <a:t>Provides, on-the-spot training and product information.</a:t>
          </a:r>
        </a:p>
      </dgm:t>
    </dgm:pt>
    <dgm:pt modelId="{AB8757B3-0D8E-47FE-AEDC-FDA98DD6A917}" type="parTrans" cxnId="{14BFEB7D-8D49-4309-91E8-B45484A4670D}">
      <dgm:prSet/>
      <dgm:spPr/>
      <dgm:t>
        <a:bodyPr/>
        <a:lstStyle/>
        <a:p>
          <a:endParaRPr lang="en-IN"/>
        </a:p>
      </dgm:t>
    </dgm:pt>
    <dgm:pt modelId="{4C7308A7-5396-4A1A-BED3-B47CABBB0BAA}" type="sibTrans" cxnId="{14BFEB7D-8D49-4309-91E8-B45484A4670D}">
      <dgm:prSet/>
      <dgm:spPr/>
      <dgm:t>
        <a:bodyPr/>
        <a:lstStyle/>
        <a:p>
          <a:endParaRPr lang="en-IN"/>
        </a:p>
      </dgm:t>
    </dgm:pt>
    <dgm:pt modelId="{496AC0E2-A005-431A-B558-F2497D0F11D4}">
      <dgm:prSet/>
      <dgm:spPr/>
      <dgm:t>
        <a:bodyPr/>
        <a:lstStyle/>
        <a:p>
          <a:pPr algn="ctr"/>
          <a:r>
            <a:rPr lang="en-IN" dirty="0"/>
            <a:t>Enhances sales readiness and performance.</a:t>
          </a:r>
        </a:p>
      </dgm:t>
    </dgm:pt>
    <dgm:pt modelId="{76588EA7-F314-4480-A8BD-84A2C42A693E}" type="parTrans" cxnId="{C8520CDE-1CFD-4DC5-BDBD-0750EDE61602}">
      <dgm:prSet/>
      <dgm:spPr/>
      <dgm:t>
        <a:bodyPr/>
        <a:lstStyle/>
        <a:p>
          <a:endParaRPr lang="en-IN"/>
        </a:p>
      </dgm:t>
    </dgm:pt>
    <dgm:pt modelId="{0458133C-11E3-4AA1-BB80-19CE3E61FFB0}" type="sibTrans" cxnId="{C8520CDE-1CFD-4DC5-BDBD-0750EDE61602}">
      <dgm:prSet/>
      <dgm:spPr/>
      <dgm:t>
        <a:bodyPr/>
        <a:lstStyle/>
        <a:p>
          <a:endParaRPr lang="en-IN"/>
        </a:p>
      </dgm:t>
    </dgm:pt>
    <dgm:pt modelId="{B043909F-591D-4C4D-943F-F8083BDA8AF0}" type="pres">
      <dgm:prSet presAssocID="{B6B19ADC-1581-41BC-B4D1-FA47740AC692}" presName="Name0" presStyleCnt="0">
        <dgm:presLayoutVars>
          <dgm:dir/>
          <dgm:animLvl val="lvl"/>
          <dgm:resizeHandles val="exact"/>
        </dgm:presLayoutVars>
      </dgm:prSet>
      <dgm:spPr/>
      <dgm:t>
        <a:bodyPr/>
        <a:lstStyle/>
        <a:p>
          <a:endParaRPr lang="en-US"/>
        </a:p>
      </dgm:t>
    </dgm:pt>
    <dgm:pt modelId="{322782A1-CFF5-4A8D-9185-06B88C28E18D}" type="pres">
      <dgm:prSet presAssocID="{2F8BD7F9-550E-4B15-A0BB-DB9498D1AB27}" presName="composite" presStyleCnt="0"/>
      <dgm:spPr/>
    </dgm:pt>
    <dgm:pt modelId="{8E113836-4F43-482D-92AD-CC9C0F0DC7D6}" type="pres">
      <dgm:prSet presAssocID="{2F8BD7F9-550E-4B15-A0BB-DB9498D1AB27}" presName="parTx" presStyleLbl="alignNode1" presStyleIdx="0" presStyleCnt="1">
        <dgm:presLayoutVars>
          <dgm:chMax val="0"/>
          <dgm:chPref val="0"/>
          <dgm:bulletEnabled val="1"/>
        </dgm:presLayoutVars>
      </dgm:prSet>
      <dgm:spPr/>
      <dgm:t>
        <a:bodyPr/>
        <a:lstStyle/>
        <a:p>
          <a:endParaRPr lang="en-US"/>
        </a:p>
      </dgm:t>
    </dgm:pt>
    <dgm:pt modelId="{5C1167A7-F580-4E95-8462-8D838DCB4EC9}" type="pres">
      <dgm:prSet presAssocID="{2F8BD7F9-550E-4B15-A0BB-DB9498D1AB27}" presName="desTx" presStyleLbl="alignAccFollowNode1" presStyleIdx="0" presStyleCnt="1">
        <dgm:presLayoutVars>
          <dgm:bulletEnabled val="1"/>
        </dgm:presLayoutVars>
      </dgm:prSet>
      <dgm:spPr/>
      <dgm:t>
        <a:bodyPr/>
        <a:lstStyle/>
        <a:p>
          <a:endParaRPr lang="en-US"/>
        </a:p>
      </dgm:t>
    </dgm:pt>
  </dgm:ptLst>
  <dgm:cxnLst>
    <dgm:cxn modelId="{B258723C-4219-4CF3-BA8D-C4BCD3329706}" srcId="{2F8BD7F9-550E-4B15-A0BB-DB9498D1AB27}" destId="{2A420E73-C090-436B-A777-93F3D4DE3041}" srcOrd="0" destOrd="0" parTransId="{F496ED0A-A837-444A-9E73-1CC8CED0C3B6}" sibTransId="{F42E4378-5B2C-4783-8FDC-32396E1EE8B8}"/>
    <dgm:cxn modelId="{87311668-174A-44B4-9987-28972CB65299}" srcId="{B6B19ADC-1581-41BC-B4D1-FA47740AC692}" destId="{2F8BD7F9-550E-4B15-A0BB-DB9498D1AB27}" srcOrd="0" destOrd="0" parTransId="{D2AAE07A-4083-4D4C-9877-A9F972B9F973}" sibTransId="{3223B5F5-C95E-439A-B25B-4C4D4D116B4A}"/>
    <dgm:cxn modelId="{C8520CDE-1CFD-4DC5-BDBD-0750EDE61602}" srcId="{2F8BD7F9-550E-4B15-A0BB-DB9498D1AB27}" destId="{496AC0E2-A005-431A-B558-F2497D0F11D4}" srcOrd="2" destOrd="0" parTransId="{76588EA7-F314-4480-A8BD-84A2C42A693E}" sibTransId="{0458133C-11E3-4AA1-BB80-19CE3E61FFB0}"/>
    <dgm:cxn modelId="{14BFEB7D-8D49-4309-91E8-B45484A4670D}" srcId="{2F8BD7F9-550E-4B15-A0BB-DB9498D1AB27}" destId="{4727F6A1-AD61-4379-90C8-25EB3ECD87F4}" srcOrd="1" destOrd="0" parTransId="{AB8757B3-0D8E-47FE-AEDC-FDA98DD6A917}" sibTransId="{4C7308A7-5396-4A1A-BED3-B47CABBB0BAA}"/>
    <dgm:cxn modelId="{83CF44D1-EE24-41F7-98CA-0D3028C93DE9}" type="presOf" srcId="{496AC0E2-A005-431A-B558-F2497D0F11D4}" destId="{5C1167A7-F580-4E95-8462-8D838DCB4EC9}" srcOrd="0" destOrd="2" presId="urn:microsoft.com/office/officeart/2005/8/layout/hList1"/>
    <dgm:cxn modelId="{5620F279-1A3B-417F-893F-0BB984130EAB}" type="presOf" srcId="{2A420E73-C090-436B-A777-93F3D4DE3041}" destId="{5C1167A7-F580-4E95-8462-8D838DCB4EC9}" srcOrd="0" destOrd="0" presId="urn:microsoft.com/office/officeart/2005/8/layout/hList1"/>
    <dgm:cxn modelId="{35AE9FF4-1988-4FAA-9139-E03DE662499B}" type="presOf" srcId="{2F8BD7F9-550E-4B15-A0BB-DB9498D1AB27}" destId="{8E113836-4F43-482D-92AD-CC9C0F0DC7D6}" srcOrd="0" destOrd="0" presId="urn:microsoft.com/office/officeart/2005/8/layout/hList1"/>
    <dgm:cxn modelId="{56EBE53F-2E27-46CB-ABAA-E6BA36522B39}" type="presOf" srcId="{4727F6A1-AD61-4379-90C8-25EB3ECD87F4}" destId="{5C1167A7-F580-4E95-8462-8D838DCB4EC9}" srcOrd="0" destOrd="1" presId="urn:microsoft.com/office/officeart/2005/8/layout/hList1"/>
    <dgm:cxn modelId="{3A8FEDEF-EDC7-4F5F-B374-24A7F0A437BA}" type="presOf" srcId="{B6B19ADC-1581-41BC-B4D1-FA47740AC692}" destId="{B043909F-591D-4C4D-943F-F8083BDA8AF0}" srcOrd="0" destOrd="0" presId="urn:microsoft.com/office/officeart/2005/8/layout/hList1"/>
    <dgm:cxn modelId="{E57B6E0C-E8EA-48A4-9702-7CA473EBD500}" type="presParOf" srcId="{B043909F-591D-4C4D-943F-F8083BDA8AF0}" destId="{322782A1-CFF5-4A8D-9185-06B88C28E18D}" srcOrd="0" destOrd="0" presId="urn:microsoft.com/office/officeart/2005/8/layout/hList1"/>
    <dgm:cxn modelId="{76E90298-9E7F-493C-91A0-7E2785DD48C5}" type="presParOf" srcId="{322782A1-CFF5-4A8D-9185-06B88C28E18D}" destId="{8E113836-4F43-482D-92AD-CC9C0F0DC7D6}" srcOrd="0" destOrd="0" presId="urn:microsoft.com/office/officeart/2005/8/layout/hList1"/>
    <dgm:cxn modelId="{85BCB166-8125-4A5A-B0C4-0216757B3B57}" type="presParOf" srcId="{322782A1-CFF5-4A8D-9185-06B88C28E18D}" destId="{5C1167A7-F580-4E95-8462-8D838DCB4EC9}"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12347A2-F010-4C80-87A2-EBBA097C6893}"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IN"/>
        </a:p>
      </dgm:t>
    </dgm:pt>
    <dgm:pt modelId="{FDDB10A9-D025-440F-811C-CE96E8CA8BF1}">
      <dgm:prSet custT="1"/>
      <dgm:spPr/>
      <dgm:t>
        <a:bodyPr/>
        <a:lstStyle/>
        <a:p>
          <a:r>
            <a:rPr lang="en-IN" sz="3200" dirty="0"/>
            <a:t>Company: Walmart</a:t>
          </a:r>
        </a:p>
      </dgm:t>
    </dgm:pt>
    <dgm:pt modelId="{516CD282-EE76-4FCF-BB5E-BB2150475953}" type="parTrans" cxnId="{6582A81C-5F3A-496A-B75C-2EC366C3852C}">
      <dgm:prSet/>
      <dgm:spPr/>
      <dgm:t>
        <a:bodyPr/>
        <a:lstStyle/>
        <a:p>
          <a:endParaRPr lang="en-IN"/>
        </a:p>
      </dgm:t>
    </dgm:pt>
    <dgm:pt modelId="{383D9106-46D9-47E2-BE41-F213C05A3545}" type="sibTrans" cxnId="{6582A81C-5F3A-496A-B75C-2EC366C3852C}">
      <dgm:prSet/>
      <dgm:spPr/>
      <dgm:t>
        <a:bodyPr/>
        <a:lstStyle/>
        <a:p>
          <a:endParaRPr lang="en-IN"/>
        </a:p>
      </dgm:t>
    </dgm:pt>
    <dgm:pt modelId="{32E5C24D-FCFA-4AFB-80B3-2FFBDC76DB51}">
      <dgm:prSet custT="1"/>
      <dgm:spPr/>
      <dgm:t>
        <a:bodyPr/>
        <a:lstStyle/>
        <a:p>
          <a:pPr algn="ctr"/>
          <a:r>
            <a:rPr lang="en-IN" sz="2400" dirty="0"/>
            <a:t>Conducts online soft skills training.</a:t>
          </a:r>
        </a:p>
      </dgm:t>
    </dgm:pt>
    <dgm:pt modelId="{C2C839C6-4702-4C59-AD84-F3277863131C}" type="parTrans" cxnId="{C561B359-A814-4370-80F7-F59CB07B28F5}">
      <dgm:prSet/>
      <dgm:spPr/>
      <dgm:t>
        <a:bodyPr/>
        <a:lstStyle/>
        <a:p>
          <a:endParaRPr lang="en-IN"/>
        </a:p>
      </dgm:t>
    </dgm:pt>
    <dgm:pt modelId="{A8AF98A7-325A-48A7-A62B-E8EE601C4D3C}" type="sibTrans" cxnId="{C561B359-A814-4370-80F7-F59CB07B28F5}">
      <dgm:prSet/>
      <dgm:spPr/>
      <dgm:t>
        <a:bodyPr/>
        <a:lstStyle/>
        <a:p>
          <a:endParaRPr lang="en-IN"/>
        </a:p>
      </dgm:t>
    </dgm:pt>
    <dgm:pt modelId="{B588F452-BB76-4979-A67B-BD13BED441A4}">
      <dgm:prSet custT="1"/>
      <dgm:spPr/>
      <dgm:t>
        <a:bodyPr/>
        <a:lstStyle/>
        <a:p>
          <a:pPr algn="ctr"/>
          <a:r>
            <a:rPr lang="en-IN" sz="2400" dirty="0"/>
            <a:t>Offers interactive role-play and skill rehearsal.</a:t>
          </a:r>
        </a:p>
      </dgm:t>
    </dgm:pt>
    <dgm:pt modelId="{2FCBE7E4-E28B-4FE3-87C6-C583F4835AB0}" type="parTrans" cxnId="{AC56ABC6-AC19-4D18-9857-8F080DD1994C}">
      <dgm:prSet/>
      <dgm:spPr/>
      <dgm:t>
        <a:bodyPr/>
        <a:lstStyle/>
        <a:p>
          <a:endParaRPr lang="en-IN"/>
        </a:p>
      </dgm:t>
    </dgm:pt>
    <dgm:pt modelId="{3B3D797E-82F6-40D4-8ADB-74CDED354F17}" type="sibTrans" cxnId="{AC56ABC6-AC19-4D18-9857-8F080DD1994C}">
      <dgm:prSet/>
      <dgm:spPr/>
      <dgm:t>
        <a:bodyPr/>
        <a:lstStyle/>
        <a:p>
          <a:endParaRPr lang="en-IN"/>
        </a:p>
      </dgm:t>
    </dgm:pt>
    <dgm:pt modelId="{79B8B38F-738A-4D0B-9DC0-7669AC332E39}">
      <dgm:prSet custT="1"/>
      <dgm:spPr/>
      <dgm:t>
        <a:bodyPr/>
        <a:lstStyle/>
        <a:p>
          <a:pPr algn="ctr"/>
          <a:r>
            <a:rPr lang="en-IN" sz="2400" dirty="0"/>
            <a:t>Improves communication and leadership skills (Lin et al.,2021).</a:t>
          </a:r>
        </a:p>
      </dgm:t>
    </dgm:pt>
    <dgm:pt modelId="{F4701703-F3AB-4224-9092-8FA38BE2E373}" type="parTrans" cxnId="{7DFF06BB-B53D-4E7D-A1E4-081A2C383EC4}">
      <dgm:prSet/>
      <dgm:spPr/>
      <dgm:t>
        <a:bodyPr/>
        <a:lstStyle/>
        <a:p>
          <a:endParaRPr lang="en-IN"/>
        </a:p>
      </dgm:t>
    </dgm:pt>
    <dgm:pt modelId="{ADD81890-D729-465C-8728-DFB801D9B3C8}" type="sibTrans" cxnId="{7DFF06BB-B53D-4E7D-A1E4-081A2C383EC4}">
      <dgm:prSet/>
      <dgm:spPr/>
      <dgm:t>
        <a:bodyPr/>
        <a:lstStyle/>
        <a:p>
          <a:endParaRPr lang="en-IN"/>
        </a:p>
      </dgm:t>
    </dgm:pt>
    <dgm:pt modelId="{3EE9A1E1-4F0C-4005-B44A-EBB8D46CF2EC}">
      <dgm:prSet custT="1"/>
      <dgm:spPr/>
      <dgm:t>
        <a:bodyPr/>
        <a:lstStyle/>
        <a:p>
          <a:pPr algn="ctr"/>
          <a:r>
            <a:rPr lang="en-IN" sz="2400" dirty="0" smtClean="0"/>
            <a:t>Flexibility and autonomy in performance management improve job satisfaction.</a:t>
          </a:r>
          <a:endParaRPr lang="en-IN" sz="2400" dirty="0"/>
        </a:p>
      </dgm:t>
    </dgm:pt>
    <dgm:pt modelId="{A0D29E4D-4D35-41CF-B904-94B8FCD391E2}" type="parTrans" cxnId="{5F6F680A-A440-4383-8F79-A02969AC5933}">
      <dgm:prSet/>
      <dgm:spPr/>
    </dgm:pt>
    <dgm:pt modelId="{82799498-A7D1-4F4F-B1FA-C66AE8E4FEE3}" type="sibTrans" cxnId="{5F6F680A-A440-4383-8F79-A02969AC5933}">
      <dgm:prSet/>
      <dgm:spPr/>
    </dgm:pt>
    <dgm:pt modelId="{19A1AF78-FA0C-4054-B2B1-676BF49F8B91}" type="pres">
      <dgm:prSet presAssocID="{B12347A2-F010-4C80-87A2-EBBA097C6893}" presName="Name0" presStyleCnt="0">
        <dgm:presLayoutVars>
          <dgm:dir/>
          <dgm:animLvl val="lvl"/>
          <dgm:resizeHandles val="exact"/>
        </dgm:presLayoutVars>
      </dgm:prSet>
      <dgm:spPr/>
      <dgm:t>
        <a:bodyPr/>
        <a:lstStyle/>
        <a:p>
          <a:endParaRPr lang="en-US"/>
        </a:p>
      </dgm:t>
    </dgm:pt>
    <dgm:pt modelId="{4C79D0D0-B9C2-4F25-99C0-A4D3A6941D0B}" type="pres">
      <dgm:prSet presAssocID="{FDDB10A9-D025-440F-811C-CE96E8CA8BF1}" presName="linNode" presStyleCnt="0"/>
      <dgm:spPr/>
    </dgm:pt>
    <dgm:pt modelId="{020BDE84-00B2-4F4D-BC32-41E5FF513D41}" type="pres">
      <dgm:prSet presAssocID="{FDDB10A9-D025-440F-811C-CE96E8CA8BF1}" presName="parentText" presStyleLbl="node1" presStyleIdx="0" presStyleCnt="1">
        <dgm:presLayoutVars>
          <dgm:chMax val="1"/>
          <dgm:bulletEnabled val="1"/>
        </dgm:presLayoutVars>
      </dgm:prSet>
      <dgm:spPr/>
      <dgm:t>
        <a:bodyPr/>
        <a:lstStyle/>
        <a:p>
          <a:endParaRPr lang="en-US"/>
        </a:p>
      </dgm:t>
    </dgm:pt>
    <dgm:pt modelId="{BE4FF2A7-2573-4D64-A7BA-12CCECBA6AD4}" type="pres">
      <dgm:prSet presAssocID="{FDDB10A9-D025-440F-811C-CE96E8CA8BF1}" presName="descendantText" presStyleLbl="alignAccFollowNode1" presStyleIdx="0" presStyleCnt="1">
        <dgm:presLayoutVars>
          <dgm:bulletEnabled val="1"/>
        </dgm:presLayoutVars>
      </dgm:prSet>
      <dgm:spPr/>
      <dgm:t>
        <a:bodyPr/>
        <a:lstStyle/>
        <a:p>
          <a:endParaRPr lang="en-US"/>
        </a:p>
      </dgm:t>
    </dgm:pt>
  </dgm:ptLst>
  <dgm:cxnLst>
    <dgm:cxn modelId="{AC56ABC6-AC19-4D18-9857-8F080DD1994C}" srcId="{FDDB10A9-D025-440F-811C-CE96E8CA8BF1}" destId="{B588F452-BB76-4979-A67B-BD13BED441A4}" srcOrd="1" destOrd="0" parTransId="{2FCBE7E4-E28B-4FE3-87C6-C583F4835AB0}" sibTransId="{3B3D797E-82F6-40D4-8ADB-74CDED354F17}"/>
    <dgm:cxn modelId="{BF943CB6-D545-418F-9A18-FD00F7196D00}" type="presOf" srcId="{B588F452-BB76-4979-A67B-BD13BED441A4}" destId="{BE4FF2A7-2573-4D64-A7BA-12CCECBA6AD4}" srcOrd="0" destOrd="1" presId="urn:microsoft.com/office/officeart/2005/8/layout/vList5"/>
    <dgm:cxn modelId="{DC0F1A23-5E69-439D-B527-3EE4E9590CAF}" type="presOf" srcId="{FDDB10A9-D025-440F-811C-CE96E8CA8BF1}" destId="{020BDE84-00B2-4F4D-BC32-41E5FF513D41}" srcOrd="0" destOrd="0" presId="urn:microsoft.com/office/officeart/2005/8/layout/vList5"/>
    <dgm:cxn modelId="{077CEC9D-D58E-40F7-A28C-3D2368E096FE}" type="presOf" srcId="{32E5C24D-FCFA-4AFB-80B3-2FFBDC76DB51}" destId="{BE4FF2A7-2573-4D64-A7BA-12CCECBA6AD4}" srcOrd="0" destOrd="0" presId="urn:microsoft.com/office/officeart/2005/8/layout/vList5"/>
    <dgm:cxn modelId="{7DFF06BB-B53D-4E7D-A1E4-081A2C383EC4}" srcId="{FDDB10A9-D025-440F-811C-CE96E8CA8BF1}" destId="{79B8B38F-738A-4D0B-9DC0-7669AC332E39}" srcOrd="2" destOrd="0" parTransId="{F4701703-F3AB-4224-9092-8FA38BE2E373}" sibTransId="{ADD81890-D729-465C-8728-DFB801D9B3C8}"/>
    <dgm:cxn modelId="{719C04A7-6656-4A76-99F2-70A8F801E560}" type="presOf" srcId="{B12347A2-F010-4C80-87A2-EBBA097C6893}" destId="{19A1AF78-FA0C-4054-B2B1-676BF49F8B91}" srcOrd="0" destOrd="0" presId="urn:microsoft.com/office/officeart/2005/8/layout/vList5"/>
    <dgm:cxn modelId="{0B784CF9-6138-4280-8D94-5CF6F6E448BC}" type="presOf" srcId="{3EE9A1E1-4F0C-4005-B44A-EBB8D46CF2EC}" destId="{BE4FF2A7-2573-4D64-A7BA-12CCECBA6AD4}" srcOrd="0" destOrd="3" presId="urn:microsoft.com/office/officeart/2005/8/layout/vList5"/>
    <dgm:cxn modelId="{5F6F680A-A440-4383-8F79-A02969AC5933}" srcId="{FDDB10A9-D025-440F-811C-CE96E8CA8BF1}" destId="{3EE9A1E1-4F0C-4005-B44A-EBB8D46CF2EC}" srcOrd="3" destOrd="0" parTransId="{A0D29E4D-4D35-41CF-B904-94B8FCD391E2}" sibTransId="{82799498-A7D1-4F4F-B1FA-C66AE8E4FEE3}"/>
    <dgm:cxn modelId="{05FAB8BB-8D64-4F9A-BC0C-5F1E8150205C}" type="presOf" srcId="{79B8B38F-738A-4D0B-9DC0-7669AC332E39}" destId="{BE4FF2A7-2573-4D64-A7BA-12CCECBA6AD4}" srcOrd="0" destOrd="2" presId="urn:microsoft.com/office/officeart/2005/8/layout/vList5"/>
    <dgm:cxn modelId="{C561B359-A814-4370-80F7-F59CB07B28F5}" srcId="{FDDB10A9-D025-440F-811C-CE96E8CA8BF1}" destId="{32E5C24D-FCFA-4AFB-80B3-2FFBDC76DB51}" srcOrd="0" destOrd="0" parTransId="{C2C839C6-4702-4C59-AD84-F3277863131C}" sibTransId="{A8AF98A7-325A-48A7-A62B-E8EE601C4D3C}"/>
    <dgm:cxn modelId="{6582A81C-5F3A-496A-B75C-2EC366C3852C}" srcId="{B12347A2-F010-4C80-87A2-EBBA097C6893}" destId="{FDDB10A9-D025-440F-811C-CE96E8CA8BF1}" srcOrd="0" destOrd="0" parTransId="{516CD282-EE76-4FCF-BB5E-BB2150475953}" sibTransId="{383D9106-46D9-47E2-BE41-F213C05A3545}"/>
    <dgm:cxn modelId="{48799782-6D90-403A-9369-900675537783}" type="presParOf" srcId="{19A1AF78-FA0C-4054-B2B1-676BF49F8B91}" destId="{4C79D0D0-B9C2-4F25-99C0-A4D3A6941D0B}" srcOrd="0" destOrd="0" presId="urn:microsoft.com/office/officeart/2005/8/layout/vList5"/>
    <dgm:cxn modelId="{1971FC4C-5297-4534-9CA3-BEA4D3C46EA7}" type="presParOf" srcId="{4C79D0D0-B9C2-4F25-99C0-A4D3A6941D0B}" destId="{020BDE84-00B2-4F4D-BC32-41E5FF513D41}" srcOrd="0" destOrd="0" presId="urn:microsoft.com/office/officeart/2005/8/layout/vList5"/>
    <dgm:cxn modelId="{E51EBE87-C5D9-4177-B55E-8EBFDCFD2295}" type="presParOf" srcId="{4C79D0D0-B9C2-4F25-99C0-A4D3A6941D0B}" destId="{BE4FF2A7-2573-4D64-A7BA-12CCECBA6AD4}"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BE1B60E-30B9-4DCA-B450-78D42F993C14}" type="doc">
      <dgm:prSet loTypeId="urn:microsoft.com/office/officeart/2005/8/layout/orgChart1" loCatId="hierarchy" qsTypeId="urn:microsoft.com/office/officeart/2005/8/quickstyle/simple1" qsCatId="simple" csTypeId="urn:microsoft.com/office/officeart/2005/8/colors/accent1_2" csCatId="accent1"/>
      <dgm:spPr/>
      <dgm:t>
        <a:bodyPr/>
        <a:lstStyle/>
        <a:p>
          <a:endParaRPr lang="en-IN"/>
        </a:p>
      </dgm:t>
    </dgm:pt>
    <dgm:pt modelId="{40E25A6C-8857-42C0-BAA2-9E6EBF4C262E}">
      <dgm:prSet/>
      <dgm:spPr/>
      <dgm:t>
        <a:bodyPr/>
        <a:lstStyle/>
        <a:p>
          <a:r>
            <a:rPr lang="en-IN"/>
            <a:t>Company: IBM.</a:t>
          </a:r>
        </a:p>
      </dgm:t>
    </dgm:pt>
    <dgm:pt modelId="{5E22428E-EAF0-40AE-A604-4F5A1FB8ED67}" type="parTrans" cxnId="{2EC76882-3D61-4682-9002-61604463B1E7}">
      <dgm:prSet/>
      <dgm:spPr/>
      <dgm:t>
        <a:bodyPr/>
        <a:lstStyle/>
        <a:p>
          <a:endParaRPr lang="en-IN"/>
        </a:p>
      </dgm:t>
    </dgm:pt>
    <dgm:pt modelId="{AB89CA01-0AC0-4A7C-A9AD-482AA4C6E158}" type="sibTrans" cxnId="{2EC76882-3D61-4682-9002-61604463B1E7}">
      <dgm:prSet/>
      <dgm:spPr/>
      <dgm:t>
        <a:bodyPr/>
        <a:lstStyle/>
        <a:p>
          <a:endParaRPr lang="en-IN"/>
        </a:p>
      </dgm:t>
    </dgm:pt>
    <dgm:pt modelId="{F47C2D9E-DDE5-4C3D-9524-548A78C92B04}">
      <dgm:prSet/>
      <dgm:spPr/>
      <dgm:t>
        <a:bodyPr/>
        <a:lstStyle/>
        <a:p>
          <a:r>
            <a:rPr lang="en-IN"/>
            <a:t>Is a provider of AI-driven individualized learning platform.</a:t>
          </a:r>
        </a:p>
      </dgm:t>
    </dgm:pt>
    <dgm:pt modelId="{33784B33-D6A1-4DD5-ADD5-335C54C60B68}" type="parTrans" cxnId="{53370836-DB66-4800-A938-7C6307EECF07}">
      <dgm:prSet/>
      <dgm:spPr/>
      <dgm:t>
        <a:bodyPr/>
        <a:lstStyle/>
        <a:p>
          <a:endParaRPr lang="en-IN"/>
        </a:p>
      </dgm:t>
    </dgm:pt>
    <dgm:pt modelId="{DFB31860-0B17-4BFA-8578-F652B993BD1A}" type="sibTrans" cxnId="{53370836-DB66-4800-A938-7C6307EECF07}">
      <dgm:prSet/>
      <dgm:spPr/>
      <dgm:t>
        <a:bodyPr/>
        <a:lstStyle/>
        <a:p>
          <a:endParaRPr lang="en-IN"/>
        </a:p>
      </dgm:t>
    </dgm:pt>
    <dgm:pt modelId="{5C43F442-74A2-4544-908A-7B357CB70D95}">
      <dgm:prSet/>
      <dgm:spPr/>
      <dgm:t>
        <a:bodyPr/>
        <a:lstStyle/>
        <a:p>
          <a:r>
            <a:rPr lang="en-IN"/>
            <a:t>Tailors training by role, competency, and performance.</a:t>
          </a:r>
        </a:p>
      </dgm:t>
    </dgm:pt>
    <dgm:pt modelId="{0A60C2F8-E1DF-44E4-B535-94ADA86D1415}" type="parTrans" cxnId="{3674B746-BDDD-42A1-9167-D4217CB55267}">
      <dgm:prSet/>
      <dgm:spPr/>
      <dgm:t>
        <a:bodyPr/>
        <a:lstStyle/>
        <a:p>
          <a:endParaRPr lang="en-IN"/>
        </a:p>
      </dgm:t>
    </dgm:pt>
    <dgm:pt modelId="{61DC2C77-C9B8-4CE7-A0D4-7E70D12ACE7F}" type="sibTrans" cxnId="{3674B746-BDDD-42A1-9167-D4217CB55267}">
      <dgm:prSet/>
      <dgm:spPr/>
      <dgm:t>
        <a:bodyPr/>
        <a:lstStyle/>
        <a:p>
          <a:endParaRPr lang="en-IN"/>
        </a:p>
      </dgm:t>
    </dgm:pt>
    <dgm:pt modelId="{08B82AC8-174A-4D49-98B1-950E162D814E}">
      <dgm:prSet/>
      <dgm:spPr/>
      <dgm:t>
        <a:bodyPr/>
        <a:lstStyle/>
        <a:p>
          <a:r>
            <a:rPr lang="en-IN"/>
            <a:t>Obtains substantial cost savings and increases in productivity.</a:t>
          </a:r>
        </a:p>
      </dgm:t>
    </dgm:pt>
    <dgm:pt modelId="{2E21D0A3-A3DB-49EC-8537-710D76F52CD7}" type="parTrans" cxnId="{FCBF0165-5655-48E6-BB27-7A250AEEB616}">
      <dgm:prSet/>
      <dgm:spPr/>
      <dgm:t>
        <a:bodyPr/>
        <a:lstStyle/>
        <a:p>
          <a:endParaRPr lang="en-IN"/>
        </a:p>
      </dgm:t>
    </dgm:pt>
    <dgm:pt modelId="{150EF1E0-FDE4-4DE2-9139-9097956E655E}" type="sibTrans" cxnId="{FCBF0165-5655-48E6-BB27-7A250AEEB616}">
      <dgm:prSet/>
      <dgm:spPr/>
      <dgm:t>
        <a:bodyPr/>
        <a:lstStyle/>
        <a:p>
          <a:endParaRPr lang="en-IN"/>
        </a:p>
      </dgm:t>
    </dgm:pt>
    <dgm:pt modelId="{C2C1E656-4C04-4006-A2C2-DC6AC45B55F5}" type="pres">
      <dgm:prSet presAssocID="{FBE1B60E-30B9-4DCA-B450-78D42F993C14}" presName="hierChild1" presStyleCnt="0">
        <dgm:presLayoutVars>
          <dgm:orgChart val="1"/>
          <dgm:chPref val="1"/>
          <dgm:dir/>
          <dgm:animOne val="branch"/>
          <dgm:animLvl val="lvl"/>
          <dgm:resizeHandles/>
        </dgm:presLayoutVars>
      </dgm:prSet>
      <dgm:spPr/>
      <dgm:t>
        <a:bodyPr/>
        <a:lstStyle/>
        <a:p>
          <a:endParaRPr lang="en-US"/>
        </a:p>
      </dgm:t>
    </dgm:pt>
    <dgm:pt modelId="{8B112E8F-C213-4A6E-BA41-584F3DB8FD3D}" type="pres">
      <dgm:prSet presAssocID="{40E25A6C-8857-42C0-BAA2-9E6EBF4C262E}" presName="hierRoot1" presStyleCnt="0">
        <dgm:presLayoutVars>
          <dgm:hierBranch val="init"/>
        </dgm:presLayoutVars>
      </dgm:prSet>
      <dgm:spPr/>
    </dgm:pt>
    <dgm:pt modelId="{D2D31C04-9C3A-4B33-ADAF-B3FCE69441D7}" type="pres">
      <dgm:prSet presAssocID="{40E25A6C-8857-42C0-BAA2-9E6EBF4C262E}" presName="rootComposite1" presStyleCnt="0"/>
      <dgm:spPr/>
    </dgm:pt>
    <dgm:pt modelId="{C40DFB94-480E-47F0-84AB-49A7259BD7EB}" type="pres">
      <dgm:prSet presAssocID="{40E25A6C-8857-42C0-BAA2-9E6EBF4C262E}" presName="rootText1" presStyleLbl="node0" presStyleIdx="0" presStyleCnt="1">
        <dgm:presLayoutVars>
          <dgm:chPref val="3"/>
        </dgm:presLayoutVars>
      </dgm:prSet>
      <dgm:spPr/>
      <dgm:t>
        <a:bodyPr/>
        <a:lstStyle/>
        <a:p>
          <a:endParaRPr lang="en-US"/>
        </a:p>
      </dgm:t>
    </dgm:pt>
    <dgm:pt modelId="{976222DA-CF82-45D1-8E32-158C43137899}" type="pres">
      <dgm:prSet presAssocID="{40E25A6C-8857-42C0-BAA2-9E6EBF4C262E}" presName="rootConnector1" presStyleLbl="node1" presStyleIdx="0" presStyleCnt="0"/>
      <dgm:spPr/>
      <dgm:t>
        <a:bodyPr/>
        <a:lstStyle/>
        <a:p>
          <a:endParaRPr lang="en-US"/>
        </a:p>
      </dgm:t>
    </dgm:pt>
    <dgm:pt modelId="{B959191E-A298-43E3-B508-EBD784BDC688}" type="pres">
      <dgm:prSet presAssocID="{40E25A6C-8857-42C0-BAA2-9E6EBF4C262E}" presName="hierChild2" presStyleCnt="0"/>
      <dgm:spPr/>
    </dgm:pt>
    <dgm:pt modelId="{58F48FB0-C5FE-4719-9106-F3E7A60B6660}" type="pres">
      <dgm:prSet presAssocID="{33784B33-D6A1-4DD5-ADD5-335C54C60B68}" presName="Name37" presStyleLbl="parChTrans1D2" presStyleIdx="0" presStyleCnt="3"/>
      <dgm:spPr/>
      <dgm:t>
        <a:bodyPr/>
        <a:lstStyle/>
        <a:p>
          <a:endParaRPr lang="en-US"/>
        </a:p>
      </dgm:t>
    </dgm:pt>
    <dgm:pt modelId="{B41003F2-C69D-464B-8067-BE3208464FE2}" type="pres">
      <dgm:prSet presAssocID="{F47C2D9E-DDE5-4C3D-9524-548A78C92B04}" presName="hierRoot2" presStyleCnt="0">
        <dgm:presLayoutVars>
          <dgm:hierBranch val="init"/>
        </dgm:presLayoutVars>
      </dgm:prSet>
      <dgm:spPr/>
    </dgm:pt>
    <dgm:pt modelId="{BA26A661-9D03-4253-AD2B-D522C1B57280}" type="pres">
      <dgm:prSet presAssocID="{F47C2D9E-DDE5-4C3D-9524-548A78C92B04}" presName="rootComposite" presStyleCnt="0"/>
      <dgm:spPr/>
    </dgm:pt>
    <dgm:pt modelId="{330118E3-658F-4E98-8AB6-8E6733AECD5D}" type="pres">
      <dgm:prSet presAssocID="{F47C2D9E-DDE5-4C3D-9524-548A78C92B04}" presName="rootText" presStyleLbl="node2" presStyleIdx="0" presStyleCnt="3">
        <dgm:presLayoutVars>
          <dgm:chPref val="3"/>
        </dgm:presLayoutVars>
      </dgm:prSet>
      <dgm:spPr/>
      <dgm:t>
        <a:bodyPr/>
        <a:lstStyle/>
        <a:p>
          <a:endParaRPr lang="en-US"/>
        </a:p>
      </dgm:t>
    </dgm:pt>
    <dgm:pt modelId="{5E4316E2-AD5C-45A2-A548-9A81E61F12E4}" type="pres">
      <dgm:prSet presAssocID="{F47C2D9E-DDE5-4C3D-9524-548A78C92B04}" presName="rootConnector" presStyleLbl="node2" presStyleIdx="0" presStyleCnt="3"/>
      <dgm:spPr/>
      <dgm:t>
        <a:bodyPr/>
        <a:lstStyle/>
        <a:p>
          <a:endParaRPr lang="en-US"/>
        </a:p>
      </dgm:t>
    </dgm:pt>
    <dgm:pt modelId="{FDCDEB75-B201-4D9F-80F9-179F3B0B6652}" type="pres">
      <dgm:prSet presAssocID="{F47C2D9E-DDE5-4C3D-9524-548A78C92B04}" presName="hierChild4" presStyleCnt="0"/>
      <dgm:spPr/>
    </dgm:pt>
    <dgm:pt modelId="{FA45F1E2-7FFE-4C27-BA2F-87B99BF64175}" type="pres">
      <dgm:prSet presAssocID="{F47C2D9E-DDE5-4C3D-9524-548A78C92B04}" presName="hierChild5" presStyleCnt="0"/>
      <dgm:spPr/>
    </dgm:pt>
    <dgm:pt modelId="{2223541C-26D3-47B1-9F0D-36EC1D99E33A}" type="pres">
      <dgm:prSet presAssocID="{0A60C2F8-E1DF-44E4-B535-94ADA86D1415}" presName="Name37" presStyleLbl="parChTrans1D2" presStyleIdx="1" presStyleCnt="3"/>
      <dgm:spPr/>
      <dgm:t>
        <a:bodyPr/>
        <a:lstStyle/>
        <a:p>
          <a:endParaRPr lang="en-US"/>
        </a:p>
      </dgm:t>
    </dgm:pt>
    <dgm:pt modelId="{AF1ADC70-3FAF-44B1-8D25-2C5B0D1CEBCB}" type="pres">
      <dgm:prSet presAssocID="{5C43F442-74A2-4544-908A-7B357CB70D95}" presName="hierRoot2" presStyleCnt="0">
        <dgm:presLayoutVars>
          <dgm:hierBranch val="init"/>
        </dgm:presLayoutVars>
      </dgm:prSet>
      <dgm:spPr/>
    </dgm:pt>
    <dgm:pt modelId="{7D90D289-D817-434C-B0EB-CB9A0E18BA83}" type="pres">
      <dgm:prSet presAssocID="{5C43F442-74A2-4544-908A-7B357CB70D95}" presName="rootComposite" presStyleCnt="0"/>
      <dgm:spPr/>
    </dgm:pt>
    <dgm:pt modelId="{70FADE16-8C2F-4807-9FF7-9E9E30DE4FCB}" type="pres">
      <dgm:prSet presAssocID="{5C43F442-74A2-4544-908A-7B357CB70D95}" presName="rootText" presStyleLbl="node2" presStyleIdx="1" presStyleCnt="3">
        <dgm:presLayoutVars>
          <dgm:chPref val="3"/>
        </dgm:presLayoutVars>
      </dgm:prSet>
      <dgm:spPr/>
      <dgm:t>
        <a:bodyPr/>
        <a:lstStyle/>
        <a:p>
          <a:endParaRPr lang="en-US"/>
        </a:p>
      </dgm:t>
    </dgm:pt>
    <dgm:pt modelId="{D6F5983B-2261-4055-9DB9-91B27E094E3A}" type="pres">
      <dgm:prSet presAssocID="{5C43F442-74A2-4544-908A-7B357CB70D95}" presName="rootConnector" presStyleLbl="node2" presStyleIdx="1" presStyleCnt="3"/>
      <dgm:spPr/>
      <dgm:t>
        <a:bodyPr/>
        <a:lstStyle/>
        <a:p>
          <a:endParaRPr lang="en-US"/>
        </a:p>
      </dgm:t>
    </dgm:pt>
    <dgm:pt modelId="{609C293D-27F5-4281-84CB-DD4F46C4BF7E}" type="pres">
      <dgm:prSet presAssocID="{5C43F442-74A2-4544-908A-7B357CB70D95}" presName="hierChild4" presStyleCnt="0"/>
      <dgm:spPr/>
    </dgm:pt>
    <dgm:pt modelId="{787D2120-C5AE-4F92-855C-E921015F637E}" type="pres">
      <dgm:prSet presAssocID="{5C43F442-74A2-4544-908A-7B357CB70D95}" presName="hierChild5" presStyleCnt="0"/>
      <dgm:spPr/>
    </dgm:pt>
    <dgm:pt modelId="{0FCF6BCE-BD96-4DBE-B231-AA1218BF45D0}" type="pres">
      <dgm:prSet presAssocID="{2E21D0A3-A3DB-49EC-8537-710D76F52CD7}" presName="Name37" presStyleLbl="parChTrans1D2" presStyleIdx="2" presStyleCnt="3"/>
      <dgm:spPr/>
      <dgm:t>
        <a:bodyPr/>
        <a:lstStyle/>
        <a:p>
          <a:endParaRPr lang="en-US"/>
        </a:p>
      </dgm:t>
    </dgm:pt>
    <dgm:pt modelId="{BA5A307A-9F23-4320-AA4A-F109EE8FB056}" type="pres">
      <dgm:prSet presAssocID="{08B82AC8-174A-4D49-98B1-950E162D814E}" presName="hierRoot2" presStyleCnt="0">
        <dgm:presLayoutVars>
          <dgm:hierBranch val="init"/>
        </dgm:presLayoutVars>
      </dgm:prSet>
      <dgm:spPr/>
    </dgm:pt>
    <dgm:pt modelId="{8A47A5B9-E68A-40DF-B462-FF15DC0D651E}" type="pres">
      <dgm:prSet presAssocID="{08B82AC8-174A-4D49-98B1-950E162D814E}" presName="rootComposite" presStyleCnt="0"/>
      <dgm:spPr/>
    </dgm:pt>
    <dgm:pt modelId="{A2F4FC0D-B343-462C-8552-3313C7582043}" type="pres">
      <dgm:prSet presAssocID="{08B82AC8-174A-4D49-98B1-950E162D814E}" presName="rootText" presStyleLbl="node2" presStyleIdx="2" presStyleCnt="3">
        <dgm:presLayoutVars>
          <dgm:chPref val="3"/>
        </dgm:presLayoutVars>
      </dgm:prSet>
      <dgm:spPr/>
      <dgm:t>
        <a:bodyPr/>
        <a:lstStyle/>
        <a:p>
          <a:endParaRPr lang="en-US"/>
        </a:p>
      </dgm:t>
    </dgm:pt>
    <dgm:pt modelId="{7548D31C-A534-453D-AC0A-EACA218E8C9D}" type="pres">
      <dgm:prSet presAssocID="{08B82AC8-174A-4D49-98B1-950E162D814E}" presName="rootConnector" presStyleLbl="node2" presStyleIdx="2" presStyleCnt="3"/>
      <dgm:spPr/>
      <dgm:t>
        <a:bodyPr/>
        <a:lstStyle/>
        <a:p>
          <a:endParaRPr lang="en-US"/>
        </a:p>
      </dgm:t>
    </dgm:pt>
    <dgm:pt modelId="{1A14CAD2-37C7-4844-AE6C-D897CB58BF67}" type="pres">
      <dgm:prSet presAssocID="{08B82AC8-174A-4D49-98B1-950E162D814E}" presName="hierChild4" presStyleCnt="0"/>
      <dgm:spPr/>
    </dgm:pt>
    <dgm:pt modelId="{BC0CA64B-E1E8-4DC1-B4DD-A8D8EC6C4ACD}" type="pres">
      <dgm:prSet presAssocID="{08B82AC8-174A-4D49-98B1-950E162D814E}" presName="hierChild5" presStyleCnt="0"/>
      <dgm:spPr/>
    </dgm:pt>
    <dgm:pt modelId="{71F6EA86-471B-4CE6-887F-C4B3A4F8D8D9}" type="pres">
      <dgm:prSet presAssocID="{40E25A6C-8857-42C0-BAA2-9E6EBF4C262E}" presName="hierChild3" presStyleCnt="0"/>
      <dgm:spPr/>
    </dgm:pt>
  </dgm:ptLst>
  <dgm:cxnLst>
    <dgm:cxn modelId="{67A656D1-4E4B-4D56-A871-B030ECF3B054}" type="presOf" srcId="{FBE1B60E-30B9-4DCA-B450-78D42F993C14}" destId="{C2C1E656-4C04-4006-A2C2-DC6AC45B55F5}" srcOrd="0" destOrd="0" presId="urn:microsoft.com/office/officeart/2005/8/layout/orgChart1"/>
    <dgm:cxn modelId="{2EC76882-3D61-4682-9002-61604463B1E7}" srcId="{FBE1B60E-30B9-4DCA-B450-78D42F993C14}" destId="{40E25A6C-8857-42C0-BAA2-9E6EBF4C262E}" srcOrd="0" destOrd="0" parTransId="{5E22428E-EAF0-40AE-A604-4F5A1FB8ED67}" sibTransId="{AB89CA01-0AC0-4A7C-A9AD-482AA4C6E158}"/>
    <dgm:cxn modelId="{FCBF0165-5655-48E6-BB27-7A250AEEB616}" srcId="{40E25A6C-8857-42C0-BAA2-9E6EBF4C262E}" destId="{08B82AC8-174A-4D49-98B1-950E162D814E}" srcOrd="2" destOrd="0" parTransId="{2E21D0A3-A3DB-49EC-8537-710D76F52CD7}" sibTransId="{150EF1E0-FDE4-4DE2-9139-9097956E655E}"/>
    <dgm:cxn modelId="{7F0191CB-43F0-48DD-B35A-51548730E079}" type="presOf" srcId="{5C43F442-74A2-4544-908A-7B357CB70D95}" destId="{70FADE16-8C2F-4807-9FF7-9E9E30DE4FCB}" srcOrd="0" destOrd="0" presId="urn:microsoft.com/office/officeart/2005/8/layout/orgChart1"/>
    <dgm:cxn modelId="{B5462C73-FE0C-4D57-BFF2-08C283749EE2}" type="presOf" srcId="{33784B33-D6A1-4DD5-ADD5-335C54C60B68}" destId="{58F48FB0-C5FE-4719-9106-F3E7A60B6660}" srcOrd="0" destOrd="0" presId="urn:microsoft.com/office/officeart/2005/8/layout/orgChart1"/>
    <dgm:cxn modelId="{CB619D17-3D98-4121-BAFF-531D2487200D}" type="presOf" srcId="{0A60C2F8-E1DF-44E4-B535-94ADA86D1415}" destId="{2223541C-26D3-47B1-9F0D-36EC1D99E33A}" srcOrd="0" destOrd="0" presId="urn:microsoft.com/office/officeart/2005/8/layout/orgChart1"/>
    <dgm:cxn modelId="{5C1B7EAB-68A2-47AC-860B-C4FFB545A60A}" type="presOf" srcId="{2E21D0A3-A3DB-49EC-8537-710D76F52CD7}" destId="{0FCF6BCE-BD96-4DBE-B231-AA1218BF45D0}" srcOrd="0" destOrd="0" presId="urn:microsoft.com/office/officeart/2005/8/layout/orgChart1"/>
    <dgm:cxn modelId="{53370836-DB66-4800-A938-7C6307EECF07}" srcId="{40E25A6C-8857-42C0-BAA2-9E6EBF4C262E}" destId="{F47C2D9E-DDE5-4C3D-9524-548A78C92B04}" srcOrd="0" destOrd="0" parTransId="{33784B33-D6A1-4DD5-ADD5-335C54C60B68}" sibTransId="{DFB31860-0B17-4BFA-8578-F652B993BD1A}"/>
    <dgm:cxn modelId="{EC8B7583-4237-433E-B440-67A3EED6F2D4}" type="presOf" srcId="{40E25A6C-8857-42C0-BAA2-9E6EBF4C262E}" destId="{976222DA-CF82-45D1-8E32-158C43137899}" srcOrd="1" destOrd="0" presId="urn:microsoft.com/office/officeart/2005/8/layout/orgChart1"/>
    <dgm:cxn modelId="{285427B2-B768-458A-8DC6-D958D9257942}" type="presOf" srcId="{40E25A6C-8857-42C0-BAA2-9E6EBF4C262E}" destId="{C40DFB94-480E-47F0-84AB-49A7259BD7EB}" srcOrd="0" destOrd="0" presId="urn:microsoft.com/office/officeart/2005/8/layout/orgChart1"/>
    <dgm:cxn modelId="{A3825859-5325-400C-8FE1-37DB30935B2E}" type="presOf" srcId="{08B82AC8-174A-4D49-98B1-950E162D814E}" destId="{A2F4FC0D-B343-462C-8552-3313C7582043}" srcOrd="0" destOrd="0" presId="urn:microsoft.com/office/officeart/2005/8/layout/orgChart1"/>
    <dgm:cxn modelId="{31D44A9B-7403-474C-8D37-EEA46C7CED5B}" type="presOf" srcId="{F47C2D9E-DDE5-4C3D-9524-548A78C92B04}" destId="{330118E3-658F-4E98-8AB6-8E6733AECD5D}" srcOrd="0" destOrd="0" presId="urn:microsoft.com/office/officeart/2005/8/layout/orgChart1"/>
    <dgm:cxn modelId="{3B9D4592-A64F-4E03-93D2-6BD781988921}" type="presOf" srcId="{08B82AC8-174A-4D49-98B1-950E162D814E}" destId="{7548D31C-A534-453D-AC0A-EACA218E8C9D}" srcOrd="1" destOrd="0" presId="urn:microsoft.com/office/officeart/2005/8/layout/orgChart1"/>
    <dgm:cxn modelId="{0B03C8FD-95C0-4646-BF18-6CAC1BCAACD7}" type="presOf" srcId="{5C43F442-74A2-4544-908A-7B357CB70D95}" destId="{D6F5983B-2261-4055-9DB9-91B27E094E3A}" srcOrd="1" destOrd="0" presId="urn:microsoft.com/office/officeart/2005/8/layout/orgChart1"/>
    <dgm:cxn modelId="{3674B746-BDDD-42A1-9167-D4217CB55267}" srcId="{40E25A6C-8857-42C0-BAA2-9E6EBF4C262E}" destId="{5C43F442-74A2-4544-908A-7B357CB70D95}" srcOrd="1" destOrd="0" parTransId="{0A60C2F8-E1DF-44E4-B535-94ADA86D1415}" sibTransId="{61DC2C77-C9B8-4CE7-A0D4-7E70D12ACE7F}"/>
    <dgm:cxn modelId="{A02711FA-8A02-4582-8F15-8802E39FF34E}" type="presOf" srcId="{F47C2D9E-DDE5-4C3D-9524-548A78C92B04}" destId="{5E4316E2-AD5C-45A2-A548-9A81E61F12E4}" srcOrd="1" destOrd="0" presId="urn:microsoft.com/office/officeart/2005/8/layout/orgChart1"/>
    <dgm:cxn modelId="{2377720E-6AE0-4EA6-9E4A-D7968BF3701F}" type="presParOf" srcId="{C2C1E656-4C04-4006-A2C2-DC6AC45B55F5}" destId="{8B112E8F-C213-4A6E-BA41-584F3DB8FD3D}" srcOrd="0" destOrd="0" presId="urn:microsoft.com/office/officeart/2005/8/layout/orgChart1"/>
    <dgm:cxn modelId="{5AB85787-1E55-4CC1-8C25-90CBDFAC5D4B}" type="presParOf" srcId="{8B112E8F-C213-4A6E-BA41-584F3DB8FD3D}" destId="{D2D31C04-9C3A-4B33-ADAF-B3FCE69441D7}" srcOrd="0" destOrd="0" presId="urn:microsoft.com/office/officeart/2005/8/layout/orgChart1"/>
    <dgm:cxn modelId="{CA84C2A3-210B-4DFB-9D0A-EA5C4046A780}" type="presParOf" srcId="{D2D31C04-9C3A-4B33-ADAF-B3FCE69441D7}" destId="{C40DFB94-480E-47F0-84AB-49A7259BD7EB}" srcOrd="0" destOrd="0" presId="urn:microsoft.com/office/officeart/2005/8/layout/orgChart1"/>
    <dgm:cxn modelId="{61A285FA-17AA-4F5B-96B5-864DE406B587}" type="presParOf" srcId="{D2D31C04-9C3A-4B33-ADAF-B3FCE69441D7}" destId="{976222DA-CF82-45D1-8E32-158C43137899}" srcOrd="1" destOrd="0" presId="urn:microsoft.com/office/officeart/2005/8/layout/orgChart1"/>
    <dgm:cxn modelId="{C1AF25DB-086E-4B9C-B0CF-5108E1B3F8A6}" type="presParOf" srcId="{8B112E8F-C213-4A6E-BA41-584F3DB8FD3D}" destId="{B959191E-A298-43E3-B508-EBD784BDC688}" srcOrd="1" destOrd="0" presId="urn:microsoft.com/office/officeart/2005/8/layout/orgChart1"/>
    <dgm:cxn modelId="{50D689F4-7D75-45E6-A638-44C568B5E6C5}" type="presParOf" srcId="{B959191E-A298-43E3-B508-EBD784BDC688}" destId="{58F48FB0-C5FE-4719-9106-F3E7A60B6660}" srcOrd="0" destOrd="0" presId="urn:microsoft.com/office/officeart/2005/8/layout/orgChart1"/>
    <dgm:cxn modelId="{7C16ECFE-4972-4E36-B054-37A80E983B02}" type="presParOf" srcId="{B959191E-A298-43E3-B508-EBD784BDC688}" destId="{B41003F2-C69D-464B-8067-BE3208464FE2}" srcOrd="1" destOrd="0" presId="urn:microsoft.com/office/officeart/2005/8/layout/orgChart1"/>
    <dgm:cxn modelId="{330D10FA-2D3C-4D65-9449-4151996610F7}" type="presParOf" srcId="{B41003F2-C69D-464B-8067-BE3208464FE2}" destId="{BA26A661-9D03-4253-AD2B-D522C1B57280}" srcOrd="0" destOrd="0" presId="urn:microsoft.com/office/officeart/2005/8/layout/orgChart1"/>
    <dgm:cxn modelId="{F2A6AB41-709B-4F45-847E-4EACD70CFE7D}" type="presParOf" srcId="{BA26A661-9D03-4253-AD2B-D522C1B57280}" destId="{330118E3-658F-4E98-8AB6-8E6733AECD5D}" srcOrd="0" destOrd="0" presId="urn:microsoft.com/office/officeart/2005/8/layout/orgChart1"/>
    <dgm:cxn modelId="{7B7A9A41-8F79-4E50-8235-90BA9FD65F78}" type="presParOf" srcId="{BA26A661-9D03-4253-AD2B-D522C1B57280}" destId="{5E4316E2-AD5C-45A2-A548-9A81E61F12E4}" srcOrd="1" destOrd="0" presId="urn:microsoft.com/office/officeart/2005/8/layout/orgChart1"/>
    <dgm:cxn modelId="{7DF3277C-7B8D-44B2-AADD-2CA59E407E93}" type="presParOf" srcId="{B41003F2-C69D-464B-8067-BE3208464FE2}" destId="{FDCDEB75-B201-4D9F-80F9-179F3B0B6652}" srcOrd="1" destOrd="0" presId="urn:microsoft.com/office/officeart/2005/8/layout/orgChart1"/>
    <dgm:cxn modelId="{36AE9866-2BD6-4154-8951-954F1EB8DC79}" type="presParOf" srcId="{B41003F2-C69D-464B-8067-BE3208464FE2}" destId="{FA45F1E2-7FFE-4C27-BA2F-87B99BF64175}" srcOrd="2" destOrd="0" presId="urn:microsoft.com/office/officeart/2005/8/layout/orgChart1"/>
    <dgm:cxn modelId="{FFCF5E20-1A85-4EED-8993-212706829538}" type="presParOf" srcId="{B959191E-A298-43E3-B508-EBD784BDC688}" destId="{2223541C-26D3-47B1-9F0D-36EC1D99E33A}" srcOrd="2" destOrd="0" presId="urn:microsoft.com/office/officeart/2005/8/layout/orgChart1"/>
    <dgm:cxn modelId="{39FD33A1-14B0-4BDA-92A8-74CA74DF95BD}" type="presParOf" srcId="{B959191E-A298-43E3-B508-EBD784BDC688}" destId="{AF1ADC70-3FAF-44B1-8D25-2C5B0D1CEBCB}" srcOrd="3" destOrd="0" presId="urn:microsoft.com/office/officeart/2005/8/layout/orgChart1"/>
    <dgm:cxn modelId="{203E17AD-CB1D-452B-9A4B-5CDB43DD6D31}" type="presParOf" srcId="{AF1ADC70-3FAF-44B1-8D25-2C5B0D1CEBCB}" destId="{7D90D289-D817-434C-B0EB-CB9A0E18BA83}" srcOrd="0" destOrd="0" presId="urn:microsoft.com/office/officeart/2005/8/layout/orgChart1"/>
    <dgm:cxn modelId="{7949C0D8-FA4C-4B60-9933-470AE669EC22}" type="presParOf" srcId="{7D90D289-D817-434C-B0EB-CB9A0E18BA83}" destId="{70FADE16-8C2F-4807-9FF7-9E9E30DE4FCB}" srcOrd="0" destOrd="0" presId="urn:microsoft.com/office/officeart/2005/8/layout/orgChart1"/>
    <dgm:cxn modelId="{E7D9E33F-FEC5-47F1-81FE-B321F4AA2742}" type="presParOf" srcId="{7D90D289-D817-434C-B0EB-CB9A0E18BA83}" destId="{D6F5983B-2261-4055-9DB9-91B27E094E3A}" srcOrd="1" destOrd="0" presId="urn:microsoft.com/office/officeart/2005/8/layout/orgChart1"/>
    <dgm:cxn modelId="{6E418936-7D0F-4B35-A286-4DBD3DD189ED}" type="presParOf" srcId="{AF1ADC70-3FAF-44B1-8D25-2C5B0D1CEBCB}" destId="{609C293D-27F5-4281-84CB-DD4F46C4BF7E}" srcOrd="1" destOrd="0" presId="urn:microsoft.com/office/officeart/2005/8/layout/orgChart1"/>
    <dgm:cxn modelId="{E1323C53-2A08-4D6F-A748-B2EA7C373979}" type="presParOf" srcId="{AF1ADC70-3FAF-44B1-8D25-2C5B0D1CEBCB}" destId="{787D2120-C5AE-4F92-855C-E921015F637E}" srcOrd="2" destOrd="0" presId="urn:microsoft.com/office/officeart/2005/8/layout/orgChart1"/>
    <dgm:cxn modelId="{92CA1ABE-5B4C-4770-BF98-DAB0FD0484AF}" type="presParOf" srcId="{B959191E-A298-43E3-B508-EBD784BDC688}" destId="{0FCF6BCE-BD96-4DBE-B231-AA1218BF45D0}" srcOrd="4" destOrd="0" presId="urn:microsoft.com/office/officeart/2005/8/layout/orgChart1"/>
    <dgm:cxn modelId="{0DCD11BE-D91C-4F4C-83A7-A97D076DA696}" type="presParOf" srcId="{B959191E-A298-43E3-B508-EBD784BDC688}" destId="{BA5A307A-9F23-4320-AA4A-F109EE8FB056}" srcOrd="5" destOrd="0" presId="urn:microsoft.com/office/officeart/2005/8/layout/orgChart1"/>
    <dgm:cxn modelId="{6D4C770E-BB61-4176-9DAF-A0EE1971183B}" type="presParOf" srcId="{BA5A307A-9F23-4320-AA4A-F109EE8FB056}" destId="{8A47A5B9-E68A-40DF-B462-FF15DC0D651E}" srcOrd="0" destOrd="0" presId="urn:microsoft.com/office/officeart/2005/8/layout/orgChart1"/>
    <dgm:cxn modelId="{27CB6832-3FFF-4B1E-BCA7-9729A72E575C}" type="presParOf" srcId="{8A47A5B9-E68A-40DF-B462-FF15DC0D651E}" destId="{A2F4FC0D-B343-462C-8552-3313C7582043}" srcOrd="0" destOrd="0" presId="urn:microsoft.com/office/officeart/2005/8/layout/orgChart1"/>
    <dgm:cxn modelId="{D5ACB98A-9C7D-48EC-9AE4-7571FE6724D5}" type="presParOf" srcId="{8A47A5B9-E68A-40DF-B462-FF15DC0D651E}" destId="{7548D31C-A534-453D-AC0A-EACA218E8C9D}" srcOrd="1" destOrd="0" presId="urn:microsoft.com/office/officeart/2005/8/layout/orgChart1"/>
    <dgm:cxn modelId="{862A99E6-6BB4-4CB2-BE6C-A67C87EDB31A}" type="presParOf" srcId="{BA5A307A-9F23-4320-AA4A-F109EE8FB056}" destId="{1A14CAD2-37C7-4844-AE6C-D897CB58BF67}" srcOrd="1" destOrd="0" presId="urn:microsoft.com/office/officeart/2005/8/layout/orgChart1"/>
    <dgm:cxn modelId="{C62D7705-35F3-4A69-BA59-738168CF87BF}" type="presParOf" srcId="{BA5A307A-9F23-4320-AA4A-F109EE8FB056}" destId="{BC0CA64B-E1E8-4DC1-B4DD-A8D8EC6C4ACD}" srcOrd="2" destOrd="0" presId="urn:microsoft.com/office/officeart/2005/8/layout/orgChart1"/>
    <dgm:cxn modelId="{4B339330-AB83-48E3-9020-2D35757BD179}" type="presParOf" srcId="{8B112E8F-C213-4A6E-BA41-584F3DB8FD3D}" destId="{71F6EA86-471B-4CE6-887F-C4B3A4F8D8D9}"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860E297-1F49-47E6-88AF-914DE5F5EDB6}"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IN"/>
        </a:p>
      </dgm:t>
    </dgm:pt>
    <dgm:pt modelId="{260B0460-93DA-487F-8B35-B4D5C8A47C55}">
      <dgm:prSet/>
      <dgm:spPr/>
      <dgm:t>
        <a:bodyPr/>
        <a:lstStyle/>
        <a:p>
          <a:pPr algn="ctr"/>
          <a:r>
            <a:rPr lang="en-IN" dirty="0">
              <a:solidFill>
                <a:schemeClr val="bg1"/>
              </a:solidFill>
            </a:rPr>
            <a:t>Company: Siemens</a:t>
          </a:r>
        </a:p>
      </dgm:t>
    </dgm:pt>
    <dgm:pt modelId="{E56E6184-53F3-4864-A94C-056D96A8420D}" type="parTrans" cxnId="{A0D13D85-5817-40C5-B327-11FC3F3CB3A2}">
      <dgm:prSet/>
      <dgm:spPr/>
      <dgm:t>
        <a:bodyPr/>
        <a:lstStyle/>
        <a:p>
          <a:endParaRPr lang="en-IN"/>
        </a:p>
      </dgm:t>
    </dgm:pt>
    <dgm:pt modelId="{5BEEB8F8-1F3B-4E8B-B808-E47A6D71306B}" type="sibTrans" cxnId="{A0D13D85-5817-40C5-B327-11FC3F3CB3A2}">
      <dgm:prSet/>
      <dgm:spPr/>
      <dgm:t>
        <a:bodyPr/>
        <a:lstStyle/>
        <a:p>
          <a:endParaRPr lang="en-IN"/>
        </a:p>
      </dgm:t>
    </dgm:pt>
    <dgm:pt modelId="{411526CA-62C1-4B76-9AB3-3E66BEEA4A4D}">
      <dgm:prSet/>
      <dgm:spPr/>
      <dgm:t>
        <a:bodyPr/>
        <a:lstStyle/>
        <a:p>
          <a:pPr algn="ctr"/>
          <a:r>
            <a:rPr lang="en-IN" dirty="0"/>
            <a:t>Uses augmented reality (AR) in complex manufacturing training.</a:t>
          </a:r>
        </a:p>
      </dgm:t>
    </dgm:pt>
    <dgm:pt modelId="{4F3D1CA4-4098-48B0-8BA3-7D4D6286845D}" type="parTrans" cxnId="{5E6299E8-575F-47E3-83A8-AD3B09A3E2FD}">
      <dgm:prSet/>
      <dgm:spPr/>
      <dgm:t>
        <a:bodyPr/>
        <a:lstStyle/>
        <a:p>
          <a:endParaRPr lang="en-IN"/>
        </a:p>
      </dgm:t>
    </dgm:pt>
    <dgm:pt modelId="{9605C656-A702-4F4E-A87D-B5F3FAA7E8D4}" type="sibTrans" cxnId="{5E6299E8-575F-47E3-83A8-AD3B09A3E2FD}">
      <dgm:prSet/>
      <dgm:spPr/>
      <dgm:t>
        <a:bodyPr/>
        <a:lstStyle/>
        <a:p>
          <a:endParaRPr lang="en-IN"/>
        </a:p>
      </dgm:t>
    </dgm:pt>
    <dgm:pt modelId="{12EBA2B7-E335-4D2B-8C76-F7FF63E4276C}">
      <dgm:prSet/>
      <dgm:spPr/>
      <dgm:t>
        <a:bodyPr/>
        <a:lstStyle/>
        <a:p>
          <a:pPr algn="ctr"/>
          <a:r>
            <a:rPr lang="en-IN" dirty="0"/>
            <a:t>Gives quick, safe training on costly machinery (Ifenthaler et al., 2019).</a:t>
          </a:r>
        </a:p>
      </dgm:t>
    </dgm:pt>
    <dgm:pt modelId="{08FEF593-4A3F-446B-A386-A5EFEFBEDDDD}" type="parTrans" cxnId="{EB16E3BD-9EE6-4446-8957-027D0B8A63E0}">
      <dgm:prSet/>
      <dgm:spPr/>
      <dgm:t>
        <a:bodyPr/>
        <a:lstStyle/>
        <a:p>
          <a:endParaRPr lang="en-IN"/>
        </a:p>
      </dgm:t>
    </dgm:pt>
    <dgm:pt modelId="{6088940C-941D-4096-BBEF-41C6ED0C537D}" type="sibTrans" cxnId="{EB16E3BD-9EE6-4446-8957-027D0B8A63E0}">
      <dgm:prSet/>
      <dgm:spPr/>
      <dgm:t>
        <a:bodyPr/>
        <a:lstStyle/>
        <a:p>
          <a:endParaRPr lang="en-IN"/>
        </a:p>
      </dgm:t>
    </dgm:pt>
    <dgm:pt modelId="{9F617247-ABFA-4CE8-9754-C7ED37627019}">
      <dgm:prSet/>
      <dgm:spPr/>
      <dgm:t>
        <a:bodyPr/>
        <a:lstStyle/>
        <a:p>
          <a:pPr algn="ctr"/>
          <a:r>
            <a:rPr lang="en-IN" dirty="0"/>
            <a:t>Cuts down on training costs and increases quality.</a:t>
          </a:r>
        </a:p>
      </dgm:t>
    </dgm:pt>
    <dgm:pt modelId="{B8415BBD-7F1D-4110-B5F4-495EF497A989}" type="parTrans" cxnId="{B22D6827-669F-47D0-B696-D0E8AF9875E5}">
      <dgm:prSet/>
      <dgm:spPr/>
      <dgm:t>
        <a:bodyPr/>
        <a:lstStyle/>
        <a:p>
          <a:endParaRPr lang="en-IN"/>
        </a:p>
      </dgm:t>
    </dgm:pt>
    <dgm:pt modelId="{925B881C-B586-4249-AD19-F45E7E529D88}" type="sibTrans" cxnId="{B22D6827-669F-47D0-B696-D0E8AF9875E5}">
      <dgm:prSet/>
      <dgm:spPr/>
      <dgm:t>
        <a:bodyPr/>
        <a:lstStyle/>
        <a:p>
          <a:endParaRPr lang="en-IN"/>
        </a:p>
      </dgm:t>
    </dgm:pt>
    <dgm:pt modelId="{92A4A0B3-2CD7-4850-BF54-A9C200D1EC42}" type="pres">
      <dgm:prSet presAssocID="{E860E297-1F49-47E6-88AF-914DE5F5EDB6}" presName="linearFlow" presStyleCnt="0">
        <dgm:presLayoutVars>
          <dgm:dir/>
          <dgm:resizeHandles val="exact"/>
        </dgm:presLayoutVars>
      </dgm:prSet>
      <dgm:spPr/>
      <dgm:t>
        <a:bodyPr/>
        <a:lstStyle/>
        <a:p>
          <a:endParaRPr lang="en-US"/>
        </a:p>
      </dgm:t>
    </dgm:pt>
    <dgm:pt modelId="{0AEB243C-F989-4F0C-889D-0DDD52BC845B}" type="pres">
      <dgm:prSet presAssocID="{260B0460-93DA-487F-8B35-B4D5C8A47C55}" presName="composite" presStyleCnt="0"/>
      <dgm:spPr/>
    </dgm:pt>
    <dgm:pt modelId="{0DF9CF37-6A04-49A3-A74C-AFC842BC99D4}" type="pres">
      <dgm:prSet presAssocID="{260B0460-93DA-487F-8B35-B4D5C8A47C55}" presName="imgShp" presStyleLbl="fgImgPlace1" presStyleIdx="0" presStyleCnt="1"/>
      <dgm:spPr>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pt>
    <dgm:pt modelId="{53E6C195-9777-4483-A664-71E828CB4A40}" type="pres">
      <dgm:prSet presAssocID="{260B0460-93DA-487F-8B35-B4D5C8A47C55}" presName="txShp" presStyleLbl="node1" presStyleIdx="0" presStyleCnt="1" custScaleX="99583" custScaleY="99970">
        <dgm:presLayoutVars>
          <dgm:bulletEnabled val="1"/>
        </dgm:presLayoutVars>
      </dgm:prSet>
      <dgm:spPr/>
      <dgm:t>
        <a:bodyPr/>
        <a:lstStyle/>
        <a:p>
          <a:endParaRPr lang="en-US"/>
        </a:p>
      </dgm:t>
    </dgm:pt>
  </dgm:ptLst>
  <dgm:cxnLst>
    <dgm:cxn modelId="{451B235E-A65E-4DDD-967A-7649D7FC8B0B}" type="presOf" srcId="{9F617247-ABFA-4CE8-9754-C7ED37627019}" destId="{53E6C195-9777-4483-A664-71E828CB4A40}" srcOrd="0" destOrd="3" presId="urn:microsoft.com/office/officeart/2005/8/layout/vList3"/>
    <dgm:cxn modelId="{77FFB1C6-4503-4AD3-8BE5-BA3A3DCB5692}" type="presOf" srcId="{411526CA-62C1-4B76-9AB3-3E66BEEA4A4D}" destId="{53E6C195-9777-4483-A664-71E828CB4A40}" srcOrd="0" destOrd="1" presId="urn:microsoft.com/office/officeart/2005/8/layout/vList3"/>
    <dgm:cxn modelId="{C214E826-25B9-4C46-B9F1-5DF2882E2464}" type="presOf" srcId="{260B0460-93DA-487F-8B35-B4D5C8A47C55}" destId="{53E6C195-9777-4483-A664-71E828CB4A40}" srcOrd="0" destOrd="0" presId="urn:microsoft.com/office/officeart/2005/8/layout/vList3"/>
    <dgm:cxn modelId="{EB16E3BD-9EE6-4446-8957-027D0B8A63E0}" srcId="{260B0460-93DA-487F-8B35-B4D5C8A47C55}" destId="{12EBA2B7-E335-4D2B-8C76-F7FF63E4276C}" srcOrd="1" destOrd="0" parTransId="{08FEF593-4A3F-446B-A386-A5EFEFBEDDDD}" sibTransId="{6088940C-941D-4096-BBEF-41C6ED0C537D}"/>
    <dgm:cxn modelId="{A0D13D85-5817-40C5-B327-11FC3F3CB3A2}" srcId="{E860E297-1F49-47E6-88AF-914DE5F5EDB6}" destId="{260B0460-93DA-487F-8B35-B4D5C8A47C55}" srcOrd="0" destOrd="0" parTransId="{E56E6184-53F3-4864-A94C-056D96A8420D}" sibTransId="{5BEEB8F8-1F3B-4E8B-B808-E47A6D71306B}"/>
    <dgm:cxn modelId="{CCCFFC39-99BC-4055-9F20-2087EF65B8B3}" type="presOf" srcId="{E860E297-1F49-47E6-88AF-914DE5F5EDB6}" destId="{92A4A0B3-2CD7-4850-BF54-A9C200D1EC42}" srcOrd="0" destOrd="0" presId="urn:microsoft.com/office/officeart/2005/8/layout/vList3"/>
    <dgm:cxn modelId="{5C011210-C612-48E0-AE80-49F282BA70EC}" type="presOf" srcId="{12EBA2B7-E335-4D2B-8C76-F7FF63E4276C}" destId="{53E6C195-9777-4483-A664-71E828CB4A40}" srcOrd="0" destOrd="2" presId="urn:microsoft.com/office/officeart/2005/8/layout/vList3"/>
    <dgm:cxn modelId="{5E6299E8-575F-47E3-83A8-AD3B09A3E2FD}" srcId="{260B0460-93DA-487F-8B35-B4D5C8A47C55}" destId="{411526CA-62C1-4B76-9AB3-3E66BEEA4A4D}" srcOrd="0" destOrd="0" parTransId="{4F3D1CA4-4098-48B0-8BA3-7D4D6286845D}" sibTransId="{9605C656-A702-4F4E-A87D-B5F3FAA7E8D4}"/>
    <dgm:cxn modelId="{B22D6827-669F-47D0-B696-D0E8AF9875E5}" srcId="{260B0460-93DA-487F-8B35-B4D5C8A47C55}" destId="{9F617247-ABFA-4CE8-9754-C7ED37627019}" srcOrd="2" destOrd="0" parTransId="{B8415BBD-7F1D-4110-B5F4-495EF497A989}" sibTransId="{925B881C-B586-4249-AD19-F45E7E529D88}"/>
    <dgm:cxn modelId="{FEDC5BD6-F746-4A61-962C-A7EF689EBA54}" type="presParOf" srcId="{92A4A0B3-2CD7-4850-BF54-A9C200D1EC42}" destId="{0AEB243C-F989-4F0C-889D-0DDD52BC845B}" srcOrd="0" destOrd="0" presId="urn:microsoft.com/office/officeart/2005/8/layout/vList3"/>
    <dgm:cxn modelId="{B3394111-5EBB-40B7-93AB-C95370FD76C2}" type="presParOf" srcId="{0AEB243C-F989-4F0C-889D-0DDD52BC845B}" destId="{0DF9CF37-6A04-49A3-A74C-AFC842BC99D4}" srcOrd="0" destOrd="0" presId="urn:microsoft.com/office/officeart/2005/8/layout/vList3"/>
    <dgm:cxn modelId="{49C2F708-0797-43B4-87FF-6ED217B499F5}" type="presParOf" srcId="{0AEB243C-F989-4F0C-889D-0DDD52BC845B}" destId="{53E6C195-9777-4483-A664-71E828CB4A40}"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5F1A7D5-26F9-4909-AD8A-9DF756685313}"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IN"/>
        </a:p>
      </dgm:t>
    </dgm:pt>
    <dgm:pt modelId="{2F37B3C0-3B71-4A86-B4B0-7E0417BF9794}">
      <dgm:prSet/>
      <dgm:spPr/>
      <dgm:t>
        <a:bodyPr/>
        <a:lstStyle/>
        <a:p>
          <a:r>
            <a:rPr lang="en-IN" dirty="0"/>
            <a:t>Company: McDonald's</a:t>
          </a:r>
        </a:p>
      </dgm:t>
    </dgm:pt>
    <dgm:pt modelId="{19AE1209-5AAC-4A6A-A8CB-D0C5C79E03A3}" type="parTrans" cxnId="{B065D8CD-64E3-4C89-BDA3-178D4499BE1C}">
      <dgm:prSet/>
      <dgm:spPr/>
      <dgm:t>
        <a:bodyPr/>
        <a:lstStyle/>
        <a:p>
          <a:endParaRPr lang="en-IN"/>
        </a:p>
      </dgm:t>
    </dgm:pt>
    <dgm:pt modelId="{5B08FF79-E460-4EC6-A242-80D4CBCA8A06}" type="sibTrans" cxnId="{B065D8CD-64E3-4C89-BDA3-178D4499BE1C}">
      <dgm:prSet/>
      <dgm:spPr/>
      <dgm:t>
        <a:bodyPr/>
        <a:lstStyle/>
        <a:p>
          <a:endParaRPr lang="en-IN"/>
        </a:p>
      </dgm:t>
    </dgm:pt>
    <dgm:pt modelId="{5740D409-9153-495C-878A-F96C87A80B6A}">
      <dgm:prSet/>
      <dgm:spPr/>
      <dgm:t>
        <a:bodyPr/>
        <a:lstStyle/>
        <a:p>
          <a:pPr algn="ctr"/>
          <a:r>
            <a:rPr lang="en-IN" dirty="0"/>
            <a:t>Introduces gamified learning simulations for store processes.</a:t>
          </a:r>
        </a:p>
      </dgm:t>
    </dgm:pt>
    <dgm:pt modelId="{5001AFD0-4703-4BC2-94FD-C51EC744D400}" type="parTrans" cxnId="{ED5F17A5-491D-4D07-9CC5-05474520EFA0}">
      <dgm:prSet/>
      <dgm:spPr/>
      <dgm:t>
        <a:bodyPr/>
        <a:lstStyle/>
        <a:p>
          <a:endParaRPr lang="en-IN"/>
        </a:p>
      </dgm:t>
    </dgm:pt>
    <dgm:pt modelId="{8F28B355-FCA9-48BE-A09D-98B9CEF3B5BB}" type="sibTrans" cxnId="{ED5F17A5-491D-4D07-9CC5-05474520EFA0}">
      <dgm:prSet/>
      <dgm:spPr/>
      <dgm:t>
        <a:bodyPr/>
        <a:lstStyle/>
        <a:p>
          <a:endParaRPr lang="en-IN"/>
        </a:p>
      </dgm:t>
    </dgm:pt>
    <dgm:pt modelId="{CDBCAA06-4B79-44C8-9E52-36991620D25C}">
      <dgm:prSet/>
      <dgm:spPr/>
      <dgm:t>
        <a:bodyPr/>
        <a:lstStyle/>
        <a:p>
          <a:pPr algn="ctr"/>
          <a:r>
            <a:rPr lang="en-IN" dirty="0"/>
            <a:t>Provides highly engaging, global training on demand.</a:t>
          </a:r>
        </a:p>
      </dgm:t>
    </dgm:pt>
    <dgm:pt modelId="{AECEC20E-46D7-441A-AF19-B19A09144FC8}" type="parTrans" cxnId="{951CC30C-A4EA-4EB1-A1BD-320008221706}">
      <dgm:prSet/>
      <dgm:spPr/>
      <dgm:t>
        <a:bodyPr/>
        <a:lstStyle/>
        <a:p>
          <a:endParaRPr lang="en-IN"/>
        </a:p>
      </dgm:t>
    </dgm:pt>
    <dgm:pt modelId="{6A40BB6F-2B36-495D-9C88-C6EA443FD6EA}" type="sibTrans" cxnId="{951CC30C-A4EA-4EB1-A1BD-320008221706}">
      <dgm:prSet/>
      <dgm:spPr/>
      <dgm:t>
        <a:bodyPr/>
        <a:lstStyle/>
        <a:p>
          <a:endParaRPr lang="en-IN"/>
        </a:p>
      </dgm:t>
    </dgm:pt>
    <dgm:pt modelId="{85E9A6B6-A595-48A1-A34A-9B6E82DF0916}">
      <dgm:prSet/>
      <dgm:spPr/>
      <dgm:t>
        <a:bodyPr/>
        <a:lstStyle/>
        <a:p>
          <a:pPr algn="ctr"/>
          <a:r>
            <a:rPr lang="en-IN" dirty="0"/>
            <a:t>Improves operational efficiency and minimizes mistakes (Dubey et al., 2020).</a:t>
          </a:r>
        </a:p>
      </dgm:t>
    </dgm:pt>
    <dgm:pt modelId="{5BC09E53-0AFE-421E-8549-A54EA688CB76}" type="parTrans" cxnId="{BD079402-45BC-49F8-A8CF-66F77F14B8A5}">
      <dgm:prSet/>
      <dgm:spPr/>
      <dgm:t>
        <a:bodyPr/>
        <a:lstStyle/>
        <a:p>
          <a:endParaRPr lang="en-IN"/>
        </a:p>
      </dgm:t>
    </dgm:pt>
    <dgm:pt modelId="{DC39F4B5-75CB-4074-9838-5AAEF5D718C5}" type="sibTrans" cxnId="{BD079402-45BC-49F8-A8CF-66F77F14B8A5}">
      <dgm:prSet/>
      <dgm:spPr/>
      <dgm:t>
        <a:bodyPr/>
        <a:lstStyle/>
        <a:p>
          <a:endParaRPr lang="en-IN"/>
        </a:p>
      </dgm:t>
    </dgm:pt>
    <dgm:pt modelId="{FB9EBF49-2C0E-446A-8F47-359D801BD2FF}">
      <dgm:prSet/>
      <dgm:spPr/>
      <dgm:t>
        <a:bodyPr/>
        <a:lstStyle/>
        <a:p>
          <a:pPr algn="ctr"/>
          <a:r>
            <a:rPr lang="en-IN" dirty="0" smtClean="0"/>
            <a:t>Analytics dashboards identify trends and potential issues early.</a:t>
          </a:r>
          <a:endParaRPr lang="en-IN" dirty="0"/>
        </a:p>
      </dgm:t>
    </dgm:pt>
    <dgm:pt modelId="{815ACB6E-535A-44B8-9AEE-915F45D8439A}" type="parTrans" cxnId="{BD277C04-9C5F-4011-B2B1-C9E1023512A0}">
      <dgm:prSet/>
      <dgm:spPr/>
    </dgm:pt>
    <dgm:pt modelId="{2651CC22-5298-4214-BECB-7B909FD904C1}" type="sibTrans" cxnId="{BD277C04-9C5F-4011-B2B1-C9E1023512A0}">
      <dgm:prSet/>
      <dgm:spPr/>
    </dgm:pt>
    <dgm:pt modelId="{77005331-5C5F-4C16-BBF9-73D33EE64DE4}" type="pres">
      <dgm:prSet presAssocID="{45F1A7D5-26F9-4909-AD8A-9DF756685313}" presName="Name0" presStyleCnt="0">
        <dgm:presLayoutVars>
          <dgm:dir/>
          <dgm:animLvl val="lvl"/>
          <dgm:resizeHandles val="exact"/>
        </dgm:presLayoutVars>
      </dgm:prSet>
      <dgm:spPr/>
      <dgm:t>
        <a:bodyPr/>
        <a:lstStyle/>
        <a:p>
          <a:endParaRPr lang="en-US"/>
        </a:p>
      </dgm:t>
    </dgm:pt>
    <dgm:pt modelId="{8362B1BF-035A-4DA4-B50A-FB6C2F522DEE}" type="pres">
      <dgm:prSet presAssocID="{2F37B3C0-3B71-4A86-B4B0-7E0417BF9794}" presName="composite" presStyleCnt="0"/>
      <dgm:spPr/>
    </dgm:pt>
    <dgm:pt modelId="{25F5D893-F17E-4EB3-8495-6FFB9EB9CF03}" type="pres">
      <dgm:prSet presAssocID="{2F37B3C0-3B71-4A86-B4B0-7E0417BF9794}" presName="parTx" presStyleLbl="alignNode1" presStyleIdx="0" presStyleCnt="1">
        <dgm:presLayoutVars>
          <dgm:chMax val="0"/>
          <dgm:chPref val="0"/>
          <dgm:bulletEnabled val="1"/>
        </dgm:presLayoutVars>
      </dgm:prSet>
      <dgm:spPr/>
      <dgm:t>
        <a:bodyPr/>
        <a:lstStyle/>
        <a:p>
          <a:endParaRPr lang="en-US"/>
        </a:p>
      </dgm:t>
    </dgm:pt>
    <dgm:pt modelId="{4E6BFBB8-8BDF-400D-99C3-55EA2151308B}" type="pres">
      <dgm:prSet presAssocID="{2F37B3C0-3B71-4A86-B4B0-7E0417BF9794}" presName="desTx" presStyleLbl="alignAccFollowNode1" presStyleIdx="0" presStyleCnt="1">
        <dgm:presLayoutVars>
          <dgm:bulletEnabled val="1"/>
        </dgm:presLayoutVars>
      </dgm:prSet>
      <dgm:spPr/>
      <dgm:t>
        <a:bodyPr/>
        <a:lstStyle/>
        <a:p>
          <a:endParaRPr lang="en-US"/>
        </a:p>
      </dgm:t>
    </dgm:pt>
  </dgm:ptLst>
  <dgm:cxnLst>
    <dgm:cxn modelId="{E4282B6D-4FA5-47A6-B32D-6F80523C479C}" type="presOf" srcId="{45F1A7D5-26F9-4909-AD8A-9DF756685313}" destId="{77005331-5C5F-4C16-BBF9-73D33EE64DE4}" srcOrd="0" destOrd="0" presId="urn:microsoft.com/office/officeart/2005/8/layout/hList1"/>
    <dgm:cxn modelId="{ED5F17A5-491D-4D07-9CC5-05474520EFA0}" srcId="{2F37B3C0-3B71-4A86-B4B0-7E0417BF9794}" destId="{5740D409-9153-495C-878A-F96C87A80B6A}" srcOrd="0" destOrd="0" parTransId="{5001AFD0-4703-4BC2-94FD-C51EC744D400}" sibTransId="{8F28B355-FCA9-48BE-A09D-98B9CEF3B5BB}"/>
    <dgm:cxn modelId="{B065D8CD-64E3-4C89-BDA3-178D4499BE1C}" srcId="{45F1A7D5-26F9-4909-AD8A-9DF756685313}" destId="{2F37B3C0-3B71-4A86-B4B0-7E0417BF9794}" srcOrd="0" destOrd="0" parTransId="{19AE1209-5AAC-4A6A-A8CB-D0C5C79E03A3}" sibTransId="{5B08FF79-E460-4EC6-A242-80D4CBCA8A06}"/>
    <dgm:cxn modelId="{8FD55D0C-E10C-4A12-86EB-E3EE444085E1}" type="presOf" srcId="{CDBCAA06-4B79-44C8-9E52-36991620D25C}" destId="{4E6BFBB8-8BDF-400D-99C3-55EA2151308B}" srcOrd="0" destOrd="1" presId="urn:microsoft.com/office/officeart/2005/8/layout/hList1"/>
    <dgm:cxn modelId="{951CC30C-A4EA-4EB1-A1BD-320008221706}" srcId="{2F37B3C0-3B71-4A86-B4B0-7E0417BF9794}" destId="{CDBCAA06-4B79-44C8-9E52-36991620D25C}" srcOrd="1" destOrd="0" parTransId="{AECEC20E-46D7-441A-AF19-B19A09144FC8}" sibTransId="{6A40BB6F-2B36-495D-9C88-C6EA443FD6EA}"/>
    <dgm:cxn modelId="{E629068A-82F4-4548-AE25-C4F3FB15B5BB}" type="presOf" srcId="{85E9A6B6-A595-48A1-A34A-9B6E82DF0916}" destId="{4E6BFBB8-8BDF-400D-99C3-55EA2151308B}" srcOrd="0" destOrd="2" presId="urn:microsoft.com/office/officeart/2005/8/layout/hList1"/>
    <dgm:cxn modelId="{BD277C04-9C5F-4011-B2B1-C9E1023512A0}" srcId="{2F37B3C0-3B71-4A86-B4B0-7E0417BF9794}" destId="{FB9EBF49-2C0E-446A-8F47-359D801BD2FF}" srcOrd="3" destOrd="0" parTransId="{815ACB6E-535A-44B8-9AEE-915F45D8439A}" sibTransId="{2651CC22-5298-4214-BECB-7B909FD904C1}"/>
    <dgm:cxn modelId="{7FF1FA0E-BD4A-4BB9-AED6-56BBC4DF7CEA}" type="presOf" srcId="{5740D409-9153-495C-878A-F96C87A80B6A}" destId="{4E6BFBB8-8BDF-400D-99C3-55EA2151308B}" srcOrd="0" destOrd="0" presId="urn:microsoft.com/office/officeart/2005/8/layout/hList1"/>
    <dgm:cxn modelId="{E650F7A7-F160-4C29-9E0D-3FFF326B78F6}" type="presOf" srcId="{2F37B3C0-3B71-4A86-B4B0-7E0417BF9794}" destId="{25F5D893-F17E-4EB3-8495-6FFB9EB9CF03}" srcOrd="0" destOrd="0" presId="urn:microsoft.com/office/officeart/2005/8/layout/hList1"/>
    <dgm:cxn modelId="{1AC43316-2926-458F-BC63-E7C2948E8671}" type="presOf" srcId="{FB9EBF49-2C0E-446A-8F47-359D801BD2FF}" destId="{4E6BFBB8-8BDF-400D-99C3-55EA2151308B}" srcOrd="0" destOrd="3" presId="urn:microsoft.com/office/officeart/2005/8/layout/hList1"/>
    <dgm:cxn modelId="{BD079402-45BC-49F8-A8CF-66F77F14B8A5}" srcId="{2F37B3C0-3B71-4A86-B4B0-7E0417BF9794}" destId="{85E9A6B6-A595-48A1-A34A-9B6E82DF0916}" srcOrd="2" destOrd="0" parTransId="{5BC09E53-0AFE-421E-8549-A54EA688CB76}" sibTransId="{DC39F4B5-75CB-4074-9838-5AAEF5D718C5}"/>
    <dgm:cxn modelId="{80C20D05-3357-423F-AC50-B2EDA7FD4B80}" type="presParOf" srcId="{77005331-5C5F-4C16-BBF9-73D33EE64DE4}" destId="{8362B1BF-035A-4DA4-B50A-FB6C2F522DEE}" srcOrd="0" destOrd="0" presId="urn:microsoft.com/office/officeart/2005/8/layout/hList1"/>
    <dgm:cxn modelId="{FB560F56-EC2C-46FF-96B0-3D24481A38C1}" type="presParOf" srcId="{8362B1BF-035A-4DA4-B50A-FB6C2F522DEE}" destId="{25F5D893-F17E-4EB3-8495-6FFB9EB9CF03}" srcOrd="0" destOrd="0" presId="urn:microsoft.com/office/officeart/2005/8/layout/hList1"/>
    <dgm:cxn modelId="{5024033B-0293-4AC2-9F99-3AB27152AA58}" type="presParOf" srcId="{8362B1BF-035A-4DA4-B50A-FB6C2F522DEE}" destId="{4E6BFBB8-8BDF-400D-99C3-55EA2151308B}"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556298B-60BE-4D03-8627-782AD4C347BB}"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IN"/>
        </a:p>
      </dgm:t>
    </dgm:pt>
    <dgm:pt modelId="{3AA330B4-4C17-4C93-8E2F-DCFE87FEE639}">
      <dgm:prSet custT="1"/>
      <dgm:spPr/>
      <dgm:t>
        <a:bodyPr/>
        <a:lstStyle/>
        <a:p>
          <a:r>
            <a:rPr lang="en-IN" sz="3200" dirty="0"/>
            <a:t>Company:</a:t>
          </a:r>
          <a:r>
            <a:rPr lang="en-IN" sz="5200" dirty="0"/>
            <a:t> Deloitte</a:t>
          </a:r>
        </a:p>
      </dgm:t>
    </dgm:pt>
    <dgm:pt modelId="{FFBC7A15-3DB2-4D55-BD66-CAC2B7F0ED99}" type="parTrans" cxnId="{8C7E32B2-3E54-4B03-8F26-A657631B0D3F}">
      <dgm:prSet/>
      <dgm:spPr/>
      <dgm:t>
        <a:bodyPr/>
        <a:lstStyle/>
        <a:p>
          <a:endParaRPr lang="en-IN"/>
        </a:p>
      </dgm:t>
    </dgm:pt>
    <dgm:pt modelId="{ED180AA8-9B92-4B98-A12B-D29AC09CC257}" type="sibTrans" cxnId="{8C7E32B2-3E54-4B03-8F26-A657631B0D3F}">
      <dgm:prSet/>
      <dgm:spPr/>
      <dgm:t>
        <a:bodyPr/>
        <a:lstStyle/>
        <a:p>
          <a:endParaRPr lang="en-IN"/>
        </a:p>
      </dgm:t>
    </dgm:pt>
    <dgm:pt modelId="{D19CA5A8-AE0E-4202-BD0F-24A6678ECEDF}">
      <dgm:prSet custT="1"/>
      <dgm:spPr/>
      <dgm:t>
        <a:bodyPr/>
        <a:lstStyle/>
        <a:p>
          <a:r>
            <a:rPr lang="en-IN" sz="2000" dirty="0"/>
            <a:t>Imables is an integrated learning experience platform.</a:t>
          </a:r>
        </a:p>
      </dgm:t>
    </dgm:pt>
    <dgm:pt modelId="{BFF4745F-5CF6-46F2-BA1A-677882AAB4A5}" type="parTrans" cxnId="{15EE9D9D-6A5D-43B0-A1C2-97BF2D98A072}">
      <dgm:prSet/>
      <dgm:spPr/>
      <dgm:t>
        <a:bodyPr/>
        <a:lstStyle/>
        <a:p>
          <a:endParaRPr lang="en-IN"/>
        </a:p>
      </dgm:t>
    </dgm:pt>
    <dgm:pt modelId="{7310FA1C-2B9B-485A-A1D3-5FAC6A04BE04}" type="sibTrans" cxnId="{15EE9D9D-6A5D-43B0-A1C2-97BF2D98A072}">
      <dgm:prSet/>
      <dgm:spPr/>
      <dgm:t>
        <a:bodyPr/>
        <a:lstStyle/>
        <a:p>
          <a:endParaRPr lang="en-IN"/>
        </a:p>
      </dgm:t>
    </dgm:pt>
    <dgm:pt modelId="{14C750E1-1A98-4AC7-9E6F-3650A4FB935C}">
      <dgm:prSet custT="1"/>
      <dgm:spPr/>
      <dgm:t>
        <a:bodyPr/>
        <a:lstStyle/>
        <a:p>
          <a:r>
            <a:rPr lang="en-IN" sz="2000" dirty="0"/>
            <a:t>Gives general availability of learning materials and information (Frederiksen et al., 2020).</a:t>
          </a:r>
        </a:p>
      </dgm:t>
    </dgm:pt>
    <dgm:pt modelId="{CFDDABF7-BC6E-4ED8-8C59-8D16F119EB4C}" type="parTrans" cxnId="{D396BDE3-6ED9-4C69-8C1D-D1E6A3372243}">
      <dgm:prSet/>
      <dgm:spPr/>
      <dgm:t>
        <a:bodyPr/>
        <a:lstStyle/>
        <a:p>
          <a:endParaRPr lang="en-IN"/>
        </a:p>
      </dgm:t>
    </dgm:pt>
    <dgm:pt modelId="{5F505D7F-E381-4C7F-8ADF-0D0382E7E988}" type="sibTrans" cxnId="{D396BDE3-6ED9-4C69-8C1D-D1E6A3372243}">
      <dgm:prSet/>
      <dgm:spPr/>
      <dgm:t>
        <a:bodyPr/>
        <a:lstStyle/>
        <a:p>
          <a:endParaRPr lang="en-IN"/>
        </a:p>
      </dgm:t>
    </dgm:pt>
    <dgm:pt modelId="{2D1F32AC-C083-473F-BB78-9CBC82A4CA64}">
      <dgm:prSet custT="1"/>
      <dgm:spPr/>
      <dgm:t>
        <a:bodyPr/>
        <a:lstStyle/>
        <a:p>
          <a:r>
            <a:rPr lang="en-IN" sz="2000" dirty="0"/>
            <a:t>Employee skill and talent retention improvement.</a:t>
          </a:r>
        </a:p>
      </dgm:t>
    </dgm:pt>
    <dgm:pt modelId="{175DE6C2-126B-4818-A014-84A3C4B2F218}" type="parTrans" cxnId="{60A47C5D-0C11-42E3-ACC3-F5F32F87B85C}">
      <dgm:prSet/>
      <dgm:spPr/>
      <dgm:t>
        <a:bodyPr/>
        <a:lstStyle/>
        <a:p>
          <a:endParaRPr lang="en-IN"/>
        </a:p>
      </dgm:t>
    </dgm:pt>
    <dgm:pt modelId="{9FFA492F-0854-41EE-8C88-34B3EC0678FC}" type="sibTrans" cxnId="{60A47C5D-0C11-42E3-ACC3-F5F32F87B85C}">
      <dgm:prSet/>
      <dgm:spPr/>
      <dgm:t>
        <a:bodyPr/>
        <a:lstStyle/>
        <a:p>
          <a:endParaRPr lang="en-IN"/>
        </a:p>
      </dgm:t>
    </dgm:pt>
    <dgm:pt modelId="{792D3FEC-039A-4E83-81F3-6EAF4ABA75BC}">
      <dgm:prSet custT="1"/>
      <dgm:spPr/>
      <dgm:t>
        <a:bodyPr/>
        <a:lstStyle/>
        <a:p>
          <a:r>
            <a:rPr lang="en-IN" sz="2000" dirty="0" smtClean="0"/>
            <a:t>Enhanced performance tracking leads to improved operational efficiency.</a:t>
          </a:r>
          <a:endParaRPr lang="en-IN" sz="2000" dirty="0"/>
        </a:p>
      </dgm:t>
    </dgm:pt>
    <dgm:pt modelId="{5AB71477-8932-404A-9AEE-ED504CC84E18}" type="parTrans" cxnId="{E14BCF5E-2CE1-4274-920D-861B270C94FB}">
      <dgm:prSet/>
      <dgm:spPr/>
    </dgm:pt>
    <dgm:pt modelId="{E5BCEDAE-E970-4D2A-906E-B419D41E609F}" type="sibTrans" cxnId="{E14BCF5E-2CE1-4274-920D-861B270C94FB}">
      <dgm:prSet/>
      <dgm:spPr/>
    </dgm:pt>
    <dgm:pt modelId="{F7623062-B7CC-479E-9624-7CDC45980B4A}" type="pres">
      <dgm:prSet presAssocID="{2556298B-60BE-4D03-8627-782AD4C347BB}" presName="Name0" presStyleCnt="0">
        <dgm:presLayoutVars>
          <dgm:chMax val="7"/>
          <dgm:dir/>
          <dgm:animLvl val="lvl"/>
          <dgm:resizeHandles val="exact"/>
        </dgm:presLayoutVars>
      </dgm:prSet>
      <dgm:spPr/>
      <dgm:t>
        <a:bodyPr/>
        <a:lstStyle/>
        <a:p>
          <a:endParaRPr lang="en-US"/>
        </a:p>
      </dgm:t>
    </dgm:pt>
    <dgm:pt modelId="{B433EE7B-711C-4C44-A5DD-B3724ED1521D}" type="pres">
      <dgm:prSet presAssocID="{3AA330B4-4C17-4C93-8E2F-DCFE87FEE639}" presName="circle1" presStyleLbl="node1" presStyleIdx="0" presStyleCnt="1"/>
      <dgm:spPr/>
    </dgm:pt>
    <dgm:pt modelId="{E0641589-CEE0-44C0-952D-6D2BE5317D67}" type="pres">
      <dgm:prSet presAssocID="{3AA330B4-4C17-4C93-8E2F-DCFE87FEE639}" presName="space" presStyleCnt="0"/>
      <dgm:spPr/>
    </dgm:pt>
    <dgm:pt modelId="{638EEBBF-B341-4CE0-B0C7-4F632F1DDC4D}" type="pres">
      <dgm:prSet presAssocID="{3AA330B4-4C17-4C93-8E2F-DCFE87FEE639}" presName="rect1" presStyleLbl="alignAcc1" presStyleIdx="0" presStyleCnt="1"/>
      <dgm:spPr/>
      <dgm:t>
        <a:bodyPr/>
        <a:lstStyle/>
        <a:p>
          <a:endParaRPr lang="en-US"/>
        </a:p>
      </dgm:t>
    </dgm:pt>
    <dgm:pt modelId="{164377CD-AF8B-4A7A-9189-0622724CF786}" type="pres">
      <dgm:prSet presAssocID="{3AA330B4-4C17-4C93-8E2F-DCFE87FEE639}" presName="rect1ParTx" presStyleLbl="alignAcc1" presStyleIdx="0" presStyleCnt="1">
        <dgm:presLayoutVars>
          <dgm:chMax val="1"/>
          <dgm:bulletEnabled val="1"/>
        </dgm:presLayoutVars>
      </dgm:prSet>
      <dgm:spPr/>
      <dgm:t>
        <a:bodyPr/>
        <a:lstStyle/>
        <a:p>
          <a:endParaRPr lang="en-US"/>
        </a:p>
      </dgm:t>
    </dgm:pt>
    <dgm:pt modelId="{5E6B3BBD-BF0E-43C6-A73B-D0C79B57BF3B}" type="pres">
      <dgm:prSet presAssocID="{3AA330B4-4C17-4C93-8E2F-DCFE87FEE639}" presName="rect1ChTx" presStyleLbl="alignAcc1" presStyleIdx="0" presStyleCnt="1">
        <dgm:presLayoutVars>
          <dgm:bulletEnabled val="1"/>
        </dgm:presLayoutVars>
      </dgm:prSet>
      <dgm:spPr/>
      <dgm:t>
        <a:bodyPr/>
        <a:lstStyle/>
        <a:p>
          <a:endParaRPr lang="en-US"/>
        </a:p>
      </dgm:t>
    </dgm:pt>
  </dgm:ptLst>
  <dgm:cxnLst>
    <dgm:cxn modelId="{A48ABF19-CF78-48D2-847B-6E0D6BEF32DA}" type="presOf" srcId="{2D1F32AC-C083-473F-BB78-9CBC82A4CA64}" destId="{5E6B3BBD-BF0E-43C6-A73B-D0C79B57BF3B}" srcOrd="0" destOrd="2" presId="urn:microsoft.com/office/officeart/2005/8/layout/target3"/>
    <dgm:cxn modelId="{D396BDE3-6ED9-4C69-8C1D-D1E6A3372243}" srcId="{3AA330B4-4C17-4C93-8E2F-DCFE87FEE639}" destId="{14C750E1-1A98-4AC7-9E6F-3650A4FB935C}" srcOrd="1" destOrd="0" parTransId="{CFDDABF7-BC6E-4ED8-8C59-8D16F119EB4C}" sibTransId="{5F505D7F-E381-4C7F-8ADF-0D0382E7E988}"/>
    <dgm:cxn modelId="{EDE9CF0C-0B89-4074-B893-D48195C35EE8}" type="presOf" srcId="{3AA330B4-4C17-4C93-8E2F-DCFE87FEE639}" destId="{638EEBBF-B341-4CE0-B0C7-4F632F1DDC4D}" srcOrd="0" destOrd="0" presId="urn:microsoft.com/office/officeart/2005/8/layout/target3"/>
    <dgm:cxn modelId="{6348641E-5F9A-4FBE-9F10-CC8DC55EFACD}" type="presOf" srcId="{3AA330B4-4C17-4C93-8E2F-DCFE87FEE639}" destId="{164377CD-AF8B-4A7A-9189-0622724CF786}" srcOrd="1" destOrd="0" presId="urn:microsoft.com/office/officeart/2005/8/layout/target3"/>
    <dgm:cxn modelId="{66BF4DDE-F344-4976-9CBB-9FD0E448FF6D}" type="presOf" srcId="{D19CA5A8-AE0E-4202-BD0F-24A6678ECEDF}" destId="{5E6B3BBD-BF0E-43C6-A73B-D0C79B57BF3B}" srcOrd="0" destOrd="0" presId="urn:microsoft.com/office/officeart/2005/8/layout/target3"/>
    <dgm:cxn modelId="{0E543399-B6E8-4084-927C-76B72F328077}" type="presOf" srcId="{792D3FEC-039A-4E83-81F3-6EAF4ABA75BC}" destId="{5E6B3BBD-BF0E-43C6-A73B-D0C79B57BF3B}" srcOrd="0" destOrd="3" presId="urn:microsoft.com/office/officeart/2005/8/layout/target3"/>
    <dgm:cxn modelId="{8C7E32B2-3E54-4B03-8F26-A657631B0D3F}" srcId="{2556298B-60BE-4D03-8627-782AD4C347BB}" destId="{3AA330B4-4C17-4C93-8E2F-DCFE87FEE639}" srcOrd="0" destOrd="0" parTransId="{FFBC7A15-3DB2-4D55-BD66-CAC2B7F0ED99}" sibTransId="{ED180AA8-9B92-4B98-A12B-D29AC09CC257}"/>
    <dgm:cxn modelId="{15EE9D9D-6A5D-43B0-A1C2-97BF2D98A072}" srcId="{3AA330B4-4C17-4C93-8E2F-DCFE87FEE639}" destId="{D19CA5A8-AE0E-4202-BD0F-24A6678ECEDF}" srcOrd="0" destOrd="0" parTransId="{BFF4745F-5CF6-46F2-BA1A-677882AAB4A5}" sibTransId="{7310FA1C-2B9B-485A-A1D3-5FAC6A04BE04}"/>
    <dgm:cxn modelId="{811C60C3-7119-41B9-8C6F-577298BD5E8D}" type="presOf" srcId="{14C750E1-1A98-4AC7-9E6F-3650A4FB935C}" destId="{5E6B3BBD-BF0E-43C6-A73B-D0C79B57BF3B}" srcOrd="0" destOrd="1" presId="urn:microsoft.com/office/officeart/2005/8/layout/target3"/>
    <dgm:cxn modelId="{E14BCF5E-2CE1-4274-920D-861B270C94FB}" srcId="{3AA330B4-4C17-4C93-8E2F-DCFE87FEE639}" destId="{792D3FEC-039A-4E83-81F3-6EAF4ABA75BC}" srcOrd="3" destOrd="0" parTransId="{5AB71477-8932-404A-9AEE-ED504CC84E18}" sibTransId="{E5BCEDAE-E970-4D2A-906E-B419D41E609F}"/>
    <dgm:cxn modelId="{60A47C5D-0C11-42E3-ACC3-F5F32F87B85C}" srcId="{3AA330B4-4C17-4C93-8E2F-DCFE87FEE639}" destId="{2D1F32AC-C083-473F-BB78-9CBC82A4CA64}" srcOrd="2" destOrd="0" parTransId="{175DE6C2-126B-4818-A014-84A3C4B2F218}" sibTransId="{9FFA492F-0854-41EE-8C88-34B3EC0678FC}"/>
    <dgm:cxn modelId="{04AE1614-7DC2-4093-898D-361D2DE5CCA5}" type="presOf" srcId="{2556298B-60BE-4D03-8627-782AD4C347BB}" destId="{F7623062-B7CC-479E-9624-7CDC45980B4A}" srcOrd="0" destOrd="0" presId="urn:microsoft.com/office/officeart/2005/8/layout/target3"/>
    <dgm:cxn modelId="{090E62B2-D822-4232-8C67-81561D8B9C55}" type="presParOf" srcId="{F7623062-B7CC-479E-9624-7CDC45980B4A}" destId="{B433EE7B-711C-4C44-A5DD-B3724ED1521D}" srcOrd="0" destOrd="0" presId="urn:microsoft.com/office/officeart/2005/8/layout/target3"/>
    <dgm:cxn modelId="{A473DC7C-7150-462C-96E7-C12F4081766F}" type="presParOf" srcId="{F7623062-B7CC-479E-9624-7CDC45980B4A}" destId="{E0641589-CEE0-44C0-952D-6D2BE5317D67}" srcOrd="1" destOrd="0" presId="urn:microsoft.com/office/officeart/2005/8/layout/target3"/>
    <dgm:cxn modelId="{19B6269F-E5F6-45BA-83BB-A21D5FB82565}" type="presParOf" srcId="{F7623062-B7CC-479E-9624-7CDC45980B4A}" destId="{638EEBBF-B341-4CE0-B0C7-4F632F1DDC4D}" srcOrd="2" destOrd="0" presId="urn:microsoft.com/office/officeart/2005/8/layout/target3"/>
    <dgm:cxn modelId="{62BDEEF9-5F5B-4848-9B36-4CC397F2AEC6}" type="presParOf" srcId="{F7623062-B7CC-479E-9624-7CDC45980B4A}" destId="{164377CD-AF8B-4A7A-9189-0622724CF786}" srcOrd="3" destOrd="0" presId="urn:microsoft.com/office/officeart/2005/8/layout/target3"/>
    <dgm:cxn modelId="{4CAEB242-5E8F-4B21-9B0F-AECB20C1D7FF}" type="presParOf" srcId="{F7623062-B7CC-479E-9624-7CDC45980B4A}" destId="{5E6B3BBD-BF0E-43C6-A73B-D0C79B57BF3B}" srcOrd="4"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556298B-60BE-4D03-8627-782AD4C347BB}"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IN"/>
        </a:p>
      </dgm:t>
    </dgm:pt>
    <dgm:pt modelId="{D19CA5A8-AE0E-4202-BD0F-24A6678ECEDF}">
      <dgm:prSet custT="1"/>
      <dgm:spPr/>
      <dgm:t>
        <a:bodyPr/>
        <a:lstStyle/>
        <a:p>
          <a:r>
            <a:rPr lang="en-IN" sz="2000" dirty="0" smtClean="0"/>
            <a:t>• Establish clear policies on data collection and usage.</a:t>
          </a:r>
          <a:endParaRPr lang="en-US" sz="2000" dirty="0" smtClean="0"/>
        </a:p>
        <a:p>
          <a:r>
            <a:rPr lang="en-IN" sz="2000" dirty="0" smtClean="0"/>
            <a:t>• Avoid creating a "surveillance culture"; focus on development.</a:t>
          </a:r>
          <a:endParaRPr lang="en-US" sz="2000" dirty="0" smtClean="0"/>
        </a:p>
        <a:p>
          <a:r>
            <a:rPr lang="en-IN" sz="2000" dirty="0" smtClean="0"/>
            <a:t>• Maintain transparency to build trust and engagement.</a:t>
          </a:r>
          <a:endParaRPr lang="en-IN" sz="2000" dirty="0"/>
        </a:p>
      </dgm:t>
    </dgm:pt>
    <dgm:pt modelId="{7310FA1C-2B9B-485A-A1D3-5FAC6A04BE04}" type="sibTrans" cxnId="{15EE9D9D-6A5D-43B0-A1C2-97BF2D98A072}">
      <dgm:prSet/>
      <dgm:spPr/>
      <dgm:t>
        <a:bodyPr/>
        <a:lstStyle/>
        <a:p>
          <a:endParaRPr lang="en-IN"/>
        </a:p>
      </dgm:t>
    </dgm:pt>
    <dgm:pt modelId="{BFF4745F-5CF6-46F2-BA1A-677882AAB4A5}" type="parTrans" cxnId="{15EE9D9D-6A5D-43B0-A1C2-97BF2D98A072}">
      <dgm:prSet/>
      <dgm:spPr/>
      <dgm:t>
        <a:bodyPr/>
        <a:lstStyle/>
        <a:p>
          <a:endParaRPr lang="en-IN"/>
        </a:p>
      </dgm:t>
    </dgm:pt>
    <dgm:pt modelId="{F7623062-B7CC-479E-9624-7CDC45980B4A}" type="pres">
      <dgm:prSet presAssocID="{2556298B-60BE-4D03-8627-782AD4C347BB}" presName="Name0" presStyleCnt="0">
        <dgm:presLayoutVars>
          <dgm:chMax val="7"/>
          <dgm:dir/>
          <dgm:animLvl val="lvl"/>
          <dgm:resizeHandles val="exact"/>
        </dgm:presLayoutVars>
      </dgm:prSet>
      <dgm:spPr/>
      <dgm:t>
        <a:bodyPr/>
        <a:lstStyle/>
        <a:p>
          <a:endParaRPr lang="en-US"/>
        </a:p>
      </dgm:t>
    </dgm:pt>
    <dgm:pt modelId="{F960575A-D2A3-4F89-8D5A-0412F4BCD9E9}" type="pres">
      <dgm:prSet presAssocID="{D19CA5A8-AE0E-4202-BD0F-24A6678ECEDF}" presName="circle1" presStyleLbl="node1" presStyleIdx="0" presStyleCnt="1"/>
      <dgm:spPr/>
    </dgm:pt>
    <dgm:pt modelId="{AC4879C7-8ACB-41A1-91C8-673CBCA0C4C8}" type="pres">
      <dgm:prSet presAssocID="{D19CA5A8-AE0E-4202-BD0F-24A6678ECEDF}" presName="space" presStyleCnt="0"/>
      <dgm:spPr/>
    </dgm:pt>
    <dgm:pt modelId="{0D071CD4-9840-4F14-9F6B-4F9D5CE9FB04}" type="pres">
      <dgm:prSet presAssocID="{D19CA5A8-AE0E-4202-BD0F-24A6678ECEDF}" presName="rect1" presStyleLbl="alignAcc1" presStyleIdx="0" presStyleCnt="1"/>
      <dgm:spPr/>
      <dgm:t>
        <a:bodyPr/>
        <a:lstStyle/>
        <a:p>
          <a:endParaRPr lang="en-US"/>
        </a:p>
      </dgm:t>
    </dgm:pt>
    <dgm:pt modelId="{B88284F9-821F-40C5-9E51-63008DC93CE3}" type="pres">
      <dgm:prSet presAssocID="{D19CA5A8-AE0E-4202-BD0F-24A6678ECEDF}" presName="rect1ParTxNoCh" presStyleLbl="alignAcc1" presStyleIdx="0" presStyleCnt="1">
        <dgm:presLayoutVars>
          <dgm:chMax val="1"/>
          <dgm:bulletEnabled val="1"/>
        </dgm:presLayoutVars>
      </dgm:prSet>
      <dgm:spPr/>
      <dgm:t>
        <a:bodyPr/>
        <a:lstStyle/>
        <a:p>
          <a:endParaRPr lang="en-US"/>
        </a:p>
      </dgm:t>
    </dgm:pt>
  </dgm:ptLst>
  <dgm:cxnLst>
    <dgm:cxn modelId="{CCD909C9-21EE-40AD-B7BD-6EF8C26A7E7A}" type="presOf" srcId="{D19CA5A8-AE0E-4202-BD0F-24A6678ECEDF}" destId="{0D071CD4-9840-4F14-9F6B-4F9D5CE9FB04}" srcOrd="0" destOrd="0" presId="urn:microsoft.com/office/officeart/2005/8/layout/target3"/>
    <dgm:cxn modelId="{15EE9D9D-6A5D-43B0-A1C2-97BF2D98A072}" srcId="{2556298B-60BE-4D03-8627-782AD4C347BB}" destId="{D19CA5A8-AE0E-4202-BD0F-24A6678ECEDF}" srcOrd="0" destOrd="0" parTransId="{BFF4745F-5CF6-46F2-BA1A-677882AAB4A5}" sibTransId="{7310FA1C-2B9B-485A-A1D3-5FAC6A04BE04}"/>
    <dgm:cxn modelId="{25DB542F-C906-4093-962F-2AA19E25AEFB}" type="presOf" srcId="{D19CA5A8-AE0E-4202-BD0F-24A6678ECEDF}" destId="{B88284F9-821F-40C5-9E51-63008DC93CE3}" srcOrd="1" destOrd="0" presId="urn:microsoft.com/office/officeart/2005/8/layout/target3"/>
    <dgm:cxn modelId="{04AE1614-7DC2-4093-898D-361D2DE5CCA5}" type="presOf" srcId="{2556298B-60BE-4D03-8627-782AD4C347BB}" destId="{F7623062-B7CC-479E-9624-7CDC45980B4A}" srcOrd="0" destOrd="0" presId="urn:microsoft.com/office/officeart/2005/8/layout/target3"/>
    <dgm:cxn modelId="{64909377-6DB4-47BA-BAFD-411315307C7B}" type="presParOf" srcId="{F7623062-B7CC-479E-9624-7CDC45980B4A}" destId="{F960575A-D2A3-4F89-8D5A-0412F4BCD9E9}" srcOrd="0" destOrd="0" presId="urn:microsoft.com/office/officeart/2005/8/layout/target3"/>
    <dgm:cxn modelId="{C041D8DC-6732-4AFC-951A-627425263D93}" type="presParOf" srcId="{F7623062-B7CC-479E-9624-7CDC45980B4A}" destId="{AC4879C7-8ACB-41A1-91C8-673CBCA0C4C8}" srcOrd="1" destOrd="0" presId="urn:microsoft.com/office/officeart/2005/8/layout/target3"/>
    <dgm:cxn modelId="{68F6AA9A-4A40-4F3E-9D51-40041DD0619B}" type="presParOf" srcId="{F7623062-B7CC-479E-9624-7CDC45980B4A}" destId="{0D071CD4-9840-4F14-9F6B-4F9D5CE9FB04}" srcOrd="2" destOrd="0" presId="urn:microsoft.com/office/officeart/2005/8/layout/target3"/>
    <dgm:cxn modelId="{82B49E74-FA2A-4A87-A9CD-B22D6A3A4306}" type="presParOf" srcId="{F7623062-B7CC-479E-9624-7CDC45980B4A}" destId="{B88284F9-821F-40C5-9E51-63008DC93CE3}"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77A4505-EE21-47DD-B46A-100762CE4560}"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IN"/>
        </a:p>
      </dgm:t>
    </dgm:pt>
    <dgm:pt modelId="{4CBBA8F2-F569-442B-B607-23AC5ABDB2CC}">
      <dgm:prSet/>
      <dgm:spPr/>
      <dgm:t>
        <a:bodyPr/>
        <a:lstStyle/>
        <a:p>
          <a:r>
            <a:rPr lang="en-IN" dirty="0"/>
            <a:t>Technology is an excellent instrument for learning and development.</a:t>
          </a:r>
        </a:p>
      </dgm:t>
    </dgm:pt>
    <dgm:pt modelId="{6AFADCD6-20C0-4264-ADAD-AAA660882A7A}" type="parTrans" cxnId="{D68576C1-A549-48DD-BA29-0AC2716EA2C9}">
      <dgm:prSet/>
      <dgm:spPr/>
      <dgm:t>
        <a:bodyPr/>
        <a:lstStyle/>
        <a:p>
          <a:endParaRPr lang="en-IN"/>
        </a:p>
      </dgm:t>
    </dgm:pt>
    <dgm:pt modelId="{0D0E917E-7829-46C8-8CB0-E8C61982A08C}" type="sibTrans" cxnId="{D68576C1-A549-48DD-BA29-0AC2716EA2C9}">
      <dgm:prSet/>
      <dgm:spPr/>
      <dgm:t>
        <a:bodyPr/>
        <a:lstStyle/>
        <a:p>
          <a:endParaRPr lang="en-IN"/>
        </a:p>
      </dgm:t>
    </dgm:pt>
    <dgm:pt modelId="{7DA8D348-BAA2-4DA3-ADFB-C7322DDD7728}">
      <dgm:prSet/>
      <dgm:spPr/>
      <dgm:t>
        <a:bodyPr/>
        <a:lstStyle/>
        <a:p>
          <a:r>
            <a:rPr lang="en-IN" dirty="0"/>
            <a:t>• It has quite a few benefits for workers and employers.</a:t>
          </a:r>
        </a:p>
      </dgm:t>
    </dgm:pt>
    <dgm:pt modelId="{F3002CC5-1154-4AE9-ABB4-790A6153A854}" type="parTrans" cxnId="{1CC3971B-864C-4476-AB3D-5AED430F19D6}">
      <dgm:prSet/>
      <dgm:spPr/>
      <dgm:t>
        <a:bodyPr/>
        <a:lstStyle/>
        <a:p>
          <a:endParaRPr lang="en-IN"/>
        </a:p>
      </dgm:t>
    </dgm:pt>
    <dgm:pt modelId="{A623EE82-B8B6-4A94-9FFD-0E53CC181564}" type="sibTrans" cxnId="{1CC3971B-864C-4476-AB3D-5AED430F19D6}">
      <dgm:prSet/>
      <dgm:spPr/>
      <dgm:t>
        <a:bodyPr/>
        <a:lstStyle/>
        <a:p>
          <a:endParaRPr lang="en-IN"/>
        </a:p>
      </dgm:t>
    </dgm:pt>
    <dgm:pt modelId="{9C670C23-1E9C-4060-8C56-0F0980914679}">
      <dgm:prSet/>
      <dgm:spPr/>
      <dgm:t>
        <a:bodyPr/>
        <a:lstStyle/>
        <a:p>
          <a:r>
            <a:rPr lang="en-IN" dirty="0"/>
            <a:t>• Choosing the proper technologies is of extremely high importance.</a:t>
          </a:r>
        </a:p>
      </dgm:t>
    </dgm:pt>
    <dgm:pt modelId="{6EDA18E3-90AB-49F4-8043-AFCFBCE38B8F}" type="parTrans" cxnId="{6CF6F2B2-1A8B-4A94-B705-87C4897FF1C0}">
      <dgm:prSet/>
      <dgm:spPr/>
      <dgm:t>
        <a:bodyPr/>
        <a:lstStyle/>
        <a:p>
          <a:endParaRPr lang="en-IN"/>
        </a:p>
      </dgm:t>
    </dgm:pt>
    <dgm:pt modelId="{269E6E6B-F7CB-4716-ACE5-CFADF8391135}" type="sibTrans" cxnId="{6CF6F2B2-1A8B-4A94-B705-87C4897FF1C0}">
      <dgm:prSet/>
      <dgm:spPr/>
      <dgm:t>
        <a:bodyPr/>
        <a:lstStyle/>
        <a:p>
          <a:endParaRPr lang="en-IN"/>
        </a:p>
      </dgm:t>
    </dgm:pt>
    <dgm:pt modelId="{2A48B39C-3230-47A0-A6BC-9A1DB7DB875A}" type="pres">
      <dgm:prSet presAssocID="{677A4505-EE21-47DD-B46A-100762CE4560}" presName="Name0" presStyleCnt="0">
        <dgm:presLayoutVars>
          <dgm:dir/>
          <dgm:resizeHandles val="exact"/>
        </dgm:presLayoutVars>
      </dgm:prSet>
      <dgm:spPr/>
      <dgm:t>
        <a:bodyPr/>
        <a:lstStyle/>
        <a:p>
          <a:endParaRPr lang="en-US"/>
        </a:p>
      </dgm:t>
    </dgm:pt>
    <dgm:pt modelId="{D977440F-19ED-4A85-A238-1D38A6D44CBC}" type="pres">
      <dgm:prSet presAssocID="{4CBBA8F2-F569-442B-B607-23AC5ABDB2CC}" presName="node" presStyleLbl="node1" presStyleIdx="0" presStyleCnt="3" custScaleX="47584">
        <dgm:presLayoutVars>
          <dgm:bulletEnabled val="1"/>
        </dgm:presLayoutVars>
      </dgm:prSet>
      <dgm:spPr/>
      <dgm:t>
        <a:bodyPr/>
        <a:lstStyle/>
        <a:p>
          <a:endParaRPr lang="en-US"/>
        </a:p>
      </dgm:t>
    </dgm:pt>
    <dgm:pt modelId="{F4FCC6BB-D14B-4C7A-8C88-D355F998D11D}" type="pres">
      <dgm:prSet presAssocID="{0D0E917E-7829-46C8-8CB0-E8C61982A08C}" presName="sibTrans" presStyleLbl="sibTrans2D1" presStyleIdx="0" presStyleCnt="2"/>
      <dgm:spPr/>
      <dgm:t>
        <a:bodyPr/>
        <a:lstStyle/>
        <a:p>
          <a:endParaRPr lang="en-US"/>
        </a:p>
      </dgm:t>
    </dgm:pt>
    <dgm:pt modelId="{5786096A-2122-4EFD-B75D-6F265B792D72}" type="pres">
      <dgm:prSet presAssocID="{0D0E917E-7829-46C8-8CB0-E8C61982A08C}" presName="connectorText" presStyleLbl="sibTrans2D1" presStyleIdx="0" presStyleCnt="2"/>
      <dgm:spPr/>
      <dgm:t>
        <a:bodyPr/>
        <a:lstStyle/>
        <a:p>
          <a:endParaRPr lang="en-US"/>
        </a:p>
      </dgm:t>
    </dgm:pt>
    <dgm:pt modelId="{E3879BDA-6961-4105-A0F2-D8DB65E78088}" type="pres">
      <dgm:prSet presAssocID="{7DA8D348-BAA2-4DA3-ADFB-C7322DDD7728}" presName="node" presStyleLbl="node1" presStyleIdx="1" presStyleCnt="3" custScaleX="43741">
        <dgm:presLayoutVars>
          <dgm:bulletEnabled val="1"/>
        </dgm:presLayoutVars>
      </dgm:prSet>
      <dgm:spPr/>
      <dgm:t>
        <a:bodyPr/>
        <a:lstStyle/>
        <a:p>
          <a:endParaRPr lang="en-US"/>
        </a:p>
      </dgm:t>
    </dgm:pt>
    <dgm:pt modelId="{BD6D19B9-E7B3-41F1-8424-18E43C8EE118}" type="pres">
      <dgm:prSet presAssocID="{A623EE82-B8B6-4A94-9FFD-0E53CC181564}" presName="sibTrans" presStyleLbl="sibTrans2D1" presStyleIdx="1" presStyleCnt="2"/>
      <dgm:spPr/>
      <dgm:t>
        <a:bodyPr/>
        <a:lstStyle/>
        <a:p>
          <a:endParaRPr lang="en-US"/>
        </a:p>
      </dgm:t>
    </dgm:pt>
    <dgm:pt modelId="{15C8CE45-3BF9-400C-BE9C-A8C19F81F429}" type="pres">
      <dgm:prSet presAssocID="{A623EE82-B8B6-4A94-9FFD-0E53CC181564}" presName="connectorText" presStyleLbl="sibTrans2D1" presStyleIdx="1" presStyleCnt="2"/>
      <dgm:spPr/>
      <dgm:t>
        <a:bodyPr/>
        <a:lstStyle/>
        <a:p>
          <a:endParaRPr lang="en-US"/>
        </a:p>
      </dgm:t>
    </dgm:pt>
    <dgm:pt modelId="{D0B64232-D499-4387-B36D-603481D862A4}" type="pres">
      <dgm:prSet presAssocID="{9C670C23-1E9C-4060-8C56-0F0980914679}" presName="node" presStyleLbl="node1" presStyleIdx="2" presStyleCnt="3" custScaleX="47201">
        <dgm:presLayoutVars>
          <dgm:bulletEnabled val="1"/>
        </dgm:presLayoutVars>
      </dgm:prSet>
      <dgm:spPr/>
      <dgm:t>
        <a:bodyPr/>
        <a:lstStyle/>
        <a:p>
          <a:endParaRPr lang="en-US"/>
        </a:p>
      </dgm:t>
    </dgm:pt>
  </dgm:ptLst>
  <dgm:cxnLst>
    <dgm:cxn modelId="{ED4F6FDD-EA70-48B6-894C-4C0D6F8317CA}" type="presOf" srcId="{677A4505-EE21-47DD-B46A-100762CE4560}" destId="{2A48B39C-3230-47A0-A6BC-9A1DB7DB875A}" srcOrd="0" destOrd="0" presId="urn:microsoft.com/office/officeart/2005/8/layout/process1"/>
    <dgm:cxn modelId="{CB059A67-A244-47AC-A37B-0A2BCAC15555}" type="presOf" srcId="{A623EE82-B8B6-4A94-9FFD-0E53CC181564}" destId="{BD6D19B9-E7B3-41F1-8424-18E43C8EE118}" srcOrd="0" destOrd="0" presId="urn:microsoft.com/office/officeart/2005/8/layout/process1"/>
    <dgm:cxn modelId="{1CC3971B-864C-4476-AB3D-5AED430F19D6}" srcId="{677A4505-EE21-47DD-B46A-100762CE4560}" destId="{7DA8D348-BAA2-4DA3-ADFB-C7322DDD7728}" srcOrd="1" destOrd="0" parTransId="{F3002CC5-1154-4AE9-ABB4-790A6153A854}" sibTransId="{A623EE82-B8B6-4A94-9FFD-0E53CC181564}"/>
    <dgm:cxn modelId="{DED50E77-C0E7-4920-8995-AC034A70A64B}" type="presOf" srcId="{4CBBA8F2-F569-442B-B607-23AC5ABDB2CC}" destId="{D977440F-19ED-4A85-A238-1D38A6D44CBC}" srcOrd="0" destOrd="0" presId="urn:microsoft.com/office/officeart/2005/8/layout/process1"/>
    <dgm:cxn modelId="{9A65A7CA-E808-48D8-8573-C22D2D88E604}" type="presOf" srcId="{7DA8D348-BAA2-4DA3-ADFB-C7322DDD7728}" destId="{E3879BDA-6961-4105-A0F2-D8DB65E78088}" srcOrd="0" destOrd="0" presId="urn:microsoft.com/office/officeart/2005/8/layout/process1"/>
    <dgm:cxn modelId="{D68576C1-A549-48DD-BA29-0AC2716EA2C9}" srcId="{677A4505-EE21-47DD-B46A-100762CE4560}" destId="{4CBBA8F2-F569-442B-B607-23AC5ABDB2CC}" srcOrd="0" destOrd="0" parTransId="{6AFADCD6-20C0-4264-ADAD-AAA660882A7A}" sibTransId="{0D0E917E-7829-46C8-8CB0-E8C61982A08C}"/>
    <dgm:cxn modelId="{C660DD9C-CA04-4731-9436-A9373AD0514E}" type="presOf" srcId="{0D0E917E-7829-46C8-8CB0-E8C61982A08C}" destId="{F4FCC6BB-D14B-4C7A-8C88-D355F998D11D}" srcOrd="0" destOrd="0" presId="urn:microsoft.com/office/officeart/2005/8/layout/process1"/>
    <dgm:cxn modelId="{1E295C88-A037-4C4E-AA82-0FFE1168E928}" type="presOf" srcId="{9C670C23-1E9C-4060-8C56-0F0980914679}" destId="{D0B64232-D499-4387-B36D-603481D862A4}" srcOrd="0" destOrd="0" presId="urn:microsoft.com/office/officeart/2005/8/layout/process1"/>
    <dgm:cxn modelId="{4F9FAC75-BC51-4DBA-A22D-9E7C45099A18}" type="presOf" srcId="{A623EE82-B8B6-4A94-9FFD-0E53CC181564}" destId="{15C8CE45-3BF9-400C-BE9C-A8C19F81F429}" srcOrd="1" destOrd="0" presId="urn:microsoft.com/office/officeart/2005/8/layout/process1"/>
    <dgm:cxn modelId="{6CF6F2B2-1A8B-4A94-B705-87C4897FF1C0}" srcId="{677A4505-EE21-47DD-B46A-100762CE4560}" destId="{9C670C23-1E9C-4060-8C56-0F0980914679}" srcOrd="2" destOrd="0" parTransId="{6EDA18E3-90AB-49F4-8043-AFCFBCE38B8F}" sibTransId="{269E6E6B-F7CB-4716-ACE5-CFADF8391135}"/>
    <dgm:cxn modelId="{C500C22D-765D-4079-A61F-5A3A961A83FA}" type="presOf" srcId="{0D0E917E-7829-46C8-8CB0-E8C61982A08C}" destId="{5786096A-2122-4EFD-B75D-6F265B792D72}" srcOrd="1" destOrd="0" presId="urn:microsoft.com/office/officeart/2005/8/layout/process1"/>
    <dgm:cxn modelId="{BD8243C7-7C87-46B3-8F3A-21D8F183A6B9}" type="presParOf" srcId="{2A48B39C-3230-47A0-A6BC-9A1DB7DB875A}" destId="{D977440F-19ED-4A85-A238-1D38A6D44CBC}" srcOrd="0" destOrd="0" presId="urn:microsoft.com/office/officeart/2005/8/layout/process1"/>
    <dgm:cxn modelId="{0C966092-53D6-402D-915A-86F7A6A79A5C}" type="presParOf" srcId="{2A48B39C-3230-47A0-A6BC-9A1DB7DB875A}" destId="{F4FCC6BB-D14B-4C7A-8C88-D355F998D11D}" srcOrd="1" destOrd="0" presId="urn:microsoft.com/office/officeart/2005/8/layout/process1"/>
    <dgm:cxn modelId="{2AF635C3-9FA5-4B68-A0A1-5FA48B2E50AD}" type="presParOf" srcId="{F4FCC6BB-D14B-4C7A-8C88-D355F998D11D}" destId="{5786096A-2122-4EFD-B75D-6F265B792D72}" srcOrd="0" destOrd="0" presId="urn:microsoft.com/office/officeart/2005/8/layout/process1"/>
    <dgm:cxn modelId="{1FBA9842-89F2-4152-945B-A2E45E6C7DD9}" type="presParOf" srcId="{2A48B39C-3230-47A0-A6BC-9A1DB7DB875A}" destId="{E3879BDA-6961-4105-A0F2-D8DB65E78088}" srcOrd="2" destOrd="0" presId="urn:microsoft.com/office/officeart/2005/8/layout/process1"/>
    <dgm:cxn modelId="{56AB544C-7546-4FD4-B367-DE5FB13A3311}" type="presParOf" srcId="{2A48B39C-3230-47A0-A6BC-9A1DB7DB875A}" destId="{BD6D19B9-E7B3-41F1-8424-18E43C8EE118}" srcOrd="3" destOrd="0" presId="urn:microsoft.com/office/officeart/2005/8/layout/process1"/>
    <dgm:cxn modelId="{7CDE13E5-0C50-4BF7-9DB7-C0078350DEA7}" type="presParOf" srcId="{BD6D19B9-E7B3-41F1-8424-18E43C8EE118}" destId="{15C8CE45-3BF9-400C-BE9C-A8C19F81F429}" srcOrd="0" destOrd="0" presId="urn:microsoft.com/office/officeart/2005/8/layout/process1"/>
    <dgm:cxn modelId="{26F3690F-027F-47E1-A147-FE78EDFA6043}" type="presParOf" srcId="{2A48B39C-3230-47A0-A6BC-9A1DB7DB875A}" destId="{D0B64232-D499-4387-B36D-603481D862A4}"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08BFF8-98C5-4611-B4BA-30795E06A4AF}">
      <dsp:nvSpPr>
        <dsp:cNvPr id="0" name=""/>
        <dsp:cNvSpPr/>
      </dsp:nvSpPr>
      <dsp:spPr>
        <a:xfrm>
          <a:off x="46" y="86957"/>
          <a:ext cx="4492414" cy="49031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IN" sz="1400" kern="1200"/>
            <a:t>The impact of technology on workplace learning and development is tremendous:</a:t>
          </a:r>
        </a:p>
      </dsp:txBody>
      <dsp:txXfrm>
        <a:off x="46" y="86957"/>
        <a:ext cx="4492414" cy="490310"/>
      </dsp:txXfrm>
    </dsp:sp>
    <dsp:sp modelId="{CD39BA65-20F6-4BD5-B8FB-EC74885DE33D}">
      <dsp:nvSpPr>
        <dsp:cNvPr id="0" name=""/>
        <dsp:cNvSpPr/>
      </dsp:nvSpPr>
      <dsp:spPr>
        <a:xfrm>
          <a:off x="46" y="577267"/>
          <a:ext cx="4492414" cy="293509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ctr" defTabSz="711200">
            <a:lnSpc>
              <a:spcPct val="90000"/>
            </a:lnSpc>
            <a:spcBef>
              <a:spcPct val="0"/>
            </a:spcBef>
            <a:spcAft>
              <a:spcPct val="15000"/>
            </a:spcAft>
            <a:buChar char="••"/>
          </a:pPr>
          <a:r>
            <a:rPr lang="en-IN" sz="1600" kern="1200" dirty="0"/>
            <a:t>The digital tools and platforms have been changing the way we train the workers.</a:t>
          </a:r>
        </a:p>
        <a:p>
          <a:pPr marL="171450" lvl="1" indent="-171450" algn="ctr" defTabSz="711200">
            <a:lnSpc>
              <a:spcPct val="90000"/>
            </a:lnSpc>
            <a:spcBef>
              <a:spcPct val="0"/>
            </a:spcBef>
            <a:spcAft>
              <a:spcPct val="15000"/>
            </a:spcAft>
            <a:buChar char="••"/>
          </a:pPr>
          <a:r>
            <a:rPr lang="en-IN" sz="1600" kern="1200" dirty="0"/>
            <a:t>E-learning is being added to or supplanting traditional classroom training </a:t>
          </a:r>
          <a:r>
            <a:rPr lang="en-IN" sz="1600" kern="12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600" kern="1200" dirty="0"/>
            <a:t>Roll and Wylie 2019)</a:t>
          </a:r>
          <a:r>
            <a:rPr lang="en-IN" sz="1600" kern="1200" dirty="0" smtClean="0"/>
            <a:t>.</a:t>
          </a:r>
          <a:endParaRPr lang="en-IN" sz="1600" kern="1200" dirty="0"/>
        </a:p>
        <a:p>
          <a:pPr marL="171450" lvl="1" indent="-171450" algn="ctr" defTabSz="711200">
            <a:lnSpc>
              <a:spcPct val="90000"/>
            </a:lnSpc>
            <a:spcBef>
              <a:spcPct val="0"/>
            </a:spcBef>
            <a:spcAft>
              <a:spcPct val="15000"/>
            </a:spcAft>
            <a:buChar char="••"/>
          </a:pPr>
          <a:r>
            <a:rPr lang="en-IN" sz="1600" kern="1200" dirty="0" smtClean="0"/>
            <a:t>The digital age has transformed how organizations manage remote worker performance.</a:t>
          </a:r>
          <a:endParaRPr lang="en-IN" sz="1600" kern="1200" dirty="0"/>
        </a:p>
      </dsp:txBody>
      <dsp:txXfrm>
        <a:off x="46" y="577267"/>
        <a:ext cx="4492414" cy="2935091"/>
      </dsp:txXfrm>
    </dsp:sp>
    <dsp:sp modelId="{4A6BE205-9A82-47DE-B96D-35AEA26B517A}">
      <dsp:nvSpPr>
        <dsp:cNvPr id="0" name=""/>
        <dsp:cNvSpPr/>
      </dsp:nvSpPr>
      <dsp:spPr>
        <a:xfrm>
          <a:off x="5121399" y="86957"/>
          <a:ext cx="4492414" cy="49031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lvl="0" algn="ctr" defTabSz="622300">
            <a:lnSpc>
              <a:spcPct val="90000"/>
            </a:lnSpc>
            <a:spcBef>
              <a:spcPct val="0"/>
            </a:spcBef>
            <a:spcAft>
              <a:spcPct val="35000"/>
            </a:spcAft>
          </a:pPr>
          <a:r>
            <a:rPr lang="en-IN" sz="1400" kern="1200"/>
            <a:t>Enhances more productive, efficient, and interesting learning:</a:t>
          </a:r>
        </a:p>
      </dsp:txBody>
      <dsp:txXfrm>
        <a:off x="5121399" y="86957"/>
        <a:ext cx="4492414" cy="490310"/>
      </dsp:txXfrm>
    </dsp:sp>
    <dsp:sp modelId="{69D9B4D8-19EF-4582-8B32-833BEC45D198}">
      <dsp:nvSpPr>
        <dsp:cNvPr id="0" name=""/>
        <dsp:cNvSpPr/>
      </dsp:nvSpPr>
      <dsp:spPr>
        <a:xfrm>
          <a:off x="5121399" y="577267"/>
          <a:ext cx="4492414" cy="293509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ctr" defTabSz="622300">
            <a:lnSpc>
              <a:spcPct val="90000"/>
            </a:lnSpc>
            <a:spcBef>
              <a:spcPct val="0"/>
            </a:spcBef>
            <a:spcAft>
              <a:spcPct val="15000"/>
            </a:spcAft>
            <a:buChar char="••"/>
          </a:pPr>
          <a:r>
            <a:rPr lang="en-IN" sz="1400" kern="1200" dirty="0"/>
            <a:t>With technology, training can be provided in a shorter time and with less cost.</a:t>
          </a:r>
        </a:p>
        <a:p>
          <a:pPr marL="114300" lvl="1" indent="-114300" algn="ctr" defTabSz="622300">
            <a:lnSpc>
              <a:spcPct val="90000"/>
            </a:lnSpc>
            <a:spcBef>
              <a:spcPct val="0"/>
            </a:spcBef>
            <a:spcAft>
              <a:spcPct val="15000"/>
            </a:spcAft>
            <a:buChar char="••"/>
          </a:pPr>
          <a:r>
            <a:rPr lang="en-IN" sz="1400" kern="1200" dirty="0"/>
            <a:t>Training is available on-demand, on any device, and from any location.</a:t>
          </a:r>
        </a:p>
        <a:p>
          <a:pPr marL="114300" lvl="1" indent="-114300" algn="ctr" defTabSz="622300">
            <a:lnSpc>
              <a:spcPct val="90000"/>
            </a:lnSpc>
            <a:spcBef>
              <a:spcPct val="0"/>
            </a:spcBef>
            <a:spcAft>
              <a:spcPct val="15000"/>
            </a:spcAft>
            <a:buChar char="••"/>
          </a:pPr>
          <a:r>
            <a:rPr lang="en-IN" sz="1400" kern="1200" dirty="0"/>
            <a:t>Interactive multimedia and simulations make the learning experience more interesting and effective (Gupta et al., 2022</a:t>
          </a:r>
          <a:r>
            <a:rPr lang="en-IN" sz="1400" kern="1200" dirty="0" smtClean="0"/>
            <a:t>).</a:t>
          </a:r>
          <a:endParaRPr lang="en-IN" sz="1400" kern="1200" dirty="0"/>
        </a:p>
        <a:p>
          <a:pPr marL="114300" lvl="1" indent="-114300" algn="ctr" defTabSz="622300">
            <a:lnSpc>
              <a:spcPct val="90000"/>
            </a:lnSpc>
            <a:spcBef>
              <a:spcPct val="0"/>
            </a:spcBef>
            <a:spcAft>
              <a:spcPct val="15000"/>
            </a:spcAft>
            <a:buChar char="••"/>
          </a:pPr>
          <a:r>
            <a:rPr lang="en-IN" sz="1400" kern="1200" dirty="0" smtClean="0"/>
            <a:t>With 40% of adults in Great Britain working remotely (</a:t>
          </a:r>
          <a:r>
            <a:rPr lang="en-IN" sz="1400" kern="1200" dirty="0" err="1" smtClean="0"/>
            <a:t>Anakpo</a:t>
          </a:r>
          <a:r>
            <a:rPr lang="en-IN" sz="1400" kern="1200" dirty="0" smtClean="0"/>
            <a:t> et al., 2023), technology bridges the gap created by physical distance.</a:t>
          </a:r>
          <a:endParaRPr lang="en-IN" sz="1400" kern="1200" dirty="0"/>
        </a:p>
        <a:p>
          <a:pPr marL="114300" lvl="1" indent="-114300" algn="l" defTabSz="622300">
            <a:lnSpc>
              <a:spcPct val="90000"/>
            </a:lnSpc>
            <a:spcBef>
              <a:spcPct val="0"/>
            </a:spcBef>
            <a:spcAft>
              <a:spcPct val="15000"/>
            </a:spcAft>
            <a:buChar char="••"/>
          </a:pPr>
          <a:r>
            <a:rPr lang="en-IN" sz="1400" kern="1200" dirty="0" smtClean="0"/>
            <a:t>Tools such as performance management platforms, communication systems, and analytics dashboards play a central role.</a:t>
          </a:r>
          <a:br>
            <a:rPr lang="en-IN" sz="1400" kern="1200" dirty="0" smtClean="0"/>
          </a:br>
          <a:endParaRPr lang="en-US" sz="1400" kern="1200" dirty="0"/>
        </a:p>
      </dsp:txBody>
      <dsp:txXfrm>
        <a:off x="5121399" y="577267"/>
        <a:ext cx="4492414" cy="29350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C919C4-DB09-48AE-95E1-E3662D6EA4EB}">
      <dsp:nvSpPr>
        <dsp:cNvPr id="0" name=""/>
        <dsp:cNvSpPr/>
      </dsp:nvSpPr>
      <dsp:spPr>
        <a:xfrm>
          <a:off x="0" y="1173458"/>
          <a:ext cx="10926324" cy="1564610"/>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226723-9210-4232-848D-6BAC73DF666F}">
      <dsp:nvSpPr>
        <dsp:cNvPr id="0" name=""/>
        <dsp:cNvSpPr/>
      </dsp:nvSpPr>
      <dsp:spPr>
        <a:xfrm>
          <a:off x="4921" y="0"/>
          <a:ext cx="2367192" cy="1564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b" anchorCtr="0">
          <a:noAutofit/>
        </a:bodyPr>
        <a:lstStyle/>
        <a:p>
          <a:pPr lvl="0" algn="ctr" defTabSz="844550">
            <a:lnSpc>
              <a:spcPct val="90000"/>
            </a:lnSpc>
            <a:spcBef>
              <a:spcPct val="0"/>
            </a:spcBef>
            <a:spcAft>
              <a:spcPct val="35000"/>
            </a:spcAft>
          </a:pPr>
          <a:r>
            <a:rPr lang="en-IN" sz="1900" kern="1200" dirty="0"/>
            <a:t>Technology allows continuous access to training materials.</a:t>
          </a:r>
        </a:p>
      </dsp:txBody>
      <dsp:txXfrm>
        <a:off x="4921" y="0"/>
        <a:ext cx="2367192" cy="1564610"/>
      </dsp:txXfrm>
    </dsp:sp>
    <dsp:sp modelId="{EC20C558-E223-4DB7-95DD-6D2144D2F513}">
      <dsp:nvSpPr>
        <dsp:cNvPr id="0" name=""/>
        <dsp:cNvSpPr/>
      </dsp:nvSpPr>
      <dsp:spPr>
        <a:xfrm>
          <a:off x="992941" y="1760187"/>
          <a:ext cx="391152" cy="39115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CB6FD6-A76A-4E06-8300-AD8253AD0EB3}">
      <dsp:nvSpPr>
        <dsp:cNvPr id="0" name=""/>
        <dsp:cNvSpPr/>
      </dsp:nvSpPr>
      <dsp:spPr>
        <a:xfrm>
          <a:off x="983684" y="2346916"/>
          <a:ext cx="2367192" cy="1564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t" anchorCtr="0">
          <a:noAutofit/>
        </a:bodyPr>
        <a:lstStyle/>
        <a:p>
          <a:pPr lvl="0" algn="ctr" defTabSz="844550">
            <a:lnSpc>
              <a:spcPct val="90000"/>
            </a:lnSpc>
            <a:spcBef>
              <a:spcPct val="0"/>
            </a:spcBef>
            <a:spcAft>
              <a:spcPct val="35000"/>
            </a:spcAft>
          </a:pPr>
          <a:r>
            <a:rPr lang="en-IN" sz="1900" kern="1200" dirty="0"/>
            <a:t>Learners are aware to train according to their own pace, whenever they want.</a:t>
          </a:r>
        </a:p>
      </dsp:txBody>
      <dsp:txXfrm>
        <a:off x="983684" y="2346916"/>
        <a:ext cx="2367192" cy="1564610"/>
      </dsp:txXfrm>
    </dsp:sp>
    <dsp:sp modelId="{EFA2B426-521C-464A-BF8C-70703A5463CB}">
      <dsp:nvSpPr>
        <dsp:cNvPr id="0" name=""/>
        <dsp:cNvSpPr/>
      </dsp:nvSpPr>
      <dsp:spPr>
        <a:xfrm>
          <a:off x="1940641" y="1760187"/>
          <a:ext cx="391152" cy="39115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1F6595-2B44-41A4-8FE2-FEEBCA88674E}">
      <dsp:nvSpPr>
        <dsp:cNvPr id="0" name=""/>
        <dsp:cNvSpPr/>
      </dsp:nvSpPr>
      <dsp:spPr>
        <a:xfrm>
          <a:off x="2576450" y="0"/>
          <a:ext cx="2367192" cy="1564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b" anchorCtr="0">
          <a:noAutofit/>
        </a:bodyPr>
        <a:lstStyle/>
        <a:p>
          <a:pPr lvl="0" algn="ctr" defTabSz="844550">
            <a:lnSpc>
              <a:spcPct val="90000"/>
            </a:lnSpc>
            <a:spcBef>
              <a:spcPct val="0"/>
            </a:spcBef>
            <a:spcAft>
              <a:spcPct val="35000"/>
            </a:spcAft>
          </a:pPr>
          <a:r>
            <a:rPr lang="en-IN" sz="1900" kern="1200" dirty="0"/>
            <a:t>Mobile-compatible courses enable learning on-the-run (Agarwal &amp; Karahanna 2020).</a:t>
          </a:r>
        </a:p>
      </dsp:txBody>
      <dsp:txXfrm>
        <a:off x="2576450" y="0"/>
        <a:ext cx="2367192" cy="1564610"/>
      </dsp:txXfrm>
    </dsp:sp>
    <dsp:sp modelId="{EF080615-E56A-4A45-8FBE-9533F53DA3D4}">
      <dsp:nvSpPr>
        <dsp:cNvPr id="0" name=""/>
        <dsp:cNvSpPr/>
      </dsp:nvSpPr>
      <dsp:spPr>
        <a:xfrm>
          <a:off x="3420481" y="1770576"/>
          <a:ext cx="391152" cy="39115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9A5E15-FBCB-4C57-895A-400D4DC204EA}">
      <dsp:nvSpPr>
        <dsp:cNvPr id="0" name=""/>
        <dsp:cNvSpPr/>
      </dsp:nvSpPr>
      <dsp:spPr>
        <a:xfrm>
          <a:off x="3999180" y="2336527"/>
          <a:ext cx="2367192" cy="1564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t" anchorCtr="0">
          <a:noAutofit/>
        </a:bodyPr>
        <a:lstStyle/>
        <a:p>
          <a:pPr lvl="0" algn="ctr" defTabSz="844550">
            <a:lnSpc>
              <a:spcPct val="90000"/>
            </a:lnSpc>
            <a:spcBef>
              <a:spcPct val="0"/>
            </a:spcBef>
            <a:spcAft>
              <a:spcPct val="35000"/>
            </a:spcAft>
          </a:pPr>
          <a:r>
            <a:rPr lang="en-IN" sz="1900" kern="1200" dirty="0"/>
            <a:t>Offers training for remote and distributed workforces. </a:t>
          </a:r>
        </a:p>
      </dsp:txBody>
      <dsp:txXfrm>
        <a:off x="3999180" y="2336527"/>
        <a:ext cx="2367192" cy="1564610"/>
      </dsp:txXfrm>
    </dsp:sp>
    <dsp:sp modelId="{42108B8E-2A29-4A63-BFF2-B961246DD3ED}">
      <dsp:nvSpPr>
        <dsp:cNvPr id="0" name=""/>
        <dsp:cNvSpPr/>
      </dsp:nvSpPr>
      <dsp:spPr>
        <a:xfrm>
          <a:off x="4931699" y="1760187"/>
          <a:ext cx="391152" cy="39115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3A9E03-82E4-438C-A336-C3C3B753E84A}">
      <dsp:nvSpPr>
        <dsp:cNvPr id="0" name=""/>
        <dsp:cNvSpPr/>
      </dsp:nvSpPr>
      <dsp:spPr>
        <a:xfrm>
          <a:off x="846205" y="0"/>
          <a:ext cx="9590330" cy="2752824"/>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02C764-83CD-48D1-A2AD-997AA010FED6}">
      <dsp:nvSpPr>
        <dsp:cNvPr id="0" name=""/>
        <dsp:cNvSpPr/>
      </dsp:nvSpPr>
      <dsp:spPr>
        <a:xfrm>
          <a:off x="5646" y="825847"/>
          <a:ext cx="2716011" cy="11011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IN" sz="1300" kern="1200"/>
            <a:t>• Interactive multimedia content engages learner attention.</a:t>
          </a:r>
        </a:p>
      </dsp:txBody>
      <dsp:txXfrm>
        <a:off x="59399" y="879600"/>
        <a:ext cx="2608505" cy="993623"/>
      </dsp:txXfrm>
    </dsp:sp>
    <dsp:sp modelId="{EABF222C-F64A-44C9-8F4E-224DBDB6D91B}">
      <dsp:nvSpPr>
        <dsp:cNvPr id="0" name=""/>
        <dsp:cNvSpPr/>
      </dsp:nvSpPr>
      <dsp:spPr>
        <a:xfrm>
          <a:off x="2857459" y="825847"/>
          <a:ext cx="2716011" cy="11011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IN" sz="1300" kern="1200" dirty="0"/>
            <a:t>• The motivation and engagement in gamification elements are increased by socialization mechanisms (Bhatt, 2021).</a:t>
          </a:r>
        </a:p>
      </dsp:txBody>
      <dsp:txXfrm>
        <a:off x="2911212" y="879600"/>
        <a:ext cx="2608505" cy="993623"/>
      </dsp:txXfrm>
    </dsp:sp>
    <dsp:sp modelId="{C78A83F6-CD9D-49A5-8833-D2623B85975B}">
      <dsp:nvSpPr>
        <dsp:cNvPr id="0" name=""/>
        <dsp:cNvSpPr/>
      </dsp:nvSpPr>
      <dsp:spPr>
        <a:xfrm>
          <a:off x="5709271" y="825847"/>
          <a:ext cx="2716011" cy="11011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IN" sz="1300" kern="1200"/>
            <a:t>• Social learning characteristics promote peer interaction and help.</a:t>
          </a:r>
        </a:p>
      </dsp:txBody>
      <dsp:txXfrm>
        <a:off x="5763024" y="879600"/>
        <a:ext cx="2608505" cy="993623"/>
      </dsp:txXfrm>
    </dsp:sp>
    <dsp:sp modelId="{491E2C8D-8A8E-4447-9853-98C621F55FD2}">
      <dsp:nvSpPr>
        <dsp:cNvPr id="0" name=""/>
        <dsp:cNvSpPr/>
      </dsp:nvSpPr>
      <dsp:spPr>
        <a:xfrm>
          <a:off x="8561083" y="825847"/>
          <a:ext cx="2716011" cy="11011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IN" sz="1300" kern="1200"/>
            <a:t>• Fits diverse learning styles and preferences.</a:t>
          </a:r>
        </a:p>
      </dsp:txBody>
      <dsp:txXfrm>
        <a:off x="8614836" y="879600"/>
        <a:ext cx="2608505" cy="99362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E7FADC-205F-4519-A164-4C5A99E62EB2}">
      <dsp:nvSpPr>
        <dsp:cNvPr id="0" name=""/>
        <dsp:cNvSpPr/>
      </dsp:nvSpPr>
      <dsp:spPr>
        <a:xfrm>
          <a:off x="2005" y="976066"/>
          <a:ext cx="2304849" cy="11524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19050" rIns="28575" bIns="19050" numCol="1" spcCol="1270" anchor="ctr" anchorCtr="0">
          <a:noAutofit/>
        </a:bodyPr>
        <a:lstStyle/>
        <a:p>
          <a:pPr lvl="0" algn="ctr" defTabSz="666750">
            <a:lnSpc>
              <a:spcPct val="90000"/>
            </a:lnSpc>
            <a:spcBef>
              <a:spcPct val="0"/>
            </a:spcBef>
            <a:spcAft>
              <a:spcPct val="35000"/>
            </a:spcAft>
          </a:pPr>
          <a:r>
            <a:rPr lang="en-IN" sz="1500" kern="1200"/>
            <a:t>Adapted learning paths specifically for each person.</a:t>
          </a:r>
        </a:p>
      </dsp:txBody>
      <dsp:txXfrm>
        <a:off x="35758" y="1009819"/>
        <a:ext cx="2237343" cy="1084918"/>
      </dsp:txXfrm>
    </dsp:sp>
    <dsp:sp modelId="{04019E68-C75D-49CC-8126-DA47E7A9F433}">
      <dsp:nvSpPr>
        <dsp:cNvPr id="0" name=""/>
        <dsp:cNvSpPr/>
      </dsp:nvSpPr>
      <dsp:spPr>
        <a:xfrm>
          <a:off x="2883067" y="976066"/>
          <a:ext cx="2304849" cy="11524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19050" rIns="28575" bIns="19050" numCol="1" spcCol="1270" anchor="ctr" anchorCtr="0">
          <a:noAutofit/>
        </a:bodyPr>
        <a:lstStyle/>
        <a:p>
          <a:pPr lvl="0" algn="ctr" defTabSz="666750">
            <a:lnSpc>
              <a:spcPct val="90000"/>
            </a:lnSpc>
            <a:spcBef>
              <a:spcPct val="0"/>
            </a:spcBef>
            <a:spcAft>
              <a:spcPct val="35000"/>
            </a:spcAft>
          </a:pPr>
          <a:r>
            <a:rPr lang="en-IN" sz="1500" kern="1200" dirty="0"/>
            <a:t>Real-time responses and knowledge checks help in learning (Radianti et al., 2020).</a:t>
          </a:r>
        </a:p>
      </dsp:txBody>
      <dsp:txXfrm>
        <a:off x="2916820" y="1009819"/>
        <a:ext cx="2237343" cy="1084918"/>
      </dsp:txXfrm>
    </dsp:sp>
    <dsp:sp modelId="{76DE580A-679A-4131-909D-8283D852E879}">
      <dsp:nvSpPr>
        <dsp:cNvPr id="0" name=""/>
        <dsp:cNvSpPr/>
      </dsp:nvSpPr>
      <dsp:spPr>
        <a:xfrm>
          <a:off x="5764129" y="976066"/>
          <a:ext cx="2304849" cy="11524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19050" rIns="28575" bIns="19050" numCol="1" spcCol="1270" anchor="ctr" anchorCtr="0">
          <a:noAutofit/>
        </a:bodyPr>
        <a:lstStyle/>
        <a:p>
          <a:pPr lvl="0" algn="ctr" defTabSz="666750">
            <a:lnSpc>
              <a:spcPct val="90000"/>
            </a:lnSpc>
            <a:spcBef>
              <a:spcPct val="0"/>
            </a:spcBef>
            <a:spcAft>
              <a:spcPct val="35000"/>
            </a:spcAft>
          </a:pPr>
          <a:r>
            <a:rPr lang="en-IN" sz="1500" kern="1200"/>
            <a:t>Learners can apply their skills in practical settings through simulation and scenario exercises.</a:t>
          </a:r>
        </a:p>
      </dsp:txBody>
      <dsp:txXfrm>
        <a:off x="5797882" y="1009819"/>
        <a:ext cx="2237343" cy="1084918"/>
      </dsp:txXfrm>
    </dsp:sp>
    <dsp:sp modelId="{C5165AA3-4C4E-47FD-8A90-5080D067CEAD}">
      <dsp:nvSpPr>
        <dsp:cNvPr id="0" name=""/>
        <dsp:cNvSpPr/>
      </dsp:nvSpPr>
      <dsp:spPr>
        <a:xfrm>
          <a:off x="8645191" y="976066"/>
          <a:ext cx="2304849" cy="11524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19050" rIns="28575" bIns="19050" numCol="1" spcCol="1270" anchor="ctr" anchorCtr="0">
          <a:noAutofit/>
        </a:bodyPr>
        <a:lstStyle/>
        <a:p>
          <a:pPr lvl="0" algn="ctr" defTabSz="666750">
            <a:lnSpc>
              <a:spcPct val="90000"/>
            </a:lnSpc>
            <a:spcBef>
              <a:spcPct val="0"/>
            </a:spcBef>
            <a:spcAft>
              <a:spcPct val="35000"/>
            </a:spcAft>
          </a:pPr>
          <a:r>
            <a:rPr lang="en-IN" sz="1500" kern="1200"/>
            <a:t>Microlearning provides both training and performance support just in time.</a:t>
          </a:r>
        </a:p>
      </dsp:txBody>
      <dsp:txXfrm>
        <a:off x="8678944" y="1009819"/>
        <a:ext cx="2237343" cy="10849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81B3BE-5186-4F66-9D02-E346FEADA18E}">
      <dsp:nvSpPr>
        <dsp:cNvPr id="0" name=""/>
        <dsp:cNvSpPr/>
      </dsp:nvSpPr>
      <dsp:spPr>
        <a:xfrm>
          <a:off x="0" y="0"/>
          <a:ext cx="3629212" cy="3629212"/>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DE9B71-0494-4A35-9422-9583B14B19BB}">
      <dsp:nvSpPr>
        <dsp:cNvPr id="0" name=""/>
        <dsp:cNvSpPr/>
      </dsp:nvSpPr>
      <dsp:spPr>
        <a:xfrm>
          <a:off x="1814606" y="0"/>
          <a:ext cx="4805282" cy="362921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IN" sz="1300" kern="1200" dirty="0" smtClean="0"/>
            <a:t>Key Performance Indicators (KPIs) and OKRs are quantifiable metrics for tracking alignment with organizational goals.</a:t>
          </a:r>
          <a:endParaRPr lang="en-IN" sz="1300" kern="1200" dirty="0"/>
        </a:p>
      </dsp:txBody>
      <dsp:txXfrm>
        <a:off x="1814606" y="0"/>
        <a:ext cx="4805282" cy="580673"/>
      </dsp:txXfrm>
    </dsp:sp>
    <dsp:sp modelId="{2893931F-872C-4CB1-895A-28ED291B1B84}">
      <dsp:nvSpPr>
        <dsp:cNvPr id="0" name=""/>
        <dsp:cNvSpPr/>
      </dsp:nvSpPr>
      <dsp:spPr>
        <a:xfrm>
          <a:off x="381067" y="580673"/>
          <a:ext cx="2867077" cy="2867077"/>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A97301-3964-442D-971E-0BBC3986D380}">
      <dsp:nvSpPr>
        <dsp:cNvPr id="0" name=""/>
        <dsp:cNvSpPr/>
      </dsp:nvSpPr>
      <dsp:spPr>
        <a:xfrm>
          <a:off x="1814606" y="519318"/>
          <a:ext cx="4805282" cy="298978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IN" sz="1300" kern="1200" dirty="0" smtClean="0"/>
            <a:t>Virtual Communication Tools: Facilitate structured performance discussions and real-time feedback.</a:t>
          </a:r>
          <a:endParaRPr lang="en-IN" sz="1300" kern="1200" dirty="0"/>
        </a:p>
      </dsp:txBody>
      <dsp:txXfrm>
        <a:off x="1814606" y="519318"/>
        <a:ext cx="4805282" cy="605526"/>
      </dsp:txXfrm>
    </dsp:sp>
    <dsp:sp modelId="{BF309445-F26C-4E13-9A32-F33CC6BAA223}">
      <dsp:nvSpPr>
        <dsp:cNvPr id="0" name=""/>
        <dsp:cNvSpPr/>
      </dsp:nvSpPr>
      <dsp:spPr>
        <a:xfrm>
          <a:off x="762134" y="1161347"/>
          <a:ext cx="2104942" cy="2104942"/>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A0CE9F-CE2C-44A5-A0D4-5F0143BF059B}">
      <dsp:nvSpPr>
        <dsp:cNvPr id="0" name=""/>
        <dsp:cNvSpPr/>
      </dsp:nvSpPr>
      <dsp:spPr>
        <a:xfrm>
          <a:off x="1814606" y="1068888"/>
          <a:ext cx="4805282" cy="228986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IN" sz="1300" kern="1200" dirty="0" smtClean="0"/>
            <a:t>Analytics and Reporting Dashboards: Offer actionable insights through data visualization.</a:t>
          </a:r>
          <a:endParaRPr lang="en-IN" sz="1300" kern="1200" dirty="0"/>
        </a:p>
      </dsp:txBody>
      <dsp:txXfrm>
        <a:off x="1814606" y="1068888"/>
        <a:ext cx="4805282" cy="631686"/>
      </dsp:txXfrm>
    </dsp:sp>
    <dsp:sp modelId="{C63146C4-981A-4AA2-B909-F8A3F7837293}">
      <dsp:nvSpPr>
        <dsp:cNvPr id="0" name=""/>
        <dsp:cNvSpPr/>
      </dsp:nvSpPr>
      <dsp:spPr>
        <a:xfrm>
          <a:off x="1143201" y="1742021"/>
          <a:ext cx="1342808" cy="1342808"/>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AA7984-75EF-4FF8-8A4F-20F00DAAF6A5}">
      <dsp:nvSpPr>
        <dsp:cNvPr id="0" name=""/>
        <dsp:cNvSpPr/>
      </dsp:nvSpPr>
      <dsp:spPr>
        <a:xfrm>
          <a:off x="1814606" y="1734522"/>
          <a:ext cx="4805282" cy="128196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IN" sz="1300" kern="1200" dirty="0" smtClean="0"/>
            <a:t>Uniform evaluation standards ensure transparency across geographically distributed teams.</a:t>
          </a:r>
          <a:endParaRPr lang="en-US" sz="1300" kern="1200" dirty="0"/>
        </a:p>
      </dsp:txBody>
      <dsp:txXfrm>
        <a:off x="1814606" y="1734522"/>
        <a:ext cx="4805282" cy="554363"/>
      </dsp:txXfrm>
    </dsp:sp>
    <dsp:sp modelId="{452CB79B-DB1A-47B5-8738-3BEEDD0CAF89}">
      <dsp:nvSpPr>
        <dsp:cNvPr id="0" name=""/>
        <dsp:cNvSpPr/>
      </dsp:nvSpPr>
      <dsp:spPr>
        <a:xfrm>
          <a:off x="1524269" y="2322695"/>
          <a:ext cx="580673" cy="580673"/>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A3DC28-15B6-4BDB-B37C-E922A5835A93}">
      <dsp:nvSpPr>
        <dsp:cNvPr id="0" name=""/>
        <dsp:cNvSpPr/>
      </dsp:nvSpPr>
      <dsp:spPr>
        <a:xfrm>
          <a:off x="1814606" y="2301376"/>
          <a:ext cx="4805282" cy="62331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IN" sz="1300" kern="1200" dirty="0" smtClean="0"/>
            <a:t>Digital platforms provide real-time performance tracking and analysis.</a:t>
          </a:r>
          <a:endParaRPr lang="en-IN" sz="1300" kern="1200" dirty="0"/>
        </a:p>
      </dsp:txBody>
      <dsp:txXfrm>
        <a:off x="1814606" y="2301376"/>
        <a:ext cx="4805282" cy="6233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81B3BE-5186-4F66-9D02-E346FEADA18E}">
      <dsp:nvSpPr>
        <dsp:cNvPr id="0" name=""/>
        <dsp:cNvSpPr/>
      </dsp:nvSpPr>
      <dsp:spPr>
        <a:xfrm>
          <a:off x="0" y="0"/>
          <a:ext cx="2554574" cy="2554574"/>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DE9B71-0494-4A35-9422-9583B14B19BB}">
      <dsp:nvSpPr>
        <dsp:cNvPr id="0" name=""/>
        <dsp:cNvSpPr/>
      </dsp:nvSpPr>
      <dsp:spPr>
        <a:xfrm>
          <a:off x="1277287" y="0"/>
          <a:ext cx="4323270" cy="255457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IN" sz="1600" kern="1200" dirty="0" smtClean="0"/>
            <a:t>Uniform evaluation standards ensure transparency across geographically distributed teams.</a:t>
          </a:r>
          <a:endParaRPr lang="en-IN" sz="1600" kern="1200" dirty="0"/>
        </a:p>
      </dsp:txBody>
      <dsp:txXfrm>
        <a:off x="1277287" y="0"/>
        <a:ext cx="4323270" cy="766374"/>
      </dsp:txXfrm>
    </dsp:sp>
    <dsp:sp modelId="{2893931F-872C-4CB1-895A-28ED291B1B84}">
      <dsp:nvSpPr>
        <dsp:cNvPr id="0" name=""/>
        <dsp:cNvSpPr/>
      </dsp:nvSpPr>
      <dsp:spPr>
        <a:xfrm>
          <a:off x="447051" y="766374"/>
          <a:ext cx="1660472" cy="1660472"/>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A97301-3964-442D-971E-0BBC3986D380}">
      <dsp:nvSpPr>
        <dsp:cNvPr id="0" name=""/>
        <dsp:cNvSpPr/>
      </dsp:nvSpPr>
      <dsp:spPr>
        <a:xfrm>
          <a:off x="1277287" y="730840"/>
          <a:ext cx="4323270" cy="173154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IN" sz="1600" kern="1200" dirty="0" smtClean="0"/>
            <a:t>Virtual meeting tools maintain communication and feedback loops.</a:t>
          </a:r>
          <a:endParaRPr lang="en-IN" sz="1600" kern="1200" dirty="0"/>
        </a:p>
      </dsp:txBody>
      <dsp:txXfrm>
        <a:off x="1277287" y="730840"/>
        <a:ext cx="4323270" cy="799172"/>
      </dsp:txXfrm>
    </dsp:sp>
    <dsp:sp modelId="{BF309445-F26C-4E13-9A32-F33CC6BAA223}">
      <dsp:nvSpPr>
        <dsp:cNvPr id="0" name=""/>
        <dsp:cNvSpPr/>
      </dsp:nvSpPr>
      <dsp:spPr>
        <a:xfrm>
          <a:off x="894101" y="1532745"/>
          <a:ext cx="766371" cy="766371"/>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A0CE9F-CE2C-44A5-A0D4-5F0143BF059B}">
      <dsp:nvSpPr>
        <dsp:cNvPr id="0" name=""/>
        <dsp:cNvSpPr/>
      </dsp:nvSpPr>
      <dsp:spPr>
        <a:xfrm>
          <a:off x="1277287" y="1499082"/>
          <a:ext cx="4323270" cy="83369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IN" sz="1600" kern="1200" dirty="0" smtClean="0"/>
            <a:t>AI and analytics enable data-driven decision-making and predictive insights.</a:t>
          </a:r>
          <a:endParaRPr lang="en-IN" sz="1600" kern="1200" dirty="0"/>
        </a:p>
      </dsp:txBody>
      <dsp:txXfrm>
        <a:off x="1277287" y="1499082"/>
        <a:ext cx="4323270" cy="83369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81B3BE-5186-4F66-9D02-E346FEADA18E}">
      <dsp:nvSpPr>
        <dsp:cNvPr id="0" name=""/>
        <dsp:cNvSpPr/>
      </dsp:nvSpPr>
      <dsp:spPr>
        <a:xfrm>
          <a:off x="0" y="0"/>
          <a:ext cx="3599316" cy="3599316"/>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DE9B71-0494-4A35-9422-9583B14B19BB}">
      <dsp:nvSpPr>
        <dsp:cNvPr id="0" name=""/>
        <dsp:cNvSpPr/>
      </dsp:nvSpPr>
      <dsp:spPr>
        <a:xfrm>
          <a:off x="1799658" y="0"/>
          <a:ext cx="7814203" cy="359931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IN" sz="2200" kern="1200"/>
            <a:t>• E-learning saves travel, facility, and instructor costs.</a:t>
          </a:r>
        </a:p>
      </dsp:txBody>
      <dsp:txXfrm>
        <a:off x="1799658" y="0"/>
        <a:ext cx="7814203" cy="764854"/>
      </dsp:txXfrm>
    </dsp:sp>
    <dsp:sp modelId="{2893931F-872C-4CB1-895A-28ED291B1B84}">
      <dsp:nvSpPr>
        <dsp:cNvPr id="0" name=""/>
        <dsp:cNvSpPr/>
      </dsp:nvSpPr>
      <dsp:spPr>
        <a:xfrm>
          <a:off x="472410" y="764854"/>
          <a:ext cx="2654495" cy="2654495"/>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A97301-3964-442D-971E-0BBC3986D380}">
      <dsp:nvSpPr>
        <dsp:cNvPr id="0" name=""/>
        <dsp:cNvSpPr/>
      </dsp:nvSpPr>
      <dsp:spPr>
        <a:xfrm>
          <a:off x="1799658" y="764854"/>
          <a:ext cx="7814203" cy="26544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IN" sz="2200" kern="1200"/>
            <a:t>• Centralized content updating removes the need for printing and distributing materials.</a:t>
          </a:r>
        </a:p>
      </dsp:txBody>
      <dsp:txXfrm>
        <a:off x="1799658" y="764854"/>
        <a:ext cx="7814203" cy="764854"/>
      </dsp:txXfrm>
    </dsp:sp>
    <dsp:sp modelId="{BF309445-F26C-4E13-9A32-F33CC6BAA223}">
      <dsp:nvSpPr>
        <dsp:cNvPr id="0" name=""/>
        <dsp:cNvSpPr/>
      </dsp:nvSpPr>
      <dsp:spPr>
        <a:xfrm>
          <a:off x="944820" y="1529709"/>
          <a:ext cx="1709675" cy="1709675"/>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A0CE9F-CE2C-44A5-A0D4-5F0143BF059B}">
      <dsp:nvSpPr>
        <dsp:cNvPr id="0" name=""/>
        <dsp:cNvSpPr/>
      </dsp:nvSpPr>
      <dsp:spPr>
        <a:xfrm>
          <a:off x="1799658" y="1529709"/>
          <a:ext cx="7814203" cy="170967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IN" sz="2200" kern="1200"/>
            <a:t>• Short delivery eliminates the need for training.</a:t>
          </a:r>
        </a:p>
      </dsp:txBody>
      <dsp:txXfrm>
        <a:off x="1799658" y="1529709"/>
        <a:ext cx="7814203" cy="764854"/>
      </dsp:txXfrm>
    </dsp:sp>
    <dsp:sp modelId="{218B9D1C-501B-43CE-999E-DBCE6302D54B}">
      <dsp:nvSpPr>
        <dsp:cNvPr id="0" name=""/>
        <dsp:cNvSpPr/>
      </dsp:nvSpPr>
      <dsp:spPr>
        <a:xfrm>
          <a:off x="1417230" y="2294563"/>
          <a:ext cx="764854" cy="764854"/>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2F37EF-B2CC-4480-BD2E-1E5281745113}">
      <dsp:nvSpPr>
        <dsp:cNvPr id="0" name=""/>
        <dsp:cNvSpPr/>
      </dsp:nvSpPr>
      <dsp:spPr>
        <a:xfrm>
          <a:off x="1799658" y="2294563"/>
          <a:ext cx="7814203" cy="76485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IN" sz="2200" kern="1200"/>
            <a:t>• Access when needed reduces idle time.</a:t>
          </a:r>
        </a:p>
      </dsp:txBody>
      <dsp:txXfrm>
        <a:off x="1799658" y="2294563"/>
        <a:ext cx="7814203" cy="76485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E3EB76-9AFD-4693-9457-B6287E3102C9}">
      <dsp:nvSpPr>
        <dsp:cNvPr id="0" name=""/>
        <dsp:cNvSpPr/>
      </dsp:nvSpPr>
      <dsp:spPr>
        <a:xfrm>
          <a:off x="0" y="59854"/>
          <a:ext cx="9613860" cy="7776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lvl="0" algn="ctr" defTabSz="1200150">
            <a:lnSpc>
              <a:spcPct val="90000"/>
            </a:lnSpc>
            <a:spcBef>
              <a:spcPct val="0"/>
            </a:spcBef>
            <a:spcAft>
              <a:spcPct val="35000"/>
            </a:spcAft>
          </a:pPr>
          <a:r>
            <a:rPr lang="en-IN" sz="2700" b="1" kern="1200"/>
            <a:t>Company: Amazon</a:t>
          </a:r>
          <a:endParaRPr lang="en-IN" sz="2700" kern="1200"/>
        </a:p>
      </dsp:txBody>
      <dsp:txXfrm>
        <a:off x="0" y="59854"/>
        <a:ext cx="9613860" cy="777600"/>
      </dsp:txXfrm>
    </dsp:sp>
    <dsp:sp modelId="{EA4DCA0A-E772-4AE5-8E9A-7805894B2C93}">
      <dsp:nvSpPr>
        <dsp:cNvPr id="0" name=""/>
        <dsp:cNvSpPr/>
      </dsp:nvSpPr>
      <dsp:spPr>
        <a:xfrm>
          <a:off x="0" y="897309"/>
          <a:ext cx="9613860" cy="311283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ctr" defTabSz="1200150">
            <a:lnSpc>
              <a:spcPct val="90000"/>
            </a:lnSpc>
            <a:spcBef>
              <a:spcPct val="0"/>
            </a:spcBef>
            <a:spcAft>
              <a:spcPct val="15000"/>
            </a:spcAft>
            <a:buChar char="••"/>
          </a:pPr>
          <a:r>
            <a:rPr lang="en-IN" sz="2700" kern="1200" dirty="0"/>
            <a:t>Uses virtual reality (VR) safety training.</a:t>
          </a:r>
        </a:p>
        <a:p>
          <a:pPr marL="228600" lvl="1" indent="-228600" algn="ctr" defTabSz="1200150">
            <a:lnSpc>
              <a:spcPct val="90000"/>
            </a:lnSpc>
            <a:spcBef>
              <a:spcPct val="0"/>
            </a:spcBef>
            <a:spcAft>
              <a:spcPct val="15000"/>
            </a:spcAft>
            <a:buChar char="••"/>
          </a:pPr>
          <a:r>
            <a:rPr lang="en-IN" sz="2700" kern="1200" dirty="0"/>
            <a:t>Practical and practical knowledge without real-life hazards.</a:t>
          </a:r>
        </a:p>
        <a:p>
          <a:pPr marL="228600" lvl="1" indent="-228600" algn="ctr" defTabSz="1200150">
            <a:lnSpc>
              <a:spcPct val="90000"/>
            </a:lnSpc>
            <a:spcBef>
              <a:spcPct val="0"/>
            </a:spcBef>
            <a:spcAft>
              <a:spcPct val="15000"/>
            </a:spcAft>
            <a:buChar char="••"/>
          </a:pPr>
          <a:r>
            <a:rPr lang="en-IN" sz="2700" kern="1200" dirty="0"/>
            <a:t>Enhances retention and speeds up warehouse staff onboarding (Daniel, 2019).</a:t>
          </a:r>
        </a:p>
        <a:p>
          <a:pPr marL="228600" lvl="1" indent="-228600" algn="ctr" defTabSz="1200150">
            <a:lnSpc>
              <a:spcPct val="90000"/>
            </a:lnSpc>
            <a:spcBef>
              <a:spcPct val="0"/>
            </a:spcBef>
            <a:spcAft>
              <a:spcPct val="15000"/>
            </a:spcAft>
            <a:buChar char="••"/>
          </a:pPr>
          <a:r>
            <a:rPr lang="en-IN" sz="2700" kern="1200" dirty="0" smtClean="0"/>
            <a:t>Personalized learning paths and real-time feedback enhance development.</a:t>
          </a:r>
          <a:endParaRPr lang="en-IN" sz="2700" kern="1200" dirty="0"/>
        </a:p>
      </dsp:txBody>
      <dsp:txXfrm>
        <a:off x="0" y="897309"/>
        <a:ext cx="9613860" cy="311283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4B9449-BED0-436D-A496-80557968BB15}">
      <dsp:nvSpPr>
        <dsp:cNvPr id="0" name=""/>
        <dsp:cNvSpPr/>
      </dsp:nvSpPr>
      <dsp:spPr>
        <a:xfrm>
          <a:off x="0" y="0"/>
          <a:ext cx="3599316" cy="3599316"/>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A33EE0-482D-4C34-BAE4-7A8FFD366CB3}">
      <dsp:nvSpPr>
        <dsp:cNvPr id="0" name=""/>
        <dsp:cNvSpPr/>
      </dsp:nvSpPr>
      <dsp:spPr>
        <a:xfrm>
          <a:off x="1799658" y="0"/>
          <a:ext cx="7814203" cy="359931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IN" sz="3600" kern="1200" dirty="0"/>
            <a:t>Company: PwC.</a:t>
          </a:r>
        </a:p>
        <a:p>
          <a:pPr lvl="0" algn="ctr" defTabSz="1600200">
            <a:lnSpc>
              <a:spcPct val="90000"/>
            </a:lnSpc>
            <a:spcBef>
              <a:spcPct val="0"/>
            </a:spcBef>
            <a:spcAft>
              <a:spcPct val="35000"/>
            </a:spcAft>
          </a:pPr>
          <a:r>
            <a:rPr lang="en-IN" sz="3600" kern="1200" dirty="0"/>
            <a:t/>
          </a:r>
          <a:br>
            <a:rPr lang="en-IN" sz="3600" kern="1200" dirty="0"/>
          </a:br>
          <a:r>
            <a:rPr lang="en-IN" sz="3100" kern="1200" dirty="0"/>
            <a:t>• </a:t>
          </a:r>
          <a:r>
            <a:rPr lang="en-IN" sz="2400" kern="1200" dirty="0"/>
            <a:t>Develop gamified digital upskilling platforms.</a:t>
          </a:r>
          <a:br>
            <a:rPr lang="en-IN" sz="2400" kern="1200" dirty="0"/>
          </a:br>
          <a:r>
            <a:rPr lang="en-IN" sz="2400" kern="1200" dirty="0"/>
            <a:t>• Offers fun and interactive learning in digital themes such as data analytics.</a:t>
          </a:r>
          <a:br>
            <a:rPr lang="en-IN" sz="2400" kern="1200" dirty="0"/>
          </a:br>
          <a:r>
            <a:rPr lang="en-IN" sz="2400" kern="1200" dirty="0"/>
            <a:t>• Enhances learner drive and </a:t>
          </a:r>
          <a:r>
            <a:rPr lang="en-IN" sz="2400" kern="1200" dirty="0" smtClean="0"/>
            <a:t>competency.</a:t>
          </a:r>
        </a:p>
        <a:p>
          <a:pPr lvl="0" algn="ctr" defTabSz="1600200">
            <a:lnSpc>
              <a:spcPct val="90000"/>
            </a:lnSpc>
            <a:spcBef>
              <a:spcPct val="0"/>
            </a:spcBef>
            <a:spcAft>
              <a:spcPct val="35000"/>
            </a:spcAft>
          </a:pPr>
          <a:r>
            <a:rPr lang="en-IN" sz="2400" kern="1200" dirty="0" smtClean="0"/>
            <a:t>•Tools like simulations and </a:t>
          </a:r>
          <a:r>
            <a:rPr lang="en-IN" sz="2400" kern="1200" dirty="0" err="1" smtClean="0"/>
            <a:t>microlearning</a:t>
          </a:r>
          <a:r>
            <a:rPr lang="en-IN" sz="2400" kern="1200" dirty="0" smtClean="0"/>
            <a:t> modules provide practical, on-demand training.</a:t>
          </a:r>
          <a:r>
            <a:rPr lang="en-IN" sz="2400" kern="1200" dirty="0"/>
            <a:t/>
          </a:r>
          <a:br>
            <a:rPr lang="en-IN" sz="2400" kern="1200" dirty="0"/>
          </a:br>
          <a:endParaRPr lang="en-IN" sz="3100" kern="1200" dirty="0"/>
        </a:p>
      </dsp:txBody>
      <dsp:txXfrm>
        <a:off x="1799658" y="0"/>
        <a:ext cx="7814203" cy="359931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113836-4F43-482D-92AD-CC9C0F0DC7D6}">
      <dsp:nvSpPr>
        <dsp:cNvPr id="0" name=""/>
        <dsp:cNvSpPr/>
      </dsp:nvSpPr>
      <dsp:spPr>
        <a:xfrm>
          <a:off x="0" y="46683"/>
          <a:ext cx="9613860" cy="10080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142240" rIns="248920" bIns="142240" numCol="1" spcCol="1270" anchor="ctr" anchorCtr="0">
          <a:noAutofit/>
        </a:bodyPr>
        <a:lstStyle/>
        <a:p>
          <a:pPr lvl="0" algn="ctr" defTabSz="1555750">
            <a:lnSpc>
              <a:spcPct val="90000"/>
            </a:lnSpc>
            <a:spcBef>
              <a:spcPct val="0"/>
            </a:spcBef>
            <a:spcAft>
              <a:spcPct val="35000"/>
            </a:spcAft>
          </a:pPr>
          <a:r>
            <a:rPr lang="en-IN" sz="3500" kern="1200" dirty="0"/>
            <a:t>Company: Visa</a:t>
          </a:r>
        </a:p>
      </dsp:txBody>
      <dsp:txXfrm>
        <a:off x="0" y="46683"/>
        <a:ext cx="9613860" cy="1008000"/>
      </dsp:txXfrm>
    </dsp:sp>
    <dsp:sp modelId="{5C1167A7-F580-4E95-8462-8D838DCB4EC9}">
      <dsp:nvSpPr>
        <dsp:cNvPr id="0" name=""/>
        <dsp:cNvSpPr/>
      </dsp:nvSpPr>
      <dsp:spPr>
        <a:xfrm>
          <a:off x="0" y="1054683"/>
          <a:ext cx="9613860" cy="249794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6690" tIns="186690" rIns="248920" bIns="280035" numCol="1" spcCol="1270" anchor="t" anchorCtr="0">
          <a:noAutofit/>
        </a:bodyPr>
        <a:lstStyle/>
        <a:p>
          <a:pPr marL="285750" lvl="1" indent="-285750" algn="ctr" defTabSz="1555750">
            <a:lnSpc>
              <a:spcPct val="90000"/>
            </a:lnSpc>
            <a:spcBef>
              <a:spcPct val="0"/>
            </a:spcBef>
            <a:spcAft>
              <a:spcPct val="15000"/>
            </a:spcAft>
            <a:buChar char="••"/>
          </a:pPr>
          <a:r>
            <a:rPr lang="en-IN" sz="3500" kern="1200" dirty="0"/>
            <a:t>Uses the mobile app for sales training.</a:t>
          </a:r>
        </a:p>
        <a:p>
          <a:pPr marL="285750" lvl="1" indent="-285750" algn="ctr" defTabSz="1555750">
            <a:lnSpc>
              <a:spcPct val="90000"/>
            </a:lnSpc>
            <a:spcBef>
              <a:spcPct val="0"/>
            </a:spcBef>
            <a:spcAft>
              <a:spcPct val="15000"/>
            </a:spcAft>
            <a:buChar char="••"/>
          </a:pPr>
          <a:r>
            <a:rPr lang="en-IN" sz="3500" kern="1200" dirty="0"/>
            <a:t>Provides, on-the-spot training and product information.</a:t>
          </a:r>
        </a:p>
        <a:p>
          <a:pPr marL="285750" lvl="1" indent="-285750" algn="ctr" defTabSz="1555750">
            <a:lnSpc>
              <a:spcPct val="90000"/>
            </a:lnSpc>
            <a:spcBef>
              <a:spcPct val="0"/>
            </a:spcBef>
            <a:spcAft>
              <a:spcPct val="15000"/>
            </a:spcAft>
            <a:buChar char="••"/>
          </a:pPr>
          <a:r>
            <a:rPr lang="en-IN" sz="3500" kern="1200" dirty="0"/>
            <a:t>Enhances sales readiness and performance.</a:t>
          </a:r>
        </a:p>
      </dsp:txBody>
      <dsp:txXfrm>
        <a:off x="0" y="1054683"/>
        <a:ext cx="9613860" cy="249794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4FF2A7-2573-4D64-A7BA-12CCECBA6AD4}">
      <dsp:nvSpPr>
        <dsp:cNvPr id="0" name=""/>
        <dsp:cNvSpPr/>
      </dsp:nvSpPr>
      <dsp:spPr>
        <a:xfrm rot="5400000">
          <a:off x="5099105" y="-1276777"/>
          <a:ext cx="2876640" cy="6152871"/>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ctr" defTabSz="1066800">
            <a:lnSpc>
              <a:spcPct val="90000"/>
            </a:lnSpc>
            <a:spcBef>
              <a:spcPct val="0"/>
            </a:spcBef>
            <a:spcAft>
              <a:spcPct val="15000"/>
            </a:spcAft>
            <a:buChar char="••"/>
          </a:pPr>
          <a:r>
            <a:rPr lang="en-IN" sz="2400" kern="1200" dirty="0"/>
            <a:t>Conducts online soft skills training.</a:t>
          </a:r>
        </a:p>
        <a:p>
          <a:pPr marL="228600" lvl="1" indent="-228600" algn="ctr" defTabSz="1066800">
            <a:lnSpc>
              <a:spcPct val="90000"/>
            </a:lnSpc>
            <a:spcBef>
              <a:spcPct val="0"/>
            </a:spcBef>
            <a:spcAft>
              <a:spcPct val="15000"/>
            </a:spcAft>
            <a:buChar char="••"/>
          </a:pPr>
          <a:r>
            <a:rPr lang="en-IN" sz="2400" kern="1200" dirty="0"/>
            <a:t>Offers interactive role-play and skill rehearsal.</a:t>
          </a:r>
        </a:p>
        <a:p>
          <a:pPr marL="228600" lvl="1" indent="-228600" algn="ctr" defTabSz="1066800">
            <a:lnSpc>
              <a:spcPct val="90000"/>
            </a:lnSpc>
            <a:spcBef>
              <a:spcPct val="0"/>
            </a:spcBef>
            <a:spcAft>
              <a:spcPct val="15000"/>
            </a:spcAft>
            <a:buChar char="••"/>
          </a:pPr>
          <a:r>
            <a:rPr lang="en-IN" sz="2400" kern="1200" dirty="0"/>
            <a:t>Improves communication and leadership skills (Lin et al.,2021).</a:t>
          </a:r>
        </a:p>
        <a:p>
          <a:pPr marL="228600" lvl="1" indent="-228600" algn="ctr" defTabSz="1066800">
            <a:lnSpc>
              <a:spcPct val="90000"/>
            </a:lnSpc>
            <a:spcBef>
              <a:spcPct val="0"/>
            </a:spcBef>
            <a:spcAft>
              <a:spcPct val="15000"/>
            </a:spcAft>
            <a:buChar char="••"/>
          </a:pPr>
          <a:r>
            <a:rPr lang="en-IN" sz="2400" kern="1200" dirty="0" smtClean="0"/>
            <a:t>Flexibility and autonomy in performance management improve job satisfaction.</a:t>
          </a:r>
          <a:endParaRPr lang="en-IN" sz="2400" kern="1200" dirty="0"/>
        </a:p>
      </dsp:txBody>
      <dsp:txXfrm rot="-5400000">
        <a:off x="3460990" y="501764"/>
        <a:ext cx="6012445" cy="2595788"/>
      </dsp:txXfrm>
    </dsp:sp>
    <dsp:sp modelId="{020BDE84-00B2-4F4D-BC32-41E5FF513D41}">
      <dsp:nvSpPr>
        <dsp:cNvPr id="0" name=""/>
        <dsp:cNvSpPr/>
      </dsp:nvSpPr>
      <dsp:spPr>
        <a:xfrm>
          <a:off x="0" y="1757"/>
          <a:ext cx="3460989" cy="359580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lvl="0" algn="ctr" defTabSz="1422400">
            <a:lnSpc>
              <a:spcPct val="90000"/>
            </a:lnSpc>
            <a:spcBef>
              <a:spcPct val="0"/>
            </a:spcBef>
            <a:spcAft>
              <a:spcPct val="35000"/>
            </a:spcAft>
          </a:pPr>
          <a:r>
            <a:rPr lang="en-IN" sz="3200" kern="1200" dirty="0"/>
            <a:t>Company: Walmart</a:t>
          </a:r>
        </a:p>
      </dsp:txBody>
      <dsp:txXfrm>
        <a:off x="168952" y="170709"/>
        <a:ext cx="3123085" cy="325789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F6BCE-BD96-4DBE-B231-AA1218BF45D0}">
      <dsp:nvSpPr>
        <dsp:cNvPr id="0" name=""/>
        <dsp:cNvSpPr/>
      </dsp:nvSpPr>
      <dsp:spPr>
        <a:xfrm>
          <a:off x="4806930" y="1504535"/>
          <a:ext cx="3400938" cy="590245"/>
        </a:xfrm>
        <a:custGeom>
          <a:avLst/>
          <a:gdLst/>
          <a:ahLst/>
          <a:cxnLst/>
          <a:rect l="0" t="0" r="0" b="0"/>
          <a:pathLst>
            <a:path>
              <a:moveTo>
                <a:pt x="0" y="0"/>
              </a:moveTo>
              <a:lnTo>
                <a:pt x="0" y="295122"/>
              </a:lnTo>
              <a:lnTo>
                <a:pt x="3400938" y="295122"/>
              </a:lnTo>
              <a:lnTo>
                <a:pt x="3400938" y="590245"/>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223541C-26D3-47B1-9F0D-36EC1D99E33A}">
      <dsp:nvSpPr>
        <dsp:cNvPr id="0" name=""/>
        <dsp:cNvSpPr/>
      </dsp:nvSpPr>
      <dsp:spPr>
        <a:xfrm>
          <a:off x="4761210" y="1504535"/>
          <a:ext cx="91440" cy="590245"/>
        </a:xfrm>
        <a:custGeom>
          <a:avLst/>
          <a:gdLst/>
          <a:ahLst/>
          <a:cxnLst/>
          <a:rect l="0" t="0" r="0" b="0"/>
          <a:pathLst>
            <a:path>
              <a:moveTo>
                <a:pt x="45720" y="0"/>
              </a:moveTo>
              <a:lnTo>
                <a:pt x="45720" y="590245"/>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8F48FB0-C5FE-4719-9106-F3E7A60B6660}">
      <dsp:nvSpPr>
        <dsp:cNvPr id="0" name=""/>
        <dsp:cNvSpPr/>
      </dsp:nvSpPr>
      <dsp:spPr>
        <a:xfrm>
          <a:off x="1405991" y="1504535"/>
          <a:ext cx="3400938" cy="590245"/>
        </a:xfrm>
        <a:custGeom>
          <a:avLst/>
          <a:gdLst/>
          <a:ahLst/>
          <a:cxnLst/>
          <a:rect l="0" t="0" r="0" b="0"/>
          <a:pathLst>
            <a:path>
              <a:moveTo>
                <a:pt x="3400938" y="0"/>
              </a:moveTo>
              <a:lnTo>
                <a:pt x="3400938" y="295122"/>
              </a:lnTo>
              <a:lnTo>
                <a:pt x="0" y="295122"/>
              </a:lnTo>
              <a:lnTo>
                <a:pt x="0" y="590245"/>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40DFB94-480E-47F0-84AB-49A7259BD7EB}">
      <dsp:nvSpPr>
        <dsp:cNvPr id="0" name=""/>
        <dsp:cNvSpPr/>
      </dsp:nvSpPr>
      <dsp:spPr>
        <a:xfrm>
          <a:off x="3401583" y="99188"/>
          <a:ext cx="2810693" cy="14053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lvl="0" algn="ctr" defTabSz="1111250">
            <a:lnSpc>
              <a:spcPct val="90000"/>
            </a:lnSpc>
            <a:spcBef>
              <a:spcPct val="0"/>
            </a:spcBef>
            <a:spcAft>
              <a:spcPct val="35000"/>
            </a:spcAft>
          </a:pPr>
          <a:r>
            <a:rPr lang="en-IN" sz="2500" kern="1200"/>
            <a:t>Company: IBM.</a:t>
          </a:r>
        </a:p>
      </dsp:txBody>
      <dsp:txXfrm>
        <a:off x="3401583" y="99188"/>
        <a:ext cx="2810693" cy="1405346"/>
      </dsp:txXfrm>
    </dsp:sp>
    <dsp:sp modelId="{330118E3-658F-4E98-8AB6-8E6733AECD5D}">
      <dsp:nvSpPr>
        <dsp:cNvPr id="0" name=""/>
        <dsp:cNvSpPr/>
      </dsp:nvSpPr>
      <dsp:spPr>
        <a:xfrm>
          <a:off x="645" y="2094780"/>
          <a:ext cx="2810693" cy="14053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lvl="0" algn="ctr" defTabSz="1111250">
            <a:lnSpc>
              <a:spcPct val="90000"/>
            </a:lnSpc>
            <a:spcBef>
              <a:spcPct val="0"/>
            </a:spcBef>
            <a:spcAft>
              <a:spcPct val="35000"/>
            </a:spcAft>
          </a:pPr>
          <a:r>
            <a:rPr lang="en-IN" sz="2500" kern="1200"/>
            <a:t>Is a provider of AI-driven individualized learning platform.</a:t>
          </a:r>
        </a:p>
      </dsp:txBody>
      <dsp:txXfrm>
        <a:off x="645" y="2094780"/>
        <a:ext cx="2810693" cy="1405346"/>
      </dsp:txXfrm>
    </dsp:sp>
    <dsp:sp modelId="{70FADE16-8C2F-4807-9FF7-9E9E30DE4FCB}">
      <dsp:nvSpPr>
        <dsp:cNvPr id="0" name=""/>
        <dsp:cNvSpPr/>
      </dsp:nvSpPr>
      <dsp:spPr>
        <a:xfrm>
          <a:off x="3401583" y="2094780"/>
          <a:ext cx="2810693" cy="14053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lvl="0" algn="ctr" defTabSz="1111250">
            <a:lnSpc>
              <a:spcPct val="90000"/>
            </a:lnSpc>
            <a:spcBef>
              <a:spcPct val="0"/>
            </a:spcBef>
            <a:spcAft>
              <a:spcPct val="35000"/>
            </a:spcAft>
          </a:pPr>
          <a:r>
            <a:rPr lang="en-IN" sz="2500" kern="1200"/>
            <a:t>Tailors training by role, competency, and performance.</a:t>
          </a:r>
        </a:p>
      </dsp:txBody>
      <dsp:txXfrm>
        <a:off x="3401583" y="2094780"/>
        <a:ext cx="2810693" cy="1405346"/>
      </dsp:txXfrm>
    </dsp:sp>
    <dsp:sp modelId="{A2F4FC0D-B343-462C-8552-3313C7582043}">
      <dsp:nvSpPr>
        <dsp:cNvPr id="0" name=""/>
        <dsp:cNvSpPr/>
      </dsp:nvSpPr>
      <dsp:spPr>
        <a:xfrm>
          <a:off x="6802522" y="2094780"/>
          <a:ext cx="2810693" cy="14053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lvl="0" algn="ctr" defTabSz="1111250">
            <a:lnSpc>
              <a:spcPct val="90000"/>
            </a:lnSpc>
            <a:spcBef>
              <a:spcPct val="0"/>
            </a:spcBef>
            <a:spcAft>
              <a:spcPct val="35000"/>
            </a:spcAft>
          </a:pPr>
          <a:r>
            <a:rPr lang="en-IN" sz="2500" kern="1200"/>
            <a:t>Obtains substantial cost savings and increases in productivity.</a:t>
          </a:r>
        </a:p>
      </dsp:txBody>
      <dsp:txXfrm>
        <a:off x="6802522" y="2094780"/>
        <a:ext cx="2810693" cy="140534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E6C195-9777-4483-A664-71E828CB4A40}">
      <dsp:nvSpPr>
        <dsp:cNvPr id="0" name=""/>
        <dsp:cNvSpPr/>
      </dsp:nvSpPr>
      <dsp:spPr>
        <a:xfrm rot="10800000">
          <a:off x="2623288" y="149968"/>
          <a:ext cx="6857513" cy="3467962"/>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9734" tIns="118110" rIns="220472" bIns="118110" numCol="1" spcCol="1270" anchor="t" anchorCtr="0">
          <a:noAutofit/>
        </a:bodyPr>
        <a:lstStyle/>
        <a:p>
          <a:pPr lvl="0" algn="ctr" defTabSz="1377950">
            <a:lnSpc>
              <a:spcPct val="90000"/>
            </a:lnSpc>
            <a:spcBef>
              <a:spcPct val="0"/>
            </a:spcBef>
            <a:spcAft>
              <a:spcPct val="35000"/>
            </a:spcAft>
          </a:pPr>
          <a:r>
            <a:rPr lang="en-IN" sz="3100" kern="1200" dirty="0">
              <a:solidFill>
                <a:schemeClr val="bg1"/>
              </a:solidFill>
            </a:rPr>
            <a:t>Company: Siemens</a:t>
          </a:r>
        </a:p>
        <a:p>
          <a:pPr marL="228600" lvl="1" indent="-228600" algn="ctr" defTabSz="1066800">
            <a:lnSpc>
              <a:spcPct val="90000"/>
            </a:lnSpc>
            <a:spcBef>
              <a:spcPct val="0"/>
            </a:spcBef>
            <a:spcAft>
              <a:spcPct val="15000"/>
            </a:spcAft>
            <a:buChar char="••"/>
          </a:pPr>
          <a:r>
            <a:rPr lang="en-IN" sz="2400" kern="1200" dirty="0"/>
            <a:t>Uses augmented reality (AR) in complex manufacturing training.</a:t>
          </a:r>
        </a:p>
        <a:p>
          <a:pPr marL="228600" lvl="1" indent="-228600" algn="ctr" defTabSz="1066800">
            <a:lnSpc>
              <a:spcPct val="90000"/>
            </a:lnSpc>
            <a:spcBef>
              <a:spcPct val="0"/>
            </a:spcBef>
            <a:spcAft>
              <a:spcPct val="15000"/>
            </a:spcAft>
            <a:buChar char="••"/>
          </a:pPr>
          <a:r>
            <a:rPr lang="en-IN" sz="2400" kern="1200" dirty="0"/>
            <a:t>Gives quick, safe training on costly machinery (Ifenthaler et al., 2019).</a:t>
          </a:r>
        </a:p>
        <a:p>
          <a:pPr marL="228600" lvl="1" indent="-228600" algn="ctr" defTabSz="1066800">
            <a:lnSpc>
              <a:spcPct val="90000"/>
            </a:lnSpc>
            <a:spcBef>
              <a:spcPct val="0"/>
            </a:spcBef>
            <a:spcAft>
              <a:spcPct val="15000"/>
            </a:spcAft>
            <a:buChar char="••"/>
          </a:pPr>
          <a:r>
            <a:rPr lang="en-IN" sz="2400" kern="1200" dirty="0"/>
            <a:t>Cuts down on training costs and increases quality.</a:t>
          </a:r>
        </a:p>
      </dsp:txBody>
      <dsp:txXfrm rot="10800000">
        <a:off x="3490278" y="149968"/>
        <a:ext cx="5990523" cy="3467962"/>
      </dsp:txXfrm>
    </dsp:sp>
    <dsp:sp modelId="{0DF9CF37-6A04-49A3-A74C-AFC842BC99D4}">
      <dsp:nvSpPr>
        <dsp:cNvPr id="0" name=""/>
        <dsp:cNvSpPr/>
      </dsp:nvSpPr>
      <dsp:spPr>
        <a:xfrm>
          <a:off x="874429" y="149448"/>
          <a:ext cx="3469002" cy="3469002"/>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F5D893-F17E-4EB3-8495-6FFB9EB9CF03}">
      <dsp:nvSpPr>
        <dsp:cNvPr id="0" name=""/>
        <dsp:cNvSpPr/>
      </dsp:nvSpPr>
      <dsp:spPr>
        <a:xfrm>
          <a:off x="0" y="104912"/>
          <a:ext cx="9613860" cy="748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lvl="0" algn="ctr" defTabSz="1155700">
            <a:lnSpc>
              <a:spcPct val="90000"/>
            </a:lnSpc>
            <a:spcBef>
              <a:spcPct val="0"/>
            </a:spcBef>
            <a:spcAft>
              <a:spcPct val="35000"/>
            </a:spcAft>
          </a:pPr>
          <a:r>
            <a:rPr lang="en-IN" sz="2600" kern="1200" dirty="0"/>
            <a:t>Company: McDonald's</a:t>
          </a:r>
        </a:p>
      </dsp:txBody>
      <dsp:txXfrm>
        <a:off x="0" y="104912"/>
        <a:ext cx="9613860" cy="748800"/>
      </dsp:txXfrm>
    </dsp:sp>
    <dsp:sp modelId="{4E6BFBB8-8BDF-400D-99C3-55EA2151308B}">
      <dsp:nvSpPr>
        <dsp:cNvPr id="0" name=""/>
        <dsp:cNvSpPr/>
      </dsp:nvSpPr>
      <dsp:spPr>
        <a:xfrm>
          <a:off x="0" y="853712"/>
          <a:ext cx="9613860" cy="264069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8684" tIns="138684" rIns="184912" bIns="208026" numCol="1" spcCol="1270" anchor="t" anchorCtr="0">
          <a:noAutofit/>
        </a:bodyPr>
        <a:lstStyle/>
        <a:p>
          <a:pPr marL="228600" lvl="1" indent="-228600" algn="ctr" defTabSz="1155700">
            <a:lnSpc>
              <a:spcPct val="90000"/>
            </a:lnSpc>
            <a:spcBef>
              <a:spcPct val="0"/>
            </a:spcBef>
            <a:spcAft>
              <a:spcPct val="15000"/>
            </a:spcAft>
            <a:buChar char="••"/>
          </a:pPr>
          <a:r>
            <a:rPr lang="en-IN" sz="2600" kern="1200" dirty="0"/>
            <a:t>Introduces gamified learning simulations for store processes.</a:t>
          </a:r>
        </a:p>
        <a:p>
          <a:pPr marL="228600" lvl="1" indent="-228600" algn="ctr" defTabSz="1155700">
            <a:lnSpc>
              <a:spcPct val="90000"/>
            </a:lnSpc>
            <a:spcBef>
              <a:spcPct val="0"/>
            </a:spcBef>
            <a:spcAft>
              <a:spcPct val="15000"/>
            </a:spcAft>
            <a:buChar char="••"/>
          </a:pPr>
          <a:r>
            <a:rPr lang="en-IN" sz="2600" kern="1200" dirty="0"/>
            <a:t>Provides highly engaging, global training on demand.</a:t>
          </a:r>
        </a:p>
        <a:p>
          <a:pPr marL="228600" lvl="1" indent="-228600" algn="ctr" defTabSz="1155700">
            <a:lnSpc>
              <a:spcPct val="90000"/>
            </a:lnSpc>
            <a:spcBef>
              <a:spcPct val="0"/>
            </a:spcBef>
            <a:spcAft>
              <a:spcPct val="15000"/>
            </a:spcAft>
            <a:buChar char="••"/>
          </a:pPr>
          <a:r>
            <a:rPr lang="en-IN" sz="2600" kern="1200" dirty="0"/>
            <a:t>Improves operational efficiency and minimizes mistakes (Dubey et al., 2020).</a:t>
          </a:r>
        </a:p>
        <a:p>
          <a:pPr marL="228600" lvl="1" indent="-228600" algn="ctr" defTabSz="1155700">
            <a:lnSpc>
              <a:spcPct val="90000"/>
            </a:lnSpc>
            <a:spcBef>
              <a:spcPct val="0"/>
            </a:spcBef>
            <a:spcAft>
              <a:spcPct val="15000"/>
            </a:spcAft>
            <a:buChar char="••"/>
          </a:pPr>
          <a:r>
            <a:rPr lang="en-IN" sz="2600" kern="1200" dirty="0" smtClean="0"/>
            <a:t>Analytics dashboards identify trends and potential issues early.</a:t>
          </a:r>
          <a:endParaRPr lang="en-IN" sz="2600" kern="1200" dirty="0"/>
        </a:p>
      </dsp:txBody>
      <dsp:txXfrm>
        <a:off x="0" y="853712"/>
        <a:ext cx="9613860" cy="264069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33EE7B-711C-4C44-A5DD-B3724ED1521D}">
      <dsp:nvSpPr>
        <dsp:cNvPr id="0" name=""/>
        <dsp:cNvSpPr/>
      </dsp:nvSpPr>
      <dsp:spPr>
        <a:xfrm>
          <a:off x="0" y="0"/>
          <a:ext cx="3599316" cy="3599316"/>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8EEBBF-B341-4CE0-B0C7-4F632F1DDC4D}">
      <dsp:nvSpPr>
        <dsp:cNvPr id="0" name=""/>
        <dsp:cNvSpPr/>
      </dsp:nvSpPr>
      <dsp:spPr>
        <a:xfrm>
          <a:off x="1799658" y="0"/>
          <a:ext cx="7814203" cy="359931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IN" sz="3200" kern="1200" dirty="0"/>
            <a:t>Company:</a:t>
          </a:r>
          <a:r>
            <a:rPr lang="en-IN" sz="5200" kern="1200" dirty="0"/>
            <a:t> Deloitte</a:t>
          </a:r>
        </a:p>
      </dsp:txBody>
      <dsp:txXfrm>
        <a:off x="1799658" y="0"/>
        <a:ext cx="3907101" cy="3599316"/>
      </dsp:txXfrm>
    </dsp:sp>
    <dsp:sp modelId="{5E6B3BBD-BF0E-43C6-A73B-D0C79B57BF3B}">
      <dsp:nvSpPr>
        <dsp:cNvPr id="0" name=""/>
        <dsp:cNvSpPr/>
      </dsp:nvSpPr>
      <dsp:spPr>
        <a:xfrm>
          <a:off x="5706759" y="0"/>
          <a:ext cx="3907101" cy="3599316"/>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889000">
            <a:lnSpc>
              <a:spcPct val="90000"/>
            </a:lnSpc>
            <a:spcBef>
              <a:spcPct val="0"/>
            </a:spcBef>
            <a:spcAft>
              <a:spcPct val="15000"/>
            </a:spcAft>
            <a:buChar char="••"/>
          </a:pPr>
          <a:r>
            <a:rPr lang="en-IN" sz="2000" kern="1200" dirty="0"/>
            <a:t>Imables is an integrated learning experience platform.</a:t>
          </a:r>
        </a:p>
        <a:p>
          <a:pPr marL="228600" lvl="1" indent="-228600" algn="l" defTabSz="889000">
            <a:lnSpc>
              <a:spcPct val="90000"/>
            </a:lnSpc>
            <a:spcBef>
              <a:spcPct val="0"/>
            </a:spcBef>
            <a:spcAft>
              <a:spcPct val="15000"/>
            </a:spcAft>
            <a:buChar char="••"/>
          </a:pPr>
          <a:r>
            <a:rPr lang="en-IN" sz="2000" kern="1200" dirty="0"/>
            <a:t>Gives general availability of learning materials and information (Frederiksen et al., 2020).</a:t>
          </a:r>
        </a:p>
        <a:p>
          <a:pPr marL="228600" lvl="1" indent="-228600" algn="l" defTabSz="889000">
            <a:lnSpc>
              <a:spcPct val="90000"/>
            </a:lnSpc>
            <a:spcBef>
              <a:spcPct val="0"/>
            </a:spcBef>
            <a:spcAft>
              <a:spcPct val="15000"/>
            </a:spcAft>
            <a:buChar char="••"/>
          </a:pPr>
          <a:r>
            <a:rPr lang="en-IN" sz="2000" kern="1200" dirty="0"/>
            <a:t>Employee skill and talent retention improvement.</a:t>
          </a:r>
        </a:p>
        <a:p>
          <a:pPr marL="228600" lvl="1" indent="-228600" algn="l" defTabSz="889000">
            <a:lnSpc>
              <a:spcPct val="90000"/>
            </a:lnSpc>
            <a:spcBef>
              <a:spcPct val="0"/>
            </a:spcBef>
            <a:spcAft>
              <a:spcPct val="15000"/>
            </a:spcAft>
            <a:buChar char="••"/>
          </a:pPr>
          <a:r>
            <a:rPr lang="en-IN" sz="2000" kern="1200" dirty="0" smtClean="0"/>
            <a:t>Enhanced performance tracking leads to improved operational efficiency.</a:t>
          </a:r>
          <a:endParaRPr lang="en-IN" sz="2000" kern="1200" dirty="0"/>
        </a:p>
      </dsp:txBody>
      <dsp:txXfrm>
        <a:off x="5706759" y="0"/>
        <a:ext cx="3907101" cy="359931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60575A-D2A3-4F89-8D5A-0412F4BCD9E9}">
      <dsp:nvSpPr>
        <dsp:cNvPr id="0" name=""/>
        <dsp:cNvSpPr/>
      </dsp:nvSpPr>
      <dsp:spPr>
        <a:xfrm>
          <a:off x="0" y="0"/>
          <a:ext cx="3599316" cy="3599316"/>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071CD4-9840-4F14-9F6B-4F9D5CE9FB04}">
      <dsp:nvSpPr>
        <dsp:cNvPr id="0" name=""/>
        <dsp:cNvSpPr/>
      </dsp:nvSpPr>
      <dsp:spPr>
        <a:xfrm>
          <a:off x="1799658" y="0"/>
          <a:ext cx="7814203" cy="359931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IN" sz="2000" kern="1200" dirty="0" smtClean="0"/>
            <a:t>• Establish clear policies on data collection and usage.</a:t>
          </a:r>
          <a:endParaRPr lang="en-US" sz="2000" kern="1200" dirty="0" smtClean="0"/>
        </a:p>
        <a:p>
          <a:pPr lvl="0" algn="ctr" defTabSz="889000">
            <a:lnSpc>
              <a:spcPct val="90000"/>
            </a:lnSpc>
            <a:spcBef>
              <a:spcPct val="0"/>
            </a:spcBef>
            <a:spcAft>
              <a:spcPct val="35000"/>
            </a:spcAft>
          </a:pPr>
          <a:r>
            <a:rPr lang="en-IN" sz="2000" kern="1200" dirty="0" smtClean="0"/>
            <a:t>• Avoid creating a "surveillance culture"; focus on development.</a:t>
          </a:r>
          <a:endParaRPr lang="en-US" sz="2000" kern="1200" dirty="0" smtClean="0"/>
        </a:p>
        <a:p>
          <a:pPr lvl="0" algn="ctr" defTabSz="889000">
            <a:lnSpc>
              <a:spcPct val="90000"/>
            </a:lnSpc>
            <a:spcBef>
              <a:spcPct val="0"/>
            </a:spcBef>
            <a:spcAft>
              <a:spcPct val="35000"/>
            </a:spcAft>
          </a:pPr>
          <a:r>
            <a:rPr lang="en-IN" sz="2000" kern="1200" dirty="0" smtClean="0"/>
            <a:t>• Maintain transparency to build trust and engagement.</a:t>
          </a:r>
          <a:endParaRPr lang="en-IN" sz="2000" kern="1200" dirty="0"/>
        </a:p>
      </dsp:txBody>
      <dsp:txXfrm>
        <a:off x="1799658" y="0"/>
        <a:ext cx="7814203" cy="359931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77440F-19ED-4A85-A238-1D38A6D44CBC}">
      <dsp:nvSpPr>
        <dsp:cNvPr id="0" name=""/>
        <dsp:cNvSpPr/>
      </dsp:nvSpPr>
      <dsp:spPr>
        <a:xfrm>
          <a:off x="785" y="936632"/>
          <a:ext cx="1701793" cy="21458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IN" sz="1800" kern="1200" dirty="0"/>
            <a:t>Technology is an excellent instrument for learning and development.</a:t>
          </a:r>
        </a:p>
      </dsp:txBody>
      <dsp:txXfrm>
        <a:off x="50629" y="986476"/>
        <a:ext cx="1602105" cy="2046150"/>
      </dsp:txXfrm>
    </dsp:sp>
    <dsp:sp modelId="{F4FCC6BB-D14B-4C7A-8C88-D355F998D11D}">
      <dsp:nvSpPr>
        <dsp:cNvPr id="0" name=""/>
        <dsp:cNvSpPr/>
      </dsp:nvSpPr>
      <dsp:spPr>
        <a:xfrm>
          <a:off x="2060217" y="1566078"/>
          <a:ext cx="758196" cy="8869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IN" sz="1400" kern="1200"/>
        </a:p>
      </dsp:txBody>
      <dsp:txXfrm>
        <a:off x="2060217" y="1743467"/>
        <a:ext cx="530737" cy="532168"/>
      </dsp:txXfrm>
    </dsp:sp>
    <dsp:sp modelId="{E3879BDA-6961-4105-A0F2-D8DB65E78088}">
      <dsp:nvSpPr>
        <dsp:cNvPr id="0" name=""/>
        <dsp:cNvSpPr/>
      </dsp:nvSpPr>
      <dsp:spPr>
        <a:xfrm>
          <a:off x="3133137" y="936632"/>
          <a:ext cx="1564352" cy="21458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IN" sz="1800" kern="1200" dirty="0"/>
            <a:t>• It has quite a few benefits for workers and employers.</a:t>
          </a:r>
        </a:p>
      </dsp:txBody>
      <dsp:txXfrm>
        <a:off x="3178955" y="982450"/>
        <a:ext cx="1472716" cy="2054202"/>
      </dsp:txXfrm>
    </dsp:sp>
    <dsp:sp modelId="{BD6D19B9-E7B3-41F1-8424-18E43C8EE118}">
      <dsp:nvSpPr>
        <dsp:cNvPr id="0" name=""/>
        <dsp:cNvSpPr/>
      </dsp:nvSpPr>
      <dsp:spPr>
        <a:xfrm>
          <a:off x="5055129" y="1566078"/>
          <a:ext cx="758196" cy="8869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IN" sz="1400" kern="1200"/>
        </a:p>
      </dsp:txBody>
      <dsp:txXfrm>
        <a:off x="5055129" y="1743467"/>
        <a:ext cx="530737" cy="532168"/>
      </dsp:txXfrm>
    </dsp:sp>
    <dsp:sp modelId="{D0B64232-D499-4387-B36D-603481D862A4}">
      <dsp:nvSpPr>
        <dsp:cNvPr id="0" name=""/>
        <dsp:cNvSpPr/>
      </dsp:nvSpPr>
      <dsp:spPr>
        <a:xfrm>
          <a:off x="6128048" y="936632"/>
          <a:ext cx="1688095" cy="21458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IN" sz="1800" kern="1200" dirty="0"/>
            <a:t>• Choosing the proper technologies is of extremely high importance.</a:t>
          </a:r>
        </a:p>
      </dsp:txBody>
      <dsp:txXfrm>
        <a:off x="6177491" y="986075"/>
        <a:ext cx="1589209" cy="2046952"/>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4C0D8C-011C-473A-B7CB-68C6BE886EAB}" type="datetimeFigureOut">
              <a:rPr lang="en-IN" smtClean="0"/>
              <a:t>03-01-2025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3FB708-6DE5-4F7F-A72A-EDA47C82EA15}" type="slidenum">
              <a:rPr lang="en-IN" smtClean="0"/>
              <a:t>‹#›</a:t>
            </a:fld>
            <a:endParaRPr lang="en-IN"/>
          </a:p>
        </p:txBody>
      </p:sp>
    </p:spTree>
    <p:extLst>
      <p:ext uri="{BB962C8B-B14F-4D97-AF65-F5344CB8AC3E}">
        <p14:creationId xmlns:p14="http://schemas.microsoft.com/office/powerpoint/2010/main" val="1867898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SPEAKER NOTES:</a:t>
            </a:r>
          </a:p>
          <a:p>
            <a:pPr algn="just">
              <a:lnSpc>
                <a:spcPct val="150000"/>
              </a:lnSpc>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Technology is revolutionizing the approach of organizations to learning and development in the workplace. Training of the old days involves tiresome hours within the class and flipping over the voluminous binders all the time. Nowadays, digital tools and platforms are changing corporate training as they make it accessible, engaging, and efficient like never before (</a:t>
            </a:r>
            <a:r>
              <a:rPr lang="en-US" sz="2800" dirty="0"/>
              <a:t>Roll and Wylie 2019)</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50000"/>
              </a:lnSpc>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Efficiency is one of the main ways that technology is transforming learning and development, by making it possible to deliver training much more effectively. Through e-learning, organizations can develop training modules and materials once and then deliver them to learners in any part of the world. This is much quicker and cheaper than the practice of flying trainers to various offices to conduct classroom sessions </a:t>
            </a:r>
            <a:r>
              <a:rPr lang="en-IN" sz="2800" dirty="0"/>
              <a:t>(Gupta et al., 2022)</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50000"/>
              </a:lnSpc>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Training based on technology is also a great deal more convenient for students. Instead of losing productive time coming to a training site, an employee will be able to access interactive e-courses from any computer, tab or smartphone. This enables them to finish the training on their own time, at their rate.</a:t>
            </a:r>
          </a:p>
          <a:p>
            <a:pPr algn="just">
              <a:lnSpc>
                <a:spcPct val="150000"/>
              </a:lnSpc>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Apart from being productive and easy, technology makes learning enjoyable and successful. The use of multimedia elements such as videos, animations, quizzes and simulations allows for the ability of e-learning to bring complex topics to life in a way that a live trainer at the front of the room often can’t. Learners can experience realistic scenarios while they engage in practical activities and get feedback immediately which translates to a more interactive, immersive, and effective learning process.</a:t>
            </a:r>
          </a:p>
          <a:p>
            <a:pPr algn="just">
              <a:lnSpc>
                <a:spcPct val="150000"/>
              </a:lnSpc>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In brief, technology is a learning changer. It enables us to deliver training in a quicker, more intelligent, and learner-focused way than ever before. These opportunities are boundless as digital tools keep changing.</a:t>
            </a:r>
          </a:p>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Remote work has shifted from a temporary solution to a standard practice in many industries. Technology has become essential in managing performance effectively. It provides tools to track, evaluate, and improve employee productivity while maintaining engagement and transparency. This presentation explores the impact of technology on remote performance management, focusing on appraisal techniques, tools, and outcomes.</a:t>
            </a:r>
            <a:endParaRPr lang="en-US"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2</a:t>
            </a:fld>
            <a:endParaRPr lang="en-IN"/>
          </a:p>
        </p:txBody>
      </p:sp>
    </p:spTree>
    <p:extLst>
      <p:ext uri="{BB962C8B-B14F-4D97-AF65-F5344CB8AC3E}">
        <p14:creationId xmlns:p14="http://schemas.microsoft.com/office/powerpoint/2010/main" val="3734567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800" dirty="0">
                <a:effectLst/>
                <a:latin typeface="Times New Roman" panose="02020603050405020304" pitchFamily="18" charset="0"/>
                <a:ea typeface="Times New Roman" panose="02020603050405020304" pitchFamily="18" charset="0"/>
              </a:rPr>
              <a:t>Speaker Notes: Enhanced access and flexibility of learning to the learners is one of the major advantages which technology brings to the field of training and development. E-learning provides for 24/7 accessibility of training materials online. This enables the employees to fit the training into their demanding schedules at a time that suits them, and not when classroom sessions are scheduled </a:t>
            </a:r>
            <a:r>
              <a:rPr lang="en-IN" sz="2800" dirty="0"/>
              <a:t>(Agarwal and Karahanna, 2020)</a:t>
            </a:r>
            <a:r>
              <a:rPr lang="en-IN" sz="1800" dirty="0">
                <a:effectLst/>
                <a:latin typeface="Times New Roman" panose="02020603050405020304" pitchFamily="18" charset="0"/>
                <a:ea typeface="Times New Roman" panose="02020603050405020304" pitchFamily="18" charset="0"/>
              </a:rPr>
              <a:t>.</a:t>
            </a:r>
          </a:p>
          <a:p>
            <a:pPr algn="just"/>
            <a:r>
              <a:rPr lang="en-IN" sz="1800" dirty="0">
                <a:effectLst/>
                <a:latin typeface="Times New Roman" panose="02020603050405020304" pitchFamily="18" charset="0"/>
                <a:ea typeface="Times New Roman" panose="02020603050405020304" pitchFamily="18" charset="0"/>
              </a:rPr>
              <a:t>The technology also enables learners to progress over the content at will. They can devote more time to less known or difficult moments, and race through topics they are already in control of. Such a self-directed approach results in more successful learning.</a:t>
            </a:r>
          </a:p>
          <a:p>
            <a:pPr algn="just"/>
            <a:r>
              <a:rPr lang="en-IN" sz="1800" dirty="0">
                <a:effectLst/>
                <a:latin typeface="Times New Roman" panose="02020603050405020304" pitchFamily="18" charset="0"/>
                <a:ea typeface="Times New Roman" panose="02020603050405020304" pitchFamily="18" charset="0"/>
              </a:rPr>
              <a:t>If web-based training is accessible, mobile learning takes accessibility to a whole other level, by allowing employees to complete training on their smartphone or tablet. This promotes real on-the-run learning – employees can utilize this free time productively when in public transport, and while sitting in waiting rooms.</a:t>
            </a:r>
          </a:p>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Accessibility is key to empowering remote workers. Mobile platforms enable employees to manage their development anytime, anywhere, ensuring inclusivity and flexibility. This approach fosters a culture of continuous learning and performance improvement.</a:t>
            </a:r>
            <a:endParaRPr lang="en-US"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3</a:t>
            </a:fld>
            <a:endParaRPr lang="en-IN"/>
          </a:p>
        </p:txBody>
      </p:sp>
    </p:spTree>
    <p:extLst>
      <p:ext uri="{BB962C8B-B14F-4D97-AF65-F5344CB8AC3E}">
        <p14:creationId xmlns:p14="http://schemas.microsoft.com/office/powerpoint/2010/main" val="10139678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800" dirty="0">
                <a:effectLst/>
                <a:latin typeface="Times New Roman" panose="02020603050405020304" pitchFamily="18" charset="0"/>
                <a:ea typeface="Times New Roman" panose="02020603050405020304" pitchFamily="18" charset="0"/>
              </a:rPr>
              <a:t>Speaker Notes: Apart from the ability to access, technology substantially improves learner’s involvement. Multimedia resource technologies that are added to the e-learning courses include a wide variety of interactive content in the form of videos, animations, clickable graphics and quizzes. This engages learner interest in the way that a front-of-a-classroom talking head often does not.</a:t>
            </a:r>
          </a:p>
          <a:p>
            <a:pPr algn="just"/>
            <a:r>
              <a:rPr lang="en-IN" sz="1800" dirty="0">
                <a:effectLst/>
                <a:latin typeface="Times New Roman" panose="02020603050405020304" pitchFamily="18" charset="0"/>
                <a:ea typeface="Times New Roman" panose="02020603050405020304" pitchFamily="18" charset="0"/>
              </a:rPr>
              <a:t>Some learning platforms also have gamification included. Learners can gain points, badges, and positions on a leaderboard as they move through courses. This appeals to our inborn demand for competition and achievement, thereby raising motivation and involvement (</a:t>
            </a:r>
            <a:r>
              <a:rPr lang="en-IN" sz="2800" dirty="0"/>
              <a:t>Bhatt</a:t>
            </a:r>
            <a:r>
              <a:rPr lang="en-IN" sz="1800" dirty="0">
                <a:effectLst/>
                <a:latin typeface="Times New Roman" panose="02020603050405020304" pitchFamily="18" charset="0"/>
              </a:rPr>
              <a:t>, 2021).</a:t>
            </a:r>
            <a:endParaRPr lang="en-IN" sz="1800" dirty="0">
              <a:effectLst/>
              <a:latin typeface="Times New Roman" panose="02020603050405020304" pitchFamily="18" charset="0"/>
              <a:ea typeface="Times New Roman" panose="02020603050405020304" pitchFamily="18" charset="0"/>
            </a:endParaRPr>
          </a:p>
          <a:p>
            <a:pPr algn="just"/>
            <a:r>
              <a:rPr lang="en-IN" sz="1800" dirty="0">
                <a:effectLst/>
                <a:latin typeface="Times New Roman" panose="02020603050405020304" pitchFamily="18" charset="0"/>
                <a:ea typeface="Times New Roman" panose="02020603050405020304" pitchFamily="18" charset="0"/>
              </a:rPr>
              <a:t>Social learning components constitute another essential engagement enhancer. Forums and chat tools are typically part of learning management systems, which enable learners to communicate with one another, ask questions, and receive assistance. This collective approach turns learning into a dynamic, participatory process.</a:t>
            </a:r>
          </a:p>
          <a:p>
            <a:pPr algn="just"/>
            <a:r>
              <a:rPr lang="en-IN" sz="1800" dirty="0">
                <a:effectLst/>
                <a:latin typeface="Times New Roman" panose="02020603050405020304" pitchFamily="18" charset="0"/>
                <a:ea typeface="Times New Roman" panose="02020603050405020304" pitchFamily="18" charset="0"/>
              </a:rPr>
              <a:t>Most importantly, e-learning can be customized to suit all kinds of learning styles and preferences. The visual learners are one group, the readers are another group and the doers are the best learners here. Technology-oriented programming allows content to be presented in different forms suitable to each individual.</a:t>
            </a:r>
          </a:p>
          <a:p>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4</a:t>
            </a:fld>
            <a:endParaRPr lang="en-IN"/>
          </a:p>
        </p:txBody>
      </p:sp>
    </p:spTree>
    <p:extLst>
      <p:ext uri="{BB962C8B-B14F-4D97-AF65-F5344CB8AC3E}">
        <p14:creationId xmlns:p14="http://schemas.microsoft.com/office/powerpoint/2010/main" val="633874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Performance measurement techniques ensure remote workers are evaluated holistically. KPIs and OKRs provide structured goals, while output quality assessments emphasize results. Peer reviews promote collaboration, making evaluations more comprehensive and fair.</a:t>
            </a:r>
            <a:endParaRPr lang="en-US" sz="1200" kern="1200" dirty="0" smtClean="0">
              <a:solidFill>
                <a:schemeClr val="tx1"/>
              </a:solidFill>
              <a:effectLst/>
              <a:latin typeface="+mn-lt"/>
              <a:ea typeface="+mn-ea"/>
              <a:cs typeface="+mn-cs"/>
            </a:endParaRPr>
          </a:p>
          <a:p>
            <a:r>
              <a:rPr lang="en-IN" sz="1200" kern="1200" dirty="0" smtClean="0">
                <a:solidFill>
                  <a:schemeClr val="tx1"/>
                </a:solidFill>
                <a:effectLst/>
                <a:latin typeface="+mn-lt"/>
                <a:ea typeface="+mn-ea"/>
                <a:cs typeface="+mn-cs"/>
              </a:rPr>
              <a:t>Tools like Workday and </a:t>
            </a:r>
            <a:r>
              <a:rPr lang="en-IN" sz="1200" kern="1200" dirty="0" err="1" smtClean="0">
                <a:solidFill>
                  <a:schemeClr val="tx1"/>
                </a:solidFill>
                <a:effectLst/>
                <a:latin typeface="+mn-lt"/>
                <a:ea typeface="+mn-ea"/>
                <a:cs typeface="+mn-cs"/>
              </a:rPr>
              <a:t>BambooHR</a:t>
            </a:r>
            <a:r>
              <a:rPr lang="en-IN" sz="1200" kern="1200" dirty="0" smtClean="0">
                <a:solidFill>
                  <a:schemeClr val="tx1"/>
                </a:solidFill>
                <a:effectLst/>
                <a:latin typeface="+mn-lt"/>
                <a:ea typeface="+mn-ea"/>
                <a:cs typeface="+mn-cs"/>
              </a:rPr>
              <a:t> simplify remote performance management by providing unified platforms for goal tracking and feedback. Automated systems ensure timely insights, while dashboards help managers make informed decisions, driving productivity and engagement.</a:t>
            </a:r>
            <a:endParaRPr lang="en-US" sz="1200" kern="1200" dirty="0" smtClean="0">
              <a:solidFill>
                <a:schemeClr val="tx1"/>
              </a:solidFill>
              <a:effectLst/>
              <a:latin typeface="+mn-lt"/>
              <a:ea typeface="+mn-ea"/>
              <a:cs typeface="+mn-cs"/>
            </a:endParaRPr>
          </a:p>
          <a:p>
            <a:r>
              <a:rPr lang="en-IN" sz="1200" kern="1200" dirty="0" smtClean="0">
                <a:solidFill>
                  <a:schemeClr val="tx1"/>
                </a:solidFill>
                <a:effectLst/>
                <a:latin typeface="+mn-lt"/>
                <a:ea typeface="+mn-ea"/>
                <a:cs typeface="+mn-cs"/>
              </a:rPr>
              <a:t>Technology is a game changer for remote performance management. AI-powered platforms allow managers to gather real-time data, track productivity trends, and set consistent evaluation standards. Regular virtual check-ins through communication tools keep remote workers aligned with organizational goals while fostering engagement and trust.</a:t>
            </a:r>
            <a:endParaRPr lang="en-US"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5</a:t>
            </a:fld>
            <a:endParaRPr lang="en-IN"/>
          </a:p>
        </p:txBody>
      </p:sp>
    </p:spTree>
    <p:extLst>
      <p:ext uri="{BB962C8B-B14F-4D97-AF65-F5344CB8AC3E}">
        <p14:creationId xmlns:p14="http://schemas.microsoft.com/office/powerpoint/2010/main" val="29548405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800" dirty="0">
                <a:effectLst/>
                <a:latin typeface="Times New Roman" panose="02020603050405020304" pitchFamily="18" charset="0"/>
                <a:ea typeface="Times New Roman" panose="02020603050405020304" pitchFamily="18" charset="0"/>
              </a:rPr>
              <a:t>Speaker Notes: Technology-based training in organizations comes with substantial savings on cost and time. E-learning reduces or eliminates costs associated with employee travel, training facilities, and in-person instructors. The training can be delivered virtually without these costs.</a:t>
            </a:r>
          </a:p>
          <a:p>
            <a:pPr algn="just"/>
            <a:r>
              <a:rPr lang="en-IN" sz="1800" dirty="0">
                <a:effectLst/>
                <a:latin typeface="Times New Roman" panose="02020603050405020304" pitchFamily="18" charset="0"/>
                <a:ea typeface="Times New Roman" panose="02020603050405020304" pitchFamily="18" charset="0"/>
              </a:rPr>
              <a:t>E-learning eliminates the need to print and distribute physical training materials. In the case of updating the content, this can be done centrally in the system of learning management, and in this way, the new version will be pushed to all learners instantaneously. This is a lot quicker and more cost-effective than a manual reprint.</a:t>
            </a:r>
          </a:p>
          <a:p>
            <a:pPr algn="just"/>
            <a:r>
              <a:rPr lang="en-IN" sz="1800" dirty="0">
                <a:effectLst/>
                <a:latin typeface="Times New Roman" panose="02020603050405020304" pitchFamily="18" charset="0"/>
                <a:ea typeface="Times New Roman" panose="02020603050405020304" pitchFamily="18" charset="0"/>
              </a:rPr>
              <a:t>The quick delivery facilitated by technology also reduces the time of the training. The day-long classroom session could be made into a couple of hours of e-learning, an employee time saving justified in itself. Learners also save more time not being out of their regular jobs since they can do training gradually in small portions every day.</a:t>
            </a:r>
          </a:p>
          <a:p>
            <a:pPr algn="just"/>
            <a:r>
              <a:rPr lang="en-IN" sz="1800" dirty="0">
                <a:effectLst/>
                <a:latin typeface="Times New Roman" panose="02020603050405020304" pitchFamily="18" charset="0"/>
                <a:ea typeface="Times New Roman" panose="02020603050405020304" pitchFamily="18" charset="0"/>
              </a:rPr>
              <a:t>Flexibility of study is another important time sparer. Instead of getting training at a scheduled session, an employee can get learning in real-time. This type of training support saves wasted time and keeps employees productive.</a:t>
            </a:r>
          </a:p>
          <a:p>
            <a:pPr algn="just"/>
            <a:r>
              <a:rPr lang="en-IN" sz="1800" dirty="0">
                <a:effectLst/>
                <a:latin typeface="Times New Roman" panose="02020603050405020304" pitchFamily="18" charset="0"/>
                <a:ea typeface="Times New Roman" panose="02020603050405020304" pitchFamily="18" charset="0"/>
              </a:rPr>
              <a:t>All in all, using technology in training and development provides great benefits in terms of availability, interaction, learning efficiency, and time and cost savings. With the continuing development of digital instruments, the potential of such benefits grows higher and higher for organizations.</a:t>
            </a:r>
          </a:p>
          <a:p>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6</a:t>
            </a:fld>
            <a:endParaRPr lang="en-IN"/>
          </a:p>
        </p:txBody>
      </p:sp>
    </p:spTree>
    <p:extLst>
      <p:ext uri="{BB962C8B-B14F-4D97-AF65-F5344CB8AC3E}">
        <p14:creationId xmlns:p14="http://schemas.microsoft.com/office/powerpoint/2010/main" val="21358240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rPr>
              <a:t>Speaker Notes: Amazon is using virtual reality (VR) technology to improve safety training that is provided to its warehouse employees. With the help of immersive VR simulations, the employees can feel realistic situations without real-world risk, resulting in high retention of safety protocol and faster onboarding. This creative method illustrates how technology can change conventional methods of training making them interesting and efficient (</a:t>
            </a:r>
            <a:r>
              <a:rPr lang="en-IN" sz="2800" dirty="0"/>
              <a:t>Daniel, 2019)</a:t>
            </a:r>
            <a:r>
              <a:rPr lang="en-IN" sz="1800" dirty="0">
                <a:effectLst/>
                <a:latin typeface="Times New Roman" panose="02020603050405020304" pitchFamily="18" charset="0"/>
                <a:ea typeface="Calibri" panose="020F0502020204030204" pitchFamily="34" charset="0"/>
              </a:rPr>
              <a:t/>
            </a:r>
            <a:br>
              <a:rPr lang="en-IN" sz="1800" dirty="0">
                <a:effectLst/>
                <a:latin typeface="Times New Roman" panose="02020603050405020304" pitchFamily="18" charset="0"/>
                <a:ea typeface="Calibri" panose="020F0502020204030204" pitchFamily="34" charset="0"/>
              </a:rPr>
            </a:br>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7</a:t>
            </a:fld>
            <a:endParaRPr lang="en-IN"/>
          </a:p>
        </p:txBody>
      </p:sp>
    </p:spTree>
    <p:extLst>
      <p:ext uri="{BB962C8B-B14F-4D97-AF65-F5344CB8AC3E}">
        <p14:creationId xmlns:p14="http://schemas.microsoft.com/office/powerpoint/2010/main" val="12802657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rPr>
              <a:t>Speaker Notes: PwC has implemented gamification in its digital upskilling initiatives to allow employees to access small and interactive learning modules in fields such as data analytics. Gamification of the learning process by PwC increases employee motivation and enhances their skills while making difficult topics easier and more interesting to learn. The above example represents the power of technology to turn learning into an exciting and interactive adventure.</a:t>
            </a:r>
            <a:br>
              <a:rPr lang="en-IN" sz="1800" dirty="0">
                <a:effectLst/>
                <a:latin typeface="Times New Roman" panose="02020603050405020304" pitchFamily="18" charset="0"/>
                <a:ea typeface="Calibri" panose="020F0502020204030204" pitchFamily="34" charset="0"/>
              </a:rPr>
            </a:br>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8</a:t>
            </a:fld>
            <a:endParaRPr lang="en-IN"/>
          </a:p>
        </p:txBody>
      </p:sp>
    </p:spTree>
    <p:extLst>
      <p:ext uri="{BB962C8B-B14F-4D97-AF65-F5344CB8AC3E}">
        <p14:creationId xmlns:p14="http://schemas.microsoft.com/office/powerpoint/2010/main" val="16174440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rPr>
              <a:t>Speaker Notes: Visa’s use of a mobile learning app for sales training illustrates the transformation to on-the-go, just-in-time learning experiences. Visa ensures that employees can access training information and product knowledge 24/7 and becomes a well-informed sales team that meets customer needs and ensures performance. This example shows how technology supports lifelong learning and increases the readiness of staff in a dynamic business environment.</a:t>
            </a:r>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9</a:t>
            </a:fld>
            <a:endParaRPr lang="en-IN"/>
          </a:p>
        </p:txBody>
      </p:sp>
    </p:spTree>
    <p:extLst>
      <p:ext uri="{BB962C8B-B14F-4D97-AF65-F5344CB8AC3E}">
        <p14:creationId xmlns:p14="http://schemas.microsoft.com/office/powerpoint/2010/main" val="21197745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Speaker Notes: Walmart’s utilization of virtual classroom training for soft skills development reveals how technology can cultivate important workplace competencies. By use of interactive role-plays and skill practice-style sessions, an employee has an opportunity to improve his or her communication and leadership skills in a virtual environment. Such an approach also makes an individual’s performance better as well improving general organizational culture, which becomes more collaborative and effective (</a:t>
            </a:r>
            <a:r>
              <a:rPr lang="en-IN" sz="2800" dirty="0"/>
              <a:t>Lin et al., 2021</a:t>
            </a:r>
            <a:r>
              <a:rPr lang="en-IN" sz="2800" dirty="0" smtClean="0"/>
              <a:t>)</a:t>
            </a:r>
            <a:r>
              <a:rPr lang="en-IN" sz="1800" kern="100" dirty="0" smtClean="0">
                <a:effectLst/>
                <a:latin typeface="Times New Roman" panose="02020603050405020304" pitchFamily="18" charset="0"/>
                <a:ea typeface="Calibri" panose="020F0502020204030204" pitchFamily="34" charset="0"/>
                <a:cs typeface="Times New Roman" panose="02020603050405020304" pitchFamily="18"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Employees benefit immensely from technology-driven performance management systems. Personalization ensures relevance, while real-time feedback helps them stay aligned with organizational goals. These systems also allow employees to learn and improve at their own pace.</a:t>
            </a:r>
            <a:endParaRPr lang="en-US"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10</a:t>
            </a:fld>
            <a:endParaRPr lang="en-IN"/>
          </a:p>
        </p:txBody>
      </p:sp>
    </p:spTree>
    <p:extLst>
      <p:ext uri="{BB962C8B-B14F-4D97-AF65-F5344CB8AC3E}">
        <p14:creationId xmlns:p14="http://schemas.microsoft.com/office/powerpoint/2010/main" val="11919256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Speaker Notes: The use of an AI-supported to personalize the learning platform by IBM shows how technology has changed organizational training programs. With artificial intelligence, IBM can design training programs tailored to the needs of each employee, thereby enhancing learning outcomes and reducing costs associated with traditional one-size-fits-all methods. This case is an example of how technology helps employers obtain a higher level of efficiency and productivity in the development of talent.</a:t>
            </a:r>
          </a:p>
          <a:p>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11</a:t>
            </a:fld>
            <a:endParaRPr lang="en-IN"/>
          </a:p>
        </p:txBody>
      </p:sp>
    </p:spTree>
    <p:extLst>
      <p:ext uri="{BB962C8B-B14F-4D97-AF65-F5344CB8AC3E}">
        <p14:creationId xmlns:p14="http://schemas.microsoft.com/office/powerpoint/2010/main" val="36890405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rPr>
              <a:t>Speaker Notes: Siemens uses augmented reality (AR) technology to transform complex manufacturing training, providing employees with quicker and safer ways of learning. AR simulations provide employees with an opportunity to interact with costly equipment in a virtual environment, thereby, reducing the risks of traditional hands-on training approaches. Employing this tactic leads to minimized training expenses and focused skill development for the employees, thus, facilitating enhanced employee quality and operational effectiveness and safety (</a:t>
            </a:r>
            <a:r>
              <a:rPr lang="en-IN" sz="2800" dirty="0"/>
              <a:t>Ifenthaler et al., 2019)</a:t>
            </a:r>
            <a:r>
              <a:rPr lang="en-IN" sz="1800" dirty="0">
                <a:effectLst/>
                <a:latin typeface="Times New Roman" panose="02020603050405020304" pitchFamily="18" charset="0"/>
                <a:ea typeface="Calibri" panose="020F0502020204030204" pitchFamily="34" charset="0"/>
              </a:rPr>
              <a:t>.</a:t>
            </a:r>
            <a:br>
              <a:rPr lang="en-IN" sz="1800" dirty="0">
                <a:effectLst/>
                <a:latin typeface="Times New Roman" panose="02020603050405020304" pitchFamily="18" charset="0"/>
                <a:ea typeface="Calibri" panose="020F0502020204030204" pitchFamily="34" charset="0"/>
              </a:rPr>
            </a:br>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12</a:t>
            </a:fld>
            <a:endParaRPr lang="en-IN"/>
          </a:p>
        </p:txBody>
      </p:sp>
    </p:spTree>
    <p:extLst>
      <p:ext uri="{BB962C8B-B14F-4D97-AF65-F5344CB8AC3E}">
        <p14:creationId xmlns:p14="http://schemas.microsoft.com/office/powerpoint/2010/main" val="29289611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Speaker Notes: McDonald’s uses gamified training simulations to standardize and facilitate store processes through its global operations. Through the gamification of training modules, McDonald’s creates uniform and interesting learning experiences for all employees around the world, resulting in increased operational efficiency and lower on-the-job errors. This example shows how technology allows employers to scale training programs efficiently, which at the same time ensures a high level of quality and consistency (</a:t>
            </a:r>
            <a:r>
              <a:rPr lang="en-IN" sz="2800" dirty="0"/>
              <a:t>Dubey et al., 2020)</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13</a:t>
            </a:fld>
            <a:endParaRPr lang="en-IN"/>
          </a:p>
        </p:txBody>
      </p:sp>
    </p:spTree>
    <p:extLst>
      <p:ext uri="{BB962C8B-B14F-4D97-AF65-F5344CB8AC3E}">
        <p14:creationId xmlns:p14="http://schemas.microsoft.com/office/powerpoint/2010/main" val="33397642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Speaker Notes: The learning experience platform of Deloitte is an integrated solution which consolidates the learning resources and insights, thus allowing the employees to practice continuous skill development. By providing the learning continuum, Deloitte develops the skills of the employees, which ensures higher staff retention, and organization success in a market that is rapidly changing. This picture highlights the strategic function of technology in establishing a culture of lifelong learning and development in organizations (</a:t>
            </a:r>
            <a:r>
              <a:rPr lang="en-IN" sz="2800" dirty="0"/>
              <a:t>Frederiksen et al.,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2020</a:t>
            </a:r>
            <a:r>
              <a:rPr lang="en-IN" sz="1800" kern="100" dirty="0" smtClean="0">
                <a:effectLst/>
                <a:latin typeface="Times New Roman" panose="02020603050405020304" pitchFamily="18" charset="0"/>
                <a:ea typeface="Calibri" panose="020F0502020204030204" pitchFamily="34" charset="0"/>
                <a:cs typeface="Times New Roman" panose="02020603050405020304" pitchFamily="18"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For employers, technology reduces costs while enhancing productivity and efficiency. Advanced analytics help organizations anticipate challenges, ensuring timely interventions and sustained growth.</a:t>
            </a:r>
            <a:endParaRPr lang="en-US"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A3FB708-6DE5-4F7F-A72A-EDA47C82EA15}" type="slidenum">
              <a:rPr lang="en-IN" smtClean="0"/>
              <a:t>14</a:t>
            </a:fld>
            <a:endParaRPr lang="en-IN"/>
          </a:p>
        </p:txBody>
      </p:sp>
    </p:spTree>
    <p:extLst>
      <p:ext uri="{BB962C8B-B14F-4D97-AF65-F5344CB8AC3E}">
        <p14:creationId xmlns:p14="http://schemas.microsoft.com/office/powerpoint/2010/main" val="24138721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Speaker Notes</a:t>
            </a:r>
            <a:r>
              <a:rPr lang="en-IN" sz="1800" kern="100" dirty="0" smtClean="0">
                <a:effectLst/>
                <a:latin typeface="Times New Roman" panose="02020603050405020304" pitchFamily="18" charset="0"/>
                <a:ea typeface="Calibri" panose="020F0502020204030204" pitchFamily="34" charset="0"/>
                <a:cs typeface="Times New Roman" panose="02020603050405020304" pitchFamily="18" charset="0"/>
              </a:rPr>
              <a:t>:</a:t>
            </a:r>
            <a:r>
              <a:rPr lang="en-IN" sz="1800" kern="100" baseline="0" dirty="0" smtClean="0">
                <a:effectLst/>
                <a:latin typeface="Times New Roman" panose="02020603050405020304" pitchFamily="18" charset="0"/>
                <a:ea typeface="Calibri" panose="020F0502020204030204" pitchFamily="34" charset="0"/>
                <a:cs typeface="Times New Roman" panose="02020603050405020304" pitchFamily="18" charset="0"/>
              </a:rPr>
              <a:t> </a:t>
            </a:r>
            <a:r>
              <a:rPr lang="en-IN" sz="1200" kern="1200" dirty="0" smtClean="0">
                <a:solidFill>
                  <a:schemeClr val="tx1"/>
                </a:solidFill>
                <a:effectLst/>
                <a:latin typeface="+mn-lt"/>
                <a:ea typeface="+mn-ea"/>
                <a:cs typeface="+mn-cs"/>
              </a:rPr>
              <a:t>Ethical implementation of technology is critical. Organizations must strike a balance between monitoring performance and respecting employee privacy. Transparent policies and practices foster trust, ensuring the technology is used to empower, not intimidate, workers.</a:t>
            </a:r>
            <a:endParaRPr lang="en-US"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A3FB708-6DE5-4F7F-A72A-EDA47C82EA15}" type="slidenum">
              <a:rPr lang="en-IN" smtClean="0"/>
              <a:t>15</a:t>
            </a:fld>
            <a:endParaRPr lang="en-IN"/>
          </a:p>
        </p:txBody>
      </p:sp>
    </p:spTree>
    <p:extLst>
      <p:ext uri="{BB962C8B-B14F-4D97-AF65-F5344CB8AC3E}">
        <p14:creationId xmlns:p14="http://schemas.microsoft.com/office/powerpoint/2010/main" val="40460677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Speaker Notes: In conclusion, technology triggers the creation of revolutionary learning and development programs in the modern-day workplace. Employing modern technologies, the company delivers new layers of employee development, productivity, and success. However, when selecting technologies, attention to detail is important and the technologies have to be relevant to the organization’s goals and objectives. By a wise application of technology we can create a future in which learning does not have an end and development does not remain still.</a:t>
            </a:r>
          </a:p>
          <a:p>
            <a:endParaRPr lang="en-IN" dirty="0"/>
          </a:p>
        </p:txBody>
      </p:sp>
      <p:sp>
        <p:nvSpPr>
          <p:cNvPr id="4" name="Slide Number Placeholder 3"/>
          <p:cNvSpPr>
            <a:spLocks noGrp="1"/>
          </p:cNvSpPr>
          <p:nvPr>
            <p:ph type="sldNum" sz="quarter" idx="5"/>
          </p:nvPr>
        </p:nvSpPr>
        <p:spPr/>
        <p:txBody>
          <a:bodyPr/>
          <a:lstStyle/>
          <a:p>
            <a:fld id="{1A3FB708-6DE5-4F7F-A72A-EDA47C82EA15}" type="slidenum">
              <a:rPr lang="en-IN" smtClean="0"/>
              <a:t>16</a:t>
            </a:fld>
            <a:endParaRPr lang="en-IN"/>
          </a:p>
        </p:txBody>
      </p:sp>
    </p:spTree>
    <p:extLst>
      <p:ext uri="{BB962C8B-B14F-4D97-AF65-F5344CB8AC3E}">
        <p14:creationId xmlns:p14="http://schemas.microsoft.com/office/powerpoint/2010/main" val="14928700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A3FB708-6DE5-4F7F-A72A-EDA47C82EA15}" type="slidenum">
              <a:rPr lang="en-IN" smtClean="0"/>
              <a:t>17</a:t>
            </a:fld>
            <a:endParaRPr lang="en-IN"/>
          </a:p>
        </p:txBody>
      </p:sp>
    </p:spTree>
    <p:extLst>
      <p:ext uri="{BB962C8B-B14F-4D97-AF65-F5344CB8AC3E}">
        <p14:creationId xmlns:p14="http://schemas.microsoft.com/office/powerpoint/2010/main" val="42589764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7E0307-B85C-446A-8EF0-0407D435D787}" type="datetimeFigureOut">
              <a:rPr lang="en-US" dirty="0"/>
              <a:t>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A39ACE-9343-4EBE-B5CA-AEA240A1DC53}" type="datetimeFigureOut">
              <a:rPr lang="en-US" dirty="0"/>
              <a:t>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A00F7B-89C5-4DF7-A309-6263220147D4}" type="datetimeFigureOut">
              <a:rPr lang="en-US" dirty="0"/>
              <a:t>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9C95DE-FD64-4606-AE61-EC1136867CC6}" type="datetimeFigureOut">
              <a:rPr lang="en-US" dirty="0"/>
              <a:t>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EB0BBD-30FE-4CF1-900A-0C45149F8AF8}" type="datetimeFigureOut">
              <a:rPr lang="en-US" dirty="0"/>
              <a:t>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1A5F7F-3E81-4C65-A4D1-CB62D5B9DB91}" type="datetimeFigureOut">
              <a:rPr lang="en-US" dirty="0"/>
              <a:t>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77ECC86-1672-4627-AEFE-EC5485C73905}" type="datetimeFigureOut">
              <a:rPr lang="en-US" dirty="0"/>
              <a:t>1/3/2025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DCB01F-D966-4C62-B900-0BE008A90C98}" type="datetimeFigureOut">
              <a:rPr lang="en-US" dirty="0"/>
              <a:t>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73A0EA-7DC7-4964-BB97-B173EF3B859A}" type="datetimeFigureOut">
              <a:rPr lang="en-US" dirty="0"/>
              <a:t>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D862E7-95FA-4FC4-9EC5-DDBFA8DC7417}" type="datetimeFigureOut">
              <a:rPr lang="en-US" dirty="0"/>
              <a:t>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B987F2-A784-4F72-BB57-0E9EACDE722E}" type="datetimeFigureOut">
              <a:rPr lang="en-US" dirty="0"/>
              <a:t>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0BBD51E-4B19-444E-85C0-DBD7EB6263F4}" type="datetimeFigureOut">
              <a:rPr lang="en-US" dirty="0"/>
              <a:t>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0D7255A-4AD5-4D3E-9A0A-689DA3BA976C}" type="datetimeFigureOut">
              <a:rPr lang="en-US" dirty="0"/>
              <a:t>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EE0AD15-87AC-45B2-9EE5-8D165AF83CD7}" type="datetimeFigureOut">
              <a:rPr lang="en-US" dirty="0"/>
              <a:t>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CC40CCD-F0D6-4CC2-A4C8-2D7D0D875F02}" type="datetimeFigureOut">
              <a:rPr lang="en-US" dirty="0"/>
              <a:t>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CFE2CC-454D-4466-AC55-B86DA0A87BAE}" type="datetimeFigureOut">
              <a:rPr lang="en-US" dirty="0"/>
              <a:t>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647B1BF-4039-460D-A637-65428CBD720E}" type="datetimeFigureOut">
              <a:rPr lang="en-US" dirty="0"/>
              <a:t>1/3/2025</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0EF52CC-F3D9-41D4-BCE4-C208E61A3F31}" type="datetimeFigureOut">
              <a:rPr lang="en-US" dirty="0"/>
              <a:t>1/3/2025</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 Id="rId9" Type="http://schemas.openxmlformats.org/officeDocument/2006/relationships/hyperlink" Target="http://www.prepaidphonenews.com/2015/11/amazon-black-friday-sale-starts-this.html" TargetMode="External"/></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 Id="rId9" Type="http://schemas.openxmlformats.org/officeDocument/2006/relationships/hyperlink" Target="https://en.wikipedia.org/wiki/PwC"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 Id="rId9" Type="http://schemas.openxmlformats.org/officeDocument/2006/relationships/hyperlink" Target="https://www.pngall.com/visa-logo-png/download/18096" TargetMode="External"/></Relationships>
</file>

<file path=ppt/slides/_rels/slide10.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 Id="rId9" Type="http://schemas.openxmlformats.org/officeDocument/2006/relationships/hyperlink" Target="https://www.flickr.com/photos/39160147@N03/13753784185"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 Id="rId9" Type="http://schemas.openxmlformats.org/officeDocument/2006/relationships/hyperlink" Target="https://www.juku.it/opinione-libm-e-come-non-si-fa-il-social-media/ibm-logo/" TargetMode="Externa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4.xml"/><Relationship Id="rId11" Type="http://schemas.openxmlformats.org/officeDocument/2006/relationships/image" Target="../media/image11.png"/><Relationship Id="rId5" Type="http://schemas.openxmlformats.org/officeDocument/2006/relationships/diagramQuickStyle" Target="../diagrams/quickStyle14.xml"/><Relationship Id="rId10" Type="http://schemas.openxmlformats.org/officeDocument/2006/relationships/hyperlink" Target="https://commons.wikimedia.org/wiki/File:McDonald's_SVG_logo.svg" TargetMode="External"/><Relationship Id="rId4" Type="http://schemas.openxmlformats.org/officeDocument/2006/relationships/diagramLayout" Target="../diagrams/layout14.xml"/><Relationship Id="rId9" Type="http://schemas.openxmlformats.org/officeDocument/2006/relationships/image" Target="../media/image11.svg"/></Relationships>
</file>

<file path=ppt/slides/_rels/slide1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 Id="rId9" Type="http://schemas.openxmlformats.org/officeDocument/2006/relationships/hyperlink" Target="https://en.wikipedia.org/wiki/Deloitte" TargetMode="Externa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95228-7A89-0FF3-0FFB-E597AB95BD3C}"/>
              </a:ext>
            </a:extLst>
          </p:cNvPr>
          <p:cNvSpPr>
            <a:spLocks noGrp="1"/>
          </p:cNvSpPr>
          <p:nvPr>
            <p:ph type="ctrTitle"/>
          </p:nvPr>
        </p:nvSpPr>
        <p:spPr/>
        <p:txBody>
          <a:bodyPr/>
          <a:lstStyle/>
          <a:p>
            <a:r>
              <a:rPr lang="en-IN" sz="2400" b="1" kern="0" dirty="0">
                <a:effectLst/>
                <a:latin typeface="Times New Roman" panose="02020603050405020304" pitchFamily="18" charset="0"/>
                <a:ea typeface="Times New Roman" panose="02020603050405020304" pitchFamily="18" charset="0"/>
                <a:cs typeface="Times New Roman" panose="02020603050405020304" pitchFamily="18" charset="0"/>
              </a:rPr>
              <a:t>The Impact of Technology on Learning &amp; Development</a:t>
            </a:r>
            <a:r>
              <a:rPr lang="en-IN" sz="2400" kern="100" dirty="0">
                <a:effectLst/>
                <a:latin typeface="Times New Roman" panose="02020603050405020304" pitchFamily="18" charset="0"/>
                <a:ea typeface="Calibri" panose="020F0502020204030204" pitchFamily="34" charset="0"/>
                <a:cs typeface="Times New Roman" panose="02020603050405020304" pitchFamily="18" charset="0"/>
              </a:rPr>
              <a:t/>
            </a:r>
            <a:br>
              <a:rPr lang="en-IN" sz="24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6600" dirty="0"/>
          </a:p>
        </p:txBody>
      </p:sp>
      <p:sp>
        <p:nvSpPr>
          <p:cNvPr id="3" name="Subtitle 2">
            <a:extLst>
              <a:ext uri="{FF2B5EF4-FFF2-40B4-BE49-F238E27FC236}">
                <a16:creationId xmlns:a16="http://schemas.microsoft.com/office/drawing/2014/main" id="{DD8CF4D4-6DF6-8686-C0F2-3077F5A2D17D}"/>
              </a:ext>
            </a:extLst>
          </p:cNvPr>
          <p:cNvSpPr>
            <a:spLocks noGrp="1"/>
          </p:cNvSpPr>
          <p:nvPr>
            <p:ph type="subTitle" idx="1"/>
          </p:nvPr>
        </p:nvSpPr>
        <p:spPr>
          <a:xfrm>
            <a:off x="7876674" y="5934081"/>
            <a:ext cx="4188288" cy="771519"/>
          </a:xfrm>
        </p:spPr>
        <p:txBody>
          <a:bodyPr>
            <a:normAutofit/>
          </a:bodyPr>
          <a:lstStyle/>
          <a:p>
            <a:r>
              <a:rPr lang="en-IN" dirty="0"/>
              <a:t>Your </a:t>
            </a:r>
            <a:r>
              <a:rPr lang="en-IN" dirty="0" smtClean="0"/>
              <a:t>Name: </a:t>
            </a:r>
            <a:r>
              <a:rPr lang="en-IN" dirty="0" err="1" smtClean="0"/>
              <a:t>Davinder</a:t>
            </a:r>
            <a:r>
              <a:rPr lang="en-IN" dirty="0" smtClean="0"/>
              <a:t> </a:t>
            </a:r>
            <a:r>
              <a:rPr lang="en-IN" dirty="0"/>
              <a:t>Singh </a:t>
            </a:r>
            <a:endParaRPr lang="en-IN" dirty="0" smtClean="0"/>
          </a:p>
          <a:p>
            <a:r>
              <a:rPr lang="en-IN" dirty="0" smtClean="0"/>
              <a:t>ID: 2221905</a:t>
            </a:r>
          </a:p>
        </p:txBody>
      </p:sp>
    </p:spTree>
    <p:extLst>
      <p:ext uri="{BB962C8B-B14F-4D97-AF65-F5344CB8AC3E}">
        <p14:creationId xmlns:p14="http://schemas.microsoft.com/office/powerpoint/2010/main" val="37551960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62858-D2D1-2746-AB03-97D03927EC86}"/>
              </a:ext>
            </a:extLst>
          </p:cNvPr>
          <p:cNvSpPr>
            <a:spLocks noGrp="1"/>
          </p:cNvSpPr>
          <p:nvPr>
            <p:ph type="title"/>
          </p:nvPr>
        </p:nvSpPr>
        <p:spPr/>
        <p:txBody>
          <a:bodyPr>
            <a:normAutofit fontScale="90000"/>
          </a:bodyPr>
          <a:lstStyle/>
          <a:p>
            <a:pPr algn="ctr"/>
            <a:r>
              <a:rPr lang="en-IN" sz="3200"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r>
              <a:rPr lang="en-IN" sz="3200" kern="100" dirty="0">
                <a:effectLst/>
                <a:latin typeface="Times New Roman" panose="02020603050405020304" pitchFamily="18" charset="0"/>
                <a:ea typeface="Calibri" panose="020F0502020204030204" pitchFamily="34" charset="0"/>
                <a:cs typeface="Times New Roman" panose="02020603050405020304" pitchFamily="18" charset="0"/>
              </a:rPr>
              <a:t/>
            </a:r>
            <a:br>
              <a:rPr lang="en-IN" sz="32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4400" dirty="0"/>
          </a:p>
        </p:txBody>
      </p:sp>
      <p:graphicFrame>
        <p:nvGraphicFramePr>
          <p:cNvPr id="7" name="Content Placeholder 6">
            <a:extLst>
              <a:ext uri="{FF2B5EF4-FFF2-40B4-BE49-F238E27FC236}">
                <a16:creationId xmlns:a16="http://schemas.microsoft.com/office/drawing/2014/main" id="{BFC2D4CE-2EC5-0FF2-D576-7B44999FF3C8}"/>
              </a:ext>
            </a:extLst>
          </p:cNvPr>
          <p:cNvGraphicFramePr>
            <a:graphicFrameLocks noGrp="1"/>
          </p:cNvGraphicFramePr>
          <p:nvPr>
            <p:ph idx="1"/>
            <p:extLst>
              <p:ext uri="{D42A27DB-BD31-4B8C-83A1-F6EECF244321}">
                <p14:modId xmlns:p14="http://schemas.microsoft.com/office/powerpoint/2010/main" val="346979516"/>
              </p:ext>
            </p:extLst>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2208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25555-B068-4C17-A4CF-D838D5041028}"/>
              </a:ext>
            </a:extLst>
          </p:cNvPr>
          <p:cNvSpPr>
            <a:spLocks noGrp="1"/>
          </p:cNvSpPr>
          <p:nvPr>
            <p:ph type="title"/>
          </p:nvPr>
        </p:nvSpPr>
        <p:spPr/>
        <p:txBody>
          <a:bodyPr>
            <a:normAutofit fontScale="90000"/>
          </a:bodyPr>
          <a:lstStyle/>
          <a:p>
            <a:pPr algn="ctr"/>
            <a:r>
              <a:rPr lang="en-IN" sz="1800" b="0" i="0" u="none" strike="noStrike" baseline="0" dirty="0">
                <a:solidFill>
                  <a:srgbClr val="000000"/>
                </a:solidFill>
              </a:rPr>
              <a:t/>
            </a:r>
            <a:br>
              <a:rPr lang="en-IN" sz="1800" b="0" i="0" u="none" strike="noStrike" baseline="0" dirty="0">
                <a:solidFill>
                  <a:srgbClr val="000000"/>
                </a:solidFill>
              </a:rPr>
            </a:br>
            <a:r>
              <a:rPr lang="en-US" sz="2200" b="1" i="0" u="none" strike="noStrike" baseline="0" dirty="0">
                <a:latin typeface="Times New Roman" panose="02020603050405020304" pitchFamily="18" charset="0"/>
                <a:cs typeface="Times New Roman" panose="02020603050405020304" pitchFamily="18" charset="0"/>
              </a:rPr>
              <a:t>IMPORTANCE OF TECHNOLOGY IN TRAINING AND DEVELOPMENT </a:t>
            </a:r>
            <a:r>
              <a:rPr lang="en-US" sz="2200" b="1" i="0" u="none" strike="noStrike" baseline="0" dirty="0">
                <a:solidFill>
                  <a:srgbClr val="000000"/>
                </a:solidFill>
                <a:latin typeface="Times New Roman" panose="02020603050405020304" pitchFamily="18" charset="0"/>
                <a:cs typeface="Times New Roman" panose="02020603050405020304" pitchFamily="18" charset="0"/>
              </a:rPr>
              <a:t/>
            </a:r>
            <a:br>
              <a:rPr lang="en-US" sz="2200" b="1" i="0" u="none" strike="noStrike" baseline="0" dirty="0">
                <a:solidFill>
                  <a:srgbClr val="000000"/>
                </a:solidFill>
                <a:latin typeface="Times New Roman" panose="02020603050405020304" pitchFamily="18" charset="0"/>
                <a:cs typeface="Times New Roman" panose="02020603050405020304" pitchFamily="18" charset="0"/>
              </a:rPr>
            </a:br>
            <a:r>
              <a:rPr lang="en-IN" sz="2700" b="1" dirty="0">
                <a:effectLst/>
                <a:latin typeface="Times New Roman" panose="02020603050405020304" pitchFamily="18" charset="0"/>
                <a:ea typeface="Times New Roman" panose="02020603050405020304" pitchFamily="18" charset="0"/>
                <a:cs typeface="Times New Roman" panose="02020603050405020304" pitchFamily="18" charset="0"/>
              </a:rPr>
              <a:t>Enhanced Accessibility and Flexibility</a:t>
            </a:r>
            <a:r>
              <a:rPr lang="en-IN" sz="2200" b="1" dirty="0">
                <a:effectLst/>
                <a:latin typeface="Times New Roman" panose="02020603050405020304" pitchFamily="18" charset="0"/>
                <a:ea typeface="Times New Roman" panose="02020603050405020304" pitchFamily="18" charset="0"/>
                <a:cs typeface="Times New Roman" panose="02020603050405020304" pitchFamily="18" charset="0"/>
              </a:rPr>
              <a:t/>
            </a:r>
            <a:br>
              <a:rPr lang="en-IN" sz="22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b="1" dirty="0">
              <a:latin typeface="Times New Roman" panose="02020603050405020304" pitchFamily="18" charset="0"/>
              <a:cs typeface="Times New Roman" panose="02020603050405020304" pitchFamily="18" charset="0"/>
            </a:endParaRPr>
          </a:p>
        </p:txBody>
      </p:sp>
      <p:graphicFrame>
        <p:nvGraphicFramePr>
          <p:cNvPr id="5" name="Content Placeholder 4">
            <a:extLst>
              <a:ext uri="{FF2B5EF4-FFF2-40B4-BE49-F238E27FC236}">
                <a16:creationId xmlns:a16="http://schemas.microsoft.com/office/drawing/2014/main" id="{B0B8F567-F7E1-26A6-0F9B-BD7B342B1A25}"/>
              </a:ext>
            </a:extLst>
          </p:cNvPr>
          <p:cNvGraphicFramePr>
            <a:graphicFrameLocks noGrp="1"/>
          </p:cNvGraphicFramePr>
          <p:nvPr>
            <p:ph idx="1"/>
            <p:extLst>
              <p:ext uri="{D42A27DB-BD31-4B8C-83A1-F6EECF244321}">
                <p14:modId xmlns:p14="http://schemas.microsoft.com/office/powerpoint/2010/main" val="369061653"/>
              </p:ext>
            </p:extLst>
          </p:nvPr>
        </p:nvGraphicFramePr>
        <p:xfrm>
          <a:off x="680321" y="2336872"/>
          <a:ext cx="10926324" cy="39115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Oval 3"/>
          <p:cNvSpPr/>
          <p:nvPr/>
        </p:nvSpPr>
        <p:spPr>
          <a:xfrm>
            <a:off x="6762869" y="4097059"/>
            <a:ext cx="391152" cy="391152"/>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3" name="TextBox 2"/>
          <p:cNvSpPr txBox="1"/>
          <p:nvPr/>
        </p:nvSpPr>
        <p:spPr>
          <a:xfrm>
            <a:off x="5875939" y="2619731"/>
            <a:ext cx="2556164" cy="1477328"/>
          </a:xfrm>
          <a:prstGeom prst="rect">
            <a:avLst/>
          </a:prstGeom>
          <a:noFill/>
        </p:spPr>
        <p:txBody>
          <a:bodyPr wrap="square" rtlCol="0">
            <a:spAutoFit/>
          </a:bodyPr>
          <a:lstStyle/>
          <a:p>
            <a:r>
              <a:rPr lang="en-IN" dirty="0" smtClean="0"/>
              <a:t>Digital </a:t>
            </a:r>
            <a:r>
              <a:rPr lang="en-IN" dirty="0"/>
              <a:t>tools allow continuous access to performance data and training resources.</a:t>
            </a:r>
            <a:endParaRPr lang="en-US" dirty="0"/>
          </a:p>
          <a:p>
            <a:endParaRPr lang="en-US" dirty="0"/>
          </a:p>
        </p:txBody>
      </p:sp>
      <p:sp>
        <p:nvSpPr>
          <p:cNvPr id="6" name="Oval 5"/>
          <p:cNvSpPr/>
          <p:nvPr/>
        </p:nvSpPr>
        <p:spPr>
          <a:xfrm>
            <a:off x="8040951" y="4097059"/>
            <a:ext cx="391152" cy="391152"/>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7" name="TextBox 6"/>
          <p:cNvSpPr txBox="1"/>
          <p:nvPr/>
        </p:nvSpPr>
        <p:spPr>
          <a:xfrm>
            <a:off x="7273636" y="4765210"/>
            <a:ext cx="2462646" cy="1200329"/>
          </a:xfrm>
          <a:prstGeom prst="rect">
            <a:avLst/>
          </a:prstGeom>
          <a:noFill/>
        </p:spPr>
        <p:txBody>
          <a:bodyPr wrap="square" rtlCol="0">
            <a:spAutoFit/>
          </a:bodyPr>
          <a:lstStyle/>
          <a:p>
            <a:r>
              <a:rPr lang="en-IN" dirty="0" smtClean="0"/>
              <a:t>Employees </a:t>
            </a:r>
            <a:r>
              <a:rPr lang="en-IN" dirty="0"/>
              <a:t>can receive feedback and develop skills at their own pace.</a:t>
            </a:r>
            <a:endParaRPr lang="en-US" dirty="0"/>
          </a:p>
        </p:txBody>
      </p:sp>
      <p:sp>
        <p:nvSpPr>
          <p:cNvPr id="8" name="Oval 7"/>
          <p:cNvSpPr/>
          <p:nvPr/>
        </p:nvSpPr>
        <p:spPr>
          <a:xfrm>
            <a:off x="9736282" y="4066928"/>
            <a:ext cx="391152" cy="391152"/>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9" name="TextBox 8"/>
          <p:cNvSpPr txBox="1"/>
          <p:nvPr/>
        </p:nvSpPr>
        <p:spPr>
          <a:xfrm>
            <a:off x="8589570" y="2451101"/>
            <a:ext cx="2362448" cy="1477328"/>
          </a:xfrm>
          <a:prstGeom prst="rect">
            <a:avLst/>
          </a:prstGeom>
          <a:noFill/>
        </p:spPr>
        <p:txBody>
          <a:bodyPr wrap="square" rtlCol="0">
            <a:spAutoFit/>
          </a:bodyPr>
          <a:lstStyle/>
          <a:p>
            <a:r>
              <a:rPr lang="en-IN" dirty="0" smtClean="0"/>
              <a:t>Mobile-friendly </a:t>
            </a:r>
            <a:r>
              <a:rPr lang="en-IN" dirty="0"/>
              <a:t>solutions support learning and performance tracking on the go.</a:t>
            </a:r>
            <a:endParaRPr lang="en-US" dirty="0"/>
          </a:p>
        </p:txBody>
      </p:sp>
    </p:spTree>
    <p:extLst>
      <p:ext uri="{BB962C8B-B14F-4D97-AF65-F5344CB8AC3E}">
        <p14:creationId xmlns:p14="http://schemas.microsoft.com/office/powerpoint/2010/main" val="3444568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95B09-7662-CBC5-AD5A-79A804662A23}"/>
              </a:ext>
            </a:extLst>
          </p:cNvPr>
          <p:cNvSpPr>
            <a:spLocks noGrp="1"/>
          </p:cNvSpPr>
          <p:nvPr>
            <p:ph type="title"/>
          </p:nvPr>
        </p:nvSpPr>
        <p:spPr/>
        <p:txBody>
          <a:bodyPr>
            <a:normAutofit/>
          </a:bodyPr>
          <a:lstStyle/>
          <a:p>
            <a:pPr algn="ctr"/>
            <a:r>
              <a:rPr lang="en-US" sz="2000" b="1" i="0" u="none" strike="noStrike" baseline="0" dirty="0">
                <a:latin typeface="Times New Roman" panose="02020603050405020304" pitchFamily="18" charset="0"/>
                <a:cs typeface="Times New Roman" panose="02020603050405020304" pitchFamily="18" charset="0"/>
              </a:rPr>
              <a:t>IMPORTANCE OF TECHNOLOGY IN TRAINING AND DEVELOPMENT</a:t>
            </a:r>
            <a:br>
              <a:rPr lang="en-US" sz="2000" b="1" i="0" u="none" strike="noStrike" baseline="0" dirty="0">
                <a:latin typeface="Times New Roman" panose="02020603050405020304" pitchFamily="18" charset="0"/>
                <a:cs typeface="Times New Roman" panose="02020603050405020304" pitchFamily="18" charset="0"/>
              </a:rPr>
            </a:br>
            <a:r>
              <a:rPr lang="en-IN" sz="2400" b="1" dirty="0">
                <a:effectLst/>
                <a:latin typeface="Times New Roman" panose="02020603050405020304" pitchFamily="18" charset="0"/>
                <a:ea typeface="Times New Roman" panose="02020603050405020304" pitchFamily="18" charset="0"/>
              </a:rPr>
              <a:t>Active Learner </a:t>
            </a:r>
            <a:r>
              <a:rPr lang="en-IN" sz="2400" b="1" dirty="0" smtClean="0">
                <a:effectLst/>
                <a:latin typeface="Times New Roman" panose="02020603050405020304" pitchFamily="18" charset="0"/>
                <a:ea typeface="Times New Roman" panose="02020603050405020304" pitchFamily="18" charset="0"/>
              </a:rPr>
              <a:t>Engagement </a:t>
            </a:r>
            <a:r>
              <a:rPr lang="en-IN" sz="2400" b="1" dirty="0">
                <a:latin typeface="Times New Roman" panose="02020603050405020304" pitchFamily="18" charset="0"/>
                <a:ea typeface="Times New Roman" panose="02020603050405020304" pitchFamily="18" charset="0"/>
              </a:rPr>
              <a:t>and Better Educational Outcomes</a:t>
            </a:r>
            <a:r>
              <a:rPr lang="en-IN" sz="2400" dirty="0">
                <a:effectLst/>
                <a:latin typeface="Times New Roman" panose="02020603050405020304" pitchFamily="18" charset="0"/>
                <a:ea typeface="Times New Roman" panose="02020603050405020304" pitchFamily="18" charset="0"/>
              </a:rPr>
              <a:t/>
            </a:r>
            <a:br>
              <a:rPr lang="en-IN" sz="2400" dirty="0">
                <a:effectLst/>
                <a:latin typeface="Times New Roman" panose="02020603050405020304" pitchFamily="18" charset="0"/>
                <a:ea typeface="Times New Roman" panose="02020603050405020304" pitchFamily="18" charset="0"/>
              </a:rPr>
            </a:br>
            <a:endParaRPr lang="en-IN" sz="2000" dirty="0"/>
          </a:p>
        </p:txBody>
      </p:sp>
      <p:graphicFrame>
        <p:nvGraphicFramePr>
          <p:cNvPr id="4" name="Content Placeholder 3">
            <a:extLst>
              <a:ext uri="{FF2B5EF4-FFF2-40B4-BE49-F238E27FC236}">
                <a16:creationId xmlns:a16="http://schemas.microsoft.com/office/drawing/2014/main" id="{98BD9D6F-1E03-6461-CF9C-4C871A589B46}"/>
              </a:ext>
            </a:extLst>
          </p:cNvPr>
          <p:cNvGraphicFramePr>
            <a:graphicFrameLocks noGrp="1"/>
          </p:cNvGraphicFramePr>
          <p:nvPr>
            <p:ph idx="1"/>
            <p:extLst>
              <p:ext uri="{D42A27DB-BD31-4B8C-83A1-F6EECF244321}">
                <p14:modId xmlns:p14="http://schemas.microsoft.com/office/powerpoint/2010/main" val="3391048125"/>
              </p:ext>
            </p:extLst>
          </p:nvPr>
        </p:nvGraphicFramePr>
        <p:xfrm>
          <a:off x="349625" y="1834166"/>
          <a:ext cx="11282742" cy="27528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Content Placeholder 5">
            <a:extLst>
              <a:ext uri="{FF2B5EF4-FFF2-40B4-BE49-F238E27FC236}">
                <a16:creationId xmlns:a16="http://schemas.microsoft.com/office/drawing/2014/main" id="{68949E24-1573-C6EB-B28B-6C4A9F0AEBC1}"/>
              </a:ext>
            </a:extLst>
          </p:cNvPr>
          <p:cNvGraphicFramePr>
            <a:graphicFrameLocks/>
          </p:cNvGraphicFramePr>
          <p:nvPr>
            <p:extLst>
              <p:ext uri="{D42A27DB-BD31-4B8C-83A1-F6EECF244321}">
                <p14:modId xmlns:p14="http://schemas.microsoft.com/office/powerpoint/2010/main" val="2385114071"/>
              </p:ext>
            </p:extLst>
          </p:nvPr>
        </p:nvGraphicFramePr>
        <p:xfrm>
          <a:off x="514973" y="3955810"/>
          <a:ext cx="10952046" cy="310455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5657094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1E559-0BAA-B697-DE97-0CCD147E611B}"/>
              </a:ext>
            </a:extLst>
          </p:cNvPr>
          <p:cNvSpPr>
            <a:spLocks noGrp="1"/>
          </p:cNvSpPr>
          <p:nvPr>
            <p:ph type="title"/>
          </p:nvPr>
        </p:nvSpPr>
        <p:spPr/>
        <p:txBody>
          <a:bodyPr>
            <a:normAutofit fontScale="90000"/>
          </a:bodyPr>
          <a:lstStyle/>
          <a:p>
            <a:pPr algn="ctr"/>
            <a:r>
              <a:rPr lang="en-US" sz="2200" b="1" i="0" u="none" strike="noStrike" baseline="0" dirty="0">
                <a:latin typeface="Times New Roman" panose="02020603050405020304" pitchFamily="18" charset="0"/>
                <a:cs typeface="Times New Roman" panose="02020603050405020304" pitchFamily="18" charset="0"/>
              </a:rPr>
              <a:t>IMPORTANCE OF TECHNOLOGY IN TRAINING AND DEVELOPMENT </a:t>
            </a:r>
            <a:br>
              <a:rPr lang="en-US" sz="2200" b="1" i="0" u="none" strike="noStrike" baseline="0" dirty="0">
                <a:latin typeface="Times New Roman" panose="02020603050405020304" pitchFamily="18" charset="0"/>
                <a:cs typeface="Times New Roman" panose="02020603050405020304" pitchFamily="18" charset="0"/>
              </a:rPr>
            </a:br>
            <a:r>
              <a:rPr lang="en-IN" sz="2700" b="1" dirty="0" smtClean="0">
                <a:latin typeface="Times New Roman" panose="02020603050405020304" pitchFamily="18" charset="0"/>
              </a:rPr>
              <a:t>Remote Worker Performance Appraisal </a:t>
            </a:r>
            <a:r>
              <a:rPr lang="en-IN" sz="2000" dirty="0">
                <a:effectLst/>
                <a:latin typeface="Times New Roman" panose="02020603050405020304" pitchFamily="18" charset="0"/>
                <a:ea typeface="Times New Roman" panose="02020603050405020304" pitchFamily="18" charset="0"/>
              </a:rPr>
              <a:t/>
            </a:r>
            <a:br>
              <a:rPr lang="en-IN" sz="2000" dirty="0">
                <a:effectLst/>
                <a:latin typeface="Times New Roman" panose="02020603050405020304" pitchFamily="18" charset="0"/>
                <a:ea typeface="Times New Roman" panose="02020603050405020304" pitchFamily="18" charset="0"/>
              </a:rPr>
            </a:br>
            <a:endParaRPr lang="en-IN" dirty="0"/>
          </a:p>
        </p:txBody>
      </p:sp>
      <p:graphicFrame>
        <p:nvGraphicFramePr>
          <p:cNvPr id="4" name="Content Placeholder 3">
            <a:extLst>
              <a:ext uri="{FF2B5EF4-FFF2-40B4-BE49-F238E27FC236}">
                <a16:creationId xmlns:a16="http://schemas.microsoft.com/office/drawing/2014/main" id="{93DF05FE-96B5-11AF-F5C5-6C7551852387}"/>
              </a:ext>
            </a:extLst>
          </p:cNvPr>
          <p:cNvGraphicFramePr>
            <a:graphicFrameLocks noGrp="1"/>
          </p:cNvGraphicFramePr>
          <p:nvPr>
            <p:ph idx="1"/>
            <p:extLst>
              <p:ext uri="{D42A27DB-BD31-4B8C-83A1-F6EECF244321}">
                <p14:modId xmlns:p14="http://schemas.microsoft.com/office/powerpoint/2010/main" val="46485546"/>
              </p:ext>
            </p:extLst>
          </p:nvPr>
        </p:nvGraphicFramePr>
        <p:xfrm>
          <a:off x="161429" y="1548037"/>
          <a:ext cx="6619889" cy="36292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Content Placeholder 3">
            <a:extLst>
              <a:ext uri="{FF2B5EF4-FFF2-40B4-BE49-F238E27FC236}">
                <a16:creationId xmlns:a16="http://schemas.microsoft.com/office/drawing/2014/main" id="{93DF05FE-96B5-11AF-F5C5-6C7551852387}"/>
              </a:ext>
            </a:extLst>
          </p:cNvPr>
          <p:cNvGraphicFramePr>
            <a:graphicFrameLocks/>
          </p:cNvGraphicFramePr>
          <p:nvPr>
            <p:extLst>
              <p:ext uri="{D42A27DB-BD31-4B8C-83A1-F6EECF244321}">
                <p14:modId xmlns:p14="http://schemas.microsoft.com/office/powerpoint/2010/main" val="253729641"/>
              </p:ext>
            </p:extLst>
          </p:nvPr>
        </p:nvGraphicFramePr>
        <p:xfrm>
          <a:off x="5986840" y="4086067"/>
          <a:ext cx="5600558" cy="255457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7964584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1E559-0BAA-B697-DE97-0CCD147E611B}"/>
              </a:ext>
            </a:extLst>
          </p:cNvPr>
          <p:cNvSpPr>
            <a:spLocks noGrp="1"/>
          </p:cNvSpPr>
          <p:nvPr>
            <p:ph type="title"/>
          </p:nvPr>
        </p:nvSpPr>
        <p:spPr/>
        <p:txBody>
          <a:bodyPr>
            <a:normAutofit fontScale="90000"/>
          </a:bodyPr>
          <a:lstStyle/>
          <a:p>
            <a:pPr algn="ctr"/>
            <a:r>
              <a:rPr lang="en-US" sz="2200" b="1" i="0" u="none" strike="noStrike" baseline="0" dirty="0">
                <a:latin typeface="Times New Roman" panose="02020603050405020304" pitchFamily="18" charset="0"/>
                <a:cs typeface="Times New Roman" panose="02020603050405020304" pitchFamily="18" charset="0"/>
              </a:rPr>
              <a:t>IMPORTANCE OF TECHNOLOGY IN TRAINING AND DEVELOPMENT </a:t>
            </a:r>
            <a:br>
              <a:rPr lang="en-US" sz="2200" b="1" i="0" u="none" strike="noStrike" baseline="0" dirty="0">
                <a:latin typeface="Times New Roman" panose="02020603050405020304" pitchFamily="18" charset="0"/>
                <a:cs typeface="Times New Roman" panose="02020603050405020304" pitchFamily="18" charset="0"/>
              </a:rPr>
            </a:br>
            <a:r>
              <a:rPr lang="en-IN" sz="2700" b="1" dirty="0">
                <a:effectLst/>
                <a:latin typeface="Times New Roman" panose="02020603050405020304" pitchFamily="18" charset="0"/>
                <a:ea typeface="Times New Roman" panose="02020603050405020304" pitchFamily="18" charset="0"/>
              </a:rPr>
              <a:t>Cost Saving and Time Saving</a:t>
            </a:r>
            <a:r>
              <a:rPr lang="en-IN" sz="2000" dirty="0">
                <a:effectLst/>
                <a:latin typeface="Times New Roman" panose="02020603050405020304" pitchFamily="18" charset="0"/>
                <a:ea typeface="Times New Roman" panose="02020603050405020304" pitchFamily="18" charset="0"/>
              </a:rPr>
              <a:t/>
            </a:r>
            <a:br>
              <a:rPr lang="en-IN" sz="2000" dirty="0">
                <a:effectLst/>
                <a:latin typeface="Times New Roman" panose="02020603050405020304" pitchFamily="18" charset="0"/>
                <a:ea typeface="Times New Roman" panose="02020603050405020304" pitchFamily="18" charset="0"/>
              </a:rPr>
            </a:br>
            <a:endParaRPr lang="en-IN" dirty="0"/>
          </a:p>
        </p:txBody>
      </p:sp>
      <p:graphicFrame>
        <p:nvGraphicFramePr>
          <p:cNvPr id="4" name="Content Placeholder 3">
            <a:extLst>
              <a:ext uri="{FF2B5EF4-FFF2-40B4-BE49-F238E27FC236}">
                <a16:creationId xmlns:a16="http://schemas.microsoft.com/office/drawing/2014/main" id="{93DF05FE-96B5-11AF-F5C5-6C7551852387}"/>
              </a:ext>
            </a:extLst>
          </p:cNvPr>
          <p:cNvGraphicFramePr>
            <a:graphicFrameLocks noGrp="1"/>
          </p:cNvGraphicFramePr>
          <p:nvPr>
            <p:ph idx="1"/>
            <p:extLst>
              <p:ext uri="{D42A27DB-BD31-4B8C-83A1-F6EECF244321}">
                <p14:modId xmlns:p14="http://schemas.microsoft.com/office/powerpoint/2010/main" val="3094017714"/>
              </p:ext>
            </p:extLst>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7159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57AAE-DBF5-B021-E188-A4965F522317}"/>
              </a:ext>
            </a:extLst>
          </p:cNvPr>
          <p:cNvSpPr>
            <a:spLocks noGrp="1"/>
          </p:cNvSpPr>
          <p:nvPr>
            <p:ph type="title"/>
          </p:nvPr>
        </p:nvSpPr>
        <p:spPr/>
        <p:txBody>
          <a:bodyPr>
            <a:normAutofit fontScale="90000"/>
          </a:bodyPr>
          <a:lstStyle/>
          <a:p>
            <a:pPr algn="ctr"/>
            <a:r>
              <a:rPr lang="en-IN" sz="3100" b="1" kern="100" dirty="0">
                <a:effectLst/>
                <a:latin typeface="Times New Roman" panose="02020603050405020304" pitchFamily="18" charset="0"/>
                <a:ea typeface="Calibri" panose="020F0502020204030204" pitchFamily="34" charset="0"/>
                <a:cs typeface="Times New Roman" panose="02020603050405020304" pitchFamily="18" charset="0"/>
              </a:rPr>
              <a:t>Benefits for Employees (Example 1 - Amazon): </a:t>
            </a:r>
            <a:br>
              <a:rPr lang="en-IN" sz="3100" b="1"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r>
            <a:b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dirty="0"/>
          </a:p>
        </p:txBody>
      </p:sp>
      <p:graphicFrame>
        <p:nvGraphicFramePr>
          <p:cNvPr id="4" name="Content Placeholder 3">
            <a:extLst>
              <a:ext uri="{FF2B5EF4-FFF2-40B4-BE49-F238E27FC236}">
                <a16:creationId xmlns:a16="http://schemas.microsoft.com/office/drawing/2014/main" id="{EFAB699D-35C8-411D-29A8-A1275315DBA6}"/>
              </a:ext>
            </a:extLst>
          </p:cNvPr>
          <p:cNvGraphicFramePr>
            <a:graphicFrameLocks noGrp="1"/>
          </p:cNvGraphicFramePr>
          <p:nvPr>
            <p:ph idx="1"/>
            <p:extLst>
              <p:ext uri="{D42A27DB-BD31-4B8C-83A1-F6EECF244321}">
                <p14:modId xmlns:p14="http://schemas.microsoft.com/office/powerpoint/2010/main" val="404818785"/>
              </p:ext>
            </p:extLst>
          </p:nvPr>
        </p:nvGraphicFramePr>
        <p:xfrm>
          <a:off x="994086" y="2336872"/>
          <a:ext cx="9613861" cy="40101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9237CF11-CD51-C019-6448-943421E4D0DA}"/>
              </a:ext>
            </a:extLst>
          </p:cNvPr>
          <p:cNvPicPr>
            <a:picLocks noChangeAspect="1"/>
          </p:cNvPicPr>
          <p:nvPr/>
        </p:nvPicPr>
        <p:blipFill>
          <a:blip r:embed="rId8">
            <a:extLst>
              <a:ext uri="{837473B0-CC2E-450A-ABE3-18F120FF3D39}">
                <a1611:picAttrSrcUrl xmlns="" xmlns:a1611="http://schemas.microsoft.com/office/drawing/2016/11/main" r:id="rId9"/>
              </a:ext>
            </a:extLst>
          </a:blip>
          <a:stretch>
            <a:fillRect/>
          </a:stretch>
        </p:blipFill>
        <p:spPr>
          <a:xfrm>
            <a:off x="1801906" y="2111188"/>
            <a:ext cx="1317812" cy="1317812"/>
          </a:xfrm>
          <a:prstGeom prst="rect">
            <a:avLst/>
          </a:prstGeom>
        </p:spPr>
      </p:pic>
    </p:spTree>
    <p:extLst>
      <p:ext uri="{BB962C8B-B14F-4D97-AF65-F5344CB8AC3E}">
        <p14:creationId xmlns:p14="http://schemas.microsoft.com/office/powerpoint/2010/main" val="3110766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47589-7D62-D11D-7487-4AFB798A416C}"/>
              </a:ext>
            </a:extLst>
          </p:cNvPr>
          <p:cNvSpPr>
            <a:spLocks noGrp="1"/>
          </p:cNvSpPr>
          <p:nvPr>
            <p:ph type="title"/>
          </p:nvPr>
        </p:nvSpPr>
        <p:spPr/>
        <p:txBody>
          <a:bodyPr>
            <a:normAutofit fontScale="90000"/>
          </a:bodyPr>
          <a:lstStyle/>
          <a:p>
            <a:pPr algn="ctr"/>
            <a:r>
              <a:rPr lang="en-IN" sz="3100" b="1" kern="100" dirty="0">
                <a:effectLst/>
                <a:latin typeface="Times New Roman" panose="02020603050405020304" pitchFamily="18" charset="0"/>
                <a:ea typeface="Calibri" panose="020F0502020204030204" pitchFamily="34" charset="0"/>
                <a:cs typeface="Times New Roman" panose="02020603050405020304" pitchFamily="18" charset="0"/>
              </a:rPr>
              <a:t>Benefits for Employees (Example 2 - PwC): </a:t>
            </a:r>
            <a:r>
              <a:rPr lang="en-IN" sz="2800" kern="100" dirty="0">
                <a:effectLst/>
                <a:latin typeface="Times New Roman" panose="02020603050405020304" pitchFamily="18" charset="0"/>
                <a:ea typeface="Calibri" panose="020F0502020204030204" pitchFamily="34" charset="0"/>
                <a:cs typeface="Times New Roman" panose="02020603050405020304" pitchFamily="18" charset="0"/>
              </a:rPr>
              <a:t/>
            </a:r>
            <a:br>
              <a:rPr lang="en-IN" sz="2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4800" dirty="0"/>
          </a:p>
        </p:txBody>
      </p:sp>
      <p:graphicFrame>
        <p:nvGraphicFramePr>
          <p:cNvPr id="4" name="Content Placeholder 3">
            <a:extLst>
              <a:ext uri="{FF2B5EF4-FFF2-40B4-BE49-F238E27FC236}">
                <a16:creationId xmlns:a16="http://schemas.microsoft.com/office/drawing/2014/main" id="{D2BBD531-E160-7E4F-9899-53B59A8B6EBB}"/>
              </a:ext>
            </a:extLst>
          </p:cNvPr>
          <p:cNvGraphicFramePr>
            <a:graphicFrameLocks noGrp="1"/>
          </p:cNvGraphicFramePr>
          <p:nvPr>
            <p:ph idx="1"/>
            <p:extLst>
              <p:ext uri="{D42A27DB-BD31-4B8C-83A1-F6EECF244321}">
                <p14:modId xmlns:p14="http://schemas.microsoft.com/office/powerpoint/2010/main" val="1442180360"/>
              </p:ext>
            </p:extLst>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613168CC-49FF-9D51-A912-BC571CE190A8}"/>
              </a:ext>
            </a:extLst>
          </p:cNvPr>
          <p:cNvPicPr>
            <a:picLocks noChangeAspect="1"/>
          </p:cNvPicPr>
          <p:nvPr/>
        </p:nvPicPr>
        <p:blipFill>
          <a:blip r:embed="rId8">
            <a:extLst>
              <a:ext uri="{837473B0-CC2E-450A-ABE3-18F120FF3D39}">
                <a1611:picAttrSrcUrl xmlns="" xmlns:a1611="http://schemas.microsoft.com/office/drawing/2016/11/main" r:id="rId9"/>
              </a:ext>
            </a:extLst>
          </a:blip>
          <a:stretch>
            <a:fillRect/>
          </a:stretch>
        </p:blipFill>
        <p:spPr>
          <a:xfrm>
            <a:off x="977152" y="2489273"/>
            <a:ext cx="2159520" cy="1643635"/>
          </a:xfrm>
          <a:prstGeom prst="rect">
            <a:avLst/>
          </a:prstGeom>
        </p:spPr>
      </p:pic>
    </p:spTree>
    <p:extLst>
      <p:ext uri="{BB962C8B-B14F-4D97-AF65-F5344CB8AC3E}">
        <p14:creationId xmlns:p14="http://schemas.microsoft.com/office/powerpoint/2010/main" val="1324143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F6F65-B04C-702C-0A79-75D7E42C6C38}"/>
              </a:ext>
            </a:extLst>
          </p:cNvPr>
          <p:cNvSpPr>
            <a:spLocks noGrp="1"/>
          </p:cNvSpPr>
          <p:nvPr>
            <p:ph type="title"/>
          </p:nvPr>
        </p:nvSpPr>
        <p:spPr/>
        <p:txBody>
          <a:bodyPr>
            <a:normAutofit/>
          </a:bodyPr>
          <a:lstStyle/>
          <a:p>
            <a:pPr algn="ctr"/>
            <a:r>
              <a:rPr lang="en-IN" sz="2800" b="1" dirty="0">
                <a:effectLst/>
                <a:latin typeface="Times New Roman" panose="02020603050405020304" pitchFamily="18" charset="0"/>
                <a:ea typeface="Calibri" panose="020F0502020204030204" pitchFamily="34" charset="0"/>
              </a:rPr>
              <a:t>Benefits for Employees (Example 3 - Visa):</a:t>
            </a:r>
            <a:endParaRPr lang="en-IN" sz="4800" b="1" dirty="0"/>
          </a:p>
        </p:txBody>
      </p:sp>
      <p:graphicFrame>
        <p:nvGraphicFramePr>
          <p:cNvPr id="4" name="Content Placeholder 3">
            <a:extLst>
              <a:ext uri="{FF2B5EF4-FFF2-40B4-BE49-F238E27FC236}">
                <a16:creationId xmlns:a16="http://schemas.microsoft.com/office/drawing/2014/main" id="{2FC0DE0A-1426-DFC3-875B-3E8A10BA855B}"/>
              </a:ext>
            </a:extLst>
          </p:cNvPr>
          <p:cNvGraphicFramePr>
            <a:graphicFrameLocks noGrp="1"/>
          </p:cNvGraphicFramePr>
          <p:nvPr>
            <p:ph idx="1"/>
            <p:extLst>
              <p:ext uri="{D42A27DB-BD31-4B8C-83A1-F6EECF244321}">
                <p14:modId xmlns:p14="http://schemas.microsoft.com/office/powerpoint/2010/main" val="1079748163"/>
              </p:ext>
            </p:extLst>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3344C289-6244-4646-2A59-29B9944EF9EE}"/>
              </a:ext>
            </a:extLst>
          </p:cNvPr>
          <p:cNvPicPr>
            <a:picLocks noChangeAspect="1"/>
          </p:cNvPicPr>
          <p:nvPr/>
        </p:nvPicPr>
        <p:blipFill>
          <a:blip r:embed="rId8">
            <a:extLst>
              <a:ext uri="{837473B0-CC2E-450A-ABE3-18F120FF3D39}">
                <a1611:picAttrSrcUrl xmlns="" xmlns:a1611="http://schemas.microsoft.com/office/drawing/2016/11/main" r:id="rId9"/>
              </a:ext>
            </a:extLst>
          </a:blip>
          <a:stretch>
            <a:fillRect/>
          </a:stretch>
        </p:blipFill>
        <p:spPr>
          <a:xfrm>
            <a:off x="9201184" y="1438834"/>
            <a:ext cx="2865312" cy="2865312"/>
          </a:xfrm>
          <a:prstGeom prst="rect">
            <a:avLst/>
          </a:prstGeom>
        </p:spPr>
      </p:pic>
    </p:spTree>
    <p:extLst>
      <p:ext uri="{BB962C8B-B14F-4D97-AF65-F5344CB8AC3E}">
        <p14:creationId xmlns:p14="http://schemas.microsoft.com/office/powerpoint/2010/main" val="1669510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81122-E0FE-24C1-3521-44B241E3DAF2}"/>
              </a:ext>
            </a:extLst>
          </p:cNvPr>
          <p:cNvSpPr>
            <a:spLocks noGrp="1"/>
          </p:cNvSpPr>
          <p:nvPr>
            <p:ph type="title"/>
          </p:nvPr>
        </p:nvSpPr>
        <p:spPr/>
        <p:txBody>
          <a:bodyPr>
            <a:normAutofit/>
          </a:bodyPr>
          <a:lstStyle/>
          <a:p>
            <a:pPr algn="ctr"/>
            <a:r>
              <a:rPr lang="en-IN" sz="2800" b="1" kern="100" dirty="0">
                <a:effectLst/>
                <a:latin typeface="Times New Roman" panose="02020603050405020304" pitchFamily="18" charset="0"/>
                <a:ea typeface="Calibri" panose="020F0502020204030204" pitchFamily="34" charset="0"/>
                <a:cs typeface="Times New Roman" panose="02020603050405020304" pitchFamily="18" charset="0"/>
              </a:rPr>
              <a:t>Benefits for Employees (Example 4 - Walmart): </a:t>
            </a:r>
            <a:br>
              <a:rPr lang="en-IN" sz="2800" b="1"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4400" b="1" dirty="0"/>
          </a:p>
        </p:txBody>
      </p:sp>
      <p:graphicFrame>
        <p:nvGraphicFramePr>
          <p:cNvPr id="4" name="Content Placeholder 3">
            <a:extLst>
              <a:ext uri="{FF2B5EF4-FFF2-40B4-BE49-F238E27FC236}">
                <a16:creationId xmlns:a16="http://schemas.microsoft.com/office/drawing/2014/main" id="{C29AB18A-DF84-B514-4DAF-32FA7C694EC5}"/>
              </a:ext>
            </a:extLst>
          </p:cNvPr>
          <p:cNvGraphicFramePr>
            <a:graphicFrameLocks noGrp="1"/>
          </p:cNvGraphicFramePr>
          <p:nvPr>
            <p:ph idx="1"/>
            <p:extLst>
              <p:ext uri="{D42A27DB-BD31-4B8C-83A1-F6EECF244321}">
                <p14:modId xmlns:p14="http://schemas.microsoft.com/office/powerpoint/2010/main" val="7634738"/>
              </p:ext>
            </p:extLst>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463CCD6B-33B2-EFC4-939F-8A8198D05EE4}"/>
              </a:ext>
            </a:extLst>
          </p:cNvPr>
          <p:cNvPicPr>
            <a:picLocks noChangeAspect="1"/>
          </p:cNvPicPr>
          <p:nvPr/>
        </p:nvPicPr>
        <p:blipFill>
          <a:blip r:embed="rId8">
            <a:extLst>
              <a:ext uri="{837473B0-CC2E-450A-ABE3-18F120FF3D39}">
                <a1611:picAttrSrcUrl xmlns="" xmlns:a1611="http://schemas.microsoft.com/office/drawing/2016/11/main" r:id="rId9"/>
              </a:ext>
            </a:extLst>
          </a:blip>
          <a:stretch>
            <a:fillRect/>
          </a:stretch>
        </p:blipFill>
        <p:spPr>
          <a:xfrm>
            <a:off x="967464" y="4625789"/>
            <a:ext cx="2887032" cy="1147482"/>
          </a:xfrm>
          <a:prstGeom prst="rect">
            <a:avLst/>
          </a:prstGeom>
        </p:spPr>
      </p:pic>
    </p:spTree>
    <p:extLst>
      <p:ext uri="{BB962C8B-B14F-4D97-AF65-F5344CB8AC3E}">
        <p14:creationId xmlns:p14="http://schemas.microsoft.com/office/powerpoint/2010/main" val="1623043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7A1D3-CF2C-4C0E-A9C1-628EA7545380}"/>
              </a:ext>
            </a:extLst>
          </p:cNvPr>
          <p:cNvSpPr>
            <a:spLocks noGrp="1"/>
          </p:cNvSpPr>
          <p:nvPr>
            <p:ph type="title"/>
          </p:nvPr>
        </p:nvSpPr>
        <p:spPr/>
        <p:txBody>
          <a:bodyPr>
            <a:normAutofit/>
          </a:bodyPr>
          <a:lstStyle/>
          <a:p>
            <a:pPr algn="ctr"/>
            <a:r>
              <a:rPr lang="en-IN" sz="2800" b="1" kern="100" dirty="0">
                <a:effectLst/>
                <a:latin typeface="Times New Roman" panose="02020603050405020304" pitchFamily="18" charset="0"/>
                <a:ea typeface="Calibri" panose="020F0502020204030204" pitchFamily="34" charset="0"/>
                <a:cs typeface="Times New Roman" panose="02020603050405020304" pitchFamily="18" charset="0"/>
              </a:rPr>
              <a:t>Benefits for Employers (Example 1 - IBM): </a:t>
            </a:r>
            <a:br>
              <a:rPr lang="en-IN" sz="2800" b="1"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4400" b="1" dirty="0"/>
          </a:p>
        </p:txBody>
      </p:sp>
      <p:graphicFrame>
        <p:nvGraphicFramePr>
          <p:cNvPr id="4" name="Content Placeholder 3">
            <a:extLst>
              <a:ext uri="{FF2B5EF4-FFF2-40B4-BE49-F238E27FC236}">
                <a16:creationId xmlns:a16="http://schemas.microsoft.com/office/drawing/2014/main" id="{AE1525EB-7843-AC54-47D2-B1F9855F2953}"/>
              </a:ext>
            </a:extLst>
          </p:cNvPr>
          <p:cNvGraphicFramePr>
            <a:graphicFrameLocks noGrp="1"/>
          </p:cNvGraphicFramePr>
          <p:nvPr>
            <p:ph idx="1"/>
            <p:extLst>
              <p:ext uri="{D42A27DB-BD31-4B8C-83A1-F6EECF244321}">
                <p14:modId xmlns:p14="http://schemas.microsoft.com/office/powerpoint/2010/main" val="996033460"/>
              </p:ext>
            </p:extLst>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FD972C32-1EA4-CF3B-9D3A-C28D4640A450}"/>
              </a:ext>
            </a:extLst>
          </p:cNvPr>
          <p:cNvPicPr>
            <a:picLocks noChangeAspect="1"/>
          </p:cNvPicPr>
          <p:nvPr/>
        </p:nvPicPr>
        <p:blipFill>
          <a:blip r:embed="rId8">
            <a:extLst>
              <a:ext uri="{837473B0-CC2E-450A-ABE3-18F120FF3D39}">
                <a1611:picAttrSrcUrl xmlns="" xmlns:a1611="http://schemas.microsoft.com/office/drawing/2016/11/main" r:id="rId9"/>
              </a:ext>
            </a:extLst>
          </a:blip>
          <a:stretch>
            <a:fillRect/>
          </a:stretch>
        </p:blipFill>
        <p:spPr>
          <a:xfrm>
            <a:off x="218616" y="2336873"/>
            <a:ext cx="3035674" cy="1699977"/>
          </a:xfrm>
          <a:prstGeom prst="rect">
            <a:avLst/>
          </a:prstGeom>
        </p:spPr>
      </p:pic>
    </p:spTree>
    <p:extLst>
      <p:ext uri="{BB962C8B-B14F-4D97-AF65-F5344CB8AC3E}">
        <p14:creationId xmlns:p14="http://schemas.microsoft.com/office/powerpoint/2010/main" val="14953136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F0E02-AEAB-C7AA-CC6B-F940B25750C1}"/>
              </a:ext>
            </a:extLst>
          </p:cNvPr>
          <p:cNvSpPr>
            <a:spLocks noGrp="1"/>
          </p:cNvSpPr>
          <p:nvPr>
            <p:ph type="title"/>
          </p:nvPr>
        </p:nvSpPr>
        <p:spPr/>
        <p:txBody>
          <a:bodyPr/>
          <a:lstStyle/>
          <a:p>
            <a:pPr algn="ctr"/>
            <a:r>
              <a:rPr lang="en-IN" sz="2800" b="1" kern="100" dirty="0">
                <a:effectLst/>
                <a:latin typeface="Times New Roman" panose="02020603050405020304" pitchFamily="18" charset="0"/>
                <a:ea typeface="Calibri" panose="020F0502020204030204" pitchFamily="34" charset="0"/>
                <a:cs typeface="Times New Roman" panose="02020603050405020304" pitchFamily="18" charset="0"/>
              </a:rPr>
              <a:t>Benefits for Employers (Example 2 - Siemens):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r>
            <a:b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dirty="0"/>
          </a:p>
        </p:txBody>
      </p:sp>
      <p:graphicFrame>
        <p:nvGraphicFramePr>
          <p:cNvPr id="4" name="Content Placeholder 3">
            <a:extLst>
              <a:ext uri="{FF2B5EF4-FFF2-40B4-BE49-F238E27FC236}">
                <a16:creationId xmlns:a16="http://schemas.microsoft.com/office/drawing/2014/main" id="{73B0C6EC-9F18-9100-03D5-DDFBB1D57931}"/>
              </a:ext>
            </a:extLst>
          </p:cNvPr>
          <p:cNvGraphicFramePr>
            <a:graphicFrameLocks noGrp="1"/>
          </p:cNvGraphicFramePr>
          <p:nvPr>
            <p:ph idx="1"/>
            <p:extLst>
              <p:ext uri="{D42A27DB-BD31-4B8C-83A1-F6EECF244321}">
                <p14:modId xmlns:p14="http://schemas.microsoft.com/office/powerpoint/2010/main" val="693273305"/>
              </p:ext>
            </p:extLst>
          </p:nvPr>
        </p:nvGraphicFramePr>
        <p:xfrm>
          <a:off x="518956" y="2336873"/>
          <a:ext cx="10355232" cy="37678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13076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B566C-DF09-D19A-5ED4-5BB24C622177}"/>
              </a:ext>
            </a:extLst>
          </p:cNvPr>
          <p:cNvSpPr>
            <a:spLocks noGrp="1"/>
          </p:cNvSpPr>
          <p:nvPr>
            <p:ph type="title"/>
          </p:nvPr>
        </p:nvSpPr>
        <p:spPr/>
        <p:txBody>
          <a:bodyPr/>
          <a:lstStyle/>
          <a:p>
            <a:pPr algn="ctr"/>
            <a:r>
              <a:rPr lang="en-IN" sz="2800" b="1" kern="100" dirty="0">
                <a:effectLst/>
                <a:latin typeface="Times New Roman" panose="02020603050405020304" pitchFamily="18" charset="0"/>
                <a:ea typeface="Calibri" panose="020F0502020204030204" pitchFamily="34" charset="0"/>
                <a:cs typeface="Times New Roman" panose="02020603050405020304" pitchFamily="18" charset="0"/>
              </a:rPr>
              <a:t>Benefits for Employers (Example 3 - McDonald's):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r>
            <a:b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dirty="0"/>
          </a:p>
        </p:txBody>
      </p:sp>
      <p:graphicFrame>
        <p:nvGraphicFramePr>
          <p:cNvPr id="4" name="Content Placeholder 3">
            <a:extLst>
              <a:ext uri="{FF2B5EF4-FFF2-40B4-BE49-F238E27FC236}">
                <a16:creationId xmlns:a16="http://schemas.microsoft.com/office/drawing/2014/main" id="{013F796E-F2FF-793F-4712-3519B7BBA772}"/>
              </a:ext>
            </a:extLst>
          </p:cNvPr>
          <p:cNvGraphicFramePr>
            <a:graphicFrameLocks noGrp="1"/>
          </p:cNvGraphicFramePr>
          <p:nvPr>
            <p:ph idx="1"/>
            <p:extLst>
              <p:ext uri="{D42A27DB-BD31-4B8C-83A1-F6EECF244321}">
                <p14:modId xmlns:p14="http://schemas.microsoft.com/office/powerpoint/2010/main" val="2632238309"/>
              </p:ext>
            </p:extLst>
          </p:nvPr>
        </p:nvGraphicFramePr>
        <p:xfrm>
          <a:off x="1092697" y="2505456"/>
          <a:ext cx="9613861"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Graphic 5">
            <a:extLst>
              <a:ext uri="{FF2B5EF4-FFF2-40B4-BE49-F238E27FC236}">
                <a16:creationId xmlns:a16="http://schemas.microsoft.com/office/drawing/2014/main" id="{01429CF0-47C2-C707-6E7E-EC342B38264F}"/>
              </a:ext>
            </a:extLst>
          </p:cNvPr>
          <p:cNvPicPr>
            <a:picLocks noChangeAspect="1"/>
          </p:cNvPicPr>
          <p:nvPr/>
        </p:nvPicPr>
        <p:blipFill>
          <a:blip r:embed="rId8">
            <a:extLst>
              <a:ext uri="{96DAC541-7B7A-43D3-8B79-37D633B846F1}">
                <asvg:svgBlip xmlns="" xmlns:asvg="http://schemas.microsoft.com/office/drawing/2016/SVG/main" r:embed="rId9"/>
              </a:ext>
              <a:ext uri="{837473B0-CC2E-450A-ABE3-18F120FF3D39}">
                <a1611:picAttrSrcUrl xmlns="" xmlns:a1611="http://schemas.microsoft.com/office/drawing/2016/11/main" r:id="rId10"/>
              </a:ext>
            </a:extLst>
          </a:blip>
          <a:stretch>
            <a:fillRect/>
          </a:stretch>
        </p:blipFill>
        <p:spPr>
          <a:xfrm>
            <a:off x="8541233" y="2003612"/>
            <a:ext cx="1457949" cy="1425388"/>
          </a:xfrm>
          <a:prstGeom prst="rect">
            <a:avLst/>
          </a:prstGeom>
        </p:spPr>
      </p:pic>
      <p:pic>
        <p:nvPicPr>
          <p:cNvPr id="9" name="Picture 8">
            <a:extLst>
              <a:ext uri="{FF2B5EF4-FFF2-40B4-BE49-F238E27FC236}">
                <a16:creationId xmlns:a16="http://schemas.microsoft.com/office/drawing/2014/main" id="{B58D7119-C080-92C5-FE79-6C180156A932}"/>
              </a:ext>
            </a:extLst>
          </p:cNvPr>
          <p:cNvPicPr>
            <a:picLocks noChangeAspect="1"/>
          </p:cNvPicPr>
          <p:nvPr/>
        </p:nvPicPr>
        <p:blipFill>
          <a:blip r:embed="rId11"/>
          <a:stretch>
            <a:fillRect/>
          </a:stretch>
        </p:blipFill>
        <p:spPr>
          <a:xfrm>
            <a:off x="1485442" y="2002412"/>
            <a:ext cx="1457070" cy="1426588"/>
          </a:xfrm>
          <a:prstGeom prst="rect">
            <a:avLst/>
          </a:prstGeom>
        </p:spPr>
      </p:pic>
    </p:spTree>
    <p:extLst>
      <p:ext uri="{BB962C8B-B14F-4D97-AF65-F5344CB8AC3E}">
        <p14:creationId xmlns:p14="http://schemas.microsoft.com/office/powerpoint/2010/main" val="3480021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301AB-7970-0221-E5B4-B87CCCD8FE53}"/>
              </a:ext>
            </a:extLst>
          </p:cNvPr>
          <p:cNvSpPr>
            <a:spLocks noGrp="1"/>
          </p:cNvSpPr>
          <p:nvPr>
            <p:ph type="title"/>
          </p:nvPr>
        </p:nvSpPr>
        <p:spPr/>
        <p:txBody>
          <a:bodyPr/>
          <a:lstStyle/>
          <a:p>
            <a:pPr algn="ctr"/>
            <a:r>
              <a:rPr lang="en-IN" sz="2800" b="1" kern="100" dirty="0">
                <a:effectLst/>
                <a:latin typeface="Times New Roman" panose="02020603050405020304" pitchFamily="18" charset="0"/>
                <a:ea typeface="Calibri" panose="020F0502020204030204" pitchFamily="34" charset="0"/>
                <a:cs typeface="Times New Roman" panose="02020603050405020304" pitchFamily="18" charset="0"/>
              </a:rPr>
              <a:t>Benefits for Employers (Example 4 - Deloitte):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r>
            <a:b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dirty="0"/>
          </a:p>
        </p:txBody>
      </p:sp>
      <p:graphicFrame>
        <p:nvGraphicFramePr>
          <p:cNvPr id="4" name="Content Placeholder 3">
            <a:extLst>
              <a:ext uri="{FF2B5EF4-FFF2-40B4-BE49-F238E27FC236}">
                <a16:creationId xmlns:a16="http://schemas.microsoft.com/office/drawing/2014/main" id="{4FDD814B-76DD-481F-CE25-D9E1C2B7EBB8}"/>
              </a:ext>
            </a:extLst>
          </p:cNvPr>
          <p:cNvGraphicFramePr>
            <a:graphicFrameLocks noGrp="1"/>
          </p:cNvGraphicFramePr>
          <p:nvPr>
            <p:ph idx="1"/>
            <p:extLst>
              <p:ext uri="{D42A27DB-BD31-4B8C-83A1-F6EECF244321}">
                <p14:modId xmlns:p14="http://schemas.microsoft.com/office/powerpoint/2010/main" val="2243282655"/>
              </p:ext>
            </p:extLst>
          </p:nvPr>
        </p:nvGraphicFramePr>
        <p:xfrm>
          <a:off x="940298" y="2985055"/>
          <a:ext cx="9613861"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BECD5B7C-80A9-A968-9DA5-5F50DFC4422D}"/>
              </a:ext>
            </a:extLst>
          </p:cNvPr>
          <p:cNvPicPr>
            <a:picLocks noChangeAspect="1"/>
          </p:cNvPicPr>
          <p:nvPr/>
        </p:nvPicPr>
        <p:blipFill>
          <a:blip r:embed="rId8">
            <a:extLst>
              <a:ext uri="{837473B0-CC2E-450A-ABE3-18F120FF3D39}">
                <a1611:picAttrSrcUrl xmlns="" xmlns:a1611="http://schemas.microsoft.com/office/drawing/2016/11/main" r:id="rId9"/>
              </a:ext>
            </a:extLst>
          </a:blip>
          <a:stretch>
            <a:fillRect/>
          </a:stretch>
        </p:blipFill>
        <p:spPr>
          <a:xfrm>
            <a:off x="4511489" y="2218817"/>
            <a:ext cx="3511923" cy="766238"/>
          </a:xfrm>
          <a:prstGeom prst="rect">
            <a:avLst/>
          </a:prstGeom>
        </p:spPr>
      </p:pic>
    </p:spTree>
    <p:extLst>
      <p:ext uri="{BB962C8B-B14F-4D97-AF65-F5344CB8AC3E}">
        <p14:creationId xmlns:p14="http://schemas.microsoft.com/office/powerpoint/2010/main" val="26328307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301AB-7970-0221-E5B4-B87CCCD8FE53}"/>
              </a:ext>
            </a:extLst>
          </p:cNvPr>
          <p:cNvSpPr>
            <a:spLocks noGrp="1"/>
          </p:cNvSpPr>
          <p:nvPr>
            <p:ph type="title"/>
          </p:nvPr>
        </p:nvSpPr>
        <p:spPr/>
        <p:txBody>
          <a:bodyPr/>
          <a:lstStyle/>
          <a:p>
            <a:pPr algn="ctr"/>
            <a:r>
              <a:rPr lang="en-IN" b="1" dirty="0"/>
              <a:t>Privacy and Ethical Considerations</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r>
            <a:b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dirty="0"/>
          </a:p>
        </p:txBody>
      </p:sp>
      <p:graphicFrame>
        <p:nvGraphicFramePr>
          <p:cNvPr id="4" name="Content Placeholder 3">
            <a:extLst>
              <a:ext uri="{FF2B5EF4-FFF2-40B4-BE49-F238E27FC236}">
                <a16:creationId xmlns:a16="http://schemas.microsoft.com/office/drawing/2014/main" id="{4FDD814B-76DD-481F-CE25-D9E1C2B7EBB8}"/>
              </a:ext>
            </a:extLst>
          </p:cNvPr>
          <p:cNvGraphicFramePr>
            <a:graphicFrameLocks noGrp="1"/>
          </p:cNvGraphicFramePr>
          <p:nvPr>
            <p:ph idx="1"/>
            <p:extLst>
              <p:ext uri="{D42A27DB-BD31-4B8C-83A1-F6EECF244321}">
                <p14:modId xmlns:p14="http://schemas.microsoft.com/office/powerpoint/2010/main" val="3854575339"/>
              </p:ext>
            </p:extLst>
          </p:nvPr>
        </p:nvGraphicFramePr>
        <p:xfrm>
          <a:off x="940298" y="2985055"/>
          <a:ext cx="9613861" cy="3599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95638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7A28C-4261-510D-31D1-797B8B15948B}"/>
              </a:ext>
            </a:extLst>
          </p:cNvPr>
          <p:cNvSpPr>
            <a:spLocks noGrp="1"/>
          </p:cNvSpPr>
          <p:nvPr>
            <p:ph type="title"/>
          </p:nvPr>
        </p:nvSpPr>
        <p:spPr/>
        <p:txBody>
          <a:bodyPr/>
          <a:lstStyle/>
          <a:p>
            <a:pPr algn="ctr"/>
            <a:r>
              <a:rPr lang="en-IN" sz="3200" b="1" dirty="0">
                <a:effectLst/>
                <a:latin typeface="Times New Roman" panose="02020603050405020304" pitchFamily="18" charset="0"/>
                <a:ea typeface="Calibri" panose="020F0502020204030204" pitchFamily="34" charset="0"/>
              </a:rPr>
              <a:t>Conclusion:</a:t>
            </a:r>
            <a:r>
              <a:rPr lang="en-IN" sz="1800" dirty="0">
                <a:effectLst/>
                <a:latin typeface="Times New Roman" panose="02020603050405020304" pitchFamily="18" charset="0"/>
                <a:ea typeface="Calibri" panose="020F0502020204030204" pitchFamily="34" charset="0"/>
              </a:rPr>
              <a:t/>
            </a:r>
            <a:br>
              <a:rPr lang="en-IN" sz="1800" dirty="0">
                <a:effectLst/>
                <a:latin typeface="Times New Roman" panose="02020603050405020304" pitchFamily="18" charset="0"/>
                <a:ea typeface="Calibri" panose="020F0502020204030204" pitchFamily="34" charset="0"/>
              </a:rPr>
            </a:br>
            <a:endParaRPr lang="en-IN" dirty="0"/>
          </a:p>
        </p:txBody>
      </p:sp>
      <p:graphicFrame>
        <p:nvGraphicFramePr>
          <p:cNvPr id="4" name="Content Placeholder 3">
            <a:extLst>
              <a:ext uri="{FF2B5EF4-FFF2-40B4-BE49-F238E27FC236}">
                <a16:creationId xmlns:a16="http://schemas.microsoft.com/office/drawing/2014/main" id="{064CAAB4-70C5-FAC6-91BF-62E2CF058954}"/>
              </a:ext>
            </a:extLst>
          </p:cNvPr>
          <p:cNvGraphicFramePr>
            <a:graphicFrameLocks noGrp="1"/>
          </p:cNvGraphicFramePr>
          <p:nvPr>
            <p:ph idx="1"/>
            <p:extLst>
              <p:ext uri="{D42A27DB-BD31-4B8C-83A1-F6EECF244321}">
                <p14:modId xmlns:p14="http://schemas.microsoft.com/office/powerpoint/2010/main" val="78600698"/>
              </p:ext>
            </p:extLst>
          </p:nvPr>
        </p:nvGraphicFramePr>
        <p:xfrm>
          <a:off x="322730" y="2336872"/>
          <a:ext cx="7816929" cy="40191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p:cNvGrpSpPr/>
          <p:nvPr/>
        </p:nvGrpSpPr>
        <p:grpSpPr>
          <a:xfrm>
            <a:off x="8433215" y="3705093"/>
            <a:ext cx="1096469" cy="1282662"/>
            <a:chOff x="7310502" y="1368220"/>
            <a:chExt cx="1096469" cy="1282662"/>
          </a:xfrm>
        </p:grpSpPr>
        <p:sp>
          <p:nvSpPr>
            <p:cNvPr id="6" name="Right Arrow 5"/>
            <p:cNvSpPr/>
            <p:nvPr/>
          </p:nvSpPr>
          <p:spPr>
            <a:xfrm>
              <a:off x="7310502" y="1368220"/>
              <a:ext cx="1096469" cy="1282662"/>
            </a:xfrm>
            <a:prstGeom prst="rightArrow">
              <a:avLst>
                <a:gd name="adj1" fmla="val 60000"/>
                <a:gd name="adj2" fmla="val 50000"/>
              </a:avLst>
            </a:pr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sp>
        <p:sp>
          <p:nvSpPr>
            <p:cNvPr id="7" name="Right Arrow 4"/>
            <p:cNvSpPr txBox="1"/>
            <p:nvPr/>
          </p:nvSpPr>
          <p:spPr>
            <a:xfrm>
              <a:off x="7310502" y="1624752"/>
              <a:ext cx="767528" cy="76959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en-IN" sz="1800" kern="1200"/>
            </a:p>
          </p:txBody>
        </p:sp>
      </p:grpSp>
      <p:grpSp>
        <p:nvGrpSpPr>
          <p:cNvPr id="11" name="Group 10"/>
          <p:cNvGrpSpPr/>
          <p:nvPr/>
        </p:nvGrpSpPr>
        <p:grpSpPr>
          <a:xfrm>
            <a:off x="9823240" y="3213838"/>
            <a:ext cx="1651348" cy="2265172"/>
            <a:chOff x="3307377" y="876965"/>
            <a:chExt cx="1651348" cy="2265172"/>
          </a:xfrm>
        </p:grpSpPr>
        <p:sp>
          <p:nvSpPr>
            <p:cNvPr id="12" name="Rounded Rectangle 11"/>
            <p:cNvSpPr/>
            <p:nvPr/>
          </p:nvSpPr>
          <p:spPr>
            <a:xfrm>
              <a:off x="3307377" y="876965"/>
              <a:ext cx="1651348" cy="2265172"/>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3" name="Rounded Rectangle 4"/>
            <p:cNvSpPr txBox="1"/>
            <p:nvPr/>
          </p:nvSpPr>
          <p:spPr>
            <a:xfrm>
              <a:off x="3355743" y="925331"/>
              <a:ext cx="1554616" cy="216844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IN" dirty="0"/>
                <a:t>•</a:t>
              </a:r>
              <a:endParaRPr lang="en-US" dirty="0"/>
            </a:p>
            <a:p>
              <a:pPr lvl="0" algn="ctr" defTabSz="800100">
                <a:lnSpc>
                  <a:spcPct val="90000"/>
                </a:lnSpc>
                <a:spcBef>
                  <a:spcPct val="0"/>
                </a:spcBef>
                <a:spcAft>
                  <a:spcPct val="35000"/>
                </a:spcAft>
              </a:pPr>
              <a:r>
                <a:rPr lang="en-IN" dirty="0" smtClean="0"/>
                <a:t>•Technology </a:t>
              </a:r>
              <a:r>
                <a:rPr lang="en-IN" dirty="0"/>
                <a:t>has revolutionized remote worker performance management.</a:t>
              </a:r>
              <a:endParaRPr lang="en-US" dirty="0"/>
            </a:p>
            <a:p>
              <a:pPr lvl="0" algn="ctr" defTabSz="800100">
                <a:lnSpc>
                  <a:spcPct val="90000"/>
                </a:lnSpc>
                <a:spcBef>
                  <a:spcPct val="0"/>
                </a:spcBef>
                <a:spcAft>
                  <a:spcPct val="35000"/>
                </a:spcAft>
              </a:pPr>
              <a:endParaRPr lang="en-IN" sz="1800" kern="1200" dirty="0"/>
            </a:p>
          </p:txBody>
        </p:sp>
      </p:grpSp>
    </p:spTree>
    <p:extLst>
      <p:ext uri="{BB962C8B-B14F-4D97-AF65-F5344CB8AC3E}">
        <p14:creationId xmlns:p14="http://schemas.microsoft.com/office/powerpoint/2010/main" val="13827782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8E6DA-1C06-87BA-F4E0-07B6546CCD1E}"/>
              </a:ext>
            </a:extLst>
          </p:cNvPr>
          <p:cNvSpPr>
            <a:spLocks noGrp="1"/>
          </p:cNvSpPr>
          <p:nvPr>
            <p:ph type="title"/>
          </p:nvPr>
        </p:nvSpPr>
        <p:spPr/>
        <p:txBody>
          <a:bodyPr/>
          <a:lstStyle/>
          <a:p>
            <a:r>
              <a:rPr lang="en-IN" dirty="0"/>
              <a:t>References</a:t>
            </a:r>
          </a:p>
        </p:txBody>
      </p:sp>
      <p:sp>
        <p:nvSpPr>
          <p:cNvPr id="3" name="Content Placeholder 2">
            <a:extLst>
              <a:ext uri="{FF2B5EF4-FFF2-40B4-BE49-F238E27FC236}">
                <a16:creationId xmlns:a16="http://schemas.microsoft.com/office/drawing/2014/main" id="{7EBCD987-01D7-A610-C5C5-B8969217BA34}"/>
              </a:ext>
            </a:extLst>
          </p:cNvPr>
          <p:cNvSpPr>
            <a:spLocks noGrp="1"/>
          </p:cNvSpPr>
          <p:nvPr>
            <p:ph idx="1"/>
          </p:nvPr>
        </p:nvSpPr>
        <p:spPr>
          <a:xfrm>
            <a:off x="680321" y="2336873"/>
            <a:ext cx="10893114" cy="4126680"/>
          </a:xfrm>
        </p:spPr>
        <p:txBody>
          <a:bodyPr>
            <a:normAutofit fontScale="77500" lnSpcReduction="20000"/>
          </a:bodyPr>
          <a:lstStyle/>
          <a:p>
            <a:pPr marL="0" indent="0" algn="just">
              <a:buNone/>
            </a:pPr>
            <a:r>
              <a:rPr lang="en-US" sz="1500" dirty="0" err="1">
                <a:solidFill>
                  <a:schemeClr val="bg1"/>
                </a:solidFill>
                <a:latin typeface="Times New Roman" panose="02020603050405020304" pitchFamily="18" charset="0"/>
                <a:cs typeface="Times New Roman" panose="02020603050405020304" pitchFamily="18" charset="0"/>
              </a:rPr>
              <a:t>Anakpo</a:t>
            </a:r>
            <a:r>
              <a:rPr lang="en-US" sz="1500" dirty="0">
                <a:solidFill>
                  <a:schemeClr val="bg1"/>
                </a:solidFill>
                <a:latin typeface="Times New Roman" panose="02020603050405020304" pitchFamily="18" charset="0"/>
                <a:cs typeface="Times New Roman" panose="02020603050405020304" pitchFamily="18" charset="0"/>
              </a:rPr>
              <a:t>, G., </a:t>
            </a:r>
            <a:r>
              <a:rPr lang="en-US" sz="1500" dirty="0" err="1">
                <a:solidFill>
                  <a:schemeClr val="bg1"/>
                </a:solidFill>
                <a:latin typeface="Times New Roman" panose="02020603050405020304" pitchFamily="18" charset="0"/>
                <a:cs typeface="Times New Roman" panose="02020603050405020304" pitchFamily="18" charset="0"/>
              </a:rPr>
              <a:t>Nqwayibana</a:t>
            </a:r>
            <a:r>
              <a:rPr lang="en-US" sz="1500" dirty="0">
                <a:solidFill>
                  <a:schemeClr val="bg1"/>
                </a:solidFill>
                <a:latin typeface="Times New Roman" panose="02020603050405020304" pitchFamily="18" charset="0"/>
                <a:cs typeface="Times New Roman" panose="02020603050405020304" pitchFamily="18" charset="0"/>
              </a:rPr>
              <a:t>, Z. and </a:t>
            </a:r>
            <a:r>
              <a:rPr lang="en-US" sz="1500" dirty="0" err="1">
                <a:solidFill>
                  <a:schemeClr val="bg1"/>
                </a:solidFill>
                <a:latin typeface="Times New Roman" panose="02020603050405020304" pitchFamily="18" charset="0"/>
                <a:cs typeface="Times New Roman" panose="02020603050405020304" pitchFamily="18" charset="0"/>
              </a:rPr>
              <a:t>Mishi</a:t>
            </a:r>
            <a:r>
              <a:rPr lang="en-US" sz="1500" dirty="0">
                <a:solidFill>
                  <a:schemeClr val="bg1"/>
                </a:solidFill>
                <a:latin typeface="Times New Roman" panose="02020603050405020304" pitchFamily="18" charset="0"/>
                <a:cs typeface="Times New Roman" panose="02020603050405020304" pitchFamily="18" charset="0"/>
              </a:rPr>
              <a:t>, S., 2023. The impact of work-from-home on employee performance and productivity: a systematic review. Sustainability, 15(5), p.4529.</a:t>
            </a:r>
          </a:p>
          <a:p>
            <a:pPr marL="0" indent="0" algn="just">
              <a:buNone/>
            </a:pPr>
            <a:r>
              <a:rPr lang="en-US" sz="1500" dirty="0" smtClean="0">
                <a:solidFill>
                  <a:schemeClr val="bg1"/>
                </a:solidFill>
                <a:latin typeface="Times New Roman" panose="02020603050405020304" pitchFamily="18" charset="0"/>
                <a:cs typeface="Times New Roman" panose="02020603050405020304" pitchFamily="18" charset="0"/>
              </a:rPr>
              <a:t>Agarwal</a:t>
            </a:r>
            <a:r>
              <a:rPr lang="en-US" sz="1500" dirty="0">
                <a:solidFill>
                  <a:schemeClr val="bg1"/>
                </a:solidFill>
                <a:latin typeface="Times New Roman" panose="02020603050405020304" pitchFamily="18" charset="0"/>
                <a:cs typeface="Times New Roman" panose="02020603050405020304" pitchFamily="18" charset="0"/>
              </a:rPr>
              <a:t>, R. and Karahanna, E., 2020. Time flies when you're having fun: Cognitive absorption and beliefs about information technology usage. </a:t>
            </a:r>
            <a:r>
              <a:rPr lang="en-US" sz="1500" i="1" dirty="0">
                <a:solidFill>
                  <a:schemeClr val="bg1"/>
                </a:solidFill>
                <a:latin typeface="Times New Roman" panose="02020603050405020304" pitchFamily="18" charset="0"/>
                <a:cs typeface="Times New Roman" panose="02020603050405020304" pitchFamily="18" charset="0"/>
              </a:rPr>
              <a:t>MIS Quarterly</a:t>
            </a:r>
            <a:r>
              <a:rPr lang="en-US" sz="1500" dirty="0">
                <a:solidFill>
                  <a:schemeClr val="bg1"/>
                </a:solidFill>
                <a:latin typeface="Times New Roman" panose="02020603050405020304" pitchFamily="18" charset="0"/>
                <a:cs typeface="Times New Roman" panose="02020603050405020304" pitchFamily="18" charset="0"/>
              </a:rPr>
              <a:t>, 24(4), pp.665-694.</a:t>
            </a:r>
          </a:p>
          <a:p>
            <a:pPr marL="0" indent="0" algn="just">
              <a:buNone/>
            </a:pPr>
            <a:r>
              <a:rPr lang="en-US" sz="1500" dirty="0">
                <a:solidFill>
                  <a:schemeClr val="bg1"/>
                </a:solidFill>
                <a:latin typeface="Times New Roman" panose="02020603050405020304" pitchFamily="18" charset="0"/>
                <a:cs typeface="Times New Roman" panose="02020603050405020304" pitchFamily="18" charset="0"/>
              </a:rPr>
              <a:t>Bhatt, S.K., 2021. The impact of artificial intelligence on learning, teaching, and education. </a:t>
            </a:r>
            <a:r>
              <a:rPr lang="en-US" sz="1500" i="1" dirty="0">
                <a:solidFill>
                  <a:schemeClr val="bg1"/>
                </a:solidFill>
                <a:latin typeface="Times New Roman" panose="02020603050405020304" pitchFamily="18" charset="0"/>
                <a:cs typeface="Times New Roman" panose="02020603050405020304" pitchFamily="18" charset="0"/>
              </a:rPr>
              <a:t>Sensors</a:t>
            </a:r>
            <a:r>
              <a:rPr lang="en-US" sz="1500" dirty="0">
                <a:solidFill>
                  <a:schemeClr val="bg1"/>
                </a:solidFill>
                <a:latin typeface="Times New Roman" panose="02020603050405020304" pitchFamily="18" charset="0"/>
                <a:cs typeface="Times New Roman" panose="02020603050405020304" pitchFamily="18" charset="0"/>
              </a:rPr>
              <a:t>, 21(16), p.5452.</a:t>
            </a:r>
          </a:p>
          <a:p>
            <a:pPr marL="0" indent="0" algn="just">
              <a:buNone/>
            </a:pPr>
            <a:r>
              <a:rPr lang="en-US" sz="1500" dirty="0">
                <a:solidFill>
                  <a:schemeClr val="bg1"/>
                </a:solidFill>
                <a:latin typeface="Times New Roman" panose="02020603050405020304" pitchFamily="18" charset="0"/>
                <a:cs typeface="Times New Roman" panose="02020603050405020304" pitchFamily="18" charset="0"/>
              </a:rPr>
              <a:t>Daniel, B.K. ed., 2019. </a:t>
            </a:r>
            <a:r>
              <a:rPr lang="en-US" sz="1500" i="1" dirty="0">
                <a:solidFill>
                  <a:schemeClr val="bg1"/>
                </a:solidFill>
                <a:latin typeface="Times New Roman" panose="02020603050405020304" pitchFamily="18" charset="0"/>
                <a:cs typeface="Times New Roman" panose="02020603050405020304" pitchFamily="18" charset="0"/>
              </a:rPr>
              <a:t>Big data and learning analytics in higher education: Current theory and practice</a:t>
            </a:r>
            <a:r>
              <a:rPr lang="en-US" sz="1500" dirty="0">
                <a:solidFill>
                  <a:schemeClr val="bg1"/>
                </a:solidFill>
                <a:latin typeface="Times New Roman" panose="02020603050405020304" pitchFamily="18" charset="0"/>
                <a:cs typeface="Times New Roman" panose="02020603050405020304" pitchFamily="18" charset="0"/>
              </a:rPr>
              <a:t>. Springer.</a:t>
            </a:r>
          </a:p>
          <a:p>
            <a:pPr marL="0" indent="0" algn="just">
              <a:buNone/>
            </a:pPr>
            <a:r>
              <a:rPr lang="en-US" sz="1500" dirty="0">
                <a:solidFill>
                  <a:schemeClr val="bg1"/>
                </a:solidFill>
                <a:latin typeface="Times New Roman" panose="02020603050405020304" pitchFamily="18" charset="0"/>
                <a:cs typeface="Times New Roman" panose="02020603050405020304" pitchFamily="18" charset="0"/>
              </a:rPr>
              <a:t>Dubey, R., Gunasekaran, A., Childe, S.J., </a:t>
            </a:r>
            <a:r>
              <a:rPr lang="en-US" sz="1500" dirty="0" err="1">
                <a:solidFill>
                  <a:schemeClr val="bg1"/>
                </a:solidFill>
                <a:latin typeface="Times New Roman" panose="02020603050405020304" pitchFamily="18" charset="0"/>
                <a:cs typeface="Times New Roman" panose="02020603050405020304" pitchFamily="18" charset="0"/>
              </a:rPr>
              <a:t>Bryde</a:t>
            </a:r>
            <a:r>
              <a:rPr lang="en-US" sz="1500" dirty="0">
                <a:solidFill>
                  <a:schemeClr val="bg1"/>
                </a:solidFill>
                <a:latin typeface="Times New Roman" panose="02020603050405020304" pitchFamily="18" charset="0"/>
                <a:cs typeface="Times New Roman" panose="02020603050405020304" pitchFamily="18" charset="0"/>
              </a:rPr>
              <a:t>, D.J., </a:t>
            </a:r>
            <a:r>
              <a:rPr lang="en-US" sz="1500" dirty="0" err="1">
                <a:solidFill>
                  <a:schemeClr val="bg1"/>
                </a:solidFill>
                <a:latin typeface="Times New Roman" panose="02020603050405020304" pitchFamily="18" charset="0"/>
                <a:cs typeface="Times New Roman" panose="02020603050405020304" pitchFamily="18" charset="0"/>
              </a:rPr>
              <a:t>Giannakis</a:t>
            </a:r>
            <a:r>
              <a:rPr lang="en-US" sz="1500" dirty="0">
                <a:solidFill>
                  <a:schemeClr val="bg1"/>
                </a:solidFill>
                <a:latin typeface="Times New Roman" panose="02020603050405020304" pitchFamily="18" charset="0"/>
                <a:cs typeface="Times New Roman" panose="02020603050405020304" pitchFamily="18" charset="0"/>
              </a:rPr>
              <a:t>, M., </a:t>
            </a:r>
            <a:r>
              <a:rPr lang="en-US" sz="1500" dirty="0" err="1">
                <a:solidFill>
                  <a:schemeClr val="bg1"/>
                </a:solidFill>
                <a:latin typeface="Times New Roman" panose="02020603050405020304" pitchFamily="18" charset="0"/>
                <a:cs typeface="Times New Roman" panose="02020603050405020304" pitchFamily="18" charset="0"/>
              </a:rPr>
              <a:t>Foropon</a:t>
            </a:r>
            <a:r>
              <a:rPr lang="en-US" sz="1500" dirty="0">
                <a:solidFill>
                  <a:schemeClr val="bg1"/>
                </a:solidFill>
                <a:latin typeface="Times New Roman" panose="02020603050405020304" pitchFamily="18" charset="0"/>
                <a:cs typeface="Times New Roman" panose="02020603050405020304" pitchFamily="18" charset="0"/>
              </a:rPr>
              <a:t>, C., </a:t>
            </a:r>
            <a:r>
              <a:rPr lang="en-US" sz="1500" dirty="0" err="1">
                <a:solidFill>
                  <a:schemeClr val="bg1"/>
                </a:solidFill>
                <a:latin typeface="Times New Roman" panose="02020603050405020304" pitchFamily="18" charset="0"/>
                <a:cs typeface="Times New Roman" panose="02020603050405020304" pitchFamily="18" charset="0"/>
              </a:rPr>
              <a:t>Roubaud</a:t>
            </a:r>
            <a:r>
              <a:rPr lang="en-US" sz="1500" dirty="0">
                <a:solidFill>
                  <a:schemeClr val="bg1"/>
                </a:solidFill>
                <a:latin typeface="Times New Roman" panose="02020603050405020304" pitchFamily="18" charset="0"/>
                <a:cs typeface="Times New Roman" panose="02020603050405020304" pitchFamily="18" charset="0"/>
              </a:rPr>
              <a:t>, D. and Hazen, B.T., 2020. Big data analytics and artificial intelligence pathway to operational performance under the effects of entrepreneurial orientation and environmental dynamism: A study of manufacturing </a:t>
            </a:r>
            <a:r>
              <a:rPr lang="en-US" sz="1500" dirty="0" err="1">
                <a:solidFill>
                  <a:schemeClr val="bg1"/>
                </a:solidFill>
                <a:latin typeface="Times New Roman" panose="02020603050405020304" pitchFamily="18" charset="0"/>
                <a:cs typeface="Times New Roman" panose="02020603050405020304" pitchFamily="18" charset="0"/>
              </a:rPr>
              <a:t>organisations</a:t>
            </a:r>
            <a:r>
              <a:rPr lang="en-US" sz="1500" dirty="0">
                <a:solidFill>
                  <a:schemeClr val="bg1"/>
                </a:solidFill>
                <a:latin typeface="Times New Roman" panose="02020603050405020304" pitchFamily="18" charset="0"/>
                <a:cs typeface="Times New Roman" panose="02020603050405020304" pitchFamily="18" charset="0"/>
              </a:rPr>
              <a:t>. </a:t>
            </a:r>
            <a:r>
              <a:rPr lang="en-US" sz="1500" i="1" dirty="0">
                <a:solidFill>
                  <a:schemeClr val="bg1"/>
                </a:solidFill>
                <a:latin typeface="Times New Roman" panose="02020603050405020304" pitchFamily="18" charset="0"/>
                <a:cs typeface="Times New Roman" panose="02020603050405020304" pitchFamily="18" charset="0"/>
              </a:rPr>
              <a:t>International Journal of Production Economics</a:t>
            </a:r>
            <a:r>
              <a:rPr lang="en-US" sz="1500" dirty="0">
                <a:solidFill>
                  <a:schemeClr val="bg1"/>
                </a:solidFill>
                <a:latin typeface="Times New Roman" panose="02020603050405020304" pitchFamily="18" charset="0"/>
                <a:cs typeface="Times New Roman" panose="02020603050405020304" pitchFamily="18" charset="0"/>
              </a:rPr>
              <a:t>, 226, p.107599.</a:t>
            </a:r>
          </a:p>
          <a:p>
            <a:pPr marL="0" indent="0" algn="just">
              <a:buNone/>
            </a:pPr>
            <a:r>
              <a:rPr lang="en-US" sz="1500" dirty="0">
                <a:solidFill>
                  <a:schemeClr val="bg1"/>
                </a:solidFill>
                <a:latin typeface="Times New Roman" panose="02020603050405020304" pitchFamily="18" charset="0"/>
                <a:cs typeface="Times New Roman" panose="02020603050405020304" pitchFamily="18" charset="0"/>
              </a:rPr>
              <a:t>Frederiksen, J.R., Pratt, T.C. and </a:t>
            </a:r>
            <a:r>
              <a:rPr lang="en-US" sz="1500" dirty="0" err="1">
                <a:solidFill>
                  <a:schemeClr val="bg1"/>
                </a:solidFill>
                <a:latin typeface="Times New Roman" panose="02020603050405020304" pitchFamily="18" charset="0"/>
                <a:cs typeface="Times New Roman" panose="02020603050405020304" pitchFamily="18" charset="0"/>
              </a:rPr>
              <a:t>Tafur-Berrio</a:t>
            </a:r>
            <a:r>
              <a:rPr lang="en-US" sz="1500" dirty="0">
                <a:solidFill>
                  <a:schemeClr val="bg1"/>
                </a:solidFill>
                <a:latin typeface="Times New Roman" panose="02020603050405020304" pitchFamily="18" charset="0"/>
                <a:cs typeface="Times New Roman" panose="02020603050405020304" pitchFamily="18" charset="0"/>
              </a:rPr>
              <a:t>, J., 2020. Special issue on the role of artificial intelligence in education. </a:t>
            </a:r>
            <a:r>
              <a:rPr lang="en-US" sz="1500" i="1" dirty="0">
                <a:solidFill>
                  <a:schemeClr val="bg1"/>
                </a:solidFill>
                <a:latin typeface="Times New Roman" panose="02020603050405020304" pitchFamily="18" charset="0"/>
                <a:cs typeface="Times New Roman" panose="02020603050405020304" pitchFamily="18" charset="0"/>
              </a:rPr>
              <a:t>Frontiers in Artificial Intelligence</a:t>
            </a:r>
            <a:r>
              <a:rPr lang="en-US" sz="1500" dirty="0">
                <a:solidFill>
                  <a:schemeClr val="bg1"/>
                </a:solidFill>
                <a:latin typeface="Times New Roman" panose="02020603050405020304" pitchFamily="18" charset="0"/>
                <a:cs typeface="Times New Roman" panose="02020603050405020304" pitchFamily="18" charset="0"/>
              </a:rPr>
              <a:t>, 3, p.72.</a:t>
            </a:r>
          </a:p>
          <a:p>
            <a:pPr marL="0" indent="0" algn="just">
              <a:buNone/>
            </a:pPr>
            <a:r>
              <a:rPr lang="en-US" sz="1500" dirty="0">
                <a:solidFill>
                  <a:schemeClr val="bg1"/>
                </a:solidFill>
                <a:latin typeface="Times New Roman" panose="02020603050405020304" pitchFamily="18" charset="0"/>
                <a:cs typeface="Times New Roman" panose="02020603050405020304" pitchFamily="18" charset="0"/>
              </a:rPr>
              <a:t>Gupta, S., Sharma, M., Jain, M., Sehgal, R. and Goyal, L.M. eds., 2022. </a:t>
            </a:r>
            <a:r>
              <a:rPr lang="en-US" sz="1500" i="1" dirty="0">
                <a:solidFill>
                  <a:schemeClr val="bg1"/>
                </a:solidFill>
                <a:latin typeface="Times New Roman" panose="02020603050405020304" pitchFamily="18" charset="0"/>
                <a:cs typeface="Times New Roman" panose="02020603050405020304" pitchFamily="18" charset="0"/>
              </a:rPr>
              <a:t>Intelligent automation and its impact on the future of work</a:t>
            </a:r>
            <a:r>
              <a:rPr lang="en-US" sz="1500" dirty="0">
                <a:solidFill>
                  <a:schemeClr val="bg1"/>
                </a:solidFill>
                <a:latin typeface="Times New Roman" panose="02020603050405020304" pitchFamily="18" charset="0"/>
                <a:cs typeface="Times New Roman" panose="02020603050405020304" pitchFamily="18" charset="0"/>
              </a:rPr>
              <a:t>. CRC Press.</a:t>
            </a:r>
          </a:p>
          <a:p>
            <a:pPr marL="0" indent="0" algn="just">
              <a:buNone/>
            </a:pPr>
            <a:r>
              <a:rPr lang="en-US" sz="1500" dirty="0" err="1">
                <a:solidFill>
                  <a:schemeClr val="bg1"/>
                </a:solidFill>
                <a:latin typeface="Times New Roman" panose="02020603050405020304" pitchFamily="18" charset="0"/>
                <a:cs typeface="Times New Roman" panose="02020603050405020304" pitchFamily="18" charset="0"/>
              </a:rPr>
              <a:t>Ifenthaler</a:t>
            </a:r>
            <a:r>
              <a:rPr lang="en-US" sz="1500" dirty="0">
                <a:solidFill>
                  <a:schemeClr val="bg1"/>
                </a:solidFill>
                <a:latin typeface="Times New Roman" panose="02020603050405020304" pitchFamily="18" charset="0"/>
                <a:cs typeface="Times New Roman" panose="02020603050405020304" pitchFamily="18" charset="0"/>
              </a:rPr>
              <a:t>, D., Mah, D.K. and Yau, J.Y.K. eds., 2019. </a:t>
            </a:r>
            <a:r>
              <a:rPr lang="en-US" sz="1500" i="1" dirty="0">
                <a:solidFill>
                  <a:schemeClr val="bg1"/>
                </a:solidFill>
                <a:latin typeface="Times New Roman" panose="02020603050405020304" pitchFamily="18" charset="0"/>
                <a:cs typeface="Times New Roman" panose="02020603050405020304" pitchFamily="18" charset="0"/>
              </a:rPr>
              <a:t>Utilizing learning analytics to support study success</a:t>
            </a:r>
            <a:r>
              <a:rPr lang="en-US" sz="1500" dirty="0">
                <a:solidFill>
                  <a:schemeClr val="bg1"/>
                </a:solidFill>
                <a:latin typeface="Times New Roman" panose="02020603050405020304" pitchFamily="18" charset="0"/>
                <a:cs typeface="Times New Roman" panose="02020603050405020304" pitchFamily="18" charset="0"/>
              </a:rPr>
              <a:t>. Springer.</a:t>
            </a:r>
          </a:p>
          <a:p>
            <a:pPr marL="0" indent="0" algn="just">
              <a:buNone/>
            </a:pPr>
            <a:r>
              <a:rPr lang="en-US" sz="1500" dirty="0">
                <a:solidFill>
                  <a:schemeClr val="bg1"/>
                </a:solidFill>
                <a:latin typeface="Times New Roman" panose="02020603050405020304" pitchFamily="18" charset="0"/>
                <a:cs typeface="Times New Roman" panose="02020603050405020304" pitchFamily="18" charset="0"/>
              </a:rPr>
              <a:t>Lin, C.Y., Huang, C.K. and Ko, C.J., 2021. The impact of perceived enjoyment on team effectiveness and individual learning in a blended learning business course: The mediating effect of knowledge sharing. </a:t>
            </a:r>
            <a:r>
              <a:rPr lang="en-US" sz="1500" i="1" dirty="0">
                <a:solidFill>
                  <a:schemeClr val="bg1"/>
                </a:solidFill>
                <a:latin typeface="Times New Roman" panose="02020603050405020304" pitchFamily="18" charset="0"/>
                <a:cs typeface="Times New Roman" panose="02020603050405020304" pitchFamily="18" charset="0"/>
              </a:rPr>
              <a:t>Australasian Journal of Educational Technology</a:t>
            </a:r>
            <a:r>
              <a:rPr lang="en-US" sz="1500" dirty="0">
                <a:solidFill>
                  <a:schemeClr val="bg1"/>
                </a:solidFill>
                <a:latin typeface="Times New Roman" panose="02020603050405020304" pitchFamily="18" charset="0"/>
                <a:cs typeface="Times New Roman" panose="02020603050405020304" pitchFamily="18" charset="0"/>
              </a:rPr>
              <a:t>, 37(1), pp.126-141</a:t>
            </a:r>
            <a:r>
              <a:rPr lang="en-US" sz="1500" dirty="0" smtClean="0">
                <a:solidFill>
                  <a:schemeClr val="bg1"/>
                </a:solidFill>
                <a:latin typeface="Times New Roman" panose="02020603050405020304" pitchFamily="18" charset="0"/>
                <a:cs typeface="Times New Roman" panose="02020603050405020304" pitchFamily="18" charset="0"/>
              </a:rPr>
              <a:t>.</a:t>
            </a:r>
          </a:p>
          <a:p>
            <a:pPr marL="0" indent="0" algn="just">
              <a:buNone/>
            </a:pPr>
            <a:r>
              <a:rPr lang="en-US" sz="1500" dirty="0">
                <a:solidFill>
                  <a:schemeClr val="bg1"/>
                </a:solidFill>
                <a:latin typeface="Times New Roman" panose="02020603050405020304" pitchFamily="18" charset="0"/>
                <a:cs typeface="Times New Roman" panose="02020603050405020304" pitchFamily="18" charset="0"/>
              </a:rPr>
              <a:t>Mio, C., </a:t>
            </a:r>
            <a:r>
              <a:rPr lang="en-US" sz="1500" dirty="0" err="1">
                <a:solidFill>
                  <a:schemeClr val="bg1"/>
                </a:solidFill>
                <a:latin typeface="Times New Roman" panose="02020603050405020304" pitchFamily="18" charset="0"/>
                <a:cs typeface="Times New Roman" panose="02020603050405020304" pitchFamily="18" charset="0"/>
              </a:rPr>
              <a:t>Costantini</a:t>
            </a:r>
            <a:r>
              <a:rPr lang="en-US" sz="1500" dirty="0">
                <a:solidFill>
                  <a:schemeClr val="bg1"/>
                </a:solidFill>
                <a:latin typeface="Times New Roman" panose="02020603050405020304" pitchFamily="18" charset="0"/>
                <a:cs typeface="Times New Roman" panose="02020603050405020304" pitchFamily="18" charset="0"/>
              </a:rPr>
              <a:t>, A. and </a:t>
            </a:r>
            <a:r>
              <a:rPr lang="en-US" sz="1500" dirty="0" err="1">
                <a:solidFill>
                  <a:schemeClr val="bg1"/>
                </a:solidFill>
                <a:latin typeface="Times New Roman" panose="02020603050405020304" pitchFamily="18" charset="0"/>
                <a:cs typeface="Times New Roman" panose="02020603050405020304" pitchFamily="18" charset="0"/>
              </a:rPr>
              <a:t>Panfilo</a:t>
            </a:r>
            <a:r>
              <a:rPr lang="en-US" sz="1500" dirty="0">
                <a:solidFill>
                  <a:schemeClr val="bg1"/>
                </a:solidFill>
                <a:latin typeface="Times New Roman" panose="02020603050405020304" pitchFamily="18" charset="0"/>
                <a:cs typeface="Times New Roman" panose="02020603050405020304" pitchFamily="18" charset="0"/>
              </a:rPr>
              <a:t>, S., 2022. Performance measurement tools for sustainable business: A systematic literature review on the sustainability balanced scorecard use. Corporate social responsibility and environmental management, 29(2), pp.367-384.</a:t>
            </a:r>
          </a:p>
          <a:p>
            <a:pPr marL="0" indent="0" algn="just">
              <a:buNone/>
            </a:pPr>
            <a:r>
              <a:rPr lang="en-US" sz="1500" dirty="0" err="1" smtClean="0">
                <a:solidFill>
                  <a:schemeClr val="bg1"/>
                </a:solidFill>
                <a:latin typeface="Times New Roman" panose="02020603050405020304" pitchFamily="18" charset="0"/>
                <a:cs typeface="Times New Roman" panose="02020603050405020304" pitchFamily="18" charset="0"/>
              </a:rPr>
              <a:t>Radianti</a:t>
            </a:r>
            <a:r>
              <a:rPr lang="en-US" sz="1500" dirty="0">
                <a:solidFill>
                  <a:schemeClr val="bg1"/>
                </a:solidFill>
                <a:latin typeface="Times New Roman" panose="02020603050405020304" pitchFamily="18" charset="0"/>
                <a:cs typeface="Times New Roman" panose="02020603050405020304" pitchFamily="18" charset="0"/>
              </a:rPr>
              <a:t>, J., Majchrzak, T.A., Fromm, J. and </a:t>
            </a:r>
            <a:r>
              <a:rPr lang="en-US" sz="1500" dirty="0" err="1">
                <a:solidFill>
                  <a:schemeClr val="bg1"/>
                </a:solidFill>
                <a:latin typeface="Times New Roman" panose="02020603050405020304" pitchFamily="18" charset="0"/>
                <a:cs typeface="Times New Roman" panose="02020603050405020304" pitchFamily="18" charset="0"/>
              </a:rPr>
              <a:t>Wohlgenannt</a:t>
            </a:r>
            <a:r>
              <a:rPr lang="en-US" sz="1500" dirty="0">
                <a:solidFill>
                  <a:schemeClr val="bg1"/>
                </a:solidFill>
                <a:latin typeface="Times New Roman" panose="02020603050405020304" pitchFamily="18" charset="0"/>
                <a:cs typeface="Times New Roman" panose="02020603050405020304" pitchFamily="18" charset="0"/>
              </a:rPr>
              <a:t>, I., 2020. A systematic review of immersive virtual reality applications for higher education: Design elements, lessons learned, and research agenda. </a:t>
            </a:r>
            <a:r>
              <a:rPr lang="en-US" sz="1500" i="1" dirty="0">
                <a:solidFill>
                  <a:schemeClr val="bg1"/>
                </a:solidFill>
                <a:latin typeface="Times New Roman" panose="02020603050405020304" pitchFamily="18" charset="0"/>
                <a:cs typeface="Times New Roman" panose="02020603050405020304" pitchFamily="18" charset="0"/>
              </a:rPr>
              <a:t>Computers &amp; Education</a:t>
            </a:r>
            <a:r>
              <a:rPr lang="en-US" sz="1500" dirty="0">
                <a:solidFill>
                  <a:schemeClr val="bg1"/>
                </a:solidFill>
                <a:latin typeface="Times New Roman" panose="02020603050405020304" pitchFamily="18" charset="0"/>
                <a:cs typeface="Times New Roman" panose="02020603050405020304" pitchFamily="18" charset="0"/>
              </a:rPr>
              <a:t>, 147, p.103778.</a:t>
            </a:r>
          </a:p>
          <a:p>
            <a:pPr marL="0" indent="0" algn="just">
              <a:buNone/>
            </a:pPr>
            <a:r>
              <a:rPr lang="en-US" sz="1500" dirty="0">
                <a:solidFill>
                  <a:schemeClr val="bg1"/>
                </a:solidFill>
                <a:latin typeface="Times New Roman" panose="02020603050405020304" pitchFamily="18" charset="0"/>
                <a:cs typeface="Times New Roman" panose="02020603050405020304" pitchFamily="18" charset="0"/>
              </a:rPr>
              <a:t>Roll, I. and Wylie, R., 2019. Evolution and revolution in artificial intelligence in education. </a:t>
            </a:r>
            <a:r>
              <a:rPr lang="en-US" sz="1500" i="1" dirty="0">
                <a:solidFill>
                  <a:schemeClr val="bg1"/>
                </a:solidFill>
                <a:latin typeface="Times New Roman" panose="02020603050405020304" pitchFamily="18" charset="0"/>
                <a:cs typeface="Times New Roman" panose="02020603050405020304" pitchFamily="18" charset="0"/>
              </a:rPr>
              <a:t>International Journal of Artificial Intelligence in Education</a:t>
            </a:r>
            <a:r>
              <a:rPr lang="en-US" sz="1500" dirty="0">
                <a:solidFill>
                  <a:schemeClr val="bg1"/>
                </a:solidFill>
                <a:latin typeface="Times New Roman" panose="02020603050405020304" pitchFamily="18" charset="0"/>
                <a:cs typeface="Times New Roman" panose="02020603050405020304" pitchFamily="18" charset="0"/>
              </a:rPr>
              <a:t>, 26, pp.582–599.</a:t>
            </a:r>
          </a:p>
          <a:p>
            <a:pPr marL="0" indent="0" algn="just">
              <a:buNone/>
            </a:pPr>
            <a:endParaRPr lang="en-IN" dirty="0"/>
          </a:p>
        </p:txBody>
      </p:sp>
    </p:spTree>
    <p:extLst>
      <p:ext uri="{BB962C8B-B14F-4D97-AF65-F5344CB8AC3E}">
        <p14:creationId xmlns:p14="http://schemas.microsoft.com/office/powerpoint/2010/main" val="5680810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659CB5D-1FFC-12A8-8B3A-081DFEAEC271}"/>
              </a:ext>
            </a:extLst>
          </p:cNvPr>
          <p:cNvSpPr/>
          <p:nvPr/>
        </p:nvSpPr>
        <p:spPr>
          <a:xfrm>
            <a:off x="1220656" y="2402556"/>
            <a:ext cx="9750687" cy="1754326"/>
          </a:xfrm>
          <a:prstGeom prst="rect">
            <a:avLst/>
          </a:prstGeom>
          <a:noFill/>
        </p:spPr>
        <p:txBody>
          <a:bodyPr wrap="squar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Thanks to all of you</a:t>
            </a:r>
            <a:endParaRPr lang="en-US" sz="5400" b="1" dirty="0">
              <a:ln w="9525">
                <a:solidFill>
                  <a:schemeClr val="bg1"/>
                </a:solidFill>
                <a:prstDash val="solid"/>
              </a:ln>
              <a:effectLst>
                <a:outerShdw blurRad="12700" dist="38100" dir="2700000" algn="tl" rotWithShape="0">
                  <a:schemeClr val="bg1">
                    <a:lumMod val="50000"/>
                  </a:schemeClr>
                </a:outerShdw>
              </a:effectLst>
            </a:endParaRPr>
          </a:p>
          <a:p>
            <a:pPr algn="ctr"/>
            <a:r>
              <a:rPr lang="en-US" sz="5400" b="1" dirty="0">
                <a:ln w="9525">
                  <a:solidFill>
                    <a:schemeClr val="bg1"/>
                  </a:solidFill>
                  <a:prstDash val="solid"/>
                </a:ln>
                <a:effectLst>
                  <a:outerShdw blurRad="12700" dist="38100" dir="2700000" algn="tl" rotWithShape="0">
                    <a:schemeClr val="bg1">
                      <a:lumMod val="50000"/>
                    </a:schemeClr>
                  </a:outerShdw>
                </a:effectLst>
              </a:rPr>
              <a:t>f</a:t>
            </a: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or you</a:t>
            </a:r>
            <a:r>
              <a:rPr lang="en-US" sz="5400" b="1" dirty="0">
                <a:ln w="9525">
                  <a:solidFill>
                    <a:schemeClr val="bg1"/>
                  </a:solidFill>
                  <a:prstDash val="solid"/>
                </a:ln>
                <a:effectLst>
                  <a:outerShdw blurRad="12700" dist="38100" dir="2700000" algn="tl" rotWithShape="0">
                    <a:schemeClr val="bg1">
                      <a:lumMod val="50000"/>
                    </a:schemeClr>
                  </a:outerShdw>
                </a:effectLst>
              </a:rPr>
              <a:t>r time and patience!</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3776679959"/>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2651</TotalTime>
  <Words>3422</Words>
  <Application>Microsoft Office PowerPoint</Application>
  <PresentationFormat>Widescreen</PresentationFormat>
  <Paragraphs>166</Paragraphs>
  <Slides>18</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Times New Roman</vt:lpstr>
      <vt:lpstr>Trebuchet MS</vt:lpstr>
      <vt:lpstr>Berlin</vt:lpstr>
      <vt:lpstr>The Impact of Technology on Learning &amp; Development </vt:lpstr>
      <vt:lpstr>Introduction </vt:lpstr>
      <vt:lpstr> IMPORTANCE OF TECHNOLOGY IN TRAINING AND DEVELOPMENT  Enhanced Accessibility and Flexibility </vt:lpstr>
      <vt:lpstr>IMPORTANCE OF TECHNOLOGY IN TRAINING AND DEVELOPMENT Active Learner Engagement and Better Educational Outcomes </vt:lpstr>
      <vt:lpstr>IMPORTANCE OF TECHNOLOGY IN TRAINING AND DEVELOPMENT  Remote Worker Performance Appraisal  </vt:lpstr>
      <vt:lpstr>IMPORTANCE OF TECHNOLOGY IN TRAINING AND DEVELOPMENT  Cost Saving and Time Saving </vt:lpstr>
      <vt:lpstr>Benefits for Employees (Example 1 - Amazon):   </vt:lpstr>
      <vt:lpstr>Benefits for Employees (Example 2 - PwC):  </vt:lpstr>
      <vt:lpstr>Benefits for Employees (Example 3 - Visa):</vt:lpstr>
      <vt:lpstr>Benefits for Employees (Example 4 - Walmart):  </vt:lpstr>
      <vt:lpstr>Benefits for Employers (Example 1 - IBM):  </vt:lpstr>
      <vt:lpstr>Benefits for Employers (Example 2 - Siemens):  </vt:lpstr>
      <vt:lpstr>Benefits for Employers (Example 3 - McDonald's):  </vt:lpstr>
      <vt:lpstr>Benefits for Employers (Example 4 - Deloitte):  </vt:lpstr>
      <vt:lpstr>Privacy and Ethical Considerations </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Technology on Learning &amp; Development</dc:title>
  <dc:creator>HP</dc:creator>
  <cp:revision>9</cp:revision>
  <dcterms:created xsi:type="dcterms:W3CDTF">2024-03-23T14:54:54Z</dcterms:created>
  <dcterms:modified xsi:type="dcterms:W3CDTF">2025-01-03T12:41:43Z</dcterms:modified>
</cp:coreProperties>
</file>