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2" r:id="rId1"/>
  </p:sldMasterIdLst>
  <p:sldIdLst>
    <p:sldId id="256" r:id="rId2"/>
    <p:sldId id="257" r:id="rId3"/>
    <p:sldId id="270" r:id="rId4"/>
    <p:sldId id="259" r:id="rId5"/>
    <p:sldId id="260" r:id="rId6"/>
    <p:sldId id="261" r:id="rId7"/>
    <p:sldId id="262" r:id="rId8"/>
    <p:sldId id="275" r:id="rId9"/>
    <p:sldId id="271" r:id="rId10"/>
    <p:sldId id="265" r:id="rId11"/>
    <p:sldId id="272" r:id="rId12"/>
    <p:sldId id="267" r:id="rId13"/>
    <p:sldId id="268" r:id="rId14"/>
    <p:sldId id="274" r:id="rId15"/>
    <p:sldId id="273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03" autoAdjust="0"/>
    <p:restoredTop sz="95226" autoAdjust="0"/>
  </p:normalViewPr>
  <p:slideViewPr>
    <p:cSldViewPr snapToGrid="0">
      <p:cViewPr varScale="1">
        <p:scale>
          <a:sx n="109" d="100"/>
          <a:sy n="109" d="100"/>
        </p:scale>
        <p:origin x="70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hor Vynnychuk" userId="4ce474ceef5ec4f2" providerId="LiveId" clId="{1020B0DE-4F2B-4BE5-96CA-A840335CFF15}"/>
    <pc:docChg chg="undo custSel addSld delSld modSld modMainMaster">
      <pc:chgData name="Ihor Vynnychuk" userId="4ce474ceef5ec4f2" providerId="LiveId" clId="{1020B0DE-4F2B-4BE5-96CA-A840335CFF15}" dt="2026-04-12T19:25:58.775" v="563" actId="27636"/>
      <pc:docMkLst>
        <pc:docMk/>
      </pc:docMkLst>
      <pc:sldChg chg="delSp modSp new mod setBg">
        <pc:chgData name="Ihor Vynnychuk" userId="4ce474ceef5ec4f2" providerId="LiveId" clId="{1020B0DE-4F2B-4BE5-96CA-A840335CFF15}" dt="2026-04-12T18:04:24.560" v="438" actId="27636"/>
        <pc:sldMkLst>
          <pc:docMk/>
          <pc:sldMk cId="182331155" sldId="256"/>
        </pc:sldMkLst>
        <pc:spChg chg="mod">
          <ac:chgData name="Ihor Vynnychuk" userId="4ce474ceef5ec4f2" providerId="LiveId" clId="{1020B0DE-4F2B-4BE5-96CA-A840335CFF15}" dt="2026-04-12T18:04:24.560" v="438" actId="27636"/>
          <ac:spMkLst>
            <pc:docMk/>
            <pc:sldMk cId="182331155" sldId="256"/>
            <ac:spMk id="3" creationId="{8FB4DA68-FE9F-8DC4-E937-F648BCCFD92A}"/>
          </ac:spMkLst>
        </pc:spChg>
      </pc:sldChg>
      <pc:sldChg chg="modSp new mod">
        <pc:chgData name="Ihor Vynnychuk" userId="4ce474ceef5ec4f2" providerId="LiveId" clId="{1020B0DE-4F2B-4BE5-96CA-A840335CFF15}" dt="2026-04-12T18:02:26.378" v="431" actId="27636"/>
        <pc:sldMkLst>
          <pc:docMk/>
          <pc:sldMk cId="1345077547" sldId="257"/>
        </pc:sldMkLst>
        <pc:spChg chg="mod">
          <ac:chgData name="Ihor Vynnychuk" userId="4ce474ceef5ec4f2" providerId="LiveId" clId="{1020B0DE-4F2B-4BE5-96CA-A840335CFF15}" dt="2026-04-12T17:55:22.024" v="361" actId="2711"/>
          <ac:spMkLst>
            <pc:docMk/>
            <pc:sldMk cId="1345077547" sldId="257"/>
            <ac:spMk id="2" creationId="{58A98807-B36E-1639-A9E7-61D829C4B6AF}"/>
          </ac:spMkLst>
        </pc:spChg>
        <pc:spChg chg="mod">
          <ac:chgData name="Ihor Vynnychuk" userId="4ce474ceef5ec4f2" providerId="LiveId" clId="{1020B0DE-4F2B-4BE5-96CA-A840335CFF15}" dt="2026-04-12T18:02:26.378" v="431" actId="27636"/>
          <ac:spMkLst>
            <pc:docMk/>
            <pc:sldMk cId="1345077547" sldId="257"/>
            <ac:spMk id="3" creationId="{6E350C12-E9E0-7D71-9995-58660AB3F481}"/>
          </ac:spMkLst>
        </pc:spChg>
      </pc:sldChg>
      <pc:sldChg chg="addSp delSp modSp new del mod">
        <pc:chgData name="Ihor Vynnychuk" userId="4ce474ceef5ec4f2" providerId="LiveId" clId="{1020B0DE-4F2B-4BE5-96CA-A840335CFF15}" dt="2026-04-01T16:01:18.935" v="93" actId="2696"/>
        <pc:sldMkLst>
          <pc:docMk/>
          <pc:sldMk cId="1021350023" sldId="258"/>
        </pc:sldMkLst>
      </pc:sldChg>
      <pc:sldChg chg="addSp delSp modSp new mod">
        <pc:chgData name="Ihor Vynnychuk" userId="4ce474ceef5ec4f2" providerId="LiveId" clId="{1020B0DE-4F2B-4BE5-96CA-A840335CFF15}" dt="2026-04-12T19:19:06.123" v="523" actId="207"/>
        <pc:sldMkLst>
          <pc:docMk/>
          <pc:sldMk cId="2865235163" sldId="259"/>
        </pc:sldMkLst>
        <pc:spChg chg="add">
          <ac:chgData name="Ihor Vynnychuk" userId="4ce474ceef5ec4f2" providerId="LiveId" clId="{1020B0DE-4F2B-4BE5-96CA-A840335CFF15}" dt="2026-04-12T19:18:33.092" v="519"/>
          <ac:spMkLst>
            <pc:docMk/>
            <pc:sldMk cId="2865235163" sldId="259"/>
            <ac:spMk id="2" creationId="{C719FF1F-F1F9-65AF-D108-2533814F5E5E}"/>
          </ac:spMkLst>
        </pc:spChg>
        <pc:spChg chg="mod">
          <ac:chgData name="Ihor Vynnychuk" userId="4ce474ceef5ec4f2" providerId="LiveId" clId="{1020B0DE-4F2B-4BE5-96CA-A840335CFF15}" dt="2026-04-12T19:18:08.595" v="518" actId="20577"/>
          <ac:spMkLst>
            <pc:docMk/>
            <pc:sldMk cId="2865235163" sldId="259"/>
            <ac:spMk id="3" creationId="{5FA0254D-C88A-C11C-2C2D-F0B6AE37FE1D}"/>
          </ac:spMkLst>
        </pc:spChg>
        <pc:spChg chg="add mod">
          <ac:chgData name="Ihor Vynnychuk" userId="4ce474ceef5ec4f2" providerId="LiveId" clId="{1020B0DE-4F2B-4BE5-96CA-A840335CFF15}" dt="2026-04-12T19:19:06.123" v="523" actId="207"/>
          <ac:spMkLst>
            <pc:docMk/>
            <pc:sldMk cId="2865235163" sldId="259"/>
            <ac:spMk id="4" creationId="{11A27C72-9A3D-30B9-45CA-45490E74942B}"/>
          </ac:spMkLst>
        </pc:spChg>
      </pc:sldChg>
      <pc:sldChg chg="delSp modSp new mod">
        <pc:chgData name="Ihor Vynnychuk" userId="4ce474ceef5ec4f2" providerId="LiveId" clId="{1020B0DE-4F2B-4BE5-96CA-A840335CFF15}" dt="2026-04-12T19:10:03.501" v="517" actId="27636"/>
        <pc:sldMkLst>
          <pc:docMk/>
          <pc:sldMk cId="1860329197" sldId="260"/>
        </pc:sldMkLst>
        <pc:spChg chg="mod">
          <ac:chgData name="Ihor Vynnychuk" userId="4ce474ceef5ec4f2" providerId="LiveId" clId="{1020B0DE-4F2B-4BE5-96CA-A840335CFF15}" dt="2026-04-12T19:10:03.501" v="517" actId="27636"/>
          <ac:spMkLst>
            <pc:docMk/>
            <pc:sldMk cId="1860329197" sldId="260"/>
            <ac:spMk id="3" creationId="{161FFD74-4EAA-4DE4-06BB-0B426F6FBB66}"/>
          </ac:spMkLst>
        </pc:spChg>
      </pc:sldChg>
      <pc:sldChg chg="addSp delSp modSp new mod">
        <pc:chgData name="Ihor Vynnychuk" userId="4ce474ceef5ec4f2" providerId="LiveId" clId="{1020B0DE-4F2B-4BE5-96CA-A840335CFF15}" dt="2026-04-12T18:31:47.979" v="503" actId="12"/>
        <pc:sldMkLst>
          <pc:docMk/>
          <pc:sldMk cId="3288839956" sldId="261"/>
        </pc:sldMkLst>
        <pc:spChg chg="mod">
          <ac:chgData name="Ihor Vynnychuk" userId="4ce474ceef5ec4f2" providerId="LiveId" clId="{1020B0DE-4F2B-4BE5-96CA-A840335CFF15}" dt="2026-04-12T18:31:47.979" v="503" actId="12"/>
          <ac:spMkLst>
            <pc:docMk/>
            <pc:sldMk cId="3288839956" sldId="261"/>
            <ac:spMk id="3" creationId="{E48FBC74-17DB-737E-D4C7-F798DA904386}"/>
          </ac:spMkLst>
        </pc:spChg>
        <pc:picChg chg="add mod">
          <ac:chgData name="Ihor Vynnychuk" userId="4ce474ceef5ec4f2" providerId="LiveId" clId="{1020B0DE-4F2B-4BE5-96CA-A840335CFF15}" dt="2026-04-12T18:31:28.763" v="500" actId="1076"/>
          <ac:picMkLst>
            <pc:docMk/>
            <pc:sldMk cId="3288839956" sldId="261"/>
            <ac:picMk id="5" creationId="{4006DD41-A2F9-6B25-AB1C-E6EF1B12598D}"/>
          </ac:picMkLst>
        </pc:picChg>
      </pc:sldChg>
      <pc:sldChg chg="new del">
        <pc:chgData name="Ihor Vynnychuk" userId="4ce474ceef5ec4f2" providerId="LiveId" clId="{1020B0DE-4F2B-4BE5-96CA-A840335CFF15}" dt="2026-04-01T15:43:49.523" v="24" actId="47"/>
        <pc:sldMkLst>
          <pc:docMk/>
          <pc:sldMk cId="3445654451" sldId="261"/>
        </pc:sldMkLst>
      </pc:sldChg>
      <pc:sldChg chg="addSp delSp modSp new mod">
        <pc:chgData name="Ihor Vynnychuk" userId="4ce474ceef5ec4f2" providerId="LiveId" clId="{1020B0DE-4F2B-4BE5-96CA-A840335CFF15}" dt="2026-04-12T18:07:34.127" v="449" actId="113"/>
        <pc:sldMkLst>
          <pc:docMk/>
          <pc:sldMk cId="2254664442" sldId="262"/>
        </pc:sldMkLst>
        <pc:spChg chg="add mod">
          <ac:chgData name="Ihor Vynnychuk" userId="4ce474ceef5ec4f2" providerId="LiveId" clId="{1020B0DE-4F2B-4BE5-96CA-A840335CFF15}" dt="2026-04-12T18:07:34.127" v="449" actId="113"/>
          <ac:spMkLst>
            <pc:docMk/>
            <pc:sldMk cId="2254664442" sldId="262"/>
            <ac:spMk id="6" creationId="{8AB3122F-B38C-52B2-DE58-0A8C52259CD5}"/>
          </ac:spMkLst>
        </pc:spChg>
      </pc:sldChg>
      <pc:sldChg chg="delSp modSp new del mod">
        <pc:chgData name="Ihor Vynnychuk" userId="4ce474ceef5ec4f2" providerId="LiveId" clId="{1020B0DE-4F2B-4BE5-96CA-A840335CFF15}" dt="2026-04-12T19:23:19.945" v="547" actId="2696"/>
        <pc:sldMkLst>
          <pc:docMk/>
          <pc:sldMk cId="3116308177" sldId="263"/>
        </pc:sldMkLst>
        <pc:spChg chg="mod">
          <ac:chgData name="Ihor Vynnychuk" userId="4ce474ceef5ec4f2" providerId="LiveId" clId="{1020B0DE-4F2B-4BE5-96CA-A840335CFF15}" dt="2026-04-12T19:21:21.399" v="528" actId="27636"/>
          <ac:spMkLst>
            <pc:docMk/>
            <pc:sldMk cId="3116308177" sldId="263"/>
            <ac:spMk id="3" creationId="{7AB7B5D2-0EF4-4EB1-0814-F62F8DFB5B79}"/>
          </ac:spMkLst>
        </pc:spChg>
      </pc:sldChg>
      <pc:sldChg chg="addSp delSp modSp new del mod">
        <pc:chgData name="Ihor Vynnychuk" userId="4ce474ceef5ec4f2" providerId="LiveId" clId="{1020B0DE-4F2B-4BE5-96CA-A840335CFF15}" dt="2026-04-01T16:31:04.763" v="142" actId="2696"/>
        <pc:sldMkLst>
          <pc:docMk/>
          <pc:sldMk cId="19479049" sldId="264"/>
        </pc:sldMkLst>
      </pc:sldChg>
      <pc:sldChg chg="addSp delSp modSp new mod">
        <pc:chgData name="Ihor Vynnychuk" userId="4ce474ceef5ec4f2" providerId="LiveId" clId="{1020B0DE-4F2B-4BE5-96CA-A840335CFF15}" dt="2026-04-12T18:09:12.301" v="459" actId="122"/>
        <pc:sldMkLst>
          <pc:docMk/>
          <pc:sldMk cId="1889701145" sldId="265"/>
        </pc:sldMkLst>
        <pc:spChg chg="mod">
          <ac:chgData name="Ihor Vynnychuk" userId="4ce474ceef5ec4f2" providerId="LiveId" clId="{1020B0DE-4F2B-4BE5-96CA-A840335CFF15}" dt="2026-04-12T18:09:12.301" v="459" actId="122"/>
          <ac:spMkLst>
            <pc:docMk/>
            <pc:sldMk cId="1889701145" sldId="265"/>
            <ac:spMk id="3" creationId="{6EC3BFEC-A4B6-2932-BC96-16CDE76EEA9A}"/>
          </ac:spMkLst>
        </pc:spChg>
        <pc:graphicFrameChg chg="add mod modGraphic">
          <ac:chgData name="Ihor Vynnychuk" userId="4ce474ceef5ec4f2" providerId="LiveId" clId="{1020B0DE-4F2B-4BE5-96CA-A840335CFF15}" dt="2026-04-12T17:45:30.914" v="258" actId="14100"/>
          <ac:graphicFrameMkLst>
            <pc:docMk/>
            <pc:sldMk cId="1889701145" sldId="265"/>
            <ac:graphicFrameMk id="4" creationId="{6AEA1041-C941-E253-5646-45C650E78B63}"/>
          </ac:graphicFrameMkLst>
        </pc:graphicFrameChg>
      </pc:sldChg>
      <pc:sldChg chg="addSp delSp modSp new del mod">
        <pc:chgData name="Ihor Vynnychuk" userId="4ce474ceef5ec4f2" providerId="LiveId" clId="{1020B0DE-4F2B-4BE5-96CA-A840335CFF15}" dt="2026-04-01T16:34:20.273" v="159" actId="2696"/>
        <pc:sldMkLst>
          <pc:docMk/>
          <pc:sldMk cId="3295670988" sldId="266"/>
        </pc:sldMkLst>
      </pc:sldChg>
      <pc:sldChg chg="delSp modSp new mod">
        <pc:chgData name="Ihor Vynnychuk" userId="4ce474ceef5ec4f2" providerId="LiveId" clId="{1020B0DE-4F2B-4BE5-96CA-A840335CFF15}" dt="2026-04-12T19:25:27.672" v="557" actId="20577"/>
        <pc:sldMkLst>
          <pc:docMk/>
          <pc:sldMk cId="1900920542" sldId="267"/>
        </pc:sldMkLst>
        <pc:spChg chg="mod">
          <ac:chgData name="Ihor Vynnychuk" userId="4ce474ceef5ec4f2" providerId="LiveId" clId="{1020B0DE-4F2B-4BE5-96CA-A840335CFF15}" dt="2026-04-12T19:25:27.672" v="557" actId="20577"/>
          <ac:spMkLst>
            <pc:docMk/>
            <pc:sldMk cId="1900920542" sldId="267"/>
            <ac:spMk id="3" creationId="{F406FAB3-3E96-2230-8ED1-77037E43951E}"/>
          </ac:spMkLst>
        </pc:spChg>
      </pc:sldChg>
      <pc:sldChg chg="delSp modSp new mod">
        <pc:chgData name="Ihor Vynnychuk" userId="4ce474ceef5ec4f2" providerId="LiveId" clId="{1020B0DE-4F2B-4BE5-96CA-A840335CFF15}" dt="2026-04-12T19:25:58.775" v="563" actId="27636"/>
        <pc:sldMkLst>
          <pc:docMk/>
          <pc:sldMk cId="812786039" sldId="268"/>
        </pc:sldMkLst>
        <pc:spChg chg="mod">
          <ac:chgData name="Ihor Vynnychuk" userId="4ce474ceef5ec4f2" providerId="LiveId" clId="{1020B0DE-4F2B-4BE5-96CA-A840335CFF15}" dt="2026-04-12T19:25:58.775" v="563" actId="27636"/>
          <ac:spMkLst>
            <pc:docMk/>
            <pc:sldMk cId="812786039" sldId="268"/>
            <ac:spMk id="3" creationId="{BDFA45A0-44BD-1375-B00B-AC2211BA5F00}"/>
          </ac:spMkLst>
        </pc:spChg>
      </pc:sldChg>
      <pc:sldChg chg="delSp modSp new del mod">
        <pc:chgData name="Ihor Vynnychuk" userId="4ce474ceef5ec4f2" providerId="LiveId" clId="{1020B0DE-4F2B-4BE5-96CA-A840335CFF15}" dt="2026-04-12T17:35:31.345" v="178" actId="2696"/>
        <pc:sldMkLst>
          <pc:docMk/>
          <pc:sldMk cId="2894234438" sldId="269"/>
        </pc:sldMkLst>
        <pc:spChg chg="mod">
          <ac:chgData name="Ihor Vynnychuk" userId="4ce474ceef5ec4f2" providerId="LiveId" clId="{1020B0DE-4F2B-4BE5-96CA-A840335CFF15}" dt="2026-04-12T17:34:18.329" v="175" actId="21"/>
          <ac:spMkLst>
            <pc:docMk/>
            <pc:sldMk cId="2894234438" sldId="269"/>
            <ac:spMk id="3" creationId="{FD88AEE8-E546-8953-F9C3-3CD36B0E30E1}"/>
          </ac:spMkLst>
        </pc:spChg>
      </pc:sldChg>
      <pc:sldChg chg="addSp delSp modSp new mod">
        <pc:chgData name="Ihor Vynnychuk" userId="4ce474ceef5ec4f2" providerId="LiveId" clId="{1020B0DE-4F2B-4BE5-96CA-A840335CFF15}" dt="2026-04-12T18:05:03.870" v="439" actId="255"/>
        <pc:sldMkLst>
          <pc:docMk/>
          <pc:sldMk cId="2654510816" sldId="270"/>
        </pc:sldMkLst>
        <pc:spChg chg="mod">
          <ac:chgData name="Ihor Vynnychuk" userId="4ce474ceef5ec4f2" providerId="LiveId" clId="{1020B0DE-4F2B-4BE5-96CA-A840335CFF15}" dt="2026-04-12T17:55:02.696" v="359" actId="2711"/>
          <ac:spMkLst>
            <pc:docMk/>
            <pc:sldMk cId="2654510816" sldId="270"/>
            <ac:spMk id="2" creationId="{68D66844-C9BB-C387-8845-2A41AD943203}"/>
          </ac:spMkLst>
        </pc:spChg>
        <pc:spChg chg="add mod">
          <ac:chgData name="Ihor Vynnychuk" userId="4ce474ceef5ec4f2" providerId="LiveId" clId="{1020B0DE-4F2B-4BE5-96CA-A840335CFF15}" dt="2026-04-12T18:05:03.870" v="439" actId="255"/>
          <ac:spMkLst>
            <pc:docMk/>
            <pc:sldMk cId="2654510816" sldId="270"/>
            <ac:spMk id="4" creationId="{8EA2720C-1BF7-E05C-5EEE-3433B827E95A}"/>
          </ac:spMkLst>
        </pc:spChg>
      </pc:sldChg>
      <pc:sldChg chg="addSp delSp modSp new mod">
        <pc:chgData name="Ihor Vynnychuk" userId="4ce474ceef5ec4f2" providerId="LiveId" clId="{1020B0DE-4F2B-4BE5-96CA-A840335CFF15}" dt="2026-04-12T18:02:26.278" v="426"/>
        <pc:sldMkLst>
          <pc:docMk/>
          <pc:sldMk cId="1641792329" sldId="271"/>
        </pc:sldMkLst>
        <pc:spChg chg="mod">
          <ac:chgData name="Ihor Vynnychuk" userId="4ce474ceef5ec4f2" providerId="LiveId" clId="{1020B0DE-4F2B-4BE5-96CA-A840335CFF15}" dt="2026-04-12T17:45:43.265" v="259" actId="2711"/>
          <ac:spMkLst>
            <pc:docMk/>
            <pc:sldMk cId="1641792329" sldId="271"/>
            <ac:spMk id="2" creationId="{10E9D365-80F5-21DF-6BE2-96205ACD54E6}"/>
          </ac:spMkLst>
        </pc:spChg>
        <pc:spChg chg="mod">
          <ac:chgData name="Ihor Vynnychuk" userId="4ce474ceef5ec4f2" providerId="LiveId" clId="{1020B0DE-4F2B-4BE5-96CA-A840335CFF15}" dt="2026-04-12T18:02:26.278" v="426"/>
          <ac:spMkLst>
            <pc:docMk/>
            <pc:sldMk cId="1641792329" sldId="271"/>
            <ac:spMk id="3" creationId="{CA8A3D83-AB32-F808-92F7-EE262A12CBDC}"/>
          </ac:spMkLst>
        </pc:spChg>
        <pc:spChg chg="mod">
          <ac:chgData name="Ihor Vynnychuk" userId="4ce474ceef5ec4f2" providerId="LiveId" clId="{1020B0DE-4F2B-4BE5-96CA-A840335CFF15}" dt="2026-04-12T18:02:26.278" v="426"/>
          <ac:spMkLst>
            <pc:docMk/>
            <pc:sldMk cId="1641792329" sldId="271"/>
            <ac:spMk id="5" creationId="{1D3E4BA7-0559-7911-1E81-0F837FC85E28}"/>
          </ac:spMkLst>
        </pc:spChg>
        <pc:graphicFrameChg chg="add mod modGraphic">
          <ac:chgData name="Ihor Vynnychuk" userId="4ce474ceef5ec4f2" providerId="LiveId" clId="{1020B0DE-4F2B-4BE5-96CA-A840335CFF15}" dt="2026-04-12T17:41:21.271" v="235" actId="14100"/>
          <ac:graphicFrameMkLst>
            <pc:docMk/>
            <pc:sldMk cId="1641792329" sldId="271"/>
            <ac:graphicFrameMk id="7" creationId="{63CB75DD-E3DD-1CEF-7919-D7FC263D2DEF}"/>
          </ac:graphicFrameMkLst>
        </pc:graphicFrameChg>
        <pc:graphicFrameChg chg="add mod modGraphic">
          <ac:chgData name="Ihor Vynnychuk" userId="4ce474ceef5ec4f2" providerId="LiveId" clId="{1020B0DE-4F2B-4BE5-96CA-A840335CFF15}" dt="2026-04-12T17:41:26.590" v="236" actId="14100"/>
          <ac:graphicFrameMkLst>
            <pc:docMk/>
            <pc:sldMk cId="1641792329" sldId="271"/>
            <ac:graphicFrameMk id="8" creationId="{1752D6FC-213A-A726-F032-53E8950D5BE8}"/>
          </ac:graphicFrameMkLst>
        </pc:graphicFrameChg>
      </pc:sldChg>
      <pc:sldChg chg="addSp delSp modSp new mod">
        <pc:chgData name="Ihor Vynnychuk" userId="4ce474ceef5ec4f2" providerId="LiveId" clId="{1020B0DE-4F2B-4BE5-96CA-A840335CFF15}" dt="2026-04-12T18:02:41.788" v="433" actId="14100"/>
        <pc:sldMkLst>
          <pc:docMk/>
          <pc:sldMk cId="1043420927" sldId="272"/>
        </pc:sldMkLst>
        <pc:spChg chg="mod">
          <ac:chgData name="Ihor Vynnychuk" userId="4ce474ceef5ec4f2" providerId="LiveId" clId="{1020B0DE-4F2B-4BE5-96CA-A840335CFF15}" dt="2026-04-12T18:02:26.278" v="426"/>
          <ac:spMkLst>
            <pc:docMk/>
            <pc:sldMk cId="1043420927" sldId="272"/>
            <ac:spMk id="2" creationId="{C49B82E8-6917-9906-18BF-FE75A11E1530}"/>
          </ac:spMkLst>
        </pc:spChg>
        <pc:graphicFrameChg chg="add mod modGraphic">
          <ac:chgData name="Ihor Vynnychuk" userId="4ce474ceef5ec4f2" providerId="LiveId" clId="{1020B0DE-4F2B-4BE5-96CA-A840335CFF15}" dt="2026-04-12T18:02:41.788" v="433" actId="14100"/>
          <ac:graphicFrameMkLst>
            <pc:docMk/>
            <pc:sldMk cId="1043420927" sldId="272"/>
            <ac:graphicFrameMk id="7" creationId="{266F7660-182C-16F8-3653-0010AC4894DC}"/>
          </ac:graphicFrameMkLst>
        </pc:graphicFrameChg>
      </pc:sldChg>
      <pc:sldChg chg="delSp modSp new mod">
        <pc:chgData name="Ihor Vynnychuk" userId="4ce474ceef5ec4f2" providerId="LiveId" clId="{1020B0DE-4F2B-4BE5-96CA-A840335CFF15}" dt="2026-04-12T18:11:27.169" v="480" actId="255"/>
        <pc:sldMkLst>
          <pc:docMk/>
          <pc:sldMk cId="3737562768" sldId="273"/>
        </pc:sldMkLst>
        <pc:spChg chg="mod">
          <ac:chgData name="Ihor Vynnychuk" userId="4ce474ceef5ec4f2" providerId="LiveId" clId="{1020B0DE-4F2B-4BE5-96CA-A840335CFF15}" dt="2026-04-12T18:11:27.169" v="480" actId="255"/>
          <ac:spMkLst>
            <pc:docMk/>
            <pc:sldMk cId="3737562768" sldId="273"/>
            <ac:spMk id="2" creationId="{38A19A99-3F07-5CBC-143C-9F536AFEC8CD}"/>
          </ac:spMkLst>
        </pc:spChg>
        <pc:spChg chg="del mod">
          <ac:chgData name="Ihor Vynnychuk" userId="4ce474ceef5ec4f2" providerId="LiveId" clId="{1020B0DE-4F2B-4BE5-96CA-A840335CFF15}" dt="2026-04-12T18:10:55.506" v="478" actId="478"/>
          <ac:spMkLst>
            <pc:docMk/>
            <pc:sldMk cId="3737562768" sldId="273"/>
            <ac:spMk id="3" creationId="{3683E04E-1C04-49EF-45B9-FBFCB1FFD4B3}"/>
          </ac:spMkLst>
        </pc:spChg>
      </pc:sldChg>
      <pc:sldChg chg="modSp new mod">
        <pc:chgData name="Ihor Vynnychuk" userId="4ce474ceef5ec4f2" providerId="LiveId" clId="{1020B0DE-4F2B-4BE5-96CA-A840335CFF15}" dt="2026-04-12T18:40:58.060" v="509" actId="14100"/>
        <pc:sldMkLst>
          <pc:docMk/>
          <pc:sldMk cId="2314783593" sldId="274"/>
        </pc:sldMkLst>
        <pc:spChg chg="mod">
          <ac:chgData name="Ihor Vynnychuk" userId="4ce474ceef5ec4f2" providerId="LiveId" clId="{1020B0DE-4F2B-4BE5-96CA-A840335CFF15}" dt="2026-04-12T18:40:49.608" v="506" actId="1076"/>
          <ac:spMkLst>
            <pc:docMk/>
            <pc:sldMk cId="2314783593" sldId="274"/>
            <ac:spMk id="2" creationId="{0D0DE097-C80D-08A9-847A-05311E6261FA}"/>
          </ac:spMkLst>
        </pc:spChg>
        <pc:spChg chg="mod">
          <ac:chgData name="Ihor Vynnychuk" userId="4ce474ceef5ec4f2" providerId="LiveId" clId="{1020B0DE-4F2B-4BE5-96CA-A840335CFF15}" dt="2026-04-12T18:40:58.060" v="509" actId="14100"/>
          <ac:spMkLst>
            <pc:docMk/>
            <pc:sldMk cId="2314783593" sldId="274"/>
            <ac:spMk id="3" creationId="{2B42276E-7FE3-675B-0228-60D8E709B3B2}"/>
          </ac:spMkLst>
        </pc:spChg>
      </pc:sldChg>
      <pc:sldChg chg="modSp new mod">
        <pc:chgData name="Ihor Vynnychuk" userId="4ce474ceef5ec4f2" providerId="LiveId" clId="{1020B0DE-4F2B-4BE5-96CA-A840335CFF15}" dt="2026-04-12T19:23:12.359" v="546" actId="115"/>
        <pc:sldMkLst>
          <pc:docMk/>
          <pc:sldMk cId="2581084855" sldId="275"/>
        </pc:sldMkLst>
        <pc:spChg chg="mod">
          <ac:chgData name="Ihor Vynnychuk" userId="4ce474ceef5ec4f2" providerId="LiveId" clId="{1020B0DE-4F2B-4BE5-96CA-A840335CFF15}" dt="2026-04-12T19:22:40.474" v="541" actId="122"/>
          <ac:spMkLst>
            <pc:docMk/>
            <pc:sldMk cId="2581084855" sldId="275"/>
            <ac:spMk id="2" creationId="{A93E65B7-888A-B2D5-A82F-07C9D1D224EC}"/>
          </ac:spMkLst>
        </pc:spChg>
        <pc:spChg chg="mod">
          <ac:chgData name="Ihor Vynnychuk" userId="4ce474ceef5ec4f2" providerId="LiveId" clId="{1020B0DE-4F2B-4BE5-96CA-A840335CFF15}" dt="2026-04-12T19:23:12.359" v="546" actId="115"/>
          <ac:spMkLst>
            <pc:docMk/>
            <pc:sldMk cId="2581084855" sldId="275"/>
            <ac:spMk id="3" creationId="{02AC629B-8273-1BD6-A87D-0BD8976D30B3}"/>
          </ac:spMkLst>
        </pc:spChg>
      </pc:sldChg>
      <pc:sldMasterChg chg="setBg modSldLayout">
        <pc:chgData name="Ihor Vynnychuk" userId="4ce474ceef5ec4f2" providerId="LiveId" clId="{1020B0DE-4F2B-4BE5-96CA-A840335CFF15}" dt="2026-04-12T18:03:41.158" v="434"/>
        <pc:sldMasterMkLst>
          <pc:docMk/>
          <pc:sldMasterMk cId="332681682" sldId="2147483882"/>
        </pc:sldMasterMkLst>
        <pc:sldLayoutChg chg="setBg">
          <pc:chgData name="Ihor Vynnychuk" userId="4ce474ceef5ec4f2" providerId="LiveId" clId="{1020B0DE-4F2B-4BE5-96CA-A840335CFF15}" dt="2026-04-12T18:03:41.158" v="434"/>
          <pc:sldLayoutMkLst>
            <pc:docMk/>
            <pc:sldMasterMk cId="332681682" sldId="2147483882"/>
            <pc:sldLayoutMk cId="1174953565" sldId="21474838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4953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559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2299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22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15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475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840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9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5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50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1932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1BC7A16E-BA64-4F58-8BA8-537B79DB1BAE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526B030F-FAD7-43DF-9801-F1ACBE59BA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816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3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0" r:id="rId8"/>
    <p:sldLayoutId id="2147483891" r:id="rId9"/>
    <p:sldLayoutId id="2147483892" r:id="rId10"/>
    <p:sldLayoutId id="21474838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FB4DA68-FE9F-8DC4-E937-F648BCCFD9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268963"/>
            <a:ext cx="9144000" cy="4903237"/>
          </a:xfrm>
        </p:spPr>
        <p:txBody>
          <a:bodyPr>
            <a:normAutofit/>
          </a:bodyPr>
          <a:lstStyle/>
          <a:p>
            <a:endParaRPr lang="en-GB" b="1" dirty="0"/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Plan: ProBuild Renovations Ltd</a:t>
            </a:r>
          </a:p>
          <a:p>
            <a:endParaRPr lang="en-GB" b="1" dirty="0"/>
          </a:p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Ihor Vynnychuk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2440578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Richard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Ashaye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31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98807-B36E-1639-A9E7-61D829C4B6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71805"/>
            <a:ext cx="9144000" cy="793102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350C12-E9E0-7D71-9995-58660AB3F4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54155"/>
            <a:ext cx="9144000" cy="3503645"/>
          </a:xfrm>
        </p:spPr>
        <p:txBody>
          <a:bodyPr>
            <a:normAutofit lnSpcReduction="10000"/>
          </a:bodyPr>
          <a:lstStyle/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Idea </a:t>
            </a:r>
          </a:p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Legal Structure &amp; Management </a:t>
            </a:r>
          </a:p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Marketing Strategy </a:t>
            </a:r>
          </a:p>
          <a:p>
            <a:pPr lvl="0"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Financial Plan </a:t>
            </a:r>
          </a:p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345077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66844-C9BB-C387-8845-2A41AD9432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8750" y="-91751"/>
            <a:ext cx="9144000" cy="102636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EA2720C-1BF7-E05C-5EEE-3433B827E95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24000" y="2200741"/>
            <a:ext cx="6236644" cy="2516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Purpose of the business plan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Overview of ProBuild Renovations Ltd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 demand in London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aim: sustainable and profitable growth </a:t>
            </a:r>
          </a:p>
        </p:txBody>
      </p:sp>
    </p:spTree>
    <p:extLst>
      <p:ext uri="{BB962C8B-B14F-4D97-AF65-F5344CB8AC3E}">
        <p14:creationId xmlns:p14="http://schemas.microsoft.com/office/powerpoint/2010/main" val="2654510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FA0254D-C88A-C11C-2C2D-F0B6AE37FE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97159"/>
            <a:ext cx="9144000" cy="5975091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IDEA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11A27C72-9A3D-30B9-45CA-45490E7494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166425"/>
            <a:ext cx="7625806" cy="1980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London-based residential renovation company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Services: kitchen and bathroom upgrades, flooring, painting and repairs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Target customers: homeowners, landlords and property investors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Purpose: improve property value and living standards </a:t>
            </a:r>
          </a:p>
        </p:txBody>
      </p:sp>
    </p:spTree>
    <p:extLst>
      <p:ext uri="{BB962C8B-B14F-4D97-AF65-F5344CB8AC3E}">
        <p14:creationId xmlns:p14="http://schemas.microsoft.com/office/powerpoint/2010/main" val="2865235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61FFD74-4EAA-4DE4-06BB-0B426F6FBB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57175"/>
            <a:ext cx="9144000" cy="6334125"/>
          </a:xfrm>
        </p:spPr>
        <p:txBody>
          <a:bodyPr>
            <a:normAutofit fontScale="85000" lnSpcReduction="20000"/>
          </a:bodyPr>
          <a:lstStyle/>
          <a:p>
            <a:pPr algn="ctr">
              <a:lnSpc>
                <a:spcPct val="12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LEGAL STRUCTURE &amp; MANAGEMENT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dirty="0"/>
              <a:t>The business will operate as a </a:t>
            </a:r>
            <a:r>
              <a:rPr lang="en-GB" sz="2400" b="1" dirty="0"/>
              <a:t>Limited Company</a:t>
            </a:r>
            <a:r>
              <a:rPr lang="en-GB" sz="2400" dirty="0"/>
              <a:t>, which provides limited liability and protects personal assets. This structure also improves the company’s professional image and makes it easier to grow in the future.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management structure is simple and suitable for a small business: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Director (Ihor)</a:t>
            </a:r>
            <a:r>
              <a:rPr lang="en-GB" sz="2400" dirty="0"/>
              <a:t> – responsible for decision-making, finance and client communication 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Site Manager (Vlad)</a:t>
            </a:r>
            <a:r>
              <a:rPr lang="en-GB" sz="2400" dirty="0"/>
              <a:t> – supervises daily operations and ensures work quality </a:t>
            </a:r>
          </a:p>
          <a:p>
            <a:pPr>
              <a:lnSpc>
                <a:spcPct val="150000"/>
              </a:lnSpc>
            </a:pPr>
            <a:r>
              <a:rPr lang="en-GB" sz="2400" b="1" dirty="0"/>
              <a:t>Workers (2 employees)</a:t>
            </a:r>
            <a:r>
              <a:rPr lang="en-GB" sz="2400" dirty="0"/>
              <a:t> – carry out renovation tasks such as painting, flooring and repairs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This structure allows clear responsibilities and efficient communication, which is essential at the early stage of the business.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0329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48FBC74-17DB-737E-D4C7-F798DA904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709127"/>
            <a:ext cx="9144000" cy="6472723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Organisational Structure</a:t>
            </a:r>
          </a:p>
          <a:p>
            <a:pPr>
              <a:lnSpc>
                <a:spcPct val="20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Clear roles and responsibilities </a:t>
            </a:r>
          </a:p>
          <a:p>
            <a:pPr marL="285750" indent="-28575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Simple and efficient structure </a:t>
            </a:r>
          </a:p>
          <a:p>
            <a:pPr marL="285750" indent="-28575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Supports communication and control </a:t>
            </a:r>
          </a:p>
          <a:p>
            <a:pPr marL="285750" indent="-285750">
              <a:lnSpc>
                <a:spcPct val="110000"/>
              </a:lnSpc>
              <a:buFont typeface="Courier New" panose="02070309020205020404" pitchFamily="49" charset="0"/>
              <a:buChar char="o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Suitable for a small business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06DD41-A2F9-6B25-AB1C-E6EF1B1259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7412" y="1390652"/>
            <a:ext cx="7877175" cy="3009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839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5">
            <a:extLst>
              <a:ext uri="{FF2B5EF4-FFF2-40B4-BE49-F238E27FC236}">
                <a16:creationId xmlns:a16="http://schemas.microsoft.com/office/drawing/2014/main" id="{8AB3122F-B38C-52B2-DE58-0A8C52259C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474785"/>
            <a:ext cx="9572624" cy="5935540"/>
          </a:xfrm>
        </p:spPr>
        <p:txBody>
          <a:bodyPr>
            <a:normAutofit fontScale="70000" lnSpcReduction="20000"/>
          </a:bodyPr>
          <a:lstStyle/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PESTEL Analysis &amp; Business Strategy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support for housing &amp; renovation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Focus on compliant and regulated work </a:t>
            </a: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High property prices, rising material costs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Offer competitive pricing and cost control </a:t>
            </a: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Demand for modern, energy-efficient homes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Provide modern and practical renovation solutions </a:t>
            </a: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Technological: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Growth of online platforms and tools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Use social media and digital marketing </a:t>
            </a: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Sustainability and eco-materials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Use energy-efficient and eco-friendly options </a:t>
            </a:r>
          </a:p>
          <a:p>
            <a:pPr algn="ctr">
              <a:lnSpc>
                <a:spcPct val="16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Building regulations and safety standards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Ensure full compliance and safe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664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E65B7-888A-B2D5-A82F-07C9D1D224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114300"/>
            <a:ext cx="9418320" cy="395654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MARKETING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AC629B-8273-1BD6-A87D-0BD8976D30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1872" y="694592"/>
            <a:ext cx="9418320" cy="5797648"/>
          </a:xfrm>
        </p:spPr>
        <p:txBody>
          <a:bodyPr>
            <a:normAutofit fontScale="70000" lnSpcReduction="20000"/>
          </a:bodyPr>
          <a:lstStyle/>
          <a:p>
            <a:r>
              <a:rPr lang="en-GB" b="1" u="sng" dirty="0"/>
              <a:t>Target market</a:t>
            </a:r>
            <a:endParaRPr lang="en-GB" u="sng" dirty="0"/>
          </a:p>
          <a:p>
            <a:r>
              <a:rPr lang="en-GB" dirty="0"/>
              <a:t>Homeowners in London </a:t>
            </a:r>
          </a:p>
          <a:p>
            <a:r>
              <a:rPr lang="en-GB" dirty="0"/>
              <a:t>Landlords and property investors </a:t>
            </a:r>
          </a:p>
          <a:p>
            <a:r>
              <a:rPr lang="en-GB" dirty="0"/>
              <a:t>Middle-income customers </a:t>
            </a:r>
          </a:p>
          <a:p>
            <a:r>
              <a:rPr lang="en-GB" b="1" u="sng" dirty="0"/>
              <a:t>Unique selling points</a:t>
            </a:r>
            <a:endParaRPr lang="en-GB" u="sng" dirty="0"/>
          </a:p>
          <a:p>
            <a:r>
              <a:rPr lang="en-GB" dirty="0"/>
              <a:t>Reliable service </a:t>
            </a:r>
          </a:p>
          <a:p>
            <a:r>
              <a:rPr lang="en-GB" dirty="0"/>
              <a:t>Competitive pricing </a:t>
            </a:r>
          </a:p>
          <a:p>
            <a:r>
              <a:rPr lang="en-GB" dirty="0"/>
              <a:t>Direct client communication </a:t>
            </a:r>
          </a:p>
          <a:p>
            <a:r>
              <a:rPr lang="en-GB" dirty="0"/>
              <a:t>Flexible approach to projects </a:t>
            </a:r>
          </a:p>
          <a:p>
            <a:r>
              <a:rPr lang="en-GB" b="1" u="sng" dirty="0"/>
              <a:t>Marketing methods</a:t>
            </a:r>
            <a:endParaRPr lang="en-GB" u="sng" dirty="0"/>
          </a:p>
          <a:p>
            <a:r>
              <a:rPr lang="en-GB" dirty="0"/>
              <a:t>Instagram and Facebook </a:t>
            </a:r>
          </a:p>
          <a:p>
            <a:r>
              <a:rPr lang="en-GB" dirty="0"/>
              <a:t>Before-and-after content </a:t>
            </a:r>
          </a:p>
          <a:p>
            <a:r>
              <a:rPr lang="en-GB" dirty="0"/>
              <a:t>Customer reviews on Checkatrade </a:t>
            </a:r>
          </a:p>
          <a:p>
            <a:r>
              <a:rPr lang="en-GB" dirty="0"/>
              <a:t>Word-of-mouth recommendations </a:t>
            </a:r>
          </a:p>
          <a:p>
            <a:r>
              <a:rPr lang="en-GB" dirty="0"/>
              <a:t>Professional website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0848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D365-80F5-21DF-6BE2-96205ACD5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834" y="476681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000" b="1" dirty="0"/>
            </a:br>
            <a:br>
              <a:rPr lang="en-GB" sz="2000" b="1" dirty="0"/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Funding Requirement</a:t>
            </a:r>
            <a:b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Total Investment Needed: £25,000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8A3D83-AB32-F808-92F7-EE262A12CB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Startup Costs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3CB75DD-E3DD-1CEF-7919-D7FC263D2DE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03482246"/>
              </p:ext>
            </p:extLst>
          </p:nvPr>
        </p:nvGraphicFramePr>
        <p:xfrm>
          <a:off x="562708" y="2892669"/>
          <a:ext cx="5434866" cy="2273742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717433">
                  <a:extLst>
                    <a:ext uri="{9D8B030D-6E8A-4147-A177-3AD203B41FA5}">
                      <a16:colId xmlns:a16="http://schemas.microsoft.com/office/drawing/2014/main" val="1008601173"/>
                    </a:ext>
                  </a:extLst>
                </a:gridCol>
                <a:gridCol w="2717433">
                  <a:extLst>
                    <a:ext uri="{9D8B030D-6E8A-4147-A177-3AD203B41FA5}">
                      <a16:colId xmlns:a16="http://schemas.microsoft.com/office/drawing/2014/main" val="715052805"/>
                    </a:ext>
                  </a:extLst>
                </a:gridCol>
              </a:tblGrid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Item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Cost (£)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3054972526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Tools &amp; Equipment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5,000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575552117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Work Vehicle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4,000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2750350138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Materials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2,000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3968013761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Marketing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1,000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3880274466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Website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500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1496999305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Insurance &amp; Legal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1,000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1709731661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Safety Equipment</a:t>
                      </a:r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500</a:t>
                      </a:r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2579042933"/>
                  </a:ext>
                </a:extLst>
              </a:tr>
              <a:tr h="2526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b="1"/>
                        <a:t>Total</a:t>
                      </a:r>
                      <a:endParaRPr lang="en-GB" sz="900"/>
                    </a:p>
                  </a:txBody>
                  <a:tcPr marL="44850" marR="44850" marT="22425" marB="224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b="1" dirty="0"/>
                        <a:t>14,000</a:t>
                      </a:r>
                      <a:endParaRPr lang="en-GB" sz="900" dirty="0"/>
                    </a:p>
                  </a:txBody>
                  <a:tcPr marL="44850" marR="44850" marT="22425" marB="22425" anchor="ctr"/>
                </a:tc>
                <a:extLst>
                  <a:ext uri="{0D108BD9-81ED-4DB2-BD59-A6C34878D82A}">
                    <a16:rowId xmlns:a16="http://schemas.microsoft.com/office/drawing/2014/main" val="1670457797"/>
                  </a:ext>
                </a:extLst>
              </a:tr>
            </a:tbl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3E4BA7-0559-7911-1E81-0F837FC85E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Fixed Costs (per month)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1752D6FC-213A-A726-F032-53E8950D5BE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96579400"/>
              </p:ext>
            </p:extLst>
          </p:nvPr>
        </p:nvGraphicFramePr>
        <p:xfrm>
          <a:off x="6172200" y="2892670"/>
          <a:ext cx="5108332" cy="227374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554166">
                  <a:extLst>
                    <a:ext uri="{9D8B030D-6E8A-4147-A177-3AD203B41FA5}">
                      <a16:colId xmlns:a16="http://schemas.microsoft.com/office/drawing/2014/main" val="1082692516"/>
                    </a:ext>
                  </a:extLst>
                </a:gridCol>
                <a:gridCol w="2554166">
                  <a:extLst>
                    <a:ext uri="{9D8B030D-6E8A-4147-A177-3AD203B41FA5}">
                      <a16:colId xmlns:a16="http://schemas.microsoft.com/office/drawing/2014/main" val="2413528112"/>
                    </a:ext>
                  </a:extLst>
                </a:gridCol>
              </a:tblGrid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Item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Cost (£)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3568664573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Rent / Storage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1,000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110168160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Salaries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2,500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234338017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Insurance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200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1747610476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Transport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300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3115629148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dirty="0"/>
                        <a:t>Miscellaneous</a:t>
                      </a:r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/>
                        <a:t>200</a:t>
                      </a:r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3854946206"/>
                  </a:ext>
                </a:extLst>
              </a:tr>
              <a:tr h="3248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b="1"/>
                        <a:t>Total</a:t>
                      </a:r>
                      <a:endParaRPr lang="en-GB" sz="900"/>
                    </a:p>
                  </a:txBody>
                  <a:tcPr marL="45071" marR="45071" marT="22536" marB="22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900" b="1" dirty="0"/>
                        <a:t>4,200</a:t>
                      </a:r>
                      <a:endParaRPr lang="en-GB" sz="900" dirty="0"/>
                    </a:p>
                  </a:txBody>
                  <a:tcPr marL="45071" marR="45071" marT="22536" marB="22536" anchor="ctr"/>
                </a:tc>
                <a:extLst>
                  <a:ext uri="{0D108BD9-81ED-4DB2-BD59-A6C34878D82A}">
                    <a16:rowId xmlns:a16="http://schemas.microsoft.com/office/drawing/2014/main" val="15701245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1792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6EC3BFEC-A4B6-2932-BC96-16CDE76EEA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43812"/>
            <a:ext cx="9144000" cy="4613988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Variable Costs (Jan–June)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EA1041-C941-E253-5646-45C650E78B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6637811"/>
              </p:ext>
            </p:extLst>
          </p:nvPr>
        </p:nvGraphicFramePr>
        <p:xfrm>
          <a:off x="1336431" y="1600200"/>
          <a:ext cx="9785839" cy="3315495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397977">
                  <a:extLst>
                    <a:ext uri="{9D8B030D-6E8A-4147-A177-3AD203B41FA5}">
                      <a16:colId xmlns:a16="http://schemas.microsoft.com/office/drawing/2014/main" val="3057372206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1125356225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3064098294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1005557052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2960766303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3882333934"/>
                    </a:ext>
                  </a:extLst>
                </a:gridCol>
                <a:gridCol w="1397977">
                  <a:extLst>
                    <a:ext uri="{9D8B030D-6E8A-4147-A177-3AD203B41FA5}">
                      <a16:colId xmlns:a16="http://schemas.microsoft.com/office/drawing/2014/main" val="3516557094"/>
                    </a:ext>
                  </a:extLst>
                </a:gridCol>
              </a:tblGrid>
              <a:tr h="6630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Cost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Jan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Feb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Apr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Jun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89735899"/>
                  </a:ext>
                </a:extLst>
              </a:tr>
              <a:tr h="6630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Materials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2,000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2,200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2,700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3,200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19043955"/>
                  </a:ext>
                </a:extLst>
              </a:tr>
              <a:tr h="6630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Fuel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7830875"/>
                  </a:ext>
                </a:extLst>
              </a:tr>
              <a:tr h="6630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Extra Labour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800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4333214"/>
                  </a:ext>
                </a:extLst>
              </a:tr>
              <a:tr h="6630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Total</a:t>
                      </a:r>
                      <a:endParaRPr lang="en-GB" sz="1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2,600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3,100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3,650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4,300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4,750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24227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701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B82E8-6917-9906-18BF-FE75A11E1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Financial Forecast (6 Months)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66F7660-182C-16F8-3653-0010AC4894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6102945"/>
              </p:ext>
            </p:extLst>
          </p:nvPr>
        </p:nvGraphicFramePr>
        <p:xfrm>
          <a:off x="844062" y="1924050"/>
          <a:ext cx="10509738" cy="426720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746738">
                  <a:extLst>
                    <a:ext uri="{9D8B030D-6E8A-4147-A177-3AD203B41FA5}">
                      <a16:colId xmlns:a16="http://schemas.microsoft.com/office/drawing/2014/main" val="301997114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70580386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520483413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099157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4232173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80220373"/>
                    </a:ext>
                  </a:extLst>
                </a:gridCol>
              </a:tblGrid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Month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Fixed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Variable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Total Cost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Revenue (£)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Profit/Loss (£)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0476366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Jan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700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6,250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-3,250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5978829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Feb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7,050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4,500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-2,550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20163497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1,650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7,200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6,000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-1,200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6115564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Apr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2,100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7,650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8,000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03591869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May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2,100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7,650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8,600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950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18543361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Jun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5,550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2,450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8,000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9,500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1,500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3149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34209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06FAB3-3E96-2230-8ED1-77037E439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53143"/>
            <a:ext cx="9144000" cy="4604657"/>
          </a:xfrm>
        </p:spPr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BREAK-EVEN &amp; INVESTMENT</a:t>
            </a:r>
            <a:endParaRPr lang="en-GB" dirty="0"/>
          </a:p>
          <a:p>
            <a:r>
              <a:rPr lang="en-GB" dirty="0"/>
              <a:t>Break-even expected: April (Month 4) </a:t>
            </a:r>
          </a:p>
          <a:p>
            <a:r>
              <a:rPr lang="en-GB" dirty="0"/>
              <a:t>Startup costs: £18,000 </a:t>
            </a:r>
          </a:p>
          <a:p>
            <a:r>
              <a:rPr lang="en-GB" dirty="0"/>
              <a:t>Initial losses: £7,000 </a:t>
            </a:r>
          </a:p>
          <a:p>
            <a:r>
              <a:rPr lang="en-GB" dirty="0"/>
              <a:t>Total investment required: £25,000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920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DFA45A0-44BD-1375-B00B-AC2211BA5F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3661" y="333375"/>
            <a:ext cx="9144000" cy="5768487"/>
          </a:xfrm>
        </p:spPr>
        <p:txBody>
          <a:bodyPr>
            <a:normAutofit fontScale="92500"/>
          </a:bodyPr>
          <a:lstStyle/>
          <a:p>
            <a:pPr algn="ctr"/>
            <a:r>
              <a:rPr lang="en-GB" b="1" dirty="0"/>
              <a:t>CONCLUSION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ProBuild Renovations Ltd presents a realistic business opportunity in the London renovation market. Demand for home improvement services remains strong because many property owners prefer renovation instead of relocation.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business model is practical, with clear services, a defined target market and appropriate marketing methods. The financial forecast also suggests that the company can reach break-even within a relatively short period and then move into profit.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Overall, ProBuild Renovations Ltd has good potential for stable growth and long-term development, provided that it maintains service quality, controls costs and responds well to customer needs.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2786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E097-C80D-08A9-847A-05311E626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372" y="-262890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2276E-7FE3-675B-0228-60D8E709B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2025" y="1343026"/>
            <a:ext cx="9443847" cy="4837112"/>
          </a:xfrm>
        </p:spPr>
        <p:txBody>
          <a:bodyPr>
            <a:normAutofit/>
          </a:bodyPr>
          <a:lstStyle/>
          <a:p>
            <a:r>
              <a:rPr lang="en-GB" dirty="0" err="1"/>
              <a:t>Atrill</a:t>
            </a:r>
            <a:r>
              <a:rPr lang="en-GB" dirty="0"/>
              <a:t>, P. and McLaney, E. (2022) </a:t>
            </a:r>
            <a:r>
              <a:rPr lang="en-GB" i="1" dirty="0"/>
              <a:t>Accounting and Finance for Non-Specialists</a:t>
            </a:r>
            <a:r>
              <a:rPr lang="en-GB" dirty="0"/>
              <a:t>. Harlow: Pearson.</a:t>
            </a:r>
          </a:p>
          <a:p>
            <a:r>
              <a:rPr lang="en-GB" dirty="0"/>
              <a:t>Barrow, C., Barrow, P. and Brown, R. (2021) </a:t>
            </a:r>
            <a:r>
              <a:rPr lang="en-GB" i="1" dirty="0"/>
              <a:t>The Business Plan Workbook: A Step-by-Step Guide to Creating and Developing a Successful Business</a:t>
            </a:r>
            <a:r>
              <a:rPr lang="en-GB" dirty="0"/>
              <a:t>. London: Kogan Page.</a:t>
            </a:r>
          </a:p>
          <a:p>
            <a:r>
              <a:rPr lang="en-GB" dirty="0"/>
              <a:t>Barringer, B. and Ireland, R. (2019) </a:t>
            </a:r>
            <a:r>
              <a:rPr lang="en-GB" i="1" dirty="0"/>
              <a:t>Entrepreneurship: Successfully Launching New Ventures</a:t>
            </a:r>
            <a:r>
              <a:rPr lang="en-GB" dirty="0"/>
              <a:t>. Harlow: Pearson.</a:t>
            </a:r>
          </a:p>
          <a:p>
            <a:r>
              <a:rPr lang="en-GB" dirty="0"/>
              <a:t>Hooley, G., </a:t>
            </a:r>
            <a:r>
              <a:rPr lang="en-GB" dirty="0" err="1"/>
              <a:t>Nicoulaud</a:t>
            </a:r>
            <a:r>
              <a:rPr lang="en-GB" dirty="0"/>
              <a:t>, B., Rudd, J. and Lee, N. (2024) </a:t>
            </a:r>
            <a:r>
              <a:rPr lang="en-GB" i="1" dirty="0"/>
              <a:t>Marketing Strategy and Competitive Positioning</a:t>
            </a:r>
            <a:r>
              <a:rPr lang="en-GB" dirty="0"/>
              <a:t>. Harlow: Pearson.</a:t>
            </a:r>
          </a:p>
          <a:p>
            <a:r>
              <a:rPr lang="en-GB" dirty="0"/>
              <a:t>Lim, W.M. and Rasul, T. (2022) ‘Customer engagement and social media: Revisiting the past to inform the future’, </a:t>
            </a:r>
            <a:r>
              <a:rPr lang="en-GB" i="1" dirty="0"/>
              <a:t>Journal of Business Research</a:t>
            </a:r>
            <a:r>
              <a:rPr lang="en-GB" dirty="0"/>
              <a:t>.</a:t>
            </a:r>
          </a:p>
          <a:p>
            <a:r>
              <a:rPr lang="en-GB" dirty="0"/>
              <a:t>Mariotti, S. and Glackin, C. (2016) </a:t>
            </a:r>
            <a:r>
              <a:rPr lang="en-GB" i="1" dirty="0"/>
              <a:t>Entrepreneurship: Starting and Operating a Small Business</a:t>
            </a:r>
            <a:r>
              <a:rPr lang="en-GB" dirty="0"/>
              <a:t>. Boston: Pearson.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7835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19A99-3F07-5CBC-143C-9F536AFEC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Questions?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562768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148</TotalTime>
  <Words>856</Words>
  <Application>Microsoft Office PowerPoint</Application>
  <PresentationFormat>Widescreen</PresentationFormat>
  <Paragraphs>202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Courier New</vt:lpstr>
      <vt:lpstr>Wingdings 2</vt:lpstr>
      <vt:lpstr>View</vt:lpstr>
      <vt:lpstr>PowerPoint Presentation</vt:lpstr>
      <vt:lpstr>TABLE OF CONTENTS </vt:lpstr>
      <vt:lpstr> INTRODUCTION</vt:lpstr>
      <vt:lpstr>PowerPoint Presentation</vt:lpstr>
      <vt:lpstr>PowerPoint Presentation</vt:lpstr>
      <vt:lpstr>PowerPoint Presentation</vt:lpstr>
      <vt:lpstr>PowerPoint Presentation</vt:lpstr>
      <vt:lpstr>MARKETING STRATEGY</vt:lpstr>
      <vt:lpstr>  Funding Requirement Total Investment Needed: £25,000 </vt:lpstr>
      <vt:lpstr>PowerPoint Presentation</vt:lpstr>
      <vt:lpstr>Financial Forecast (6 Months)</vt:lpstr>
      <vt:lpstr>PowerPoint Presentation</vt:lpstr>
      <vt:lpstr>PowerPoint Presentation</vt:lpstr>
      <vt:lpstr>REFERENCES</vt:lpstr>
      <vt:lpstr>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Ihor Vynnychuk</dc:creator>
  <cp:lastModifiedBy>Ihor Vynnychuk</cp:lastModifiedBy>
  <cp:revision>1</cp:revision>
  <dcterms:created xsi:type="dcterms:W3CDTF">2026-04-01T15:30:34Z</dcterms:created>
  <dcterms:modified xsi:type="dcterms:W3CDTF">2026-04-12T19:26:02Z</dcterms:modified>
</cp:coreProperties>
</file>