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91"/>
  </p:notesMasterIdLst>
  <p:sldIdLst>
    <p:sldId id="411" r:id="rId3"/>
    <p:sldId id="401" r:id="rId4"/>
    <p:sldId id="422" r:id="rId5"/>
    <p:sldId id="1664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546" r:id="rId30"/>
    <p:sldId id="1665" r:id="rId31"/>
    <p:sldId id="284" r:id="rId32"/>
    <p:sldId id="286" r:id="rId33"/>
    <p:sldId id="287" r:id="rId34"/>
    <p:sldId id="348" r:id="rId35"/>
    <p:sldId id="355" r:id="rId36"/>
    <p:sldId id="350" r:id="rId37"/>
    <p:sldId id="358" r:id="rId38"/>
    <p:sldId id="351" r:id="rId39"/>
    <p:sldId id="352" r:id="rId40"/>
    <p:sldId id="359" r:id="rId41"/>
    <p:sldId id="353" r:id="rId42"/>
    <p:sldId id="360" r:id="rId43"/>
    <p:sldId id="365" r:id="rId44"/>
    <p:sldId id="366" r:id="rId45"/>
    <p:sldId id="288" r:id="rId46"/>
    <p:sldId id="289" r:id="rId47"/>
    <p:sldId id="291" r:id="rId48"/>
    <p:sldId id="293" r:id="rId49"/>
    <p:sldId id="369" r:id="rId50"/>
    <p:sldId id="425" r:id="rId51"/>
    <p:sldId id="1667" r:id="rId52"/>
    <p:sldId id="430" r:id="rId53"/>
    <p:sldId id="431" r:id="rId54"/>
    <p:sldId id="432" r:id="rId55"/>
    <p:sldId id="433" r:id="rId56"/>
    <p:sldId id="436" r:id="rId57"/>
    <p:sldId id="438" r:id="rId58"/>
    <p:sldId id="545" r:id="rId59"/>
    <p:sldId id="1666" r:id="rId60"/>
    <p:sldId id="548" r:id="rId61"/>
    <p:sldId id="549" r:id="rId62"/>
    <p:sldId id="550" r:id="rId63"/>
    <p:sldId id="553" r:id="rId64"/>
    <p:sldId id="554" r:id="rId65"/>
    <p:sldId id="555" r:id="rId66"/>
    <p:sldId id="556" r:id="rId67"/>
    <p:sldId id="561" r:id="rId68"/>
    <p:sldId id="562" r:id="rId69"/>
    <p:sldId id="557" r:id="rId70"/>
    <p:sldId id="559" r:id="rId71"/>
    <p:sldId id="560" r:id="rId72"/>
    <p:sldId id="1668" r:id="rId73"/>
    <p:sldId id="454" r:id="rId74"/>
    <p:sldId id="455" r:id="rId75"/>
    <p:sldId id="456" r:id="rId76"/>
    <p:sldId id="457" r:id="rId77"/>
    <p:sldId id="458" r:id="rId78"/>
    <p:sldId id="459" r:id="rId79"/>
    <p:sldId id="532" r:id="rId80"/>
    <p:sldId id="533" r:id="rId81"/>
    <p:sldId id="534" r:id="rId82"/>
    <p:sldId id="535" r:id="rId83"/>
    <p:sldId id="536" r:id="rId84"/>
    <p:sldId id="544" r:id="rId85"/>
    <p:sldId id="492" r:id="rId86"/>
    <p:sldId id="495" r:id="rId87"/>
    <p:sldId id="493" r:id="rId88"/>
    <p:sldId id="498" r:id="rId89"/>
    <p:sldId id="416" r:id="rId90"/>
  </p:sldIdLst>
  <p:sldSz cx="18288000" cy="10287000"/>
  <p:notesSz cx="6858000" cy="9144000"/>
  <p:embeddedFontLst>
    <p:embeddedFont>
      <p:font typeface="Avenir Book" panose="02000503020000020003" pitchFamily="2" charset="0"/>
      <p:regular r:id="rId92"/>
      <p:italic r:id="rId93"/>
    </p:embeddedFont>
    <p:embeddedFont>
      <p:font typeface="Brice RegularSemiExpanded" panose="020F0502020204030204" pitchFamily="34" charset="0"/>
      <p:regular r:id="rId94"/>
      <p:bold r:id="rId95"/>
      <p:italic r:id="rId96"/>
      <p:boldItalic r:id="rId97"/>
    </p:embeddedFont>
    <p:embeddedFont>
      <p:font typeface="Brice RegularSemiExpanded Bold" panose="020F0502020204030204" pitchFamily="34" charset="0"/>
      <p:regular r:id="rId98"/>
      <p:bold r:id="rId99"/>
      <p:italic r:id="rId100"/>
      <p:boldItalic r:id="rId101"/>
    </p:embeddedFont>
    <p:embeddedFont>
      <p:font typeface="Calibri" panose="020F0502020204030204" pitchFamily="34" charset="0"/>
      <p:regular r:id="rId102"/>
      <p:bold r:id="rId103"/>
      <p:italic r:id="rId104"/>
      <p:boldItalic r:id="rId105"/>
    </p:embeddedFont>
    <p:embeddedFont>
      <p:font typeface="Calibri Light" panose="020F0302020204030204" pitchFamily="34" charset="0"/>
      <p:regular r:id="rId106"/>
      <p:italic r:id="rId107"/>
    </p:embeddedFont>
    <p:embeddedFont>
      <p:font typeface="DM Sans" pitchFamily="2" charset="77"/>
      <p:regular r:id="rId108"/>
      <p:bold r:id="rId109"/>
      <p:italic r:id="rId110"/>
      <p:boldItalic r:id="rId111"/>
    </p:embeddedFont>
    <p:embeddedFont>
      <p:font typeface="Lazydog" pitchFamily="2" charset="0"/>
      <p:regular r:id="rId112"/>
    </p:embeddedFont>
    <p:embeddedFont>
      <p:font typeface="Modern Love" pitchFamily="82" charset="0"/>
      <p:regular r:id="rId113"/>
    </p:embeddedFont>
    <p:embeddedFont>
      <p:font typeface="More Sugar Thin" pitchFamily="2" charset="0"/>
      <p:regular r:id="rId114"/>
    </p:embeddedFont>
    <p:embeddedFont>
      <p:font typeface="Nectarine" pitchFamily="2" charset="77"/>
      <p:regular r:id="rId115"/>
      <p:bold r:id="rId116"/>
      <p:italic r:id="rId117"/>
      <p:boldItalic r:id="rId118"/>
    </p:embeddedFont>
    <p:embeddedFont>
      <p:font typeface="Now" panose="020F0502020204030204" pitchFamily="34" charset="0"/>
      <p:regular r:id="rId119"/>
      <p:bold r:id="rId120"/>
      <p:italic r:id="rId121"/>
      <p:boldItalic r:id="rId122"/>
    </p:embeddedFont>
    <p:embeddedFont>
      <p:font typeface="Now Bold" panose="020F0502020204030204" pitchFamily="34" charset="0"/>
      <p:regular r:id="rId123"/>
      <p:bold r:id="rId124"/>
      <p:italic r:id="rId125"/>
      <p:boldItalic r:id="rId126"/>
    </p:embeddedFont>
    <p:embeddedFont>
      <p:font typeface="Overpass Bold" pitchFamily="2" charset="77"/>
      <p:regular r:id="rId127"/>
      <p:bold r:id="rId128"/>
      <p:italic r:id="rId129"/>
      <p:boldItalic r:id="rId130"/>
    </p:embeddedFont>
    <p:embeddedFont>
      <p:font typeface="Ribeye" panose="020F0505000000020004" pitchFamily="34" charset="0"/>
      <p:regular r:id="rId1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B7942"/>
    <a:srgbClr val="FEF5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666" autoAdjust="0"/>
    <p:restoredTop sz="94600" autoAdjust="0"/>
  </p:normalViewPr>
  <p:slideViewPr>
    <p:cSldViewPr>
      <p:cViewPr varScale="1">
        <p:scale>
          <a:sx n="57" d="100"/>
          <a:sy n="57" d="100"/>
        </p:scale>
        <p:origin x="608" y="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font" Target="fonts/font26.fntdata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63" Type="http://schemas.openxmlformats.org/officeDocument/2006/relationships/slide" Target="slides/slide61.xml"/><Relationship Id="rId84" Type="http://schemas.openxmlformats.org/officeDocument/2006/relationships/slide" Target="slides/slide82.xml"/><Relationship Id="rId16" Type="http://schemas.openxmlformats.org/officeDocument/2006/relationships/slide" Target="slides/slide14.xml"/><Relationship Id="rId107" Type="http://schemas.openxmlformats.org/officeDocument/2006/relationships/font" Target="fonts/font16.fntdata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font" Target="fonts/font11.fntdata"/><Relationship Id="rId123" Type="http://schemas.openxmlformats.org/officeDocument/2006/relationships/font" Target="fonts/font32.fntdata"/><Relationship Id="rId128" Type="http://schemas.openxmlformats.org/officeDocument/2006/relationships/font" Target="fonts/font37.fntdata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font" Target="fonts/font4.fntdata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113" Type="http://schemas.openxmlformats.org/officeDocument/2006/relationships/font" Target="fonts/font22.fntdata"/><Relationship Id="rId118" Type="http://schemas.openxmlformats.org/officeDocument/2006/relationships/font" Target="fonts/font27.fntdata"/><Relationship Id="rId134" Type="http://schemas.openxmlformats.org/officeDocument/2006/relationships/theme" Target="theme/theme1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59" Type="http://schemas.openxmlformats.org/officeDocument/2006/relationships/slide" Target="slides/slide57.xml"/><Relationship Id="rId103" Type="http://schemas.openxmlformats.org/officeDocument/2006/relationships/font" Target="fonts/font12.fntdata"/><Relationship Id="rId108" Type="http://schemas.openxmlformats.org/officeDocument/2006/relationships/font" Target="fonts/font17.fntdata"/><Relationship Id="rId124" Type="http://schemas.openxmlformats.org/officeDocument/2006/relationships/font" Target="fonts/font33.fntdata"/><Relationship Id="rId129" Type="http://schemas.openxmlformats.org/officeDocument/2006/relationships/font" Target="fonts/font38.fntdata"/><Relationship Id="rId54" Type="http://schemas.openxmlformats.org/officeDocument/2006/relationships/slide" Target="slides/slide52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91" Type="http://schemas.openxmlformats.org/officeDocument/2006/relationships/notesMaster" Target="notesMasters/notesMaster1.xml"/><Relationship Id="rId96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49" Type="http://schemas.openxmlformats.org/officeDocument/2006/relationships/slide" Target="slides/slide47.xml"/><Relationship Id="rId114" Type="http://schemas.openxmlformats.org/officeDocument/2006/relationships/font" Target="fonts/font23.fntdata"/><Relationship Id="rId119" Type="http://schemas.openxmlformats.org/officeDocument/2006/relationships/font" Target="fonts/font28.fntdata"/><Relationship Id="rId44" Type="http://schemas.openxmlformats.org/officeDocument/2006/relationships/slide" Target="slides/slide42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130" Type="http://schemas.openxmlformats.org/officeDocument/2006/relationships/font" Target="fonts/font39.fntdata"/><Relationship Id="rId135" Type="http://schemas.openxmlformats.org/officeDocument/2006/relationships/tableStyles" Target="tableStyles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font" Target="fonts/font18.fntdata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font" Target="fonts/font6.fntdata"/><Relationship Id="rId104" Type="http://schemas.openxmlformats.org/officeDocument/2006/relationships/font" Target="fonts/font13.fntdata"/><Relationship Id="rId120" Type="http://schemas.openxmlformats.org/officeDocument/2006/relationships/font" Target="fonts/font29.fntdata"/><Relationship Id="rId125" Type="http://schemas.openxmlformats.org/officeDocument/2006/relationships/font" Target="fonts/font34.fntdata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font" Target="fonts/font1.fntdata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font" Target="fonts/font19.fntdata"/><Relationship Id="rId115" Type="http://schemas.openxmlformats.org/officeDocument/2006/relationships/font" Target="fonts/font24.fntdata"/><Relationship Id="rId131" Type="http://schemas.openxmlformats.org/officeDocument/2006/relationships/font" Target="fonts/font40.fntdata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font" Target="fonts/font9.fntdata"/><Relationship Id="rId105" Type="http://schemas.openxmlformats.org/officeDocument/2006/relationships/font" Target="fonts/font14.fntdata"/><Relationship Id="rId126" Type="http://schemas.openxmlformats.org/officeDocument/2006/relationships/font" Target="fonts/font35.fntdata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font" Target="fonts/font2.fntdata"/><Relationship Id="rId98" Type="http://schemas.openxmlformats.org/officeDocument/2006/relationships/font" Target="fonts/font7.fntdata"/><Relationship Id="rId121" Type="http://schemas.openxmlformats.org/officeDocument/2006/relationships/font" Target="fonts/font30.fntdata"/><Relationship Id="rId3" Type="http://schemas.openxmlformats.org/officeDocument/2006/relationships/slide" Target="slides/slide1.xml"/><Relationship Id="rId25" Type="http://schemas.openxmlformats.org/officeDocument/2006/relationships/slide" Target="slides/slide23.xml"/><Relationship Id="rId46" Type="http://schemas.openxmlformats.org/officeDocument/2006/relationships/slide" Target="slides/slide44.xml"/><Relationship Id="rId67" Type="http://schemas.openxmlformats.org/officeDocument/2006/relationships/slide" Target="slides/slide65.xml"/><Relationship Id="rId116" Type="http://schemas.openxmlformats.org/officeDocument/2006/relationships/font" Target="fonts/font25.fntdata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62" Type="http://schemas.openxmlformats.org/officeDocument/2006/relationships/slide" Target="slides/slide60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111" Type="http://schemas.openxmlformats.org/officeDocument/2006/relationships/font" Target="fonts/font20.fntdata"/><Relationship Id="rId132" Type="http://schemas.openxmlformats.org/officeDocument/2006/relationships/presProps" Target="presProps.xml"/><Relationship Id="rId15" Type="http://schemas.openxmlformats.org/officeDocument/2006/relationships/slide" Target="slides/slide13.xml"/><Relationship Id="rId36" Type="http://schemas.openxmlformats.org/officeDocument/2006/relationships/slide" Target="slides/slide34.xml"/><Relationship Id="rId57" Type="http://schemas.openxmlformats.org/officeDocument/2006/relationships/slide" Target="slides/slide55.xml"/><Relationship Id="rId106" Type="http://schemas.openxmlformats.org/officeDocument/2006/relationships/font" Target="fonts/font15.fntdata"/><Relationship Id="rId127" Type="http://schemas.openxmlformats.org/officeDocument/2006/relationships/font" Target="fonts/font36.fntdata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52" Type="http://schemas.openxmlformats.org/officeDocument/2006/relationships/slide" Target="slides/slide50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94" Type="http://schemas.openxmlformats.org/officeDocument/2006/relationships/font" Target="fonts/font3.fntdata"/><Relationship Id="rId99" Type="http://schemas.openxmlformats.org/officeDocument/2006/relationships/font" Target="fonts/font8.fntdata"/><Relationship Id="rId101" Type="http://schemas.openxmlformats.org/officeDocument/2006/relationships/font" Target="fonts/font10.fntdata"/><Relationship Id="rId122" Type="http://schemas.openxmlformats.org/officeDocument/2006/relationships/font" Target="fonts/font31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26" Type="http://schemas.openxmlformats.org/officeDocument/2006/relationships/slide" Target="slides/slide24.xml"/><Relationship Id="rId47" Type="http://schemas.openxmlformats.org/officeDocument/2006/relationships/slide" Target="slides/slide45.xml"/><Relationship Id="rId68" Type="http://schemas.openxmlformats.org/officeDocument/2006/relationships/slide" Target="slides/slide66.xml"/><Relationship Id="rId89" Type="http://schemas.openxmlformats.org/officeDocument/2006/relationships/slide" Target="slides/slide87.xml"/><Relationship Id="rId112" Type="http://schemas.openxmlformats.org/officeDocument/2006/relationships/font" Target="fonts/font21.fntdata"/><Relationship Id="rId13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CA9168-9206-3441-B139-C3F0BF26F2CB}" type="datetimeFigureOut">
              <a:rPr lang="en-US" smtClean="0"/>
              <a:t>11/25/22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5B9B71-4C67-B745-B902-194AAD447F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23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E7FD67-07E2-F24E-A7AE-5710079FDB0E}" type="slidenum">
              <a:rPr lang="en-US" smtClean="0"/>
              <a:pPr/>
              <a:t>69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077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11/25/22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11/25/22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11/25/22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11/25/22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11/25/22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11/25/22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11/25/22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11/25/22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11/25/22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11/25/22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11/25/22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862013-1A22-BA0D-FE12-7467AC5910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0" y="1683545"/>
            <a:ext cx="13716000" cy="3581400"/>
          </a:xfrm>
        </p:spPr>
        <p:txBody>
          <a:bodyPr anchor="b"/>
          <a:lstStyle>
            <a:lvl1pPr algn="ctr">
              <a:defRPr sz="9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43503B-F43A-5153-3CA3-D85A393716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0" y="5403057"/>
            <a:ext cx="13716000" cy="2483643"/>
          </a:xfrm>
        </p:spPr>
        <p:txBody>
          <a:bodyPr/>
          <a:lstStyle>
            <a:lvl1pPr marL="0" indent="0" algn="ctr">
              <a:buNone/>
              <a:defRPr sz="3600"/>
            </a:lvl1pPr>
            <a:lvl2pPr marL="685800" indent="0" algn="ctr">
              <a:buNone/>
              <a:defRPr sz="3000"/>
            </a:lvl2pPr>
            <a:lvl3pPr marL="1371600" indent="0" algn="ctr">
              <a:buNone/>
              <a:defRPr sz="2700"/>
            </a:lvl3pPr>
            <a:lvl4pPr marL="2057400" indent="0" algn="ctr">
              <a:buNone/>
              <a:defRPr sz="2400"/>
            </a:lvl4pPr>
            <a:lvl5pPr marL="2743200" indent="0" algn="ctr">
              <a:buNone/>
              <a:defRPr sz="2400"/>
            </a:lvl5pPr>
            <a:lvl6pPr marL="3429000" indent="0" algn="ctr">
              <a:buNone/>
              <a:defRPr sz="2400"/>
            </a:lvl6pPr>
            <a:lvl7pPr marL="4114800" indent="0" algn="ctr">
              <a:buNone/>
              <a:defRPr sz="2400"/>
            </a:lvl7pPr>
            <a:lvl8pPr marL="4800600" indent="0" algn="ctr">
              <a:buNone/>
              <a:defRPr sz="2400"/>
            </a:lvl8pPr>
            <a:lvl9pPr marL="5486400" indent="0" algn="ctr">
              <a:buNone/>
              <a:defRPr sz="24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464D7C-83CA-A580-F73C-9C490AD82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1C869-E74E-4667-87A9-6D339FFC615E}" type="datetimeFigureOut">
              <a:rPr lang="en-GB" smtClean="0"/>
              <a:t>25/11/2022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FB8F7F-C556-4159-6073-D6D55CBF68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C29A3F-33B8-88F0-E0F6-8597D36B5D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54759B-1A43-4071-B695-4E2118CBE67C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866554D2-9626-90D6-5F6A-7263C914BB74}"/>
              </a:ext>
            </a:extLst>
          </p:cNvPr>
          <p:cNvSpPr/>
          <p:nvPr userDrawn="1"/>
        </p:nvSpPr>
        <p:spPr>
          <a:xfrm>
            <a:off x="-2" y="0"/>
            <a:ext cx="11736126" cy="10287000"/>
          </a:xfrm>
          <a:custGeom>
            <a:avLst/>
            <a:gdLst>
              <a:gd name="connsiteX0" fmla="*/ 0 w 7534656"/>
              <a:gd name="connsiteY0" fmla="*/ 0 h 6858000"/>
              <a:gd name="connsiteX1" fmla="*/ 234679 w 7534656"/>
              <a:gd name="connsiteY1" fmla="*/ 0 h 6858000"/>
              <a:gd name="connsiteX2" fmla="*/ 2022952 w 7534656"/>
              <a:gd name="connsiteY2" fmla="*/ 0 h 6858000"/>
              <a:gd name="connsiteX3" fmla="*/ 2238233 w 7534656"/>
              <a:gd name="connsiteY3" fmla="*/ 0 h 6858000"/>
              <a:gd name="connsiteX4" fmla="*/ 3114003 w 7534656"/>
              <a:gd name="connsiteY4" fmla="*/ 0 h 6858000"/>
              <a:gd name="connsiteX5" fmla="*/ 6526057 w 7534656"/>
              <a:gd name="connsiteY5" fmla="*/ 0 h 6858000"/>
              <a:gd name="connsiteX6" fmla="*/ 6223681 w 7534656"/>
              <a:gd name="connsiteY6" fmla="*/ 110269 h 6858000"/>
              <a:gd name="connsiteX7" fmla="*/ 6267294 w 7534656"/>
              <a:gd name="connsiteY7" fmla="*/ 135168 h 6858000"/>
              <a:gd name="connsiteX8" fmla="*/ 6528964 w 7534656"/>
              <a:gd name="connsiteY8" fmla="*/ 71141 h 6858000"/>
              <a:gd name="connsiteX9" fmla="*/ 6581298 w 7534656"/>
              <a:gd name="connsiteY9" fmla="*/ 88927 h 6858000"/>
              <a:gd name="connsiteX10" fmla="*/ 6555131 w 7534656"/>
              <a:gd name="connsiteY10" fmla="*/ 163625 h 6858000"/>
              <a:gd name="connsiteX11" fmla="*/ 6441741 w 7534656"/>
              <a:gd name="connsiteY11" fmla="*/ 192082 h 6858000"/>
              <a:gd name="connsiteX12" fmla="*/ 6264386 w 7534656"/>
              <a:gd name="connsiteY12" fmla="*/ 373491 h 6858000"/>
              <a:gd name="connsiteX13" fmla="*/ 6531872 w 7534656"/>
              <a:gd name="connsiteY13" fmla="*/ 352148 h 6858000"/>
              <a:gd name="connsiteX14" fmla="*/ 6578391 w 7534656"/>
              <a:gd name="connsiteY14" fmla="*/ 394834 h 6858000"/>
              <a:gd name="connsiteX15" fmla="*/ 6595836 w 7534656"/>
              <a:gd name="connsiteY15" fmla="*/ 451747 h 6858000"/>
              <a:gd name="connsiteX16" fmla="*/ 6674337 w 7534656"/>
              <a:gd name="connsiteY16" fmla="*/ 359262 h 6858000"/>
              <a:gd name="connsiteX17" fmla="*/ 6741209 w 7534656"/>
              <a:gd name="connsiteY17" fmla="*/ 334364 h 6858000"/>
              <a:gd name="connsiteX18" fmla="*/ 6761561 w 7534656"/>
              <a:gd name="connsiteY18" fmla="*/ 416176 h 6858000"/>
              <a:gd name="connsiteX19" fmla="*/ 6700505 w 7534656"/>
              <a:gd name="connsiteY19" fmla="*/ 505101 h 6858000"/>
              <a:gd name="connsiteX20" fmla="*/ 6537687 w 7534656"/>
              <a:gd name="connsiteY20" fmla="*/ 558458 h 6858000"/>
              <a:gd name="connsiteX21" fmla="*/ 6712134 w 7534656"/>
              <a:gd name="connsiteY21" fmla="*/ 558458 h 6858000"/>
              <a:gd name="connsiteX22" fmla="*/ 6912748 w 7534656"/>
              <a:gd name="connsiteY22" fmla="*/ 522887 h 6858000"/>
              <a:gd name="connsiteX23" fmla="*/ 7124992 w 7534656"/>
              <a:gd name="connsiteY23" fmla="*/ 533558 h 6858000"/>
              <a:gd name="connsiteX24" fmla="*/ 7325607 w 7534656"/>
              <a:gd name="connsiteY24" fmla="*/ 462417 h 6858000"/>
              <a:gd name="connsiteX25" fmla="*/ 7529129 w 7534656"/>
              <a:gd name="connsiteY25" fmla="*/ 465975 h 6858000"/>
              <a:gd name="connsiteX26" fmla="*/ 6627818 w 7534656"/>
              <a:gd name="connsiteY26" fmla="*/ 910606 h 6858000"/>
              <a:gd name="connsiteX27" fmla="*/ 6671430 w 7534656"/>
              <a:gd name="connsiteY27" fmla="*/ 921277 h 6858000"/>
              <a:gd name="connsiteX28" fmla="*/ 6729579 w 7534656"/>
              <a:gd name="connsiteY28" fmla="*/ 949734 h 6858000"/>
              <a:gd name="connsiteX29" fmla="*/ 6685967 w 7534656"/>
              <a:gd name="connsiteY29" fmla="*/ 1006647 h 6858000"/>
              <a:gd name="connsiteX30" fmla="*/ 6450463 w 7534656"/>
              <a:gd name="connsiteY30" fmla="*/ 1113358 h 6858000"/>
              <a:gd name="connsiteX31" fmla="*/ 6392314 w 7534656"/>
              <a:gd name="connsiteY31" fmla="*/ 1220069 h 6858000"/>
              <a:gd name="connsiteX32" fmla="*/ 6465001 w 7534656"/>
              <a:gd name="connsiteY32" fmla="*/ 1209399 h 6858000"/>
              <a:gd name="connsiteX33" fmla="*/ 6528964 w 7534656"/>
              <a:gd name="connsiteY33" fmla="*/ 1230741 h 6858000"/>
              <a:gd name="connsiteX34" fmla="*/ 6502798 w 7534656"/>
              <a:gd name="connsiteY34" fmla="*/ 1365909 h 6858000"/>
              <a:gd name="connsiteX35" fmla="*/ 6168440 w 7534656"/>
              <a:gd name="connsiteY35" fmla="*/ 1540204 h 6858000"/>
              <a:gd name="connsiteX36" fmla="*/ 6139366 w 7534656"/>
              <a:gd name="connsiteY36" fmla="*/ 1597117 h 6858000"/>
              <a:gd name="connsiteX37" fmla="*/ 6180070 w 7534656"/>
              <a:gd name="connsiteY37" fmla="*/ 1636245 h 6858000"/>
              <a:gd name="connsiteX38" fmla="*/ 6287645 w 7534656"/>
              <a:gd name="connsiteY38" fmla="*/ 1657587 h 6858000"/>
              <a:gd name="connsiteX39" fmla="*/ 6136458 w 7534656"/>
              <a:gd name="connsiteY39" fmla="*/ 1849668 h 6858000"/>
              <a:gd name="connsiteX40" fmla="*/ 6081216 w 7534656"/>
              <a:gd name="connsiteY40" fmla="*/ 1903025 h 6858000"/>
              <a:gd name="connsiteX41" fmla="*/ 5985270 w 7534656"/>
              <a:gd name="connsiteY41" fmla="*/ 1984836 h 6858000"/>
              <a:gd name="connsiteX42" fmla="*/ 5985270 w 7534656"/>
              <a:gd name="connsiteY42" fmla="*/ 2013292 h 6858000"/>
              <a:gd name="connsiteX43" fmla="*/ 6113198 w 7534656"/>
              <a:gd name="connsiteY43" fmla="*/ 2102219 h 6858000"/>
              <a:gd name="connsiteX44" fmla="*/ 6345795 w 7534656"/>
              <a:gd name="connsiteY44" fmla="*/ 2077320 h 6858000"/>
              <a:gd name="connsiteX45" fmla="*/ 6002715 w 7534656"/>
              <a:gd name="connsiteY45" fmla="*/ 2208931 h 6858000"/>
              <a:gd name="connsiteX46" fmla="*/ 7113363 w 7534656"/>
              <a:gd name="connsiteY46" fmla="*/ 1892353 h 6858000"/>
              <a:gd name="connsiteX47" fmla="*/ 7043584 w 7534656"/>
              <a:gd name="connsiteY47" fmla="*/ 1974165 h 6858000"/>
              <a:gd name="connsiteX48" fmla="*/ 6653985 w 7534656"/>
              <a:gd name="connsiteY48" fmla="*/ 2191146 h 6858000"/>
              <a:gd name="connsiteX49" fmla="*/ 6543502 w 7534656"/>
              <a:gd name="connsiteY49" fmla="*/ 2326314 h 6858000"/>
              <a:gd name="connsiteX50" fmla="*/ 6427203 w 7534656"/>
              <a:gd name="connsiteY50" fmla="*/ 2401012 h 6858000"/>
              <a:gd name="connsiteX51" fmla="*/ 6264386 w 7534656"/>
              <a:gd name="connsiteY51" fmla="*/ 2401012 h 6858000"/>
              <a:gd name="connsiteX52" fmla="*/ 6148088 w 7534656"/>
              <a:gd name="connsiteY52" fmla="*/ 2518395 h 6858000"/>
              <a:gd name="connsiteX53" fmla="*/ 6267294 w 7534656"/>
              <a:gd name="connsiteY53" fmla="*/ 2543294 h 6858000"/>
              <a:gd name="connsiteX54" fmla="*/ 6406851 w 7534656"/>
              <a:gd name="connsiteY54" fmla="*/ 2525509 h 6858000"/>
              <a:gd name="connsiteX55" fmla="*/ 6563854 w 7534656"/>
              <a:gd name="connsiteY55" fmla="*/ 2564636 h 6858000"/>
              <a:gd name="connsiteX56" fmla="*/ 6709227 w 7534656"/>
              <a:gd name="connsiteY56" fmla="*/ 2532623 h 6858000"/>
              <a:gd name="connsiteX57" fmla="*/ 6883674 w 7534656"/>
              <a:gd name="connsiteY57" fmla="*/ 2553965 h 6858000"/>
              <a:gd name="connsiteX58" fmla="*/ 6938916 w 7534656"/>
              <a:gd name="connsiteY58" fmla="*/ 2692689 h 6858000"/>
              <a:gd name="connsiteX59" fmla="*/ 6956360 w 7534656"/>
              <a:gd name="connsiteY59" fmla="*/ 2703362 h 6858000"/>
              <a:gd name="connsiteX60" fmla="*/ 7279088 w 7534656"/>
              <a:gd name="connsiteY60" fmla="*/ 2923898 h 6858000"/>
              <a:gd name="connsiteX61" fmla="*/ 7369219 w 7534656"/>
              <a:gd name="connsiteY61" fmla="*/ 2941684 h 6858000"/>
              <a:gd name="connsiteX62" fmla="*/ 6837155 w 7534656"/>
              <a:gd name="connsiteY62" fmla="*/ 3329402 h 6858000"/>
              <a:gd name="connsiteX63" fmla="*/ 7194772 w 7534656"/>
              <a:gd name="connsiteY63" fmla="*/ 3229805 h 6858000"/>
              <a:gd name="connsiteX64" fmla="*/ 7244198 w 7534656"/>
              <a:gd name="connsiteY64" fmla="*/ 3393429 h 6858000"/>
              <a:gd name="connsiteX65" fmla="*/ 7075566 w 7534656"/>
              <a:gd name="connsiteY65" fmla="*/ 3539269 h 6858000"/>
              <a:gd name="connsiteX66" fmla="*/ 7014509 w 7534656"/>
              <a:gd name="connsiteY66" fmla="*/ 3827390 h 6858000"/>
              <a:gd name="connsiteX67" fmla="*/ 7043584 w 7534656"/>
              <a:gd name="connsiteY67" fmla="*/ 4090612 h 6858000"/>
              <a:gd name="connsiteX68" fmla="*/ 7116270 w 7534656"/>
              <a:gd name="connsiteY68" fmla="*/ 4172424 h 6858000"/>
              <a:gd name="connsiteX69" fmla="*/ 7220938 w 7534656"/>
              <a:gd name="connsiteY69" fmla="*/ 4321821 h 6858000"/>
              <a:gd name="connsiteX70" fmla="*/ 7284903 w 7534656"/>
              <a:gd name="connsiteY70" fmla="*/ 4414305 h 6858000"/>
              <a:gd name="connsiteX71" fmla="*/ 7508777 w 7534656"/>
              <a:gd name="connsiteY71" fmla="*/ 4378734 h 6858000"/>
              <a:gd name="connsiteX72" fmla="*/ 7209309 w 7534656"/>
              <a:gd name="connsiteY72" fmla="*/ 4613499 h 6858000"/>
              <a:gd name="connsiteX73" fmla="*/ 7450627 w 7534656"/>
              <a:gd name="connsiteY73" fmla="*/ 4585042 h 6858000"/>
              <a:gd name="connsiteX74" fmla="*/ 7529129 w 7534656"/>
              <a:gd name="connsiteY74" fmla="*/ 4602828 h 6858000"/>
              <a:gd name="connsiteX75" fmla="*/ 7485517 w 7534656"/>
              <a:gd name="connsiteY75" fmla="*/ 4677526 h 6858000"/>
              <a:gd name="connsiteX76" fmla="*/ 7308162 w 7534656"/>
              <a:gd name="connsiteY76" fmla="*/ 4805580 h 6858000"/>
              <a:gd name="connsiteX77" fmla="*/ 6941823 w 7534656"/>
              <a:gd name="connsiteY77" fmla="*/ 5154171 h 6858000"/>
              <a:gd name="connsiteX78" fmla="*/ 7296533 w 7534656"/>
              <a:gd name="connsiteY78" fmla="*/ 4994104 h 6858000"/>
              <a:gd name="connsiteX79" fmla="*/ 6924378 w 7534656"/>
              <a:gd name="connsiteY79" fmla="*/ 5353367 h 6858000"/>
              <a:gd name="connsiteX80" fmla="*/ 6842970 w 7534656"/>
              <a:gd name="connsiteY80" fmla="*/ 5474306 h 6858000"/>
              <a:gd name="connsiteX81" fmla="*/ 6674337 w 7534656"/>
              <a:gd name="connsiteY81" fmla="*/ 5769542 h 6858000"/>
              <a:gd name="connsiteX82" fmla="*/ 6683059 w 7534656"/>
              <a:gd name="connsiteY82" fmla="*/ 5801555 h 6858000"/>
              <a:gd name="connsiteX83" fmla="*/ 6874952 w 7534656"/>
              <a:gd name="connsiteY83" fmla="*/ 5755314 h 6858000"/>
              <a:gd name="connsiteX84" fmla="*/ 6624910 w 7534656"/>
              <a:gd name="connsiteY84" fmla="*/ 6004307 h 6858000"/>
              <a:gd name="connsiteX85" fmla="*/ 6366147 w 7534656"/>
              <a:gd name="connsiteY85" fmla="*/ 6196388 h 6858000"/>
              <a:gd name="connsiteX86" fmla="*/ 6549317 w 7534656"/>
              <a:gd name="connsiteY86" fmla="*/ 6167932 h 6858000"/>
              <a:gd name="connsiteX87" fmla="*/ 6802265 w 7534656"/>
              <a:gd name="connsiteY87" fmla="*/ 6057663 h 6858000"/>
              <a:gd name="connsiteX88" fmla="*/ 6889489 w 7534656"/>
              <a:gd name="connsiteY88" fmla="*/ 6100347 h 6858000"/>
              <a:gd name="connsiteX89" fmla="*/ 6651077 w 7534656"/>
              <a:gd name="connsiteY89" fmla="*/ 6281757 h 6858000"/>
              <a:gd name="connsiteX90" fmla="*/ 6514427 w 7534656"/>
              <a:gd name="connsiteY90" fmla="*/ 6367127 h 6858000"/>
              <a:gd name="connsiteX91" fmla="*/ 6459185 w 7534656"/>
              <a:gd name="connsiteY91" fmla="*/ 6431153 h 6858000"/>
              <a:gd name="connsiteX92" fmla="*/ 6302183 w 7534656"/>
              <a:gd name="connsiteY92" fmla="*/ 6658805 h 6858000"/>
              <a:gd name="connsiteX93" fmla="*/ 5941659 w 7534656"/>
              <a:gd name="connsiteY93" fmla="*/ 6858000 h 6858000"/>
              <a:gd name="connsiteX94" fmla="*/ 3114003 w 7534656"/>
              <a:gd name="connsiteY94" fmla="*/ 6858000 h 6858000"/>
              <a:gd name="connsiteX95" fmla="*/ 2238233 w 7534656"/>
              <a:gd name="connsiteY95" fmla="*/ 6858000 h 6858000"/>
              <a:gd name="connsiteX96" fmla="*/ 2022952 w 7534656"/>
              <a:gd name="connsiteY96" fmla="*/ 6858000 h 6858000"/>
              <a:gd name="connsiteX97" fmla="*/ 234679 w 7534656"/>
              <a:gd name="connsiteY97" fmla="*/ 6858000 h 6858000"/>
              <a:gd name="connsiteX98" fmla="*/ 0 w 7534656"/>
              <a:gd name="connsiteY9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7534656" h="6858000">
                <a:moveTo>
                  <a:pt x="0" y="0"/>
                </a:moveTo>
                <a:lnTo>
                  <a:pt x="234679" y="0"/>
                </a:lnTo>
                <a:lnTo>
                  <a:pt x="2022952" y="0"/>
                </a:lnTo>
                <a:lnTo>
                  <a:pt x="2238233" y="0"/>
                </a:lnTo>
                <a:lnTo>
                  <a:pt x="3114003" y="0"/>
                </a:lnTo>
                <a:lnTo>
                  <a:pt x="6526057" y="0"/>
                </a:lnTo>
                <a:cubicBezTo>
                  <a:pt x="6424296" y="35571"/>
                  <a:pt x="6325442" y="78255"/>
                  <a:pt x="6223681" y="110269"/>
                </a:cubicBezTo>
                <a:cubicBezTo>
                  <a:pt x="6238219" y="145839"/>
                  <a:pt x="6252756" y="138725"/>
                  <a:pt x="6267294" y="135168"/>
                </a:cubicBezTo>
                <a:cubicBezTo>
                  <a:pt x="6354517" y="120941"/>
                  <a:pt x="6444648" y="110269"/>
                  <a:pt x="6528964" y="71141"/>
                </a:cubicBezTo>
                <a:cubicBezTo>
                  <a:pt x="6549317" y="64027"/>
                  <a:pt x="6572576" y="64027"/>
                  <a:pt x="6581298" y="88927"/>
                </a:cubicBezTo>
                <a:cubicBezTo>
                  <a:pt x="6595836" y="124497"/>
                  <a:pt x="6575484" y="145839"/>
                  <a:pt x="6555131" y="163625"/>
                </a:cubicBezTo>
                <a:cubicBezTo>
                  <a:pt x="6520242" y="195638"/>
                  <a:pt x="6479538" y="188525"/>
                  <a:pt x="6441741" y="192082"/>
                </a:cubicBezTo>
                <a:cubicBezTo>
                  <a:pt x="6337073" y="209867"/>
                  <a:pt x="6287645" y="259665"/>
                  <a:pt x="6264386" y="373491"/>
                </a:cubicBezTo>
                <a:cubicBezTo>
                  <a:pt x="6354517" y="327250"/>
                  <a:pt x="6444648" y="384162"/>
                  <a:pt x="6531872" y="352148"/>
                </a:cubicBezTo>
                <a:cubicBezTo>
                  <a:pt x="6555131" y="345034"/>
                  <a:pt x="6590021" y="355706"/>
                  <a:pt x="6578391" y="394834"/>
                </a:cubicBezTo>
                <a:cubicBezTo>
                  <a:pt x="6566762" y="430405"/>
                  <a:pt x="6528964" y="458860"/>
                  <a:pt x="6595836" y="451747"/>
                </a:cubicBezTo>
                <a:cubicBezTo>
                  <a:pt x="6645263" y="448189"/>
                  <a:pt x="6659800" y="405504"/>
                  <a:pt x="6674337" y="359262"/>
                </a:cubicBezTo>
                <a:cubicBezTo>
                  <a:pt x="6685967" y="334364"/>
                  <a:pt x="6717949" y="320135"/>
                  <a:pt x="6741209" y="334364"/>
                </a:cubicBezTo>
                <a:cubicBezTo>
                  <a:pt x="6770283" y="348592"/>
                  <a:pt x="6761561" y="387720"/>
                  <a:pt x="6761561" y="416176"/>
                </a:cubicBezTo>
                <a:cubicBezTo>
                  <a:pt x="6764469" y="469532"/>
                  <a:pt x="6741209" y="494431"/>
                  <a:pt x="6700505" y="505101"/>
                </a:cubicBezTo>
                <a:cubicBezTo>
                  <a:pt x="6651077" y="519330"/>
                  <a:pt x="6601651" y="537116"/>
                  <a:pt x="6537687" y="558458"/>
                </a:cubicBezTo>
                <a:cubicBezTo>
                  <a:pt x="6607466" y="594028"/>
                  <a:pt x="6659800" y="586915"/>
                  <a:pt x="6712134" y="558458"/>
                </a:cubicBezTo>
                <a:cubicBezTo>
                  <a:pt x="6776098" y="526444"/>
                  <a:pt x="6860414" y="483759"/>
                  <a:pt x="6912748" y="522887"/>
                </a:cubicBezTo>
                <a:cubicBezTo>
                  <a:pt x="6991249" y="579800"/>
                  <a:pt x="7055213" y="544229"/>
                  <a:pt x="7124992" y="533558"/>
                </a:cubicBezTo>
                <a:cubicBezTo>
                  <a:pt x="7270366" y="512216"/>
                  <a:pt x="7180234" y="480203"/>
                  <a:pt x="7325607" y="462417"/>
                </a:cubicBezTo>
                <a:cubicBezTo>
                  <a:pt x="7383756" y="455303"/>
                  <a:pt x="7444813" y="426847"/>
                  <a:pt x="7529129" y="465975"/>
                </a:cubicBezTo>
                <a:cubicBezTo>
                  <a:pt x="7148252" y="672284"/>
                  <a:pt x="6967990" y="658055"/>
                  <a:pt x="6627818" y="910606"/>
                </a:cubicBezTo>
                <a:cubicBezTo>
                  <a:pt x="6642355" y="935506"/>
                  <a:pt x="6656892" y="924835"/>
                  <a:pt x="6671430" y="921277"/>
                </a:cubicBezTo>
                <a:cubicBezTo>
                  <a:pt x="6694689" y="917720"/>
                  <a:pt x="6723764" y="903491"/>
                  <a:pt x="6729579" y="949734"/>
                </a:cubicBezTo>
                <a:cubicBezTo>
                  <a:pt x="6732487" y="985305"/>
                  <a:pt x="6715041" y="1003089"/>
                  <a:pt x="6685967" y="1006647"/>
                </a:cubicBezTo>
                <a:cubicBezTo>
                  <a:pt x="6601651" y="1020875"/>
                  <a:pt x="6526057" y="1070674"/>
                  <a:pt x="6450463" y="1113358"/>
                </a:cubicBezTo>
                <a:cubicBezTo>
                  <a:pt x="6415574" y="1131144"/>
                  <a:pt x="6377777" y="1156043"/>
                  <a:pt x="6392314" y="1220069"/>
                </a:cubicBezTo>
                <a:cubicBezTo>
                  <a:pt x="6421388" y="1237855"/>
                  <a:pt x="6441741" y="1212955"/>
                  <a:pt x="6465001" y="1209399"/>
                </a:cubicBezTo>
                <a:cubicBezTo>
                  <a:pt x="6488260" y="1205842"/>
                  <a:pt x="6543502" y="1220069"/>
                  <a:pt x="6528964" y="1230741"/>
                </a:cubicBezTo>
                <a:cubicBezTo>
                  <a:pt x="6462093" y="1269868"/>
                  <a:pt x="6584206" y="1365909"/>
                  <a:pt x="6502798" y="1365909"/>
                </a:cubicBezTo>
                <a:cubicBezTo>
                  <a:pt x="6369055" y="1365909"/>
                  <a:pt x="6296368" y="1536647"/>
                  <a:pt x="6168440" y="1540204"/>
                </a:cubicBezTo>
                <a:cubicBezTo>
                  <a:pt x="6148088" y="1540204"/>
                  <a:pt x="6139366" y="1572219"/>
                  <a:pt x="6139366" y="1597117"/>
                </a:cubicBezTo>
                <a:cubicBezTo>
                  <a:pt x="6139366" y="1629132"/>
                  <a:pt x="6159717" y="1632688"/>
                  <a:pt x="6180070" y="1636245"/>
                </a:cubicBezTo>
                <a:cubicBezTo>
                  <a:pt x="6212052" y="1639802"/>
                  <a:pt x="6246941" y="1597117"/>
                  <a:pt x="6287645" y="1657587"/>
                </a:cubicBezTo>
                <a:cubicBezTo>
                  <a:pt x="6212052" y="1693158"/>
                  <a:pt x="6133551" y="1728729"/>
                  <a:pt x="6136458" y="1849668"/>
                </a:cubicBezTo>
                <a:cubicBezTo>
                  <a:pt x="6136458" y="1881683"/>
                  <a:pt x="6104476" y="1895910"/>
                  <a:pt x="6081216" y="1903025"/>
                </a:cubicBezTo>
                <a:cubicBezTo>
                  <a:pt x="6040512" y="1917252"/>
                  <a:pt x="6008530" y="1938595"/>
                  <a:pt x="5985270" y="1984836"/>
                </a:cubicBezTo>
                <a:cubicBezTo>
                  <a:pt x="5985270" y="1995507"/>
                  <a:pt x="5985270" y="2002622"/>
                  <a:pt x="5985270" y="2013292"/>
                </a:cubicBezTo>
                <a:cubicBezTo>
                  <a:pt x="5991085" y="2123562"/>
                  <a:pt x="6049234" y="2120004"/>
                  <a:pt x="6113198" y="2102219"/>
                </a:cubicBezTo>
                <a:cubicBezTo>
                  <a:pt x="6188792" y="2080877"/>
                  <a:pt x="6264386" y="2038192"/>
                  <a:pt x="6345795" y="2077320"/>
                </a:cubicBezTo>
                <a:cubicBezTo>
                  <a:pt x="6232404" y="2130676"/>
                  <a:pt x="6107384" y="2134233"/>
                  <a:pt x="6002715" y="2208931"/>
                </a:cubicBezTo>
                <a:cubicBezTo>
                  <a:pt x="6392314" y="2223159"/>
                  <a:pt x="6735394" y="1984836"/>
                  <a:pt x="7113363" y="1892353"/>
                </a:cubicBezTo>
                <a:cubicBezTo>
                  <a:pt x="7101733" y="1952823"/>
                  <a:pt x="7069751" y="1967051"/>
                  <a:pt x="7043584" y="1974165"/>
                </a:cubicBezTo>
                <a:cubicBezTo>
                  <a:pt x="6904026" y="2020407"/>
                  <a:pt x="6781913" y="2112891"/>
                  <a:pt x="6653985" y="2191146"/>
                </a:cubicBezTo>
                <a:cubicBezTo>
                  <a:pt x="6601651" y="2223159"/>
                  <a:pt x="6563854" y="2258731"/>
                  <a:pt x="6543502" y="2326314"/>
                </a:cubicBezTo>
                <a:cubicBezTo>
                  <a:pt x="6526057" y="2390340"/>
                  <a:pt x="6491167" y="2418796"/>
                  <a:pt x="6427203" y="2401012"/>
                </a:cubicBezTo>
                <a:cubicBezTo>
                  <a:pt x="6374869" y="2386784"/>
                  <a:pt x="6319627" y="2393898"/>
                  <a:pt x="6264386" y="2401012"/>
                </a:cubicBezTo>
                <a:cubicBezTo>
                  <a:pt x="6203330" y="2408126"/>
                  <a:pt x="6133551" y="2479267"/>
                  <a:pt x="6148088" y="2518395"/>
                </a:cubicBezTo>
                <a:cubicBezTo>
                  <a:pt x="6177162" y="2582422"/>
                  <a:pt x="6226589" y="2550408"/>
                  <a:pt x="6267294" y="2543294"/>
                </a:cubicBezTo>
                <a:cubicBezTo>
                  <a:pt x="6316720" y="2536181"/>
                  <a:pt x="6406851" y="2518395"/>
                  <a:pt x="6406851" y="2525509"/>
                </a:cubicBezTo>
                <a:cubicBezTo>
                  <a:pt x="6438834" y="2685576"/>
                  <a:pt x="6511520" y="2564636"/>
                  <a:pt x="6563854" y="2564636"/>
                </a:cubicBezTo>
                <a:cubicBezTo>
                  <a:pt x="6613281" y="2564636"/>
                  <a:pt x="6662707" y="2546851"/>
                  <a:pt x="6709227" y="2532623"/>
                </a:cubicBezTo>
                <a:cubicBezTo>
                  <a:pt x="6770283" y="2514837"/>
                  <a:pt x="6825524" y="2546851"/>
                  <a:pt x="6883674" y="2553965"/>
                </a:cubicBezTo>
                <a:cubicBezTo>
                  <a:pt x="6936008" y="2561080"/>
                  <a:pt x="6906934" y="2653563"/>
                  <a:pt x="6938916" y="2692689"/>
                </a:cubicBezTo>
                <a:cubicBezTo>
                  <a:pt x="6944730" y="2703362"/>
                  <a:pt x="6950545" y="2703362"/>
                  <a:pt x="6956360" y="2703362"/>
                </a:cubicBezTo>
                <a:cubicBezTo>
                  <a:pt x="6973805" y="2980812"/>
                  <a:pt x="7279088" y="2913227"/>
                  <a:pt x="7279088" y="2923898"/>
                </a:cubicBezTo>
                <a:cubicBezTo>
                  <a:pt x="7305255" y="2941684"/>
                  <a:pt x="7337237" y="2899000"/>
                  <a:pt x="7369219" y="2941684"/>
                </a:cubicBezTo>
                <a:cubicBezTo>
                  <a:pt x="7232569" y="3137322"/>
                  <a:pt x="7023231" y="3183563"/>
                  <a:pt x="6837155" y="3329402"/>
                </a:cubicBezTo>
                <a:cubicBezTo>
                  <a:pt x="6991249" y="3379202"/>
                  <a:pt x="7081381" y="3208463"/>
                  <a:pt x="7194772" y="3229805"/>
                </a:cubicBezTo>
                <a:cubicBezTo>
                  <a:pt x="7250013" y="3283162"/>
                  <a:pt x="7084288" y="3368530"/>
                  <a:pt x="7244198" y="3393429"/>
                </a:cubicBezTo>
                <a:cubicBezTo>
                  <a:pt x="7174420" y="3439672"/>
                  <a:pt x="7124992" y="3485914"/>
                  <a:pt x="7075566" y="3539269"/>
                </a:cubicBezTo>
                <a:cubicBezTo>
                  <a:pt x="6991249" y="3635309"/>
                  <a:pt x="6973805" y="3699337"/>
                  <a:pt x="7014509" y="3827390"/>
                </a:cubicBezTo>
                <a:cubicBezTo>
                  <a:pt x="7040677" y="3912759"/>
                  <a:pt x="7078473" y="3991015"/>
                  <a:pt x="7043584" y="4090612"/>
                </a:cubicBezTo>
                <a:cubicBezTo>
                  <a:pt x="7020324" y="4158196"/>
                  <a:pt x="7029047" y="4204438"/>
                  <a:pt x="7116270" y="4172424"/>
                </a:cubicBezTo>
                <a:cubicBezTo>
                  <a:pt x="7209309" y="4140411"/>
                  <a:pt x="7244198" y="4200882"/>
                  <a:pt x="7220938" y="4321821"/>
                </a:cubicBezTo>
                <a:cubicBezTo>
                  <a:pt x="7206402" y="4400076"/>
                  <a:pt x="7220938" y="4424975"/>
                  <a:pt x="7284903" y="4414305"/>
                </a:cubicBezTo>
                <a:cubicBezTo>
                  <a:pt x="7354681" y="4403633"/>
                  <a:pt x="7421553" y="4353835"/>
                  <a:pt x="7508777" y="4378734"/>
                </a:cubicBezTo>
                <a:cubicBezTo>
                  <a:pt x="7438998" y="4521016"/>
                  <a:pt x="7290717" y="4478331"/>
                  <a:pt x="7209309" y="4613499"/>
                </a:cubicBezTo>
                <a:cubicBezTo>
                  <a:pt x="7305255" y="4613499"/>
                  <a:pt x="7380849" y="4613499"/>
                  <a:pt x="7450627" y="4585042"/>
                </a:cubicBezTo>
                <a:cubicBezTo>
                  <a:pt x="7479702" y="4574373"/>
                  <a:pt x="7511684" y="4560144"/>
                  <a:pt x="7529129" y="4602828"/>
                </a:cubicBezTo>
                <a:cubicBezTo>
                  <a:pt x="7549482" y="4652628"/>
                  <a:pt x="7508777" y="4670412"/>
                  <a:pt x="7485517" y="4677526"/>
                </a:cubicBezTo>
                <a:cubicBezTo>
                  <a:pt x="7418645" y="4702425"/>
                  <a:pt x="7366312" y="4759339"/>
                  <a:pt x="7308162" y="4805580"/>
                </a:cubicBezTo>
                <a:cubicBezTo>
                  <a:pt x="7183142" y="4905177"/>
                  <a:pt x="7046491" y="4990547"/>
                  <a:pt x="6941823" y="5154171"/>
                </a:cubicBezTo>
                <a:cubicBezTo>
                  <a:pt x="7072659" y="5111487"/>
                  <a:pt x="7171512" y="5011889"/>
                  <a:pt x="7296533" y="4994104"/>
                </a:cubicBezTo>
                <a:cubicBezTo>
                  <a:pt x="7188956" y="5143500"/>
                  <a:pt x="7052306" y="5243097"/>
                  <a:pt x="6924378" y="5353367"/>
                </a:cubicBezTo>
                <a:cubicBezTo>
                  <a:pt x="6886581" y="5385379"/>
                  <a:pt x="6848784" y="5406721"/>
                  <a:pt x="6842970" y="5474306"/>
                </a:cubicBezTo>
                <a:cubicBezTo>
                  <a:pt x="6825524" y="5605917"/>
                  <a:pt x="6779006" y="5712629"/>
                  <a:pt x="6674337" y="5769542"/>
                </a:cubicBezTo>
                <a:cubicBezTo>
                  <a:pt x="6674337" y="5769542"/>
                  <a:pt x="6680152" y="5790884"/>
                  <a:pt x="6683059" y="5801555"/>
                </a:cubicBezTo>
                <a:cubicBezTo>
                  <a:pt x="6747024" y="5805112"/>
                  <a:pt x="6796450" y="5726858"/>
                  <a:pt x="6874952" y="5755314"/>
                </a:cubicBezTo>
                <a:cubicBezTo>
                  <a:pt x="6796450" y="5862025"/>
                  <a:pt x="6732487" y="5954508"/>
                  <a:pt x="6624910" y="6004307"/>
                </a:cubicBezTo>
                <a:cubicBezTo>
                  <a:pt x="6537687" y="6043434"/>
                  <a:pt x="6430111" y="6068335"/>
                  <a:pt x="6366147" y="6196388"/>
                </a:cubicBezTo>
                <a:cubicBezTo>
                  <a:pt x="6438834" y="6221287"/>
                  <a:pt x="6494075" y="6189274"/>
                  <a:pt x="6549317" y="6167932"/>
                </a:cubicBezTo>
                <a:cubicBezTo>
                  <a:pt x="6633633" y="6132361"/>
                  <a:pt x="6717949" y="6093234"/>
                  <a:pt x="6802265" y="6057663"/>
                </a:cubicBezTo>
                <a:cubicBezTo>
                  <a:pt x="6834248" y="6043434"/>
                  <a:pt x="6869137" y="6036320"/>
                  <a:pt x="6889489" y="6100347"/>
                </a:cubicBezTo>
                <a:cubicBezTo>
                  <a:pt x="6781913" y="6114575"/>
                  <a:pt x="6717949" y="6199945"/>
                  <a:pt x="6651077" y="6281757"/>
                </a:cubicBezTo>
                <a:cubicBezTo>
                  <a:pt x="6613281" y="6327999"/>
                  <a:pt x="6581298" y="6388469"/>
                  <a:pt x="6514427" y="6367127"/>
                </a:cubicBezTo>
                <a:cubicBezTo>
                  <a:pt x="6479538" y="6356456"/>
                  <a:pt x="6456278" y="6388469"/>
                  <a:pt x="6459185" y="6431153"/>
                </a:cubicBezTo>
                <a:cubicBezTo>
                  <a:pt x="6473723" y="6580550"/>
                  <a:pt x="6389406" y="6630349"/>
                  <a:pt x="6302183" y="6658805"/>
                </a:cubicBezTo>
                <a:cubicBezTo>
                  <a:pt x="6174255" y="6701489"/>
                  <a:pt x="6060864" y="6786859"/>
                  <a:pt x="5941659" y="6858000"/>
                </a:cubicBezTo>
                <a:lnTo>
                  <a:pt x="3114003" y="6858000"/>
                </a:lnTo>
                <a:lnTo>
                  <a:pt x="2238233" y="6858000"/>
                </a:lnTo>
                <a:lnTo>
                  <a:pt x="2022952" y="6858000"/>
                </a:lnTo>
                <a:lnTo>
                  <a:pt x="234679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14462517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F9583-EF69-FC90-A832-A015A7DAE1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AD58D0-B660-02BB-413F-5B902A8967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A5EC29-9059-0598-3A14-7371A433C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C6A574-46EB-53B0-EE3D-920ADFFBE8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9E66DB-FFD2-0DFA-C49A-8CADC9A342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31909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98EC0A-EEAB-D535-8A8B-20B3D3C16F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7775" y="2564608"/>
            <a:ext cx="15773400" cy="4279106"/>
          </a:xfrm>
        </p:spPr>
        <p:txBody>
          <a:bodyPr anchor="b"/>
          <a:lstStyle>
            <a:lvl1pPr>
              <a:defRPr sz="9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C55FA5-46EB-66F2-F573-A00F4A5D4A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47775" y="6884195"/>
            <a:ext cx="15773400" cy="2250281"/>
          </a:xfrm>
        </p:spPr>
        <p:txBody>
          <a:bodyPr/>
          <a:lstStyle>
            <a:lvl1pPr marL="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89E773-158C-5867-C6DB-1A101FC8C3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CF909A-A984-5F6E-B0EC-12D82F246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D277E4-ABCF-E874-08E0-CD49A6A361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93774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5D8CA-9406-D5C8-D0CD-99770418A8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E48748-1D54-6CDB-CDA4-B43723E95D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57300" y="2738438"/>
            <a:ext cx="7772400" cy="65270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01C4C0-8979-2282-69D7-2A495F948C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58300" y="2738438"/>
            <a:ext cx="7772400" cy="65270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F96052-B720-F63D-1A29-33F8496147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EE896C-3C78-8272-E8E0-1DCC0404FC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1C8134-ABC4-FB69-AE2F-C3DAE8988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59245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D9DEA6-FB7E-E3D1-A46C-A0AD023642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682" y="547688"/>
            <a:ext cx="15773400" cy="198834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B28FBA-D3CF-D7A9-C353-F6EE70B055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9683" y="2521745"/>
            <a:ext cx="7736681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7E90A3-D648-D776-8E05-576F18008A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59683" y="3757613"/>
            <a:ext cx="7736681" cy="55268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C1A052-65CC-24CB-BC44-E4560F25BA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258300" y="2521745"/>
            <a:ext cx="7774782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2911CAC-421D-04EC-C34C-586602F958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258300" y="3757613"/>
            <a:ext cx="7774782" cy="55268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B32E396-871A-8DAC-54CC-4FCAD2A43E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73ECB99-B071-689C-0BE2-6DBF785F8C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CE2EC9A-D727-9770-C5E2-45E7CB4FD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8930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8AC04-8E5E-C51F-3A48-0F5372A40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E99D58-505E-E86F-B3CE-DA7A71A69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45828B-8FAD-2FF1-3CCE-B90626C86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B90DCB-D697-80B0-2CB4-D527ABF7D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8006637"/>
      </p:ext>
    </p:extLst>
  </p:cSld>
  <p:clrMapOvr>
    <a:masterClrMapping/>
  </p:clrMapOvr>
  <p:hf hdr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CC0EBDE-8902-0D9B-6CAF-69E9E9CB7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C19558-CF63-61D6-51B6-3E453FD594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3D1519-19D5-3E6E-B365-0C7B2C225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32562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5EBE17-86A7-539A-527E-A467121AC1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1844F9-325F-3351-C44D-38D177F19C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4782" y="1481138"/>
            <a:ext cx="9258300" cy="7310438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9DC89A-AC1E-FD3E-F448-13E7FD0A39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59683" y="3086100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C26CB7-4121-C0C0-DC0C-7DDE187CD3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CAF030-D869-ED95-4D06-7CF864F5B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4BB1EE-D263-4185-D0B9-A19B54FE5F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26359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9B461B-1903-DAA3-917E-EE9F09433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33D1613-F73B-8F8E-2F03-3841CB829E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774782" y="1481138"/>
            <a:ext cx="9258300" cy="7310438"/>
          </a:xfrm>
        </p:spPr>
        <p:txBody>
          <a:bodyPr/>
          <a:lstStyle>
            <a:lvl1pPr marL="0" indent="0">
              <a:buNone/>
              <a:defRPr sz="4800"/>
            </a:lvl1pPr>
            <a:lvl2pPr marL="685800" indent="0">
              <a:buNone/>
              <a:defRPr sz="4200"/>
            </a:lvl2pPr>
            <a:lvl3pPr marL="1371600" indent="0">
              <a:buNone/>
              <a:defRPr sz="36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AB32EE-76F6-41D9-8D0D-C09726FD6F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59683" y="3086100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E95F78-C56C-E6B2-4193-16C6D1D30A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CDE604-3044-8A4C-89F7-CEE2C48C6A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A943C8-BCDB-2E7D-9154-C55832025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881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91A2B-23B7-390D-FF2D-38338F1D5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74CC70-47B8-2F58-B6CB-6DAC24F6A3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1A0F9C-5D71-0029-AF87-4B02B682EE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64375C-EE85-DC7E-0712-9D68EFD0F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443C59-2E24-0B6F-5434-8374950BC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573547"/>
      </p:ext>
    </p:extLst>
  </p:cSld>
  <p:clrMapOvr>
    <a:masterClrMapping/>
  </p:clrMapOvr>
  <p:hf hdr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6831164-7615-6E40-2980-2BA4616130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3087350" y="547688"/>
            <a:ext cx="3943350" cy="871775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9429DE-8B03-6A03-5196-9BA0043261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57300" y="547688"/>
            <a:ext cx="11601450" cy="871775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17307-72C8-C40F-B6C6-A437DFFF1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9/3/20XX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2EE000-E601-06DC-CEBD-BD9444824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236AA9-EB1E-C409-FAB8-163AB533D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13C8C-8E70-45D5-AE59-23E60168254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9278641"/>
      </p:ext>
    </p:extLst>
  </p:cSld>
  <p:clrMapOvr>
    <a:masterClrMapping/>
  </p:clrMapOvr>
  <p:hf hd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11/25/22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1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B18E7F8-483A-8FC4-B68B-5D3413DECD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B9D379-4A9D-324E-1B8E-1CF638D2A6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7300" y="2738438"/>
            <a:ext cx="15773400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97C22B-28EF-C60E-ACDC-7FB6E48AD3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573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9/3/20XX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D6D4E6-36D7-7B0E-6EAD-6D6F370BF6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57900" y="9534526"/>
            <a:ext cx="61722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Presentation Title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B9D3C7-0B53-D83C-5430-B7A8F43CF1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9159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13C8C-8E70-45D5-AE59-23E60168254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7514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s.hartlewis@uwtsd.ac.uk" TargetMode="Externa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svg"/><Relationship Id="rId7" Type="http://schemas.openxmlformats.org/officeDocument/2006/relationships/image" Target="../media/image15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Relationship Id="rId9" Type="http://schemas.openxmlformats.org/officeDocument/2006/relationships/image" Target="../media/image17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7" Type="http://schemas.openxmlformats.org/officeDocument/2006/relationships/image" Target="../media/image28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sv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7" Type="http://schemas.openxmlformats.org/officeDocument/2006/relationships/image" Target="../media/image7.sv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26.sv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7.svg"/><Relationship Id="rId18" Type="http://schemas.openxmlformats.org/officeDocument/2006/relationships/image" Target="../media/image39.svg"/><Relationship Id="rId3" Type="http://schemas.openxmlformats.org/officeDocument/2006/relationships/image" Target="../media/image26.svg"/><Relationship Id="rId21" Type="http://schemas.openxmlformats.org/officeDocument/2006/relationships/image" Target="../media/image4.png"/><Relationship Id="rId7" Type="http://schemas.openxmlformats.org/officeDocument/2006/relationships/image" Target="../media/image32.svg"/><Relationship Id="rId12" Type="http://schemas.openxmlformats.org/officeDocument/2006/relationships/image" Target="../media/image6.png"/><Relationship Id="rId17" Type="http://schemas.openxmlformats.org/officeDocument/2006/relationships/image" Target="../media/image38.png"/><Relationship Id="rId2" Type="http://schemas.openxmlformats.org/officeDocument/2006/relationships/image" Target="../media/image25.png"/><Relationship Id="rId16" Type="http://schemas.openxmlformats.org/officeDocument/2006/relationships/image" Target="../media/image37.svg"/><Relationship Id="rId20" Type="http://schemas.openxmlformats.org/officeDocument/2006/relationships/image" Target="../media/image4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11" Type="http://schemas.openxmlformats.org/officeDocument/2006/relationships/image" Target="../media/image34.svg"/><Relationship Id="rId5" Type="http://schemas.openxmlformats.org/officeDocument/2006/relationships/image" Target="../media/image30.svg"/><Relationship Id="rId15" Type="http://schemas.openxmlformats.org/officeDocument/2006/relationships/image" Target="../media/image36.png"/><Relationship Id="rId10" Type="http://schemas.openxmlformats.org/officeDocument/2006/relationships/image" Target="../media/image33.png"/><Relationship Id="rId19" Type="http://schemas.openxmlformats.org/officeDocument/2006/relationships/image" Target="../media/image40.png"/><Relationship Id="rId4" Type="http://schemas.openxmlformats.org/officeDocument/2006/relationships/image" Target="../media/image29.png"/><Relationship Id="rId9" Type="http://schemas.openxmlformats.org/officeDocument/2006/relationships/image" Target="../media/image9.svg"/><Relationship Id="rId14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sv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sv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sv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svg"/><Relationship Id="rId7" Type="http://schemas.openxmlformats.org/officeDocument/2006/relationships/image" Target="../media/image51.sv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svg"/><Relationship Id="rId4" Type="http://schemas.openxmlformats.org/officeDocument/2006/relationships/image" Target="../media/image4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svg"/><Relationship Id="rId7" Type="http://schemas.openxmlformats.org/officeDocument/2006/relationships/image" Target="../media/image49.sv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34.svg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svg"/><Relationship Id="rId7" Type="http://schemas.openxmlformats.org/officeDocument/2006/relationships/image" Target="../media/image9.sv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49.svg"/><Relationship Id="rId4" Type="http://schemas.openxmlformats.org/officeDocument/2006/relationships/image" Target="../media/image4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svg"/><Relationship Id="rId7" Type="http://schemas.openxmlformats.org/officeDocument/2006/relationships/image" Target="../media/image30.sv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49.svg"/><Relationship Id="rId4" Type="http://schemas.openxmlformats.org/officeDocument/2006/relationships/image" Target="../media/image4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sv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sv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sv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svg"/><Relationship Id="rId4" Type="http://schemas.openxmlformats.org/officeDocument/2006/relationships/image" Target="../media/image4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svg"/><Relationship Id="rId4" Type="http://schemas.openxmlformats.org/officeDocument/2006/relationships/image" Target="../media/image4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sv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svg"/><Relationship Id="rId4" Type="http://schemas.openxmlformats.org/officeDocument/2006/relationships/image" Target="../media/image3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sv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sv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sv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sv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sv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sv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sv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svg"/><Relationship Id="rId7" Type="http://schemas.openxmlformats.org/officeDocument/2006/relationships/image" Target="../media/image72.sv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png"/><Relationship Id="rId5" Type="http://schemas.openxmlformats.org/officeDocument/2006/relationships/image" Target="../media/image70.svg"/><Relationship Id="rId4" Type="http://schemas.openxmlformats.org/officeDocument/2006/relationships/image" Target="../media/image6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sv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5.svg"/><Relationship Id="rId7" Type="http://schemas.openxmlformats.org/officeDocument/2006/relationships/image" Target="../media/image79.sv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png"/><Relationship Id="rId5" Type="http://schemas.openxmlformats.org/officeDocument/2006/relationships/image" Target="../media/image77.svg"/><Relationship Id="rId4" Type="http://schemas.openxmlformats.org/officeDocument/2006/relationships/image" Target="../media/image76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image" Target="../media/image75.svg"/><Relationship Id="rId7" Type="http://schemas.openxmlformats.org/officeDocument/2006/relationships/image" Target="../media/image79.sv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png"/><Relationship Id="rId5" Type="http://schemas.openxmlformats.org/officeDocument/2006/relationships/image" Target="../media/image77.svg"/><Relationship Id="rId10" Type="http://schemas.openxmlformats.org/officeDocument/2006/relationships/image" Target="../media/image80.png"/><Relationship Id="rId4" Type="http://schemas.openxmlformats.org/officeDocument/2006/relationships/image" Target="../media/image76.png"/><Relationship Id="rId9" Type="http://schemas.openxmlformats.org/officeDocument/2006/relationships/image" Target="../media/image82.sv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sv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svg"/><Relationship Id="rId18" Type="http://schemas.openxmlformats.org/officeDocument/2006/relationships/image" Target="../media/image31.png"/><Relationship Id="rId26" Type="http://schemas.openxmlformats.org/officeDocument/2006/relationships/image" Target="../media/image98.png"/><Relationship Id="rId39" Type="http://schemas.openxmlformats.org/officeDocument/2006/relationships/image" Target="../media/image109.svg"/><Relationship Id="rId21" Type="http://schemas.openxmlformats.org/officeDocument/2006/relationships/image" Target="../media/image9.svg"/><Relationship Id="rId34" Type="http://schemas.openxmlformats.org/officeDocument/2006/relationships/image" Target="../media/image104.png"/><Relationship Id="rId7" Type="http://schemas.openxmlformats.org/officeDocument/2006/relationships/image" Target="../media/image89.svg"/><Relationship Id="rId2" Type="http://schemas.openxmlformats.org/officeDocument/2006/relationships/image" Target="../media/image25.png"/><Relationship Id="rId16" Type="http://schemas.openxmlformats.org/officeDocument/2006/relationships/image" Target="../media/image94.png"/><Relationship Id="rId20" Type="http://schemas.openxmlformats.org/officeDocument/2006/relationships/image" Target="../media/image8.png"/><Relationship Id="rId29" Type="http://schemas.openxmlformats.org/officeDocument/2006/relationships/image" Target="../media/image7.svg"/><Relationship Id="rId41" Type="http://schemas.openxmlformats.org/officeDocument/2006/relationships/image" Target="../media/image11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png"/><Relationship Id="rId11" Type="http://schemas.openxmlformats.org/officeDocument/2006/relationships/image" Target="../media/image91.svg"/><Relationship Id="rId24" Type="http://schemas.openxmlformats.org/officeDocument/2006/relationships/image" Target="../media/image96.png"/><Relationship Id="rId32" Type="http://schemas.openxmlformats.org/officeDocument/2006/relationships/image" Target="../media/image102.png"/><Relationship Id="rId37" Type="http://schemas.openxmlformats.org/officeDocument/2006/relationships/image" Target="../media/image107.svg"/><Relationship Id="rId40" Type="http://schemas.openxmlformats.org/officeDocument/2006/relationships/image" Target="../media/image110.png"/><Relationship Id="rId5" Type="http://schemas.openxmlformats.org/officeDocument/2006/relationships/image" Target="../media/image87.svg"/><Relationship Id="rId15" Type="http://schemas.openxmlformats.org/officeDocument/2006/relationships/image" Target="../media/image93.svg"/><Relationship Id="rId23" Type="http://schemas.openxmlformats.org/officeDocument/2006/relationships/image" Target="../media/image34.svg"/><Relationship Id="rId28" Type="http://schemas.openxmlformats.org/officeDocument/2006/relationships/image" Target="../media/image6.png"/><Relationship Id="rId36" Type="http://schemas.openxmlformats.org/officeDocument/2006/relationships/image" Target="../media/image106.png"/><Relationship Id="rId10" Type="http://schemas.openxmlformats.org/officeDocument/2006/relationships/image" Target="../media/image90.png"/><Relationship Id="rId19" Type="http://schemas.openxmlformats.org/officeDocument/2006/relationships/image" Target="../media/image32.svg"/><Relationship Id="rId31" Type="http://schemas.openxmlformats.org/officeDocument/2006/relationships/image" Target="../media/image101.svg"/><Relationship Id="rId4" Type="http://schemas.openxmlformats.org/officeDocument/2006/relationships/image" Target="../media/image86.png"/><Relationship Id="rId9" Type="http://schemas.openxmlformats.org/officeDocument/2006/relationships/image" Target="../media/image30.svg"/><Relationship Id="rId14" Type="http://schemas.openxmlformats.org/officeDocument/2006/relationships/image" Target="../media/image92.png"/><Relationship Id="rId22" Type="http://schemas.openxmlformats.org/officeDocument/2006/relationships/image" Target="../media/image33.png"/><Relationship Id="rId27" Type="http://schemas.openxmlformats.org/officeDocument/2006/relationships/image" Target="../media/image99.svg"/><Relationship Id="rId30" Type="http://schemas.openxmlformats.org/officeDocument/2006/relationships/image" Target="../media/image100.png"/><Relationship Id="rId35" Type="http://schemas.openxmlformats.org/officeDocument/2006/relationships/image" Target="../media/image105.svg"/><Relationship Id="rId8" Type="http://schemas.openxmlformats.org/officeDocument/2006/relationships/image" Target="../media/image29.png"/><Relationship Id="rId3" Type="http://schemas.openxmlformats.org/officeDocument/2006/relationships/image" Target="../media/image26.svg"/><Relationship Id="rId12" Type="http://schemas.openxmlformats.org/officeDocument/2006/relationships/image" Target="../media/image27.png"/><Relationship Id="rId17" Type="http://schemas.openxmlformats.org/officeDocument/2006/relationships/image" Target="../media/image95.svg"/><Relationship Id="rId25" Type="http://schemas.openxmlformats.org/officeDocument/2006/relationships/image" Target="../media/image97.svg"/><Relationship Id="rId33" Type="http://schemas.openxmlformats.org/officeDocument/2006/relationships/image" Target="../media/image103.svg"/><Relationship Id="rId38" Type="http://schemas.openxmlformats.org/officeDocument/2006/relationships/image" Target="../media/image108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3.pn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8.pn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0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gif"/><Relationship Id="rId2" Type="http://schemas.openxmlformats.org/officeDocument/2006/relationships/image" Target="../media/image12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3.gif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sv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gif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sv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gif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gif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gif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gif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38CF5B-E8DE-48F3-9581-51BBEC47AE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4548" y="593112"/>
            <a:ext cx="9745575" cy="6530772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2"/>
                </a:solidFill>
              </a:rPr>
              <a:t>Academi </a:t>
            </a:r>
            <a:r>
              <a:rPr lang="en-US" dirty="0" err="1">
                <a:solidFill>
                  <a:schemeClr val="bg2"/>
                </a:solidFill>
              </a:rPr>
              <a:t>Golau</a:t>
            </a:r>
            <a:r>
              <a:rPr lang="en-US" dirty="0">
                <a:solidFill>
                  <a:schemeClr val="bg2"/>
                </a:solidFill>
              </a:rPr>
              <a:t> </a:t>
            </a:r>
            <a:r>
              <a:rPr lang="en-US" dirty="0" err="1">
                <a:solidFill>
                  <a:schemeClr val="bg2"/>
                </a:solidFill>
              </a:rPr>
              <a:t>Glas</a:t>
            </a:r>
            <a:br>
              <a:rPr lang="en-US" dirty="0">
                <a:solidFill>
                  <a:schemeClr val="bg2"/>
                </a:solidFill>
              </a:rPr>
            </a:br>
            <a:r>
              <a:rPr lang="en-US" dirty="0" err="1">
                <a:solidFill>
                  <a:schemeClr val="bg2"/>
                </a:solidFill>
              </a:rPr>
              <a:t>Cwrs</a:t>
            </a:r>
            <a:r>
              <a:rPr lang="en-US" dirty="0">
                <a:solidFill>
                  <a:schemeClr val="bg2"/>
                </a:solidFill>
              </a:rPr>
              <a:t> </a:t>
            </a:r>
            <a:r>
              <a:rPr lang="en-US" dirty="0" err="1">
                <a:solidFill>
                  <a:schemeClr val="bg2"/>
                </a:solidFill>
              </a:rPr>
              <a:t>Heddlua</a:t>
            </a:r>
            <a:br>
              <a:rPr lang="en-US" dirty="0">
                <a:solidFill>
                  <a:schemeClr val="bg2"/>
                </a:solidFill>
              </a:rPr>
            </a:br>
            <a:r>
              <a:rPr lang="en-US" dirty="0" err="1">
                <a:solidFill>
                  <a:schemeClr val="bg2"/>
                </a:solidFill>
              </a:rPr>
              <a:t>Lefel</a:t>
            </a:r>
            <a:r>
              <a:rPr lang="en-US" dirty="0">
                <a:solidFill>
                  <a:schemeClr val="bg2"/>
                </a:solidFill>
              </a:rPr>
              <a:t> </a:t>
            </a:r>
            <a:r>
              <a:rPr lang="en-US" dirty="0" err="1">
                <a:solidFill>
                  <a:schemeClr val="bg2"/>
                </a:solidFill>
              </a:rPr>
              <a:t>Mynediad</a:t>
            </a:r>
            <a:endParaRPr lang="en-US" dirty="0">
              <a:solidFill>
                <a:schemeClr val="bg2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5D29EF-CFED-41EF-9138-BE844655F3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94332" y="7620816"/>
            <a:ext cx="7249668" cy="1666326"/>
          </a:xfrm>
        </p:spPr>
        <p:txBody>
          <a:bodyPr/>
          <a:lstStyle/>
          <a:p>
            <a:r>
              <a:rPr lang="en-US" dirty="0" err="1">
                <a:solidFill>
                  <a:schemeClr val="bg2"/>
                </a:solidFill>
              </a:rPr>
              <a:t>Tiwtor</a:t>
            </a:r>
            <a:r>
              <a:rPr lang="en-US" dirty="0">
                <a:solidFill>
                  <a:schemeClr val="bg2"/>
                </a:solidFill>
              </a:rPr>
              <a:t>: </a:t>
            </a:r>
            <a:r>
              <a:rPr lang="en-US" dirty="0" err="1">
                <a:solidFill>
                  <a:schemeClr val="bg2"/>
                </a:solidFill>
              </a:rPr>
              <a:t>Siw</a:t>
            </a:r>
            <a:r>
              <a:rPr lang="en-US" dirty="0">
                <a:solidFill>
                  <a:schemeClr val="bg2"/>
                </a:solidFill>
              </a:rPr>
              <a:t> Hart-Lewis</a:t>
            </a:r>
          </a:p>
          <a:p>
            <a:r>
              <a:rPr lang="en-US" dirty="0">
                <a:solidFill>
                  <a:schemeClr val="accent2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s.hartlewis@uwtsd.ac.uk</a:t>
            </a:r>
            <a:r>
              <a:rPr lang="en-US" dirty="0">
                <a:solidFill>
                  <a:schemeClr val="accent2"/>
                </a:solidFill>
              </a:rPr>
              <a:t> </a:t>
            </a:r>
          </a:p>
        </p:txBody>
      </p:sp>
      <p:pic>
        <p:nvPicPr>
          <p:cNvPr id="4" name="Picture 16">
            <a:extLst>
              <a:ext uri="{FF2B5EF4-FFF2-40B4-BE49-F238E27FC236}">
                <a16:creationId xmlns:a16="http://schemas.microsoft.com/office/drawing/2014/main" id="{71CD4D55-7DBC-3995-A636-8F96DD8FB0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46491" y="8961738"/>
            <a:ext cx="8122119" cy="1325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1038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38CF5B-E8DE-48F3-9581-51BBEC47AE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387588"/>
            <a:ext cx="10891614" cy="5890581"/>
          </a:xfrm>
        </p:spPr>
        <p:txBody>
          <a:bodyPr>
            <a:noAutofit/>
          </a:bodyPr>
          <a:lstStyle/>
          <a:p>
            <a:r>
              <a:rPr lang="en-US" sz="6600" dirty="0" err="1">
                <a:solidFill>
                  <a:schemeClr val="bg2"/>
                </a:solidFill>
              </a:rPr>
              <a:t>Gwers</a:t>
            </a:r>
            <a:r>
              <a:rPr lang="en-US" sz="6600" dirty="0">
                <a:solidFill>
                  <a:schemeClr val="bg2"/>
                </a:solidFill>
              </a:rPr>
              <a:t> 7</a:t>
            </a:r>
            <a:br>
              <a:rPr lang="en-US" sz="6600" dirty="0">
                <a:solidFill>
                  <a:schemeClr val="bg2"/>
                </a:solidFill>
              </a:rPr>
            </a:br>
            <a:r>
              <a:rPr lang="en-US" sz="6600" dirty="0" err="1">
                <a:solidFill>
                  <a:schemeClr val="bg2"/>
                </a:solidFill>
              </a:rPr>
              <a:t>Gorchmynion</a:t>
            </a:r>
            <a:r>
              <a:rPr lang="en-US" sz="6600" dirty="0">
                <a:solidFill>
                  <a:schemeClr val="bg2"/>
                </a:solidFill>
              </a:rPr>
              <a:t> </a:t>
            </a:r>
            <a:br>
              <a:rPr lang="en-US" sz="6600" dirty="0">
                <a:solidFill>
                  <a:schemeClr val="bg2"/>
                </a:solidFill>
              </a:rPr>
            </a:br>
            <a:r>
              <a:rPr lang="en-US" sz="6000" i="1" dirty="0">
                <a:solidFill>
                  <a:schemeClr val="bg2"/>
                </a:solidFill>
              </a:rPr>
              <a:t>Commands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5D29EF-CFED-41EF-9138-BE844655F3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17977" y="6954122"/>
            <a:ext cx="5071928" cy="2483643"/>
          </a:xfrm>
        </p:spPr>
        <p:txBody>
          <a:bodyPr/>
          <a:lstStyle/>
          <a:p>
            <a:r>
              <a:rPr lang="en-US" dirty="0" err="1"/>
              <a:t>Dydd</a:t>
            </a:r>
            <a:r>
              <a:rPr lang="en-US" dirty="0"/>
              <a:t> </a:t>
            </a:r>
            <a:r>
              <a:rPr lang="en-US" dirty="0" err="1"/>
              <a:t>Llun</a:t>
            </a:r>
            <a:r>
              <a:rPr lang="en-US" dirty="0"/>
              <a:t>, 28 </a:t>
            </a:r>
            <a:r>
              <a:rPr lang="en-US" dirty="0" err="1"/>
              <a:t>Tachwedd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4766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38CF5B-E8DE-48F3-9581-51BBEC47AE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0641" y="-3550953"/>
            <a:ext cx="10226597" cy="10097225"/>
          </a:xfrm>
        </p:spPr>
        <p:txBody>
          <a:bodyPr>
            <a:noAutofit/>
          </a:bodyPr>
          <a:lstStyle/>
          <a:p>
            <a:r>
              <a:rPr lang="en-US" sz="4200" dirty="0">
                <a:solidFill>
                  <a:schemeClr val="bg2"/>
                </a:solidFill>
              </a:rPr>
              <a:t>Nod y </a:t>
            </a:r>
            <a:r>
              <a:rPr lang="en-US" sz="4200" dirty="0" err="1">
                <a:solidFill>
                  <a:schemeClr val="bg2"/>
                </a:solidFill>
              </a:rPr>
              <a:t>wers</a:t>
            </a:r>
            <a:r>
              <a:rPr lang="en-US" sz="4200" dirty="0">
                <a:solidFill>
                  <a:schemeClr val="bg2"/>
                </a:solidFill>
              </a:rPr>
              <a:t>:</a:t>
            </a:r>
            <a:br>
              <a:rPr lang="en-US" sz="4200" dirty="0">
                <a:solidFill>
                  <a:schemeClr val="bg2"/>
                </a:solidFill>
              </a:rPr>
            </a:br>
            <a:r>
              <a:rPr lang="en-US" sz="4200" dirty="0" err="1">
                <a:solidFill>
                  <a:schemeClr val="bg2"/>
                </a:solidFill>
              </a:rPr>
              <a:t>Dysgu</a:t>
            </a:r>
            <a:r>
              <a:rPr lang="en-US" sz="4200" dirty="0">
                <a:solidFill>
                  <a:schemeClr val="bg2"/>
                </a:solidFill>
              </a:rPr>
              <a:t> </a:t>
            </a:r>
            <a:r>
              <a:rPr lang="en-US" sz="4200" dirty="0" err="1">
                <a:solidFill>
                  <a:schemeClr val="bg2"/>
                </a:solidFill>
              </a:rPr>
              <a:t>defnyddio</a:t>
            </a:r>
            <a:r>
              <a:rPr lang="en-US" sz="4200" dirty="0">
                <a:solidFill>
                  <a:schemeClr val="bg2"/>
                </a:solidFill>
              </a:rPr>
              <a:t> </a:t>
            </a:r>
            <a:r>
              <a:rPr lang="en-US" sz="4200" dirty="0" err="1">
                <a:solidFill>
                  <a:schemeClr val="bg2"/>
                </a:solidFill>
              </a:rPr>
              <a:t>gorchmynion</a:t>
            </a:r>
            <a:r>
              <a:rPr lang="en-US" sz="4200" dirty="0">
                <a:solidFill>
                  <a:schemeClr val="bg2"/>
                </a:solidFill>
              </a:rPr>
              <a:t> </a:t>
            </a:r>
            <a:r>
              <a:rPr lang="en-US" sz="4200" dirty="0" err="1">
                <a:solidFill>
                  <a:schemeClr val="bg2"/>
                </a:solidFill>
              </a:rPr>
              <a:t>syml</a:t>
            </a:r>
            <a:br>
              <a:rPr lang="en-US" sz="4200" dirty="0">
                <a:solidFill>
                  <a:schemeClr val="bg2"/>
                </a:solidFill>
              </a:rPr>
            </a:br>
            <a:r>
              <a:rPr lang="en-US" sz="4200" i="1" dirty="0">
                <a:solidFill>
                  <a:schemeClr val="bg2"/>
                </a:solidFill>
              </a:rPr>
              <a:t>Learning to use simple commands </a:t>
            </a:r>
          </a:p>
        </p:txBody>
      </p:sp>
    </p:spTree>
    <p:extLst>
      <p:ext uri="{BB962C8B-B14F-4D97-AF65-F5344CB8AC3E}">
        <p14:creationId xmlns:p14="http://schemas.microsoft.com/office/powerpoint/2010/main" val="3992962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  <a:alpha val="8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5400000">
            <a:off x="4539273" y="-1603356"/>
            <a:ext cx="9209457" cy="13493711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4319831" y="1942145"/>
            <a:ext cx="10376772" cy="15031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1371600">
              <a:lnSpc>
                <a:spcPts val="12159"/>
              </a:lnSpc>
              <a:spcBef>
                <a:spcPct val="0"/>
              </a:spcBef>
            </a:pPr>
            <a:r>
              <a:rPr lang="en-US" sz="9000" spc="-719" dirty="0" err="1">
                <a:solidFill>
                  <a:prstClr val="black"/>
                </a:solidFill>
                <a:latin typeface="DM Sans"/>
              </a:rPr>
              <a:t>Gorchmynion</a:t>
            </a:r>
            <a:endParaRPr lang="en-US" sz="9000" spc="-719" dirty="0">
              <a:solidFill>
                <a:prstClr val="black"/>
              </a:solidFill>
              <a:latin typeface="DM Sans"/>
            </a:endParaRPr>
          </a:p>
        </p:txBody>
      </p:sp>
      <p:sp>
        <p:nvSpPr>
          <p:cNvPr id="6" name="TextBox 4">
            <a:extLst>
              <a:ext uri="{FF2B5EF4-FFF2-40B4-BE49-F238E27FC236}">
                <a16:creationId xmlns:a16="http://schemas.microsoft.com/office/drawing/2014/main" id="{D8618B7C-B516-302A-0CE5-ED9A150A773C}"/>
              </a:ext>
            </a:extLst>
          </p:cNvPr>
          <p:cNvSpPr txBox="1"/>
          <p:nvPr/>
        </p:nvSpPr>
        <p:spPr>
          <a:xfrm>
            <a:off x="4319831" y="7100853"/>
            <a:ext cx="10376772" cy="14972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1371600">
              <a:lnSpc>
                <a:spcPts val="12159"/>
              </a:lnSpc>
              <a:spcBef>
                <a:spcPct val="0"/>
              </a:spcBef>
            </a:pPr>
            <a:r>
              <a:rPr lang="en-US" sz="9000" spc="-719" dirty="0">
                <a:solidFill>
                  <a:srgbClr val="000000"/>
                </a:solidFill>
                <a:latin typeface="DM Sans"/>
              </a:rPr>
              <a:t>Commands</a:t>
            </a:r>
            <a:endParaRPr lang="en-US" sz="270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30C54692-E3E5-6DFC-FD0C-DD4BB08FFD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3538" y="4053400"/>
            <a:ext cx="2593905" cy="2497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B079DA0-E494-EDEF-358D-0ACFA3B798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35430" y="3953270"/>
            <a:ext cx="2593905" cy="2593905"/>
          </a:xfrm>
          <a:prstGeom prst="rect">
            <a:avLst/>
          </a:prstGeom>
        </p:spPr>
      </p:pic>
      <p:pic>
        <p:nvPicPr>
          <p:cNvPr id="10" name="Picture 20">
            <a:extLst>
              <a:ext uri="{FF2B5EF4-FFF2-40B4-BE49-F238E27FC236}">
                <a16:creationId xmlns:a16="http://schemas.microsoft.com/office/drawing/2014/main" id="{EE9418F1-1C86-8819-95E5-6050E8275DC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5694684" y="4049233"/>
            <a:ext cx="1373127" cy="2420575"/>
          </a:xfrm>
          <a:prstGeom prst="rect">
            <a:avLst/>
          </a:prstGeom>
        </p:spPr>
      </p:pic>
      <p:pic>
        <p:nvPicPr>
          <p:cNvPr id="9" name="Picture 18">
            <a:extLst>
              <a:ext uri="{FF2B5EF4-FFF2-40B4-BE49-F238E27FC236}">
                <a16:creationId xmlns:a16="http://schemas.microsoft.com/office/drawing/2014/main" id="{0DC3D702-6FC8-4EBF-B154-54CAF3BC31D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11526169" y="4226729"/>
            <a:ext cx="2012428" cy="217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4290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/>
          <p:nvPr/>
        </p:nvSpPr>
        <p:spPr>
          <a:xfrm>
            <a:off x="0" y="0"/>
            <a:ext cx="1476150" cy="10287000"/>
          </a:xfrm>
          <a:prstGeom prst="rect">
            <a:avLst/>
          </a:prstGeom>
          <a:solidFill>
            <a:srgbClr val="FDF5B6"/>
          </a:solidFill>
        </p:spPr>
      </p:sp>
      <p:sp>
        <p:nvSpPr>
          <p:cNvPr id="4" name="TextBox 4"/>
          <p:cNvSpPr txBox="1"/>
          <p:nvPr/>
        </p:nvSpPr>
        <p:spPr>
          <a:xfrm>
            <a:off x="4381341" y="2796389"/>
            <a:ext cx="10287318" cy="30777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2000"/>
              </a:lnSpc>
              <a:spcBef>
                <a:spcPct val="0"/>
              </a:spcBef>
            </a:pPr>
            <a:r>
              <a:rPr lang="en-US" sz="10000" dirty="0" err="1">
                <a:solidFill>
                  <a:srgbClr val="272626"/>
                </a:solidFill>
                <a:latin typeface=""/>
              </a:rPr>
              <a:t>Gorchmynion</a:t>
            </a:r>
            <a:endParaRPr lang="en-US" sz="10000" dirty="0">
              <a:solidFill>
                <a:srgbClr val="272626"/>
              </a:solidFill>
              <a:latin typeface=""/>
            </a:endParaRPr>
          </a:p>
          <a:p>
            <a:pPr marL="0" lvl="0" indent="0" algn="ctr">
              <a:lnSpc>
                <a:spcPts val="12000"/>
              </a:lnSpc>
              <a:spcBef>
                <a:spcPct val="0"/>
              </a:spcBef>
            </a:pPr>
            <a:r>
              <a:rPr lang="en-US" sz="10000" dirty="0">
                <a:solidFill>
                  <a:srgbClr val="272626"/>
                </a:solidFill>
                <a:latin typeface=""/>
              </a:rPr>
              <a:t>commands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4037606" y="6782051"/>
            <a:ext cx="10974788" cy="2934514"/>
            <a:chOff x="0" y="0"/>
            <a:chExt cx="13128572" cy="3510408"/>
          </a:xfrm>
        </p:grpSpPr>
        <p:sp>
          <p:nvSpPr>
            <p:cNvPr id="6" name="Freeform 6"/>
            <p:cNvSpPr/>
            <p:nvPr/>
          </p:nvSpPr>
          <p:spPr>
            <a:xfrm>
              <a:off x="-1" y="0"/>
              <a:ext cx="13136232" cy="3510408"/>
            </a:xfrm>
            <a:custGeom>
              <a:avLst/>
              <a:gdLst/>
              <a:ahLst/>
              <a:cxnLst/>
              <a:rect l="l" t="t" r="r" b="b"/>
              <a:pathLst>
                <a:path w="13136232" h="3510408">
                  <a:moveTo>
                    <a:pt x="12629792" y="3493489"/>
                  </a:moveTo>
                  <a:cubicBezTo>
                    <a:pt x="12629792" y="3493489"/>
                    <a:pt x="12392796" y="3483520"/>
                    <a:pt x="12030657" y="3496964"/>
                  </a:cubicBezTo>
                  <a:cubicBezTo>
                    <a:pt x="11668519" y="3510408"/>
                    <a:pt x="490924" y="3510408"/>
                    <a:pt x="490924" y="3510408"/>
                  </a:cubicBezTo>
                  <a:cubicBezTo>
                    <a:pt x="245502" y="3510408"/>
                    <a:pt x="32509" y="3413140"/>
                    <a:pt x="31032" y="3253026"/>
                  </a:cubicBezTo>
                  <a:cubicBezTo>
                    <a:pt x="31032" y="3253026"/>
                    <a:pt x="0" y="1950484"/>
                    <a:pt x="0" y="606979"/>
                  </a:cubicBezTo>
                  <a:cubicBezTo>
                    <a:pt x="0" y="392820"/>
                    <a:pt x="15517" y="249246"/>
                    <a:pt x="15517" y="249246"/>
                  </a:cubicBezTo>
                  <a:cubicBezTo>
                    <a:pt x="15518" y="120578"/>
                    <a:pt x="1" y="0"/>
                    <a:pt x="459892" y="8134"/>
                  </a:cubicBezTo>
                  <a:cubicBezTo>
                    <a:pt x="459892" y="8134"/>
                    <a:pt x="1144663" y="28433"/>
                    <a:pt x="1627778" y="20834"/>
                  </a:cubicBezTo>
                  <a:cubicBezTo>
                    <a:pt x="2144992" y="12700"/>
                    <a:pt x="12583244" y="0"/>
                    <a:pt x="12583244" y="0"/>
                  </a:cubicBezTo>
                  <a:cubicBezTo>
                    <a:pt x="12895144" y="0"/>
                    <a:pt x="13128573" y="101069"/>
                    <a:pt x="13120715" y="303616"/>
                  </a:cubicBezTo>
                  <a:cubicBezTo>
                    <a:pt x="13120715" y="303616"/>
                    <a:pt x="13118720" y="1831002"/>
                    <a:pt x="13127476" y="2553439"/>
                  </a:cubicBezTo>
                  <a:cubicBezTo>
                    <a:pt x="13136232" y="2846740"/>
                    <a:pt x="13089683" y="3179812"/>
                    <a:pt x="13089683" y="3179812"/>
                  </a:cubicBezTo>
                  <a:cubicBezTo>
                    <a:pt x="13086718" y="3359837"/>
                    <a:pt x="12875214" y="3493489"/>
                    <a:pt x="12629792" y="3493489"/>
                  </a:cubicBezTo>
                  <a:close/>
                </a:path>
              </a:pathLst>
            </a:custGeom>
            <a:solidFill>
              <a:srgbClr val="FFFEFE"/>
            </a:solidFill>
          </p:spPr>
        </p:sp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4481793" y="5225642"/>
            <a:ext cx="1061203" cy="1061203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-2459455">
            <a:off x="3379207" y="5193008"/>
            <a:ext cx="2058223" cy="477318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8730555" y="696130"/>
            <a:ext cx="1889596" cy="179984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1" y="7460437"/>
            <a:ext cx="3140044" cy="2934514"/>
          </a:xfrm>
          <a:prstGeom prst="rect">
            <a:avLst/>
          </a:prstGeom>
        </p:spPr>
      </p:pic>
      <p:sp>
        <p:nvSpPr>
          <p:cNvPr id="12" name="TextBox 12"/>
          <p:cNvSpPr txBox="1"/>
          <p:nvPr/>
        </p:nvSpPr>
        <p:spPr>
          <a:xfrm>
            <a:off x="5492004" y="7153569"/>
            <a:ext cx="8366698" cy="24105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759"/>
              </a:lnSpc>
              <a:spcBef>
                <a:spcPct val="0"/>
              </a:spcBef>
            </a:pPr>
            <a:r>
              <a:rPr lang="en-US" sz="8133" dirty="0" err="1">
                <a:solidFill>
                  <a:srgbClr val="272626"/>
                </a:solidFill>
                <a:latin typeface="Lazydog"/>
              </a:rPr>
              <a:t>Rheolaidd</a:t>
            </a:r>
            <a:endParaRPr lang="en-US" sz="8133" dirty="0">
              <a:solidFill>
                <a:srgbClr val="272626"/>
              </a:solidFill>
              <a:latin typeface="Lazydog"/>
            </a:endParaRPr>
          </a:p>
          <a:p>
            <a:pPr marL="0" lvl="0" indent="0" algn="ctr">
              <a:lnSpc>
                <a:spcPts val="9759"/>
              </a:lnSpc>
              <a:spcBef>
                <a:spcPct val="0"/>
              </a:spcBef>
            </a:pPr>
            <a:r>
              <a:rPr lang="en-US" sz="8133" dirty="0">
                <a:solidFill>
                  <a:srgbClr val="272626"/>
                </a:solidFill>
                <a:latin typeface="Lazydog"/>
              </a:rPr>
              <a:t>regular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1721710" y="7834744"/>
            <a:ext cx="7917483" cy="2077493"/>
            <a:chOff x="0" y="0"/>
            <a:chExt cx="6921725" cy="1677467"/>
          </a:xfrm>
        </p:grpSpPr>
        <p:sp>
          <p:nvSpPr>
            <p:cNvPr id="5" name="Freeform 5"/>
            <p:cNvSpPr/>
            <p:nvPr/>
          </p:nvSpPr>
          <p:spPr>
            <a:xfrm>
              <a:off x="0" y="-4073"/>
              <a:ext cx="6928115" cy="1684070"/>
            </a:xfrm>
            <a:custGeom>
              <a:avLst/>
              <a:gdLst/>
              <a:ahLst/>
              <a:cxnLst/>
              <a:rect l="l" t="t" r="r" b="b"/>
              <a:pathLst>
                <a:path w="6928115" h="1684070">
                  <a:moveTo>
                    <a:pt x="6300338" y="1629592"/>
                  </a:moveTo>
                  <a:cubicBezTo>
                    <a:pt x="6300338" y="1629592"/>
                    <a:pt x="5569463" y="1684070"/>
                    <a:pt x="4674419" y="1681449"/>
                  </a:cubicBezTo>
                  <a:cubicBezTo>
                    <a:pt x="2725084" y="1679286"/>
                    <a:pt x="1057074" y="1671461"/>
                    <a:pt x="1057074" y="1671461"/>
                  </a:cubicBezTo>
                  <a:cubicBezTo>
                    <a:pt x="812932" y="1662627"/>
                    <a:pt x="449110" y="1641397"/>
                    <a:pt x="282371" y="1583219"/>
                  </a:cubicBezTo>
                  <a:cubicBezTo>
                    <a:pt x="4469" y="1486256"/>
                    <a:pt x="0" y="1312977"/>
                    <a:pt x="0" y="1030120"/>
                  </a:cubicBezTo>
                  <a:lnTo>
                    <a:pt x="0" y="1030114"/>
                  </a:lnTo>
                  <a:cubicBezTo>
                    <a:pt x="8536" y="491230"/>
                    <a:pt x="0" y="345608"/>
                    <a:pt x="77597" y="223930"/>
                  </a:cubicBezTo>
                  <a:cubicBezTo>
                    <a:pt x="217372" y="4759"/>
                    <a:pt x="519255" y="4073"/>
                    <a:pt x="937909" y="4073"/>
                  </a:cubicBezTo>
                  <a:cubicBezTo>
                    <a:pt x="937909" y="4073"/>
                    <a:pt x="1907163" y="15681"/>
                    <a:pt x="3955634" y="7673"/>
                  </a:cubicBezTo>
                  <a:cubicBezTo>
                    <a:pt x="5350535" y="0"/>
                    <a:pt x="6067269" y="6979"/>
                    <a:pt x="6067269" y="6979"/>
                  </a:cubicBezTo>
                  <a:cubicBezTo>
                    <a:pt x="6435577" y="14458"/>
                    <a:pt x="6573836" y="42638"/>
                    <a:pt x="6771577" y="165219"/>
                  </a:cubicBezTo>
                  <a:cubicBezTo>
                    <a:pt x="6922594" y="258836"/>
                    <a:pt x="6928115" y="476157"/>
                    <a:pt x="6918975" y="1030114"/>
                  </a:cubicBezTo>
                  <a:lnTo>
                    <a:pt x="6918975" y="1030120"/>
                  </a:lnTo>
                  <a:cubicBezTo>
                    <a:pt x="6918974" y="1430942"/>
                    <a:pt x="6876190" y="1579530"/>
                    <a:pt x="6300338" y="1629592"/>
                  </a:cubicBezTo>
                  <a:close/>
                </a:path>
              </a:pathLst>
            </a:custGeom>
            <a:solidFill>
              <a:srgbClr val="FFF9ED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9920947" y="7834744"/>
            <a:ext cx="8079349" cy="2206091"/>
            <a:chOff x="0" y="0"/>
            <a:chExt cx="7528265" cy="2055616"/>
          </a:xfrm>
        </p:grpSpPr>
        <p:sp>
          <p:nvSpPr>
            <p:cNvPr id="7" name="Freeform 7"/>
            <p:cNvSpPr/>
            <p:nvPr/>
          </p:nvSpPr>
          <p:spPr>
            <a:xfrm>
              <a:off x="0" y="-4073"/>
              <a:ext cx="7534656" cy="2062218"/>
            </a:xfrm>
            <a:custGeom>
              <a:avLst/>
              <a:gdLst/>
              <a:ahLst/>
              <a:cxnLst/>
              <a:rect l="l" t="t" r="r" b="b"/>
              <a:pathLst>
                <a:path w="7534656" h="2062218">
                  <a:moveTo>
                    <a:pt x="6906878" y="2007741"/>
                  </a:moveTo>
                  <a:cubicBezTo>
                    <a:pt x="6906878" y="2007741"/>
                    <a:pt x="6176003" y="2062218"/>
                    <a:pt x="5193909" y="2059597"/>
                  </a:cubicBezTo>
                  <a:cubicBezTo>
                    <a:pt x="2929032" y="2057434"/>
                    <a:pt x="1057074" y="2049610"/>
                    <a:pt x="1057074" y="2049610"/>
                  </a:cubicBezTo>
                  <a:cubicBezTo>
                    <a:pt x="812932" y="2040776"/>
                    <a:pt x="449110" y="2019545"/>
                    <a:pt x="282371" y="1961368"/>
                  </a:cubicBezTo>
                  <a:cubicBezTo>
                    <a:pt x="4469" y="1864405"/>
                    <a:pt x="0" y="1691126"/>
                    <a:pt x="0" y="1341478"/>
                  </a:cubicBezTo>
                  <a:lnTo>
                    <a:pt x="0" y="1341468"/>
                  </a:lnTo>
                  <a:cubicBezTo>
                    <a:pt x="8536" y="491230"/>
                    <a:pt x="0" y="345608"/>
                    <a:pt x="77597" y="223930"/>
                  </a:cubicBezTo>
                  <a:cubicBezTo>
                    <a:pt x="217372" y="4759"/>
                    <a:pt x="519255" y="4073"/>
                    <a:pt x="937909" y="4073"/>
                  </a:cubicBezTo>
                  <a:cubicBezTo>
                    <a:pt x="937909" y="4073"/>
                    <a:pt x="1978712" y="15681"/>
                    <a:pt x="4358773" y="7673"/>
                  </a:cubicBezTo>
                  <a:cubicBezTo>
                    <a:pt x="5957075" y="0"/>
                    <a:pt x="6673809" y="6979"/>
                    <a:pt x="6673809" y="6979"/>
                  </a:cubicBezTo>
                  <a:cubicBezTo>
                    <a:pt x="7042117" y="14458"/>
                    <a:pt x="7180376" y="42638"/>
                    <a:pt x="7378116" y="165219"/>
                  </a:cubicBezTo>
                  <a:cubicBezTo>
                    <a:pt x="7529133" y="258836"/>
                    <a:pt x="7534656" y="476157"/>
                    <a:pt x="7525515" y="1341468"/>
                  </a:cubicBezTo>
                  <a:lnTo>
                    <a:pt x="7525515" y="1341478"/>
                  </a:lnTo>
                  <a:cubicBezTo>
                    <a:pt x="7525514" y="1809091"/>
                    <a:pt x="7482730" y="1957679"/>
                    <a:pt x="6906878" y="2007741"/>
                  </a:cubicBezTo>
                  <a:close/>
                </a:path>
              </a:pathLst>
            </a:custGeom>
            <a:solidFill>
              <a:srgbClr val="FFF9ED"/>
            </a:solidFill>
          </p:spPr>
        </p:sp>
      </p:grpSp>
      <p:pic>
        <p:nvPicPr>
          <p:cNvPr id="16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294850" y="0"/>
            <a:ext cx="3488617" cy="2738564"/>
          </a:xfrm>
          <a:prstGeom prst="rect">
            <a:avLst/>
          </a:prstGeom>
        </p:spPr>
      </p:pic>
      <p:sp>
        <p:nvSpPr>
          <p:cNvPr id="17" name="TextBox 17"/>
          <p:cNvSpPr txBox="1"/>
          <p:nvPr/>
        </p:nvSpPr>
        <p:spPr>
          <a:xfrm>
            <a:off x="3975306" y="601562"/>
            <a:ext cx="10337389" cy="1343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559"/>
              </a:lnSpc>
              <a:spcBef>
                <a:spcPct val="0"/>
              </a:spcBef>
            </a:pPr>
            <a:r>
              <a:rPr lang="en-US" sz="8799" dirty="0">
                <a:solidFill>
                  <a:srgbClr val="272626"/>
                </a:solidFill>
                <a:latin typeface="+mj-lt"/>
              </a:rPr>
              <a:t>Chi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548631" y="7853493"/>
            <a:ext cx="6678918" cy="20774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27"/>
              </a:lnSpc>
            </a:pPr>
            <a:r>
              <a:rPr lang="en-US" sz="4522" dirty="0" err="1">
                <a:solidFill>
                  <a:srgbClr val="272626"/>
                </a:solidFill>
              </a:rPr>
              <a:t>Gr</a:t>
            </a:r>
            <a:r>
              <a:rPr lang="en-US" sz="4522" b="1" dirty="0" err="1">
                <a:solidFill>
                  <a:srgbClr val="272626"/>
                </a:solidFill>
              </a:rPr>
              <a:t>ŵ</a:t>
            </a:r>
            <a:r>
              <a:rPr lang="en-US" sz="4522" dirty="0" err="1">
                <a:solidFill>
                  <a:srgbClr val="272626"/>
                </a:solidFill>
              </a:rPr>
              <a:t>p</a:t>
            </a:r>
            <a:r>
              <a:rPr lang="en-US" sz="4522" dirty="0">
                <a:solidFill>
                  <a:srgbClr val="272626"/>
                </a:solidFill>
              </a:rPr>
              <a:t> o </a:t>
            </a:r>
            <a:r>
              <a:rPr lang="en-US" sz="4522" dirty="0" err="1">
                <a:solidFill>
                  <a:srgbClr val="272626"/>
                </a:solidFill>
              </a:rPr>
              <a:t>bobl</a:t>
            </a:r>
            <a:br>
              <a:rPr lang="en-US" sz="4522" dirty="0">
                <a:solidFill>
                  <a:srgbClr val="272626"/>
                </a:solidFill>
              </a:rPr>
            </a:br>
            <a:r>
              <a:rPr lang="en-US" sz="4522" dirty="0">
                <a:solidFill>
                  <a:srgbClr val="272626"/>
                </a:solidFill>
              </a:rPr>
              <a:t>plural - LLUOSOG</a:t>
            </a:r>
          </a:p>
          <a:p>
            <a:pPr marL="0" lvl="0" indent="0" algn="ctr">
              <a:lnSpc>
                <a:spcPts val="5427"/>
              </a:lnSpc>
              <a:spcBef>
                <a:spcPct val="0"/>
              </a:spcBef>
            </a:pPr>
            <a:endParaRPr lang="en-US" sz="4522" dirty="0">
              <a:solidFill>
                <a:srgbClr val="272626"/>
              </a:solidFill>
              <a:latin typeface="Lazydog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9786127" y="8016154"/>
            <a:ext cx="8510144" cy="6242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289"/>
              </a:lnSpc>
              <a:spcBef>
                <a:spcPct val="0"/>
              </a:spcBef>
            </a:pPr>
            <a:r>
              <a:rPr lang="en-US" sz="4407" dirty="0">
                <a:solidFill>
                  <a:srgbClr val="272626"/>
                </a:solidFill>
                <a:latin typeface="Lazydog"/>
              </a:rPr>
              <a:t>to show respect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-3129537" y="651676"/>
            <a:ext cx="10337389" cy="1343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559"/>
              </a:lnSpc>
              <a:spcBef>
                <a:spcPct val="0"/>
              </a:spcBef>
            </a:pPr>
            <a:r>
              <a:rPr lang="en-US" sz="8799" dirty="0">
                <a:solidFill>
                  <a:srgbClr val="272626"/>
                </a:solidFill>
              </a:rPr>
              <a:t>Chi</a:t>
            </a:r>
          </a:p>
        </p:txBody>
      </p:sp>
      <p:pic>
        <p:nvPicPr>
          <p:cNvPr id="21" name="Picture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flipH="1">
            <a:off x="14760487" y="0"/>
            <a:ext cx="3488617" cy="2738564"/>
          </a:xfrm>
          <a:prstGeom prst="rect">
            <a:avLst/>
          </a:prstGeom>
        </p:spPr>
      </p:pic>
      <p:sp>
        <p:nvSpPr>
          <p:cNvPr id="22" name="TextBox 22"/>
          <p:cNvSpPr txBox="1"/>
          <p:nvPr/>
        </p:nvSpPr>
        <p:spPr>
          <a:xfrm>
            <a:off x="11336100" y="487645"/>
            <a:ext cx="10337389" cy="1343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559"/>
              </a:lnSpc>
              <a:spcBef>
                <a:spcPct val="0"/>
              </a:spcBef>
            </a:pPr>
            <a:r>
              <a:rPr lang="en-US" sz="8799" dirty="0">
                <a:solidFill>
                  <a:srgbClr val="272626"/>
                </a:solidFill>
              </a:rPr>
              <a:t>Chi</a:t>
            </a:r>
          </a:p>
        </p:txBody>
      </p:sp>
      <p:pic>
        <p:nvPicPr>
          <p:cNvPr id="1026" name="Picture 2" descr="Chief Officer Group | Gloucestershire Constabulary">
            <a:extLst>
              <a:ext uri="{FF2B5EF4-FFF2-40B4-BE49-F238E27FC236}">
                <a16:creationId xmlns:a16="http://schemas.microsoft.com/office/drawing/2014/main" id="{9F5585D7-492E-CC06-7063-4414DFB677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62" t="10800" r="27635" b="19841"/>
          <a:stretch/>
        </p:blipFill>
        <p:spPr bwMode="auto">
          <a:xfrm>
            <a:off x="11632069" y="2595073"/>
            <a:ext cx="4163075" cy="461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Government nearly half-way to recruiting 20,000 more officers - GOV.UK">
            <a:extLst>
              <a:ext uri="{FF2B5EF4-FFF2-40B4-BE49-F238E27FC236}">
                <a16:creationId xmlns:a16="http://schemas.microsoft.com/office/drawing/2014/main" id="{4A20136C-7066-56D0-49A9-02F525571D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9086" y="2938187"/>
            <a:ext cx="6250277" cy="41668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46982" y="223311"/>
            <a:ext cx="3907802" cy="2241279"/>
            <a:chOff x="0" y="0"/>
            <a:chExt cx="14682140" cy="1940093"/>
          </a:xfrm>
        </p:grpSpPr>
        <p:sp>
          <p:nvSpPr>
            <p:cNvPr id="3" name="Freeform 3"/>
            <p:cNvSpPr/>
            <p:nvPr/>
          </p:nvSpPr>
          <p:spPr>
            <a:xfrm>
              <a:off x="0" y="-4073"/>
              <a:ext cx="14688530" cy="1946696"/>
            </a:xfrm>
            <a:custGeom>
              <a:avLst/>
              <a:gdLst/>
              <a:ahLst/>
              <a:cxnLst/>
              <a:rect l="l" t="t" r="r" b="b"/>
              <a:pathLst>
                <a:path w="14688530" h="1946696">
                  <a:moveTo>
                    <a:pt x="14060753" y="1892218"/>
                  </a:moveTo>
                  <a:cubicBezTo>
                    <a:pt x="14060753" y="1892218"/>
                    <a:pt x="13329878" y="1946696"/>
                    <a:pt x="11321073" y="1944075"/>
                  </a:cubicBezTo>
                  <a:cubicBezTo>
                    <a:pt x="5334503" y="1941912"/>
                    <a:pt x="1057074" y="1934088"/>
                    <a:pt x="1057074" y="1934088"/>
                  </a:cubicBezTo>
                  <a:cubicBezTo>
                    <a:pt x="812932" y="1925254"/>
                    <a:pt x="449110" y="1904023"/>
                    <a:pt x="282371" y="1845846"/>
                  </a:cubicBezTo>
                  <a:cubicBezTo>
                    <a:pt x="4469" y="1748882"/>
                    <a:pt x="0" y="1575604"/>
                    <a:pt x="0" y="1246360"/>
                  </a:cubicBezTo>
                  <a:lnTo>
                    <a:pt x="0" y="1246351"/>
                  </a:lnTo>
                  <a:cubicBezTo>
                    <a:pt x="8536" y="491230"/>
                    <a:pt x="0" y="345608"/>
                    <a:pt x="77597" y="223930"/>
                  </a:cubicBezTo>
                  <a:cubicBezTo>
                    <a:pt x="217372" y="4759"/>
                    <a:pt x="519255" y="4073"/>
                    <a:pt x="937909" y="4073"/>
                  </a:cubicBezTo>
                  <a:cubicBezTo>
                    <a:pt x="937909" y="4073"/>
                    <a:pt x="2822598" y="15681"/>
                    <a:pt x="9113624" y="7673"/>
                  </a:cubicBezTo>
                  <a:cubicBezTo>
                    <a:pt x="13110950" y="0"/>
                    <a:pt x="13827683" y="6979"/>
                    <a:pt x="13827683" y="6979"/>
                  </a:cubicBezTo>
                  <a:cubicBezTo>
                    <a:pt x="14195991" y="14458"/>
                    <a:pt x="14334251" y="42638"/>
                    <a:pt x="14531991" y="165219"/>
                  </a:cubicBezTo>
                  <a:cubicBezTo>
                    <a:pt x="14683008" y="258836"/>
                    <a:pt x="14688530" y="476157"/>
                    <a:pt x="14679389" y="1246351"/>
                  </a:cubicBezTo>
                  <a:lnTo>
                    <a:pt x="14679389" y="1246360"/>
                  </a:lnTo>
                  <a:cubicBezTo>
                    <a:pt x="14679389" y="1693569"/>
                    <a:pt x="14636606" y="1842156"/>
                    <a:pt x="14060753" y="1892218"/>
                  </a:cubicBezTo>
                  <a:close/>
                </a:path>
              </a:pathLst>
            </a:custGeom>
            <a:solidFill>
              <a:srgbClr val="BAE6FF"/>
            </a:solidFill>
          </p:spPr>
        </p:sp>
      </p:grpSp>
      <p:pic>
        <p:nvPicPr>
          <p:cNvPr id="9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3335000" y="1573695"/>
            <a:ext cx="3488617" cy="2738564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-2566962" y="671546"/>
            <a:ext cx="10337389" cy="1343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559"/>
              </a:lnSpc>
              <a:spcBef>
                <a:spcPct val="0"/>
              </a:spcBef>
            </a:pPr>
            <a:r>
              <a:rPr lang="en-US" sz="8799" dirty="0" err="1">
                <a:solidFill>
                  <a:srgbClr val="272626"/>
                </a:solidFill>
              </a:rPr>
              <a:t>Ti</a:t>
            </a:r>
            <a:endParaRPr lang="en-US" sz="8799" dirty="0">
              <a:solidFill>
                <a:srgbClr val="272626"/>
              </a:solidFill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5161989" y="7879501"/>
            <a:ext cx="8372014" cy="20774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27"/>
              </a:lnSpc>
            </a:pPr>
            <a:r>
              <a:rPr lang="en-US" sz="4522" dirty="0">
                <a:solidFill>
                  <a:srgbClr val="272626"/>
                </a:solidFill>
              </a:rPr>
              <a:t>Un person</a:t>
            </a:r>
            <a:br>
              <a:rPr lang="en-US" sz="4522" dirty="0">
                <a:solidFill>
                  <a:srgbClr val="272626"/>
                </a:solidFill>
              </a:rPr>
            </a:br>
            <a:r>
              <a:rPr lang="en-US" sz="4522" dirty="0">
                <a:solidFill>
                  <a:srgbClr val="272626"/>
                </a:solidFill>
              </a:rPr>
              <a:t>Someone we know</a:t>
            </a:r>
          </a:p>
          <a:p>
            <a:pPr marL="0" lvl="0" indent="0" algn="ctr">
              <a:lnSpc>
                <a:spcPts val="5427"/>
              </a:lnSpc>
              <a:spcBef>
                <a:spcPct val="0"/>
              </a:spcBef>
            </a:pPr>
            <a:endParaRPr lang="en-US" sz="4522" dirty="0">
              <a:solidFill>
                <a:srgbClr val="272626"/>
              </a:solidFill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9910613" y="2017359"/>
            <a:ext cx="10337389" cy="1343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0559"/>
              </a:lnSpc>
              <a:spcBef>
                <a:spcPct val="0"/>
              </a:spcBef>
            </a:pPr>
            <a:r>
              <a:rPr lang="en-US" sz="8799" dirty="0" err="1">
                <a:solidFill>
                  <a:srgbClr val="272626"/>
                </a:solidFill>
              </a:rPr>
              <a:t>Ti</a:t>
            </a:r>
            <a:endParaRPr lang="en-US" sz="8799" dirty="0">
              <a:solidFill>
                <a:srgbClr val="272626"/>
              </a:solidFill>
            </a:endParaRPr>
          </a:p>
        </p:txBody>
      </p:sp>
      <p:pic>
        <p:nvPicPr>
          <p:cNvPr id="2050" name="Picture 2" descr="Police volunteer roles | Careers | Metropolitan Police">
            <a:extLst>
              <a:ext uri="{FF2B5EF4-FFF2-40B4-BE49-F238E27FC236}">
                <a16:creationId xmlns:a16="http://schemas.microsoft.com/office/drawing/2014/main" id="{5CED3FDF-8062-60C4-59EE-E9A2CAB2BA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3200400"/>
            <a:ext cx="69850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7"/>
          <p:cNvGrpSpPr/>
          <p:nvPr/>
        </p:nvGrpSpPr>
        <p:grpSpPr>
          <a:xfrm>
            <a:off x="3254749" y="1432906"/>
            <a:ext cx="12062825" cy="7925295"/>
            <a:chOff x="0" y="0"/>
            <a:chExt cx="11240032" cy="7384718"/>
          </a:xfrm>
          <a:solidFill>
            <a:srgbClr val="FEF5B6"/>
          </a:solidFill>
        </p:grpSpPr>
        <p:sp>
          <p:nvSpPr>
            <p:cNvPr id="8" name="Freeform 8"/>
            <p:cNvSpPr/>
            <p:nvPr/>
          </p:nvSpPr>
          <p:spPr>
            <a:xfrm>
              <a:off x="0" y="-4073"/>
              <a:ext cx="11246422" cy="7391321"/>
            </a:xfrm>
            <a:custGeom>
              <a:avLst/>
              <a:gdLst/>
              <a:ahLst/>
              <a:cxnLst/>
              <a:rect l="l" t="t" r="r" b="b"/>
              <a:pathLst>
                <a:path w="11246422" h="7391321">
                  <a:moveTo>
                    <a:pt x="10618645" y="7336843"/>
                  </a:moveTo>
                  <a:cubicBezTo>
                    <a:pt x="10618645" y="7336843"/>
                    <a:pt x="9887770" y="7391321"/>
                    <a:pt x="8372970" y="7388700"/>
                  </a:cubicBezTo>
                  <a:cubicBezTo>
                    <a:pt x="4177104" y="7386537"/>
                    <a:pt x="1057074" y="7378713"/>
                    <a:pt x="1057074" y="7378713"/>
                  </a:cubicBezTo>
                  <a:cubicBezTo>
                    <a:pt x="812932" y="7369878"/>
                    <a:pt x="449110" y="7348648"/>
                    <a:pt x="282371" y="7290471"/>
                  </a:cubicBezTo>
                  <a:cubicBezTo>
                    <a:pt x="4469" y="7193507"/>
                    <a:pt x="0" y="7020228"/>
                    <a:pt x="0" y="5729322"/>
                  </a:cubicBezTo>
                  <a:lnTo>
                    <a:pt x="0" y="5729258"/>
                  </a:lnTo>
                  <a:cubicBezTo>
                    <a:pt x="8536" y="491230"/>
                    <a:pt x="0" y="345608"/>
                    <a:pt x="77597" y="223930"/>
                  </a:cubicBezTo>
                  <a:cubicBezTo>
                    <a:pt x="217372" y="4759"/>
                    <a:pt x="519255" y="4073"/>
                    <a:pt x="937909" y="4073"/>
                  </a:cubicBezTo>
                  <a:cubicBezTo>
                    <a:pt x="937909" y="4073"/>
                    <a:pt x="2416559" y="15681"/>
                    <a:pt x="6825813" y="7673"/>
                  </a:cubicBezTo>
                  <a:cubicBezTo>
                    <a:pt x="9668842" y="0"/>
                    <a:pt x="10385575" y="6979"/>
                    <a:pt x="10385575" y="6979"/>
                  </a:cubicBezTo>
                  <a:cubicBezTo>
                    <a:pt x="10753883" y="14458"/>
                    <a:pt x="10892143" y="42638"/>
                    <a:pt x="11089884" y="165219"/>
                  </a:cubicBezTo>
                  <a:cubicBezTo>
                    <a:pt x="11240900" y="258836"/>
                    <a:pt x="11246422" y="476157"/>
                    <a:pt x="11237282" y="5729258"/>
                  </a:cubicBezTo>
                  <a:lnTo>
                    <a:pt x="11237282" y="5729321"/>
                  </a:lnTo>
                  <a:cubicBezTo>
                    <a:pt x="11237281" y="7138194"/>
                    <a:pt x="11194497" y="7286781"/>
                    <a:pt x="10618645" y="7336843"/>
                  </a:cubicBezTo>
                  <a:close/>
                </a:path>
              </a:pathLst>
            </a:custGeom>
            <a:grpFill/>
          </p:spPr>
        </p:sp>
      </p:grpSp>
      <p:sp>
        <p:nvSpPr>
          <p:cNvPr id="9" name="TextBox 9"/>
          <p:cNvSpPr txBox="1"/>
          <p:nvPr/>
        </p:nvSpPr>
        <p:spPr>
          <a:xfrm>
            <a:off x="3906342" y="2751970"/>
            <a:ext cx="10759640" cy="1076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400"/>
              </a:lnSpc>
              <a:spcBef>
                <a:spcPct val="0"/>
              </a:spcBef>
            </a:pPr>
            <a:r>
              <a:rPr lang="en-US" sz="7000">
                <a:solidFill>
                  <a:srgbClr val="272626"/>
                </a:solidFill>
              </a:rPr>
              <a:t>Bonyn y ferf + terfyniad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906342" y="4529914"/>
            <a:ext cx="10759640" cy="1076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400"/>
              </a:lnSpc>
              <a:spcBef>
                <a:spcPct val="0"/>
              </a:spcBef>
            </a:pPr>
            <a:r>
              <a:rPr lang="en-US" sz="7000">
                <a:solidFill>
                  <a:srgbClr val="272626"/>
                </a:solidFill>
              </a:rPr>
              <a:t>Verb stem + ending</a:t>
            </a:r>
          </a:p>
        </p:txBody>
      </p:sp>
      <p:grpSp>
        <p:nvGrpSpPr>
          <p:cNvPr id="11" name="Group 11"/>
          <p:cNvGrpSpPr/>
          <p:nvPr/>
        </p:nvGrpSpPr>
        <p:grpSpPr>
          <a:xfrm>
            <a:off x="4039680" y="6721982"/>
            <a:ext cx="4688084" cy="2206091"/>
            <a:chOff x="0" y="0"/>
            <a:chExt cx="3564724" cy="1677467"/>
          </a:xfrm>
        </p:grpSpPr>
        <p:sp>
          <p:nvSpPr>
            <p:cNvPr id="12" name="Freeform 12"/>
            <p:cNvSpPr/>
            <p:nvPr/>
          </p:nvSpPr>
          <p:spPr>
            <a:xfrm>
              <a:off x="0" y="-4073"/>
              <a:ext cx="3571115" cy="1684070"/>
            </a:xfrm>
            <a:custGeom>
              <a:avLst/>
              <a:gdLst/>
              <a:ahLst/>
              <a:cxnLst/>
              <a:rect l="l" t="t" r="r" b="b"/>
              <a:pathLst>
                <a:path w="3571115" h="1684070">
                  <a:moveTo>
                    <a:pt x="2943337" y="1629592"/>
                  </a:moveTo>
                  <a:cubicBezTo>
                    <a:pt x="2943337" y="1629592"/>
                    <a:pt x="2212462" y="1684070"/>
                    <a:pt x="1799209" y="1681449"/>
                  </a:cubicBezTo>
                  <a:cubicBezTo>
                    <a:pt x="1596302" y="1679286"/>
                    <a:pt x="1057074" y="1671461"/>
                    <a:pt x="1057074" y="1671461"/>
                  </a:cubicBezTo>
                  <a:cubicBezTo>
                    <a:pt x="812932" y="1662627"/>
                    <a:pt x="449110" y="1641397"/>
                    <a:pt x="282371" y="1583219"/>
                  </a:cubicBezTo>
                  <a:cubicBezTo>
                    <a:pt x="4469" y="1486256"/>
                    <a:pt x="0" y="1312977"/>
                    <a:pt x="0" y="1030120"/>
                  </a:cubicBezTo>
                  <a:lnTo>
                    <a:pt x="0" y="1030114"/>
                  </a:lnTo>
                  <a:cubicBezTo>
                    <a:pt x="8536" y="491230"/>
                    <a:pt x="0" y="345608"/>
                    <a:pt x="77597" y="223930"/>
                  </a:cubicBezTo>
                  <a:cubicBezTo>
                    <a:pt x="217372" y="4759"/>
                    <a:pt x="519255" y="4073"/>
                    <a:pt x="937909" y="4073"/>
                  </a:cubicBezTo>
                  <a:cubicBezTo>
                    <a:pt x="937909" y="4073"/>
                    <a:pt x="1511164" y="15681"/>
                    <a:pt x="1724390" y="7673"/>
                  </a:cubicBezTo>
                  <a:cubicBezTo>
                    <a:pt x="1993535" y="0"/>
                    <a:pt x="2710268" y="6979"/>
                    <a:pt x="2710268" y="6979"/>
                  </a:cubicBezTo>
                  <a:cubicBezTo>
                    <a:pt x="3078576" y="14458"/>
                    <a:pt x="3216835" y="42638"/>
                    <a:pt x="3414576" y="165219"/>
                  </a:cubicBezTo>
                  <a:cubicBezTo>
                    <a:pt x="3565592" y="258836"/>
                    <a:pt x="3571115" y="476157"/>
                    <a:pt x="3561974" y="1030114"/>
                  </a:cubicBezTo>
                  <a:lnTo>
                    <a:pt x="3561974" y="1030120"/>
                  </a:lnTo>
                  <a:cubicBezTo>
                    <a:pt x="3561973" y="1430942"/>
                    <a:pt x="3519189" y="1579530"/>
                    <a:pt x="2943337" y="1629592"/>
                  </a:cubicBezTo>
                  <a:close/>
                </a:path>
              </a:pathLst>
            </a:custGeom>
            <a:solidFill>
              <a:srgbClr val="FFF9ED"/>
            </a:solidFill>
          </p:spPr>
        </p:sp>
      </p:grpSp>
      <p:grpSp>
        <p:nvGrpSpPr>
          <p:cNvPr id="13" name="Group 13"/>
          <p:cNvGrpSpPr/>
          <p:nvPr/>
        </p:nvGrpSpPr>
        <p:grpSpPr>
          <a:xfrm>
            <a:off x="9835736" y="6721982"/>
            <a:ext cx="4688084" cy="2206091"/>
            <a:chOff x="0" y="0"/>
            <a:chExt cx="3564724" cy="1677467"/>
          </a:xfrm>
        </p:grpSpPr>
        <p:sp>
          <p:nvSpPr>
            <p:cNvPr id="14" name="Freeform 14"/>
            <p:cNvSpPr/>
            <p:nvPr/>
          </p:nvSpPr>
          <p:spPr>
            <a:xfrm>
              <a:off x="0" y="-4073"/>
              <a:ext cx="3571115" cy="1684070"/>
            </a:xfrm>
            <a:custGeom>
              <a:avLst/>
              <a:gdLst/>
              <a:ahLst/>
              <a:cxnLst/>
              <a:rect l="l" t="t" r="r" b="b"/>
              <a:pathLst>
                <a:path w="3571115" h="1684070">
                  <a:moveTo>
                    <a:pt x="2943337" y="1629592"/>
                  </a:moveTo>
                  <a:cubicBezTo>
                    <a:pt x="2943337" y="1629592"/>
                    <a:pt x="2212462" y="1684070"/>
                    <a:pt x="1799209" y="1681449"/>
                  </a:cubicBezTo>
                  <a:cubicBezTo>
                    <a:pt x="1596302" y="1679286"/>
                    <a:pt x="1057074" y="1671461"/>
                    <a:pt x="1057074" y="1671461"/>
                  </a:cubicBezTo>
                  <a:cubicBezTo>
                    <a:pt x="812932" y="1662627"/>
                    <a:pt x="449110" y="1641397"/>
                    <a:pt x="282371" y="1583219"/>
                  </a:cubicBezTo>
                  <a:cubicBezTo>
                    <a:pt x="4469" y="1486256"/>
                    <a:pt x="0" y="1312977"/>
                    <a:pt x="0" y="1030120"/>
                  </a:cubicBezTo>
                  <a:lnTo>
                    <a:pt x="0" y="1030114"/>
                  </a:lnTo>
                  <a:cubicBezTo>
                    <a:pt x="8536" y="491230"/>
                    <a:pt x="0" y="345608"/>
                    <a:pt x="77597" y="223930"/>
                  </a:cubicBezTo>
                  <a:cubicBezTo>
                    <a:pt x="217372" y="4759"/>
                    <a:pt x="519255" y="4073"/>
                    <a:pt x="937909" y="4073"/>
                  </a:cubicBezTo>
                  <a:cubicBezTo>
                    <a:pt x="937909" y="4073"/>
                    <a:pt x="1511164" y="15681"/>
                    <a:pt x="1724390" y="7673"/>
                  </a:cubicBezTo>
                  <a:cubicBezTo>
                    <a:pt x="1993535" y="0"/>
                    <a:pt x="2710268" y="6979"/>
                    <a:pt x="2710268" y="6979"/>
                  </a:cubicBezTo>
                  <a:cubicBezTo>
                    <a:pt x="3078576" y="14458"/>
                    <a:pt x="3216835" y="42638"/>
                    <a:pt x="3414576" y="165219"/>
                  </a:cubicBezTo>
                  <a:cubicBezTo>
                    <a:pt x="3565592" y="258836"/>
                    <a:pt x="3571115" y="476157"/>
                    <a:pt x="3561974" y="1030114"/>
                  </a:cubicBezTo>
                  <a:lnTo>
                    <a:pt x="3561974" y="1030120"/>
                  </a:lnTo>
                  <a:cubicBezTo>
                    <a:pt x="3561973" y="1430942"/>
                    <a:pt x="3519189" y="1579530"/>
                    <a:pt x="2943337" y="1629592"/>
                  </a:cubicBezTo>
                  <a:close/>
                </a:path>
              </a:pathLst>
            </a:custGeom>
            <a:solidFill>
              <a:srgbClr val="FFF9ED"/>
            </a:solidFill>
          </p:spPr>
        </p:sp>
      </p:grpSp>
      <p:sp>
        <p:nvSpPr>
          <p:cNvPr id="15" name="TextBox 15"/>
          <p:cNvSpPr txBox="1"/>
          <p:nvPr/>
        </p:nvSpPr>
        <p:spPr>
          <a:xfrm>
            <a:off x="9764655" y="6892025"/>
            <a:ext cx="4830246" cy="18660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79"/>
              </a:lnSpc>
            </a:pPr>
            <a:r>
              <a:rPr lang="en-US" sz="6149">
                <a:solidFill>
                  <a:srgbClr val="272626"/>
                </a:solidFill>
                <a:latin typeface="More Sugar Thin"/>
              </a:rPr>
              <a:t>-wch</a:t>
            </a:r>
          </a:p>
          <a:p>
            <a:pPr marL="0" lvl="0" indent="0" algn="ctr">
              <a:lnSpc>
                <a:spcPts val="7379"/>
              </a:lnSpc>
              <a:spcBef>
                <a:spcPct val="0"/>
              </a:spcBef>
            </a:pPr>
            <a:r>
              <a:rPr lang="en-US" sz="6149">
                <a:solidFill>
                  <a:srgbClr val="272626"/>
                </a:solidFill>
                <a:latin typeface="More Sugar Thin"/>
              </a:rPr>
              <a:t>-a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764180" y="6892025"/>
            <a:ext cx="4830246" cy="18660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379"/>
              </a:lnSpc>
            </a:pPr>
            <a:r>
              <a:rPr lang="en-US" sz="6149" dirty="0" err="1">
                <a:solidFill>
                  <a:srgbClr val="272626"/>
                </a:solidFill>
              </a:rPr>
              <a:t>eistedd</a:t>
            </a:r>
            <a:r>
              <a:rPr lang="en-US" sz="6149" dirty="0">
                <a:solidFill>
                  <a:srgbClr val="272626"/>
                </a:solidFill>
              </a:rPr>
              <a:t>-</a:t>
            </a:r>
          </a:p>
          <a:p>
            <a:pPr marL="0" lvl="0" indent="0" algn="ctr">
              <a:lnSpc>
                <a:spcPts val="7379"/>
              </a:lnSpc>
              <a:spcBef>
                <a:spcPct val="0"/>
              </a:spcBef>
            </a:pPr>
            <a:r>
              <a:rPr lang="en-US" sz="6149" dirty="0" err="1">
                <a:solidFill>
                  <a:srgbClr val="272626"/>
                </a:solidFill>
              </a:rPr>
              <a:t>sef</a:t>
            </a:r>
            <a:r>
              <a:rPr lang="en-US" sz="6149" dirty="0">
                <a:solidFill>
                  <a:srgbClr val="272626"/>
                </a:solidFill>
              </a:rPr>
              <a:t>-</a:t>
            </a:r>
          </a:p>
        </p:txBody>
      </p:sp>
      <p:pic>
        <p:nvPicPr>
          <p:cNvPr id="17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flipH="1">
            <a:off x="13218208" y="5921973"/>
            <a:ext cx="1883296" cy="1478387"/>
          </a:xfrm>
          <a:prstGeom prst="rect">
            <a:avLst/>
          </a:prstGeom>
        </p:spPr>
      </p:pic>
      <p:sp>
        <p:nvSpPr>
          <p:cNvPr id="18" name="TextBox 18"/>
          <p:cNvSpPr txBox="1"/>
          <p:nvPr/>
        </p:nvSpPr>
        <p:spPr>
          <a:xfrm>
            <a:off x="11292829" y="6170411"/>
            <a:ext cx="5734053" cy="7492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857"/>
              </a:lnSpc>
              <a:spcBef>
                <a:spcPct val="0"/>
              </a:spcBef>
            </a:pPr>
            <a:r>
              <a:rPr lang="en-US" sz="4881" dirty="0">
                <a:solidFill>
                  <a:srgbClr val="272626"/>
                </a:solidFill>
                <a:latin typeface="Lazydog"/>
              </a:rPr>
              <a:t>chi</a:t>
            </a:r>
          </a:p>
        </p:txBody>
      </p:sp>
      <p:pic>
        <p:nvPicPr>
          <p:cNvPr id="19" name="Picture 1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1015401" flipH="1" flipV="1">
            <a:off x="13043812" y="8210785"/>
            <a:ext cx="1883296" cy="1478387"/>
          </a:xfrm>
          <a:prstGeom prst="rect">
            <a:avLst/>
          </a:prstGeom>
        </p:spPr>
      </p:pic>
      <p:sp>
        <p:nvSpPr>
          <p:cNvPr id="20" name="TextBox 20"/>
          <p:cNvSpPr txBox="1"/>
          <p:nvPr/>
        </p:nvSpPr>
        <p:spPr>
          <a:xfrm>
            <a:off x="11077341" y="8668279"/>
            <a:ext cx="5734053" cy="7492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857"/>
              </a:lnSpc>
              <a:spcBef>
                <a:spcPct val="0"/>
              </a:spcBef>
            </a:pPr>
            <a:r>
              <a:rPr lang="en-US" sz="4881" dirty="0" err="1">
                <a:solidFill>
                  <a:srgbClr val="272626"/>
                </a:solidFill>
              </a:rPr>
              <a:t>ti</a:t>
            </a:r>
            <a:endParaRPr lang="en-US" sz="4881" dirty="0">
              <a:solidFill>
                <a:srgbClr val="27262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40182" y="1028700"/>
            <a:ext cx="15919118" cy="7925295"/>
            <a:chOff x="0" y="0"/>
            <a:chExt cx="14833291" cy="7384718"/>
          </a:xfrm>
        </p:grpSpPr>
        <p:sp>
          <p:nvSpPr>
            <p:cNvPr id="3" name="Freeform 3"/>
            <p:cNvSpPr/>
            <p:nvPr/>
          </p:nvSpPr>
          <p:spPr>
            <a:xfrm>
              <a:off x="0" y="-4073"/>
              <a:ext cx="14839682" cy="7391321"/>
            </a:xfrm>
            <a:custGeom>
              <a:avLst/>
              <a:gdLst/>
              <a:ahLst/>
              <a:cxnLst/>
              <a:rect l="l" t="t" r="r" b="b"/>
              <a:pathLst>
                <a:path w="14839682" h="7391321">
                  <a:moveTo>
                    <a:pt x="14211903" y="7336843"/>
                  </a:moveTo>
                  <a:cubicBezTo>
                    <a:pt x="14211903" y="7336843"/>
                    <a:pt x="13481028" y="7391321"/>
                    <a:pt x="11450531" y="7388700"/>
                  </a:cubicBezTo>
                  <a:cubicBezTo>
                    <a:pt x="5385327" y="7386537"/>
                    <a:pt x="1057074" y="7378713"/>
                    <a:pt x="1057074" y="7378713"/>
                  </a:cubicBezTo>
                  <a:cubicBezTo>
                    <a:pt x="812932" y="7369878"/>
                    <a:pt x="449110" y="7348648"/>
                    <a:pt x="282371" y="7290471"/>
                  </a:cubicBezTo>
                  <a:cubicBezTo>
                    <a:pt x="4469" y="7193507"/>
                    <a:pt x="0" y="7020228"/>
                    <a:pt x="0" y="5729322"/>
                  </a:cubicBezTo>
                  <a:lnTo>
                    <a:pt x="0" y="5729258"/>
                  </a:lnTo>
                  <a:cubicBezTo>
                    <a:pt x="8536" y="491230"/>
                    <a:pt x="0" y="345608"/>
                    <a:pt x="77597" y="223930"/>
                  </a:cubicBezTo>
                  <a:cubicBezTo>
                    <a:pt x="217372" y="4759"/>
                    <a:pt x="519255" y="4073"/>
                    <a:pt x="937909" y="4073"/>
                  </a:cubicBezTo>
                  <a:cubicBezTo>
                    <a:pt x="937909" y="4073"/>
                    <a:pt x="2840428" y="15681"/>
                    <a:pt x="9214086" y="7673"/>
                  </a:cubicBezTo>
                  <a:cubicBezTo>
                    <a:pt x="13262101" y="0"/>
                    <a:pt x="13978835" y="6979"/>
                    <a:pt x="13978835" y="6979"/>
                  </a:cubicBezTo>
                  <a:cubicBezTo>
                    <a:pt x="14347143" y="14458"/>
                    <a:pt x="14485403" y="42638"/>
                    <a:pt x="14683143" y="165219"/>
                  </a:cubicBezTo>
                  <a:cubicBezTo>
                    <a:pt x="14834160" y="258836"/>
                    <a:pt x="14839682" y="476157"/>
                    <a:pt x="14830541" y="5729258"/>
                  </a:cubicBezTo>
                  <a:lnTo>
                    <a:pt x="14830541" y="5729321"/>
                  </a:lnTo>
                  <a:cubicBezTo>
                    <a:pt x="14830540" y="7138194"/>
                    <a:pt x="14787756" y="7286781"/>
                    <a:pt x="14211903" y="7336843"/>
                  </a:cubicBezTo>
                  <a:close/>
                </a:path>
              </a:pathLst>
            </a:custGeom>
            <a:solidFill>
              <a:srgbClr val="BAE6FF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982050" y="2514637"/>
            <a:ext cx="9549906" cy="4493939"/>
            <a:chOff x="0" y="0"/>
            <a:chExt cx="3564724" cy="1677467"/>
          </a:xfrm>
        </p:grpSpPr>
        <p:sp>
          <p:nvSpPr>
            <p:cNvPr id="5" name="Freeform 5"/>
            <p:cNvSpPr/>
            <p:nvPr/>
          </p:nvSpPr>
          <p:spPr>
            <a:xfrm>
              <a:off x="0" y="-4073"/>
              <a:ext cx="3571115" cy="1684070"/>
            </a:xfrm>
            <a:custGeom>
              <a:avLst/>
              <a:gdLst/>
              <a:ahLst/>
              <a:cxnLst/>
              <a:rect l="l" t="t" r="r" b="b"/>
              <a:pathLst>
                <a:path w="3571115" h="1684070">
                  <a:moveTo>
                    <a:pt x="2943337" y="1629592"/>
                  </a:moveTo>
                  <a:cubicBezTo>
                    <a:pt x="2943337" y="1629592"/>
                    <a:pt x="2212462" y="1684070"/>
                    <a:pt x="1799209" y="1681449"/>
                  </a:cubicBezTo>
                  <a:cubicBezTo>
                    <a:pt x="1596302" y="1679286"/>
                    <a:pt x="1057074" y="1671461"/>
                    <a:pt x="1057074" y="1671461"/>
                  </a:cubicBezTo>
                  <a:cubicBezTo>
                    <a:pt x="812932" y="1662627"/>
                    <a:pt x="449110" y="1641397"/>
                    <a:pt x="282371" y="1583219"/>
                  </a:cubicBezTo>
                  <a:cubicBezTo>
                    <a:pt x="4469" y="1486256"/>
                    <a:pt x="0" y="1312977"/>
                    <a:pt x="0" y="1030120"/>
                  </a:cubicBezTo>
                  <a:lnTo>
                    <a:pt x="0" y="1030114"/>
                  </a:lnTo>
                  <a:cubicBezTo>
                    <a:pt x="8536" y="491230"/>
                    <a:pt x="0" y="345608"/>
                    <a:pt x="77597" y="223930"/>
                  </a:cubicBezTo>
                  <a:cubicBezTo>
                    <a:pt x="217372" y="4759"/>
                    <a:pt x="519255" y="4073"/>
                    <a:pt x="937909" y="4073"/>
                  </a:cubicBezTo>
                  <a:cubicBezTo>
                    <a:pt x="937909" y="4073"/>
                    <a:pt x="1511164" y="15681"/>
                    <a:pt x="1724390" y="7673"/>
                  </a:cubicBezTo>
                  <a:cubicBezTo>
                    <a:pt x="1993535" y="0"/>
                    <a:pt x="2710268" y="6979"/>
                    <a:pt x="2710268" y="6979"/>
                  </a:cubicBezTo>
                  <a:cubicBezTo>
                    <a:pt x="3078576" y="14458"/>
                    <a:pt x="3216835" y="42638"/>
                    <a:pt x="3414576" y="165219"/>
                  </a:cubicBezTo>
                  <a:cubicBezTo>
                    <a:pt x="3565592" y="258836"/>
                    <a:pt x="3571115" y="476157"/>
                    <a:pt x="3561974" y="1030114"/>
                  </a:cubicBezTo>
                  <a:lnTo>
                    <a:pt x="3561974" y="1030120"/>
                  </a:lnTo>
                  <a:cubicBezTo>
                    <a:pt x="3561973" y="1430942"/>
                    <a:pt x="3519189" y="1579530"/>
                    <a:pt x="2943337" y="1629592"/>
                  </a:cubicBezTo>
                  <a:close/>
                </a:path>
              </a:pathLst>
            </a:custGeom>
            <a:solidFill>
              <a:srgbClr val="FFF9ED"/>
            </a:solidFill>
          </p:spPr>
        </p:sp>
      </p:grpSp>
      <p:sp>
        <p:nvSpPr>
          <p:cNvPr id="10" name="TextBox 10"/>
          <p:cNvSpPr txBox="1"/>
          <p:nvPr/>
        </p:nvSpPr>
        <p:spPr>
          <a:xfrm>
            <a:off x="1632181" y="2837557"/>
            <a:ext cx="9899776" cy="3838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124"/>
              </a:lnSpc>
            </a:pPr>
            <a:r>
              <a:rPr lang="en-US" sz="12603" dirty="0" err="1">
                <a:solidFill>
                  <a:srgbClr val="272626"/>
                </a:solidFill>
              </a:rPr>
              <a:t>eistedd</a:t>
            </a:r>
            <a:r>
              <a:rPr lang="en-US" sz="12603" dirty="0" err="1">
                <a:solidFill>
                  <a:srgbClr val="EF9936"/>
                </a:solidFill>
              </a:rPr>
              <a:t>wch</a:t>
            </a:r>
            <a:endParaRPr lang="en-US" sz="12603" dirty="0">
              <a:solidFill>
                <a:srgbClr val="EF9936"/>
              </a:solidFill>
            </a:endParaRPr>
          </a:p>
          <a:p>
            <a:pPr marL="0" lvl="0" indent="0" algn="ctr">
              <a:lnSpc>
                <a:spcPts val="15124"/>
              </a:lnSpc>
              <a:spcBef>
                <a:spcPct val="0"/>
              </a:spcBef>
            </a:pPr>
            <a:r>
              <a:rPr lang="en-US" sz="12603" dirty="0" err="1">
                <a:solidFill>
                  <a:srgbClr val="272626"/>
                </a:solidFill>
              </a:rPr>
              <a:t>sef</a:t>
            </a:r>
            <a:r>
              <a:rPr lang="en-US" sz="12603" dirty="0" err="1">
                <a:solidFill>
                  <a:srgbClr val="EF9936"/>
                </a:solidFill>
              </a:rPr>
              <a:t>wch</a:t>
            </a:r>
            <a:endParaRPr lang="en-US" sz="12603" dirty="0">
              <a:solidFill>
                <a:srgbClr val="EF9936"/>
              </a:solidFill>
            </a:endParaRP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399178">
            <a:off x="15494078" y="1818382"/>
            <a:ext cx="1242155" cy="20574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1644725">
            <a:off x="15835300" y="5918196"/>
            <a:ext cx="1242155" cy="2057400"/>
          </a:xfrm>
          <a:prstGeom prst="rect">
            <a:avLst/>
          </a:prstGeom>
        </p:spPr>
      </p:pic>
      <p:pic>
        <p:nvPicPr>
          <p:cNvPr id="13" name="Picture 2">
            <a:extLst>
              <a:ext uri="{FF2B5EF4-FFF2-40B4-BE49-F238E27FC236}">
                <a16:creationId xmlns:a16="http://schemas.microsoft.com/office/drawing/2014/main" id="{1619B59C-41D2-33FD-3D8C-B297951297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4014284" y="5476387"/>
            <a:ext cx="1201990" cy="2941017"/>
          </a:xfrm>
          <a:prstGeom prst="rect">
            <a:avLst/>
          </a:prstGeom>
        </p:spPr>
      </p:pic>
      <p:pic>
        <p:nvPicPr>
          <p:cNvPr id="14" name="Picture 7">
            <a:extLst>
              <a:ext uri="{FF2B5EF4-FFF2-40B4-BE49-F238E27FC236}">
                <a16:creationId xmlns:a16="http://schemas.microsoft.com/office/drawing/2014/main" id="{F933DEF8-A333-9136-4F25-38F8DED1CAD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2190947" y="1739429"/>
            <a:ext cx="3328312" cy="2941017"/>
          </a:xfrm>
          <a:prstGeom prst="rect">
            <a:avLst/>
          </a:prstGeom>
        </p:spPr>
      </p:pic>
      <p:pic>
        <p:nvPicPr>
          <p:cNvPr id="16" name="Picture 2">
            <a:extLst>
              <a:ext uri="{FF2B5EF4-FFF2-40B4-BE49-F238E27FC236}">
                <a16:creationId xmlns:a16="http://schemas.microsoft.com/office/drawing/2014/main" id="{9DA8FDA3-833C-B033-1633-85CB05CD49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3188507" y="5544844"/>
            <a:ext cx="1201990" cy="29410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340182" y="1028700"/>
            <a:ext cx="15919118" cy="7925295"/>
            <a:chOff x="0" y="0"/>
            <a:chExt cx="14833291" cy="7384718"/>
          </a:xfrm>
        </p:grpSpPr>
        <p:sp>
          <p:nvSpPr>
            <p:cNvPr id="3" name="Freeform 3"/>
            <p:cNvSpPr/>
            <p:nvPr/>
          </p:nvSpPr>
          <p:spPr>
            <a:xfrm>
              <a:off x="0" y="-4073"/>
              <a:ext cx="14839682" cy="7391321"/>
            </a:xfrm>
            <a:custGeom>
              <a:avLst/>
              <a:gdLst/>
              <a:ahLst/>
              <a:cxnLst/>
              <a:rect l="l" t="t" r="r" b="b"/>
              <a:pathLst>
                <a:path w="14839682" h="7391321">
                  <a:moveTo>
                    <a:pt x="14211903" y="7336843"/>
                  </a:moveTo>
                  <a:cubicBezTo>
                    <a:pt x="14211903" y="7336843"/>
                    <a:pt x="13481028" y="7391321"/>
                    <a:pt x="11450531" y="7388700"/>
                  </a:cubicBezTo>
                  <a:cubicBezTo>
                    <a:pt x="5385327" y="7386537"/>
                    <a:pt x="1057074" y="7378713"/>
                    <a:pt x="1057074" y="7378713"/>
                  </a:cubicBezTo>
                  <a:cubicBezTo>
                    <a:pt x="812932" y="7369878"/>
                    <a:pt x="449110" y="7348648"/>
                    <a:pt x="282371" y="7290471"/>
                  </a:cubicBezTo>
                  <a:cubicBezTo>
                    <a:pt x="4469" y="7193507"/>
                    <a:pt x="0" y="7020228"/>
                    <a:pt x="0" y="5729322"/>
                  </a:cubicBezTo>
                  <a:lnTo>
                    <a:pt x="0" y="5729258"/>
                  </a:lnTo>
                  <a:cubicBezTo>
                    <a:pt x="8536" y="491230"/>
                    <a:pt x="0" y="345608"/>
                    <a:pt x="77597" y="223930"/>
                  </a:cubicBezTo>
                  <a:cubicBezTo>
                    <a:pt x="217372" y="4759"/>
                    <a:pt x="519255" y="4073"/>
                    <a:pt x="937909" y="4073"/>
                  </a:cubicBezTo>
                  <a:cubicBezTo>
                    <a:pt x="937909" y="4073"/>
                    <a:pt x="2840428" y="15681"/>
                    <a:pt x="9214086" y="7673"/>
                  </a:cubicBezTo>
                  <a:cubicBezTo>
                    <a:pt x="13262101" y="0"/>
                    <a:pt x="13978835" y="6979"/>
                    <a:pt x="13978835" y="6979"/>
                  </a:cubicBezTo>
                  <a:cubicBezTo>
                    <a:pt x="14347143" y="14458"/>
                    <a:pt x="14485403" y="42638"/>
                    <a:pt x="14683143" y="165219"/>
                  </a:cubicBezTo>
                  <a:cubicBezTo>
                    <a:pt x="14834160" y="258836"/>
                    <a:pt x="14839682" y="476157"/>
                    <a:pt x="14830541" y="5729258"/>
                  </a:cubicBezTo>
                  <a:lnTo>
                    <a:pt x="14830541" y="5729321"/>
                  </a:lnTo>
                  <a:cubicBezTo>
                    <a:pt x="14830540" y="7138194"/>
                    <a:pt x="14787756" y="7286781"/>
                    <a:pt x="14211903" y="7336843"/>
                  </a:cubicBezTo>
                  <a:close/>
                </a:path>
              </a:pathLst>
            </a:custGeom>
            <a:solidFill>
              <a:srgbClr val="BAE6FF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982050" y="2514637"/>
            <a:ext cx="9549906" cy="4493939"/>
            <a:chOff x="0" y="0"/>
            <a:chExt cx="3564724" cy="1677467"/>
          </a:xfrm>
        </p:grpSpPr>
        <p:sp>
          <p:nvSpPr>
            <p:cNvPr id="5" name="Freeform 5"/>
            <p:cNvSpPr/>
            <p:nvPr/>
          </p:nvSpPr>
          <p:spPr>
            <a:xfrm>
              <a:off x="0" y="-4073"/>
              <a:ext cx="3571115" cy="1684070"/>
            </a:xfrm>
            <a:custGeom>
              <a:avLst/>
              <a:gdLst/>
              <a:ahLst/>
              <a:cxnLst/>
              <a:rect l="l" t="t" r="r" b="b"/>
              <a:pathLst>
                <a:path w="3571115" h="1684070">
                  <a:moveTo>
                    <a:pt x="2943337" y="1629592"/>
                  </a:moveTo>
                  <a:cubicBezTo>
                    <a:pt x="2943337" y="1629592"/>
                    <a:pt x="2212462" y="1684070"/>
                    <a:pt x="1799209" y="1681449"/>
                  </a:cubicBezTo>
                  <a:cubicBezTo>
                    <a:pt x="1596302" y="1679286"/>
                    <a:pt x="1057074" y="1671461"/>
                    <a:pt x="1057074" y="1671461"/>
                  </a:cubicBezTo>
                  <a:cubicBezTo>
                    <a:pt x="812932" y="1662627"/>
                    <a:pt x="449110" y="1641397"/>
                    <a:pt x="282371" y="1583219"/>
                  </a:cubicBezTo>
                  <a:cubicBezTo>
                    <a:pt x="4469" y="1486256"/>
                    <a:pt x="0" y="1312977"/>
                    <a:pt x="0" y="1030120"/>
                  </a:cubicBezTo>
                  <a:lnTo>
                    <a:pt x="0" y="1030114"/>
                  </a:lnTo>
                  <a:cubicBezTo>
                    <a:pt x="8536" y="491230"/>
                    <a:pt x="0" y="345608"/>
                    <a:pt x="77597" y="223930"/>
                  </a:cubicBezTo>
                  <a:cubicBezTo>
                    <a:pt x="217372" y="4759"/>
                    <a:pt x="519255" y="4073"/>
                    <a:pt x="937909" y="4073"/>
                  </a:cubicBezTo>
                  <a:cubicBezTo>
                    <a:pt x="937909" y="4073"/>
                    <a:pt x="1511164" y="15681"/>
                    <a:pt x="1724390" y="7673"/>
                  </a:cubicBezTo>
                  <a:cubicBezTo>
                    <a:pt x="1993535" y="0"/>
                    <a:pt x="2710268" y="6979"/>
                    <a:pt x="2710268" y="6979"/>
                  </a:cubicBezTo>
                  <a:cubicBezTo>
                    <a:pt x="3078576" y="14458"/>
                    <a:pt x="3216835" y="42638"/>
                    <a:pt x="3414576" y="165219"/>
                  </a:cubicBezTo>
                  <a:cubicBezTo>
                    <a:pt x="3565592" y="258836"/>
                    <a:pt x="3571115" y="476157"/>
                    <a:pt x="3561974" y="1030114"/>
                  </a:cubicBezTo>
                  <a:lnTo>
                    <a:pt x="3561974" y="1030120"/>
                  </a:lnTo>
                  <a:cubicBezTo>
                    <a:pt x="3561973" y="1430942"/>
                    <a:pt x="3519189" y="1579530"/>
                    <a:pt x="2943337" y="1629592"/>
                  </a:cubicBezTo>
                  <a:close/>
                </a:path>
              </a:pathLst>
            </a:custGeom>
            <a:solidFill>
              <a:srgbClr val="FFF9ED"/>
            </a:solidFill>
          </p:spPr>
        </p:sp>
      </p:grpSp>
      <p:sp>
        <p:nvSpPr>
          <p:cNvPr id="10" name="TextBox 10"/>
          <p:cNvSpPr txBox="1"/>
          <p:nvPr/>
        </p:nvSpPr>
        <p:spPr>
          <a:xfrm>
            <a:off x="1632181" y="2837557"/>
            <a:ext cx="9899776" cy="3838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5124"/>
              </a:lnSpc>
            </a:pPr>
            <a:r>
              <a:rPr lang="en-US" sz="12603" dirty="0" err="1">
                <a:solidFill>
                  <a:srgbClr val="272626"/>
                </a:solidFill>
              </a:rPr>
              <a:t>eistedd</a:t>
            </a:r>
            <a:r>
              <a:rPr lang="en-US" sz="12603" dirty="0" err="1">
                <a:solidFill>
                  <a:srgbClr val="EF9936"/>
                </a:solidFill>
              </a:rPr>
              <a:t>a</a:t>
            </a:r>
            <a:endParaRPr lang="en-US" sz="12603" dirty="0">
              <a:solidFill>
                <a:srgbClr val="EF9936"/>
              </a:solidFill>
            </a:endParaRPr>
          </a:p>
          <a:p>
            <a:pPr marL="0" lvl="0" indent="0" algn="ctr">
              <a:lnSpc>
                <a:spcPts val="15124"/>
              </a:lnSpc>
              <a:spcBef>
                <a:spcPct val="0"/>
              </a:spcBef>
            </a:pPr>
            <a:r>
              <a:rPr lang="en-US" sz="12603" dirty="0" err="1">
                <a:solidFill>
                  <a:srgbClr val="272626"/>
                </a:solidFill>
              </a:rPr>
              <a:t>sef</a:t>
            </a:r>
            <a:r>
              <a:rPr lang="en-US" sz="12603" dirty="0" err="1">
                <a:solidFill>
                  <a:srgbClr val="EF9936"/>
                </a:solidFill>
              </a:rPr>
              <a:t>a</a:t>
            </a:r>
            <a:endParaRPr lang="en-US" sz="12603" dirty="0">
              <a:solidFill>
                <a:srgbClr val="EF9936"/>
              </a:solidFill>
            </a:endParaRP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1644725">
            <a:off x="15835300" y="5918196"/>
            <a:ext cx="1242155" cy="205740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399178">
            <a:off x="15494078" y="1818382"/>
            <a:ext cx="1242155" cy="2057400"/>
          </a:xfrm>
          <a:prstGeom prst="rect">
            <a:avLst/>
          </a:prstGeom>
        </p:spPr>
      </p:pic>
      <p:pic>
        <p:nvPicPr>
          <p:cNvPr id="13" name="Picture 13">
            <a:extLst>
              <a:ext uri="{FF2B5EF4-FFF2-40B4-BE49-F238E27FC236}">
                <a16:creationId xmlns:a16="http://schemas.microsoft.com/office/drawing/2014/main" id="{CC061BFE-4052-8AC0-9DE1-A8CCBC28A6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2950569" y="4895693"/>
            <a:ext cx="1610046" cy="3890571"/>
          </a:xfrm>
          <a:prstGeom prst="rect">
            <a:avLst/>
          </a:prstGeom>
        </p:spPr>
      </p:pic>
      <p:pic>
        <p:nvPicPr>
          <p:cNvPr id="14" name="Picture 20">
            <a:extLst>
              <a:ext uri="{FF2B5EF4-FFF2-40B4-BE49-F238E27FC236}">
                <a16:creationId xmlns:a16="http://schemas.microsoft.com/office/drawing/2014/main" id="{F9E218C4-C933-1EC0-3D33-9865AF397E0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2875174" y="1248072"/>
            <a:ext cx="1955797" cy="34477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3100274" y="6297228"/>
            <a:ext cx="860361" cy="2451806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6529606" y="2343072"/>
            <a:ext cx="2430332" cy="2098923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3578646" y="2478567"/>
            <a:ext cx="1890347" cy="1666942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3764180" y="2287740"/>
            <a:ext cx="1769678" cy="1915990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880365" y="2279463"/>
            <a:ext cx="2181130" cy="2085954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3357536" y="6019379"/>
            <a:ext cx="1373127" cy="2420575"/>
          </a:xfrm>
          <a:prstGeom prst="rect">
            <a:avLst/>
          </a:prstGeom>
        </p:spPr>
      </p:pic>
      <p:pic>
        <p:nvPicPr>
          <p:cNvPr id="24" name="Picture 24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>
          <a:xfrm>
            <a:off x="5968067" y="6278389"/>
            <a:ext cx="2430331" cy="1902554"/>
          </a:xfrm>
          <a:prstGeom prst="rect">
            <a:avLst/>
          </a:prstGeom>
        </p:spPr>
      </p:pic>
      <p:pic>
        <p:nvPicPr>
          <p:cNvPr id="25" name="Picture 25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>
            <a:fillRect/>
          </a:stretch>
        </p:blipFill>
        <p:spPr>
          <a:xfrm>
            <a:off x="261021" y="6297228"/>
            <a:ext cx="1972385" cy="1954454"/>
          </a:xfrm>
          <a:prstGeom prst="rect">
            <a:avLst/>
          </a:prstGeom>
        </p:spPr>
      </p:pic>
      <p:pic>
        <p:nvPicPr>
          <p:cNvPr id="26" name="Picture 2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8"/>
              </a:ext>
            </a:extLst>
          </a:blip>
          <a:srcRect/>
          <a:stretch>
            <a:fillRect/>
          </a:stretch>
        </p:blipFill>
        <p:spPr>
          <a:xfrm>
            <a:off x="10180372" y="2343072"/>
            <a:ext cx="1890347" cy="1939721"/>
          </a:xfrm>
          <a:prstGeom prst="rect">
            <a:avLst/>
          </a:prstGeom>
        </p:spPr>
      </p:pic>
      <p:pic>
        <p:nvPicPr>
          <p:cNvPr id="27" name="Picture 27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0"/>
              </a:ext>
            </a:extLst>
          </a:blip>
          <a:srcRect/>
          <a:stretch>
            <a:fillRect/>
          </a:stretch>
        </p:blipFill>
        <p:spPr>
          <a:xfrm>
            <a:off x="9480464" y="6200335"/>
            <a:ext cx="1410301" cy="2051347"/>
          </a:xfrm>
          <a:prstGeom prst="rect">
            <a:avLst/>
          </a:prstGeom>
        </p:spPr>
      </p:pic>
      <p:sp>
        <p:nvSpPr>
          <p:cNvPr id="28" name="TextBox 28"/>
          <p:cNvSpPr txBox="1"/>
          <p:nvPr/>
        </p:nvSpPr>
        <p:spPr>
          <a:xfrm>
            <a:off x="3764178" y="473196"/>
            <a:ext cx="10759640" cy="1085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400"/>
              </a:lnSpc>
              <a:spcBef>
                <a:spcPct val="0"/>
              </a:spcBef>
            </a:pPr>
            <a:r>
              <a:rPr lang="en-US" sz="7000" dirty="0" err="1">
                <a:solidFill>
                  <a:srgbClr val="272626"/>
                </a:solidFill>
                <a:latin typeface="Lazydog"/>
              </a:rPr>
              <a:t>Berfau</a:t>
            </a:r>
            <a:r>
              <a:rPr lang="en-US" sz="7000" dirty="0">
                <a:solidFill>
                  <a:srgbClr val="272626"/>
                </a:solidFill>
                <a:latin typeface="Lazydog"/>
              </a:rPr>
              <a:t> </a:t>
            </a:r>
            <a:r>
              <a:rPr lang="en-US" sz="7000" dirty="0" err="1">
                <a:solidFill>
                  <a:srgbClr val="272626"/>
                </a:solidFill>
                <a:latin typeface="Lazydog"/>
              </a:rPr>
              <a:t>bendigedig</a:t>
            </a:r>
            <a:r>
              <a:rPr lang="en-US" sz="7000" dirty="0">
                <a:solidFill>
                  <a:srgbClr val="272626"/>
                </a:solidFill>
                <a:latin typeface="Lazydog"/>
              </a:rPr>
              <a:t>!</a:t>
            </a:r>
          </a:p>
        </p:txBody>
      </p:sp>
      <p:sp>
        <p:nvSpPr>
          <p:cNvPr id="31" name="TextBox 31"/>
          <p:cNvSpPr txBox="1"/>
          <p:nvPr/>
        </p:nvSpPr>
        <p:spPr>
          <a:xfrm flipH="1">
            <a:off x="318232" y="4940580"/>
            <a:ext cx="3521620" cy="42261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194"/>
              </a:lnSpc>
            </a:pPr>
            <a:r>
              <a:rPr lang="en-US" sz="4000" dirty="0" err="1">
                <a:solidFill>
                  <a:srgbClr val="000000"/>
                </a:solidFill>
                <a:latin typeface="More Sugar Thin"/>
              </a:rPr>
              <a:t>rhedeg</a:t>
            </a:r>
            <a:endParaRPr lang="en-US" sz="4000" dirty="0">
              <a:solidFill>
                <a:srgbClr val="000000"/>
              </a:solidFill>
              <a:latin typeface="More Sugar Thin"/>
            </a:endParaRPr>
          </a:p>
        </p:txBody>
      </p:sp>
      <p:sp>
        <p:nvSpPr>
          <p:cNvPr id="32" name="TextBox 32"/>
          <p:cNvSpPr txBox="1"/>
          <p:nvPr/>
        </p:nvSpPr>
        <p:spPr>
          <a:xfrm>
            <a:off x="4207719" y="4940580"/>
            <a:ext cx="1373127" cy="42261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194"/>
              </a:lnSpc>
            </a:pPr>
            <a:r>
              <a:rPr lang="en-US" sz="4000" dirty="0" err="1">
                <a:solidFill>
                  <a:srgbClr val="000000"/>
                </a:solidFill>
                <a:latin typeface="More Sugar Thin"/>
              </a:rPr>
              <a:t>yfed</a:t>
            </a:r>
            <a:endParaRPr lang="en-US" sz="4000" dirty="0">
              <a:solidFill>
                <a:srgbClr val="000000"/>
              </a:solidFill>
              <a:latin typeface="More Sugar Thin"/>
            </a:endParaRPr>
          </a:p>
        </p:txBody>
      </p:sp>
      <p:sp>
        <p:nvSpPr>
          <p:cNvPr id="34" name="TextBox 34"/>
          <p:cNvSpPr txBox="1"/>
          <p:nvPr/>
        </p:nvSpPr>
        <p:spPr>
          <a:xfrm>
            <a:off x="333472" y="9063977"/>
            <a:ext cx="2020002" cy="42261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194"/>
              </a:lnSpc>
            </a:pPr>
            <a:r>
              <a:rPr lang="en-US" sz="4000" dirty="0" err="1">
                <a:solidFill>
                  <a:srgbClr val="000000"/>
                </a:solidFill>
                <a:latin typeface="More Sugar Thin"/>
              </a:rPr>
              <a:t>gwrando</a:t>
            </a:r>
            <a:endParaRPr lang="en-US" sz="4000" dirty="0">
              <a:solidFill>
                <a:srgbClr val="000000"/>
              </a:solidFill>
              <a:latin typeface="More Sugar Thin"/>
            </a:endParaRPr>
          </a:p>
        </p:txBody>
      </p:sp>
      <p:sp>
        <p:nvSpPr>
          <p:cNvPr id="35" name="TextBox 35"/>
          <p:cNvSpPr txBox="1"/>
          <p:nvPr/>
        </p:nvSpPr>
        <p:spPr>
          <a:xfrm>
            <a:off x="3191267" y="9080621"/>
            <a:ext cx="2020002" cy="42261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194"/>
              </a:lnSpc>
            </a:pPr>
            <a:r>
              <a:rPr lang="en-US" sz="4000" dirty="0" err="1">
                <a:solidFill>
                  <a:srgbClr val="000000"/>
                </a:solidFill>
                <a:latin typeface="More Sugar Thin"/>
              </a:rPr>
              <a:t>darllen</a:t>
            </a:r>
            <a:endParaRPr lang="en-US" sz="4000" dirty="0">
              <a:solidFill>
                <a:srgbClr val="000000"/>
              </a:solidFill>
              <a:latin typeface="More Sugar Thin"/>
            </a:endParaRPr>
          </a:p>
        </p:txBody>
      </p:sp>
      <p:sp>
        <p:nvSpPr>
          <p:cNvPr id="36" name="TextBox 36"/>
          <p:cNvSpPr txBox="1"/>
          <p:nvPr/>
        </p:nvSpPr>
        <p:spPr>
          <a:xfrm>
            <a:off x="6913239" y="4951865"/>
            <a:ext cx="2086798" cy="42261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194"/>
              </a:lnSpc>
            </a:pPr>
            <a:r>
              <a:rPr lang="en-US" sz="4000" dirty="0" err="1">
                <a:solidFill>
                  <a:srgbClr val="000000"/>
                </a:solidFill>
                <a:latin typeface="More Sugar Thin"/>
              </a:rPr>
              <a:t>cerdded</a:t>
            </a:r>
            <a:endParaRPr lang="en-US" sz="4000" dirty="0">
              <a:solidFill>
                <a:srgbClr val="000000"/>
              </a:solidFill>
              <a:latin typeface="More Sugar Thin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6631223" y="9080621"/>
            <a:ext cx="1550637" cy="42261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194"/>
              </a:lnSpc>
            </a:pPr>
            <a:r>
              <a:rPr lang="en-US" sz="4000" dirty="0" err="1">
                <a:solidFill>
                  <a:srgbClr val="000000"/>
                </a:solidFill>
                <a:latin typeface="More Sugar Thin"/>
              </a:rPr>
              <a:t>siarad</a:t>
            </a:r>
            <a:endParaRPr lang="en-US" sz="4000" dirty="0">
              <a:solidFill>
                <a:srgbClr val="000000"/>
              </a:solidFill>
              <a:latin typeface="More Sugar Thin"/>
            </a:endParaRPr>
          </a:p>
        </p:txBody>
      </p:sp>
      <p:sp>
        <p:nvSpPr>
          <p:cNvPr id="38" name="TextBox 38"/>
          <p:cNvSpPr txBox="1"/>
          <p:nvPr/>
        </p:nvSpPr>
        <p:spPr>
          <a:xfrm>
            <a:off x="9514877" y="9080621"/>
            <a:ext cx="1811748" cy="42261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194"/>
              </a:lnSpc>
            </a:pPr>
            <a:r>
              <a:rPr lang="en-US" sz="4000" dirty="0" err="1">
                <a:solidFill>
                  <a:srgbClr val="000000"/>
                </a:solidFill>
                <a:latin typeface="More Sugar Thin"/>
              </a:rPr>
              <a:t>eistedd</a:t>
            </a:r>
            <a:endParaRPr lang="en-US" sz="4000" dirty="0">
              <a:solidFill>
                <a:srgbClr val="000000"/>
              </a:solidFill>
              <a:latin typeface="More Sugar Thin"/>
            </a:endParaRPr>
          </a:p>
        </p:txBody>
      </p:sp>
      <p:sp>
        <p:nvSpPr>
          <p:cNvPr id="39" name="TextBox 39"/>
          <p:cNvSpPr txBox="1"/>
          <p:nvPr/>
        </p:nvSpPr>
        <p:spPr>
          <a:xfrm>
            <a:off x="13960635" y="4911094"/>
            <a:ext cx="1753622" cy="42261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194"/>
              </a:lnSpc>
            </a:pPr>
            <a:r>
              <a:rPr lang="en-US" sz="4000" dirty="0" err="1">
                <a:solidFill>
                  <a:srgbClr val="000000"/>
                </a:solidFill>
                <a:latin typeface="More Sugar Thin"/>
              </a:rPr>
              <a:t>bwyta</a:t>
            </a:r>
            <a:endParaRPr lang="en-US" sz="4000" dirty="0">
              <a:solidFill>
                <a:srgbClr val="000000"/>
              </a:solidFill>
              <a:latin typeface="More Sugar Thin"/>
            </a:endParaRPr>
          </a:p>
        </p:txBody>
      </p:sp>
      <p:sp>
        <p:nvSpPr>
          <p:cNvPr id="40" name="TextBox 40"/>
          <p:cNvSpPr txBox="1"/>
          <p:nvPr/>
        </p:nvSpPr>
        <p:spPr>
          <a:xfrm>
            <a:off x="12973319" y="9063977"/>
            <a:ext cx="1417846" cy="42261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194"/>
              </a:lnSpc>
            </a:pPr>
            <a:r>
              <a:rPr lang="en-US" sz="4000" dirty="0" err="1">
                <a:solidFill>
                  <a:srgbClr val="000000"/>
                </a:solidFill>
                <a:latin typeface="More Sugar Thin"/>
              </a:rPr>
              <a:t>sefyll</a:t>
            </a:r>
            <a:endParaRPr lang="en-US" sz="4000" dirty="0">
              <a:solidFill>
                <a:srgbClr val="000000"/>
              </a:solidFill>
              <a:latin typeface="More Sugar Thin"/>
            </a:endParaRPr>
          </a:p>
        </p:txBody>
      </p:sp>
      <p:sp>
        <p:nvSpPr>
          <p:cNvPr id="43" name="TextBox 43"/>
          <p:cNvSpPr txBox="1"/>
          <p:nvPr/>
        </p:nvSpPr>
        <p:spPr>
          <a:xfrm>
            <a:off x="10425636" y="4940580"/>
            <a:ext cx="2297051" cy="42261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194"/>
              </a:lnSpc>
            </a:pPr>
            <a:r>
              <a:rPr lang="en-US" sz="4000" dirty="0" err="1">
                <a:solidFill>
                  <a:srgbClr val="000000"/>
                </a:solidFill>
                <a:latin typeface="More Sugar Thin"/>
              </a:rPr>
              <a:t>ysgrifennu</a:t>
            </a:r>
            <a:endParaRPr lang="en-US" sz="4000" dirty="0">
              <a:solidFill>
                <a:srgbClr val="000000"/>
              </a:solidFill>
              <a:latin typeface="More Sugar Thin"/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DC23545B-78D9-696D-F769-294F8C5AD6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68993" y="6258835"/>
            <a:ext cx="2292380" cy="2207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40">
            <a:extLst>
              <a:ext uri="{FF2B5EF4-FFF2-40B4-BE49-F238E27FC236}">
                <a16:creationId xmlns:a16="http://schemas.microsoft.com/office/drawing/2014/main" id="{61330D00-1808-ED1A-7E14-052EC7E7A43A}"/>
              </a:ext>
            </a:extLst>
          </p:cNvPr>
          <p:cNvSpPr txBox="1"/>
          <p:nvPr/>
        </p:nvSpPr>
        <p:spPr>
          <a:xfrm>
            <a:off x="15905519" y="8968897"/>
            <a:ext cx="1417846" cy="42261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194"/>
              </a:lnSpc>
            </a:pPr>
            <a:r>
              <a:rPr lang="en-US" sz="4000" dirty="0" err="1">
                <a:solidFill>
                  <a:srgbClr val="000000"/>
                </a:solidFill>
                <a:latin typeface="More Sugar Thin"/>
              </a:rPr>
              <a:t>gyrru</a:t>
            </a:r>
            <a:endParaRPr lang="en-US" sz="4000" dirty="0">
              <a:solidFill>
                <a:srgbClr val="000000"/>
              </a:solidFill>
              <a:latin typeface="More Sugar Thi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75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75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75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7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7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75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75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75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75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" dur="75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75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" dur="75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0" dur="75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75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75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6" dur="75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75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75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2" dur="75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75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4" dur="75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8" dur="7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9" dur="7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0" dur="75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4" dur="75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5" dur="75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6" dur="75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0" dur="75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1" dur="75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2" dur="750" fill="hold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6" dur="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7" dur="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8" dur="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195027DD-53A0-FB0E-6008-C8C5BEB3CE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5400000">
            <a:off x="4539273" y="-1603356"/>
            <a:ext cx="9209457" cy="134937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18F4399-8C1E-7692-339A-D3B55EC81569}"/>
              </a:ext>
            </a:extLst>
          </p:cNvPr>
          <p:cNvSpPr txBox="1"/>
          <p:nvPr/>
        </p:nvSpPr>
        <p:spPr>
          <a:xfrm>
            <a:off x="3955614" y="4391915"/>
            <a:ext cx="10376772" cy="15031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1371600">
              <a:lnSpc>
                <a:spcPts val="12159"/>
              </a:lnSpc>
              <a:spcBef>
                <a:spcPct val="0"/>
              </a:spcBef>
            </a:pPr>
            <a:r>
              <a:rPr lang="en-US" sz="9000" spc="-719" dirty="0" err="1">
                <a:solidFill>
                  <a:prstClr val="black"/>
                </a:solidFill>
                <a:latin typeface="DM Sans"/>
              </a:rPr>
              <a:t>Rheolau</a:t>
            </a:r>
            <a:endParaRPr lang="en-US" sz="9000" spc="-719" dirty="0">
              <a:solidFill>
                <a:prstClr val="black"/>
              </a:solidFill>
              <a:latin typeface="DM Sans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19200" y="876300"/>
            <a:ext cx="16169127" cy="7910311"/>
            <a:chOff x="411405" y="-1270"/>
            <a:chExt cx="3677954" cy="1799340"/>
          </a:xfrm>
        </p:grpSpPr>
        <p:sp>
          <p:nvSpPr>
            <p:cNvPr id="3" name="Freeform 3"/>
            <p:cNvSpPr/>
            <p:nvPr/>
          </p:nvSpPr>
          <p:spPr>
            <a:xfrm>
              <a:off x="411405" y="-1270"/>
              <a:ext cx="3677954" cy="1799340"/>
            </a:xfrm>
            <a:custGeom>
              <a:avLst/>
              <a:gdLst/>
              <a:ahLst/>
              <a:cxnLst/>
              <a:rect l="l" t="t" r="r" b="b"/>
              <a:pathLst>
                <a:path w="4089359" h="2138896">
                  <a:moveTo>
                    <a:pt x="4077929" y="27940"/>
                  </a:moveTo>
                  <a:cubicBezTo>
                    <a:pt x="4069040" y="24130"/>
                    <a:pt x="4060149" y="21590"/>
                    <a:pt x="4051260" y="21590"/>
                  </a:cubicBezTo>
                  <a:cubicBezTo>
                    <a:pt x="4024590" y="20320"/>
                    <a:pt x="3964194" y="20320"/>
                    <a:pt x="3897239" y="17780"/>
                  </a:cubicBezTo>
                  <a:cubicBezTo>
                    <a:pt x="3744199" y="12700"/>
                    <a:pt x="3594346" y="6350"/>
                    <a:pt x="3441305" y="3810"/>
                  </a:cubicBezTo>
                  <a:cubicBezTo>
                    <a:pt x="3316960" y="1270"/>
                    <a:pt x="3195803" y="3810"/>
                    <a:pt x="3071457" y="2540"/>
                  </a:cubicBezTo>
                  <a:cubicBezTo>
                    <a:pt x="3017255" y="2540"/>
                    <a:pt x="2963053" y="0"/>
                    <a:pt x="2908851" y="2540"/>
                  </a:cubicBezTo>
                  <a:cubicBezTo>
                    <a:pt x="2778129" y="10160"/>
                    <a:pt x="2647407" y="11430"/>
                    <a:pt x="2513496" y="8890"/>
                  </a:cubicBezTo>
                  <a:cubicBezTo>
                    <a:pt x="2446541" y="7620"/>
                    <a:pt x="2379586" y="7620"/>
                    <a:pt x="2312630" y="7620"/>
                  </a:cubicBezTo>
                  <a:cubicBezTo>
                    <a:pt x="2191473" y="7620"/>
                    <a:pt x="2070316" y="7620"/>
                    <a:pt x="1949158" y="6350"/>
                  </a:cubicBezTo>
                  <a:cubicBezTo>
                    <a:pt x="1821624" y="5080"/>
                    <a:pt x="565415" y="2540"/>
                    <a:pt x="441070" y="1270"/>
                  </a:cubicBezTo>
                  <a:cubicBezTo>
                    <a:pt x="339043" y="0"/>
                    <a:pt x="240204" y="1270"/>
                    <a:pt x="138177" y="1270"/>
                  </a:cubicBezTo>
                  <a:cubicBezTo>
                    <a:pt x="68033" y="1270"/>
                    <a:pt x="33020" y="3810"/>
                    <a:pt x="5080" y="5080"/>
                  </a:cubicBezTo>
                  <a:cubicBezTo>
                    <a:pt x="3810" y="5080"/>
                    <a:pt x="2540" y="7620"/>
                    <a:pt x="0" y="8890"/>
                  </a:cubicBezTo>
                  <a:cubicBezTo>
                    <a:pt x="1270" y="21590"/>
                    <a:pt x="3810" y="34290"/>
                    <a:pt x="5080" y="46990"/>
                  </a:cubicBezTo>
                  <a:cubicBezTo>
                    <a:pt x="15240" y="132354"/>
                    <a:pt x="16510" y="224492"/>
                    <a:pt x="17780" y="315014"/>
                  </a:cubicBezTo>
                  <a:cubicBezTo>
                    <a:pt x="19050" y="407153"/>
                    <a:pt x="17780" y="499291"/>
                    <a:pt x="16510" y="593046"/>
                  </a:cubicBezTo>
                  <a:cubicBezTo>
                    <a:pt x="15240" y="688417"/>
                    <a:pt x="2540" y="1689008"/>
                    <a:pt x="2540" y="1784380"/>
                  </a:cubicBezTo>
                  <a:cubicBezTo>
                    <a:pt x="2540" y="1878134"/>
                    <a:pt x="1270" y="1971889"/>
                    <a:pt x="0" y="2065644"/>
                  </a:cubicBezTo>
                  <a:cubicBezTo>
                    <a:pt x="0" y="2084286"/>
                    <a:pt x="3810" y="2094446"/>
                    <a:pt x="15240" y="2099526"/>
                  </a:cubicBezTo>
                  <a:cubicBezTo>
                    <a:pt x="22860" y="2103336"/>
                    <a:pt x="31750" y="2105876"/>
                    <a:pt x="40640" y="2107146"/>
                  </a:cubicBezTo>
                  <a:cubicBezTo>
                    <a:pt x="134988" y="2112226"/>
                    <a:pt x="256145" y="2116036"/>
                    <a:pt x="377303" y="2121116"/>
                  </a:cubicBezTo>
                  <a:cubicBezTo>
                    <a:pt x="444258" y="2123656"/>
                    <a:pt x="511213" y="2128736"/>
                    <a:pt x="578168" y="2130006"/>
                  </a:cubicBezTo>
                  <a:cubicBezTo>
                    <a:pt x="689761" y="2132546"/>
                    <a:pt x="1933217" y="2133816"/>
                    <a:pt x="2044809" y="2135086"/>
                  </a:cubicBezTo>
                  <a:cubicBezTo>
                    <a:pt x="2060751" y="2135086"/>
                    <a:pt x="2076692" y="2135086"/>
                    <a:pt x="2092634" y="2135086"/>
                  </a:cubicBezTo>
                  <a:cubicBezTo>
                    <a:pt x="2169154" y="2135086"/>
                    <a:pt x="2248863" y="2133816"/>
                    <a:pt x="2325383" y="2133816"/>
                  </a:cubicBezTo>
                  <a:cubicBezTo>
                    <a:pt x="2414657" y="2133816"/>
                    <a:pt x="2500743" y="2135086"/>
                    <a:pt x="2590016" y="2135086"/>
                  </a:cubicBezTo>
                  <a:cubicBezTo>
                    <a:pt x="2720739" y="2135086"/>
                    <a:pt x="2854649" y="2135086"/>
                    <a:pt x="2985372" y="2135086"/>
                  </a:cubicBezTo>
                  <a:cubicBezTo>
                    <a:pt x="3106529" y="2135086"/>
                    <a:pt x="3227686" y="2136356"/>
                    <a:pt x="3348843" y="2137626"/>
                  </a:cubicBezTo>
                  <a:cubicBezTo>
                    <a:pt x="3403045" y="2137626"/>
                    <a:pt x="3460435" y="2138896"/>
                    <a:pt x="3514637" y="2138896"/>
                  </a:cubicBezTo>
                  <a:cubicBezTo>
                    <a:pt x="3689996" y="2137626"/>
                    <a:pt x="3862167" y="2131276"/>
                    <a:pt x="4028399" y="2131276"/>
                  </a:cubicBezTo>
                  <a:cubicBezTo>
                    <a:pt x="4032209" y="2131276"/>
                    <a:pt x="4037290" y="2128736"/>
                    <a:pt x="4041099" y="2126196"/>
                  </a:cubicBezTo>
                  <a:cubicBezTo>
                    <a:pt x="4046179" y="2122386"/>
                    <a:pt x="4048720" y="2116036"/>
                    <a:pt x="4051259" y="2113496"/>
                  </a:cubicBezTo>
                  <a:cubicBezTo>
                    <a:pt x="4052529" y="2054329"/>
                    <a:pt x="4053799" y="1986437"/>
                    <a:pt x="4055070" y="1918546"/>
                  </a:cubicBezTo>
                  <a:cubicBezTo>
                    <a:pt x="4056340" y="1813476"/>
                    <a:pt x="4066499" y="804803"/>
                    <a:pt x="4067770" y="699733"/>
                  </a:cubicBezTo>
                  <a:cubicBezTo>
                    <a:pt x="4067770" y="636691"/>
                    <a:pt x="4069040" y="573648"/>
                    <a:pt x="4070309" y="510606"/>
                  </a:cubicBezTo>
                  <a:cubicBezTo>
                    <a:pt x="4071579" y="442715"/>
                    <a:pt x="4072849" y="374824"/>
                    <a:pt x="4075390" y="306932"/>
                  </a:cubicBezTo>
                  <a:cubicBezTo>
                    <a:pt x="4076659" y="266520"/>
                    <a:pt x="4076659" y="224492"/>
                    <a:pt x="4081740" y="184081"/>
                  </a:cubicBezTo>
                  <a:cubicBezTo>
                    <a:pt x="4086820" y="135587"/>
                    <a:pt x="4089359" y="88709"/>
                    <a:pt x="4088090" y="44450"/>
                  </a:cubicBezTo>
                  <a:cubicBezTo>
                    <a:pt x="4088090" y="38100"/>
                    <a:pt x="4084279" y="30480"/>
                    <a:pt x="4077929" y="27940"/>
                  </a:cubicBezTo>
                  <a:close/>
                </a:path>
              </a:pathLst>
            </a:custGeom>
            <a:solidFill>
              <a:srgbClr val="FFF9ED"/>
            </a:solidFill>
          </p:spPr>
        </p:sp>
      </p:grpSp>
      <p:sp>
        <p:nvSpPr>
          <p:cNvPr id="5" name="TextBox 5"/>
          <p:cNvSpPr txBox="1"/>
          <p:nvPr/>
        </p:nvSpPr>
        <p:spPr>
          <a:xfrm>
            <a:off x="1028700" y="2218742"/>
            <a:ext cx="16169125" cy="11803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9454"/>
              </a:lnSpc>
              <a:spcBef>
                <a:spcPct val="0"/>
              </a:spcBef>
            </a:pPr>
            <a:r>
              <a:rPr lang="en-US" sz="7878" dirty="0">
                <a:solidFill>
                  <a:srgbClr val="272626"/>
                </a:solidFill>
                <a:latin typeface="+mj-lt"/>
              </a:rPr>
              <a:t>Mae </a:t>
            </a:r>
            <a:r>
              <a:rPr lang="en-US" sz="7878" dirty="0" err="1">
                <a:solidFill>
                  <a:srgbClr val="272626"/>
                </a:solidFill>
                <a:latin typeface="+mj-lt"/>
              </a:rPr>
              <a:t>rhai</a:t>
            </a:r>
            <a:r>
              <a:rPr lang="en-US" sz="7878" dirty="0">
                <a:solidFill>
                  <a:srgbClr val="272626"/>
                </a:solidFill>
                <a:latin typeface="+mj-lt"/>
              </a:rPr>
              <a:t> </a:t>
            </a:r>
            <a:r>
              <a:rPr lang="en-US" sz="7878" dirty="0" err="1">
                <a:solidFill>
                  <a:srgbClr val="272626"/>
                </a:solidFill>
                <a:latin typeface="+mj-lt"/>
              </a:rPr>
              <a:t>berfau'n</a:t>
            </a:r>
            <a:r>
              <a:rPr lang="en-US" sz="7878" dirty="0">
                <a:solidFill>
                  <a:srgbClr val="272626"/>
                </a:solidFill>
                <a:latin typeface="+mj-lt"/>
              </a:rPr>
              <a:t> </a:t>
            </a:r>
            <a:r>
              <a:rPr lang="en-US" sz="7878" dirty="0" err="1">
                <a:solidFill>
                  <a:srgbClr val="272626"/>
                </a:solidFill>
                <a:latin typeface="+mj-lt"/>
              </a:rPr>
              <a:t>aros</a:t>
            </a:r>
            <a:r>
              <a:rPr lang="en-US" sz="7878" dirty="0">
                <a:solidFill>
                  <a:srgbClr val="272626"/>
                </a:solidFill>
                <a:latin typeface="+mj-lt"/>
              </a:rPr>
              <a:t> </a:t>
            </a:r>
            <a:r>
              <a:rPr lang="en-US" sz="7878" u="sng" dirty="0" err="1">
                <a:solidFill>
                  <a:srgbClr val="272626"/>
                </a:solidFill>
                <a:latin typeface="+mj-lt"/>
              </a:rPr>
              <a:t>yr</a:t>
            </a:r>
            <a:r>
              <a:rPr lang="en-US" sz="7878" u="sng" dirty="0">
                <a:solidFill>
                  <a:srgbClr val="272626"/>
                </a:solidFill>
                <a:latin typeface="+mj-lt"/>
              </a:rPr>
              <a:t> un </a:t>
            </a:r>
            <a:r>
              <a:rPr lang="en-US" sz="7878" u="sng" dirty="0" err="1">
                <a:solidFill>
                  <a:srgbClr val="272626"/>
                </a:solidFill>
                <a:latin typeface="+mj-lt"/>
              </a:rPr>
              <a:t>peth</a:t>
            </a:r>
            <a:r>
              <a:rPr lang="en-US" sz="7878" dirty="0">
                <a:solidFill>
                  <a:srgbClr val="272626"/>
                </a:solidFill>
                <a:latin typeface="+mj-lt"/>
              </a:rPr>
              <a:t>: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5943600" y="5143500"/>
            <a:ext cx="5900227" cy="9671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6977"/>
              </a:lnSpc>
              <a:spcBef>
                <a:spcPct val="0"/>
              </a:spcBef>
            </a:pPr>
            <a:r>
              <a:rPr lang="en-US" sz="8000" dirty="0" err="1">
                <a:solidFill>
                  <a:srgbClr val="272626"/>
                </a:solidFill>
              </a:rPr>
              <a:t>Rheol</a:t>
            </a:r>
            <a:r>
              <a:rPr lang="en-US" sz="8000" dirty="0">
                <a:solidFill>
                  <a:srgbClr val="272626"/>
                </a:solidFill>
              </a:rPr>
              <a:t> 1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95398" y="540644"/>
            <a:ext cx="15316272" cy="9205712"/>
            <a:chOff x="258741" y="23082"/>
            <a:chExt cx="3483957" cy="2094002"/>
          </a:xfrm>
        </p:grpSpPr>
        <p:sp>
          <p:nvSpPr>
            <p:cNvPr id="3" name="Freeform 3"/>
            <p:cNvSpPr/>
            <p:nvPr/>
          </p:nvSpPr>
          <p:spPr>
            <a:xfrm>
              <a:off x="258741" y="23082"/>
              <a:ext cx="3483957" cy="2094002"/>
            </a:xfrm>
            <a:custGeom>
              <a:avLst/>
              <a:gdLst/>
              <a:ahLst/>
              <a:cxnLst/>
              <a:rect l="l" t="t" r="r" b="b"/>
              <a:pathLst>
                <a:path w="4089359" h="2138896">
                  <a:moveTo>
                    <a:pt x="4077929" y="27940"/>
                  </a:moveTo>
                  <a:cubicBezTo>
                    <a:pt x="4069040" y="24130"/>
                    <a:pt x="4060149" y="21590"/>
                    <a:pt x="4051260" y="21590"/>
                  </a:cubicBezTo>
                  <a:cubicBezTo>
                    <a:pt x="4024590" y="20320"/>
                    <a:pt x="3964194" y="20320"/>
                    <a:pt x="3897239" y="17780"/>
                  </a:cubicBezTo>
                  <a:cubicBezTo>
                    <a:pt x="3744199" y="12700"/>
                    <a:pt x="3594346" y="6350"/>
                    <a:pt x="3441305" y="3810"/>
                  </a:cubicBezTo>
                  <a:cubicBezTo>
                    <a:pt x="3316960" y="1270"/>
                    <a:pt x="3195803" y="3810"/>
                    <a:pt x="3071457" y="2540"/>
                  </a:cubicBezTo>
                  <a:cubicBezTo>
                    <a:pt x="3017255" y="2540"/>
                    <a:pt x="2963053" y="0"/>
                    <a:pt x="2908851" y="2540"/>
                  </a:cubicBezTo>
                  <a:cubicBezTo>
                    <a:pt x="2778129" y="10160"/>
                    <a:pt x="2647407" y="11430"/>
                    <a:pt x="2513496" y="8890"/>
                  </a:cubicBezTo>
                  <a:cubicBezTo>
                    <a:pt x="2446541" y="7620"/>
                    <a:pt x="2379586" y="7620"/>
                    <a:pt x="2312630" y="7620"/>
                  </a:cubicBezTo>
                  <a:cubicBezTo>
                    <a:pt x="2191473" y="7620"/>
                    <a:pt x="2070316" y="7620"/>
                    <a:pt x="1949158" y="6350"/>
                  </a:cubicBezTo>
                  <a:cubicBezTo>
                    <a:pt x="1821624" y="5080"/>
                    <a:pt x="565415" y="2540"/>
                    <a:pt x="441070" y="1270"/>
                  </a:cubicBezTo>
                  <a:cubicBezTo>
                    <a:pt x="339043" y="0"/>
                    <a:pt x="240204" y="1270"/>
                    <a:pt x="138177" y="1270"/>
                  </a:cubicBezTo>
                  <a:cubicBezTo>
                    <a:pt x="68033" y="1270"/>
                    <a:pt x="33020" y="3810"/>
                    <a:pt x="5080" y="5080"/>
                  </a:cubicBezTo>
                  <a:cubicBezTo>
                    <a:pt x="3810" y="5080"/>
                    <a:pt x="2540" y="7620"/>
                    <a:pt x="0" y="8890"/>
                  </a:cubicBezTo>
                  <a:cubicBezTo>
                    <a:pt x="1270" y="21590"/>
                    <a:pt x="3810" y="34290"/>
                    <a:pt x="5080" y="46990"/>
                  </a:cubicBezTo>
                  <a:cubicBezTo>
                    <a:pt x="15240" y="132354"/>
                    <a:pt x="16510" y="224492"/>
                    <a:pt x="17780" y="315014"/>
                  </a:cubicBezTo>
                  <a:cubicBezTo>
                    <a:pt x="19050" y="407153"/>
                    <a:pt x="17780" y="499291"/>
                    <a:pt x="16510" y="593046"/>
                  </a:cubicBezTo>
                  <a:cubicBezTo>
                    <a:pt x="15240" y="688417"/>
                    <a:pt x="2540" y="1689008"/>
                    <a:pt x="2540" y="1784380"/>
                  </a:cubicBezTo>
                  <a:cubicBezTo>
                    <a:pt x="2540" y="1878134"/>
                    <a:pt x="1270" y="1971889"/>
                    <a:pt x="0" y="2065644"/>
                  </a:cubicBezTo>
                  <a:cubicBezTo>
                    <a:pt x="0" y="2084286"/>
                    <a:pt x="3810" y="2094446"/>
                    <a:pt x="15240" y="2099526"/>
                  </a:cubicBezTo>
                  <a:cubicBezTo>
                    <a:pt x="22860" y="2103336"/>
                    <a:pt x="31750" y="2105876"/>
                    <a:pt x="40640" y="2107146"/>
                  </a:cubicBezTo>
                  <a:cubicBezTo>
                    <a:pt x="134988" y="2112226"/>
                    <a:pt x="256145" y="2116036"/>
                    <a:pt x="377303" y="2121116"/>
                  </a:cubicBezTo>
                  <a:cubicBezTo>
                    <a:pt x="444258" y="2123656"/>
                    <a:pt x="511213" y="2128736"/>
                    <a:pt x="578168" y="2130006"/>
                  </a:cubicBezTo>
                  <a:cubicBezTo>
                    <a:pt x="689761" y="2132546"/>
                    <a:pt x="1933217" y="2133816"/>
                    <a:pt x="2044809" y="2135086"/>
                  </a:cubicBezTo>
                  <a:cubicBezTo>
                    <a:pt x="2060751" y="2135086"/>
                    <a:pt x="2076692" y="2135086"/>
                    <a:pt x="2092634" y="2135086"/>
                  </a:cubicBezTo>
                  <a:cubicBezTo>
                    <a:pt x="2169154" y="2135086"/>
                    <a:pt x="2248863" y="2133816"/>
                    <a:pt x="2325383" y="2133816"/>
                  </a:cubicBezTo>
                  <a:cubicBezTo>
                    <a:pt x="2414657" y="2133816"/>
                    <a:pt x="2500743" y="2135086"/>
                    <a:pt x="2590016" y="2135086"/>
                  </a:cubicBezTo>
                  <a:cubicBezTo>
                    <a:pt x="2720739" y="2135086"/>
                    <a:pt x="2854649" y="2135086"/>
                    <a:pt x="2985372" y="2135086"/>
                  </a:cubicBezTo>
                  <a:cubicBezTo>
                    <a:pt x="3106529" y="2135086"/>
                    <a:pt x="3227686" y="2136356"/>
                    <a:pt x="3348843" y="2137626"/>
                  </a:cubicBezTo>
                  <a:cubicBezTo>
                    <a:pt x="3403045" y="2137626"/>
                    <a:pt x="3460435" y="2138896"/>
                    <a:pt x="3514637" y="2138896"/>
                  </a:cubicBezTo>
                  <a:cubicBezTo>
                    <a:pt x="3689996" y="2137626"/>
                    <a:pt x="3862167" y="2131276"/>
                    <a:pt x="4028399" y="2131276"/>
                  </a:cubicBezTo>
                  <a:cubicBezTo>
                    <a:pt x="4032209" y="2131276"/>
                    <a:pt x="4037290" y="2128736"/>
                    <a:pt x="4041099" y="2126196"/>
                  </a:cubicBezTo>
                  <a:cubicBezTo>
                    <a:pt x="4046179" y="2122386"/>
                    <a:pt x="4048720" y="2116036"/>
                    <a:pt x="4051259" y="2113496"/>
                  </a:cubicBezTo>
                  <a:cubicBezTo>
                    <a:pt x="4052529" y="2054329"/>
                    <a:pt x="4053799" y="1986437"/>
                    <a:pt x="4055070" y="1918546"/>
                  </a:cubicBezTo>
                  <a:cubicBezTo>
                    <a:pt x="4056340" y="1813476"/>
                    <a:pt x="4066499" y="804803"/>
                    <a:pt x="4067770" y="699733"/>
                  </a:cubicBezTo>
                  <a:cubicBezTo>
                    <a:pt x="4067770" y="636691"/>
                    <a:pt x="4069040" y="573648"/>
                    <a:pt x="4070309" y="510606"/>
                  </a:cubicBezTo>
                  <a:cubicBezTo>
                    <a:pt x="4071579" y="442715"/>
                    <a:pt x="4072849" y="374824"/>
                    <a:pt x="4075390" y="306932"/>
                  </a:cubicBezTo>
                  <a:cubicBezTo>
                    <a:pt x="4076659" y="266520"/>
                    <a:pt x="4076659" y="224492"/>
                    <a:pt x="4081740" y="184081"/>
                  </a:cubicBezTo>
                  <a:cubicBezTo>
                    <a:pt x="4086820" y="135587"/>
                    <a:pt x="4089359" y="88709"/>
                    <a:pt x="4088090" y="44450"/>
                  </a:cubicBezTo>
                  <a:cubicBezTo>
                    <a:pt x="4088090" y="38100"/>
                    <a:pt x="4084279" y="30480"/>
                    <a:pt x="4077929" y="27940"/>
                  </a:cubicBezTo>
                  <a:close/>
                </a:path>
              </a:pathLst>
            </a:custGeom>
            <a:solidFill>
              <a:srgbClr val="FFF9ED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727700" y="3297270"/>
            <a:ext cx="1894537" cy="2755690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6248336" y="1028700"/>
            <a:ext cx="5072413" cy="17234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3713"/>
              </a:lnSpc>
              <a:spcBef>
                <a:spcPct val="0"/>
              </a:spcBef>
            </a:pPr>
            <a:r>
              <a:rPr lang="en-US" sz="11427">
                <a:solidFill>
                  <a:srgbClr val="272626"/>
                </a:solidFill>
                <a:latin typeface="More Sugar Thin"/>
              </a:rPr>
              <a:t>eistedd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467656" y="6561981"/>
            <a:ext cx="9352688" cy="23177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8473"/>
              </a:lnSpc>
              <a:spcBef>
                <a:spcPct val="0"/>
              </a:spcBef>
            </a:pPr>
            <a:r>
              <a:rPr lang="en-US" sz="15394" dirty="0" err="1">
                <a:solidFill>
                  <a:srgbClr val="272626"/>
                </a:solidFill>
                <a:latin typeface="More Sugar Thin"/>
              </a:rPr>
              <a:t>eistedd</a:t>
            </a:r>
            <a:r>
              <a:rPr lang="en-US" sz="15394" dirty="0" err="1">
                <a:solidFill>
                  <a:srgbClr val="EF9936"/>
                </a:solidFill>
                <a:latin typeface="More Sugar Thin"/>
              </a:rPr>
              <a:t>wch</a:t>
            </a:r>
            <a:endParaRPr lang="en-US" sz="15394" dirty="0">
              <a:solidFill>
                <a:srgbClr val="EF9936"/>
              </a:solidFill>
              <a:latin typeface="More Sugar Thi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905001" y="426342"/>
            <a:ext cx="14859068" cy="9434312"/>
            <a:chOff x="397406" y="-2918"/>
            <a:chExt cx="3379958" cy="2146001"/>
          </a:xfrm>
        </p:grpSpPr>
        <p:sp>
          <p:nvSpPr>
            <p:cNvPr id="3" name="Freeform 3"/>
            <p:cNvSpPr/>
            <p:nvPr/>
          </p:nvSpPr>
          <p:spPr>
            <a:xfrm>
              <a:off x="397406" y="-2918"/>
              <a:ext cx="3379958" cy="2146001"/>
            </a:xfrm>
            <a:custGeom>
              <a:avLst/>
              <a:gdLst/>
              <a:ahLst/>
              <a:cxnLst/>
              <a:rect l="l" t="t" r="r" b="b"/>
              <a:pathLst>
                <a:path w="4089359" h="2138896">
                  <a:moveTo>
                    <a:pt x="4077929" y="27940"/>
                  </a:moveTo>
                  <a:cubicBezTo>
                    <a:pt x="4069040" y="24130"/>
                    <a:pt x="4060149" y="21590"/>
                    <a:pt x="4051260" y="21590"/>
                  </a:cubicBezTo>
                  <a:cubicBezTo>
                    <a:pt x="4024590" y="20320"/>
                    <a:pt x="3964194" y="20320"/>
                    <a:pt x="3897239" y="17780"/>
                  </a:cubicBezTo>
                  <a:cubicBezTo>
                    <a:pt x="3744199" y="12700"/>
                    <a:pt x="3594346" y="6350"/>
                    <a:pt x="3441305" y="3810"/>
                  </a:cubicBezTo>
                  <a:cubicBezTo>
                    <a:pt x="3316960" y="1270"/>
                    <a:pt x="3195803" y="3810"/>
                    <a:pt x="3071457" y="2540"/>
                  </a:cubicBezTo>
                  <a:cubicBezTo>
                    <a:pt x="3017255" y="2540"/>
                    <a:pt x="2963053" y="0"/>
                    <a:pt x="2908851" y="2540"/>
                  </a:cubicBezTo>
                  <a:cubicBezTo>
                    <a:pt x="2778129" y="10160"/>
                    <a:pt x="2647407" y="11430"/>
                    <a:pt x="2513496" y="8890"/>
                  </a:cubicBezTo>
                  <a:cubicBezTo>
                    <a:pt x="2446541" y="7620"/>
                    <a:pt x="2379586" y="7620"/>
                    <a:pt x="2312630" y="7620"/>
                  </a:cubicBezTo>
                  <a:cubicBezTo>
                    <a:pt x="2191473" y="7620"/>
                    <a:pt x="2070316" y="7620"/>
                    <a:pt x="1949158" y="6350"/>
                  </a:cubicBezTo>
                  <a:cubicBezTo>
                    <a:pt x="1821624" y="5080"/>
                    <a:pt x="565415" y="2540"/>
                    <a:pt x="441070" y="1270"/>
                  </a:cubicBezTo>
                  <a:cubicBezTo>
                    <a:pt x="339043" y="0"/>
                    <a:pt x="240204" y="1270"/>
                    <a:pt x="138177" y="1270"/>
                  </a:cubicBezTo>
                  <a:cubicBezTo>
                    <a:pt x="68033" y="1270"/>
                    <a:pt x="33020" y="3810"/>
                    <a:pt x="5080" y="5080"/>
                  </a:cubicBezTo>
                  <a:cubicBezTo>
                    <a:pt x="3810" y="5080"/>
                    <a:pt x="2540" y="7620"/>
                    <a:pt x="0" y="8890"/>
                  </a:cubicBezTo>
                  <a:cubicBezTo>
                    <a:pt x="1270" y="21590"/>
                    <a:pt x="3810" y="34290"/>
                    <a:pt x="5080" y="46990"/>
                  </a:cubicBezTo>
                  <a:cubicBezTo>
                    <a:pt x="15240" y="132354"/>
                    <a:pt x="16510" y="224492"/>
                    <a:pt x="17780" y="315014"/>
                  </a:cubicBezTo>
                  <a:cubicBezTo>
                    <a:pt x="19050" y="407153"/>
                    <a:pt x="17780" y="499291"/>
                    <a:pt x="16510" y="593046"/>
                  </a:cubicBezTo>
                  <a:cubicBezTo>
                    <a:pt x="15240" y="688417"/>
                    <a:pt x="2540" y="1689008"/>
                    <a:pt x="2540" y="1784380"/>
                  </a:cubicBezTo>
                  <a:cubicBezTo>
                    <a:pt x="2540" y="1878134"/>
                    <a:pt x="1270" y="1971889"/>
                    <a:pt x="0" y="2065644"/>
                  </a:cubicBezTo>
                  <a:cubicBezTo>
                    <a:pt x="0" y="2084286"/>
                    <a:pt x="3810" y="2094446"/>
                    <a:pt x="15240" y="2099526"/>
                  </a:cubicBezTo>
                  <a:cubicBezTo>
                    <a:pt x="22860" y="2103336"/>
                    <a:pt x="31750" y="2105876"/>
                    <a:pt x="40640" y="2107146"/>
                  </a:cubicBezTo>
                  <a:cubicBezTo>
                    <a:pt x="134988" y="2112226"/>
                    <a:pt x="256145" y="2116036"/>
                    <a:pt x="377303" y="2121116"/>
                  </a:cubicBezTo>
                  <a:cubicBezTo>
                    <a:pt x="444258" y="2123656"/>
                    <a:pt x="511213" y="2128736"/>
                    <a:pt x="578168" y="2130006"/>
                  </a:cubicBezTo>
                  <a:cubicBezTo>
                    <a:pt x="689761" y="2132546"/>
                    <a:pt x="1933217" y="2133816"/>
                    <a:pt x="2044809" y="2135086"/>
                  </a:cubicBezTo>
                  <a:cubicBezTo>
                    <a:pt x="2060751" y="2135086"/>
                    <a:pt x="2076692" y="2135086"/>
                    <a:pt x="2092634" y="2135086"/>
                  </a:cubicBezTo>
                  <a:cubicBezTo>
                    <a:pt x="2169154" y="2135086"/>
                    <a:pt x="2248863" y="2133816"/>
                    <a:pt x="2325383" y="2133816"/>
                  </a:cubicBezTo>
                  <a:cubicBezTo>
                    <a:pt x="2414657" y="2133816"/>
                    <a:pt x="2500743" y="2135086"/>
                    <a:pt x="2590016" y="2135086"/>
                  </a:cubicBezTo>
                  <a:cubicBezTo>
                    <a:pt x="2720739" y="2135086"/>
                    <a:pt x="2854649" y="2135086"/>
                    <a:pt x="2985372" y="2135086"/>
                  </a:cubicBezTo>
                  <a:cubicBezTo>
                    <a:pt x="3106529" y="2135086"/>
                    <a:pt x="3227686" y="2136356"/>
                    <a:pt x="3348843" y="2137626"/>
                  </a:cubicBezTo>
                  <a:cubicBezTo>
                    <a:pt x="3403045" y="2137626"/>
                    <a:pt x="3460435" y="2138896"/>
                    <a:pt x="3514637" y="2138896"/>
                  </a:cubicBezTo>
                  <a:cubicBezTo>
                    <a:pt x="3689996" y="2137626"/>
                    <a:pt x="3862167" y="2131276"/>
                    <a:pt x="4028399" y="2131276"/>
                  </a:cubicBezTo>
                  <a:cubicBezTo>
                    <a:pt x="4032209" y="2131276"/>
                    <a:pt x="4037290" y="2128736"/>
                    <a:pt x="4041099" y="2126196"/>
                  </a:cubicBezTo>
                  <a:cubicBezTo>
                    <a:pt x="4046179" y="2122386"/>
                    <a:pt x="4048720" y="2116036"/>
                    <a:pt x="4051259" y="2113496"/>
                  </a:cubicBezTo>
                  <a:cubicBezTo>
                    <a:pt x="4052529" y="2054329"/>
                    <a:pt x="4053799" y="1986437"/>
                    <a:pt x="4055070" y="1918546"/>
                  </a:cubicBezTo>
                  <a:cubicBezTo>
                    <a:pt x="4056340" y="1813476"/>
                    <a:pt x="4066499" y="804803"/>
                    <a:pt x="4067770" y="699733"/>
                  </a:cubicBezTo>
                  <a:cubicBezTo>
                    <a:pt x="4067770" y="636691"/>
                    <a:pt x="4069040" y="573648"/>
                    <a:pt x="4070309" y="510606"/>
                  </a:cubicBezTo>
                  <a:cubicBezTo>
                    <a:pt x="4071579" y="442715"/>
                    <a:pt x="4072849" y="374824"/>
                    <a:pt x="4075390" y="306932"/>
                  </a:cubicBezTo>
                  <a:cubicBezTo>
                    <a:pt x="4076659" y="266520"/>
                    <a:pt x="4076659" y="224492"/>
                    <a:pt x="4081740" y="184081"/>
                  </a:cubicBezTo>
                  <a:cubicBezTo>
                    <a:pt x="4086820" y="135587"/>
                    <a:pt x="4089359" y="88709"/>
                    <a:pt x="4088090" y="44450"/>
                  </a:cubicBezTo>
                  <a:cubicBezTo>
                    <a:pt x="4088090" y="38100"/>
                    <a:pt x="4084279" y="30480"/>
                    <a:pt x="4077929" y="27940"/>
                  </a:cubicBezTo>
                  <a:close/>
                </a:path>
              </a:pathLst>
            </a:custGeom>
            <a:solidFill>
              <a:srgbClr val="FFF9ED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246174" y="3066489"/>
            <a:ext cx="4189355" cy="3279583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6811926" y="759039"/>
            <a:ext cx="5057851" cy="170901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3674"/>
              </a:lnSpc>
              <a:spcBef>
                <a:spcPct val="0"/>
              </a:spcBef>
            </a:pPr>
            <a:r>
              <a:rPr lang="en-US" sz="11395">
                <a:solidFill>
                  <a:srgbClr val="272626"/>
                </a:solidFill>
                <a:latin typeface="More Sugar Thin"/>
              </a:rPr>
              <a:t>siarad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694508" y="6586504"/>
            <a:ext cx="8898984" cy="23567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8707"/>
              </a:lnSpc>
              <a:spcBef>
                <a:spcPct val="0"/>
              </a:spcBef>
            </a:pPr>
            <a:r>
              <a:rPr lang="en-US" sz="15589" dirty="0" err="1">
                <a:solidFill>
                  <a:srgbClr val="272626"/>
                </a:solidFill>
                <a:latin typeface="More Sugar Thin"/>
              </a:rPr>
              <a:t>siarad</a:t>
            </a:r>
            <a:r>
              <a:rPr lang="en-US" sz="15589" dirty="0" err="1">
                <a:solidFill>
                  <a:srgbClr val="EF9936"/>
                </a:solidFill>
                <a:latin typeface="More Sugar Thin"/>
              </a:rPr>
              <a:t>wch</a:t>
            </a:r>
            <a:endParaRPr lang="en-US" sz="15589" dirty="0">
              <a:solidFill>
                <a:srgbClr val="EF9936"/>
              </a:solidFill>
              <a:latin typeface="More Sugar Thi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19263" y="540644"/>
            <a:ext cx="14249470" cy="9205712"/>
            <a:chOff x="423397" y="23082"/>
            <a:chExt cx="3241294" cy="2094002"/>
          </a:xfrm>
        </p:grpSpPr>
        <p:sp>
          <p:nvSpPr>
            <p:cNvPr id="3" name="Freeform 3"/>
            <p:cNvSpPr/>
            <p:nvPr/>
          </p:nvSpPr>
          <p:spPr>
            <a:xfrm>
              <a:off x="423397" y="23082"/>
              <a:ext cx="3241294" cy="2094002"/>
            </a:xfrm>
            <a:custGeom>
              <a:avLst/>
              <a:gdLst/>
              <a:ahLst/>
              <a:cxnLst/>
              <a:rect l="l" t="t" r="r" b="b"/>
              <a:pathLst>
                <a:path w="4089359" h="2138896">
                  <a:moveTo>
                    <a:pt x="4077929" y="27940"/>
                  </a:moveTo>
                  <a:cubicBezTo>
                    <a:pt x="4069040" y="24130"/>
                    <a:pt x="4060149" y="21590"/>
                    <a:pt x="4051260" y="21590"/>
                  </a:cubicBezTo>
                  <a:cubicBezTo>
                    <a:pt x="4024590" y="20320"/>
                    <a:pt x="3964194" y="20320"/>
                    <a:pt x="3897239" y="17780"/>
                  </a:cubicBezTo>
                  <a:cubicBezTo>
                    <a:pt x="3744199" y="12700"/>
                    <a:pt x="3594346" y="6350"/>
                    <a:pt x="3441305" y="3810"/>
                  </a:cubicBezTo>
                  <a:cubicBezTo>
                    <a:pt x="3316960" y="1270"/>
                    <a:pt x="3195803" y="3810"/>
                    <a:pt x="3071457" y="2540"/>
                  </a:cubicBezTo>
                  <a:cubicBezTo>
                    <a:pt x="3017255" y="2540"/>
                    <a:pt x="2963053" y="0"/>
                    <a:pt x="2908851" y="2540"/>
                  </a:cubicBezTo>
                  <a:cubicBezTo>
                    <a:pt x="2778129" y="10160"/>
                    <a:pt x="2647407" y="11430"/>
                    <a:pt x="2513496" y="8890"/>
                  </a:cubicBezTo>
                  <a:cubicBezTo>
                    <a:pt x="2446541" y="7620"/>
                    <a:pt x="2379586" y="7620"/>
                    <a:pt x="2312630" y="7620"/>
                  </a:cubicBezTo>
                  <a:cubicBezTo>
                    <a:pt x="2191473" y="7620"/>
                    <a:pt x="2070316" y="7620"/>
                    <a:pt x="1949158" y="6350"/>
                  </a:cubicBezTo>
                  <a:cubicBezTo>
                    <a:pt x="1821624" y="5080"/>
                    <a:pt x="565415" y="2540"/>
                    <a:pt x="441070" y="1270"/>
                  </a:cubicBezTo>
                  <a:cubicBezTo>
                    <a:pt x="339043" y="0"/>
                    <a:pt x="240204" y="1270"/>
                    <a:pt x="138177" y="1270"/>
                  </a:cubicBezTo>
                  <a:cubicBezTo>
                    <a:pt x="68033" y="1270"/>
                    <a:pt x="33020" y="3810"/>
                    <a:pt x="5080" y="5080"/>
                  </a:cubicBezTo>
                  <a:cubicBezTo>
                    <a:pt x="3810" y="5080"/>
                    <a:pt x="2540" y="7620"/>
                    <a:pt x="0" y="8890"/>
                  </a:cubicBezTo>
                  <a:cubicBezTo>
                    <a:pt x="1270" y="21590"/>
                    <a:pt x="3810" y="34290"/>
                    <a:pt x="5080" y="46990"/>
                  </a:cubicBezTo>
                  <a:cubicBezTo>
                    <a:pt x="15240" y="132354"/>
                    <a:pt x="16510" y="224492"/>
                    <a:pt x="17780" y="315014"/>
                  </a:cubicBezTo>
                  <a:cubicBezTo>
                    <a:pt x="19050" y="407153"/>
                    <a:pt x="17780" y="499291"/>
                    <a:pt x="16510" y="593046"/>
                  </a:cubicBezTo>
                  <a:cubicBezTo>
                    <a:pt x="15240" y="688417"/>
                    <a:pt x="2540" y="1689008"/>
                    <a:pt x="2540" y="1784380"/>
                  </a:cubicBezTo>
                  <a:cubicBezTo>
                    <a:pt x="2540" y="1878134"/>
                    <a:pt x="1270" y="1971889"/>
                    <a:pt x="0" y="2065644"/>
                  </a:cubicBezTo>
                  <a:cubicBezTo>
                    <a:pt x="0" y="2084286"/>
                    <a:pt x="3810" y="2094446"/>
                    <a:pt x="15240" y="2099526"/>
                  </a:cubicBezTo>
                  <a:cubicBezTo>
                    <a:pt x="22860" y="2103336"/>
                    <a:pt x="31750" y="2105876"/>
                    <a:pt x="40640" y="2107146"/>
                  </a:cubicBezTo>
                  <a:cubicBezTo>
                    <a:pt x="134988" y="2112226"/>
                    <a:pt x="256145" y="2116036"/>
                    <a:pt x="377303" y="2121116"/>
                  </a:cubicBezTo>
                  <a:cubicBezTo>
                    <a:pt x="444258" y="2123656"/>
                    <a:pt x="511213" y="2128736"/>
                    <a:pt x="578168" y="2130006"/>
                  </a:cubicBezTo>
                  <a:cubicBezTo>
                    <a:pt x="689761" y="2132546"/>
                    <a:pt x="1933217" y="2133816"/>
                    <a:pt x="2044809" y="2135086"/>
                  </a:cubicBezTo>
                  <a:cubicBezTo>
                    <a:pt x="2060751" y="2135086"/>
                    <a:pt x="2076692" y="2135086"/>
                    <a:pt x="2092634" y="2135086"/>
                  </a:cubicBezTo>
                  <a:cubicBezTo>
                    <a:pt x="2169154" y="2135086"/>
                    <a:pt x="2248863" y="2133816"/>
                    <a:pt x="2325383" y="2133816"/>
                  </a:cubicBezTo>
                  <a:cubicBezTo>
                    <a:pt x="2414657" y="2133816"/>
                    <a:pt x="2500743" y="2135086"/>
                    <a:pt x="2590016" y="2135086"/>
                  </a:cubicBezTo>
                  <a:cubicBezTo>
                    <a:pt x="2720739" y="2135086"/>
                    <a:pt x="2854649" y="2135086"/>
                    <a:pt x="2985372" y="2135086"/>
                  </a:cubicBezTo>
                  <a:cubicBezTo>
                    <a:pt x="3106529" y="2135086"/>
                    <a:pt x="3227686" y="2136356"/>
                    <a:pt x="3348843" y="2137626"/>
                  </a:cubicBezTo>
                  <a:cubicBezTo>
                    <a:pt x="3403045" y="2137626"/>
                    <a:pt x="3460435" y="2138896"/>
                    <a:pt x="3514637" y="2138896"/>
                  </a:cubicBezTo>
                  <a:cubicBezTo>
                    <a:pt x="3689996" y="2137626"/>
                    <a:pt x="3862167" y="2131276"/>
                    <a:pt x="4028399" y="2131276"/>
                  </a:cubicBezTo>
                  <a:cubicBezTo>
                    <a:pt x="4032209" y="2131276"/>
                    <a:pt x="4037290" y="2128736"/>
                    <a:pt x="4041099" y="2126196"/>
                  </a:cubicBezTo>
                  <a:cubicBezTo>
                    <a:pt x="4046179" y="2122386"/>
                    <a:pt x="4048720" y="2116036"/>
                    <a:pt x="4051259" y="2113496"/>
                  </a:cubicBezTo>
                  <a:cubicBezTo>
                    <a:pt x="4052529" y="2054329"/>
                    <a:pt x="4053799" y="1986437"/>
                    <a:pt x="4055070" y="1918546"/>
                  </a:cubicBezTo>
                  <a:cubicBezTo>
                    <a:pt x="4056340" y="1813476"/>
                    <a:pt x="4066499" y="804803"/>
                    <a:pt x="4067770" y="699733"/>
                  </a:cubicBezTo>
                  <a:cubicBezTo>
                    <a:pt x="4067770" y="636691"/>
                    <a:pt x="4069040" y="573648"/>
                    <a:pt x="4070309" y="510606"/>
                  </a:cubicBezTo>
                  <a:cubicBezTo>
                    <a:pt x="4071579" y="442715"/>
                    <a:pt x="4072849" y="374824"/>
                    <a:pt x="4075390" y="306932"/>
                  </a:cubicBezTo>
                  <a:cubicBezTo>
                    <a:pt x="4076659" y="266520"/>
                    <a:pt x="4076659" y="224492"/>
                    <a:pt x="4081740" y="184081"/>
                  </a:cubicBezTo>
                  <a:cubicBezTo>
                    <a:pt x="4086820" y="135587"/>
                    <a:pt x="4089359" y="88709"/>
                    <a:pt x="4088090" y="44450"/>
                  </a:cubicBezTo>
                  <a:cubicBezTo>
                    <a:pt x="4088090" y="38100"/>
                    <a:pt x="4084279" y="30480"/>
                    <a:pt x="4077929" y="27940"/>
                  </a:cubicBezTo>
                  <a:close/>
                </a:path>
              </a:pathLst>
            </a:custGeom>
            <a:solidFill>
              <a:srgbClr val="FFF9ED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887379" y="3380722"/>
            <a:ext cx="2513242" cy="3117199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6798781" y="1038225"/>
            <a:ext cx="5066668" cy="17120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3698"/>
              </a:lnSpc>
              <a:spcBef>
                <a:spcPct val="0"/>
              </a:spcBef>
            </a:pPr>
            <a:r>
              <a:rPr lang="en-US" sz="11415">
                <a:solidFill>
                  <a:srgbClr val="272626"/>
                </a:solidFill>
                <a:latin typeface="More Sugar Thin"/>
              </a:rPr>
              <a:t>edrych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419104" y="6784673"/>
            <a:ext cx="9449792" cy="226944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8090"/>
              </a:lnSpc>
              <a:spcBef>
                <a:spcPct val="0"/>
              </a:spcBef>
            </a:pPr>
            <a:r>
              <a:rPr lang="en-US" sz="15075" dirty="0" err="1">
                <a:solidFill>
                  <a:srgbClr val="272626"/>
                </a:solidFill>
                <a:latin typeface="More Sugar Thin"/>
              </a:rPr>
              <a:t>edrych</a:t>
            </a:r>
            <a:r>
              <a:rPr lang="en-US" sz="15075" dirty="0" err="1">
                <a:solidFill>
                  <a:srgbClr val="EF9936"/>
                </a:solidFill>
                <a:latin typeface="More Sugar Thin"/>
              </a:rPr>
              <a:t>wch</a:t>
            </a:r>
            <a:endParaRPr lang="en-US" sz="15075" dirty="0">
              <a:solidFill>
                <a:srgbClr val="EF9936"/>
              </a:solidFill>
              <a:latin typeface="More Sugar Thi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28766" y="426342"/>
            <a:ext cx="14630469" cy="9434312"/>
            <a:chOff x="380065" y="-2918"/>
            <a:chExt cx="3327959" cy="2146001"/>
          </a:xfrm>
        </p:grpSpPr>
        <p:sp>
          <p:nvSpPr>
            <p:cNvPr id="3" name="Freeform 3"/>
            <p:cNvSpPr/>
            <p:nvPr/>
          </p:nvSpPr>
          <p:spPr>
            <a:xfrm>
              <a:off x="380065" y="-2918"/>
              <a:ext cx="3327959" cy="2146001"/>
            </a:xfrm>
            <a:custGeom>
              <a:avLst/>
              <a:gdLst/>
              <a:ahLst/>
              <a:cxnLst/>
              <a:rect l="l" t="t" r="r" b="b"/>
              <a:pathLst>
                <a:path w="4089359" h="2138896">
                  <a:moveTo>
                    <a:pt x="4077929" y="27940"/>
                  </a:moveTo>
                  <a:cubicBezTo>
                    <a:pt x="4069040" y="24130"/>
                    <a:pt x="4060149" y="21590"/>
                    <a:pt x="4051260" y="21590"/>
                  </a:cubicBezTo>
                  <a:cubicBezTo>
                    <a:pt x="4024590" y="20320"/>
                    <a:pt x="3964194" y="20320"/>
                    <a:pt x="3897239" y="17780"/>
                  </a:cubicBezTo>
                  <a:cubicBezTo>
                    <a:pt x="3744199" y="12700"/>
                    <a:pt x="3594346" y="6350"/>
                    <a:pt x="3441305" y="3810"/>
                  </a:cubicBezTo>
                  <a:cubicBezTo>
                    <a:pt x="3316960" y="1270"/>
                    <a:pt x="3195803" y="3810"/>
                    <a:pt x="3071457" y="2540"/>
                  </a:cubicBezTo>
                  <a:cubicBezTo>
                    <a:pt x="3017255" y="2540"/>
                    <a:pt x="2963053" y="0"/>
                    <a:pt x="2908851" y="2540"/>
                  </a:cubicBezTo>
                  <a:cubicBezTo>
                    <a:pt x="2778129" y="10160"/>
                    <a:pt x="2647407" y="11430"/>
                    <a:pt x="2513496" y="8890"/>
                  </a:cubicBezTo>
                  <a:cubicBezTo>
                    <a:pt x="2446541" y="7620"/>
                    <a:pt x="2379586" y="7620"/>
                    <a:pt x="2312630" y="7620"/>
                  </a:cubicBezTo>
                  <a:cubicBezTo>
                    <a:pt x="2191473" y="7620"/>
                    <a:pt x="2070316" y="7620"/>
                    <a:pt x="1949158" y="6350"/>
                  </a:cubicBezTo>
                  <a:cubicBezTo>
                    <a:pt x="1821624" y="5080"/>
                    <a:pt x="565415" y="2540"/>
                    <a:pt x="441070" y="1270"/>
                  </a:cubicBezTo>
                  <a:cubicBezTo>
                    <a:pt x="339043" y="0"/>
                    <a:pt x="240204" y="1270"/>
                    <a:pt x="138177" y="1270"/>
                  </a:cubicBezTo>
                  <a:cubicBezTo>
                    <a:pt x="68033" y="1270"/>
                    <a:pt x="33020" y="3810"/>
                    <a:pt x="5080" y="5080"/>
                  </a:cubicBezTo>
                  <a:cubicBezTo>
                    <a:pt x="3810" y="5080"/>
                    <a:pt x="2540" y="7620"/>
                    <a:pt x="0" y="8890"/>
                  </a:cubicBezTo>
                  <a:cubicBezTo>
                    <a:pt x="1270" y="21590"/>
                    <a:pt x="3810" y="34290"/>
                    <a:pt x="5080" y="46990"/>
                  </a:cubicBezTo>
                  <a:cubicBezTo>
                    <a:pt x="15240" y="132354"/>
                    <a:pt x="16510" y="224492"/>
                    <a:pt x="17780" y="315014"/>
                  </a:cubicBezTo>
                  <a:cubicBezTo>
                    <a:pt x="19050" y="407153"/>
                    <a:pt x="17780" y="499291"/>
                    <a:pt x="16510" y="593046"/>
                  </a:cubicBezTo>
                  <a:cubicBezTo>
                    <a:pt x="15240" y="688417"/>
                    <a:pt x="2540" y="1689008"/>
                    <a:pt x="2540" y="1784380"/>
                  </a:cubicBezTo>
                  <a:cubicBezTo>
                    <a:pt x="2540" y="1878134"/>
                    <a:pt x="1270" y="1971889"/>
                    <a:pt x="0" y="2065644"/>
                  </a:cubicBezTo>
                  <a:cubicBezTo>
                    <a:pt x="0" y="2084286"/>
                    <a:pt x="3810" y="2094446"/>
                    <a:pt x="15240" y="2099526"/>
                  </a:cubicBezTo>
                  <a:cubicBezTo>
                    <a:pt x="22860" y="2103336"/>
                    <a:pt x="31750" y="2105876"/>
                    <a:pt x="40640" y="2107146"/>
                  </a:cubicBezTo>
                  <a:cubicBezTo>
                    <a:pt x="134988" y="2112226"/>
                    <a:pt x="256145" y="2116036"/>
                    <a:pt x="377303" y="2121116"/>
                  </a:cubicBezTo>
                  <a:cubicBezTo>
                    <a:pt x="444258" y="2123656"/>
                    <a:pt x="511213" y="2128736"/>
                    <a:pt x="578168" y="2130006"/>
                  </a:cubicBezTo>
                  <a:cubicBezTo>
                    <a:pt x="689761" y="2132546"/>
                    <a:pt x="1933217" y="2133816"/>
                    <a:pt x="2044809" y="2135086"/>
                  </a:cubicBezTo>
                  <a:cubicBezTo>
                    <a:pt x="2060751" y="2135086"/>
                    <a:pt x="2076692" y="2135086"/>
                    <a:pt x="2092634" y="2135086"/>
                  </a:cubicBezTo>
                  <a:cubicBezTo>
                    <a:pt x="2169154" y="2135086"/>
                    <a:pt x="2248863" y="2133816"/>
                    <a:pt x="2325383" y="2133816"/>
                  </a:cubicBezTo>
                  <a:cubicBezTo>
                    <a:pt x="2414657" y="2133816"/>
                    <a:pt x="2500743" y="2135086"/>
                    <a:pt x="2590016" y="2135086"/>
                  </a:cubicBezTo>
                  <a:cubicBezTo>
                    <a:pt x="2720739" y="2135086"/>
                    <a:pt x="2854649" y="2135086"/>
                    <a:pt x="2985372" y="2135086"/>
                  </a:cubicBezTo>
                  <a:cubicBezTo>
                    <a:pt x="3106529" y="2135086"/>
                    <a:pt x="3227686" y="2136356"/>
                    <a:pt x="3348843" y="2137626"/>
                  </a:cubicBezTo>
                  <a:cubicBezTo>
                    <a:pt x="3403045" y="2137626"/>
                    <a:pt x="3460435" y="2138896"/>
                    <a:pt x="3514637" y="2138896"/>
                  </a:cubicBezTo>
                  <a:cubicBezTo>
                    <a:pt x="3689996" y="2137626"/>
                    <a:pt x="3862167" y="2131276"/>
                    <a:pt x="4028399" y="2131276"/>
                  </a:cubicBezTo>
                  <a:cubicBezTo>
                    <a:pt x="4032209" y="2131276"/>
                    <a:pt x="4037290" y="2128736"/>
                    <a:pt x="4041099" y="2126196"/>
                  </a:cubicBezTo>
                  <a:cubicBezTo>
                    <a:pt x="4046179" y="2122386"/>
                    <a:pt x="4048720" y="2116036"/>
                    <a:pt x="4051259" y="2113496"/>
                  </a:cubicBezTo>
                  <a:cubicBezTo>
                    <a:pt x="4052529" y="2054329"/>
                    <a:pt x="4053799" y="1986437"/>
                    <a:pt x="4055070" y="1918546"/>
                  </a:cubicBezTo>
                  <a:cubicBezTo>
                    <a:pt x="4056340" y="1813476"/>
                    <a:pt x="4066499" y="804803"/>
                    <a:pt x="4067770" y="699733"/>
                  </a:cubicBezTo>
                  <a:cubicBezTo>
                    <a:pt x="4067770" y="636691"/>
                    <a:pt x="4069040" y="573648"/>
                    <a:pt x="4070309" y="510606"/>
                  </a:cubicBezTo>
                  <a:cubicBezTo>
                    <a:pt x="4071579" y="442715"/>
                    <a:pt x="4072849" y="374824"/>
                    <a:pt x="4075390" y="306932"/>
                  </a:cubicBezTo>
                  <a:cubicBezTo>
                    <a:pt x="4076659" y="266520"/>
                    <a:pt x="4076659" y="224492"/>
                    <a:pt x="4081740" y="184081"/>
                  </a:cubicBezTo>
                  <a:cubicBezTo>
                    <a:pt x="4086820" y="135587"/>
                    <a:pt x="4089359" y="88709"/>
                    <a:pt x="4088090" y="44450"/>
                  </a:cubicBezTo>
                  <a:cubicBezTo>
                    <a:pt x="4088090" y="38100"/>
                    <a:pt x="4084279" y="30480"/>
                    <a:pt x="4077929" y="27940"/>
                  </a:cubicBezTo>
                  <a:close/>
                </a:path>
              </a:pathLst>
            </a:custGeom>
            <a:solidFill>
              <a:srgbClr val="FFF9ED"/>
            </a:solidFill>
          </p:spPr>
        </p:sp>
      </p:grpSp>
      <p:sp>
        <p:nvSpPr>
          <p:cNvPr id="5" name="TextBox 5"/>
          <p:cNvSpPr txBox="1"/>
          <p:nvPr/>
        </p:nvSpPr>
        <p:spPr>
          <a:xfrm>
            <a:off x="7080798" y="668950"/>
            <a:ext cx="5015911" cy="17042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3560"/>
              </a:lnSpc>
              <a:spcBef>
                <a:spcPct val="0"/>
              </a:spcBef>
            </a:pPr>
            <a:r>
              <a:rPr lang="en-US" sz="11300">
                <a:solidFill>
                  <a:srgbClr val="272626"/>
                </a:solidFill>
                <a:latin typeface="More Sugar Thin"/>
              </a:rPr>
              <a:t>darllen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617904" y="6962549"/>
            <a:ext cx="9052192" cy="21966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7437"/>
              </a:lnSpc>
              <a:spcBef>
                <a:spcPct val="0"/>
              </a:spcBef>
            </a:pPr>
            <a:r>
              <a:rPr lang="en-US" sz="14531" dirty="0" err="1">
                <a:solidFill>
                  <a:srgbClr val="272626"/>
                </a:solidFill>
                <a:latin typeface="More Sugar Thin"/>
              </a:rPr>
              <a:t>darllen</a:t>
            </a:r>
            <a:r>
              <a:rPr lang="en-US" sz="14531" dirty="0" err="1">
                <a:solidFill>
                  <a:srgbClr val="EF9936"/>
                </a:solidFill>
                <a:latin typeface="More Sugar Thin"/>
              </a:rPr>
              <a:t>wch</a:t>
            </a:r>
            <a:endParaRPr lang="en-US" sz="14531" dirty="0">
              <a:solidFill>
                <a:srgbClr val="EF9936"/>
              </a:solidFill>
              <a:latin typeface="More Sugar Thin"/>
            </a:endParaRPr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4A33C982-BD95-3D7A-1CEB-8D988EED14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294912" y="3086100"/>
            <a:ext cx="3698177" cy="411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3897125" y="1144445"/>
            <a:ext cx="10047836" cy="8329485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3723577" y="1864465"/>
            <a:ext cx="11270793" cy="61042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365"/>
              </a:lnSpc>
            </a:pPr>
            <a:r>
              <a:rPr lang="en-US" sz="6600" dirty="0" err="1">
                <a:solidFill>
                  <a:srgbClr val="272626"/>
                </a:solidFill>
                <a:latin typeface="+mj-lt"/>
              </a:rPr>
              <a:t>Os</a:t>
            </a:r>
            <a:r>
              <a:rPr lang="en-US" sz="6600" dirty="0">
                <a:solidFill>
                  <a:srgbClr val="272626"/>
                </a:solidFill>
                <a:latin typeface="+mj-lt"/>
              </a:rPr>
              <a:t> </a:t>
            </a:r>
            <a:r>
              <a:rPr lang="en-US" sz="6600" dirty="0" err="1">
                <a:solidFill>
                  <a:srgbClr val="272626"/>
                </a:solidFill>
                <a:latin typeface="+mj-lt"/>
              </a:rPr>
              <a:t>ydy'r</a:t>
            </a:r>
            <a:r>
              <a:rPr lang="en-US" sz="6600" dirty="0">
                <a:solidFill>
                  <a:srgbClr val="272626"/>
                </a:solidFill>
                <a:latin typeface="+mj-lt"/>
              </a:rPr>
              <a:t> </a:t>
            </a:r>
            <a:r>
              <a:rPr lang="en-US" sz="6600" dirty="0" err="1">
                <a:solidFill>
                  <a:srgbClr val="272626"/>
                </a:solidFill>
                <a:latin typeface="+mj-lt"/>
              </a:rPr>
              <a:t>berfenw'n</a:t>
            </a:r>
            <a:r>
              <a:rPr lang="en-US" sz="6600" dirty="0">
                <a:solidFill>
                  <a:srgbClr val="272626"/>
                </a:solidFill>
                <a:latin typeface="+mj-lt"/>
              </a:rPr>
              <a:t> </a:t>
            </a:r>
          </a:p>
          <a:p>
            <a:pPr algn="ctr">
              <a:lnSpc>
                <a:spcPts val="6365"/>
              </a:lnSpc>
            </a:pPr>
            <a:r>
              <a:rPr lang="en-US" sz="6600" dirty="0" err="1">
                <a:solidFill>
                  <a:srgbClr val="272626"/>
                </a:solidFill>
                <a:latin typeface="+mj-lt"/>
              </a:rPr>
              <a:t>gorffen</a:t>
            </a:r>
            <a:r>
              <a:rPr lang="en-US" sz="6600" dirty="0">
                <a:solidFill>
                  <a:srgbClr val="272626"/>
                </a:solidFill>
                <a:latin typeface="+mj-lt"/>
              </a:rPr>
              <a:t> </a:t>
            </a:r>
            <a:r>
              <a:rPr lang="en-US" sz="6600" dirty="0" err="1">
                <a:solidFill>
                  <a:srgbClr val="272626"/>
                </a:solidFill>
                <a:latin typeface="+mj-lt"/>
              </a:rPr>
              <a:t>gydag</a:t>
            </a:r>
            <a:r>
              <a:rPr lang="en-US" sz="6600" dirty="0">
                <a:solidFill>
                  <a:srgbClr val="D82B45"/>
                </a:solidFill>
                <a:latin typeface="+mj-lt"/>
              </a:rPr>
              <a:t> </a:t>
            </a:r>
          </a:p>
          <a:p>
            <a:pPr algn="ctr">
              <a:lnSpc>
                <a:spcPts val="6365"/>
              </a:lnSpc>
            </a:pPr>
            <a:endParaRPr lang="en-US" sz="6600" dirty="0">
              <a:solidFill>
                <a:srgbClr val="D82B45"/>
              </a:solidFill>
              <a:latin typeface="+mj-lt"/>
            </a:endParaRPr>
          </a:p>
          <a:p>
            <a:pPr algn="ctr">
              <a:lnSpc>
                <a:spcPts val="6365"/>
              </a:lnSpc>
            </a:pPr>
            <a:r>
              <a:rPr lang="en-US" sz="6600" dirty="0">
                <a:solidFill>
                  <a:srgbClr val="D82B45"/>
                </a:solidFill>
                <a:latin typeface="+mj-lt"/>
              </a:rPr>
              <a:t>ED</a:t>
            </a:r>
            <a:r>
              <a:rPr lang="en-US" sz="6600" dirty="0">
                <a:solidFill>
                  <a:srgbClr val="272626"/>
                </a:solidFill>
                <a:latin typeface="+mj-lt"/>
              </a:rPr>
              <a:t> neu </a:t>
            </a:r>
            <a:r>
              <a:rPr lang="en-US" sz="6600" dirty="0">
                <a:solidFill>
                  <a:srgbClr val="D82B45"/>
                </a:solidFill>
                <a:latin typeface="+mj-lt"/>
              </a:rPr>
              <a:t>EG</a:t>
            </a:r>
            <a:r>
              <a:rPr lang="en-US" sz="6600" dirty="0">
                <a:solidFill>
                  <a:srgbClr val="272626"/>
                </a:solidFill>
                <a:latin typeface="+mj-lt"/>
              </a:rPr>
              <a:t> </a:t>
            </a:r>
          </a:p>
          <a:p>
            <a:pPr algn="ctr">
              <a:lnSpc>
                <a:spcPts val="6365"/>
              </a:lnSpc>
            </a:pPr>
            <a:r>
              <a:rPr lang="en-US" sz="6600" dirty="0">
                <a:solidFill>
                  <a:srgbClr val="272626"/>
                </a:solidFill>
                <a:latin typeface="+mj-lt"/>
              </a:rPr>
              <a:t> </a:t>
            </a:r>
          </a:p>
          <a:p>
            <a:pPr algn="ctr">
              <a:lnSpc>
                <a:spcPts val="5525"/>
              </a:lnSpc>
            </a:pPr>
            <a:r>
              <a:rPr lang="en-US" sz="6600" dirty="0">
                <a:solidFill>
                  <a:srgbClr val="EF9936"/>
                </a:solidFill>
                <a:latin typeface="+mj-lt"/>
              </a:rPr>
              <a:t> </a:t>
            </a:r>
          </a:p>
          <a:p>
            <a:pPr algn="ctr">
              <a:lnSpc>
                <a:spcPts val="5165"/>
              </a:lnSpc>
            </a:pPr>
            <a:r>
              <a:rPr lang="en-US" sz="6600" dirty="0">
                <a:solidFill>
                  <a:srgbClr val="EF9936"/>
                </a:solidFill>
                <a:latin typeface="+mj-lt"/>
              </a:rPr>
              <a:t>         –WCH.</a:t>
            </a:r>
          </a:p>
          <a:p>
            <a:pPr marL="0" lvl="0" indent="0" algn="ctr">
              <a:lnSpc>
                <a:spcPts val="4925"/>
              </a:lnSpc>
              <a:spcBef>
                <a:spcPct val="0"/>
              </a:spcBef>
            </a:pPr>
            <a:endParaRPr lang="en-US" sz="4304" dirty="0">
              <a:solidFill>
                <a:srgbClr val="EF9936"/>
              </a:solidFill>
              <a:latin typeface="More Sugar Thin"/>
            </a:endParaRPr>
          </a:p>
        </p:txBody>
      </p:sp>
      <p:sp>
        <p:nvSpPr>
          <p:cNvPr id="5" name="TextBox 5"/>
          <p:cNvSpPr txBox="1"/>
          <p:nvPr/>
        </p:nvSpPr>
        <p:spPr>
          <a:xfrm rot="569129">
            <a:off x="14201276" y="1205181"/>
            <a:ext cx="3823746" cy="915700"/>
          </a:xfrm>
          <a:prstGeom prst="rect">
            <a:avLst/>
          </a:prstGeom>
          <a:solidFill>
            <a:srgbClr val="FEF5B6"/>
          </a:solidFill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6977"/>
              </a:lnSpc>
              <a:spcBef>
                <a:spcPct val="0"/>
              </a:spcBef>
            </a:pPr>
            <a:r>
              <a:rPr lang="en-US" sz="6600" dirty="0" err="1">
                <a:solidFill>
                  <a:srgbClr val="272626"/>
                </a:solidFill>
                <a:latin typeface="+mj-lt"/>
              </a:rPr>
              <a:t>Rheol</a:t>
            </a:r>
            <a:r>
              <a:rPr lang="en-US" sz="6600" dirty="0">
                <a:solidFill>
                  <a:srgbClr val="272626"/>
                </a:solidFill>
                <a:latin typeface="+mj-lt"/>
              </a:rPr>
              <a:t> 2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7582564" y="4013624"/>
            <a:ext cx="885955" cy="1177349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9954646" y="4131839"/>
            <a:ext cx="885955" cy="1177349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7306698" y="5810675"/>
            <a:ext cx="1437685" cy="14376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3810335" y="395415"/>
            <a:ext cx="10047836" cy="959111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7630220" y="4311003"/>
            <a:ext cx="2825482" cy="2702188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7295392" y="2220636"/>
            <a:ext cx="4439408" cy="16927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4539"/>
              </a:lnSpc>
            </a:pPr>
            <a:r>
              <a:rPr lang="en-US" sz="10385" dirty="0" err="1">
                <a:solidFill>
                  <a:srgbClr val="000000"/>
                </a:solidFill>
                <a:latin typeface="More Sugar Thin"/>
              </a:rPr>
              <a:t>rhedeg</a:t>
            </a:r>
            <a:endParaRPr lang="en-US" sz="10385" dirty="0">
              <a:solidFill>
                <a:srgbClr val="000000"/>
              </a:solidFill>
              <a:latin typeface="More Sugar Thin"/>
            </a:endParaRP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0183931" y="2414537"/>
            <a:ext cx="1277471" cy="1697636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6826597" y="7132179"/>
            <a:ext cx="4634805" cy="17840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39"/>
              </a:lnSpc>
            </a:pPr>
            <a:r>
              <a:rPr lang="en-US" sz="10385" dirty="0" err="1">
                <a:solidFill>
                  <a:srgbClr val="000000"/>
                </a:solidFill>
                <a:latin typeface="More Sugar Thin"/>
              </a:rPr>
              <a:t>rhed</a:t>
            </a:r>
            <a:r>
              <a:rPr lang="en-US" sz="10385" dirty="0" err="1">
                <a:solidFill>
                  <a:srgbClr val="EF9936"/>
                </a:solidFill>
                <a:latin typeface="More Sugar Thin"/>
              </a:rPr>
              <a:t>wch</a:t>
            </a:r>
            <a:endParaRPr lang="en-US" sz="10385" dirty="0">
              <a:solidFill>
                <a:srgbClr val="EF9936"/>
              </a:solidFill>
              <a:latin typeface="More Sugar Thi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3810335" y="395415"/>
            <a:ext cx="10047836" cy="9591116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7460521" y="1775783"/>
            <a:ext cx="3300115" cy="16927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4539"/>
              </a:lnSpc>
            </a:pPr>
            <a:r>
              <a:rPr lang="en-US" sz="10385" dirty="0" err="1">
                <a:solidFill>
                  <a:srgbClr val="000000"/>
                </a:solidFill>
                <a:latin typeface="More Sugar Thin"/>
              </a:rPr>
              <a:t>yfed</a:t>
            </a:r>
            <a:endParaRPr lang="en-US" sz="10385" dirty="0">
              <a:solidFill>
                <a:srgbClr val="000000"/>
              </a:solidFill>
              <a:latin typeface="More Sugar Thin"/>
            </a:endParaR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9069636" y="2015159"/>
            <a:ext cx="1216599" cy="1697636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7493943" y="7132179"/>
            <a:ext cx="3300115" cy="17840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39"/>
              </a:lnSpc>
            </a:pPr>
            <a:r>
              <a:rPr lang="en-US" sz="10385" dirty="0" err="1">
                <a:solidFill>
                  <a:srgbClr val="000000"/>
                </a:solidFill>
                <a:latin typeface="More Sugar Thin"/>
              </a:rPr>
              <a:t>yf</a:t>
            </a:r>
            <a:r>
              <a:rPr lang="en-US" sz="10385" dirty="0" err="1">
                <a:solidFill>
                  <a:srgbClr val="EF9936"/>
                </a:solidFill>
                <a:latin typeface="More Sugar Thin"/>
              </a:rPr>
              <a:t>wch</a:t>
            </a:r>
            <a:endParaRPr lang="en-US" sz="10385" dirty="0">
              <a:solidFill>
                <a:srgbClr val="EF9936"/>
              </a:solidFill>
              <a:latin typeface="More Sugar Thin"/>
            </a:endParaR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7648535" y="4127822"/>
            <a:ext cx="2990930" cy="32382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3810335" y="395415"/>
            <a:ext cx="10047836" cy="9591116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6942131" y="2220636"/>
            <a:ext cx="4403738" cy="17665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39"/>
              </a:lnSpc>
            </a:pPr>
            <a:r>
              <a:rPr lang="en-US" sz="10385">
                <a:solidFill>
                  <a:srgbClr val="000000"/>
                </a:solidFill>
                <a:latin typeface="More Sugar Thin"/>
              </a:rPr>
              <a:t>cerdded</a:t>
            </a: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0068398" y="2359888"/>
            <a:ext cx="1277471" cy="1697636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6508700" y="7132179"/>
            <a:ext cx="5270599" cy="17840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39"/>
              </a:lnSpc>
            </a:pPr>
            <a:r>
              <a:rPr lang="en-US" sz="10385" dirty="0" err="1">
                <a:solidFill>
                  <a:srgbClr val="000000"/>
                </a:solidFill>
                <a:latin typeface="More Sugar Thin"/>
              </a:rPr>
              <a:t>cerdd</a:t>
            </a:r>
            <a:r>
              <a:rPr lang="en-US" sz="10385" dirty="0" err="1">
                <a:solidFill>
                  <a:srgbClr val="EF9936"/>
                </a:solidFill>
                <a:latin typeface="More Sugar Thin"/>
              </a:rPr>
              <a:t>wch</a:t>
            </a:r>
            <a:endParaRPr lang="en-US" sz="10385" dirty="0">
              <a:solidFill>
                <a:srgbClr val="EF9936"/>
              </a:solidFill>
              <a:latin typeface="More Sugar Thin"/>
            </a:endParaR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7493943" y="4238723"/>
            <a:ext cx="3396838" cy="29336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468717" y="945152"/>
            <a:ext cx="14807166" cy="8396696"/>
            <a:chOff x="0" y="0"/>
            <a:chExt cx="2979532" cy="1689603"/>
          </a:xfrm>
        </p:grpSpPr>
        <p:sp>
          <p:nvSpPr>
            <p:cNvPr id="3" name="Freeform 3"/>
            <p:cNvSpPr/>
            <p:nvPr/>
          </p:nvSpPr>
          <p:spPr>
            <a:xfrm>
              <a:off x="0" y="-1270"/>
              <a:ext cx="2980802" cy="1688333"/>
            </a:xfrm>
            <a:custGeom>
              <a:avLst/>
              <a:gdLst/>
              <a:ahLst/>
              <a:cxnLst/>
              <a:rect l="l" t="t" r="r" b="b"/>
              <a:pathLst>
                <a:path w="2980802" h="1688333">
                  <a:moveTo>
                    <a:pt x="2969372" y="27940"/>
                  </a:moveTo>
                  <a:cubicBezTo>
                    <a:pt x="2960482" y="24130"/>
                    <a:pt x="2951593" y="21590"/>
                    <a:pt x="2942702" y="21590"/>
                  </a:cubicBezTo>
                  <a:cubicBezTo>
                    <a:pt x="2916032" y="20320"/>
                    <a:pt x="2871903" y="20320"/>
                    <a:pt x="2823672" y="17780"/>
                  </a:cubicBezTo>
                  <a:cubicBezTo>
                    <a:pt x="2713431" y="12700"/>
                    <a:pt x="2605486" y="6350"/>
                    <a:pt x="2495244" y="3810"/>
                  </a:cubicBezTo>
                  <a:cubicBezTo>
                    <a:pt x="2405673" y="1270"/>
                    <a:pt x="2318398" y="3810"/>
                    <a:pt x="2228827" y="2540"/>
                  </a:cubicBezTo>
                  <a:cubicBezTo>
                    <a:pt x="2189783" y="2540"/>
                    <a:pt x="2150739" y="0"/>
                    <a:pt x="2111696" y="2540"/>
                  </a:cubicBezTo>
                  <a:cubicBezTo>
                    <a:pt x="2017531" y="10160"/>
                    <a:pt x="1923366" y="11430"/>
                    <a:pt x="1826905" y="8890"/>
                  </a:cubicBezTo>
                  <a:cubicBezTo>
                    <a:pt x="1778674" y="7620"/>
                    <a:pt x="1730443" y="7620"/>
                    <a:pt x="1682213" y="7620"/>
                  </a:cubicBezTo>
                  <a:cubicBezTo>
                    <a:pt x="1594938" y="7620"/>
                    <a:pt x="1507663" y="7620"/>
                    <a:pt x="1420389" y="6350"/>
                  </a:cubicBezTo>
                  <a:cubicBezTo>
                    <a:pt x="1328521" y="5080"/>
                    <a:pt x="423621" y="2540"/>
                    <a:pt x="334050" y="1270"/>
                  </a:cubicBezTo>
                  <a:cubicBezTo>
                    <a:pt x="260555" y="0"/>
                    <a:pt x="189358" y="1270"/>
                    <a:pt x="115863" y="1270"/>
                  </a:cubicBezTo>
                  <a:cubicBezTo>
                    <a:pt x="65336" y="1270"/>
                    <a:pt x="33020" y="3810"/>
                    <a:pt x="5080" y="5080"/>
                  </a:cubicBezTo>
                  <a:cubicBezTo>
                    <a:pt x="3810" y="5080"/>
                    <a:pt x="2540" y="7620"/>
                    <a:pt x="0" y="8890"/>
                  </a:cubicBezTo>
                  <a:cubicBezTo>
                    <a:pt x="1270" y="21590"/>
                    <a:pt x="3810" y="34290"/>
                    <a:pt x="5080" y="46990"/>
                  </a:cubicBezTo>
                  <a:cubicBezTo>
                    <a:pt x="15240" y="117455"/>
                    <a:pt x="16510" y="188936"/>
                    <a:pt x="17780" y="259163"/>
                  </a:cubicBezTo>
                  <a:cubicBezTo>
                    <a:pt x="19050" y="330645"/>
                    <a:pt x="17780" y="402126"/>
                    <a:pt x="16510" y="474862"/>
                  </a:cubicBezTo>
                  <a:cubicBezTo>
                    <a:pt x="15240" y="548851"/>
                    <a:pt x="2540" y="1325115"/>
                    <a:pt x="2540" y="1399104"/>
                  </a:cubicBezTo>
                  <a:cubicBezTo>
                    <a:pt x="2540" y="1471840"/>
                    <a:pt x="1270" y="1544575"/>
                    <a:pt x="0" y="1617311"/>
                  </a:cubicBezTo>
                  <a:cubicBezTo>
                    <a:pt x="0" y="1633723"/>
                    <a:pt x="3810" y="1643883"/>
                    <a:pt x="15240" y="1648963"/>
                  </a:cubicBezTo>
                  <a:cubicBezTo>
                    <a:pt x="22860" y="1652773"/>
                    <a:pt x="31750" y="1655313"/>
                    <a:pt x="40640" y="1656583"/>
                  </a:cubicBezTo>
                  <a:cubicBezTo>
                    <a:pt x="113566" y="1661663"/>
                    <a:pt x="200841" y="1665473"/>
                    <a:pt x="288116" y="1670553"/>
                  </a:cubicBezTo>
                  <a:cubicBezTo>
                    <a:pt x="336346" y="1673093"/>
                    <a:pt x="384577" y="1678173"/>
                    <a:pt x="432808" y="1679443"/>
                  </a:cubicBezTo>
                  <a:cubicBezTo>
                    <a:pt x="513192" y="1681983"/>
                    <a:pt x="1408905" y="1683253"/>
                    <a:pt x="1489290" y="1684523"/>
                  </a:cubicBezTo>
                  <a:cubicBezTo>
                    <a:pt x="1500773" y="1684523"/>
                    <a:pt x="1512257" y="1684523"/>
                    <a:pt x="1523740" y="1684523"/>
                  </a:cubicBezTo>
                  <a:cubicBezTo>
                    <a:pt x="1578861" y="1684523"/>
                    <a:pt x="1636278" y="1683253"/>
                    <a:pt x="1691399" y="1683253"/>
                  </a:cubicBezTo>
                  <a:cubicBezTo>
                    <a:pt x="1755707" y="1683253"/>
                    <a:pt x="1817718" y="1684523"/>
                    <a:pt x="1882025" y="1684523"/>
                  </a:cubicBezTo>
                  <a:cubicBezTo>
                    <a:pt x="1976190" y="1684523"/>
                    <a:pt x="2072652" y="1684523"/>
                    <a:pt x="2166816" y="1684523"/>
                  </a:cubicBezTo>
                  <a:cubicBezTo>
                    <a:pt x="2254091" y="1684523"/>
                    <a:pt x="2341365" y="1685793"/>
                    <a:pt x="2428640" y="1687063"/>
                  </a:cubicBezTo>
                  <a:cubicBezTo>
                    <a:pt x="2467684" y="1687063"/>
                    <a:pt x="2509025" y="1688333"/>
                    <a:pt x="2548068" y="1688333"/>
                  </a:cubicBezTo>
                  <a:cubicBezTo>
                    <a:pt x="2674387" y="1687063"/>
                    <a:pt x="2798409" y="1680713"/>
                    <a:pt x="2919842" y="1680713"/>
                  </a:cubicBezTo>
                  <a:cubicBezTo>
                    <a:pt x="2923652" y="1680713"/>
                    <a:pt x="2928732" y="1678173"/>
                    <a:pt x="2932542" y="1675633"/>
                  </a:cubicBezTo>
                  <a:cubicBezTo>
                    <a:pt x="2937622" y="1671823"/>
                    <a:pt x="2940162" y="1665473"/>
                    <a:pt x="2942702" y="1662933"/>
                  </a:cubicBezTo>
                  <a:cubicBezTo>
                    <a:pt x="2943972" y="1608532"/>
                    <a:pt x="2945242" y="1555862"/>
                    <a:pt x="2946512" y="1503191"/>
                  </a:cubicBezTo>
                  <a:cubicBezTo>
                    <a:pt x="2947782" y="1421677"/>
                    <a:pt x="2957942" y="639144"/>
                    <a:pt x="2959212" y="557630"/>
                  </a:cubicBezTo>
                  <a:cubicBezTo>
                    <a:pt x="2959212" y="508721"/>
                    <a:pt x="2960482" y="459813"/>
                    <a:pt x="2961752" y="410905"/>
                  </a:cubicBezTo>
                  <a:cubicBezTo>
                    <a:pt x="2963022" y="358234"/>
                    <a:pt x="2964292" y="305564"/>
                    <a:pt x="2966832" y="252893"/>
                  </a:cubicBezTo>
                  <a:cubicBezTo>
                    <a:pt x="2968102" y="221542"/>
                    <a:pt x="2968102" y="188936"/>
                    <a:pt x="2973182" y="157585"/>
                  </a:cubicBezTo>
                  <a:cubicBezTo>
                    <a:pt x="2978262" y="119963"/>
                    <a:pt x="2980802" y="83595"/>
                    <a:pt x="2979532" y="44450"/>
                  </a:cubicBezTo>
                  <a:cubicBezTo>
                    <a:pt x="2979532" y="38100"/>
                    <a:pt x="2975722" y="30480"/>
                    <a:pt x="2969372" y="27940"/>
                  </a:cubicBezTo>
                  <a:close/>
                </a:path>
              </a:pathLst>
            </a:custGeom>
            <a:solidFill>
              <a:srgbClr val="FFF9ED"/>
            </a:solidFill>
          </p:spPr>
        </p:sp>
      </p:grpSp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581480" y="6693670"/>
            <a:ext cx="3921007" cy="10030484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028700" y="1420167"/>
            <a:ext cx="16000152" cy="53288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92"/>
              </a:lnSpc>
            </a:pPr>
            <a:r>
              <a:rPr lang="en-US" sz="5827" dirty="0" err="1">
                <a:solidFill>
                  <a:srgbClr val="272626"/>
                </a:solidFill>
                <a:latin typeface="More Sugar Thin"/>
              </a:rPr>
              <a:t>Os</a:t>
            </a:r>
            <a:r>
              <a:rPr lang="en-US" sz="5827" dirty="0">
                <a:solidFill>
                  <a:srgbClr val="272626"/>
                </a:solidFill>
                <a:latin typeface="More Sugar Thin"/>
              </a:rPr>
              <a:t> </a:t>
            </a:r>
            <a:r>
              <a:rPr lang="en-US" sz="5827" dirty="0" err="1">
                <a:solidFill>
                  <a:srgbClr val="272626"/>
                </a:solidFill>
                <a:latin typeface="More Sugar Thin"/>
              </a:rPr>
              <a:t>ydy'r</a:t>
            </a:r>
            <a:r>
              <a:rPr lang="en-US" sz="5827" dirty="0">
                <a:solidFill>
                  <a:srgbClr val="272626"/>
                </a:solidFill>
                <a:latin typeface="More Sugar Thin"/>
              </a:rPr>
              <a:t> </a:t>
            </a:r>
            <a:r>
              <a:rPr lang="en-US" sz="5827" dirty="0" err="1">
                <a:solidFill>
                  <a:srgbClr val="272626"/>
                </a:solidFill>
                <a:latin typeface="More Sugar Thin"/>
              </a:rPr>
              <a:t>berfenw'n</a:t>
            </a:r>
            <a:r>
              <a:rPr lang="en-US" sz="5827" dirty="0">
                <a:solidFill>
                  <a:srgbClr val="272626"/>
                </a:solidFill>
                <a:latin typeface="More Sugar Thin"/>
              </a:rPr>
              <a:t> </a:t>
            </a:r>
            <a:r>
              <a:rPr lang="en-US" sz="5827" dirty="0" err="1">
                <a:solidFill>
                  <a:srgbClr val="272626"/>
                </a:solidFill>
                <a:latin typeface="More Sugar Thin"/>
              </a:rPr>
              <a:t>gorffen</a:t>
            </a:r>
            <a:r>
              <a:rPr lang="en-US" sz="5827" dirty="0">
                <a:solidFill>
                  <a:srgbClr val="272626"/>
                </a:solidFill>
                <a:latin typeface="More Sugar Thin"/>
              </a:rPr>
              <a:t> </a:t>
            </a:r>
            <a:r>
              <a:rPr lang="en-US" sz="5827" dirty="0" err="1">
                <a:solidFill>
                  <a:srgbClr val="272626"/>
                </a:solidFill>
                <a:latin typeface="More Sugar Thin"/>
              </a:rPr>
              <a:t>gyda</a:t>
            </a:r>
            <a:endParaRPr lang="en-US" sz="5827" dirty="0">
              <a:solidFill>
                <a:srgbClr val="272626"/>
              </a:solidFill>
              <a:latin typeface="More Sugar Thin"/>
            </a:endParaRPr>
          </a:p>
          <a:p>
            <a:pPr algn="ctr">
              <a:lnSpc>
                <a:spcPts val="6992"/>
              </a:lnSpc>
            </a:pPr>
            <a:endParaRPr lang="en-US" sz="5827" dirty="0">
              <a:solidFill>
                <a:srgbClr val="272626"/>
              </a:solidFill>
              <a:latin typeface="More Sugar Thin"/>
            </a:endParaRPr>
          </a:p>
          <a:p>
            <a:pPr algn="ctr">
              <a:lnSpc>
                <a:spcPts val="6992"/>
              </a:lnSpc>
            </a:pPr>
            <a:r>
              <a:rPr lang="en-US" sz="9600" dirty="0" err="1">
                <a:solidFill>
                  <a:srgbClr val="D82B45"/>
                </a:solidFill>
                <a:latin typeface="More Sugar Thin"/>
              </a:rPr>
              <a:t>a,e,i,o,u,w,y</a:t>
            </a:r>
            <a:r>
              <a:rPr lang="en-US" sz="9600" dirty="0">
                <a:solidFill>
                  <a:srgbClr val="272626"/>
                </a:solidFill>
                <a:latin typeface="More Sugar Thin"/>
              </a:rPr>
              <a:t> </a:t>
            </a:r>
          </a:p>
          <a:p>
            <a:pPr algn="ctr">
              <a:lnSpc>
                <a:spcPts val="6992"/>
              </a:lnSpc>
            </a:pPr>
            <a:r>
              <a:rPr lang="en-US" sz="5827" dirty="0">
                <a:solidFill>
                  <a:srgbClr val="272626"/>
                </a:solidFill>
                <a:latin typeface="More Sugar Thin"/>
              </a:rPr>
              <a:t> </a:t>
            </a:r>
          </a:p>
          <a:p>
            <a:pPr algn="ctr">
              <a:lnSpc>
                <a:spcPts val="6992"/>
              </a:lnSpc>
            </a:pPr>
            <a:r>
              <a:rPr lang="en-US" sz="5827" dirty="0" err="1">
                <a:solidFill>
                  <a:srgbClr val="272626"/>
                </a:solidFill>
                <a:latin typeface="More Sugar Thin"/>
              </a:rPr>
              <a:t>gollwng</a:t>
            </a:r>
            <a:r>
              <a:rPr lang="en-US" sz="5827" dirty="0">
                <a:solidFill>
                  <a:srgbClr val="272626"/>
                </a:solidFill>
                <a:latin typeface="More Sugar Thin"/>
              </a:rPr>
              <a:t> y </a:t>
            </a:r>
            <a:r>
              <a:rPr lang="en-US" sz="5827" dirty="0" err="1">
                <a:solidFill>
                  <a:srgbClr val="D82B45"/>
                </a:solidFill>
                <a:latin typeface="More Sugar Thin"/>
              </a:rPr>
              <a:t>llafariad</a:t>
            </a:r>
            <a:r>
              <a:rPr lang="en-US" sz="5827" dirty="0">
                <a:solidFill>
                  <a:srgbClr val="D82B45"/>
                </a:solidFill>
                <a:latin typeface="More Sugar Thin"/>
              </a:rPr>
              <a:t> </a:t>
            </a:r>
            <a:r>
              <a:rPr lang="en-US" sz="5827" dirty="0">
                <a:solidFill>
                  <a:srgbClr val="000000"/>
                </a:solidFill>
                <a:latin typeface="More Sugar Thin"/>
              </a:rPr>
              <a:t>ac </a:t>
            </a:r>
            <a:r>
              <a:rPr lang="en-US" sz="5827" dirty="0" err="1">
                <a:solidFill>
                  <a:srgbClr val="000000"/>
                </a:solidFill>
                <a:latin typeface="More Sugar Thin"/>
              </a:rPr>
              <a:t>ychwanegwch</a:t>
            </a:r>
            <a:r>
              <a:rPr lang="en-US" sz="5827" dirty="0">
                <a:solidFill>
                  <a:srgbClr val="272626"/>
                </a:solidFill>
                <a:latin typeface="More Sugar Thin"/>
              </a:rPr>
              <a:t> </a:t>
            </a:r>
            <a:r>
              <a:rPr lang="en-US" sz="5827" dirty="0">
                <a:solidFill>
                  <a:srgbClr val="EF9936"/>
                </a:solidFill>
                <a:latin typeface="More Sugar Thin"/>
              </a:rPr>
              <a:t>–WCH.</a:t>
            </a:r>
          </a:p>
          <a:p>
            <a:pPr marL="0" lvl="0" indent="0" algn="ctr">
              <a:lnSpc>
                <a:spcPts val="6992"/>
              </a:lnSpc>
              <a:spcBef>
                <a:spcPct val="0"/>
              </a:spcBef>
            </a:pPr>
            <a:endParaRPr lang="en-US" sz="5827" dirty="0">
              <a:solidFill>
                <a:srgbClr val="EF9936"/>
              </a:solidFill>
              <a:latin typeface="More Sugar Thin"/>
            </a:endParaRPr>
          </a:p>
        </p:txBody>
      </p:sp>
      <p:sp>
        <p:nvSpPr>
          <p:cNvPr id="8" name="TextBox 8"/>
          <p:cNvSpPr txBox="1"/>
          <p:nvPr/>
        </p:nvSpPr>
        <p:spPr>
          <a:xfrm rot="-150984">
            <a:off x="8284659" y="7024718"/>
            <a:ext cx="2836904" cy="7785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6142"/>
              </a:lnSpc>
              <a:spcBef>
                <a:spcPct val="0"/>
              </a:spcBef>
            </a:pPr>
            <a:r>
              <a:rPr lang="en-US" sz="5118" dirty="0" err="1">
                <a:solidFill>
                  <a:srgbClr val="272626"/>
                </a:solidFill>
                <a:latin typeface="Ribeye"/>
              </a:rPr>
              <a:t>Rheol</a:t>
            </a:r>
            <a:r>
              <a:rPr lang="en-US" sz="5118" dirty="0">
                <a:solidFill>
                  <a:srgbClr val="272626"/>
                </a:solidFill>
                <a:latin typeface="Ribeye"/>
              </a:rPr>
              <a:t> 3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1869351" y="321916"/>
            <a:ext cx="14549298" cy="9643168"/>
            <a:chOff x="0" y="0"/>
            <a:chExt cx="19399064" cy="12857557"/>
          </a:xfrm>
        </p:grpSpPr>
        <p:grpSp>
          <p:nvGrpSpPr>
            <p:cNvPr id="5" name="Group 5"/>
            <p:cNvGrpSpPr/>
            <p:nvPr/>
          </p:nvGrpSpPr>
          <p:grpSpPr>
            <a:xfrm>
              <a:off x="0" y="299489"/>
              <a:ext cx="19060627" cy="12558068"/>
              <a:chOff x="0" y="0"/>
              <a:chExt cx="10805670" cy="7119301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-4213" y="0"/>
                <a:ext cx="10809882" cy="7119301"/>
              </a:xfrm>
              <a:custGeom>
                <a:avLst/>
                <a:gdLst/>
                <a:ahLst/>
                <a:cxnLst/>
                <a:rect l="l" t="t" r="r" b="b"/>
                <a:pathLst>
                  <a:path w="10809882" h="7119301">
                    <a:moveTo>
                      <a:pt x="278431" y="16918"/>
                    </a:moveTo>
                    <a:cubicBezTo>
                      <a:pt x="278431" y="16918"/>
                      <a:pt x="604014" y="12258"/>
                      <a:pt x="1062558" y="12454"/>
                    </a:cubicBezTo>
                    <a:cubicBezTo>
                      <a:pt x="8804229" y="12671"/>
                      <a:pt x="10535814" y="0"/>
                      <a:pt x="10535814" y="0"/>
                    </a:cubicBezTo>
                    <a:cubicBezTo>
                      <a:pt x="10603278" y="0"/>
                      <a:pt x="10679215" y="0"/>
                      <a:pt x="10757988" y="85073"/>
                    </a:cubicBezTo>
                    <a:cubicBezTo>
                      <a:pt x="10800966" y="131488"/>
                      <a:pt x="10802035" y="240224"/>
                      <a:pt x="10802439" y="320281"/>
                    </a:cubicBezTo>
                    <a:cubicBezTo>
                      <a:pt x="10802439" y="320281"/>
                      <a:pt x="10800735" y="5267917"/>
                      <a:pt x="10800735" y="6356717"/>
                    </a:cubicBezTo>
                    <a:cubicBezTo>
                      <a:pt x="10800735" y="6570876"/>
                      <a:pt x="10809883" y="6870054"/>
                      <a:pt x="10809883" y="6870054"/>
                    </a:cubicBezTo>
                    <a:cubicBezTo>
                      <a:pt x="10809883" y="6998723"/>
                      <a:pt x="10805713" y="7119301"/>
                      <a:pt x="10552875" y="7111167"/>
                    </a:cubicBezTo>
                    <a:cubicBezTo>
                      <a:pt x="10552875" y="7111167"/>
                      <a:pt x="10176403" y="7090868"/>
                      <a:pt x="9081481" y="7098467"/>
                    </a:cubicBezTo>
                    <a:cubicBezTo>
                      <a:pt x="2545013" y="7106601"/>
                      <a:pt x="304023" y="7119301"/>
                      <a:pt x="304023" y="7119301"/>
                    </a:cubicBezTo>
                    <a:cubicBezTo>
                      <a:pt x="132548" y="7119301"/>
                      <a:pt x="4213" y="7018231"/>
                      <a:pt x="8532" y="6815685"/>
                    </a:cubicBezTo>
                    <a:cubicBezTo>
                      <a:pt x="8532" y="6815685"/>
                      <a:pt x="9630" y="6317143"/>
                      <a:pt x="4815" y="1670849"/>
                    </a:cubicBezTo>
                    <a:cubicBezTo>
                      <a:pt x="0" y="663668"/>
                      <a:pt x="25592" y="330596"/>
                      <a:pt x="25592" y="330596"/>
                    </a:cubicBezTo>
                    <a:cubicBezTo>
                      <a:pt x="27224" y="150571"/>
                      <a:pt x="143504" y="16918"/>
                      <a:pt x="278431" y="16918"/>
                    </a:cubicBezTo>
                    <a:close/>
                  </a:path>
                </a:pathLst>
              </a:custGeom>
              <a:solidFill>
                <a:srgbClr val="D1B491"/>
              </a:solidFill>
            </p:spPr>
          </p:sp>
        </p:grpSp>
        <p:grpSp>
          <p:nvGrpSpPr>
            <p:cNvPr id="7" name="Group 7"/>
            <p:cNvGrpSpPr/>
            <p:nvPr/>
          </p:nvGrpSpPr>
          <p:grpSpPr>
            <a:xfrm>
              <a:off x="357778" y="0"/>
              <a:ext cx="19041286" cy="12470715"/>
              <a:chOff x="0" y="0"/>
              <a:chExt cx="10821129" cy="7087086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-4213" y="0"/>
                <a:ext cx="10825342" cy="7087086"/>
              </a:xfrm>
              <a:custGeom>
                <a:avLst/>
                <a:gdLst/>
                <a:ahLst/>
                <a:cxnLst/>
                <a:rect l="l" t="t" r="r" b="b"/>
                <a:pathLst>
                  <a:path w="10825342" h="7087086">
                    <a:moveTo>
                      <a:pt x="278431" y="16918"/>
                    </a:moveTo>
                    <a:cubicBezTo>
                      <a:pt x="278431" y="16918"/>
                      <a:pt x="604014" y="12258"/>
                      <a:pt x="1062834" y="12454"/>
                    </a:cubicBezTo>
                    <a:cubicBezTo>
                      <a:pt x="8817733" y="12671"/>
                      <a:pt x="10551274" y="0"/>
                      <a:pt x="10551274" y="0"/>
                    </a:cubicBezTo>
                    <a:cubicBezTo>
                      <a:pt x="10618737" y="0"/>
                      <a:pt x="10694674" y="0"/>
                      <a:pt x="10773448" y="85073"/>
                    </a:cubicBezTo>
                    <a:cubicBezTo>
                      <a:pt x="10816426" y="131488"/>
                      <a:pt x="10817494" y="240224"/>
                      <a:pt x="10817899" y="320281"/>
                    </a:cubicBezTo>
                    <a:cubicBezTo>
                      <a:pt x="10817899" y="320281"/>
                      <a:pt x="10816195" y="5241263"/>
                      <a:pt x="10816195" y="6324502"/>
                    </a:cubicBezTo>
                    <a:cubicBezTo>
                      <a:pt x="10816195" y="6538661"/>
                      <a:pt x="10825342" y="6837839"/>
                      <a:pt x="10825342" y="6837839"/>
                    </a:cubicBezTo>
                    <a:cubicBezTo>
                      <a:pt x="10825342" y="6966508"/>
                      <a:pt x="10821173" y="7087086"/>
                      <a:pt x="10568335" y="7078952"/>
                    </a:cubicBezTo>
                    <a:cubicBezTo>
                      <a:pt x="10568335" y="7078952"/>
                      <a:pt x="10191862" y="7058653"/>
                      <a:pt x="9095459" y="7066252"/>
                    </a:cubicBezTo>
                    <a:cubicBezTo>
                      <a:pt x="2547822" y="7074386"/>
                      <a:pt x="304023" y="7087086"/>
                      <a:pt x="304023" y="7087086"/>
                    </a:cubicBezTo>
                    <a:cubicBezTo>
                      <a:pt x="132548" y="7087086"/>
                      <a:pt x="4213" y="6986016"/>
                      <a:pt x="8532" y="6783470"/>
                    </a:cubicBezTo>
                    <a:cubicBezTo>
                      <a:pt x="8532" y="6783470"/>
                      <a:pt x="9630" y="6284928"/>
                      <a:pt x="4815" y="1666310"/>
                    </a:cubicBezTo>
                    <a:cubicBezTo>
                      <a:pt x="0" y="663668"/>
                      <a:pt x="25592" y="330596"/>
                      <a:pt x="25592" y="330596"/>
                    </a:cubicBezTo>
                    <a:cubicBezTo>
                      <a:pt x="27224" y="150571"/>
                      <a:pt x="143504" y="16918"/>
                      <a:pt x="278431" y="16918"/>
                    </a:cubicBezTo>
                    <a:close/>
                  </a:path>
                </a:pathLst>
              </a:custGeom>
              <a:solidFill>
                <a:srgbClr val="FFF9ED"/>
              </a:solidFill>
            </p:spPr>
          </p:sp>
        </p:grpSp>
      </p:grpSp>
      <p:pic>
        <p:nvPicPr>
          <p:cNvPr id="9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028088" y="2578811"/>
            <a:ext cx="4231824" cy="4689002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6804472" y="654519"/>
            <a:ext cx="5006528" cy="16927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4539"/>
              </a:lnSpc>
            </a:pPr>
            <a:r>
              <a:rPr lang="en-US" sz="10385" dirty="0" err="1">
                <a:solidFill>
                  <a:srgbClr val="000000"/>
                </a:solidFill>
                <a:latin typeface="More Sugar Thin"/>
              </a:rPr>
              <a:t>gweithio</a:t>
            </a:r>
            <a:endParaRPr lang="en-US" sz="10385" dirty="0">
              <a:solidFill>
                <a:srgbClr val="000000"/>
              </a:solidFill>
              <a:latin typeface="More Sugar Thin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155903" y="7132179"/>
            <a:ext cx="6493297" cy="16927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4539"/>
              </a:lnSpc>
            </a:pPr>
            <a:r>
              <a:rPr lang="en-US" sz="10385" dirty="0" err="1">
                <a:solidFill>
                  <a:srgbClr val="000000"/>
                </a:solidFill>
                <a:latin typeface="More Sugar Thin"/>
              </a:rPr>
              <a:t>gweithi</a:t>
            </a:r>
            <a:r>
              <a:rPr lang="en-US" sz="10385" dirty="0" err="1">
                <a:solidFill>
                  <a:srgbClr val="EF9936"/>
                </a:solidFill>
                <a:latin typeface="More Sugar Thin"/>
              </a:rPr>
              <a:t>wch</a:t>
            </a:r>
            <a:endParaRPr lang="en-US" sz="10385" dirty="0">
              <a:solidFill>
                <a:srgbClr val="EF9936"/>
              </a:solidFill>
              <a:latin typeface="More Sugar Thin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1869351" y="321916"/>
            <a:ext cx="14549298" cy="9643168"/>
            <a:chOff x="0" y="0"/>
            <a:chExt cx="19399064" cy="12857557"/>
          </a:xfrm>
        </p:grpSpPr>
        <p:grpSp>
          <p:nvGrpSpPr>
            <p:cNvPr id="5" name="Group 5"/>
            <p:cNvGrpSpPr/>
            <p:nvPr/>
          </p:nvGrpSpPr>
          <p:grpSpPr>
            <a:xfrm>
              <a:off x="0" y="299489"/>
              <a:ext cx="19060627" cy="12558068"/>
              <a:chOff x="0" y="0"/>
              <a:chExt cx="10805670" cy="7119301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-4213" y="0"/>
                <a:ext cx="10809882" cy="7119301"/>
              </a:xfrm>
              <a:custGeom>
                <a:avLst/>
                <a:gdLst/>
                <a:ahLst/>
                <a:cxnLst/>
                <a:rect l="l" t="t" r="r" b="b"/>
                <a:pathLst>
                  <a:path w="10809882" h="7119301">
                    <a:moveTo>
                      <a:pt x="278431" y="16918"/>
                    </a:moveTo>
                    <a:cubicBezTo>
                      <a:pt x="278431" y="16918"/>
                      <a:pt x="604014" y="12258"/>
                      <a:pt x="1062558" y="12454"/>
                    </a:cubicBezTo>
                    <a:cubicBezTo>
                      <a:pt x="8804229" y="12671"/>
                      <a:pt x="10535814" y="0"/>
                      <a:pt x="10535814" y="0"/>
                    </a:cubicBezTo>
                    <a:cubicBezTo>
                      <a:pt x="10603278" y="0"/>
                      <a:pt x="10679215" y="0"/>
                      <a:pt x="10757988" y="85073"/>
                    </a:cubicBezTo>
                    <a:cubicBezTo>
                      <a:pt x="10800966" y="131488"/>
                      <a:pt x="10802035" y="240224"/>
                      <a:pt x="10802439" y="320281"/>
                    </a:cubicBezTo>
                    <a:cubicBezTo>
                      <a:pt x="10802439" y="320281"/>
                      <a:pt x="10800735" y="5267917"/>
                      <a:pt x="10800735" y="6356717"/>
                    </a:cubicBezTo>
                    <a:cubicBezTo>
                      <a:pt x="10800735" y="6570876"/>
                      <a:pt x="10809883" y="6870054"/>
                      <a:pt x="10809883" y="6870054"/>
                    </a:cubicBezTo>
                    <a:cubicBezTo>
                      <a:pt x="10809883" y="6998723"/>
                      <a:pt x="10805713" y="7119301"/>
                      <a:pt x="10552875" y="7111167"/>
                    </a:cubicBezTo>
                    <a:cubicBezTo>
                      <a:pt x="10552875" y="7111167"/>
                      <a:pt x="10176403" y="7090868"/>
                      <a:pt x="9081481" y="7098467"/>
                    </a:cubicBezTo>
                    <a:cubicBezTo>
                      <a:pt x="2545013" y="7106601"/>
                      <a:pt x="304023" y="7119301"/>
                      <a:pt x="304023" y="7119301"/>
                    </a:cubicBezTo>
                    <a:cubicBezTo>
                      <a:pt x="132548" y="7119301"/>
                      <a:pt x="4213" y="7018231"/>
                      <a:pt x="8532" y="6815685"/>
                    </a:cubicBezTo>
                    <a:cubicBezTo>
                      <a:pt x="8532" y="6815685"/>
                      <a:pt x="9630" y="6317143"/>
                      <a:pt x="4815" y="1670849"/>
                    </a:cubicBezTo>
                    <a:cubicBezTo>
                      <a:pt x="0" y="663668"/>
                      <a:pt x="25592" y="330596"/>
                      <a:pt x="25592" y="330596"/>
                    </a:cubicBezTo>
                    <a:cubicBezTo>
                      <a:pt x="27224" y="150571"/>
                      <a:pt x="143504" y="16918"/>
                      <a:pt x="278431" y="16918"/>
                    </a:cubicBezTo>
                    <a:close/>
                  </a:path>
                </a:pathLst>
              </a:custGeom>
              <a:solidFill>
                <a:srgbClr val="D1B491"/>
              </a:solidFill>
            </p:spPr>
          </p:sp>
        </p:grpSp>
        <p:grpSp>
          <p:nvGrpSpPr>
            <p:cNvPr id="7" name="Group 7"/>
            <p:cNvGrpSpPr/>
            <p:nvPr/>
          </p:nvGrpSpPr>
          <p:grpSpPr>
            <a:xfrm>
              <a:off x="357778" y="0"/>
              <a:ext cx="19041286" cy="12470715"/>
              <a:chOff x="0" y="0"/>
              <a:chExt cx="10821129" cy="7087086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-4213" y="0"/>
                <a:ext cx="10825342" cy="7087086"/>
              </a:xfrm>
              <a:custGeom>
                <a:avLst/>
                <a:gdLst/>
                <a:ahLst/>
                <a:cxnLst/>
                <a:rect l="l" t="t" r="r" b="b"/>
                <a:pathLst>
                  <a:path w="10825342" h="7087086">
                    <a:moveTo>
                      <a:pt x="278431" y="16918"/>
                    </a:moveTo>
                    <a:cubicBezTo>
                      <a:pt x="278431" y="16918"/>
                      <a:pt x="604014" y="12258"/>
                      <a:pt x="1062834" y="12454"/>
                    </a:cubicBezTo>
                    <a:cubicBezTo>
                      <a:pt x="8817733" y="12671"/>
                      <a:pt x="10551274" y="0"/>
                      <a:pt x="10551274" y="0"/>
                    </a:cubicBezTo>
                    <a:cubicBezTo>
                      <a:pt x="10618737" y="0"/>
                      <a:pt x="10694674" y="0"/>
                      <a:pt x="10773448" y="85073"/>
                    </a:cubicBezTo>
                    <a:cubicBezTo>
                      <a:pt x="10816426" y="131488"/>
                      <a:pt x="10817494" y="240224"/>
                      <a:pt x="10817899" y="320281"/>
                    </a:cubicBezTo>
                    <a:cubicBezTo>
                      <a:pt x="10817899" y="320281"/>
                      <a:pt x="10816195" y="5241263"/>
                      <a:pt x="10816195" y="6324502"/>
                    </a:cubicBezTo>
                    <a:cubicBezTo>
                      <a:pt x="10816195" y="6538661"/>
                      <a:pt x="10825342" y="6837839"/>
                      <a:pt x="10825342" y="6837839"/>
                    </a:cubicBezTo>
                    <a:cubicBezTo>
                      <a:pt x="10825342" y="6966508"/>
                      <a:pt x="10821173" y="7087086"/>
                      <a:pt x="10568335" y="7078952"/>
                    </a:cubicBezTo>
                    <a:cubicBezTo>
                      <a:pt x="10568335" y="7078952"/>
                      <a:pt x="10191862" y="7058653"/>
                      <a:pt x="9095459" y="7066252"/>
                    </a:cubicBezTo>
                    <a:cubicBezTo>
                      <a:pt x="2547822" y="7074386"/>
                      <a:pt x="304023" y="7087086"/>
                      <a:pt x="304023" y="7087086"/>
                    </a:cubicBezTo>
                    <a:cubicBezTo>
                      <a:pt x="132548" y="7087086"/>
                      <a:pt x="4213" y="6986016"/>
                      <a:pt x="8532" y="6783470"/>
                    </a:cubicBezTo>
                    <a:cubicBezTo>
                      <a:pt x="8532" y="6783470"/>
                      <a:pt x="9630" y="6284928"/>
                      <a:pt x="4815" y="1666310"/>
                    </a:cubicBezTo>
                    <a:cubicBezTo>
                      <a:pt x="0" y="663668"/>
                      <a:pt x="25592" y="330596"/>
                      <a:pt x="25592" y="330596"/>
                    </a:cubicBezTo>
                    <a:cubicBezTo>
                      <a:pt x="27224" y="150571"/>
                      <a:pt x="143504" y="16918"/>
                      <a:pt x="278431" y="16918"/>
                    </a:cubicBezTo>
                    <a:close/>
                  </a:path>
                </a:pathLst>
              </a:custGeom>
              <a:solidFill>
                <a:srgbClr val="FFF9ED"/>
              </a:solidFill>
            </p:spPr>
          </p:sp>
        </p:grpSp>
      </p:grpSp>
      <p:pic>
        <p:nvPicPr>
          <p:cNvPr id="9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028088" y="2578811"/>
            <a:ext cx="4231824" cy="4689002"/>
          </a:xfrm>
          <a:prstGeom prst="rect">
            <a:avLst/>
          </a:prstGeom>
        </p:spPr>
      </p:pic>
      <p:sp>
        <p:nvSpPr>
          <p:cNvPr id="10" name="TextBox 10"/>
          <p:cNvSpPr txBox="1"/>
          <p:nvPr/>
        </p:nvSpPr>
        <p:spPr>
          <a:xfrm>
            <a:off x="6804335" y="654519"/>
            <a:ext cx="5006665" cy="16927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4539"/>
              </a:lnSpc>
            </a:pPr>
            <a:r>
              <a:rPr lang="en-US" sz="10385" dirty="0" err="1">
                <a:solidFill>
                  <a:srgbClr val="000000"/>
                </a:solidFill>
                <a:latin typeface="More Sugar Thin"/>
              </a:rPr>
              <a:t>gweith</a:t>
            </a:r>
            <a:r>
              <a:rPr lang="en-US" sz="10385" dirty="0" err="1">
                <a:solidFill>
                  <a:srgbClr val="D82B45"/>
                </a:solidFill>
                <a:latin typeface="More Sugar Thin"/>
              </a:rPr>
              <a:t>i</a:t>
            </a:r>
            <a:r>
              <a:rPr lang="en-US" sz="10385" dirty="0" err="1">
                <a:solidFill>
                  <a:srgbClr val="000000"/>
                </a:solidFill>
                <a:latin typeface="More Sugar Thin"/>
              </a:rPr>
              <a:t>o</a:t>
            </a:r>
            <a:endParaRPr lang="en-US" sz="10385" dirty="0">
              <a:solidFill>
                <a:srgbClr val="000000"/>
              </a:solidFill>
              <a:latin typeface="More Sugar Thin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155828" y="7132179"/>
            <a:ext cx="6417171" cy="16927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4539"/>
              </a:lnSpc>
            </a:pPr>
            <a:r>
              <a:rPr lang="en-US" sz="10385" dirty="0" err="1">
                <a:solidFill>
                  <a:srgbClr val="000000"/>
                </a:solidFill>
                <a:latin typeface="More Sugar Thin"/>
              </a:rPr>
              <a:t>gweith</a:t>
            </a:r>
            <a:r>
              <a:rPr lang="en-US" sz="10385" dirty="0" err="1">
                <a:solidFill>
                  <a:srgbClr val="D82B45"/>
                </a:solidFill>
                <a:latin typeface="More Sugar Thin"/>
              </a:rPr>
              <a:t>i</a:t>
            </a:r>
            <a:r>
              <a:rPr lang="en-US" sz="10385" dirty="0" err="1">
                <a:solidFill>
                  <a:srgbClr val="000000"/>
                </a:solidFill>
                <a:latin typeface="More Sugar Thin"/>
              </a:rPr>
              <a:t>wch</a:t>
            </a:r>
            <a:endParaRPr lang="en-US" sz="10385" dirty="0">
              <a:solidFill>
                <a:srgbClr val="000000"/>
              </a:solidFill>
              <a:latin typeface="More Sugar Thin"/>
            </a:endParaRP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10581273" y="985975"/>
            <a:ext cx="1394091" cy="169763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1869351" y="321916"/>
            <a:ext cx="14549298" cy="9643168"/>
            <a:chOff x="0" y="0"/>
            <a:chExt cx="19399064" cy="12857557"/>
          </a:xfrm>
        </p:grpSpPr>
        <p:grpSp>
          <p:nvGrpSpPr>
            <p:cNvPr id="5" name="Group 5"/>
            <p:cNvGrpSpPr/>
            <p:nvPr/>
          </p:nvGrpSpPr>
          <p:grpSpPr>
            <a:xfrm>
              <a:off x="0" y="299489"/>
              <a:ext cx="19060627" cy="12558068"/>
              <a:chOff x="0" y="0"/>
              <a:chExt cx="10805670" cy="7119301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-4213" y="0"/>
                <a:ext cx="10809882" cy="7119301"/>
              </a:xfrm>
              <a:custGeom>
                <a:avLst/>
                <a:gdLst/>
                <a:ahLst/>
                <a:cxnLst/>
                <a:rect l="l" t="t" r="r" b="b"/>
                <a:pathLst>
                  <a:path w="10809882" h="7119301">
                    <a:moveTo>
                      <a:pt x="278431" y="16918"/>
                    </a:moveTo>
                    <a:cubicBezTo>
                      <a:pt x="278431" y="16918"/>
                      <a:pt x="604014" y="12258"/>
                      <a:pt x="1062558" y="12454"/>
                    </a:cubicBezTo>
                    <a:cubicBezTo>
                      <a:pt x="8804229" y="12671"/>
                      <a:pt x="10535814" y="0"/>
                      <a:pt x="10535814" y="0"/>
                    </a:cubicBezTo>
                    <a:cubicBezTo>
                      <a:pt x="10603278" y="0"/>
                      <a:pt x="10679215" y="0"/>
                      <a:pt x="10757988" y="85073"/>
                    </a:cubicBezTo>
                    <a:cubicBezTo>
                      <a:pt x="10800966" y="131488"/>
                      <a:pt x="10802035" y="240224"/>
                      <a:pt x="10802439" y="320281"/>
                    </a:cubicBezTo>
                    <a:cubicBezTo>
                      <a:pt x="10802439" y="320281"/>
                      <a:pt x="10800735" y="5267917"/>
                      <a:pt x="10800735" y="6356717"/>
                    </a:cubicBezTo>
                    <a:cubicBezTo>
                      <a:pt x="10800735" y="6570876"/>
                      <a:pt x="10809883" y="6870054"/>
                      <a:pt x="10809883" y="6870054"/>
                    </a:cubicBezTo>
                    <a:cubicBezTo>
                      <a:pt x="10809883" y="6998723"/>
                      <a:pt x="10805713" y="7119301"/>
                      <a:pt x="10552875" y="7111167"/>
                    </a:cubicBezTo>
                    <a:cubicBezTo>
                      <a:pt x="10552875" y="7111167"/>
                      <a:pt x="10176403" y="7090868"/>
                      <a:pt x="9081481" y="7098467"/>
                    </a:cubicBezTo>
                    <a:cubicBezTo>
                      <a:pt x="2545013" y="7106601"/>
                      <a:pt x="304023" y="7119301"/>
                      <a:pt x="304023" y="7119301"/>
                    </a:cubicBezTo>
                    <a:cubicBezTo>
                      <a:pt x="132548" y="7119301"/>
                      <a:pt x="4213" y="7018231"/>
                      <a:pt x="8532" y="6815685"/>
                    </a:cubicBezTo>
                    <a:cubicBezTo>
                      <a:pt x="8532" y="6815685"/>
                      <a:pt x="9630" y="6317143"/>
                      <a:pt x="4815" y="1670849"/>
                    </a:cubicBezTo>
                    <a:cubicBezTo>
                      <a:pt x="0" y="663668"/>
                      <a:pt x="25592" y="330596"/>
                      <a:pt x="25592" y="330596"/>
                    </a:cubicBezTo>
                    <a:cubicBezTo>
                      <a:pt x="27224" y="150571"/>
                      <a:pt x="143504" y="16918"/>
                      <a:pt x="278431" y="16918"/>
                    </a:cubicBezTo>
                    <a:close/>
                  </a:path>
                </a:pathLst>
              </a:custGeom>
              <a:solidFill>
                <a:srgbClr val="D1B491"/>
              </a:solidFill>
            </p:spPr>
          </p:sp>
        </p:grpSp>
        <p:grpSp>
          <p:nvGrpSpPr>
            <p:cNvPr id="7" name="Group 7"/>
            <p:cNvGrpSpPr/>
            <p:nvPr/>
          </p:nvGrpSpPr>
          <p:grpSpPr>
            <a:xfrm>
              <a:off x="357778" y="0"/>
              <a:ext cx="19041286" cy="12470715"/>
              <a:chOff x="0" y="0"/>
              <a:chExt cx="10821129" cy="7087086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-4213" y="0"/>
                <a:ext cx="10825342" cy="7087086"/>
              </a:xfrm>
              <a:custGeom>
                <a:avLst/>
                <a:gdLst/>
                <a:ahLst/>
                <a:cxnLst/>
                <a:rect l="l" t="t" r="r" b="b"/>
                <a:pathLst>
                  <a:path w="10825342" h="7087086">
                    <a:moveTo>
                      <a:pt x="278431" y="16918"/>
                    </a:moveTo>
                    <a:cubicBezTo>
                      <a:pt x="278431" y="16918"/>
                      <a:pt x="604014" y="12258"/>
                      <a:pt x="1062834" y="12454"/>
                    </a:cubicBezTo>
                    <a:cubicBezTo>
                      <a:pt x="8817733" y="12671"/>
                      <a:pt x="10551274" y="0"/>
                      <a:pt x="10551274" y="0"/>
                    </a:cubicBezTo>
                    <a:cubicBezTo>
                      <a:pt x="10618737" y="0"/>
                      <a:pt x="10694674" y="0"/>
                      <a:pt x="10773448" y="85073"/>
                    </a:cubicBezTo>
                    <a:cubicBezTo>
                      <a:pt x="10816426" y="131488"/>
                      <a:pt x="10817494" y="240224"/>
                      <a:pt x="10817899" y="320281"/>
                    </a:cubicBezTo>
                    <a:cubicBezTo>
                      <a:pt x="10817899" y="320281"/>
                      <a:pt x="10816195" y="5241263"/>
                      <a:pt x="10816195" y="6324502"/>
                    </a:cubicBezTo>
                    <a:cubicBezTo>
                      <a:pt x="10816195" y="6538661"/>
                      <a:pt x="10825342" y="6837839"/>
                      <a:pt x="10825342" y="6837839"/>
                    </a:cubicBezTo>
                    <a:cubicBezTo>
                      <a:pt x="10825342" y="6966508"/>
                      <a:pt x="10821173" y="7087086"/>
                      <a:pt x="10568335" y="7078952"/>
                    </a:cubicBezTo>
                    <a:cubicBezTo>
                      <a:pt x="10568335" y="7078952"/>
                      <a:pt x="10191862" y="7058653"/>
                      <a:pt x="9095459" y="7066252"/>
                    </a:cubicBezTo>
                    <a:cubicBezTo>
                      <a:pt x="2547822" y="7074386"/>
                      <a:pt x="304023" y="7087086"/>
                      <a:pt x="304023" y="7087086"/>
                    </a:cubicBezTo>
                    <a:cubicBezTo>
                      <a:pt x="132548" y="7087086"/>
                      <a:pt x="4213" y="6986016"/>
                      <a:pt x="8532" y="6783470"/>
                    </a:cubicBezTo>
                    <a:cubicBezTo>
                      <a:pt x="8532" y="6783470"/>
                      <a:pt x="9630" y="6284928"/>
                      <a:pt x="4815" y="1666310"/>
                    </a:cubicBezTo>
                    <a:cubicBezTo>
                      <a:pt x="0" y="663668"/>
                      <a:pt x="25592" y="330596"/>
                      <a:pt x="25592" y="330596"/>
                    </a:cubicBezTo>
                    <a:cubicBezTo>
                      <a:pt x="27224" y="150571"/>
                      <a:pt x="143504" y="16918"/>
                      <a:pt x="278431" y="16918"/>
                    </a:cubicBezTo>
                    <a:close/>
                  </a:path>
                </a:pathLst>
              </a:custGeom>
              <a:solidFill>
                <a:srgbClr val="FFF9ED"/>
              </a:solidFill>
            </p:spPr>
          </p:sp>
        </p:grpSp>
      </p:grpSp>
      <p:sp>
        <p:nvSpPr>
          <p:cNvPr id="9" name="TextBox 9"/>
          <p:cNvSpPr txBox="1"/>
          <p:nvPr/>
        </p:nvSpPr>
        <p:spPr>
          <a:xfrm>
            <a:off x="7298970" y="654519"/>
            <a:ext cx="3496707" cy="176659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39"/>
              </a:lnSpc>
            </a:pPr>
            <a:r>
              <a:rPr lang="en-US" sz="10385">
                <a:solidFill>
                  <a:srgbClr val="000000"/>
                </a:solidFill>
                <a:latin typeface="More Sugar Thin"/>
              </a:rPr>
              <a:t>bwyta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6685434" y="7132179"/>
            <a:ext cx="4917132" cy="17840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539"/>
              </a:lnSpc>
            </a:pPr>
            <a:r>
              <a:rPr lang="en-US" sz="10385" dirty="0" err="1">
                <a:solidFill>
                  <a:srgbClr val="000000"/>
                </a:solidFill>
                <a:latin typeface="More Sugar Thin"/>
              </a:rPr>
              <a:t>bwyt</a:t>
            </a:r>
            <a:r>
              <a:rPr lang="en-US" sz="10385" dirty="0" err="1">
                <a:solidFill>
                  <a:srgbClr val="EF9936"/>
                </a:solidFill>
                <a:latin typeface="More Sugar Thin"/>
              </a:rPr>
              <a:t>wch</a:t>
            </a:r>
            <a:endParaRPr lang="en-US" sz="10385" dirty="0">
              <a:solidFill>
                <a:srgbClr val="EF9936"/>
              </a:solidFill>
              <a:latin typeface="More Sugar Thin"/>
            </a:endParaRP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6970622" y="2898009"/>
            <a:ext cx="4593469" cy="4050605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9772398" y="1028700"/>
            <a:ext cx="1277471" cy="16976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1869351" y="321916"/>
            <a:ext cx="14549298" cy="9643168"/>
            <a:chOff x="0" y="0"/>
            <a:chExt cx="19399064" cy="12857557"/>
          </a:xfrm>
        </p:grpSpPr>
        <p:grpSp>
          <p:nvGrpSpPr>
            <p:cNvPr id="5" name="Group 5"/>
            <p:cNvGrpSpPr/>
            <p:nvPr/>
          </p:nvGrpSpPr>
          <p:grpSpPr>
            <a:xfrm>
              <a:off x="0" y="299489"/>
              <a:ext cx="19060627" cy="12558068"/>
              <a:chOff x="0" y="0"/>
              <a:chExt cx="10805670" cy="7119301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-4213" y="0"/>
                <a:ext cx="10809882" cy="7119301"/>
              </a:xfrm>
              <a:custGeom>
                <a:avLst/>
                <a:gdLst/>
                <a:ahLst/>
                <a:cxnLst/>
                <a:rect l="l" t="t" r="r" b="b"/>
                <a:pathLst>
                  <a:path w="10809882" h="7119301">
                    <a:moveTo>
                      <a:pt x="278431" y="16918"/>
                    </a:moveTo>
                    <a:cubicBezTo>
                      <a:pt x="278431" y="16918"/>
                      <a:pt x="604014" y="12258"/>
                      <a:pt x="1062558" y="12454"/>
                    </a:cubicBezTo>
                    <a:cubicBezTo>
                      <a:pt x="8804229" y="12671"/>
                      <a:pt x="10535814" y="0"/>
                      <a:pt x="10535814" y="0"/>
                    </a:cubicBezTo>
                    <a:cubicBezTo>
                      <a:pt x="10603278" y="0"/>
                      <a:pt x="10679215" y="0"/>
                      <a:pt x="10757988" y="85073"/>
                    </a:cubicBezTo>
                    <a:cubicBezTo>
                      <a:pt x="10800966" y="131488"/>
                      <a:pt x="10802035" y="240224"/>
                      <a:pt x="10802439" y="320281"/>
                    </a:cubicBezTo>
                    <a:cubicBezTo>
                      <a:pt x="10802439" y="320281"/>
                      <a:pt x="10800735" y="5267917"/>
                      <a:pt x="10800735" y="6356717"/>
                    </a:cubicBezTo>
                    <a:cubicBezTo>
                      <a:pt x="10800735" y="6570876"/>
                      <a:pt x="10809883" y="6870054"/>
                      <a:pt x="10809883" y="6870054"/>
                    </a:cubicBezTo>
                    <a:cubicBezTo>
                      <a:pt x="10809883" y="6998723"/>
                      <a:pt x="10805713" y="7119301"/>
                      <a:pt x="10552875" y="7111167"/>
                    </a:cubicBezTo>
                    <a:cubicBezTo>
                      <a:pt x="10552875" y="7111167"/>
                      <a:pt x="10176403" y="7090868"/>
                      <a:pt x="9081481" y="7098467"/>
                    </a:cubicBezTo>
                    <a:cubicBezTo>
                      <a:pt x="2545013" y="7106601"/>
                      <a:pt x="304023" y="7119301"/>
                      <a:pt x="304023" y="7119301"/>
                    </a:cubicBezTo>
                    <a:cubicBezTo>
                      <a:pt x="132548" y="7119301"/>
                      <a:pt x="4213" y="7018231"/>
                      <a:pt x="8532" y="6815685"/>
                    </a:cubicBezTo>
                    <a:cubicBezTo>
                      <a:pt x="8532" y="6815685"/>
                      <a:pt x="9630" y="6317143"/>
                      <a:pt x="4815" y="1670849"/>
                    </a:cubicBezTo>
                    <a:cubicBezTo>
                      <a:pt x="0" y="663668"/>
                      <a:pt x="25592" y="330596"/>
                      <a:pt x="25592" y="330596"/>
                    </a:cubicBezTo>
                    <a:cubicBezTo>
                      <a:pt x="27224" y="150571"/>
                      <a:pt x="143504" y="16918"/>
                      <a:pt x="278431" y="16918"/>
                    </a:cubicBezTo>
                    <a:close/>
                  </a:path>
                </a:pathLst>
              </a:custGeom>
              <a:solidFill>
                <a:srgbClr val="D1B491"/>
              </a:solidFill>
            </p:spPr>
          </p:sp>
        </p:grpSp>
        <p:grpSp>
          <p:nvGrpSpPr>
            <p:cNvPr id="7" name="Group 7"/>
            <p:cNvGrpSpPr/>
            <p:nvPr/>
          </p:nvGrpSpPr>
          <p:grpSpPr>
            <a:xfrm>
              <a:off x="357778" y="0"/>
              <a:ext cx="19041286" cy="12470715"/>
              <a:chOff x="0" y="0"/>
              <a:chExt cx="10821129" cy="7087086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-4213" y="0"/>
                <a:ext cx="10825342" cy="7087086"/>
              </a:xfrm>
              <a:custGeom>
                <a:avLst/>
                <a:gdLst/>
                <a:ahLst/>
                <a:cxnLst/>
                <a:rect l="l" t="t" r="r" b="b"/>
                <a:pathLst>
                  <a:path w="10825342" h="7087086">
                    <a:moveTo>
                      <a:pt x="278431" y="16918"/>
                    </a:moveTo>
                    <a:cubicBezTo>
                      <a:pt x="278431" y="16918"/>
                      <a:pt x="604014" y="12258"/>
                      <a:pt x="1062834" y="12454"/>
                    </a:cubicBezTo>
                    <a:cubicBezTo>
                      <a:pt x="8817733" y="12671"/>
                      <a:pt x="10551274" y="0"/>
                      <a:pt x="10551274" y="0"/>
                    </a:cubicBezTo>
                    <a:cubicBezTo>
                      <a:pt x="10618737" y="0"/>
                      <a:pt x="10694674" y="0"/>
                      <a:pt x="10773448" y="85073"/>
                    </a:cubicBezTo>
                    <a:cubicBezTo>
                      <a:pt x="10816426" y="131488"/>
                      <a:pt x="10817494" y="240224"/>
                      <a:pt x="10817899" y="320281"/>
                    </a:cubicBezTo>
                    <a:cubicBezTo>
                      <a:pt x="10817899" y="320281"/>
                      <a:pt x="10816195" y="5241263"/>
                      <a:pt x="10816195" y="6324502"/>
                    </a:cubicBezTo>
                    <a:cubicBezTo>
                      <a:pt x="10816195" y="6538661"/>
                      <a:pt x="10825342" y="6837839"/>
                      <a:pt x="10825342" y="6837839"/>
                    </a:cubicBezTo>
                    <a:cubicBezTo>
                      <a:pt x="10825342" y="6966508"/>
                      <a:pt x="10821173" y="7087086"/>
                      <a:pt x="10568335" y="7078952"/>
                    </a:cubicBezTo>
                    <a:cubicBezTo>
                      <a:pt x="10568335" y="7078952"/>
                      <a:pt x="10191862" y="7058653"/>
                      <a:pt x="9095459" y="7066252"/>
                    </a:cubicBezTo>
                    <a:cubicBezTo>
                      <a:pt x="2547822" y="7074386"/>
                      <a:pt x="304023" y="7087086"/>
                      <a:pt x="304023" y="7087086"/>
                    </a:cubicBezTo>
                    <a:cubicBezTo>
                      <a:pt x="132548" y="7087086"/>
                      <a:pt x="4213" y="6986016"/>
                      <a:pt x="8532" y="6783470"/>
                    </a:cubicBezTo>
                    <a:cubicBezTo>
                      <a:pt x="8532" y="6783470"/>
                      <a:pt x="9630" y="6284928"/>
                      <a:pt x="4815" y="1666310"/>
                    </a:cubicBezTo>
                    <a:cubicBezTo>
                      <a:pt x="0" y="663668"/>
                      <a:pt x="25592" y="330596"/>
                      <a:pt x="25592" y="330596"/>
                    </a:cubicBezTo>
                    <a:cubicBezTo>
                      <a:pt x="27224" y="150571"/>
                      <a:pt x="143504" y="16918"/>
                      <a:pt x="278431" y="16918"/>
                    </a:cubicBezTo>
                    <a:close/>
                  </a:path>
                </a:pathLst>
              </a:custGeom>
              <a:solidFill>
                <a:srgbClr val="FFF9ED"/>
              </a:solidFill>
            </p:spPr>
          </p:sp>
        </p:grpSp>
      </p:grpSp>
      <p:sp>
        <p:nvSpPr>
          <p:cNvPr id="9" name="TextBox 9"/>
          <p:cNvSpPr txBox="1"/>
          <p:nvPr/>
        </p:nvSpPr>
        <p:spPr>
          <a:xfrm>
            <a:off x="6254685" y="706400"/>
            <a:ext cx="6041404" cy="16927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4539"/>
              </a:lnSpc>
            </a:pPr>
            <a:r>
              <a:rPr lang="en-US" sz="10385" dirty="0" err="1">
                <a:solidFill>
                  <a:srgbClr val="000000"/>
                </a:solidFill>
                <a:latin typeface="More Sugar Thin"/>
              </a:rPr>
              <a:t>ysgrifennu</a:t>
            </a:r>
            <a:endParaRPr lang="en-US" sz="10385" dirty="0">
              <a:solidFill>
                <a:srgbClr val="000000"/>
              </a:solidFill>
              <a:latin typeface="More Sugar Thin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5556424" y="7132179"/>
            <a:ext cx="7778576" cy="16927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4539"/>
              </a:lnSpc>
            </a:pPr>
            <a:r>
              <a:rPr lang="en-US" sz="10385" dirty="0" err="1">
                <a:solidFill>
                  <a:srgbClr val="000000"/>
                </a:solidFill>
                <a:latin typeface="More Sugar Thin"/>
              </a:rPr>
              <a:t>ysgrifenn</a:t>
            </a:r>
            <a:r>
              <a:rPr lang="en-US" sz="10385" dirty="0" err="1">
                <a:solidFill>
                  <a:srgbClr val="EF9936"/>
                </a:solidFill>
                <a:latin typeface="More Sugar Thin"/>
              </a:rPr>
              <a:t>wch</a:t>
            </a:r>
            <a:endParaRPr lang="en-US" sz="10385" dirty="0">
              <a:solidFill>
                <a:srgbClr val="EF9936"/>
              </a:solidFill>
              <a:latin typeface="More Sugar Thin"/>
            </a:endParaRP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963831" y="864069"/>
            <a:ext cx="1277471" cy="1697636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7049957" y="3001533"/>
            <a:ext cx="3745720" cy="38435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1869351" y="321916"/>
            <a:ext cx="14549298" cy="9643168"/>
            <a:chOff x="0" y="0"/>
            <a:chExt cx="19399064" cy="12857557"/>
          </a:xfrm>
        </p:grpSpPr>
        <p:grpSp>
          <p:nvGrpSpPr>
            <p:cNvPr id="5" name="Group 5"/>
            <p:cNvGrpSpPr/>
            <p:nvPr/>
          </p:nvGrpSpPr>
          <p:grpSpPr>
            <a:xfrm>
              <a:off x="0" y="299489"/>
              <a:ext cx="19060627" cy="12558068"/>
              <a:chOff x="0" y="0"/>
              <a:chExt cx="10805670" cy="7119301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-4213" y="0"/>
                <a:ext cx="10809882" cy="7119301"/>
              </a:xfrm>
              <a:custGeom>
                <a:avLst/>
                <a:gdLst/>
                <a:ahLst/>
                <a:cxnLst/>
                <a:rect l="l" t="t" r="r" b="b"/>
                <a:pathLst>
                  <a:path w="10809882" h="7119301">
                    <a:moveTo>
                      <a:pt x="278431" y="16918"/>
                    </a:moveTo>
                    <a:cubicBezTo>
                      <a:pt x="278431" y="16918"/>
                      <a:pt x="604014" y="12258"/>
                      <a:pt x="1062558" y="12454"/>
                    </a:cubicBezTo>
                    <a:cubicBezTo>
                      <a:pt x="8804229" y="12671"/>
                      <a:pt x="10535814" y="0"/>
                      <a:pt x="10535814" y="0"/>
                    </a:cubicBezTo>
                    <a:cubicBezTo>
                      <a:pt x="10603278" y="0"/>
                      <a:pt x="10679215" y="0"/>
                      <a:pt x="10757988" y="85073"/>
                    </a:cubicBezTo>
                    <a:cubicBezTo>
                      <a:pt x="10800966" y="131488"/>
                      <a:pt x="10802035" y="240224"/>
                      <a:pt x="10802439" y="320281"/>
                    </a:cubicBezTo>
                    <a:cubicBezTo>
                      <a:pt x="10802439" y="320281"/>
                      <a:pt x="10800735" y="5267917"/>
                      <a:pt x="10800735" y="6356717"/>
                    </a:cubicBezTo>
                    <a:cubicBezTo>
                      <a:pt x="10800735" y="6570876"/>
                      <a:pt x="10809883" y="6870054"/>
                      <a:pt x="10809883" y="6870054"/>
                    </a:cubicBezTo>
                    <a:cubicBezTo>
                      <a:pt x="10809883" y="6998723"/>
                      <a:pt x="10805713" y="7119301"/>
                      <a:pt x="10552875" y="7111167"/>
                    </a:cubicBezTo>
                    <a:cubicBezTo>
                      <a:pt x="10552875" y="7111167"/>
                      <a:pt x="10176403" y="7090868"/>
                      <a:pt x="9081481" y="7098467"/>
                    </a:cubicBezTo>
                    <a:cubicBezTo>
                      <a:pt x="2545013" y="7106601"/>
                      <a:pt x="304023" y="7119301"/>
                      <a:pt x="304023" y="7119301"/>
                    </a:cubicBezTo>
                    <a:cubicBezTo>
                      <a:pt x="132548" y="7119301"/>
                      <a:pt x="4213" y="7018231"/>
                      <a:pt x="8532" y="6815685"/>
                    </a:cubicBezTo>
                    <a:cubicBezTo>
                      <a:pt x="8532" y="6815685"/>
                      <a:pt x="9630" y="6317143"/>
                      <a:pt x="4815" y="1670849"/>
                    </a:cubicBezTo>
                    <a:cubicBezTo>
                      <a:pt x="0" y="663668"/>
                      <a:pt x="25592" y="330596"/>
                      <a:pt x="25592" y="330596"/>
                    </a:cubicBezTo>
                    <a:cubicBezTo>
                      <a:pt x="27224" y="150571"/>
                      <a:pt x="143504" y="16918"/>
                      <a:pt x="278431" y="16918"/>
                    </a:cubicBezTo>
                    <a:close/>
                  </a:path>
                </a:pathLst>
              </a:custGeom>
              <a:solidFill>
                <a:srgbClr val="D1B491"/>
              </a:solidFill>
            </p:spPr>
          </p:sp>
        </p:grpSp>
        <p:grpSp>
          <p:nvGrpSpPr>
            <p:cNvPr id="7" name="Group 7"/>
            <p:cNvGrpSpPr/>
            <p:nvPr/>
          </p:nvGrpSpPr>
          <p:grpSpPr>
            <a:xfrm>
              <a:off x="357778" y="0"/>
              <a:ext cx="19041286" cy="12470715"/>
              <a:chOff x="0" y="0"/>
              <a:chExt cx="10821129" cy="7087086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-4213" y="0"/>
                <a:ext cx="10825342" cy="7087086"/>
              </a:xfrm>
              <a:custGeom>
                <a:avLst/>
                <a:gdLst/>
                <a:ahLst/>
                <a:cxnLst/>
                <a:rect l="l" t="t" r="r" b="b"/>
                <a:pathLst>
                  <a:path w="10825342" h="7087086">
                    <a:moveTo>
                      <a:pt x="278431" y="16918"/>
                    </a:moveTo>
                    <a:cubicBezTo>
                      <a:pt x="278431" y="16918"/>
                      <a:pt x="604014" y="12258"/>
                      <a:pt x="1062834" y="12454"/>
                    </a:cubicBezTo>
                    <a:cubicBezTo>
                      <a:pt x="8817733" y="12671"/>
                      <a:pt x="10551274" y="0"/>
                      <a:pt x="10551274" y="0"/>
                    </a:cubicBezTo>
                    <a:cubicBezTo>
                      <a:pt x="10618737" y="0"/>
                      <a:pt x="10694674" y="0"/>
                      <a:pt x="10773448" y="85073"/>
                    </a:cubicBezTo>
                    <a:cubicBezTo>
                      <a:pt x="10816426" y="131488"/>
                      <a:pt x="10817494" y="240224"/>
                      <a:pt x="10817899" y="320281"/>
                    </a:cubicBezTo>
                    <a:cubicBezTo>
                      <a:pt x="10817899" y="320281"/>
                      <a:pt x="10816195" y="5241263"/>
                      <a:pt x="10816195" y="6324502"/>
                    </a:cubicBezTo>
                    <a:cubicBezTo>
                      <a:pt x="10816195" y="6538661"/>
                      <a:pt x="10825342" y="6837839"/>
                      <a:pt x="10825342" y="6837839"/>
                    </a:cubicBezTo>
                    <a:cubicBezTo>
                      <a:pt x="10825342" y="6966508"/>
                      <a:pt x="10821173" y="7087086"/>
                      <a:pt x="10568335" y="7078952"/>
                    </a:cubicBezTo>
                    <a:cubicBezTo>
                      <a:pt x="10568335" y="7078952"/>
                      <a:pt x="10191862" y="7058653"/>
                      <a:pt x="9095459" y="7066252"/>
                    </a:cubicBezTo>
                    <a:cubicBezTo>
                      <a:pt x="2547822" y="7074386"/>
                      <a:pt x="304023" y="7087086"/>
                      <a:pt x="304023" y="7087086"/>
                    </a:cubicBezTo>
                    <a:cubicBezTo>
                      <a:pt x="132548" y="7087086"/>
                      <a:pt x="4213" y="6986016"/>
                      <a:pt x="8532" y="6783470"/>
                    </a:cubicBezTo>
                    <a:cubicBezTo>
                      <a:pt x="8532" y="6783470"/>
                      <a:pt x="9630" y="6284928"/>
                      <a:pt x="4815" y="1666310"/>
                    </a:cubicBezTo>
                    <a:cubicBezTo>
                      <a:pt x="0" y="663668"/>
                      <a:pt x="25592" y="330596"/>
                      <a:pt x="25592" y="330596"/>
                    </a:cubicBezTo>
                    <a:cubicBezTo>
                      <a:pt x="27224" y="150571"/>
                      <a:pt x="143504" y="16918"/>
                      <a:pt x="278431" y="16918"/>
                    </a:cubicBezTo>
                    <a:close/>
                  </a:path>
                </a:pathLst>
              </a:custGeom>
              <a:solidFill>
                <a:srgbClr val="FFF9ED"/>
              </a:solidFill>
            </p:spPr>
          </p:sp>
        </p:grpSp>
      </p:grpSp>
      <p:sp>
        <p:nvSpPr>
          <p:cNvPr id="9" name="TextBox 9"/>
          <p:cNvSpPr txBox="1"/>
          <p:nvPr/>
        </p:nvSpPr>
        <p:spPr>
          <a:xfrm>
            <a:off x="5943600" y="673684"/>
            <a:ext cx="6677902" cy="16927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4539"/>
              </a:lnSpc>
            </a:pPr>
            <a:r>
              <a:rPr lang="en-US" sz="10385" dirty="0" err="1">
                <a:solidFill>
                  <a:srgbClr val="000000"/>
                </a:solidFill>
                <a:latin typeface="More Sugar Thin"/>
              </a:rPr>
              <a:t>ysgrifennu</a:t>
            </a:r>
            <a:endParaRPr lang="en-US" sz="10385" dirty="0">
              <a:solidFill>
                <a:srgbClr val="000000"/>
              </a:solidFill>
              <a:latin typeface="More Sugar Thin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5556424" y="7132179"/>
            <a:ext cx="7778576" cy="16927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4539"/>
              </a:lnSpc>
            </a:pPr>
            <a:r>
              <a:rPr lang="en-US" sz="10385" dirty="0" err="1">
                <a:solidFill>
                  <a:srgbClr val="000000"/>
                </a:solidFill>
                <a:latin typeface="More Sugar Thin"/>
              </a:rPr>
              <a:t>ysgrife</a:t>
            </a:r>
            <a:r>
              <a:rPr lang="en-US" sz="10385" dirty="0" err="1">
                <a:solidFill>
                  <a:srgbClr val="D82B45"/>
                </a:solidFill>
                <a:latin typeface="More Sugar Thin"/>
              </a:rPr>
              <a:t>nn</a:t>
            </a:r>
            <a:r>
              <a:rPr lang="en-US" sz="10385" dirty="0" err="1">
                <a:solidFill>
                  <a:srgbClr val="000000"/>
                </a:solidFill>
                <a:latin typeface="More Sugar Thin"/>
              </a:rPr>
              <a:t>wch</a:t>
            </a:r>
            <a:endParaRPr lang="en-US" sz="10385" dirty="0">
              <a:solidFill>
                <a:srgbClr val="000000"/>
              </a:solidFill>
              <a:latin typeface="More Sugar Thin"/>
            </a:endParaRP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049957" y="3001533"/>
            <a:ext cx="3745720" cy="38435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1869351" y="321916"/>
            <a:ext cx="14549298" cy="9643168"/>
            <a:chOff x="0" y="0"/>
            <a:chExt cx="19399064" cy="12857557"/>
          </a:xfrm>
        </p:grpSpPr>
        <p:grpSp>
          <p:nvGrpSpPr>
            <p:cNvPr id="5" name="Group 5"/>
            <p:cNvGrpSpPr/>
            <p:nvPr/>
          </p:nvGrpSpPr>
          <p:grpSpPr>
            <a:xfrm>
              <a:off x="0" y="299489"/>
              <a:ext cx="19060627" cy="12558068"/>
              <a:chOff x="0" y="0"/>
              <a:chExt cx="10805670" cy="7119301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-4213" y="0"/>
                <a:ext cx="10809882" cy="7119301"/>
              </a:xfrm>
              <a:custGeom>
                <a:avLst/>
                <a:gdLst/>
                <a:ahLst/>
                <a:cxnLst/>
                <a:rect l="l" t="t" r="r" b="b"/>
                <a:pathLst>
                  <a:path w="10809882" h="7119301">
                    <a:moveTo>
                      <a:pt x="278431" y="16918"/>
                    </a:moveTo>
                    <a:cubicBezTo>
                      <a:pt x="278431" y="16918"/>
                      <a:pt x="604014" y="12258"/>
                      <a:pt x="1062558" y="12454"/>
                    </a:cubicBezTo>
                    <a:cubicBezTo>
                      <a:pt x="8804229" y="12671"/>
                      <a:pt x="10535814" y="0"/>
                      <a:pt x="10535814" y="0"/>
                    </a:cubicBezTo>
                    <a:cubicBezTo>
                      <a:pt x="10603278" y="0"/>
                      <a:pt x="10679215" y="0"/>
                      <a:pt x="10757988" y="85073"/>
                    </a:cubicBezTo>
                    <a:cubicBezTo>
                      <a:pt x="10800966" y="131488"/>
                      <a:pt x="10802035" y="240224"/>
                      <a:pt x="10802439" y="320281"/>
                    </a:cubicBezTo>
                    <a:cubicBezTo>
                      <a:pt x="10802439" y="320281"/>
                      <a:pt x="10800735" y="5267917"/>
                      <a:pt x="10800735" y="6356717"/>
                    </a:cubicBezTo>
                    <a:cubicBezTo>
                      <a:pt x="10800735" y="6570876"/>
                      <a:pt x="10809883" y="6870054"/>
                      <a:pt x="10809883" y="6870054"/>
                    </a:cubicBezTo>
                    <a:cubicBezTo>
                      <a:pt x="10809883" y="6998723"/>
                      <a:pt x="10805713" y="7119301"/>
                      <a:pt x="10552875" y="7111167"/>
                    </a:cubicBezTo>
                    <a:cubicBezTo>
                      <a:pt x="10552875" y="7111167"/>
                      <a:pt x="10176403" y="7090868"/>
                      <a:pt x="9081481" y="7098467"/>
                    </a:cubicBezTo>
                    <a:cubicBezTo>
                      <a:pt x="2545013" y="7106601"/>
                      <a:pt x="304023" y="7119301"/>
                      <a:pt x="304023" y="7119301"/>
                    </a:cubicBezTo>
                    <a:cubicBezTo>
                      <a:pt x="132548" y="7119301"/>
                      <a:pt x="4213" y="7018231"/>
                      <a:pt x="8532" y="6815685"/>
                    </a:cubicBezTo>
                    <a:cubicBezTo>
                      <a:pt x="8532" y="6815685"/>
                      <a:pt x="9630" y="6317143"/>
                      <a:pt x="4815" y="1670849"/>
                    </a:cubicBezTo>
                    <a:cubicBezTo>
                      <a:pt x="0" y="663668"/>
                      <a:pt x="25592" y="330596"/>
                      <a:pt x="25592" y="330596"/>
                    </a:cubicBezTo>
                    <a:cubicBezTo>
                      <a:pt x="27224" y="150571"/>
                      <a:pt x="143504" y="16918"/>
                      <a:pt x="278431" y="16918"/>
                    </a:cubicBezTo>
                    <a:close/>
                  </a:path>
                </a:pathLst>
              </a:custGeom>
              <a:solidFill>
                <a:srgbClr val="D1B491"/>
              </a:solidFill>
            </p:spPr>
          </p:sp>
        </p:grpSp>
        <p:grpSp>
          <p:nvGrpSpPr>
            <p:cNvPr id="7" name="Group 7"/>
            <p:cNvGrpSpPr/>
            <p:nvPr/>
          </p:nvGrpSpPr>
          <p:grpSpPr>
            <a:xfrm>
              <a:off x="357778" y="0"/>
              <a:ext cx="19041286" cy="12470715"/>
              <a:chOff x="0" y="0"/>
              <a:chExt cx="10821129" cy="7087086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-4213" y="0"/>
                <a:ext cx="10825342" cy="7087086"/>
              </a:xfrm>
              <a:custGeom>
                <a:avLst/>
                <a:gdLst/>
                <a:ahLst/>
                <a:cxnLst/>
                <a:rect l="l" t="t" r="r" b="b"/>
                <a:pathLst>
                  <a:path w="10825342" h="7087086">
                    <a:moveTo>
                      <a:pt x="278431" y="16918"/>
                    </a:moveTo>
                    <a:cubicBezTo>
                      <a:pt x="278431" y="16918"/>
                      <a:pt x="604014" y="12258"/>
                      <a:pt x="1062834" y="12454"/>
                    </a:cubicBezTo>
                    <a:cubicBezTo>
                      <a:pt x="8817733" y="12671"/>
                      <a:pt x="10551274" y="0"/>
                      <a:pt x="10551274" y="0"/>
                    </a:cubicBezTo>
                    <a:cubicBezTo>
                      <a:pt x="10618737" y="0"/>
                      <a:pt x="10694674" y="0"/>
                      <a:pt x="10773448" y="85073"/>
                    </a:cubicBezTo>
                    <a:cubicBezTo>
                      <a:pt x="10816426" y="131488"/>
                      <a:pt x="10817494" y="240224"/>
                      <a:pt x="10817899" y="320281"/>
                    </a:cubicBezTo>
                    <a:cubicBezTo>
                      <a:pt x="10817899" y="320281"/>
                      <a:pt x="10816195" y="5241263"/>
                      <a:pt x="10816195" y="6324502"/>
                    </a:cubicBezTo>
                    <a:cubicBezTo>
                      <a:pt x="10816195" y="6538661"/>
                      <a:pt x="10825342" y="6837839"/>
                      <a:pt x="10825342" y="6837839"/>
                    </a:cubicBezTo>
                    <a:cubicBezTo>
                      <a:pt x="10825342" y="6966508"/>
                      <a:pt x="10821173" y="7087086"/>
                      <a:pt x="10568335" y="7078952"/>
                    </a:cubicBezTo>
                    <a:cubicBezTo>
                      <a:pt x="10568335" y="7078952"/>
                      <a:pt x="10191862" y="7058653"/>
                      <a:pt x="9095459" y="7066252"/>
                    </a:cubicBezTo>
                    <a:cubicBezTo>
                      <a:pt x="2547822" y="7074386"/>
                      <a:pt x="304023" y="7087086"/>
                      <a:pt x="304023" y="7087086"/>
                    </a:cubicBezTo>
                    <a:cubicBezTo>
                      <a:pt x="132548" y="7087086"/>
                      <a:pt x="4213" y="6986016"/>
                      <a:pt x="8532" y="6783470"/>
                    </a:cubicBezTo>
                    <a:cubicBezTo>
                      <a:pt x="8532" y="6783470"/>
                      <a:pt x="9630" y="6284928"/>
                      <a:pt x="4815" y="1666310"/>
                    </a:cubicBezTo>
                    <a:cubicBezTo>
                      <a:pt x="0" y="663668"/>
                      <a:pt x="25592" y="330596"/>
                      <a:pt x="25592" y="330596"/>
                    </a:cubicBezTo>
                    <a:cubicBezTo>
                      <a:pt x="27224" y="150571"/>
                      <a:pt x="143504" y="16918"/>
                      <a:pt x="278431" y="16918"/>
                    </a:cubicBezTo>
                    <a:close/>
                  </a:path>
                </a:pathLst>
              </a:custGeom>
              <a:solidFill>
                <a:srgbClr val="FFF9ED"/>
              </a:solidFill>
            </p:spPr>
          </p:sp>
        </p:grpSp>
      </p:grpSp>
      <p:sp>
        <p:nvSpPr>
          <p:cNvPr id="9" name="TextBox 9"/>
          <p:cNvSpPr txBox="1"/>
          <p:nvPr/>
        </p:nvSpPr>
        <p:spPr>
          <a:xfrm>
            <a:off x="5943600" y="673684"/>
            <a:ext cx="6677902" cy="16927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4539"/>
              </a:lnSpc>
            </a:pPr>
            <a:r>
              <a:rPr lang="en-US" sz="10385" dirty="0" err="1">
                <a:solidFill>
                  <a:srgbClr val="000000"/>
                </a:solidFill>
                <a:latin typeface="More Sugar Thin"/>
              </a:rPr>
              <a:t>gyrru</a:t>
            </a:r>
            <a:endParaRPr lang="en-US" sz="10385" dirty="0">
              <a:solidFill>
                <a:srgbClr val="000000"/>
              </a:solidFill>
              <a:latin typeface="More Sugar Thin"/>
            </a:endParaRPr>
          </a:p>
        </p:txBody>
      </p:sp>
      <p:sp>
        <p:nvSpPr>
          <p:cNvPr id="2" name="TextBox 10">
            <a:extLst>
              <a:ext uri="{FF2B5EF4-FFF2-40B4-BE49-F238E27FC236}">
                <a16:creationId xmlns:a16="http://schemas.microsoft.com/office/drawing/2014/main" id="{DDE38CF7-093F-B425-C33C-DE70A16647F8}"/>
              </a:ext>
            </a:extLst>
          </p:cNvPr>
          <p:cNvSpPr txBox="1"/>
          <p:nvPr/>
        </p:nvSpPr>
        <p:spPr>
          <a:xfrm>
            <a:off x="5556424" y="7132179"/>
            <a:ext cx="7778576" cy="169270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4539"/>
              </a:lnSpc>
            </a:pPr>
            <a:r>
              <a:rPr lang="en-US" sz="10385" dirty="0" err="1">
                <a:solidFill>
                  <a:srgbClr val="000000"/>
                </a:solidFill>
                <a:latin typeface="More Sugar Thin"/>
              </a:rPr>
              <a:t>gyrr</a:t>
            </a:r>
            <a:r>
              <a:rPr lang="en-US" sz="10385" dirty="0" err="1">
                <a:solidFill>
                  <a:srgbClr val="EF9936"/>
                </a:solidFill>
                <a:latin typeface="More Sugar Thin"/>
              </a:rPr>
              <a:t>wch</a:t>
            </a:r>
            <a:endParaRPr lang="en-US" sz="10385" dirty="0">
              <a:solidFill>
                <a:srgbClr val="EF9936"/>
              </a:solidFill>
              <a:latin typeface="More Sugar Thi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4A86CD-AEE0-8BC1-FA35-8DC3145BF4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3036" y="2810311"/>
            <a:ext cx="4305351" cy="4146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64208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195027DD-53A0-FB0E-6008-C8C5BEB3CE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5400000">
            <a:off x="4319321" y="-1606806"/>
            <a:ext cx="9649358" cy="1413825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18F4399-8C1E-7692-339A-D3B55EC81569}"/>
              </a:ext>
            </a:extLst>
          </p:cNvPr>
          <p:cNvSpPr txBox="1"/>
          <p:nvPr/>
        </p:nvSpPr>
        <p:spPr>
          <a:xfrm>
            <a:off x="3387507" y="3609650"/>
            <a:ext cx="11512986" cy="306769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 defTabSz="1371600">
              <a:lnSpc>
                <a:spcPts val="12159"/>
              </a:lnSpc>
              <a:spcBef>
                <a:spcPct val="0"/>
              </a:spcBef>
            </a:pPr>
            <a:r>
              <a:rPr lang="en-US" sz="9000" spc="-719" dirty="0" err="1">
                <a:solidFill>
                  <a:prstClr val="black"/>
                </a:solidFill>
                <a:latin typeface="DM Sans"/>
              </a:rPr>
              <a:t>Rheolau</a:t>
            </a:r>
            <a:r>
              <a:rPr lang="en-US" sz="9000" spc="-719" dirty="0">
                <a:solidFill>
                  <a:prstClr val="black"/>
                </a:solidFill>
                <a:latin typeface="DM Sans"/>
              </a:rPr>
              <a:t>  </a:t>
            </a:r>
            <a:r>
              <a:rPr lang="en-US" sz="9000" spc="-719" dirty="0" err="1">
                <a:solidFill>
                  <a:prstClr val="black"/>
                </a:solidFill>
                <a:latin typeface="DM Sans"/>
              </a:rPr>
              <a:t>gwahanol</a:t>
            </a:r>
            <a:endParaRPr lang="en-US" sz="9000" spc="-719" dirty="0">
              <a:solidFill>
                <a:prstClr val="black"/>
              </a:solidFill>
              <a:latin typeface="DM Sans"/>
            </a:endParaRPr>
          </a:p>
          <a:p>
            <a:pPr algn="ctr" defTabSz="1371600">
              <a:lnSpc>
                <a:spcPts val="12159"/>
              </a:lnSpc>
              <a:spcBef>
                <a:spcPct val="0"/>
              </a:spcBef>
            </a:pPr>
            <a:r>
              <a:rPr lang="en-US" sz="9000" spc="-719" dirty="0">
                <a:solidFill>
                  <a:prstClr val="black"/>
                </a:solidFill>
                <a:latin typeface="DM Sans"/>
              </a:rPr>
              <a:t>Some have different rules.</a:t>
            </a:r>
          </a:p>
        </p:txBody>
      </p:sp>
    </p:spTree>
    <p:extLst>
      <p:ext uri="{BB962C8B-B14F-4D97-AF65-F5344CB8AC3E}">
        <p14:creationId xmlns:p14="http://schemas.microsoft.com/office/powerpoint/2010/main" val="458392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15852" y="472196"/>
            <a:ext cx="17056296" cy="9342608"/>
            <a:chOff x="0" y="0"/>
            <a:chExt cx="3835140" cy="2100703"/>
          </a:xfrm>
        </p:grpSpPr>
        <p:sp>
          <p:nvSpPr>
            <p:cNvPr id="3" name="Freeform 3"/>
            <p:cNvSpPr/>
            <p:nvPr/>
          </p:nvSpPr>
          <p:spPr>
            <a:xfrm>
              <a:off x="0" y="-1270"/>
              <a:ext cx="3836410" cy="2099433"/>
            </a:xfrm>
            <a:custGeom>
              <a:avLst/>
              <a:gdLst/>
              <a:ahLst/>
              <a:cxnLst/>
              <a:rect l="l" t="t" r="r" b="b"/>
              <a:pathLst>
                <a:path w="3836410" h="2099433">
                  <a:moveTo>
                    <a:pt x="3824980" y="27940"/>
                  </a:moveTo>
                  <a:cubicBezTo>
                    <a:pt x="3816090" y="24130"/>
                    <a:pt x="3807200" y="21590"/>
                    <a:pt x="3798310" y="21590"/>
                  </a:cubicBezTo>
                  <a:cubicBezTo>
                    <a:pt x="3771640" y="20320"/>
                    <a:pt x="3714956" y="20320"/>
                    <a:pt x="3652274" y="17780"/>
                  </a:cubicBezTo>
                  <a:cubicBezTo>
                    <a:pt x="3508999" y="12700"/>
                    <a:pt x="3368709" y="6350"/>
                    <a:pt x="3225434" y="3810"/>
                  </a:cubicBezTo>
                  <a:cubicBezTo>
                    <a:pt x="3109023" y="1270"/>
                    <a:pt x="2995597" y="3810"/>
                    <a:pt x="2879186" y="2540"/>
                  </a:cubicBezTo>
                  <a:cubicBezTo>
                    <a:pt x="2828443" y="2540"/>
                    <a:pt x="2777700" y="0"/>
                    <a:pt x="2726957" y="2540"/>
                  </a:cubicBezTo>
                  <a:cubicBezTo>
                    <a:pt x="2604576" y="10160"/>
                    <a:pt x="2482196" y="11430"/>
                    <a:pt x="2356830" y="8890"/>
                  </a:cubicBezTo>
                  <a:cubicBezTo>
                    <a:pt x="2294147" y="7620"/>
                    <a:pt x="2231465" y="7620"/>
                    <a:pt x="2168782" y="7620"/>
                  </a:cubicBezTo>
                  <a:cubicBezTo>
                    <a:pt x="2055356" y="7620"/>
                    <a:pt x="1941930" y="7620"/>
                    <a:pt x="1828504" y="6350"/>
                  </a:cubicBezTo>
                  <a:cubicBezTo>
                    <a:pt x="1709108" y="5080"/>
                    <a:pt x="533061" y="2540"/>
                    <a:pt x="416650" y="1270"/>
                  </a:cubicBezTo>
                  <a:cubicBezTo>
                    <a:pt x="321133" y="0"/>
                    <a:pt x="228602" y="1270"/>
                    <a:pt x="133085" y="1270"/>
                  </a:cubicBezTo>
                  <a:cubicBezTo>
                    <a:pt x="67417" y="1270"/>
                    <a:pt x="33020" y="3810"/>
                    <a:pt x="5080" y="5080"/>
                  </a:cubicBezTo>
                  <a:cubicBezTo>
                    <a:pt x="3810" y="5080"/>
                    <a:pt x="2540" y="7620"/>
                    <a:pt x="0" y="8890"/>
                  </a:cubicBezTo>
                  <a:cubicBezTo>
                    <a:pt x="1270" y="21590"/>
                    <a:pt x="3810" y="34290"/>
                    <a:pt x="5080" y="46990"/>
                  </a:cubicBezTo>
                  <a:cubicBezTo>
                    <a:pt x="15240" y="131049"/>
                    <a:pt x="16510" y="221378"/>
                    <a:pt x="17780" y="310123"/>
                  </a:cubicBezTo>
                  <a:cubicBezTo>
                    <a:pt x="19050" y="400452"/>
                    <a:pt x="17780" y="490781"/>
                    <a:pt x="16510" y="582695"/>
                  </a:cubicBezTo>
                  <a:cubicBezTo>
                    <a:pt x="15240" y="676193"/>
                    <a:pt x="2540" y="1657136"/>
                    <a:pt x="2540" y="1750634"/>
                  </a:cubicBezTo>
                  <a:cubicBezTo>
                    <a:pt x="2540" y="1842548"/>
                    <a:pt x="1270" y="1934462"/>
                    <a:pt x="0" y="2026376"/>
                  </a:cubicBezTo>
                  <a:cubicBezTo>
                    <a:pt x="0" y="2044823"/>
                    <a:pt x="3810" y="2054983"/>
                    <a:pt x="15240" y="2060063"/>
                  </a:cubicBezTo>
                  <a:cubicBezTo>
                    <a:pt x="22860" y="2063873"/>
                    <a:pt x="31750" y="2066413"/>
                    <a:pt x="40640" y="2067683"/>
                  </a:cubicBezTo>
                  <a:cubicBezTo>
                    <a:pt x="130100" y="2072763"/>
                    <a:pt x="243526" y="2076573"/>
                    <a:pt x="356952" y="2081653"/>
                  </a:cubicBezTo>
                  <a:cubicBezTo>
                    <a:pt x="419635" y="2084193"/>
                    <a:pt x="482317" y="2089273"/>
                    <a:pt x="545000" y="2090543"/>
                  </a:cubicBezTo>
                  <a:cubicBezTo>
                    <a:pt x="649471" y="2093083"/>
                    <a:pt x="1813580" y="2094353"/>
                    <a:pt x="1918051" y="2095623"/>
                  </a:cubicBezTo>
                  <a:cubicBezTo>
                    <a:pt x="1932975" y="2095623"/>
                    <a:pt x="1947900" y="2095623"/>
                    <a:pt x="1962824" y="2095623"/>
                  </a:cubicBezTo>
                  <a:cubicBezTo>
                    <a:pt x="2034462" y="2095623"/>
                    <a:pt x="2109084" y="2094353"/>
                    <a:pt x="2180721" y="2094353"/>
                  </a:cubicBezTo>
                  <a:cubicBezTo>
                    <a:pt x="2264298" y="2094353"/>
                    <a:pt x="2344891" y="2095623"/>
                    <a:pt x="2428467" y="2095623"/>
                  </a:cubicBezTo>
                  <a:cubicBezTo>
                    <a:pt x="2550848" y="2095623"/>
                    <a:pt x="2676214" y="2095623"/>
                    <a:pt x="2798594" y="2095623"/>
                  </a:cubicBezTo>
                  <a:cubicBezTo>
                    <a:pt x="2912020" y="2095623"/>
                    <a:pt x="3025446" y="2096893"/>
                    <a:pt x="3138872" y="2098163"/>
                  </a:cubicBezTo>
                  <a:cubicBezTo>
                    <a:pt x="3189615" y="2098163"/>
                    <a:pt x="3243343" y="2099433"/>
                    <a:pt x="3294087" y="2099433"/>
                  </a:cubicBezTo>
                  <a:cubicBezTo>
                    <a:pt x="3458256" y="2098163"/>
                    <a:pt x="3619440" y="2091813"/>
                    <a:pt x="3775450" y="2091813"/>
                  </a:cubicBezTo>
                  <a:cubicBezTo>
                    <a:pt x="3779260" y="2091813"/>
                    <a:pt x="3784340" y="2089273"/>
                    <a:pt x="3788150" y="2086733"/>
                  </a:cubicBezTo>
                  <a:cubicBezTo>
                    <a:pt x="3793230" y="2082923"/>
                    <a:pt x="3795770" y="2076573"/>
                    <a:pt x="3798310" y="2074033"/>
                  </a:cubicBezTo>
                  <a:cubicBezTo>
                    <a:pt x="3799580" y="2015283"/>
                    <a:pt x="3800850" y="1948724"/>
                    <a:pt x="3802120" y="1882166"/>
                  </a:cubicBezTo>
                  <a:cubicBezTo>
                    <a:pt x="3803390" y="1779159"/>
                    <a:pt x="3813550" y="790293"/>
                    <a:pt x="3814820" y="687286"/>
                  </a:cubicBezTo>
                  <a:cubicBezTo>
                    <a:pt x="3814820" y="625482"/>
                    <a:pt x="3816090" y="563678"/>
                    <a:pt x="3817360" y="501874"/>
                  </a:cubicBezTo>
                  <a:cubicBezTo>
                    <a:pt x="3818630" y="435316"/>
                    <a:pt x="3819900" y="368757"/>
                    <a:pt x="3822440" y="302199"/>
                  </a:cubicBezTo>
                  <a:cubicBezTo>
                    <a:pt x="3823710" y="262581"/>
                    <a:pt x="3823710" y="221378"/>
                    <a:pt x="3828790" y="181760"/>
                  </a:cubicBezTo>
                  <a:cubicBezTo>
                    <a:pt x="3833870" y="134218"/>
                    <a:pt x="3836410" y="88262"/>
                    <a:pt x="3835140" y="44450"/>
                  </a:cubicBezTo>
                  <a:cubicBezTo>
                    <a:pt x="3835140" y="38100"/>
                    <a:pt x="3831330" y="30480"/>
                    <a:pt x="3824980" y="27940"/>
                  </a:cubicBezTo>
                  <a:close/>
                </a:path>
              </a:pathLst>
            </a:custGeom>
            <a:solidFill>
              <a:srgbClr val="F1E9E9"/>
            </a:solidFill>
          </p:spPr>
        </p:sp>
      </p:grpSp>
      <p:sp>
        <p:nvSpPr>
          <p:cNvPr id="4" name="TextBox 4"/>
          <p:cNvSpPr txBox="1"/>
          <p:nvPr/>
        </p:nvSpPr>
        <p:spPr>
          <a:xfrm>
            <a:off x="4391527" y="1019175"/>
            <a:ext cx="9504945" cy="17204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3612"/>
              </a:lnSpc>
              <a:spcBef>
                <a:spcPct val="0"/>
              </a:spcBef>
            </a:pPr>
            <a:r>
              <a:rPr lang="en-US" sz="11343">
                <a:solidFill>
                  <a:srgbClr val="272626"/>
                </a:solidFill>
                <a:latin typeface="More Sugar Thin"/>
              </a:rPr>
              <a:t>gwrando</a:t>
            </a: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104283" y="3122326"/>
            <a:ext cx="4079434" cy="4042348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4391527" y="7429206"/>
            <a:ext cx="9504945" cy="1733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3612"/>
              </a:lnSpc>
              <a:spcBef>
                <a:spcPct val="0"/>
              </a:spcBef>
            </a:pPr>
            <a:r>
              <a:rPr lang="en-US" sz="11343" dirty="0" err="1">
                <a:solidFill>
                  <a:srgbClr val="272626"/>
                </a:solidFill>
                <a:latin typeface="More Sugar Thin"/>
              </a:rPr>
              <a:t>Gwrand</a:t>
            </a:r>
            <a:r>
              <a:rPr lang="en-US" sz="11343" dirty="0" err="1">
                <a:solidFill>
                  <a:srgbClr val="F6B33E"/>
                </a:solidFill>
                <a:latin typeface="More Sugar Thin"/>
              </a:rPr>
              <a:t>ewch</a:t>
            </a:r>
            <a:endParaRPr lang="en-US" sz="11343" dirty="0">
              <a:solidFill>
                <a:srgbClr val="F6B33E"/>
              </a:solidFill>
              <a:latin typeface="More Sugar Thi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15852" y="472196"/>
            <a:ext cx="17056296" cy="9342608"/>
            <a:chOff x="0" y="0"/>
            <a:chExt cx="3835140" cy="2100703"/>
          </a:xfrm>
        </p:grpSpPr>
        <p:sp>
          <p:nvSpPr>
            <p:cNvPr id="3" name="Freeform 3"/>
            <p:cNvSpPr/>
            <p:nvPr/>
          </p:nvSpPr>
          <p:spPr>
            <a:xfrm>
              <a:off x="0" y="-1270"/>
              <a:ext cx="3836410" cy="2099433"/>
            </a:xfrm>
            <a:custGeom>
              <a:avLst/>
              <a:gdLst/>
              <a:ahLst/>
              <a:cxnLst/>
              <a:rect l="l" t="t" r="r" b="b"/>
              <a:pathLst>
                <a:path w="3836410" h="2099433">
                  <a:moveTo>
                    <a:pt x="3824980" y="27940"/>
                  </a:moveTo>
                  <a:cubicBezTo>
                    <a:pt x="3816090" y="24130"/>
                    <a:pt x="3807200" y="21590"/>
                    <a:pt x="3798310" y="21590"/>
                  </a:cubicBezTo>
                  <a:cubicBezTo>
                    <a:pt x="3771640" y="20320"/>
                    <a:pt x="3714956" y="20320"/>
                    <a:pt x="3652274" y="17780"/>
                  </a:cubicBezTo>
                  <a:cubicBezTo>
                    <a:pt x="3508999" y="12700"/>
                    <a:pt x="3368709" y="6350"/>
                    <a:pt x="3225434" y="3810"/>
                  </a:cubicBezTo>
                  <a:cubicBezTo>
                    <a:pt x="3109023" y="1270"/>
                    <a:pt x="2995597" y="3810"/>
                    <a:pt x="2879186" y="2540"/>
                  </a:cubicBezTo>
                  <a:cubicBezTo>
                    <a:pt x="2828443" y="2540"/>
                    <a:pt x="2777700" y="0"/>
                    <a:pt x="2726957" y="2540"/>
                  </a:cubicBezTo>
                  <a:cubicBezTo>
                    <a:pt x="2604576" y="10160"/>
                    <a:pt x="2482196" y="11430"/>
                    <a:pt x="2356830" y="8890"/>
                  </a:cubicBezTo>
                  <a:cubicBezTo>
                    <a:pt x="2294147" y="7620"/>
                    <a:pt x="2231465" y="7620"/>
                    <a:pt x="2168782" y="7620"/>
                  </a:cubicBezTo>
                  <a:cubicBezTo>
                    <a:pt x="2055356" y="7620"/>
                    <a:pt x="1941930" y="7620"/>
                    <a:pt x="1828504" y="6350"/>
                  </a:cubicBezTo>
                  <a:cubicBezTo>
                    <a:pt x="1709108" y="5080"/>
                    <a:pt x="533061" y="2540"/>
                    <a:pt x="416650" y="1270"/>
                  </a:cubicBezTo>
                  <a:cubicBezTo>
                    <a:pt x="321133" y="0"/>
                    <a:pt x="228602" y="1270"/>
                    <a:pt x="133085" y="1270"/>
                  </a:cubicBezTo>
                  <a:cubicBezTo>
                    <a:pt x="67417" y="1270"/>
                    <a:pt x="33020" y="3810"/>
                    <a:pt x="5080" y="5080"/>
                  </a:cubicBezTo>
                  <a:cubicBezTo>
                    <a:pt x="3810" y="5080"/>
                    <a:pt x="2540" y="7620"/>
                    <a:pt x="0" y="8890"/>
                  </a:cubicBezTo>
                  <a:cubicBezTo>
                    <a:pt x="1270" y="21590"/>
                    <a:pt x="3810" y="34290"/>
                    <a:pt x="5080" y="46990"/>
                  </a:cubicBezTo>
                  <a:cubicBezTo>
                    <a:pt x="15240" y="131049"/>
                    <a:pt x="16510" y="221378"/>
                    <a:pt x="17780" y="310123"/>
                  </a:cubicBezTo>
                  <a:cubicBezTo>
                    <a:pt x="19050" y="400452"/>
                    <a:pt x="17780" y="490781"/>
                    <a:pt x="16510" y="582695"/>
                  </a:cubicBezTo>
                  <a:cubicBezTo>
                    <a:pt x="15240" y="676193"/>
                    <a:pt x="2540" y="1657136"/>
                    <a:pt x="2540" y="1750634"/>
                  </a:cubicBezTo>
                  <a:cubicBezTo>
                    <a:pt x="2540" y="1842548"/>
                    <a:pt x="1270" y="1934462"/>
                    <a:pt x="0" y="2026376"/>
                  </a:cubicBezTo>
                  <a:cubicBezTo>
                    <a:pt x="0" y="2044823"/>
                    <a:pt x="3810" y="2054983"/>
                    <a:pt x="15240" y="2060063"/>
                  </a:cubicBezTo>
                  <a:cubicBezTo>
                    <a:pt x="22860" y="2063873"/>
                    <a:pt x="31750" y="2066413"/>
                    <a:pt x="40640" y="2067683"/>
                  </a:cubicBezTo>
                  <a:cubicBezTo>
                    <a:pt x="130100" y="2072763"/>
                    <a:pt x="243526" y="2076573"/>
                    <a:pt x="356952" y="2081653"/>
                  </a:cubicBezTo>
                  <a:cubicBezTo>
                    <a:pt x="419635" y="2084193"/>
                    <a:pt x="482317" y="2089273"/>
                    <a:pt x="545000" y="2090543"/>
                  </a:cubicBezTo>
                  <a:cubicBezTo>
                    <a:pt x="649471" y="2093083"/>
                    <a:pt x="1813580" y="2094353"/>
                    <a:pt x="1918051" y="2095623"/>
                  </a:cubicBezTo>
                  <a:cubicBezTo>
                    <a:pt x="1932975" y="2095623"/>
                    <a:pt x="1947900" y="2095623"/>
                    <a:pt x="1962824" y="2095623"/>
                  </a:cubicBezTo>
                  <a:cubicBezTo>
                    <a:pt x="2034462" y="2095623"/>
                    <a:pt x="2109084" y="2094353"/>
                    <a:pt x="2180721" y="2094353"/>
                  </a:cubicBezTo>
                  <a:cubicBezTo>
                    <a:pt x="2264298" y="2094353"/>
                    <a:pt x="2344891" y="2095623"/>
                    <a:pt x="2428467" y="2095623"/>
                  </a:cubicBezTo>
                  <a:cubicBezTo>
                    <a:pt x="2550848" y="2095623"/>
                    <a:pt x="2676214" y="2095623"/>
                    <a:pt x="2798594" y="2095623"/>
                  </a:cubicBezTo>
                  <a:cubicBezTo>
                    <a:pt x="2912020" y="2095623"/>
                    <a:pt x="3025446" y="2096893"/>
                    <a:pt x="3138872" y="2098163"/>
                  </a:cubicBezTo>
                  <a:cubicBezTo>
                    <a:pt x="3189615" y="2098163"/>
                    <a:pt x="3243343" y="2099433"/>
                    <a:pt x="3294087" y="2099433"/>
                  </a:cubicBezTo>
                  <a:cubicBezTo>
                    <a:pt x="3458256" y="2098163"/>
                    <a:pt x="3619440" y="2091813"/>
                    <a:pt x="3775450" y="2091813"/>
                  </a:cubicBezTo>
                  <a:cubicBezTo>
                    <a:pt x="3779260" y="2091813"/>
                    <a:pt x="3784340" y="2089273"/>
                    <a:pt x="3788150" y="2086733"/>
                  </a:cubicBezTo>
                  <a:cubicBezTo>
                    <a:pt x="3793230" y="2082923"/>
                    <a:pt x="3795770" y="2076573"/>
                    <a:pt x="3798310" y="2074033"/>
                  </a:cubicBezTo>
                  <a:cubicBezTo>
                    <a:pt x="3799580" y="2015283"/>
                    <a:pt x="3800850" y="1948724"/>
                    <a:pt x="3802120" y="1882166"/>
                  </a:cubicBezTo>
                  <a:cubicBezTo>
                    <a:pt x="3803390" y="1779159"/>
                    <a:pt x="3813550" y="790293"/>
                    <a:pt x="3814820" y="687286"/>
                  </a:cubicBezTo>
                  <a:cubicBezTo>
                    <a:pt x="3814820" y="625482"/>
                    <a:pt x="3816090" y="563678"/>
                    <a:pt x="3817360" y="501874"/>
                  </a:cubicBezTo>
                  <a:cubicBezTo>
                    <a:pt x="3818630" y="435316"/>
                    <a:pt x="3819900" y="368757"/>
                    <a:pt x="3822440" y="302199"/>
                  </a:cubicBezTo>
                  <a:cubicBezTo>
                    <a:pt x="3823710" y="262581"/>
                    <a:pt x="3823710" y="221378"/>
                    <a:pt x="3828790" y="181760"/>
                  </a:cubicBezTo>
                  <a:cubicBezTo>
                    <a:pt x="3833870" y="134218"/>
                    <a:pt x="3836410" y="88262"/>
                    <a:pt x="3835140" y="44450"/>
                  </a:cubicBezTo>
                  <a:cubicBezTo>
                    <a:pt x="3835140" y="38100"/>
                    <a:pt x="3831330" y="30480"/>
                    <a:pt x="3824980" y="27940"/>
                  </a:cubicBezTo>
                  <a:close/>
                </a:path>
              </a:pathLst>
            </a:custGeom>
            <a:solidFill>
              <a:srgbClr val="F1E9E9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073061" y="2739577"/>
            <a:ext cx="2465004" cy="4611075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4391527" y="1019175"/>
            <a:ext cx="9504945" cy="17204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3612"/>
              </a:lnSpc>
              <a:spcBef>
                <a:spcPct val="0"/>
              </a:spcBef>
            </a:pPr>
            <a:r>
              <a:rPr lang="en-US" sz="11343">
                <a:solidFill>
                  <a:srgbClr val="272626"/>
                </a:solidFill>
                <a:latin typeface="More Sugar Thin"/>
              </a:rPr>
              <a:t>aros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391527" y="7429206"/>
            <a:ext cx="9504945" cy="1733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3612"/>
              </a:lnSpc>
              <a:spcBef>
                <a:spcPct val="0"/>
              </a:spcBef>
            </a:pPr>
            <a:r>
              <a:rPr lang="en-US" sz="11343" dirty="0" err="1">
                <a:solidFill>
                  <a:srgbClr val="272626"/>
                </a:solidFill>
                <a:latin typeface="More Sugar Thin"/>
              </a:rPr>
              <a:t>Arhos</a:t>
            </a:r>
            <a:r>
              <a:rPr lang="en-US" sz="11343" dirty="0" err="1">
                <a:solidFill>
                  <a:srgbClr val="F6B33E"/>
                </a:solidFill>
                <a:latin typeface="More Sugar Thin"/>
              </a:rPr>
              <a:t>wch</a:t>
            </a:r>
            <a:endParaRPr lang="en-US" sz="11343" dirty="0">
              <a:solidFill>
                <a:srgbClr val="F6B33E"/>
              </a:solidFill>
              <a:latin typeface="More Sugar Thi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15852" y="472196"/>
            <a:ext cx="17056296" cy="9342608"/>
            <a:chOff x="0" y="0"/>
            <a:chExt cx="3835140" cy="2100703"/>
          </a:xfrm>
        </p:grpSpPr>
        <p:sp>
          <p:nvSpPr>
            <p:cNvPr id="3" name="Freeform 3"/>
            <p:cNvSpPr/>
            <p:nvPr/>
          </p:nvSpPr>
          <p:spPr>
            <a:xfrm>
              <a:off x="0" y="-1270"/>
              <a:ext cx="3836410" cy="2099433"/>
            </a:xfrm>
            <a:custGeom>
              <a:avLst/>
              <a:gdLst/>
              <a:ahLst/>
              <a:cxnLst/>
              <a:rect l="l" t="t" r="r" b="b"/>
              <a:pathLst>
                <a:path w="3836410" h="2099433">
                  <a:moveTo>
                    <a:pt x="3824980" y="27940"/>
                  </a:moveTo>
                  <a:cubicBezTo>
                    <a:pt x="3816090" y="24130"/>
                    <a:pt x="3807200" y="21590"/>
                    <a:pt x="3798310" y="21590"/>
                  </a:cubicBezTo>
                  <a:cubicBezTo>
                    <a:pt x="3771640" y="20320"/>
                    <a:pt x="3714956" y="20320"/>
                    <a:pt x="3652274" y="17780"/>
                  </a:cubicBezTo>
                  <a:cubicBezTo>
                    <a:pt x="3508999" y="12700"/>
                    <a:pt x="3368709" y="6350"/>
                    <a:pt x="3225434" y="3810"/>
                  </a:cubicBezTo>
                  <a:cubicBezTo>
                    <a:pt x="3109023" y="1270"/>
                    <a:pt x="2995597" y="3810"/>
                    <a:pt x="2879186" y="2540"/>
                  </a:cubicBezTo>
                  <a:cubicBezTo>
                    <a:pt x="2828443" y="2540"/>
                    <a:pt x="2777700" y="0"/>
                    <a:pt x="2726957" y="2540"/>
                  </a:cubicBezTo>
                  <a:cubicBezTo>
                    <a:pt x="2604576" y="10160"/>
                    <a:pt x="2482196" y="11430"/>
                    <a:pt x="2356830" y="8890"/>
                  </a:cubicBezTo>
                  <a:cubicBezTo>
                    <a:pt x="2294147" y="7620"/>
                    <a:pt x="2231465" y="7620"/>
                    <a:pt x="2168782" y="7620"/>
                  </a:cubicBezTo>
                  <a:cubicBezTo>
                    <a:pt x="2055356" y="7620"/>
                    <a:pt x="1941930" y="7620"/>
                    <a:pt x="1828504" y="6350"/>
                  </a:cubicBezTo>
                  <a:cubicBezTo>
                    <a:pt x="1709108" y="5080"/>
                    <a:pt x="533061" y="2540"/>
                    <a:pt x="416650" y="1270"/>
                  </a:cubicBezTo>
                  <a:cubicBezTo>
                    <a:pt x="321133" y="0"/>
                    <a:pt x="228602" y="1270"/>
                    <a:pt x="133085" y="1270"/>
                  </a:cubicBezTo>
                  <a:cubicBezTo>
                    <a:pt x="67417" y="1270"/>
                    <a:pt x="33020" y="3810"/>
                    <a:pt x="5080" y="5080"/>
                  </a:cubicBezTo>
                  <a:cubicBezTo>
                    <a:pt x="3810" y="5080"/>
                    <a:pt x="2540" y="7620"/>
                    <a:pt x="0" y="8890"/>
                  </a:cubicBezTo>
                  <a:cubicBezTo>
                    <a:pt x="1270" y="21590"/>
                    <a:pt x="3810" y="34290"/>
                    <a:pt x="5080" y="46990"/>
                  </a:cubicBezTo>
                  <a:cubicBezTo>
                    <a:pt x="15240" y="131049"/>
                    <a:pt x="16510" y="221378"/>
                    <a:pt x="17780" y="310123"/>
                  </a:cubicBezTo>
                  <a:cubicBezTo>
                    <a:pt x="19050" y="400452"/>
                    <a:pt x="17780" y="490781"/>
                    <a:pt x="16510" y="582695"/>
                  </a:cubicBezTo>
                  <a:cubicBezTo>
                    <a:pt x="15240" y="676193"/>
                    <a:pt x="2540" y="1657136"/>
                    <a:pt x="2540" y="1750634"/>
                  </a:cubicBezTo>
                  <a:cubicBezTo>
                    <a:pt x="2540" y="1842548"/>
                    <a:pt x="1270" y="1934462"/>
                    <a:pt x="0" y="2026376"/>
                  </a:cubicBezTo>
                  <a:cubicBezTo>
                    <a:pt x="0" y="2044823"/>
                    <a:pt x="3810" y="2054983"/>
                    <a:pt x="15240" y="2060063"/>
                  </a:cubicBezTo>
                  <a:cubicBezTo>
                    <a:pt x="22860" y="2063873"/>
                    <a:pt x="31750" y="2066413"/>
                    <a:pt x="40640" y="2067683"/>
                  </a:cubicBezTo>
                  <a:cubicBezTo>
                    <a:pt x="130100" y="2072763"/>
                    <a:pt x="243526" y="2076573"/>
                    <a:pt x="356952" y="2081653"/>
                  </a:cubicBezTo>
                  <a:cubicBezTo>
                    <a:pt x="419635" y="2084193"/>
                    <a:pt x="482317" y="2089273"/>
                    <a:pt x="545000" y="2090543"/>
                  </a:cubicBezTo>
                  <a:cubicBezTo>
                    <a:pt x="649471" y="2093083"/>
                    <a:pt x="1813580" y="2094353"/>
                    <a:pt x="1918051" y="2095623"/>
                  </a:cubicBezTo>
                  <a:cubicBezTo>
                    <a:pt x="1932975" y="2095623"/>
                    <a:pt x="1947900" y="2095623"/>
                    <a:pt x="1962824" y="2095623"/>
                  </a:cubicBezTo>
                  <a:cubicBezTo>
                    <a:pt x="2034462" y="2095623"/>
                    <a:pt x="2109084" y="2094353"/>
                    <a:pt x="2180721" y="2094353"/>
                  </a:cubicBezTo>
                  <a:cubicBezTo>
                    <a:pt x="2264298" y="2094353"/>
                    <a:pt x="2344891" y="2095623"/>
                    <a:pt x="2428467" y="2095623"/>
                  </a:cubicBezTo>
                  <a:cubicBezTo>
                    <a:pt x="2550848" y="2095623"/>
                    <a:pt x="2676214" y="2095623"/>
                    <a:pt x="2798594" y="2095623"/>
                  </a:cubicBezTo>
                  <a:cubicBezTo>
                    <a:pt x="2912020" y="2095623"/>
                    <a:pt x="3025446" y="2096893"/>
                    <a:pt x="3138872" y="2098163"/>
                  </a:cubicBezTo>
                  <a:cubicBezTo>
                    <a:pt x="3189615" y="2098163"/>
                    <a:pt x="3243343" y="2099433"/>
                    <a:pt x="3294087" y="2099433"/>
                  </a:cubicBezTo>
                  <a:cubicBezTo>
                    <a:pt x="3458256" y="2098163"/>
                    <a:pt x="3619440" y="2091813"/>
                    <a:pt x="3775450" y="2091813"/>
                  </a:cubicBezTo>
                  <a:cubicBezTo>
                    <a:pt x="3779260" y="2091813"/>
                    <a:pt x="3784340" y="2089273"/>
                    <a:pt x="3788150" y="2086733"/>
                  </a:cubicBezTo>
                  <a:cubicBezTo>
                    <a:pt x="3793230" y="2082923"/>
                    <a:pt x="3795770" y="2076573"/>
                    <a:pt x="3798310" y="2074033"/>
                  </a:cubicBezTo>
                  <a:cubicBezTo>
                    <a:pt x="3799580" y="2015283"/>
                    <a:pt x="3800850" y="1948724"/>
                    <a:pt x="3802120" y="1882166"/>
                  </a:cubicBezTo>
                  <a:cubicBezTo>
                    <a:pt x="3803390" y="1779159"/>
                    <a:pt x="3813550" y="790293"/>
                    <a:pt x="3814820" y="687286"/>
                  </a:cubicBezTo>
                  <a:cubicBezTo>
                    <a:pt x="3814820" y="625482"/>
                    <a:pt x="3816090" y="563678"/>
                    <a:pt x="3817360" y="501874"/>
                  </a:cubicBezTo>
                  <a:cubicBezTo>
                    <a:pt x="3818630" y="435316"/>
                    <a:pt x="3819900" y="368757"/>
                    <a:pt x="3822440" y="302199"/>
                  </a:cubicBezTo>
                  <a:cubicBezTo>
                    <a:pt x="3823710" y="262581"/>
                    <a:pt x="3823710" y="221378"/>
                    <a:pt x="3828790" y="181760"/>
                  </a:cubicBezTo>
                  <a:cubicBezTo>
                    <a:pt x="3833870" y="134218"/>
                    <a:pt x="3836410" y="88262"/>
                    <a:pt x="3835140" y="44450"/>
                  </a:cubicBezTo>
                  <a:cubicBezTo>
                    <a:pt x="3835140" y="38100"/>
                    <a:pt x="3831330" y="30480"/>
                    <a:pt x="3824980" y="27940"/>
                  </a:cubicBezTo>
                  <a:close/>
                </a:path>
              </a:pathLst>
            </a:custGeom>
            <a:solidFill>
              <a:srgbClr val="F1E9E9"/>
            </a:solidFill>
          </p:spPr>
        </p:sp>
      </p:grpSp>
      <p:sp>
        <p:nvSpPr>
          <p:cNvPr id="4" name="TextBox 4"/>
          <p:cNvSpPr txBox="1"/>
          <p:nvPr/>
        </p:nvSpPr>
        <p:spPr>
          <a:xfrm>
            <a:off x="4391527" y="1019175"/>
            <a:ext cx="9504945" cy="17204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3612"/>
              </a:lnSpc>
              <a:spcBef>
                <a:spcPct val="0"/>
              </a:spcBef>
            </a:pPr>
            <a:r>
              <a:rPr lang="en-US" sz="11343">
                <a:solidFill>
                  <a:srgbClr val="272626"/>
                </a:solidFill>
                <a:latin typeface="More Sugar Thin"/>
              </a:rPr>
              <a:t>sefyll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4391527" y="7429206"/>
            <a:ext cx="9504945" cy="1733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3612"/>
              </a:lnSpc>
              <a:spcBef>
                <a:spcPct val="0"/>
              </a:spcBef>
            </a:pPr>
            <a:r>
              <a:rPr lang="en-US" sz="11343" dirty="0" err="1">
                <a:solidFill>
                  <a:srgbClr val="000000"/>
                </a:solidFill>
                <a:latin typeface="More Sugar Thin"/>
              </a:rPr>
              <a:t>Sef</a:t>
            </a:r>
            <a:r>
              <a:rPr lang="en-US" sz="11343" dirty="0" err="1">
                <a:solidFill>
                  <a:srgbClr val="F6B33E"/>
                </a:solidFill>
                <a:latin typeface="More Sugar Thin"/>
              </a:rPr>
              <a:t>wch</a:t>
            </a:r>
            <a:endParaRPr lang="en-US" sz="11343" dirty="0">
              <a:solidFill>
                <a:srgbClr val="F6B33E"/>
              </a:solidFill>
              <a:latin typeface="More Sugar Thin"/>
            </a:endParaR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8695441" y="3032909"/>
            <a:ext cx="1092231" cy="42211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7913" y="439170"/>
            <a:ext cx="17972174" cy="9408660"/>
            <a:chOff x="0" y="0"/>
            <a:chExt cx="4088089" cy="2140166"/>
          </a:xfrm>
        </p:grpSpPr>
        <p:sp>
          <p:nvSpPr>
            <p:cNvPr id="3" name="Freeform 3"/>
            <p:cNvSpPr/>
            <p:nvPr/>
          </p:nvSpPr>
          <p:spPr>
            <a:xfrm>
              <a:off x="0" y="-1270"/>
              <a:ext cx="4089359" cy="2138896"/>
            </a:xfrm>
            <a:custGeom>
              <a:avLst/>
              <a:gdLst/>
              <a:ahLst/>
              <a:cxnLst/>
              <a:rect l="l" t="t" r="r" b="b"/>
              <a:pathLst>
                <a:path w="4089359" h="2138896">
                  <a:moveTo>
                    <a:pt x="4077929" y="27940"/>
                  </a:moveTo>
                  <a:cubicBezTo>
                    <a:pt x="4069040" y="24130"/>
                    <a:pt x="4060149" y="21590"/>
                    <a:pt x="4051260" y="21590"/>
                  </a:cubicBezTo>
                  <a:cubicBezTo>
                    <a:pt x="4024590" y="20320"/>
                    <a:pt x="3964194" y="20320"/>
                    <a:pt x="3897239" y="17780"/>
                  </a:cubicBezTo>
                  <a:cubicBezTo>
                    <a:pt x="3744199" y="12700"/>
                    <a:pt x="3594346" y="6350"/>
                    <a:pt x="3441305" y="3810"/>
                  </a:cubicBezTo>
                  <a:cubicBezTo>
                    <a:pt x="3316960" y="1270"/>
                    <a:pt x="3195803" y="3810"/>
                    <a:pt x="3071457" y="2540"/>
                  </a:cubicBezTo>
                  <a:cubicBezTo>
                    <a:pt x="3017255" y="2540"/>
                    <a:pt x="2963053" y="0"/>
                    <a:pt x="2908851" y="2540"/>
                  </a:cubicBezTo>
                  <a:cubicBezTo>
                    <a:pt x="2778129" y="10160"/>
                    <a:pt x="2647407" y="11430"/>
                    <a:pt x="2513496" y="8890"/>
                  </a:cubicBezTo>
                  <a:cubicBezTo>
                    <a:pt x="2446541" y="7620"/>
                    <a:pt x="2379586" y="7620"/>
                    <a:pt x="2312630" y="7620"/>
                  </a:cubicBezTo>
                  <a:cubicBezTo>
                    <a:pt x="2191473" y="7620"/>
                    <a:pt x="2070316" y="7620"/>
                    <a:pt x="1949158" y="6350"/>
                  </a:cubicBezTo>
                  <a:cubicBezTo>
                    <a:pt x="1821624" y="5080"/>
                    <a:pt x="565415" y="2540"/>
                    <a:pt x="441070" y="1270"/>
                  </a:cubicBezTo>
                  <a:cubicBezTo>
                    <a:pt x="339043" y="0"/>
                    <a:pt x="240204" y="1270"/>
                    <a:pt x="138177" y="1270"/>
                  </a:cubicBezTo>
                  <a:cubicBezTo>
                    <a:pt x="68033" y="1270"/>
                    <a:pt x="33020" y="3810"/>
                    <a:pt x="5080" y="5080"/>
                  </a:cubicBezTo>
                  <a:cubicBezTo>
                    <a:pt x="3810" y="5080"/>
                    <a:pt x="2540" y="7620"/>
                    <a:pt x="0" y="8890"/>
                  </a:cubicBezTo>
                  <a:cubicBezTo>
                    <a:pt x="1270" y="21590"/>
                    <a:pt x="3810" y="34290"/>
                    <a:pt x="5080" y="46990"/>
                  </a:cubicBezTo>
                  <a:cubicBezTo>
                    <a:pt x="15240" y="132354"/>
                    <a:pt x="16510" y="224492"/>
                    <a:pt x="17780" y="315014"/>
                  </a:cubicBezTo>
                  <a:cubicBezTo>
                    <a:pt x="19050" y="407153"/>
                    <a:pt x="17780" y="499291"/>
                    <a:pt x="16510" y="593046"/>
                  </a:cubicBezTo>
                  <a:cubicBezTo>
                    <a:pt x="15240" y="688417"/>
                    <a:pt x="2540" y="1689008"/>
                    <a:pt x="2540" y="1784380"/>
                  </a:cubicBezTo>
                  <a:cubicBezTo>
                    <a:pt x="2540" y="1878134"/>
                    <a:pt x="1270" y="1971889"/>
                    <a:pt x="0" y="2065644"/>
                  </a:cubicBezTo>
                  <a:cubicBezTo>
                    <a:pt x="0" y="2084286"/>
                    <a:pt x="3810" y="2094446"/>
                    <a:pt x="15240" y="2099526"/>
                  </a:cubicBezTo>
                  <a:cubicBezTo>
                    <a:pt x="22860" y="2103336"/>
                    <a:pt x="31750" y="2105876"/>
                    <a:pt x="40640" y="2107146"/>
                  </a:cubicBezTo>
                  <a:cubicBezTo>
                    <a:pt x="134988" y="2112226"/>
                    <a:pt x="256145" y="2116036"/>
                    <a:pt x="377303" y="2121116"/>
                  </a:cubicBezTo>
                  <a:cubicBezTo>
                    <a:pt x="444258" y="2123656"/>
                    <a:pt x="511213" y="2128736"/>
                    <a:pt x="578168" y="2130006"/>
                  </a:cubicBezTo>
                  <a:cubicBezTo>
                    <a:pt x="689761" y="2132546"/>
                    <a:pt x="1933217" y="2133816"/>
                    <a:pt x="2044809" y="2135086"/>
                  </a:cubicBezTo>
                  <a:cubicBezTo>
                    <a:pt x="2060751" y="2135086"/>
                    <a:pt x="2076692" y="2135086"/>
                    <a:pt x="2092634" y="2135086"/>
                  </a:cubicBezTo>
                  <a:cubicBezTo>
                    <a:pt x="2169154" y="2135086"/>
                    <a:pt x="2248863" y="2133816"/>
                    <a:pt x="2325383" y="2133816"/>
                  </a:cubicBezTo>
                  <a:cubicBezTo>
                    <a:pt x="2414657" y="2133816"/>
                    <a:pt x="2500743" y="2135086"/>
                    <a:pt x="2590016" y="2135086"/>
                  </a:cubicBezTo>
                  <a:cubicBezTo>
                    <a:pt x="2720739" y="2135086"/>
                    <a:pt x="2854649" y="2135086"/>
                    <a:pt x="2985372" y="2135086"/>
                  </a:cubicBezTo>
                  <a:cubicBezTo>
                    <a:pt x="3106529" y="2135086"/>
                    <a:pt x="3227686" y="2136356"/>
                    <a:pt x="3348843" y="2137626"/>
                  </a:cubicBezTo>
                  <a:cubicBezTo>
                    <a:pt x="3403045" y="2137626"/>
                    <a:pt x="3460435" y="2138896"/>
                    <a:pt x="3514637" y="2138896"/>
                  </a:cubicBezTo>
                  <a:cubicBezTo>
                    <a:pt x="3689996" y="2137626"/>
                    <a:pt x="3862167" y="2131276"/>
                    <a:pt x="4028399" y="2131276"/>
                  </a:cubicBezTo>
                  <a:cubicBezTo>
                    <a:pt x="4032209" y="2131276"/>
                    <a:pt x="4037290" y="2128736"/>
                    <a:pt x="4041099" y="2126196"/>
                  </a:cubicBezTo>
                  <a:cubicBezTo>
                    <a:pt x="4046179" y="2122386"/>
                    <a:pt x="4048720" y="2116036"/>
                    <a:pt x="4051259" y="2113496"/>
                  </a:cubicBezTo>
                  <a:cubicBezTo>
                    <a:pt x="4052529" y="2054329"/>
                    <a:pt x="4053799" y="1986437"/>
                    <a:pt x="4055070" y="1918546"/>
                  </a:cubicBezTo>
                  <a:cubicBezTo>
                    <a:pt x="4056340" y="1813476"/>
                    <a:pt x="4066499" y="804803"/>
                    <a:pt x="4067770" y="699733"/>
                  </a:cubicBezTo>
                  <a:cubicBezTo>
                    <a:pt x="4067770" y="636691"/>
                    <a:pt x="4069040" y="573648"/>
                    <a:pt x="4070309" y="510606"/>
                  </a:cubicBezTo>
                  <a:cubicBezTo>
                    <a:pt x="4071579" y="442715"/>
                    <a:pt x="4072849" y="374824"/>
                    <a:pt x="4075390" y="306932"/>
                  </a:cubicBezTo>
                  <a:cubicBezTo>
                    <a:pt x="4076659" y="266520"/>
                    <a:pt x="4076659" y="224492"/>
                    <a:pt x="4081740" y="184081"/>
                  </a:cubicBezTo>
                  <a:cubicBezTo>
                    <a:pt x="4086820" y="135587"/>
                    <a:pt x="4089359" y="88709"/>
                    <a:pt x="4088090" y="44450"/>
                  </a:cubicBezTo>
                  <a:cubicBezTo>
                    <a:pt x="4088090" y="38100"/>
                    <a:pt x="4084279" y="30480"/>
                    <a:pt x="4077929" y="27940"/>
                  </a:cubicBezTo>
                  <a:close/>
                </a:path>
              </a:pathLst>
            </a:custGeom>
            <a:solidFill>
              <a:srgbClr val="FFF9ED"/>
            </a:solidFill>
          </p:spPr>
        </p:sp>
      </p:grpSp>
      <p:sp>
        <p:nvSpPr>
          <p:cNvPr id="4" name="TextBox 4"/>
          <p:cNvSpPr txBox="1"/>
          <p:nvPr/>
        </p:nvSpPr>
        <p:spPr>
          <a:xfrm>
            <a:off x="8084836" y="1321413"/>
            <a:ext cx="8890243" cy="32095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517"/>
              </a:lnSpc>
              <a:spcBef>
                <a:spcPct val="0"/>
              </a:spcBef>
            </a:pPr>
            <a:r>
              <a:rPr lang="en-US" sz="18941">
                <a:solidFill>
                  <a:srgbClr val="000000"/>
                </a:solidFill>
                <a:latin typeface="More Sugar Thin"/>
              </a:rPr>
              <a:t>yn dawel</a:t>
            </a: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b="56423"/>
          <a:stretch>
            <a:fillRect/>
          </a:stretch>
        </p:blipFill>
        <p:spPr>
          <a:xfrm>
            <a:off x="1066800" y="1010850"/>
            <a:ext cx="6759684" cy="8825814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11405375" y="5029200"/>
            <a:ext cx="2249165" cy="11094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96"/>
              </a:lnSpc>
              <a:spcBef>
                <a:spcPct val="0"/>
              </a:spcBef>
            </a:pPr>
            <a:r>
              <a:rPr lang="en-US" sz="6568">
                <a:solidFill>
                  <a:srgbClr val="3B5672"/>
                </a:solidFill>
                <a:latin typeface="More Sugar Thin"/>
              </a:rPr>
              <a:t>quietly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7913" y="439170"/>
            <a:ext cx="17972174" cy="9408660"/>
            <a:chOff x="0" y="0"/>
            <a:chExt cx="4088089" cy="2140166"/>
          </a:xfrm>
        </p:grpSpPr>
        <p:sp>
          <p:nvSpPr>
            <p:cNvPr id="3" name="Freeform 3"/>
            <p:cNvSpPr/>
            <p:nvPr/>
          </p:nvSpPr>
          <p:spPr>
            <a:xfrm>
              <a:off x="0" y="-1270"/>
              <a:ext cx="4089359" cy="2138896"/>
            </a:xfrm>
            <a:custGeom>
              <a:avLst/>
              <a:gdLst/>
              <a:ahLst/>
              <a:cxnLst/>
              <a:rect l="l" t="t" r="r" b="b"/>
              <a:pathLst>
                <a:path w="4089359" h="2138896">
                  <a:moveTo>
                    <a:pt x="4077929" y="27940"/>
                  </a:moveTo>
                  <a:cubicBezTo>
                    <a:pt x="4069040" y="24130"/>
                    <a:pt x="4060149" y="21590"/>
                    <a:pt x="4051260" y="21590"/>
                  </a:cubicBezTo>
                  <a:cubicBezTo>
                    <a:pt x="4024590" y="20320"/>
                    <a:pt x="3964194" y="20320"/>
                    <a:pt x="3897239" y="17780"/>
                  </a:cubicBezTo>
                  <a:cubicBezTo>
                    <a:pt x="3744199" y="12700"/>
                    <a:pt x="3594346" y="6350"/>
                    <a:pt x="3441305" y="3810"/>
                  </a:cubicBezTo>
                  <a:cubicBezTo>
                    <a:pt x="3316960" y="1270"/>
                    <a:pt x="3195803" y="3810"/>
                    <a:pt x="3071457" y="2540"/>
                  </a:cubicBezTo>
                  <a:cubicBezTo>
                    <a:pt x="3017255" y="2540"/>
                    <a:pt x="2963053" y="0"/>
                    <a:pt x="2908851" y="2540"/>
                  </a:cubicBezTo>
                  <a:cubicBezTo>
                    <a:pt x="2778129" y="10160"/>
                    <a:pt x="2647407" y="11430"/>
                    <a:pt x="2513496" y="8890"/>
                  </a:cubicBezTo>
                  <a:cubicBezTo>
                    <a:pt x="2446541" y="7620"/>
                    <a:pt x="2379586" y="7620"/>
                    <a:pt x="2312630" y="7620"/>
                  </a:cubicBezTo>
                  <a:cubicBezTo>
                    <a:pt x="2191473" y="7620"/>
                    <a:pt x="2070316" y="7620"/>
                    <a:pt x="1949158" y="6350"/>
                  </a:cubicBezTo>
                  <a:cubicBezTo>
                    <a:pt x="1821624" y="5080"/>
                    <a:pt x="565415" y="2540"/>
                    <a:pt x="441070" y="1270"/>
                  </a:cubicBezTo>
                  <a:cubicBezTo>
                    <a:pt x="339043" y="0"/>
                    <a:pt x="240204" y="1270"/>
                    <a:pt x="138177" y="1270"/>
                  </a:cubicBezTo>
                  <a:cubicBezTo>
                    <a:pt x="68033" y="1270"/>
                    <a:pt x="33020" y="3810"/>
                    <a:pt x="5080" y="5080"/>
                  </a:cubicBezTo>
                  <a:cubicBezTo>
                    <a:pt x="3810" y="5080"/>
                    <a:pt x="2540" y="7620"/>
                    <a:pt x="0" y="8890"/>
                  </a:cubicBezTo>
                  <a:cubicBezTo>
                    <a:pt x="1270" y="21590"/>
                    <a:pt x="3810" y="34290"/>
                    <a:pt x="5080" y="46990"/>
                  </a:cubicBezTo>
                  <a:cubicBezTo>
                    <a:pt x="15240" y="132354"/>
                    <a:pt x="16510" y="224492"/>
                    <a:pt x="17780" y="315014"/>
                  </a:cubicBezTo>
                  <a:cubicBezTo>
                    <a:pt x="19050" y="407153"/>
                    <a:pt x="17780" y="499291"/>
                    <a:pt x="16510" y="593046"/>
                  </a:cubicBezTo>
                  <a:cubicBezTo>
                    <a:pt x="15240" y="688417"/>
                    <a:pt x="2540" y="1689008"/>
                    <a:pt x="2540" y="1784380"/>
                  </a:cubicBezTo>
                  <a:cubicBezTo>
                    <a:pt x="2540" y="1878134"/>
                    <a:pt x="1270" y="1971889"/>
                    <a:pt x="0" y="2065644"/>
                  </a:cubicBezTo>
                  <a:cubicBezTo>
                    <a:pt x="0" y="2084286"/>
                    <a:pt x="3810" y="2094446"/>
                    <a:pt x="15240" y="2099526"/>
                  </a:cubicBezTo>
                  <a:cubicBezTo>
                    <a:pt x="22860" y="2103336"/>
                    <a:pt x="31750" y="2105876"/>
                    <a:pt x="40640" y="2107146"/>
                  </a:cubicBezTo>
                  <a:cubicBezTo>
                    <a:pt x="134988" y="2112226"/>
                    <a:pt x="256145" y="2116036"/>
                    <a:pt x="377303" y="2121116"/>
                  </a:cubicBezTo>
                  <a:cubicBezTo>
                    <a:pt x="444258" y="2123656"/>
                    <a:pt x="511213" y="2128736"/>
                    <a:pt x="578168" y="2130006"/>
                  </a:cubicBezTo>
                  <a:cubicBezTo>
                    <a:pt x="689761" y="2132546"/>
                    <a:pt x="1933217" y="2133816"/>
                    <a:pt x="2044809" y="2135086"/>
                  </a:cubicBezTo>
                  <a:cubicBezTo>
                    <a:pt x="2060751" y="2135086"/>
                    <a:pt x="2076692" y="2135086"/>
                    <a:pt x="2092634" y="2135086"/>
                  </a:cubicBezTo>
                  <a:cubicBezTo>
                    <a:pt x="2169154" y="2135086"/>
                    <a:pt x="2248863" y="2133816"/>
                    <a:pt x="2325383" y="2133816"/>
                  </a:cubicBezTo>
                  <a:cubicBezTo>
                    <a:pt x="2414657" y="2133816"/>
                    <a:pt x="2500743" y="2135086"/>
                    <a:pt x="2590016" y="2135086"/>
                  </a:cubicBezTo>
                  <a:cubicBezTo>
                    <a:pt x="2720739" y="2135086"/>
                    <a:pt x="2854649" y="2135086"/>
                    <a:pt x="2985372" y="2135086"/>
                  </a:cubicBezTo>
                  <a:cubicBezTo>
                    <a:pt x="3106529" y="2135086"/>
                    <a:pt x="3227686" y="2136356"/>
                    <a:pt x="3348843" y="2137626"/>
                  </a:cubicBezTo>
                  <a:cubicBezTo>
                    <a:pt x="3403045" y="2137626"/>
                    <a:pt x="3460435" y="2138896"/>
                    <a:pt x="3514637" y="2138896"/>
                  </a:cubicBezTo>
                  <a:cubicBezTo>
                    <a:pt x="3689996" y="2137626"/>
                    <a:pt x="3862167" y="2131276"/>
                    <a:pt x="4028399" y="2131276"/>
                  </a:cubicBezTo>
                  <a:cubicBezTo>
                    <a:pt x="4032209" y="2131276"/>
                    <a:pt x="4037290" y="2128736"/>
                    <a:pt x="4041099" y="2126196"/>
                  </a:cubicBezTo>
                  <a:cubicBezTo>
                    <a:pt x="4046179" y="2122386"/>
                    <a:pt x="4048720" y="2116036"/>
                    <a:pt x="4051259" y="2113496"/>
                  </a:cubicBezTo>
                  <a:cubicBezTo>
                    <a:pt x="4052529" y="2054329"/>
                    <a:pt x="4053799" y="1986437"/>
                    <a:pt x="4055070" y="1918546"/>
                  </a:cubicBezTo>
                  <a:cubicBezTo>
                    <a:pt x="4056340" y="1813476"/>
                    <a:pt x="4066499" y="804803"/>
                    <a:pt x="4067770" y="699733"/>
                  </a:cubicBezTo>
                  <a:cubicBezTo>
                    <a:pt x="4067770" y="636691"/>
                    <a:pt x="4069040" y="573648"/>
                    <a:pt x="4070309" y="510606"/>
                  </a:cubicBezTo>
                  <a:cubicBezTo>
                    <a:pt x="4071579" y="442715"/>
                    <a:pt x="4072849" y="374824"/>
                    <a:pt x="4075390" y="306932"/>
                  </a:cubicBezTo>
                  <a:cubicBezTo>
                    <a:pt x="4076659" y="266520"/>
                    <a:pt x="4076659" y="224492"/>
                    <a:pt x="4081740" y="184081"/>
                  </a:cubicBezTo>
                  <a:cubicBezTo>
                    <a:pt x="4086820" y="135587"/>
                    <a:pt x="4089359" y="88709"/>
                    <a:pt x="4088090" y="44450"/>
                  </a:cubicBezTo>
                  <a:cubicBezTo>
                    <a:pt x="4088090" y="38100"/>
                    <a:pt x="4084279" y="30480"/>
                    <a:pt x="4077929" y="27940"/>
                  </a:cubicBezTo>
                  <a:close/>
                </a:path>
              </a:pathLst>
            </a:custGeom>
            <a:solidFill>
              <a:srgbClr val="FFF9ED"/>
            </a:solidFill>
          </p:spPr>
        </p:sp>
      </p:grpSp>
      <p:sp>
        <p:nvSpPr>
          <p:cNvPr id="4" name="TextBox 4"/>
          <p:cNvSpPr txBox="1"/>
          <p:nvPr/>
        </p:nvSpPr>
        <p:spPr>
          <a:xfrm>
            <a:off x="1113660" y="2781300"/>
            <a:ext cx="16060679" cy="29276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6517"/>
              </a:lnSpc>
              <a:spcBef>
                <a:spcPct val="0"/>
              </a:spcBef>
            </a:pPr>
            <a:r>
              <a:rPr lang="en-US" sz="13200" dirty="0" err="1">
                <a:solidFill>
                  <a:srgbClr val="000000"/>
                </a:solidFill>
                <a:latin typeface="More Sugar Thin"/>
              </a:rPr>
              <a:t>Sefwch</a:t>
            </a:r>
            <a:r>
              <a:rPr lang="en-US" sz="13200" dirty="0">
                <a:solidFill>
                  <a:srgbClr val="000000"/>
                </a:solidFill>
                <a:latin typeface="More Sugar Thin"/>
              </a:rPr>
              <a:t> yn </a:t>
            </a:r>
            <a:r>
              <a:rPr lang="en-US" sz="13200" dirty="0" err="1">
                <a:solidFill>
                  <a:srgbClr val="000000"/>
                </a:solidFill>
                <a:latin typeface="More Sugar Thin"/>
              </a:rPr>
              <a:t>dawel</a:t>
            </a:r>
            <a:r>
              <a:rPr lang="en-US" sz="13200" dirty="0">
                <a:solidFill>
                  <a:srgbClr val="000000"/>
                </a:solidFill>
                <a:latin typeface="More Sugar Thin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1247961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Word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7913" y="439170"/>
            <a:ext cx="17972174" cy="9408660"/>
            <a:chOff x="0" y="0"/>
            <a:chExt cx="4088089" cy="2140166"/>
          </a:xfrm>
        </p:grpSpPr>
        <p:sp>
          <p:nvSpPr>
            <p:cNvPr id="3" name="Freeform 3"/>
            <p:cNvSpPr/>
            <p:nvPr/>
          </p:nvSpPr>
          <p:spPr>
            <a:xfrm>
              <a:off x="0" y="-1270"/>
              <a:ext cx="4089359" cy="2138896"/>
            </a:xfrm>
            <a:custGeom>
              <a:avLst/>
              <a:gdLst/>
              <a:ahLst/>
              <a:cxnLst/>
              <a:rect l="l" t="t" r="r" b="b"/>
              <a:pathLst>
                <a:path w="4089359" h="2138896">
                  <a:moveTo>
                    <a:pt x="4077929" y="27940"/>
                  </a:moveTo>
                  <a:cubicBezTo>
                    <a:pt x="4069040" y="24130"/>
                    <a:pt x="4060149" y="21590"/>
                    <a:pt x="4051260" y="21590"/>
                  </a:cubicBezTo>
                  <a:cubicBezTo>
                    <a:pt x="4024590" y="20320"/>
                    <a:pt x="3964194" y="20320"/>
                    <a:pt x="3897239" y="17780"/>
                  </a:cubicBezTo>
                  <a:cubicBezTo>
                    <a:pt x="3744199" y="12700"/>
                    <a:pt x="3594346" y="6350"/>
                    <a:pt x="3441305" y="3810"/>
                  </a:cubicBezTo>
                  <a:cubicBezTo>
                    <a:pt x="3316960" y="1270"/>
                    <a:pt x="3195803" y="3810"/>
                    <a:pt x="3071457" y="2540"/>
                  </a:cubicBezTo>
                  <a:cubicBezTo>
                    <a:pt x="3017255" y="2540"/>
                    <a:pt x="2963053" y="0"/>
                    <a:pt x="2908851" y="2540"/>
                  </a:cubicBezTo>
                  <a:cubicBezTo>
                    <a:pt x="2778129" y="10160"/>
                    <a:pt x="2647407" y="11430"/>
                    <a:pt x="2513496" y="8890"/>
                  </a:cubicBezTo>
                  <a:cubicBezTo>
                    <a:pt x="2446541" y="7620"/>
                    <a:pt x="2379586" y="7620"/>
                    <a:pt x="2312630" y="7620"/>
                  </a:cubicBezTo>
                  <a:cubicBezTo>
                    <a:pt x="2191473" y="7620"/>
                    <a:pt x="2070316" y="7620"/>
                    <a:pt x="1949158" y="6350"/>
                  </a:cubicBezTo>
                  <a:cubicBezTo>
                    <a:pt x="1821624" y="5080"/>
                    <a:pt x="565415" y="2540"/>
                    <a:pt x="441070" y="1270"/>
                  </a:cubicBezTo>
                  <a:cubicBezTo>
                    <a:pt x="339043" y="0"/>
                    <a:pt x="240204" y="1270"/>
                    <a:pt x="138177" y="1270"/>
                  </a:cubicBezTo>
                  <a:cubicBezTo>
                    <a:pt x="68033" y="1270"/>
                    <a:pt x="33020" y="3810"/>
                    <a:pt x="5080" y="5080"/>
                  </a:cubicBezTo>
                  <a:cubicBezTo>
                    <a:pt x="3810" y="5080"/>
                    <a:pt x="2540" y="7620"/>
                    <a:pt x="0" y="8890"/>
                  </a:cubicBezTo>
                  <a:cubicBezTo>
                    <a:pt x="1270" y="21590"/>
                    <a:pt x="3810" y="34290"/>
                    <a:pt x="5080" y="46990"/>
                  </a:cubicBezTo>
                  <a:cubicBezTo>
                    <a:pt x="15240" y="132354"/>
                    <a:pt x="16510" y="224492"/>
                    <a:pt x="17780" y="315014"/>
                  </a:cubicBezTo>
                  <a:cubicBezTo>
                    <a:pt x="19050" y="407153"/>
                    <a:pt x="17780" y="499291"/>
                    <a:pt x="16510" y="593046"/>
                  </a:cubicBezTo>
                  <a:cubicBezTo>
                    <a:pt x="15240" y="688417"/>
                    <a:pt x="2540" y="1689008"/>
                    <a:pt x="2540" y="1784380"/>
                  </a:cubicBezTo>
                  <a:cubicBezTo>
                    <a:pt x="2540" y="1878134"/>
                    <a:pt x="1270" y="1971889"/>
                    <a:pt x="0" y="2065644"/>
                  </a:cubicBezTo>
                  <a:cubicBezTo>
                    <a:pt x="0" y="2084286"/>
                    <a:pt x="3810" y="2094446"/>
                    <a:pt x="15240" y="2099526"/>
                  </a:cubicBezTo>
                  <a:cubicBezTo>
                    <a:pt x="22860" y="2103336"/>
                    <a:pt x="31750" y="2105876"/>
                    <a:pt x="40640" y="2107146"/>
                  </a:cubicBezTo>
                  <a:cubicBezTo>
                    <a:pt x="134988" y="2112226"/>
                    <a:pt x="256145" y="2116036"/>
                    <a:pt x="377303" y="2121116"/>
                  </a:cubicBezTo>
                  <a:cubicBezTo>
                    <a:pt x="444258" y="2123656"/>
                    <a:pt x="511213" y="2128736"/>
                    <a:pt x="578168" y="2130006"/>
                  </a:cubicBezTo>
                  <a:cubicBezTo>
                    <a:pt x="689761" y="2132546"/>
                    <a:pt x="1933217" y="2133816"/>
                    <a:pt x="2044809" y="2135086"/>
                  </a:cubicBezTo>
                  <a:cubicBezTo>
                    <a:pt x="2060751" y="2135086"/>
                    <a:pt x="2076692" y="2135086"/>
                    <a:pt x="2092634" y="2135086"/>
                  </a:cubicBezTo>
                  <a:cubicBezTo>
                    <a:pt x="2169154" y="2135086"/>
                    <a:pt x="2248863" y="2133816"/>
                    <a:pt x="2325383" y="2133816"/>
                  </a:cubicBezTo>
                  <a:cubicBezTo>
                    <a:pt x="2414657" y="2133816"/>
                    <a:pt x="2500743" y="2135086"/>
                    <a:pt x="2590016" y="2135086"/>
                  </a:cubicBezTo>
                  <a:cubicBezTo>
                    <a:pt x="2720739" y="2135086"/>
                    <a:pt x="2854649" y="2135086"/>
                    <a:pt x="2985372" y="2135086"/>
                  </a:cubicBezTo>
                  <a:cubicBezTo>
                    <a:pt x="3106529" y="2135086"/>
                    <a:pt x="3227686" y="2136356"/>
                    <a:pt x="3348843" y="2137626"/>
                  </a:cubicBezTo>
                  <a:cubicBezTo>
                    <a:pt x="3403045" y="2137626"/>
                    <a:pt x="3460435" y="2138896"/>
                    <a:pt x="3514637" y="2138896"/>
                  </a:cubicBezTo>
                  <a:cubicBezTo>
                    <a:pt x="3689996" y="2137626"/>
                    <a:pt x="3862167" y="2131276"/>
                    <a:pt x="4028399" y="2131276"/>
                  </a:cubicBezTo>
                  <a:cubicBezTo>
                    <a:pt x="4032209" y="2131276"/>
                    <a:pt x="4037290" y="2128736"/>
                    <a:pt x="4041099" y="2126196"/>
                  </a:cubicBezTo>
                  <a:cubicBezTo>
                    <a:pt x="4046179" y="2122386"/>
                    <a:pt x="4048720" y="2116036"/>
                    <a:pt x="4051259" y="2113496"/>
                  </a:cubicBezTo>
                  <a:cubicBezTo>
                    <a:pt x="4052529" y="2054329"/>
                    <a:pt x="4053799" y="1986437"/>
                    <a:pt x="4055070" y="1918546"/>
                  </a:cubicBezTo>
                  <a:cubicBezTo>
                    <a:pt x="4056340" y="1813476"/>
                    <a:pt x="4066499" y="804803"/>
                    <a:pt x="4067770" y="699733"/>
                  </a:cubicBezTo>
                  <a:cubicBezTo>
                    <a:pt x="4067770" y="636691"/>
                    <a:pt x="4069040" y="573648"/>
                    <a:pt x="4070309" y="510606"/>
                  </a:cubicBezTo>
                  <a:cubicBezTo>
                    <a:pt x="4071579" y="442715"/>
                    <a:pt x="4072849" y="374824"/>
                    <a:pt x="4075390" y="306932"/>
                  </a:cubicBezTo>
                  <a:cubicBezTo>
                    <a:pt x="4076659" y="266520"/>
                    <a:pt x="4076659" y="224492"/>
                    <a:pt x="4081740" y="184081"/>
                  </a:cubicBezTo>
                  <a:cubicBezTo>
                    <a:pt x="4086820" y="135587"/>
                    <a:pt x="4089359" y="88709"/>
                    <a:pt x="4088090" y="44450"/>
                  </a:cubicBezTo>
                  <a:cubicBezTo>
                    <a:pt x="4088090" y="38100"/>
                    <a:pt x="4084279" y="30480"/>
                    <a:pt x="4077929" y="27940"/>
                  </a:cubicBezTo>
                  <a:close/>
                </a:path>
              </a:pathLst>
            </a:custGeom>
            <a:solidFill>
              <a:srgbClr val="FFF9ED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 l="21151" t="705" r="17940" b="29941"/>
          <a:stretch>
            <a:fillRect/>
          </a:stretch>
        </p:blipFill>
        <p:spPr>
          <a:xfrm>
            <a:off x="1374689" y="1028700"/>
            <a:ext cx="5150315" cy="7819114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7873075" y="1321413"/>
            <a:ext cx="9313764" cy="32095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517"/>
              </a:lnSpc>
              <a:spcBef>
                <a:spcPct val="0"/>
              </a:spcBef>
            </a:pPr>
            <a:r>
              <a:rPr lang="en-US" sz="18941">
                <a:solidFill>
                  <a:srgbClr val="000000"/>
                </a:solidFill>
                <a:latin typeface="More Sugar Thin"/>
              </a:rPr>
              <a:t>yn ofalus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1024523" y="5029200"/>
            <a:ext cx="3010867" cy="11094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96"/>
              </a:lnSpc>
              <a:spcBef>
                <a:spcPct val="0"/>
              </a:spcBef>
            </a:pPr>
            <a:r>
              <a:rPr lang="en-US" sz="6568">
                <a:solidFill>
                  <a:srgbClr val="3B5672"/>
                </a:solidFill>
                <a:latin typeface="More Sugar Thin"/>
              </a:rPr>
              <a:t>carefully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7912" y="439170"/>
            <a:ext cx="17972174" cy="9408660"/>
            <a:chOff x="0" y="0"/>
            <a:chExt cx="4088089" cy="2140166"/>
          </a:xfrm>
        </p:grpSpPr>
        <p:sp>
          <p:nvSpPr>
            <p:cNvPr id="3" name="Freeform 3"/>
            <p:cNvSpPr/>
            <p:nvPr/>
          </p:nvSpPr>
          <p:spPr>
            <a:xfrm>
              <a:off x="0" y="-1270"/>
              <a:ext cx="4089359" cy="2138896"/>
            </a:xfrm>
            <a:custGeom>
              <a:avLst/>
              <a:gdLst/>
              <a:ahLst/>
              <a:cxnLst/>
              <a:rect l="l" t="t" r="r" b="b"/>
              <a:pathLst>
                <a:path w="4089359" h="2138896">
                  <a:moveTo>
                    <a:pt x="4077929" y="27940"/>
                  </a:moveTo>
                  <a:cubicBezTo>
                    <a:pt x="4069040" y="24130"/>
                    <a:pt x="4060149" y="21590"/>
                    <a:pt x="4051260" y="21590"/>
                  </a:cubicBezTo>
                  <a:cubicBezTo>
                    <a:pt x="4024590" y="20320"/>
                    <a:pt x="3964194" y="20320"/>
                    <a:pt x="3897239" y="17780"/>
                  </a:cubicBezTo>
                  <a:cubicBezTo>
                    <a:pt x="3744199" y="12700"/>
                    <a:pt x="3594346" y="6350"/>
                    <a:pt x="3441305" y="3810"/>
                  </a:cubicBezTo>
                  <a:cubicBezTo>
                    <a:pt x="3316960" y="1270"/>
                    <a:pt x="3195803" y="3810"/>
                    <a:pt x="3071457" y="2540"/>
                  </a:cubicBezTo>
                  <a:cubicBezTo>
                    <a:pt x="3017255" y="2540"/>
                    <a:pt x="2963053" y="0"/>
                    <a:pt x="2908851" y="2540"/>
                  </a:cubicBezTo>
                  <a:cubicBezTo>
                    <a:pt x="2778129" y="10160"/>
                    <a:pt x="2647407" y="11430"/>
                    <a:pt x="2513496" y="8890"/>
                  </a:cubicBezTo>
                  <a:cubicBezTo>
                    <a:pt x="2446541" y="7620"/>
                    <a:pt x="2379586" y="7620"/>
                    <a:pt x="2312630" y="7620"/>
                  </a:cubicBezTo>
                  <a:cubicBezTo>
                    <a:pt x="2191473" y="7620"/>
                    <a:pt x="2070316" y="7620"/>
                    <a:pt x="1949158" y="6350"/>
                  </a:cubicBezTo>
                  <a:cubicBezTo>
                    <a:pt x="1821624" y="5080"/>
                    <a:pt x="565415" y="2540"/>
                    <a:pt x="441070" y="1270"/>
                  </a:cubicBezTo>
                  <a:cubicBezTo>
                    <a:pt x="339043" y="0"/>
                    <a:pt x="240204" y="1270"/>
                    <a:pt x="138177" y="1270"/>
                  </a:cubicBezTo>
                  <a:cubicBezTo>
                    <a:pt x="68033" y="1270"/>
                    <a:pt x="33020" y="3810"/>
                    <a:pt x="5080" y="5080"/>
                  </a:cubicBezTo>
                  <a:cubicBezTo>
                    <a:pt x="3810" y="5080"/>
                    <a:pt x="2540" y="7620"/>
                    <a:pt x="0" y="8890"/>
                  </a:cubicBezTo>
                  <a:cubicBezTo>
                    <a:pt x="1270" y="21590"/>
                    <a:pt x="3810" y="34290"/>
                    <a:pt x="5080" y="46990"/>
                  </a:cubicBezTo>
                  <a:cubicBezTo>
                    <a:pt x="15240" y="132354"/>
                    <a:pt x="16510" y="224492"/>
                    <a:pt x="17780" y="315014"/>
                  </a:cubicBezTo>
                  <a:cubicBezTo>
                    <a:pt x="19050" y="407153"/>
                    <a:pt x="17780" y="499291"/>
                    <a:pt x="16510" y="593046"/>
                  </a:cubicBezTo>
                  <a:cubicBezTo>
                    <a:pt x="15240" y="688417"/>
                    <a:pt x="2540" y="1689008"/>
                    <a:pt x="2540" y="1784380"/>
                  </a:cubicBezTo>
                  <a:cubicBezTo>
                    <a:pt x="2540" y="1878134"/>
                    <a:pt x="1270" y="1971889"/>
                    <a:pt x="0" y="2065644"/>
                  </a:cubicBezTo>
                  <a:cubicBezTo>
                    <a:pt x="0" y="2084286"/>
                    <a:pt x="3810" y="2094446"/>
                    <a:pt x="15240" y="2099526"/>
                  </a:cubicBezTo>
                  <a:cubicBezTo>
                    <a:pt x="22860" y="2103336"/>
                    <a:pt x="31750" y="2105876"/>
                    <a:pt x="40640" y="2107146"/>
                  </a:cubicBezTo>
                  <a:cubicBezTo>
                    <a:pt x="134988" y="2112226"/>
                    <a:pt x="256145" y="2116036"/>
                    <a:pt x="377303" y="2121116"/>
                  </a:cubicBezTo>
                  <a:cubicBezTo>
                    <a:pt x="444258" y="2123656"/>
                    <a:pt x="511213" y="2128736"/>
                    <a:pt x="578168" y="2130006"/>
                  </a:cubicBezTo>
                  <a:cubicBezTo>
                    <a:pt x="689761" y="2132546"/>
                    <a:pt x="1933217" y="2133816"/>
                    <a:pt x="2044809" y="2135086"/>
                  </a:cubicBezTo>
                  <a:cubicBezTo>
                    <a:pt x="2060751" y="2135086"/>
                    <a:pt x="2076692" y="2135086"/>
                    <a:pt x="2092634" y="2135086"/>
                  </a:cubicBezTo>
                  <a:cubicBezTo>
                    <a:pt x="2169154" y="2135086"/>
                    <a:pt x="2248863" y="2133816"/>
                    <a:pt x="2325383" y="2133816"/>
                  </a:cubicBezTo>
                  <a:cubicBezTo>
                    <a:pt x="2414657" y="2133816"/>
                    <a:pt x="2500743" y="2135086"/>
                    <a:pt x="2590016" y="2135086"/>
                  </a:cubicBezTo>
                  <a:cubicBezTo>
                    <a:pt x="2720739" y="2135086"/>
                    <a:pt x="2854649" y="2135086"/>
                    <a:pt x="2985372" y="2135086"/>
                  </a:cubicBezTo>
                  <a:cubicBezTo>
                    <a:pt x="3106529" y="2135086"/>
                    <a:pt x="3227686" y="2136356"/>
                    <a:pt x="3348843" y="2137626"/>
                  </a:cubicBezTo>
                  <a:cubicBezTo>
                    <a:pt x="3403045" y="2137626"/>
                    <a:pt x="3460435" y="2138896"/>
                    <a:pt x="3514637" y="2138896"/>
                  </a:cubicBezTo>
                  <a:cubicBezTo>
                    <a:pt x="3689996" y="2137626"/>
                    <a:pt x="3862167" y="2131276"/>
                    <a:pt x="4028399" y="2131276"/>
                  </a:cubicBezTo>
                  <a:cubicBezTo>
                    <a:pt x="4032209" y="2131276"/>
                    <a:pt x="4037290" y="2128736"/>
                    <a:pt x="4041099" y="2126196"/>
                  </a:cubicBezTo>
                  <a:cubicBezTo>
                    <a:pt x="4046179" y="2122386"/>
                    <a:pt x="4048720" y="2116036"/>
                    <a:pt x="4051259" y="2113496"/>
                  </a:cubicBezTo>
                  <a:cubicBezTo>
                    <a:pt x="4052529" y="2054329"/>
                    <a:pt x="4053799" y="1986437"/>
                    <a:pt x="4055070" y="1918546"/>
                  </a:cubicBezTo>
                  <a:cubicBezTo>
                    <a:pt x="4056340" y="1813476"/>
                    <a:pt x="4066499" y="804803"/>
                    <a:pt x="4067770" y="699733"/>
                  </a:cubicBezTo>
                  <a:cubicBezTo>
                    <a:pt x="4067770" y="636691"/>
                    <a:pt x="4069040" y="573648"/>
                    <a:pt x="4070309" y="510606"/>
                  </a:cubicBezTo>
                  <a:cubicBezTo>
                    <a:pt x="4071579" y="442715"/>
                    <a:pt x="4072849" y="374824"/>
                    <a:pt x="4075390" y="306932"/>
                  </a:cubicBezTo>
                  <a:cubicBezTo>
                    <a:pt x="4076659" y="266520"/>
                    <a:pt x="4076659" y="224492"/>
                    <a:pt x="4081740" y="184081"/>
                  </a:cubicBezTo>
                  <a:cubicBezTo>
                    <a:pt x="4086820" y="135587"/>
                    <a:pt x="4089359" y="88709"/>
                    <a:pt x="4088090" y="44450"/>
                  </a:cubicBezTo>
                  <a:cubicBezTo>
                    <a:pt x="4088090" y="38100"/>
                    <a:pt x="4084279" y="30480"/>
                    <a:pt x="4077929" y="27940"/>
                  </a:cubicBezTo>
                  <a:close/>
                </a:path>
              </a:pathLst>
            </a:custGeom>
            <a:solidFill>
              <a:srgbClr val="FFF9ED"/>
            </a:solidFill>
          </p:spPr>
        </p:sp>
      </p:grpSp>
      <p:sp>
        <p:nvSpPr>
          <p:cNvPr id="4" name="TextBox 4"/>
          <p:cNvSpPr txBox="1"/>
          <p:nvPr/>
        </p:nvSpPr>
        <p:spPr>
          <a:xfrm>
            <a:off x="1113660" y="1226280"/>
            <a:ext cx="16060679" cy="29276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6517"/>
              </a:lnSpc>
              <a:spcBef>
                <a:spcPct val="0"/>
              </a:spcBef>
            </a:pPr>
            <a:r>
              <a:rPr lang="en-US" sz="13200" dirty="0" err="1">
                <a:solidFill>
                  <a:srgbClr val="000000"/>
                </a:solidFill>
                <a:latin typeface="More Sugar Thin"/>
              </a:rPr>
              <a:t>Byddwch</a:t>
            </a:r>
            <a:r>
              <a:rPr lang="en-US" sz="13200" dirty="0">
                <a:solidFill>
                  <a:srgbClr val="000000"/>
                </a:solidFill>
                <a:latin typeface="More Sugar Thin"/>
              </a:rPr>
              <a:t> </a:t>
            </a:r>
            <a:r>
              <a:rPr lang="en-US" sz="13200" dirty="0" err="1">
                <a:solidFill>
                  <a:srgbClr val="000000"/>
                </a:solidFill>
                <a:latin typeface="More Sugar Thin"/>
              </a:rPr>
              <a:t>yn</a:t>
            </a:r>
            <a:r>
              <a:rPr lang="en-US" sz="13200" dirty="0">
                <a:solidFill>
                  <a:srgbClr val="000000"/>
                </a:solidFill>
                <a:latin typeface="More Sugar Thin"/>
              </a:rPr>
              <a:t> </a:t>
            </a:r>
            <a:r>
              <a:rPr lang="en-US" sz="13200" dirty="0" err="1">
                <a:solidFill>
                  <a:srgbClr val="000000"/>
                </a:solidFill>
                <a:latin typeface="More Sugar Thin"/>
              </a:rPr>
              <a:t>ofalus</a:t>
            </a:r>
            <a:r>
              <a:rPr lang="en-US" sz="13200" dirty="0">
                <a:solidFill>
                  <a:srgbClr val="000000"/>
                </a:solidFill>
                <a:latin typeface="More Sugar Thin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FD4655F-D863-5E67-1637-5DE736AF6931}"/>
              </a:ext>
            </a:extLst>
          </p:cNvPr>
          <p:cNvSpPr txBox="1"/>
          <p:nvPr/>
        </p:nvSpPr>
        <p:spPr>
          <a:xfrm>
            <a:off x="1083180" y="4669229"/>
            <a:ext cx="16060679" cy="29276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6517"/>
              </a:lnSpc>
              <a:spcBef>
                <a:spcPct val="0"/>
              </a:spcBef>
            </a:pPr>
            <a:r>
              <a:rPr lang="en-US" sz="13200" dirty="0" err="1">
                <a:solidFill>
                  <a:srgbClr val="000000"/>
                </a:solidFill>
                <a:latin typeface="More Sugar Thin"/>
              </a:rPr>
              <a:t>Gyrrwch</a:t>
            </a:r>
            <a:r>
              <a:rPr lang="en-US" sz="13200" dirty="0">
                <a:solidFill>
                  <a:srgbClr val="000000"/>
                </a:solidFill>
                <a:latin typeface="More Sugar Thin"/>
              </a:rPr>
              <a:t> </a:t>
            </a:r>
            <a:r>
              <a:rPr lang="en-US" sz="13200" dirty="0" err="1">
                <a:solidFill>
                  <a:srgbClr val="000000"/>
                </a:solidFill>
                <a:latin typeface="More Sugar Thin"/>
              </a:rPr>
              <a:t>yn</a:t>
            </a:r>
            <a:r>
              <a:rPr lang="en-US" sz="13200" dirty="0">
                <a:solidFill>
                  <a:srgbClr val="000000"/>
                </a:solidFill>
                <a:latin typeface="More Sugar Thin"/>
              </a:rPr>
              <a:t> </a:t>
            </a:r>
            <a:r>
              <a:rPr lang="en-US" sz="13200" dirty="0" err="1">
                <a:solidFill>
                  <a:srgbClr val="000000"/>
                </a:solidFill>
                <a:latin typeface="More Sugar Thin"/>
              </a:rPr>
              <a:t>ofalus</a:t>
            </a:r>
            <a:r>
              <a:rPr lang="en-US" sz="13200" dirty="0">
                <a:solidFill>
                  <a:srgbClr val="000000"/>
                </a:solidFill>
                <a:latin typeface="More Sugar Thin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029290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Word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7913" y="439170"/>
            <a:ext cx="17972174" cy="9408660"/>
            <a:chOff x="0" y="0"/>
            <a:chExt cx="4088089" cy="2140166"/>
          </a:xfrm>
        </p:grpSpPr>
        <p:sp>
          <p:nvSpPr>
            <p:cNvPr id="3" name="Freeform 3"/>
            <p:cNvSpPr/>
            <p:nvPr/>
          </p:nvSpPr>
          <p:spPr>
            <a:xfrm>
              <a:off x="0" y="-1270"/>
              <a:ext cx="4089359" cy="2138896"/>
            </a:xfrm>
            <a:custGeom>
              <a:avLst/>
              <a:gdLst/>
              <a:ahLst/>
              <a:cxnLst/>
              <a:rect l="l" t="t" r="r" b="b"/>
              <a:pathLst>
                <a:path w="4089359" h="2138896">
                  <a:moveTo>
                    <a:pt x="4077929" y="27940"/>
                  </a:moveTo>
                  <a:cubicBezTo>
                    <a:pt x="4069040" y="24130"/>
                    <a:pt x="4060149" y="21590"/>
                    <a:pt x="4051260" y="21590"/>
                  </a:cubicBezTo>
                  <a:cubicBezTo>
                    <a:pt x="4024590" y="20320"/>
                    <a:pt x="3964194" y="20320"/>
                    <a:pt x="3897239" y="17780"/>
                  </a:cubicBezTo>
                  <a:cubicBezTo>
                    <a:pt x="3744199" y="12700"/>
                    <a:pt x="3594346" y="6350"/>
                    <a:pt x="3441305" y="3810"/>
                  </a:cubicBezTo>
                  <a:cubicBezTo>
                    <a:pt x="3316960" y="1270"/>
                    <a:pt x="3195803" y="3810"/>
                    <a:pt x="3071457" y="2540"/>
                  </a:cubicBezTo>
                  <a:cubicBezTo>
                    <a:pt x="3017255" y="2540"/>
                    <a:pt x="2963053" y="0"/>
                    <a:pt x="2908851" y="2540"/>
                  </a:cubicBezTo>
                  <a:cubicBezTo>
                    <a:pt x="2778129" y="10160"/>
                    <a:pt x="2647407" y="11430"/>
                    <a:pt x="2513496" y="8890"/>
                  </a:cubicBezTo>
                  <a:cubicBezTo>
                    <a:pt x="2446541" y="7620"/>
                    <a:pt x="2379586" y="7620"/>
                    <a:pt x="2312630" y="7620"/>
                  </a:cubicBezTo>
                  <a:cubicBezTo>
                    <a:pt x="2191473" y="7620"/>
                    <a:pt x="2070316" y="7620"/>
                    <a:pt x="1949158" y="6350"/>
                  </a:cubicBezTo>
                  <a:cubicBezTo>
                    <a:pt x="1821624" y="5080"/>
                    <a:pt x="565415" y="2540"/>
                    <a:pt x="441070" y="1270"/>
                  </a:cubicBezTo>
                  <a:cubicBezTo>
                    <a:pt x="339043" y="0"/>
                    <a:pt x="240204" y="1270"/>
                    <a:pt x="138177" y="1270"/>
                  </a:cubicBezTo>
                  <a:cubicBezTo>
                    <a:pt x="68033" y="1270"/>
                    <a:pt x="33020" y="3810"/>
                    <a:pt x="5080" y="5080"/>
                  </a:cubicBezTo>
                  <a:cubicBezTo>
                    <a:pt x="3810" y="5080"/>
                    <a:pt x="2540" y="7620"/>
                    <a:pt x="0" y="8890"/>
                  </a:cubicBezTo>
                  <a:cubicBezTo>
                    <a:pt x="1270" y="21590"/>
                    <a:pt x="3810" y="34290"/>
                    <a:pt x="5080" y="46990"/>
                  </a:cubicBezTo>
                  <a:cubicBezTo>
                    <a:pt x="15240" y="132354"/>
                    <a:pt x="16510" y="224492"/>
                    <a:pt x="17780" y="315014"/>
                  </a:cubicBezTo>
                  <a:cubicBezTo>
                    <a:pt x="19050" y="407153"/>
                    <a:pt x="17780" y="499291"/>
                    <a:pt x="16510" y="593046"/>
                  </a:cubicBezTo>
                  <a:cubicBezTo>
                    <a:pt x="15240" y="688417"/>
                    <a:pt x="2540" y="1689008"/>
                    <a:pt x="2540" y="1784380"/>
                  </a:cubicBezTo>
                  <a:cubicBezTo>
                    <a:pt x="2540" y="1878134"/>
                    <a:pt x="1270" y="1971889"/>
                    <a:pt x="0" y="2065644"/>
                  </a:cubicBezTo>
                  <a:cubicBezTo>
                    <a:pt x="0" y="2084286"/>
                    <a:pt x="3810" y="2094446"/>
                    <a:pt x="15240" y="2099526"/>
                  </a:cubicBezTo>
                  <a:cubicBezTo>
                    <a:pt x="22860" y="2103336"/>
                    <a:pt x="31750" y="2105876"/>
                    <a:pt x="40640" y="2107146"/>
                  </a:cubicBezTo>
                  <a:cubicBezTo>
                    <a:pt x="134988" y="2112226"/>
                    <a:pt x="256145" y="2116036"/>
                    <a:pt x="377303" y="2121116"/>
                  </a:cubicBezTo>
                  <a:cubicBezTo>
                    <a:pt x="444258" y="2123656"/>
                    <a:pt x="511213" y="2128736"/>
                    <a:pt x="578168" y="2130006"/>
                  </a:cubicBezTo>
                  <a:cubicBezTo>
                    <a:pt x="689761" y="2132546"/>
                    <a:pt x="1933217" y="2133816"/>
                    <a:pt x="2044809" y="2135086"/>
                  </a:cubicBezTo>
                  <a:cubicBezTo>
                    <a:pt x="2060751" y="2135086"/>
                    <a:pt x="2076692" y="2135086"/>
                    <a:pt x="2092634" y="2135086"/>
                  </a:cubicBezTo>
                  <a:cubicBezTo>
                    <a:pt x="2169154" y="2135086"/>
                    <a:pt x="2248863" y="2133816"/>
                    <a:pt x="2325383" y="2133816"/>
                  </a:cubicBezTo>
                  <a:cubicBezTo>
                    <a:pt x="2414657" y="2133816"/>
                    <a:pt x="2500743" y="2135086"/>
                    <a:pt x="2590016" y="2135086"/>
                  </a:cubicBezTo>
                  <a:cubicBezTo>
                    <a:pt x="2720739" y="2135086"/>
                    <a:pt x="2854649" y="2135086"/>
                    <a:pt x="2985372" y="2135086"/>
                  </a:cubicBezTo>
                  <a:cubicBezTo>
                    <a:pt x="3106529" y="2135086"/>
                    <a:pt x="3227686" y="2136356"/>
                    <a:pt x="3348843" y="2137626"/>
                  </a:cubicBezTo>
                  <a:cubicBezTo>
                    <a:pt x="3403045" y="2137626"/>
                    <a:pt x="3460435" y="2138896"/>
                    <a:pt x="3514637" y="2138896"/>
                  </a:cubicBezTo>
                  <a:cubicBezTo>
                    <a:pt x="3689996" y="2137626"/>
                    <a:pt x="3862167" y="2131276"/>
                    <a:pt x="4028399" y="2131276"/>
                  </a:cubicBezTo>
                  <a:cubicBezTo>
                    <a:pt x="4032209" y="2131276"/>
                    <a:pt x="4037290" y="2128736"/>
                    <a:pt x="4041099" y="2126196"/>
                  </a:cubicBezTo>
                  <a:cubicBezTo>
                    <a:pt x="4046179" y="2122386"/>
                    <a:pt x="4048720" y="2116036"/>
                    <a:pt x="4051259" y="2113496"/>
                  </a:cubicBezTo>
                  <a:cubicBezTo>
                    <a:pt x="4052529" y="2054329"/>
                    <a:pt x="4053799" y="1986437"/>
                    <a:pt x="4055070" y="1918546"/>
                  </a:cubicBezTo>
                  <a:cubicBezTo>
                    <a:pt x="4056340" y="1813476"/>
                    <a:pt x="4066499" y="804803"/>
                    <a:pt x="4067770" y="699733"/>
                  </a:cubicBezTo>
                  <a:cubicBezTo>
                    <a:pt x="4067770" y="636691"/>
                    <a:pt x="4069040" y="573648"/>
                    <a:pt x="4070309" y="510606"/>
                  </a:cubicBezTo>
                  <a:cubicBezTo>
                    <a:pt x="4071579" y="442715"/>
                    <a:pt x="4072849" y="374824"/>
                    <a:pt x="4075390" y="306932"/>
                  </a:cubicBezTo>
                  <a:cubicBezTo>
                    <a:pt x="4076659" y="266520"/>
                    <a:pt x="4076659" y="224492"/>
                    <a:pt x="4081740" y="184081"/>
                  </a:cubicBezTo>
                  <a:cubicBezTo>
                    <a:pt x="4086820" y="135587"/>
                    <a:pt x="4089359" y="88709"/>
                    <a:pt x="4088090" y="44450"/>
                  </a:cubicBezTo>
                  <a:cubicBezTo>
                    <a:pt x="4088090" y="38100"/>
                    <a:pt x="4084279" y="30480"/>
                    <a:pt x="4077929" y="27940"/>
                  </a:cubicBezTo>
                  <a:close/>
                </a:path>
              </a:pathLst>
            </a:custGeom>
            <a:solidFill>
              <a:srgbClr val="FFF9ED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877070" y="2107325"/>
            <a:ext cx="3959938" cy="7484419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9078288" y="1321413"/>
            <a:ext cx="6903338" cy="32095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517"/>
              </a:lnSpc>
              <a:spcBef>
                <a:spcPct val="0"/>
              </a:spcBef>
            </a:pPr>
            <a:r>
              <a:rPr lang="en-US" sz="18941">
                <a:solidFill>
                  <a:srgbClr val="000000"/>
                </a:solidFill>
                <a:latin typeface="More Sugar Thin"/>
              </a:rPr>
              <a:t>yn dda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1708612" y="5029200"/>
            <a:ext cx="2044285" cy="2271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96"/>
              </a:lnSpc>
            </a:pPr>
            <a:r>
              <a:rPr lang="en-US" sz="6568">
                <a:solidFill>
                  <a:srgbClr val="3B5672"/>
                </a:solidFill>
                <a:latin typeface="More Sugar Thin"/>
              </a:rPr>
              <a:t>good</a:t>
            </a:r>
          </a:p>
          <a:p>
            <a:pPr algn="ctr">
              <a:lnSpc>
                <a:spcPts val="9196"/>
              </a:lnSpc>
              <a:spcBef>
                <a:spcPct val="0"/>
              </a:spcBef>
            </a:pPr>
            <a:r>
              <a:rPr lang="en-US" sz="6568">
                <a:solidFill>
                  <a:srgbClr val="3B5672"/>
                </a:solidFill>
                <a:latin typeface="More Sugar Thin"/>
              </a:rPr>
              <a:t>/well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7913" y="439170"/>
            <a:ext cx="17972174" cy="9408660"/>
            <a:chOff x="0" y="0"/>
            <a:chExt cx="4088089" cy="2140166"/>
          </a:xfrm>
        </p:grpSpPr>
        <p:sp>
          <p:nvSpPr>
            <p:cNvPr id="3" name="Freeform 3"/>
            <p:cNvSpPr/>
            <p:nvPr/>
          </p:nvSpPr>
          <p:spPr>
            <a:xfrm>
              <a:off x="0" y="-1270"/>
              <a:ext cx="4089359" cy="2138896"/>
            </a:xfrm>
            <a:custGeom>
              <a:avLst/>
              <a:gdLst/>
              <a:ahLst/>
              <a:cxnLst/>
              <a:rect l="l" t="t" r="r" b="b"/>
              <a:pathLst>
                <a:path w="4089359" h="2138896">
                  <a:moveTo>
                    <a:pt x="4077929" y="27940"/>
                  </a:moveTo>
                  <a:cubicBezTo>
                    <a:pt x="4069040" y="24130"/>
                    <a:pt x="4060149" y="21590"/>
                    <a:pt x="4051260" y="21590"/>
                  </a:cubicBezTo>
                  <a:cubicBezTo>
                    <a:pt x="4024590" y="20320"/>
                    <a:pt x="3964194" y="20320"/>
                    <a:pt x="3897239" y="17780"/>
                  </a:cubicBezTo>
                  <a:cubicBezTo>
                    <a:pt x="3744199" y="12700"/>
                    <a:pt x="3594346" y="6350"/>
                    <a:pt x="3441305" y="3810"/>
                  </a:cubicBezTo>
                  <a:cubicBezTo>
                    <a:pt x="3316960" y="1270"/>
                    <a:pt x="3195803" y="3810"/>
                    <a:pt x="3071457" y="2540"/>
                  </a:cubicBezTo>
                  <a:cubicBezTo>
                    <a:pt x="3017255" y="2540"/>
                    <a:pt x="2963053" y="0"/>
                    <a:pt x="2908851" y="2540"/>
                  </a:cubicBezTo>
                  <a:cubicBezTo>
                    <a:pt x="2778129" y="10160"/>
                    <a:pt x="2647407" y="11430"/>
                    <a:pt x="2513496" y="8890"/>
                  </a:cubicBezTo>
                  <a:cubicBezTo>
                    <a:pt x="2446541" y="7620"/>
                    <a:pt x="2379586" y="7620"/>
                    <a:pt x="2312630" y="7620"/>
                  </a:cubicBezTo>
                  <a:cubicBezTo>
                    <a:pt x="2191473" y="7620"/>
                    <a:pt x="2070316" y="7620"/>
                    <a:pt x="1949158" y="6350"/>
                  </a:cubicBezTo>
                  <a:cubicBezTo>
                    <a:pt x="1821624" y="5080"/>
                    <a:pt x="565415" y="2540"/>
                    <a:pt x="441070" y="1270"/>
                  </a:cubicBezTo>
                  <a:cubicBezTo>
                    <a:pt x="339043" y="0"/>
                    <a:pt x="240204" y="1270"/>
                    <a:pt x="138177" y="1270"/>
                  </a:cubicBezTo>
                  <a:cubicBezTo>
                    <a:pt x="68033" y="1270"/>
                    <a:pt x="33020" y="3810"/>
                    <a:pt x="5080" y="5080"/>
                  </a:cubicBezTo>
                  <a:cubicBezTo>
                    <a:pt x="3810" y="5080"/>
                    <a:pt x="2540" y="7620"/>
                    <a:pt x="0" y="8890"/>
                  </a:cubicBezTo>
                  <a:cubicBezTo>
                    <a:pt x="1270" y="21590"/>
                    <a:pt x="3810" y="34290"/>
                    <a:pt x="5080" y="46990"/>
                  </a:cubicBezTo>
                  <a:cubicBezTo>
                    <a:pt x="15240" y="132354"/>
                    <a:pt x="16510" y="224492"/>
                    <a:pt x="17780" y="315014"/>
                  </a:cubicBezTo>
                  <a:cubicBezTo>
                    <a:pt x="19050" y="407153"/>
                    <a:pt x="17780" y="499291"/>
                    <a:pt x="16510" y="593046"/>
                  </a:cubicBezTo>
                  <a:cubicBezTo>
                    <a:pt x="15240" y="688417"/>
                    <a:pt x="2540" y="1689008"/>
                    <a:pt x="2540" y="1784380"/>
                  </a:cubicBezTo>
                  <a:cubicBezTo>
                    <a:pt x="2540" y="1878134"/>
                    <a:pt x="1270" y="1971889"/>
                    <a:pt x="0" y="2065644"/>
                  </a:cubicBezTo>
                  <a:cubicBezTo>
                    <a:pt x="0" y="2084286"/>
                    <a:pt x="3810" y="2094446"/>
                    <a:pt x="15240" y="2099526"/>
                  </a:cubicBezTo>
                  <a:cubicBezTo>
                    <a:pt x="22860" y="2103336"/>
                    <a:pt x="31750" y="2105876"/>
                    <a:pt x="40640" y="2107146"/>
                  </a:cubicBezTo>
                  <a:cubicBezTo>
                    <a:pt x="134988" y="2112226"/>
                    <a:pt x="256145" y="2116036"/>
                    <a:pt x="377303" y="2121116"/>
                  </a:cubicBezTo>
                  <a:cubicBezTo>
                    <a:pt x="444258" y="2123656"/>
                    <a:pt x="511213" y="2128736"/>
                    <a:pt x="578168" y="2130006"/>
                  </a:cubicBezTo>
                  <a:cubicBezTo>
                    <a:pt x="689761" y="2132546"/>
                    <a:pt x="1933217" y="2133816"/>
                    <a:pt x="2044809" y="2135086"/>
                  </a:cubicBezTo>
                  <a:cubicBezTo>
                    <a:pt x="2060751" y="2135086"/>
                    <a:pt x="2076692" y="2135086"/>
                    <a:pt x="2092634" y="2135086"/>
                  </a:cubicBezTo>
                  <a:cubicBezTo>
                    <a:pt x="2169154" y="2135086"/>
                    <a:pt x="2248863" y="2133816"/>
                    <a:pt x="2325383" y="2133816"/>
                  </a:cubicBezTo>
                  <a:cubicBezTo>
                    <a:pt x="2414657" y="2133816"/>
                    <a:pt x="2500743" y="2135086"/>
                    <a:pt x="2590016" y="2135086"/>
                  </a:cubicBezTo>
                  <a:cubicBezTo>
                    <a:pt x="2720739" y="2135086"/>
                    <a:pt x="2854649" y="2135086"/>
                    <a:pt x="2985372" y="2135086"/>
                  </a:cubicBezTo>
                  <a:cubicBezTo>
                    <a:pt x="3106529" y="2135086"/>
                    <a:pt x="3227686" y="2136356"/>
                    <a:pt x="3348843" y="2137626"/>
                  </a:cubicBezTo>
                  <a:cubicBezTo>
                    <a:pt x="3403045" y="2137626"/>
                    <a:pt x="3460435" y="2138896"/>
                    <a:pt x="3514637" y="2138896"/>
                  </a:cubicBezTo>
                  <a:cubicBezTo>
                    <a:pt x="3689996" y="2137626"/>
                    <a:pt x="3862167" y="2131276"/>
                    <a:pt x="4028399" y="2131276"/>
                  </a:cubicBezTo>
                  <a:cubicBezTo>
                    <a:pt x="4032209" y="2131276"/>
                    <a:pt x="4037290" y="2128736"/>
                    <a:pt x="4041099" y="2126196"/>
                  </a:cubicBezTo>
                  <a:cubicBezTo>
                    <a:pt x="4046179" y="2122386"/>
                    <a:pt x="4048720" y="2116036"/>
                    <a:pt x="4051259" y="2113496"/>
                  </a:cubicBezTo>
                  <a:cubicBezTo>
                    <a:pt x="4052529" y="2054329"/>
                    <a:pt x="4053799" y="1986437"/>
                    <a:pt x="4055070" y="1918546"/>
                  </a:cubicBezTo>
                  <a:cubicBezTo>
                    <a:pt x="4056340" y="1813476"/>
                    <a:pt x="4066499" y="804803"/>
                    <a:pt x="4067770" y="699733"/>
                  </a:cubicBezTo>
                  <a:cubicBezTo>
                    <a:pt x="4067770" y="636691"/>
                    <a:pt x="4069040" y="573648"/>
                    <a:pt x="4070309" y="510606"/>
                  </a:cubicBezTo>
                  <a:cubicBezTo>
                    <a:pt x="4071579" y="442715"/>
                    <a:pt x="4072849" y="374824"/>
                    <a:pt x="4075390" y="306932"/>
                  </a:cubicBezTo>
                  <a:cubicBezTo>
                    <a:pt x="4076659" y="266520"/>
                    <a:pt x="4076659" y="224492"/>
                    <a:pt x="4081740" y="184081"/>
                  </a:cubicBezTo>
                  <a:cubicBezTo>
                    <a:pt x="4086820" y="135587"/>
                    <a:pt x="4089359" y="88709"/>
                    <a:pt x="4088090" y="44450"/>
                  </a:cubicBezTo>
                  <a:cubicBezTo>
                    <a:pt x="4088090" y="38100"/>
                    <a:pt x="4084279" y="30480"/>
                    <a:pt x="4077929" y="27940"/>
                  </a:cubicBezTo>
                  <a:close/>
                </a:path>
              </a:pathLst>
            </a:custGeom>
            <a:solidFill>
              <a:srgbClr val="FFF9ED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2011842" y="1417938"/>
            <a:ext cx="4929628" cy="7840362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8557498" y="1321413"/>
            <a:ext cx="7944918" cy="32095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517"/>
              </a:lnSpc>
              <a:spcBef>
                <a:spcPct val="0"/>
              </a:spcBef>
            </a:pPr>
            <a:r>
              <a:rPr lang="en-US" sz="18941">
                <a:solidFill>
                  <a:srgbClr val="000000"/>
                </a:solidFill>
                <a:latin typeface="More Sugar Thin"/>
              </a:rPr>
              <a:t>yn araf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1708612" y="5029200"/>
            <a:ext cx="2044285" cy="11094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96"/>
              </a:lnSpc>
              <a:spcBef>
                <a:spcPct val="0"/>
              </a:spcBef>
            </a:pPr>
            <a:r>
              <a:rPr lang="en-US" sz="6568">
                <a:solidFill>
                  <a:srgbClr val="3B5672"/>
                </a:solidFill>
                <a:latin typeface="More Sugar Thin"/>
              </a:rPr>
              <a:t>slowly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7913" y="439170"/>
            <a:ext cx="17972174" cy="9408660"/>
            <a:chOff x="0" y="0"/>
            <a:chExt cx="4088089" cy="2140166"/>
          </a:xfrm>
        </p:grpSpPr>
        <p:sp>
          <p:nvSpPr>
            <p:cNvPr id="3" name="Freeform 3"/>
            <p:cNvSpPr/>
            <p:nvPr/>
          </p:nvSpPr>
          <p:spPr>
            <a:xfrm>
              <a:off x="0" y="-1270"/>
              <a:ext cx="4089359" cy="2138896"/>
            </a:xfrm>
            <a:custGeom>
              <a:avLst/>
              <a:gdLst/>
              <a:ahLst/>
              <a:cxnLst/>
              <a:rect l="l" t="t" r="r" b="b"/>
              <a:pathLst>
                <a:path w="4089359" h="2138896">
                  <a:moveTo>
                    <a:pt x="4077929" y="27940"/>
                  </a:moveTo>
                  <a:cubicBezTo>
                    <a:pt x="4069040" y="24130"/>
                    <a:pt x="4060149" y="21590"/>
                    <a:pt x="4051260" y="21590"/>
                  </a:cubicBezTo>
                  <a:cubicBezTo>
                    <a:pt x="4024590" y="20320"/>
                    <a:pt x="3964194" y="20320"/>
                    <a:pt x="3897239" y="17780"/>
                  </a:cubicBezTo>
                  <a:cubicBezTo>
                    <a:pt x="3744199" y="12700"/>
                    <a:pt x="3594346" y="6350"/>
                    <a:pt x="3441305" y="3810"/>
                  </a:cubicBezTo>
                  <a:cubicBezTo>
                    <a:pt x="3316960" y="1270"/>
                    <a:pt x="3195803" y="3810"/>
                    <a:pt x="3071457" y="2540"/>
                  </a:cubicBezTo>
                  <a:cubicBezTo>
                    <a:pt x="3017255" y="2540"/>
                    <a:pt x="2963053" y="0"/>
                    <a:pt x="2908851" y="2540"/>
                  </a:cubicBezTo>
                  <a:cubicBezTo>
                    <a:pt x="2778129" y="10160"/>
                    <a:pt x="2647407" y="11430"/>
                    <a:pt x="2513496" y="8890"/>
                  </a:cubicBezTo>
                  <a:cubicBezTo>
                    <a:pt x="2446541" y="7620"/>
                    <a:pt x="2379586" y="7620"/>
                    <a:pt x="2312630" y="7620"/>
                  </a:cubicBezTo>
                  <a:cubicBezTo>
                    <a:pt x="2191473" y="7620"/>
                    <a:pt x="2070316" y="7620"/>
                    <a:pt x="1949158" y="6350"/>
                  </a:cubicBezTo>
                  <a:cubicBezTo>
                    <a:pt x="1821624" y="5080"/>
                    <a:pt x="565415" y="2540"/>
                    <a:pt x="441070" y="1270"/>
                  </a:cubicBezTo>
                  <a:cubicBezTo>
                    <a:pt x="339043" y="0"/>
                    <a:pt x="240204" y="1270"/>
                    <a:pt x="138177" y="1270"/>
                  </a:cubicBezTo>
                  <a:cubicBezTo>
                    <a:pt x="68033" y="1270"/>
                    <a:pt x="33020" y="3810"/>
                    <a:pt x="5080" y="5080"/>
                  </a:cubicBezTo>
                  <a:cubicBezTo>
                    <a:pt x="3810" y="5080"/>
                    <a:pt x="2540" y="7620"/>
                    <a:pt x="0" y="8890"/>
                  </a:cubicBezTo>
                  <a:cubicBezTo>
                    <a:pt x="1270" y="21590"/>
                    <a:pt x="3810" y="34290"/>
                    <a:pt x="5080" y="46990"/>
                  </a:cubicBezTo>
                  <a:cubicBezTo>
                    <a:pt x="15240" y="132354"/>
                    <a:pt x="16510" y="224492"/>
                    <a:pt x="17780" y="315014"/>
                  </a:cubicBezTo>
                  <a:cubicBezTo>
                    <a:pt x="19050" y="407153"/>
                    <a:pt x="17780" y="499291"/>
                    <a:pt x="16510" y="593046"/>
                  </a:cubicBezTo>
                  <a:cubicBezTo>
                    <a:pt x="15240" y="688417"/>
                    <a:pt x="2540" y="1689008"/>
                    <a:pt x="2540" y="1784380"/>
                  </a:cubicBezTo>
                  <a:cubicBezTo>
                    <a:pt x="2540" y="1878134"/>
                    <a:pt x="1270" y="1971889"/>
                    <a:pt x="0" y="2065644"/>
                  </a:cubicBezTo>
                  <a:cubicBezTo>
                    <a:pt x="0" y="2084286"/>
                    <a:pt x="3810" y="2094446"/>
                    <a:pt x="15240" y="2099526"/>
                  </a:cubicBezTo>
                  <a:cubicBezTo>
                    <a:pt x="22860" y="2103336"/>
                    <a:pt x="31750" y="2105876"/>
                    <a:pt x="40640" y="2107146"/>
                  </a:cubicBezTo>
                  <a:cubicBezTo>
                    <a:pt x="134988" y="2112226"/>
                    <a:pt x="256145" y="2116036"/>
                    <a:pt x="377303" y="2121116"/>
                  </a:cubicBezTo>
                  <a:cubicBezTo>
                    <a:pt x="444258" y="2123656"/>
                    <a:pt x="511213" y="2128736"/>
                    <a:pt x="578168" y="2130006"/>
                  </a:cubicBezTo>
                  <a:cubicBezTo>
                    <a:pt x="689761" y="2132546"/>
                    <a:pt x="1933217" y="2133816"/>
                    <a:pt x="2044809" y="2135086"/>
                  </a:cubicBezTo>
                  <a:cubicBezTo>
                    <a:pt x="2060751" y="2135086"/>
                    <a:pt x="2076692" y="2135086"/>
                    <a:pt x="2092634" y="2135086"/>
                  </a:cubicBezTo>
                  <a:cubicBezTo>
                    <a:pt x="2169154" y="2135086"/>
                    <a:pt x="2248863" y="2133816"/>
                    <a:pt x="2325383" y="2133816"/>
                  </a:cubicBezTo>
                  <a:cubicBezTo>
                    <a:pt x="2414657" y="2133816"/>
                    <a:pt x="2500743" y="2135086"/>
                    <a:pt x="2590016" y="2135086"/>
                  </a:cubicBezTo>
                  <a:cubicBezTo>
                    <a:pt x="2720739" y="2135086"/>
                    <a:pt x="2854649" y="2135086"/>
                    <a:pt x="2985372" y="2135086"/>
                  </a:cubicBezTo>
                  <a:cubicBezTo>
                    <a:pt x="3106529" y="2135086"/>
                    <a:pt x="3227686" y="2136356"/>
                    <a:pt x="3348843" y="2137626"/>
                  </a:cubicBezTo>
                  <a:cubicBezTo>
                    <a:pt x="3403045" y="2137626"/>
                    <a:pt x="3460435" y="2138896"/>
                    <a:pt x="3514637" y="2138896"/>
                  </a:cubicBezTo>
                  <a:cubicBezTo>
                    <a:pt x="3689996" y="2137626"/>
                    <a:pt x="3862167" y="2131276"/>
                    <a:pt x="4028399" y="2131276"/>
                  </a:cubicBezTo>
                  <a:cubicBezTo>
                    <a:pt x="4032209" y="2131276"/>
                    <a:pt x="4037290" y="2128736"/>
                    <a:pt x="4041099" y="2126196"/>
                  </a:cubicBezTo>
                  <a:cubicBezTo>
                    <a:pt x="4046179" y="2122386"/>
                    <a:pt x="4048720" y="2116036"/>
                    <a:pt x="4051259" y="2113496"/>
                  </a:cubicBezTo>
                  <a:cubicBezTo>
                    <a:pt x="4052529" y="2054329"/>
                    <a:pt x="4053799" y="1986437"/>
                    <a:pt x="4055070" y="1918546"/>
                  </a:cubicBezTo>
                  <a:cubicBezTo>
                    <a:pt x="4056340" y="1813476"/>
                    <a:pt x="4066499" y="804803"/>
                    <a:pt x="4067770" y="699733"/>
                  </a:cubicBezTo>
                  <a:cubicBezTo>
                    <a:pt x="4067770" y="636691"/>
                    <a:pt x="4069040" y="573648"/>
                    <a:pt x="4070309" y="510606"/>
                  </a:cubicBezTo>
                  <a:cubicBezTo>
                    <a:pt x="4071579" y="442715"/>
                    <a:pt x="4072849" y="374824"/>
                    <a:pt x="4075390" y="306932"/>
                  </a:cubicBezTo>
                  <a:cubicBezTo>
                    <a:pt x="4076659" y="266520"/>
                    <a:pt x="4076659" y="224492"/>
                    <a:pt x="4081740" y="184081"/>
                  </a:cubicBezTo>
                  <a:cubicBezTo>
                    <a:pt x="4086820" y="135587"/>
                    <a:pt x="4089359" y="88709"/>
                    <a:pt x="4088090" y="44450"/>
                  </a:cubicBezTo>
                  <a:cubicBezTo>
                    <a:pt x="4088090" y="38100"/>
                    <a:pt x="4084279" y="30480"/>
                    <a:pt x="4077929" y="27940"/>
                  </a:cubicBezTo>
                  <a:close/>
                </a:path>
              </a:pathLst>
            </a:custGeom>
            <a:solidFill>
              <a:srgbClr val="FFF9ED"/>
            </a:solidFill>
          </p:spPr>
        </p:sp>
      </p:grpSp>
      <p:sp>
        <p:nvSpPr>
          <p:cNvPr id="4" name="TextBox 4"/>
          <p:cNvSpPr txBox="1"/>
          <p:nvPr/>
        </p:nvSpPr>
        <p:spPr>
          <a:xfrm>
            <a:off x="1113660" y="2781300"/>
            <a:ext cx="16060679" cy="29276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6517"/>
              </a:lnSpc>
              <a:spcBef>
                <a:spcPct val="0"/>
              </a:spcBef>
            </a:pPr>
            <a:r>
              <a:rPr lang="en-US" sz="13200" dirty="0" err="1">
                <a:solidFill>
                  <a:srgbClr val="000000"/>
                </a:solidFill>
                <a:latin typeface="More Sugar Thin"/>
              </a:rPr>
              <a:t>Cerddwch</a:t>
            </a:r>
            <a:r>
              <a:rPr lang="en-US" sz="13200" dirty="0">
                <a:solidFill>
                  <a:srgbClr val="000000"/>
                </a:solidFill>
                <a:latin typeface="More Sugar Thin"/>
              </a:rPr>
              <a:t> yn </a:t>
            </a:r>
            <a:r>
              <a:rPr lang="en-US" sz="13200" dirty="0" err="1">
                <a:solidFill>
                  <a:srgbClr val="000000"/>
                </a:solidFill>
                <a:latin typeface="More Sugar Thin"/>
              </a:rPr>
              <a:t>araf</a:t>
            </a:r>
            <a:r>
              <a:rPr lang="en-US" sz="13200" dirty="0">
                <a:solidFill>
                  <a:srgbClr val="000000"/>
                </a:solidFill>
                <a:latin typeface="More Sugar Thin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242981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Word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7913" y="439170"/>
            <a:ext cx="17972174" cy="9408660"/>
            <a:chOff x="0" y="0"/>
            <a:chExt cx="4088089" cy="2140166"/>
          </a:xfrm>
        </p:grpSpPr>
        <p:sp>
          <p:nvSpPr>
            <p:cNvPr id="3" name="Freeform 3"/>
            <p:cNvSpPr/>
            <p:nvPr/>
          </p:nvSpPr>
          <p:spPr>
            <a:xfrm>
              <a:off x="0" y="-1270"/>
              <a:ext cx="4089359" cy="2138896"/>
            </a:xfrm>
            <a:custGeom>
              <a:avLst/>
              <a:gdLst/>
              <a:ahLst/>
              <a:cxnLst/>
              <a:rect l="l" t="t" r="r" b="b"/>
              <a:pathLst>
                <a:path w="4089359" h="2138896">
                  <a:moveTo>
                    <a:pt x="4077929" y="27940"/>
                  </a:moveTo>
                  <a:cubicBezTo>
                    <a:pt x="4069040" y="24130"/>
                    <a:pt x="4060149" y="21590"/>
                    <a:pt x="4051260" y="21590"/>
                  </a:cubicBezTo>
                  <a:cubicBezTo>
                    <a:pt x="4024590" y="20320"/>
                    <a:pt x="3964194" y="20320"/>
                    <a:pt x="3897239" y="17780"/>
                  </a:cubicBezTo>
                  <a:cubicBezTo>
                    <a:pt x="3744199" y="12700"/>
                    <a:pt x="3594346" y="6350"/>
                    <a:pt x="3441305" y="3810"/>
                  </a:cubicBezTo>
                  <a:cubicBezTo>
                    <a:pt x="3316960" y="1270"/>
                    <a:pt x="3195803" y="3810"/>
                    <a:pt x="3071457" y="2540"/>
                  </a:cubicBezTo>
                  <a:cubicBezTo>
                    <a:pt x="3017255" y="2540"/>
                    <a:pt x="2963053" y="0"/>
                    <a:pt x="2908851" y="2540"/>
                  </a:cubicBezTo>
                  <a:cubicBezTo>
                    <a:pt x="2778129" y="10160"/>
                    <a:pt x="2647407" y="11430"/>
                    <a:pt x="2513496" y="8890"/>
                  </a:cubicBezTo>
                  <a:cubicBezTo>
                    <a:pt x="2446541" y="7620"/>
                    <a:pt x="2379586" y="7620"/>
                    <a:pt x="2312630" y="7620"/>
                  </a:cubicBezTo>
                  <a:cubicBezTo>
                    <a:pt x="2191473" y="7620"/>
                    <a:pt x="2070316" y="7620"/>
                    <a:pt x="1949158" y="6350"/>
                  </a:cubicBezTo>
                  <a:cubicBezTo>
                    <a:pt x="1821624" y="5080"/>
                    <a:pt x="565415" y="2540"/>
                    <a:pt x="441070" y="1270"/>
                  </a:cubicBezTo>
                  <a:cubicBezTo>
                    <a:pt x="339043" y="0"/>
                    <a:pt x="240204" y="1270"/>
                    <a:pt x="138177" y="1270"/>
                  </a:cubicBezTo>
                  <a:cubicBezTo>
                    <a:pt x="68033" y="1270"/>
                    <a:pt x="33020" y="3810"/>
                    <a:pt x="5080" y="5080"/>
                  </a:cubicBezTo>
                  <a:cubicBezTo>
                    <a:pt x="3810" y="5080"/>
                    <a:pt x="2540" y="7620"/>
                    <a:pt x="0" y="8890"/>
                  </a:cubicBezTo>
                  <a:cubicBezTo>
                    <a:pt x="1270" y="21590"/>
                    <a:pt x="3810" y="34290"/>
                    <a:pt x="5080" y="46990"/>
                  </a:cubicBezTo>
                  <a:cubicBezTo>
                    <a:pt x="15240" y="132354"/>
                    <a:pt x="16510" y="224492"/>
                    <a:pt x="17780" y="315014"/>
                  </a:cubicBezTo>
                  <a:cubicBezTo>
                    <a:pt x="19050" y="407153"/>
                    <a:pt x="17780" y="499291"/>
                    <a:pt x="16510" y="593046"/>
                  </a:cubicBezTo>
                  <a:cubicBezTo>
                    <a:pt x="15240" y="688417"/>
                    <a:pt x="2540" y="1689008"/>
                    <a:pt x="2540" y="1784380"/>
                  </a:cubicBezTo>
                  <a:cubicBezTo>
                    <a:pt x="2540" y="1878134"/>
                    <a:pt x="1270" y="1971889"/>
                    <a:pt x="0" y="2065644"/>
                  </a:cubicBezTo>
                  <a:cubicBezTo>
                    <a:pt x="0" y="2084286"/>
                    <a:pt x="3810" y="2094446"/>
                    <a:pt x="15240" y="2099526"/>
                  </a:cubicBezTo>
                  <a:cubicBezTo>
                    <a:pt x="22860" y="2103336"/>
                    <a:pt x="31750" y="2105876"/>
                    <a:pt x="40640" y="2107146"/>
                  </a:cubicBezTo>
                  <a:cubicBezTo>
                    <a:pt x="134988" y="2112226"/>
                    <a:pt x="256145" y="2116036"/>
                    <a:pt x="377303" y="2121116"/>
                  </a:cubicBezTo>
                  <a:cubicBezTo>
                    <a:pt x="444258" y="2123656"/>
                    <a:pt x="511213" y="2128736"/>
                    <a:pt x="578168" y="2130006"/>
                  </a:cubicBezTo>
                  <a:cubicBezTo>
                    <a:pt x="689761" y="2132546"/>
                    <a:pt x="1933217" y="2133816"/>
                    <a:pt x="2044809" y="2135086"/>
                  </a:cubicBezTo>
                  <a:cubicBezTo>
                    <a:pt x="2060751" y="2135086"/>
                    <a:pt x="2076692" y="2135086"/>
                    <a:pt x="2092634" y="2135086"/>
                  </a:cubicBezTo>
                  <a:cubicBezTo>
                    <a:pt x="2169154" y="2135086"/>
                    <a:pt x="2248863" y="2133816"/>
                    <a:pt x="2325383" y="2133816"/>
                  </a:cubicBezTo>
                  <a:cubicBezTo>
                    <a:pt x="2414657" y="2133816"/>
                    <a:pt x="2500743" y="2135086"/>
                    <a:pt x="2590016" y="2135086"/>
                  </a:cubicBezTo>
                  <a:cubicBezTo>
                    <a:pt x="2720739" y="2135086"/>
                    <a:pt x="2854649" y="2135086"/>
                    <a:pt x="2985372" y="2135086"/>
                  </a:cubicBezTo>
                  <a:cubicBezTo>
                    <a:pt x="3106529" y="2135086"/>
                    <a:pt x="3227686" y="2136356"/>
                    <a:pt x="3348843" y="2137626"/>
                  </a:cubicBezTo>
                  <a:cubicBezTo>
                    <a:pt x="3403045" y="2137626"/>
                    <a:pt x="3460435" y="2138896"/>
                    <a:pt x="3514637" y="2138896"/>
                  </a:cubicBezTo>
                  <a:cubicBezTo>
                    <a:pt x="3689996" y="2137626"/>
                    <a:pt x="3862167" y="2131276"/>
                    <a:pt x="4028399" y="2131276"/>
                  </a:cubicBezTo>
                  <a:cubicBezTo>
                    <a:pt x="4032209" y="2131276"/>
                    <a:pt x="4037290" y="2128736"/>
                    <a:pt x="4041099" y="2126196"/>
                  </a:cubicBezTo>
                  <a:cubicBezTo>
                    <a:pt x="4046179" y="2122386"/>
                    <a:pt x="4048720" y="2116036"/>
                    <a:pt x="4051259" y="2113496"/>
                  </a:cubicBezTo>
                  <a:cubicBezTo>
                    <a:pt x="4052529" y="2054329"/>
                    <a:pt x="4053799" y="1986437"/>
                    <a:pt x="4055070" y="1918546"/>
                  </a:cubicBezTo>
                  <a:cubicBezTo>
                    <a:pt x="4056340" y="1813476"/>
                    <a:pt x="4066499" y="804803"/>
                    <a:pt x="4067770" y="699733"/>
                  </a:cubicBezTo>
                  <a:cubicBezTo>
                    <a:pt x="4067770" y="636691"/>
                    <a:pt x="4069040" y="573648"/>
                    <a:pt x="4070309" y="510606"/>
                  </a:cubicBezTo>
                  <a:cubicBezTo>
                    <a:pt x="4071579" y="442715"/>
                    <a:pt x="4072849" y="374824"/>
                    <a:pt x="4075390" y="306932"/>
                  </a:cubicBezTo>
                  <a:cubicBezTo>
                    <a:pt x="4076659" y="266520"/>
                    <a:pt x="4076659" y="224492"/>
                    <a:pt x="4081740" y="184081"/>
                  </a:cubicBezTo>
                  <a:cubicBezTo>
                    <a:pt x="4086820" y="135587"/>
                    <a:pt x="4089359" y="88709"/>
                    <a:pt x="4088090" y="44450"/>
                  </a:cubicBezTo>
                  <a:cubicBezTo>
                    <a:pt x="4088090" y="38100"/>
                    <a:pt x="4084279" y="30480"/>
                    <a:pt x="4077929" y="27940"/>
                  </a:cubicBezTo>
                  <a:close/>
                </a:path>
              </a:pathLst>
            </a:custGeom>
            <a:solidFill>
              <a:srgbClr val="FFF9ED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047639" y="4330293"/>
            <a:ext cx="6773762" cy="5517537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7821401" y="1321413"/>
            <a:ext cx="9417112" cy="32095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517"/>
              </a:lnSpc>
              <a:spcBef>
                <a:spcPct val="0"/>
              </a:spcBef>
            </a:pPr>
            <a:r>
              <a:rPr lang="en-US" sz="18941">
                <a:solidFill>
                  <a:srgbClr val="000000"/>
                </a:solidFill>
                <a:latin typeface="More Sugar Thin"/>
              </a:rPr>
              <a:t>yn gyflym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1492369" y="5029200"/>
            <a:ext cx="2538555" cy="11094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9196"/>
              </a:lnSpc>
              <a:spcBef>
                <a:spcPct val="0"/>
              </a:spcBef>
            </a:pPr>
            <a:r>
              <a:rPr lang="en-US" sz="6568">
                <a:solidFill>
                  <a:srgbClr val="3B5672"/>
                </a:solidFill>
                <a:latin typeface="More Sugar Thin"/>
              </a:rPr>
              <a:t>quickly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7913" y="439170"/>
            <a:ext cx="17972174" cy="9408660"/>
            <a:chOff x="0" y="0"/>
            <a:chExt cx="4088089" cy="2140166"/>
          </a:xfrm>
        </p:grpSpPr>
        <p:sp>
          <p:nvSpPr>
            <p:cNvPr id="3" name="Freeform 3"/>
            <p:cNvSpPr/>
            <p:nvPr/>
          </p:nvSpPr>
          <p:spPr>
            <a:xfrm>
              <a:off x="0" y="-1270"/>
              <a:ext cx="4089359" cy="2138896"/>
            </a:xfrm>
            <a:custGeom>
              <a:avLst/>
              <a:gdLst/>
              <a:ahLst/>
              <a:cxnLst/>
              <a:rect l="l" t="t" r="r" b="b"/>
              <a:pathLst>
                <a:path w="4089359" h="2138896">
                  <a:moveTo>
                    <a:pt x="4077929" y="27940"/>
                  </a:moveTo>
                  <a:cubicBezTo>
                    <a:pt x="4069040" y="24130"/>
                    <a:pt x="4060149" y="21590"/>
                    <a:pt x="4051260" y="21590"/>
                  </a:cubicBezTo>
                  <a:cubicBezTo>
                    <a:pt x="4024590" y="20320"/>
                    <a:pt x="3964194" y="20320"/>
                    <a:pt x="3897239" y="17780"/>
                  </a:cubicBezTo>
                  <a:cubicBezTo>
                    <a:pt x="3744199" y="12700"/>
                    <a:pt x="3594346" y="6350"/>
                    <a:pt x="3441305" y="3810"/>
                  </a:cubicBezTo>
                  <a:cubicBezTo>
                    <a:pt x="3316960" y="1270"/>
                    <a:pt x="3195803" y="3810"/>
                    <a:pt x="3071457" y="2540"/>
                  </a:cubicBezTo>
                  <a:cubicBezTo>
                    <a:pt x="3017255" y="2540"/>
                    <a:pt x="2963053" y="0"/>
                    <a:pt x="2908851" y="2540"/>
                  </a:cubicBezTo>
                  <a:cubicBezTo>
                    <a:pt x="2778129" y="10160"/>
                    <a:pt x="2647407" y="11430"/>
                    <a:pt x="2513496" y="8890"/>
                  </a:cubicBezTo>
                  <a:cubicBezTo>
                    <a:pt x="2446541" y="7620"/>
                    <a:pt x="2379586" y="7620"/>
                    <a:pt x="2312630" y="7620"/>
                  </a:cubicBezTo>
                  <a:cubicBezTo>
                    <a:pt x="2191473" y="7620"/>
                    <a:pt x="2070316" y="7620"/>
                    <a:pt x="1949158" y="6350"/>
                  </a:cubicBezTo>
                  <a:cubicBezTo>
                    <a:pt x="1821624" y="5080"/>
                    <a:pt x="565415" y="2540"/>
                    <a:pt x="441070" y="1270"/>
                  </a:cubicBezTo>
                  <a:cubicBezTo>
                    <a:pt x="339043" y="0"/>
                    <a:pt x="240204" y="1270"/>
                    <a:pt x="138177" y="1270"/>
                  </a:cubicBezTo>
                  <a:cubicBezTo>
                    <a:pt x="68033" y="1270"/>
                    <a:pt x="33020" y="3810"/>
                    <a:pt x="5080" y="5080"/>
                  </a:cubicBezTo>
                  <a:cubicBezTo>
                    <a:pt x="3810" y="5080"/>
                    <a:pt x="2540" y="7620"/>
                    <a:pt x="0" y="8890"/>
                  </a:cubicBezTo>
                  <a:cubicBezTo>
                    <a:pt x="1270" y="21590"/>
                    <a:pt x="3810" y="34290"/>
                    <a:pt x="5080" y="46990"/>
                  </a:cubicBezTo>
                  <a:cubicBezTo>
                    <a:pt x="15240" y="132354"/>
                    <a:pt x="16510" y="224492"/>
                    <a:pt x="17780" y="315014"/>
                  </a:cubicBezTo>
                  <a:cubicBezTo>
                    <a:pt x="19050" y="407153"/>
                    <a:pt x="17780" y="499291"/>
                    <a:pt x="16510" y="593046"/>
                  </a:cubicBezTo>
                  <a:cubicBezTo>
                    <a:pt x="15240" y="688417"/>
                    <a:pt x="2540" y="1689008"/>
                    <a:pt x="2540" y="1784380"/>
                  </a:cubicBezTo>
                  <a:cubicBezTo>
                    <a:pt x="2540" y="1878134"/>
                    <a:pt x="1270" y="1971889"/>
                    <a:pt x="0" y="2065644"/>
                  </a:cubicBezTo>
                  <a:cubicBezTo>
                    <a:pt x="0" y="2084286"/>
                    <a:pt x="3810" y="2094446"/>
                    <a:pt x="15240" y="2099526"/>
                  </a:cubicBezTo>
                  <a:cubicBezTo>
                    <a:pt x="22860" y="2103336"/>
                    <a:pt x="31750" y="2105876"/>
                    <a:pt x="40640" y="2107146"/>
                  </a:cubicBezTo>
                  <a:cubicBezTo>
                    <a:pt x="134988" y="2112226"/>
                    <a:pt x="256145" y="2116036"/>
                    <a:pt x="377303" y="2121116"/>
                  </a:cubicBezTo>
                  <a:cubicBezTo>
                    <a:pt x="444258" y="2123656"/>
                    <a:pt x="511213" y="2128736"/>
                    <a:pt x="578168" y="2130006"/>
                  </a:cubicBezTo>
                  <a:cubicBezTo>
                    <a:pt x="689761" y="2132546"/>
                    <a:pt x="1933217" y="2133816"/>
                    <a:pt x="2044809" y="2135086"/>
                  </a:cubicBezTo>
                  <a:cubicBezTo>
                    <a:pt x="2060751" y="2135086"/>
                    <a:pt x="2076692" y="2135086"/>
                    <a:pt x="2092634" y="2135086"/>
                  </a:cubicBezTo>
                  <a:cubicBezTo>
                    <a:pt x="2169154" y="2135086"/>
                    <a:pt x="2248863" y="2133816"/>
                    <a:pt x="2325383" y="2133816"/>
                  </a:cubicBezTo>
                  <a:cubicBezTo>
                    <a:pt x="2414657" y="2133816"/>
                    <a:pt x="2500743" y="2135086"/>
                    <a:pt x="2590016" y="2135086"/>
                  </a:cubicBezTo>
                  <a:cubicBezTo>
                    <a:pt x="2720739" y="2135086"/>
                    <a:pt x="2854649" y="2135086"/>
                    <a:pt x="2985372" y="2135086"/>
                  </a:cubicBezTo>
                  <a:cubicBezTo>
                    <a:pt x="3106529" y="2135086"/>
                    <a:pt x="3227686" y="2136356"/>
                    <a:pt x="3348843" y="2137626"/>
                  </a:cubicBezTo>
                  <a:cubicBezTo>
                    <a:pt x="3403045" y="2137626"/>
                    <a:pt x="3460435" y="2138896"/>
                    <a:pt x="3514637" y="2138896"/>
                  </a:cubicBezTo>
                  <a:cubicBezTo>
                    <a:pt x="3689996" y="2137626"/>
                    <a:pt x="3862167" y="2131276"/>
                    <a:pt x="4028399" y="2131276"/>
                  </a:cubicBezTo>
                  <a:cubicBezTo>
                    <a:pt x="4032209" y="2131276"/>
                    <a:pt x="4037290" y="2128736"/>
                    <a:pt x="4041099" y="2126196"/>
                  </a:cubicBezTo>
                  <a:cubicBezTo>
                    <a:pt x="4046179" y="2122386"/>
                    <a:pt x="4048720" y="2116036"/>
                    <a:pt x="4051259" y="2113496"/>
                  </a:cubicBezTo>
                  <a:cubicBezTo>
                    <a:pt x="4052529" y="2054329"/>
                    <a:pt x="4053799" y="1986437"/>
                    <a:pt x="4055070" y="1918546"/>
                  </a:cubicBezTo>
                  <a:cubicBezTo>
                    <a:pt x="4056340" y="1813476"/>
                    <a:pt x="4066499" y="804803"/>
                    <a:pt x="4067770" y="699733"/>
                  </a:cubicBezTo>
                  <a:cubicBezTo>
                    <a:pt x="4067770" y="636691"/>
                    <a:pt x="4069040" y="573648"/>
                    <a:pt x="4070309" y="510606"/>
                  </a:cubicBezTo>
                  <a:cubicBezTo>
                    <a:pt x="4071579" y="442715"/>
                    <a:pt x="4072849" y="374824"/>
                    <a:pt x="4075390" y="306932"/>
                  </a:cubicBezTo>
                  <a:cubicBezTo>
                    <a:pt x="4076659" y="266520"/>
                    <a:pt x="4076659" y="224492"/>
                    <a:pt x="4081740" y="184081"/>
                  </a:cubicBezTo>
                  <a:cubicBezTo>
                    <a:pt x="4086820" y="135587"/>
                    <a:pt x="4089359" y="88709"/>
                    <a:pt x="4088090" y="44450"/>
                  </a:cubicBezTo>
                  <a:cubicBezTo>
                    <a:pt x="4088090" y="38100"/>
                    <a:pt x="4084279" y="30480"/>
                    <a:pt x="4077929" y="27940"/>
                  </a:cubicBezTo>
                  <a:close/>
                </a:path>
              </a:pathLst>
            </a:custGeom>
            <a:solidFill>
              <a:srgbClr val="FFF9ED"/>
            </a:solidFill>
          </p:spPr>
        </p:sp>
      </p:grpSp>
      <p:sp>
        <p:nvSpPr>
          <p:cNvPr id="4" name="TextBox 4"/>
          <p:cNvSpPr txBox="1"/>
          <p:nvPr/>
        </p:nvSpPr>
        <p:spPr>
          <a:xfrm>
            <a:off x="1113660" y="2781300"/>
            <a:ext cx="16060679" cy="292766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6517"/>
              </a:lnSpc>
              <a:spcBef>
                <a:spcPct val="0"/>
              </a:spcBef>
            </a:pPr>
            <a:r>
              <a:rPr lang="en-US" sz="13200" dirty="0" err="1">
                <a:solidFill>
                  <a:srgbClr val="000000"/>
                </a:solidFill>
                <a:latin typeface="More Sugar Thin"/>
              </a:rPr>
              <a:t>Rhedwch</a:t>
            </a:r>
            <a:r>
              <a:rPr lang="en-US" sz="13200" dirty="0">
                <a:solidFill>
                  <a:srgbClr val="000000"/>
                </a:solidFill>
                <a:latin typeface="More Sugar Thin"/>
              </a:rPr>
              <a:t> yn </a:t>
            </a:r>
            <a:r>
              <a:rPr lang="en-US" sz="13200" dirty="0" err="1">
                <a:solidFill>
                  <a:srgbClr val="000000"/>
                </a:solidFill>
                <a:latin typeface="More Sugar Thin"/>
              </a:rPr>
              <a:t>gyflym</a:t>
            </a:r>
            <a:r>
              <a:rPr lang="en-US" sz="13200" dirty="0">
                <a:solidFill>
                  <a:srgbClr val="000000"/>
                </a:solidFill>
                <a:latin typeface="More Sugar Thin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8090717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Word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0A63746D-E440-DF5E-B9E9-8C18790890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654262" y="395415"/>
            <a:ext cx="15185938" cy="959111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5671751" y="4251466"/>
            <a:ext cx="7315200" cy="308152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flipH="1">
            <a:off x="12986951" y="4947789"/>
            <a:ext cx="3973839" cy="1688881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1654262" y="385890"/>
            <a:ext cx="15836564" cy="33821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944"/>
              </a:lnSpc>
            </a:pPr>
            <a:endParaRPr/>
          </a:p>
          <a:p>
            <a:pPr algn="ctr">
              <a:lnSpc>
                <a:spcPts val="8944"/>
              </a:lnSpc>
            </a:pPr>
            <a:r>
              <a:rPr lang="en-US" sz="7453">
                <a:solidFill>
                  <a:srgbClr val="272626"/>
                </a:solidFill>
                <a:latin typeface="More Sugar Thin"/>
              </a:rPr>
              <a:t>Yn gyflym = quickly</a:t>
            </a:r>
          </a:p>
          <a:p>
            <a:pPr marL="0" lvl="0" indent="0" algn="ctr">
              <a:lnSpc>
                <a:spcPts val="8944"/>
              </a:lnSpc>
              <a:spcBef>
                <a:spcPct val="0"/>
              </a:spcBef>
            </a:pPr>
            <a:endParaRPr lang="en-US" sz="7453">
              <a:solidFill>
                <a:srgbClr val="272626"/>
              </a:solidFill>
              <a:latin typeface="More Sugar Thin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2158A7D2-EF2E-9C95-3BFE-79A393EA72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654262" y="395415"/>
            <a:ext cx="15185938" cy="9591116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654262" y="742626"/>
            <a:ext cx="15836564" cy="33821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944"/>
              </a:lnSpc>
            </a:pPr>
            <a:endParaRPr/>
          </a:p>
          <a:p>
            <a:pPr algn="ctr">
              <a:lnSpc>
                <a:spcPts val="8944"/>
              </a:lnSpc>
            </a:pPr>
            <a:r>
              <a:rPr lang="en-US" sz="7453">
                <a:solidFill>
                  <a:srgbClr val="272626"/>
                </a:solidFill>
                <a:latin typeface="More Sugar Thin"/>
              </a:rPr>
              <a:t>Yn araf = slowly</a:t>
            </a:r>
          </a:p>
          <a:p>
            <a:pPr marL="0" lvl="0" indent="0" algn="ctr">
              <a:lnSpc>
                <a:spcPts val="8944"/>
              </a:lnSpc>
              <a:spcBef>
                <a:spcPct val="0"/>
              </a:spcBef>
            </a:pPr>
            <a:endParaRPr lang="en-US" sz="7453">
              <a:solidFill>
                <a:srgbClr val="272626"/>
              </a:solidFill>
              <a:latin typeface="More Sugar Thin"/>
            </a:endParaRPr>
          </a:p>
        </p:txBody>
      </p:sp>
      <p:pic>
        <p:nvPicPr>
          <p:cNvPr id="7170" name="Picture 2" descr="Snail Clip Art Free PNG Image｜Illustoon">
            <a:extLst>
              <a:ext uri="{FF2B5EF4-FFF2-40B4-BE49-F238E27FC236}">
                <a16:creationId xmlns:a16="http://schemas.microsoft.com/office/drawing/2014/main" id="{43543D79-C957-2E78-A3D8-E93E92A637B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4" t="19630" r="7037" b="19630"/>
          <a:stretch/>
        </p:blipFill>
        <p:spPr bwMode="auto">
          <a:xfrm>
            <a:off x="6234072" y="3880905"/>
            <a:ext cx="6676944" cy="4562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sh dir="u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2185365" y="1634185"/>
            <a:ext cx="1077413" cy="1288211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8003586">
            <a:off x="8709767" y="855096"/>
            <a:ext cx="545634" cy="1130375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1920968">
            <a:off x="4751956" y="1690147"/>
            <a:ext cx="1935172" cy="63332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1028700" y="5484405"/>
            <a:ext cx="16230600" cy="3185255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5929655" y="2507240"/>
            <a:ext cx="6105859" cy="1543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2000"/>
              </a:lnSpc>
              <a:spcBef>
                <a:spcPct val="0"/>
              </a:spcBef>
            </a:pPr>
            <a:r>
              <a:rPr lang="en-US" sz="10000">
                <a:solidFill>
                  <a:srgbClr val="272626"/>
                </a:solidFill>
                <a:latin typeface="Lazydog"/>
              </a:rPr>
              <a:t>-wch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5435154" y="2128898"/>
            <a:ext cx="1077413" cy="1288211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8003586">
            <a:off x="11910597" y="2150238"/>
            <a:ext cx="545634" cy="1130375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1920968">
            <a:off x="7902497" y="1286722"/>
            <a:ext cx="1935172" cy="63332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-4492633">
            <a:off x="1172670" y="8480136"/>
            <a:ext cx="616301" cy="1812650"/>
          </a:xfrm>
          <a:prstGeom prst="rect">
            <a:avLst/>
          </a:prstGeom>
        </p:spPr>
      </p:pic>
      <p:grpSp>
        <p:nvGrpSpPr>
          <p:cNvPr id="6" name="Group 6"/>
          <p:cNvGrpSpPr/>
          <p:nvPr/>
        </p:nvGrpSpPr>
        <p:grpSpPr>
          <a:xfrm>
            <a:off x="5435154" y="5921218"/>
            <a:ext cx="7191575" cy="3872523"/>
            <a:chOff x="0" y="0"/>
            <a:chExt cx="9588767" cy="5163364"/>
          </a:xfrm>
        </p:grpSpPr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10"/>
            <a:srcRect l="71492" b="11555"/>
            <a:stretch>
              <a:fillRect/>
            </a:stretch>
          </p:blipFill>
          <p:spPr>
            <a:xfrm>
              <a:off x="1108610" y="0"/>
              <a:ext cx="8480157" cy="5163364"/>
            </a:xfrm>
            <a:prstGeom prst="rect">
              <a:avLst/>
            </a:prstGeom>
          </p:spPr>
        </p:pic>
        <p:grpSp>
          <p:nvGrpSpPr>
            <p:cNvPr id="8" name="Group 8"/>
            <p:cNvGrpSpPr/>
            <p:nvPr/>
          </p:nvGrpSpPr>
          <p:grpSpPr>
            <a:xfrm rot="1831176">
              <a:off x="192950" y="2927890"/>
              <a:ext cx="1044981" cy="1044981"/>
              <a:chOff x="0" y="0"/>
              <a:chExt cx="1913890" cy="1913890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0" y="0"/>
                <a:ext cx="1913890" cy="1913890"/>
              </a:xfrm>
              <a:custGeom>
                <a:avLst/>
                <a:gdLst/>
                <a:ahLst/>
                <a:cxnLst/>
                <a:rect l="l" t="t" r="r" b="b"/>
                <a:pathLst>
                  <a:path w="1913890" h="1913890">
                    <a:moveTo>
                      <a:pt x="0" y="0"/>
                    </a:moveTo>
                    <a:lnTo>
                      <a:pt x="1913890" y="0"/>
                    </a:lnTo>
                    <a:lnTo>
                      <a:pt x="1913890" y="1913890"/>
                    </a:lnTo>
                    <a:lnTo>
                      <a:pt x="0" y="1913890"/>
                    </a:lnTo>
                    <a:close/>
                  </a:path>
                </a:pathLst>
              </a:custGeom>
              <a:solidFill>
                <a:srgbClr val="FDF5B6"/>
              </a:solidFill>
            </p:spPr>
          </p:sp>
        </p:grpSp>
      </p:grpSp>
      <p:sp>
        <p:nvSpPr>
          <p:cNvPr id="10" name="TextBox 10"/>
          <p:cNvSpPr txBox="1"/>
          <p:nvPr/>
        </p:nvSpPr>
        <p:spPr>
          <a:xfrm>
            <a:off x="4954158" y="1804645"/>
            <a:ext cx="7229256" cy="23823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8832"/>
              </a:lnSpc>
              <a:spcBef>
                <a:spcPct val="0"/>
              </a:spcBef>
            </a:pPr>
            <a:r>
              <a:rPr lang="en-US" sz="15693">
                <a:solidFill>
                  <a:srgbClr val="272626"/>
                </a:solidFill>
                <a:latin typeface="More Sugar Thin"/>
              </a:rPr>
              <a:t>-a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039099" y="377296"/>
            <a:ext cx="14209802" cy="9532409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1790700" y="3051997"/>
            <a:ext cx="14706600" cy="418300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1102"/>
              </a:lnSpc>
              <a:spcBef>
                <a:spcPct val="0"/>
              </a:spcBef>
            </a:pPr>
            <a:r>
              <a:rPr lang="en-US" sz="7930" spc="-515" dirty="0" err="1">
                <a:solidFill>
                  <a:srgbClr val="000000"/>
                </a:solidFill>
                <a:latin typeface="Cymraeg 1 Italics"/>
              </a:rPr>
              <a:t>Cofiwch</a:t>
            </a:r>
            <a:r>
              <a:rPr lang="en-US" sz="7930" spc="-515" dirty="0">
                <a:solidFill>
                  <a:srgbClr val="000000"/>
                </a:solidFill>
                <a:latin typeface="Cymraeg 1 Italics"/>
              </a:rPr>
              <a:t>....</a:t>
            </a:r>
          </a:p>
          <a:p>
            <a:pPr algn="ctr">
              <a:lnSpc>
                <a:spcPts val="11102"/>
              </a:lnSpc>
              <a:spcBef>
                <a:spcPct val="0"/>
              </a:spcBef>
            </a:pPr>
            <a:r>
              <a:rPr lang="en-US" sz="7200" spc="-515" dirty="0">
                <a:solidFill>
                  <a:srgbClr val="000000"/>
                </a:solidFill>
                <a:latin typeface="Cymraeg 1 Italics"/>
              </a:rPr>
              <a:t>Mae </a:t>
            </a:r>
            <a:r>
              <a:rPr lang="en-US" sz="7200" spc="-515" dirty="0" err="1">
                <a:solidFill>
                  <a:srgbClr val="000000"/>
                </a:solidFill>
                <a:latin typeface="Cymraeg 1 Italics"/>
              </a:rPr>
              <a:t>treiglad</a:t>
            </a:r>
            <a:r>
              <a:rPr lang="en-US" sz="7200" spc="-515" dirty="0">
                <a:solidFill>
                  <a:srgbClr val="000000"/>
                </a:solidFill>
                <a:latin typeface="Cymraeg 1 Italics"/>
              </a:rPr>
              <a:t> </a:t>
            </a:r>
            <a:r>
              <a:rPr lang="en-US" sz="7200" spc="-515" dirty="0" err="1">
                <a:solidFill>
                  <a:srgbClr val="000000"/>
                </a:solidFill>
                <a:latin typeface="Cymraeg 1 Italics"/>
              </a:rPr>
              <a:t>meddal</a:t>
            </a:r>
            <a:r>
              <a:rPr lang="en-US" sz="7200" spc="-515" dirty="0">
                <a:solidFill>
                  <a:srgbClr val="000000"/>
                </a:solidFill>
                <a:latin typeface="Cymraeg 1 Italics"/>
              </a:rPr>
              <a:t> </a:t>
            </a:r>
            <a:r>
              <a:rPr lang="en-US" sz="7200" spc="-515" dirty="0" err="1">
                <a:solidFill>
                  <a:srgbClr val="000000"/>
                </a:solidFill>
                <a:latin typeface="Cymraeg 1 Italics"/>
              </a:rPr>
              <a:t>yn</a:t>
            </a:r>
            <a:r>
              <a:rPr lang="en-US" sz="7200" spc="-515" dirty="0">
                <a:solidFill>
                  <a:srgbClr val="000000"/>
                </a:solidFill>
                <a:latin typeface="Cymraeg 1 Italics"/>
              </a:rPr>
              <a:t> </a:t>
            </a:r>
            <a:r>
              <a:rPr lang="en-US" sz="7200" spc="-515" dirty="0" err="1">
                <a:solidFill>
                  <a:srgbClr val="000000"/>
                </a:solidFill>
                <a:latin typeface="Cymraeg 1 Italics"/>
              </a:rPr>
              <a:t>dilyn</a:t>
            </a:r>
            <a:r>
              <a:rPr lang="en-US" sz="7200" spc="-515" dirty="0">
                <a:solidFill>
                  <a:srgbClr val="000000"/>
                </a:solidFill>
                <a:latin typeface="Cymraeg 1 Italics"/>
              </a:rPr>
              <a:t> </a:t>
            </a:r>
            <a:r>
              <a:rPr lang="en-US" sz="7200" spc="-515" dirty="0" err="1">
                <a:solidFill>
                  <a:srgbClr val="000000"/>
                </a:solidFill>
                <a:latin typeface="Cymraeg 1 Italics"/>
              </a:rPr>
              <a:t>gorchymyn</a:t>
            </a:r>
            <a:r>
              <a:rPr lang="en-US" sz="7200" spc="-515" dirty="0">
                <a:solidFill>
                  <a:srgbClr val="000000"/>
                </a:solidFill>
                <a:latin typeface="Cymraeg 1 Italics"/>
              </a:rPr>
              <a:t>.</a:t>
            </a:r>
          </a:p>
          <a:p>
            <a:pPr algn="ctr">
              <a:lnSpc>
                <a:spcPts val="11102"/>
              </a:lnSpc>
              <a:spcBef>
                <a:spcPct val="0"/>
              </a:spcBef>
            </a:pPr>
            <a:r>
              <a:rPr lang="en-US" sz="7200" i="1" spc="-515" dirty="0">
                <a:solidFill>
                  <a:srgbClr val="000000"/>
                </a:solidFill>
                <a:latin typeface="Cymraeg 1 Italics"/>
              </a:rPr>
              <a:t>A soft mutation follows a command.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2403771" y="341087"/>
            <a:ext cx="13480458" cy="9604826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4935011" y="1841972"/>
            <a:ext cx="8417978" cy="13360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102"/>
              </a:lnSpc>
              <a:spcBef>
                <a:spcPct val="0"/>
              </a:spcBef>
            </a:pPr>
            <a:r>
              <a:rPr lang="en-US" sz="7930" spc="-515" dirty="0" err="1">
                <a:solidFill>
                  <a:srgbClr val="000000"/>
                </a:solidFill>
                <a:latin typeface="Cymraeg 1 Italics"/>
              </a:rPr>
              <a:t>Yfwch</a:t>
            </a:r>
            <a:r>
              <a:rPr lang="en-US" sz="7930" spc="-515" dirty="0">
                <a:solidFill>
                  <a:srgbClr val="000000"/>
                </a:solidFill>
                <a:latin typeface="Cymraeg 1 Italics"/>
              </a:rPr>
              <a:t>, </a:t>
            </a:r>
            <a:r>
              <a:rPr lang="en-US" sz="7930" spc="-515" dirty="0" err="1">
                <a:solidFill>
                  <a:srgbClr val="FF0000"/>
                </a:solidFill>
                <a:latin typeface="Cymraeg 1 Italics"/>
              </a:rPr>
              <a:t>dd</a:t>
            </a:r>
            <a:r>
              <a:rPr lang="en-US" sz="7930" spc="-515" dirty="0" err="1">
                <a:solidFill>
                  <a:srgbClr val="000000"/>
                </a:solidFill>
                <a:latin typeface="Cymraeg 1 Italics"/>
              </a:rPr>
              <a:t>ŵr</a:t>
            </a:r>
            <a:endParaRPr lang="en-US" sz="7930" spc="-515" dirty="0">
              <a:solidFill>
                <a:srgbClr val="000000"/>
              </a:solidFill>
              <a:latin typeface="Cymraeg 1 Italics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FC57DC22-BED6-1212-5A2F-9FE721852151}"/>
              </a:ext>
            </a:extLst>
          </p:cNvPr>
          <p:cNvSpPr txBox="1"/>
          <p:nvPr/>
        </p:nvSpPr>
        <p:spPr>
          <a:xfrm>
            <a:off x="4935011" y="6014999"/>
            <a:ext cx="8417978" cy="27798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102"/>
              </a:lnSpc>
              <a:spcBef>
                <a:spcPct val="0"/>
              </a:spcBef>
            </a:pPr>
            <a:r>
              <a:rPr lang="en-US" sz="7930" spc="-515" dirty="0" err="1">
                <a:solidFill>
                  <a:srgbClr val="000000"/>
                </a:solidFill>
                <a:latin typeface="Cymraeg 1 Italics"/>
              </a:rPr>
              <a:t>Gwrandewch</a:t>
            </a:r>
            <a:r>
              <a:rPr lang="en-US" sz="7930" spc="-515" dirty="0">
                <a:solidFill>
                  <a:srgbClr val="000000"/>
                </a:solidFill>
                <a:latin typeface="Cymraeg 1 Italics"/>
              </a:rPr>
              <a:t>, </a:t>
            </a:r>
            <a:r>
              <a:rPr lang="en-US" sz="7930" spc="-515" dirty="0" err="1">
                <a:solidFill>
                  <a:srgbClr val="E63F3C"/>
                </a:solidFill>
                <a:latin typeface="Cymraeg 1 Italics"/>
              </a:rPr>
              <a:t>b</a:t>
            </a:r>
            <a:r>
              <a:rPr lang="en-US" sz="7930" spc="-515" dirty="0" err="1">
                <a:solidFill>
                  <a:srgbClr val="000000"/>
                </a:solidFill>
                <a:latin typeface="Cymraeg 1 Italics"/>
              </a:rPr>
              <a:t>awb</a:t>
            </a:r>
            <a:r>
              <a:rPr lang="en-US" sz="7930" spc="-515" dirty="0">
                <a:solidFill>
                  <a:srgbClr val="000000"/>
                </a:solidFill>
                <a:latin typeface="Cymraeg 1 Italics"/>
              </a:rPr>
              <a:t>!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E6E15D9-38B9-88B7-9FFD-A4E3B6A52684}"/>
              </a:ext>
            </a:extLst>
          </p:cNvPr>
          <p:cNvSpPr txBox="1"/>
          <p:nvPr/>
        </p:nvSpPr>
        <p:spPr>
          <a:xfrm>
            <a:off x="4935011" y="3807429"/>
            <a:ext cx="8417978" cy="13360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102"/>
              </a:lnSpc>
              <a:spcBef>
                <a:spcPct val="0"/>
              </a:spcBef>
            </a:pPr>
            <a:r>
              <a:rPr lang="en-US" sz="7930" spc="-515" dirty="0" err="1">
                <a:solidFill>
                  <a:srgbClr val="000000"/>
                </a:solidFill>
                <a:latin typeface="Cymraeg 1 Italics"/>
              </a:rPr>
              <a:t>Bwytwch</a:t>
            </a:r>
            <a:r>
              <a:rPr lang="en-US" sz="7930" spc="-515" dirty="0">
                <a:solidFill>
                  <a:srgbClr val="000000"/>
                </a:solidFill>
                <a:latin typeface="Cymraeg 1 Italics"/>
              </a:rPr>
              <a:t>, </a:t>
            </a:r>
            <a:r>
              <a:rPr lang="en-US" sz="7930" spc="-515" dirty="0" err="1">
                <a:solidFill>
                  <a:srgbClr val="E63F3C"/>
                </a:solidFill>
                <a:latin typeface="Cymraeg 1 Italics"/>
              </a:rPr>
              <a:t>g</a:t>
            </a:r>
            <a:r>
              <a:rPr lang="en-US" sz="7930" spc="-515" dirty="0" err="1">
                <a:solidFill>
                  <a:srgbClr val="000000"/>
                </a:solidFill>
                <a:latin typeface="Cymraeg 1 Italics"/>
              </a:rPr>
              <a:t>inio</a:t>
            </a:r>
            <a:endParaRPr lang="en-US" sz="7930" spc="-515" dirty="0">
              <a:solidFill>
                <a:srgbClr val="000000"/>
              </a:solidFill>
              <a:latin typeface="Cymraeg 1 Italics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890178" y="3675899"/>
            <a:ext cx="708509" cy="2019068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496038" y="1582688"/>
            <a:ext cx="2205299" cy="176144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>
            <a:off x="14801923" y="1873626"/>
            <a:ext cx="2429514" cy="1591054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>
            <a:off x="6701726" y="3868565"/>
            <a:ext cx="2453177" cy="2118652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>
            <a:off x="11144263" y="4070998"/>
            <a:ext cx="1710892" cy="183429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15151338" y="8160997"/>
            <a:ext cx="2080100" cy="1838052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>
            <a:off x="11908218" y="7927058"/>
            <a:ext cx="876103" cy="2095029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rcRect/>
          <a:stretch>
            <a:fillRect/>
          </a:stretch>
        </p:blipFill>
        <p:spPr>
          <a:xfrm>
            <a:off x="11144263" y="1582688"/>
            <a:ext cx="1837923" cy="2350832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rcRect/>
          <a:stretch>
            <a:fillRect/>
          </a:stretch>
        </p:blipFill>
        <p:spPr>
          <a:xfrm>
            <a:off x="7807118" y="8123783"/>
            <a:ext cx="2084389" cy="1838052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rcRect/>
          <a:stretch>
            <a:fillRect/>
          </a:stretch>
        </p:blipFill>
        <p:spPr>
          <a:xfrm>
            <a:off x="15153681" y="3796444"/>
            <a:ext cx="1851189" cy="2004240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rcRect/>
          <a:stretch>
            <a:fillRect/>
          </a:stretch>
        </p:blipFill>
        <p:spPr>
          <a:xfrm>
            <a:off x="6942854" y="1522436"/>
            <a:ext cx="2453177" cy="2346129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5"/>
              </a:ext>
            </a:extLst>
          </a:blip>
          <a:srcRect/>
          <a:stretch>
            <a:fillRect/>
          </a:stretch>
        </p:blipFill>
        <p:spPr>
          <a:xfrm>
            <a:off x="3674238" y="8231399"/>
            <a:ext cx="1556479" cy="1761448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7"/>
              </a:ext>
            </a:extLst>
          </a:blip>
          <a:srcRect/>
          <a:stretch>
            <a:fillRect/>
          </a:stretch>
        </p:blipFill>
        <p:spPr>
          <a:xfrm>
            <a:off x="3911407" y="6136371"/>
            <a:ext cx="1399550" cy="1761448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9"/>
              </a:ext>
            </a:extLst>
          </a:blip>
          <a:srcRect/>
          <a:stretch>
            <a:fillRect/>
          </a:stretch>
        </p:blipFill>
        <p:spPr>
          <a:xfrm>
            <a:off x="3911407" y="3901692"/>
            <a:ext cx="1082140" cy="1907618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1"/>
              </a:ext>
            </a:extLst>
          </a:blip>
          <a:srcRect/>
          <a:stretch>
            <a:fillRect/>
          </a:stretch>
        </p:blipFill>
        <p:spPr>
          <a:xfrm>
            <a:off x="3911407" y="1553448"/>
            <a:ext cx="1635165" cy="2048612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3"/>
              </a:ext>
            </a:extLst>
          </a:blip>
          <a:srcRect/>
          <a:stretch>
            <a:fillRect/>
          </a:stretch>
        </p:blipFill>
        <p:spPr>
          <a:xfrm>
            <a:off x="515895" y="8040452"/>
            <a:ext cx="1457074" cy="1838052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5"/>
              </a:ext>
            </a:extLst>
          </a:blip>
          <a:srcRect/>
          <a:stretch>
            <a:fillRect/>
          </a:stretch>
        </p:blipFill>
        <p:spPr>
          <a:xfrm>
            <a:off x="681764" y="5914625"/>
            <a:ext cx="1291205" cy="1868850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7"/>
              </a:ext>
            </a:extLst>
          </a:blip>
          <a:srcRect/>
          <a:stretch>
            <a:fillRect/>
          </a:stretch>
        </p:blipFill>
        <p:spPr>
          <a:xfrm>
            <a:off x="14899251" y="6216589"/>
            <a:ext cx="2360049" cy="1613415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9"/>
              </a:ext>
            </a:extLst>
          </a:blip>
          <a:srcRect/>
          <a:stretch>
            <a:fillRect/>
          </a:stretch>
        </p:blipFill>
        <p:spPr>
          <a:xfrm>
            <a:off x="7619407" y="5997956"/>
            <a:ext cx="1229906" cy="2217863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1"/>
              </a:ext>
            </a:extLst>
          </a:blip>
          <a:srcRect/>
          <a:stretch>
            <a:fillRect/>
          </a:stretch>
        </p:blipFill>
        <p:spPr>
          <a:xfrm>
            <a:off x="11144263" y="6047470"/>
            <a:ext cx="1909428" cy="1761448"/>
          </a:xfrm>
          <a:prstGeom prst="rect">
            <a:avLst/>
          </a:prstGeom>
        </p:spPr>
      </p:pic>
      <p:sp>
        <p:nvSpPr>
          <p:cNvPr id="22" name="TextBox 22"/>
          <p:cNvSpPr txBox="1"/>
          <p:nvPr/>
        </p:nvSpPr>
        <p:spPr>
          <a:xfrm>
            <a:off x="5486592" y="229648"/>
            <a:ext cx="8991408" cy="84651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605"/>
              </a:lnSpc>
              <a:spcBef>
                <a:spcPct val="0"/>
              </a:spcBef>
            </a:pPr>
            <a:r>
              <a:rPr lang="en-US" sz="5504" dirty="0" err="1">
                <a:solidFill>
                  <a:srgbClr val="000000"/>
                </a:solidFill>
                <a:latin typeface="Overpass Bold"/>
              </a:rPr>
              <a:t>Berfenwau</a:t>
            </a:r>
            <a:r>
              <a:rPr lang="en-US" sz="5504" dirty="0">
                <a:solidFill>
                  <a:srgbClr val="000000"/>
                </a:solidFill>
                <a:latin typeface="Overpass Bold"/>
              </a:rPr>
              <a:t> / Verb-nouns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66761-8EA1-DD48-84AB-2A63426A8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9737" y="827984"/>
            <a:ext cx="14404913" cy="1573853"/>
          </a:xfrm>
        </p:spPr>
        <p:txBody>
          <a:bodyPr>
            <a:normAutofit fontScale="90000"/>
          </a:bodyPr>
          <a:lstStyle/>
          <a:p>
            <a:pPr>
              <a:lnSpc>
                <a:spcPts val="12641"/>
              </a:lnSpc>
            </a:pPr>
            <a:r>
              <a:rPr lang="en-US" sz="9600" dirty="0" err="1">
                <a:solidFill>
                  <a:srgbClr val="000000"/>
                </a:solidFill>
                <a:latin typeface="Nectarine"/>
              </a:rPr>
              <a:t>Gorchmynion</a:t>
            </a:r>
            <a:r>
              <a:rPr lang="en-US" sz="9600" dirty="0">
                <a:solidFill>
                  <a:srgbClr val="000000"/>
                </a:solidFill>
                <a:latin typeface="Nectarine"/>
              </a:rPr>
              <a:t> </a:t>
            </a:r>
            <a:r>
              <a:rPr lang="en-US" sz="9600" dirty="0" err="1">
                <a:solidFill>
                  <a:srgbClr val="000000"/>
                </a:solidFill>
                <a:latin typeface="Nectarine"/>
              </a:rPr>
              <a:t>syml</a:t>
            </a:r>
            <a:endParaRPr lang="en-US" sz="9600" dirty="0">
              <a:solidFill>
                <a:srgbClr val="000000"/>
              </a:solidFill>
              <a:latin typeface="Nectarine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EBD53E-3EC8-DA48-90F3-70370D697E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275" y="3053416"/>
            <a:ext cx="7572918" cy="51759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6000" dirty="0" err="1"/>
              <a:t>Rhaid</a:t>
            </a:r>
            <a:r>
              <a:rPr lang="en-US" sz="6000" dirty="0"/>
              <a:t> = must</a:t>
            </a:r>
          </a:p>
          <a:p>
            <a:pPr marL="0" indent="0">
              <a:buNone/>
            </a:pPr>
            <a:r>
              <a:rPr lang="en-US" sz="6000" dirty="0"/>
              <a:t>Paid = Don’t (sing)</a:t>
            </a:r>
          </a:p>
          <a:p>
            <a:pPr marL="0" indent="0">
              <a:buNone/>
            </a:pPr>
            <a:r>
              <a:rPr lang="en-US" sz="6000" dirty="0" err="1"/>
              <a:t>Peidiwch</a:t>
            </a:r>
            <a:r>
              <a:rPr lang="en-US" sz="6000" dirty="0"/>
              <a:t> = Don’t (</a:t>
            </a:r>
            <a:r>
              <a:rPr lang="en-US" sz="6000" dirty="0" err="1"/>
              <a:t>plu</a:t>
            </a:r>
            <a:r>
              <a:rPr lang="en-US" sz="6000" dirty="0"/>
              <a:t>)</a:t>
            </a:r>
          </a:p>
          <a:p>
            <a:pPr marL="0" indent="0">
              <a:buNone/>
            </a:pPr>
            <a:r>
              <a:rPr lang="en-US" sz="6000" dirty="0"/>
              <a:t>Dim = No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689E8BD-FAD4-0248-BB68-705AB73CD656}"/>
              </a:ext>
            </a:extLst>
          </p:cNvPr>
          <p:cNvSpPr txBox="1">
            <a:spLocks/>
          </p:cNvSpPr>
          <p:nvPr/>
        </p:nvSpPr>
        <p:spPr>
          <a:xfrm>
            <a:off x="10715082" y="4550721"/>
            <a:ext cx="7572918" cy="1573854"/>
          </a:xfrm>
          <a:prstGeom prst="rect">
            <a:avLst/>
          </a:prstGeom>
        </p:spPr>
        <p:txBody>
          <a:bodyPr vert="horz" lIns="137160" tIns="68580" rIns="137160" bIns="6858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6000" dirty="0"/>
              <a:t>Verb (Doing word)</a:t>
            </a:r>
          </a:p>
        </p:txBody>
      </p:sp>
      <p:pic>
        <p:nvPicPr>
          <p:cNvPr id="6" name="Picture 5" descr="A picture containing icon&#10;&#10;Description automatically generated">
            <a:extLst>
              <a:ext uri="{FF2B5EF4-FFF2-40B4-BE49-F238E27FC236}">
                <a16:creationId xmlns:a16="http://schemas.microsoft.com/office/drawing/2014/main" id="{34B711A3-3FE0-1849-8C11-178C678959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3660" y="4356573"/>
            <a:ext cx="1962150" cy="1962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03606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195027DD-53A0-FB0E-6008-C8C5BEB3CE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5400000">
            <a:off x="4199527" y="-1769230"/>
            <a:ext cx="9209457" cy="134937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18F4399-8C1E-7692-339A-D3B55EC81569}"/>
              </a:ext>
            </a:extLst>
          </p:cNvPr>
          <p:cNvSpPr txBox="1"/>
          <p:nvPr/>
        </p:nvSpPr>
        <p:spPr>
          <a:xfrm>
            <a:off x="3955614" y="7497142"/>
            <a:ext cx="10376772" cy="15031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1371600">
              <a:lnSpc>
                <a:spcPts val="12159"/>
              </a:lnSpc>
              <a:spcBef>
                <a:spcPct val="0"/>
              </a:spcBef>
            </a:pPr>
            <a:r>
              <a:rPr lang="en-US" sz="9000" spc="-719" dirty="0">
                <a:solidFill>
                  <a:prstClr val="black"/>
                </a:solidFill>
                <a:latin typeface="DM Sans"/>
              </a:rPr>
              <a:t>No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B1AFB0B-1115-51DA-82E2-C1C764152B26}"/>
              </a:ext>
            </a:extLst>
          </p:cNvPr>
          <p:cNvSpPr txBox="1"/>
          <p:nvPr/>
        </p:nvSpPr>
        <p:spPr>
          <a:xfrm>
            <a:off x="3955614" y="1104900"/>
            <a:ext cx="10376772" cy="15031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1371600">
              <a:lnSpc>
                <a:spcPts val="12159"/>
              </a:lnSpc>
              <a:spcBef>
                <a:spcPct val="0"/>
              </a:spcBef>
            </a:pPr>
            <a:r>
              <a:rPr lang="en-US" sz="9000" spc="-719" dirty="0">
                <a:solidFill>
                  <a:prstClr val="black"/>
                </a:solidFill>
                <a:latin typeface="DM Sans"/>
              </a:rPr>
              <a:t>Dim  </a:t>
            </a:r>
          </a:p>
        </p:txBody>
      </p:sp>
      <p:pic>
        <p:nvPicPr>
          <p:cNvPr id="3" name="Picture 2" descr="A close up of a sign&#10;&#10;Description automatically generated">
            <a:extLst>
              <a:ext uri="{FF2B5EF4-FFF2-40B4-BE49-F238E27FC236}">
                <a16:creationId xmlns:a16="http://schemas.microsoft.com/office/drawing/2014/main" id="{613A484D-CF8A-193B-B57D-65B2B500CA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0951" y="2890451"/>
            <a:ext cx="4506098" cy="4506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0963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F1EF4966-943D-1745-BA8E-99EC398264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1477" y="965201"/>
            <a:ext cx="10285047" cy="835659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6DC19FC-B89D-8341-B3F5-972F1ADF1273}"/>
              </a:ext>
            </a:extLst>
          </p:cNvPr>
          <p:cNvSpPr txBox="1"/>
          <p:nvPr/>
        </p:nvSpPr>
        <p:spPr>
          <a:xfrm>
            <a:off x="3433970" y="6834434"/>
            <a:ext cx="1142006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400" b="1" dirty="0" err="1"/>
              <a:t>Rhedeg</a:t>
            </a:r>
            <a:endParaRPr lang="en-US" sz="14400" b="1" dirty="0"/>
          </a:p>
        </p:txBody>
      </p:sp>
    </p:spTree>
    <p:extLst>
      <p:ext uri="{BB962C8B-B14F-4D97-AF65-F5344CB8AC3E}">
        <p14:creationId xmlns:p14="http://schemas.microsoft.com/office/powerpoint/2010/main" val="418494137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F1EF4966-943D-1745-BA8E-99EC3982646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</a:blip>
          <a:stretch>
            <a:fillRect/>
          </a:stretch>
        </p:blipFill>
        <p:spPr>
          <a:xfrm>
            <a:off x="5340935" y="1252920"/>
            <a:ext cx="7580202" cy="615891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A101F73-2192-3642-A9C1-6486D686AA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6316" y="405683"/>
            <a:ext cx="8063948" cy="806394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134B81F-F521-2149-ACB2-DC283588462A}"/>
              </a:ext>
            </a:extLst>
          </p:cNvPr>
          <p:cNvSpPr txBox="1"/>
          <p:nvPr/>
        </p:nvSpPr>
        <p:spPr>
          <a:xfrm>
            <a:off x="3433970" y="6834434"/>
            <a:ext cx="1142006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400" b="1" dirty="0"/>
              <a:t>Dim </a:t>
            </a:r>
            <a:r>
              <a:rPr lang="en-US" sz="14400" b="1" dirty="0" err="1"/>
              <a:t>rhedeg</a:t>
            </a:r>
            <a:endParaRPr lang="en-US" sz="14400" b="1" dirty="0"/>
          </a:p>
        </p:txBody>
      </p:sp>
    </p:spTree>
    <p:extLst>
      <p:ext uri="{BB962C8B-B14F-4D97-AF65-F5344CB8AC3E}">
        <p14:creationId xmlns:p14="http://schemas.microsoft.com/office/powerpoint/2010/main" val="272115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728FCC82-9939-D64C-B85A-0EDA40B61A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8325" y="1758770"/>
            <a:ext cx="6991350" cy="581025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F739809-6790-8840-806F-D9466DBD114B}"/>
              </a:ext>
            </a:extLst>
          </p:cNvPr>
          <p:cNvSpPr txBox="1"/>
          <p:nvPr/>
        </p:nvSpPr>
        <p:spPr>
          <a:xfrm>
            <a:off x="3433970" y="6834434"/>
            <a:ext cx="1142006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400" b="1" dirty="0" err="1"/>
              <a:t>Yfed</a:t>
            </a:r>
            <a:endParaRPr lang="en-US" sz="14400" b="1" dirty="0"/>
          </a:p>
        </p:txBody>
      </p:sp>
    </p:spTree>
    <p:extLst>
      <p:ext uri="{BB962C8B-B14F-4D97-AF65-F5344CB8AC3E}">
        <p14:creationId xmlns:p14="http://schemas.microsoft.com/office/powerpoint/2010/main" val="249917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Icon&#10;&#10;Description automatically generated">
            <a:extLst>
              <a:ext uri="{FF2B5EF4-FFF2-40B4-BE49-F238E27FC236}">
                <a16:creationId xmlns:a16="http://schemas.microsoft.com/office/drawing/2014/main" id="{6670B124-2439-6E44-905F-9F63B1E307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9370" y="2309125"/>
            <a:ext cx="5913026" cy="491409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A101F73-2192-3642-A9C1-6486D686AA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7582" y="587871"/>
            <a:ext cx="8356599" cy="835659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25D2212-93DD-2A44-8507-52D17331A06C}"/>
              </a:ext>
            </a:extLst>
          </p:cNvPr>
          <p:cNvSpPr txBox="1"/>
          <p:nvPr/>
        </p:nvSpPr>
        <p:spPr>
          <a:xfrm>
            <a:off x="3433970" y="6834434"/>
            <a:ext cx="1142006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400" b="1" dirty="0"/>
              <a:t>Dim </a:t>
            </a:r>
            <a:r>
              <a:rPr lang="en-US" sz="14400" b="1" dirty="0" err="1"/>
              <a:t>yfed</a:t>
            </a:r>
            <a:endParaRPr lang="en-US" sz="14400" b="1" dirty="0"/>
          </a:p>
        </p:txBody>
      </p:sp>
    </p:spTree>
    <p:extLst>
      <p:ext uri="{BB962C8B-B14F-4D97-AF65-F5344CB8AC3E}">
        <p14:creationId xmlns:p14="http://schemas.microsoft.com/office/powerpoint/2010/main" val="10229909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Content Placeholder 4" descr="Icon&#10;&#10;Description automatically generated">
            <a:extLst>
              <a:ext uri="{FF2B5EF4-FFF2-40B4-BE49-F238E27FC236}">
                <a16:creationId xmlns:a16="http://schemas.microsoft.com/office/drawing/2014/main" id="{C01F354F-1B7E-9646-8DA3-225236FE89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55239" y="309636"/>
            <a:ext cx="10876262" cy="8505795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CB58A2AE-BD7D-5744-A0A5-6F0730F6B747}"/>
              </a:ext>
            </a:extLst>
          </p:cNvPr>
          <p:cNvSpPr txBox="1"/>
          <p:nvPr/>
        </p:nvSpPr>
        <p:spPr>
          <a:xfrm>
            <a:off x="4170756" y="7572465"/>
            <a:ext cx="1142006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400" b="1" dirty="0" err="1"/>
              <a:t>Siarad</a:t>
            </a:r>
            <a:endParaRPr lang="en-US" sz="14400" b="1" dirty="0"/>
          </a:p>
        </p:txBody>
      </p:sp>
    </p:spTree>
    <p:extLst>
      <p:ext uri="{BB962C8B-B14F-4D97-AF65-F5344CB8AC3E}">
        <p14:creationId xmlns:p14="http://schemas.microsoft.com/office/powerpoint/2010/main" val="1394543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Content Placeholder 4" descr="Icon&#10;&#10;Description automatically generated">
            <a:extLst>
              <a:ext uri="{FF2B5EF4-FFF2-40B4-BE49-F238E27FC236}">
                <a16:creationId xmlns:a16="http://schemas.microsoft.com/office/drawing/2014/main" id="{02520FB1-9A47-0743-801C-A9CEDBAAA5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71596" y="1158918"/>
            <a:ext cx="8804588" cy="6885639"/>
          </a:xfrm>
        </p:spPr>
      </p:pic>
      <p:pic>
        <p:nvPicPr>
          <p:cNvPr id="15" name="Picture 14" descr="Logo, icon&#10;&#10;Description automatically generated">
            <a:extLst>
              <a:ext uri="{FF2B5EF4-FFF2-40B4-BE49-F238E27FC236}">
                <a16:creationId xmlns:a16="http://schemas.microsoft.com/office/drawing/2014/main" id="{3508E716-6E62-AE45-8ABD-6C5471A8F4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9871" y="281675"/>
            <a:ext cx="8468036" cy="846803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1EC6ED1-CC12-BA4D-8583-79B034870418}"/>
              </a:ext>
            </a:extLst>
          </p:cNvPr>
          <p:cNvSpPr txBox="1"/>
          <p:nvPr/>
        </p:nvSpPr>
        <p:spPr>
          <a:xfrm>
            <a:off x="3663860" y="7572466"/>
            <a:ext cx="1142006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400" b="1" dirty="0"/>
              <a:t>Dim </a:t>
            </a:r>
            <a:r>
              <a:rPr lang="en-US" sz="14400" b="1" dirty="0" err="1"/>
              <a:t>siarad</a:t>
            </a:r>
            <a:endParaRPr lang="en-US" sz="14400" b="1" dirty="0"/>
          </a:p>
        </p:txBody>
      </p:sp>
    </p:spTree>
    <p:extLst>
      <p:ext uri="{BB962C8B-B14F-4D97-AF65-F5344CB8AC3E}">
        <p14:creationId xmlns:p14="http://schemas.microsoft.com/office/powerpoint/2010/main" val="404084134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on T Drink Drive Stock Illustrations – 65 Don T Drink Drive Stock  Illustrations, Vectors &amp; Clipart - Dreamstime">
            <a:extLst>
              <a:ext uri="{FF2B5EF4-FFF2-40B4-BE49-F238E27FC236}">
                <a16:creationId xmlns:a16="http://schemas.microsoft.com/office/drawing/2014/main" id="{C254FFD2-155F-278A-EF3B-EBA32DA050D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30" t="7945" r="6232" b="8165"/>
          <a:stretch/>
        </p:blipFill>
        <p:spPr bwMode="auto">
          <a:xfrm>
            <a:off x="5562600" y="311051"/>
            <a:ext cx="7820108" cy="7494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89F6135-0BEB-9E14-0C59-D00D241B2C6E}"/>
              </a:ext>
            </a:extLst>
          </p:cNvPr>
          <p:cNvSpPr txBox="1"/>
          <p:nvPr/>
        </p:nvSpPr>
        <p:spPr>
          <a:xfrm>
            <a:off x="1676400" y="7782461"/>
            <a:ext cx="141669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14400" b="1" dirty="0"/>
              <a:t>Dim </a:t>
            </a:r>
            <a:r>
              <a:rPr lang="en-US" sz="14400" b="1" dirty="0" err="1"/>
              <a:t>yfed</a:t>
            </a:r>
            <a:r>
              <a:rPr lang="en-US" sz="14400" b="1" dirty="0"/>
              <a:t> a </a:t>
            </a:r>
            <a:r>
              <a:rPr lang="en-US" sz="14400" b="1" dirty="0" err="1"/>
              <a:t>gyrru</a:t>
            </a:r>
            <a:endParaRPr lang="en-US" sz="14400" b="1" dirty="0"/>
          </a:p>
        </p:txBody>
      </p:sp>
    </p:spTree>
    <p:extLst>
      <p:ext uri="{BB962C8B-B14F-4D97-AF65-F5344CB8AC3E}">
        <p14:creationId xmlns:p14="http://schemas.microsoft.com/office/powerpoint/2010/main" val="157215573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195027DD-53A0-FB0E-6008-C8C5BEB3CE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5400000">
            <a:off x="4199527" y="-1769230"/>
            <a:ext cx="9209457" cy="134937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18F4399-8C1E-7692-339A-D3B55EC81569}"/>
              </a:ext>
            </a:extLst>
          </p:cNvPr>
          <p:cNvSpPr txBox="1"/>
          <p:nvPr/>
        </p:nvSpPr>
        <p:spPr>
          <a:xfrm>
            <a:off x="3955614" y="7497142"/>
            <a:ext cx="10376772" cy="15031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1371600">
              <a:lnSpc>
                <a:spcPts val="12159"/>
              </a:lnSpc>
              <a:spcBef>
                <a:spcPct val="0"/>
              </a:spcBef>
            </a:pPr>
            <a:r>
              <a:rPr lang="en-US" sz="9000" spc="-719" dirty="0">
                <a:solidFill>
                  <a:prstClr val="black"/>
                </a:solidFill>
                <a:latin typeface="DM Sans"/>
              </a:rPr>
              <a:t>Don’t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B1AFB0B-1115-51DA-82E2-C1C764152B26}"/>
              </a:ext>
            </a:extLst>
          </p:cNvPr>
          <p:cNvSpPr txBox="1"/>
          <p:nvPr/>
        </p:nvSpPr>
        <p:spPr>
          <a:xfrm>
            <a:off x="3955614" y="1104900"/>
            <a:ext cx="10376772" cy="15031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1371600">
              <a:lnSpc>
                <a:spcPts val="12159"/>
              </a:lnSpc>
              <a:spcBef>
                <a:spcPct val="0"/>
              </a:spcBef>
            </a:pPr>
            <a:r>
              <a:rPr lang="en-US" sz="9000" spc="-719" dirty="0" err="1">
                <a:solidFill>
                  <a:prstClr val="black"/>
                </a:solidFill>
                <a:latin typeface="DM Sans"/>
              </a:rPr>
              <a:t>Peidiwch</a:t>
            </a:r>
            <a:r>
              <a:rPr lang="en-US" sz="9000" spc="-719" dirty="0">
                <a:solidFill>
                  <a:prstClr val="black"/>
                </a:solidFill>
                <a:latin typeface="DM Sans"/>
              </a:rPr>
              <a:t>  </a:t>
            </a:r>
          </a:p>
        </p:txBody>
      </p: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DA3423AD-DAF2-64BF-7821-05A589E8B2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858" y="2715012"/>
            <a:ext cx="4972284" cy="4972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558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2">
            <a:extLst>
              <a:ext uri="{FF2B5EF4-FFF2-40B4-BE49-F238E27FC236}">
                <a16:creationId xmlns:a16="http://schemas.microsoft.com/office/drawing/2014/main" id="{DBE8577B-9189-DF45-8F16-64F82661AE31}"/>
              </a:ext>
            </a:extLst>
          </p:cNvPr>
          <p:cNvSpPr txBox="1">
            <a:spLocks/>
          </p:cNvSpPr>
          <p:nvPr/>
        </p:nvSpPr>
        <p:spPr>
          <a:xfrm>
            <a:off x="-1307500" y="64428"/>
            <a:ext cx="13401098" cy="1904382"/>
          </a:xfrm>
          <a:prstGeom prst="rect">
            <a:avLst/>
          </a:prstGeom>
        </p:spPr>
        <p:txBody>
          <a:bodyPr vert="horz" lIns="137160" tIns="68580" rIns="137160" bIns="6858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y-GB" sz="2400" b="1" dirty="0">
              <a:latin typeface="Modern Love" pitchFamily="82" charset="0"/>
              <a:cs typeface="Aldhabi"/>
            </a:endParaRPr>
          </a:p>
          <a:p>
            <a:pPr marL="0" indent="0" algn="ctr">
              <a:buNone/>
            </a:pPr>
            <a:r>
              <a:rPr lang="cy-GB" sz="6600" b="1" dirty="0">
                <a:solidFill>
                  <a:schemeClr val="accent2">
                    <a:lumMod val="75000"/>
                  </a:schemeClr>
                </a:solidFill>
                <a:latin typeface="Modern Love" pitchFamily="82" charset="0"/>
                <a:cs typeface="Aldhabi"/>
              </a:rPr>
              <a:t>Don’t “CHI” - Grŵp</a:t>
            </a:r>
            <a:endParaRPr lang="cy-GB" sz="6600" b="1" dirty="0">
              <a:solidFill>
                <a:schemeClr val="accent2">
                  <a:lumMod val="75000"/>
                </a:schemeClr>
              </a:solidFill>
              <a:latin typeface="Modern Love" pitchFamily="82" charset="0"/>
              <a:cs typeface="Calibri"/>
            </a:endParaRPr>
          </a:p>
        </p:txBody>
      </p:sp>
      <p:sp>
        <p:nvSpPr>
          <p:cNvPr id="12" name="Arrow: Right 7">
            <a:extLst>
              <a:ext uri="{FF2B5EF4-FFF2-40B4-BE49-F238E27FC236}">
                <a16:creationId xmlns:a16="http://schemas.microsoft.com/office/drawing/2014/main" id="{7BD2686D-89B9-1142-8840-533D3AC47969}"/>
              </a:ext>
            </a:extLst>
          </p:cNvPr>
          <p:cNvSpPr/>
          <p:nvPr/>
        </p:nvSpPr>
        <p:spPr>
          <a:xfrm rot="1220841">
            <a:off x="4999489" y="2004266"/>
            <a:ext cx="2995139" cy="836526"/>
          </a:xfrm>
          <a:prstGeom prst="rightArrow">
            <a:avLst>
              <a:gd name="adj1" fmla="val 39657"/>
              <a:gd name="adj2" fmla="val 50000"/>
            </a:avLst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700">
              <a:solidFill>
                <a:srgbClr val="FF0000"/>
              </a:solidFill>
              <a:highlight>
                <a:srgbClr val="FF0000"/>
              </a:highlight>
              <a:cs typeface="Calibri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CB54DC5-CE4F-EB44-AFEC-EA211F7230A6}"/>
              </a:ext>
            </a:extLst>
          </p:cNvPr>
          <p:cNvSpPr/>
          <p:nvPr/>
        </p:nvSpPr>
        <p:spPr>
          <a:xfrm>
            <a:off x="6397928" y="3198312"/>
            <a:ext cx="813074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dirty="0" err="1">
                <a:solidFill>
                  <a:srgbClr val="000000"/>
                </a:solidFill>
                <a:latin typeface="Avenir Book" panose="02000503020000020003" pitchFamily="2" charset="0"/>
              </a:rPr>
              <a:t>Peidiwch</a:t>
            </a:r>
            <a:r>
              <a:rPr lang="en-GB" sz="4800" dirty="0">
                <a:solidFill>
                  <a:srgbClr val="000000"/>
                </a:solidFill>
                <a:latin typeface="Avenir Book" panose="02000503020000020003" pitchFamily="2" charset="0"/>
              </a:rPr>
              <a:t> 		</a:t>
            </a:r>
            <a:r>
              <a:rPr lang="en-GB" sz="4800" dirty="0" err="1">
                <a:solidFill>
                  <a:srgbClr val="000000"/>
                </a:solidFill>
                <a:latin typeface="Avenir Book" panose="02000503020000020003" pitchFamily="2" charset="0"/>
              </a:rPr>
              <a:t>siarad</a:t>
            </a:r>
            <a:r>
              <a:rPr lang="en-GB" sz="4800" dirty="0">
                <a:solidFill>
                  <a:srgbClr val="000000"/>
                </a:solidFill>
                <a:latin typeface="Avenir Book" panose="02000503020000020003" pitchFamily="2" charset="0"/>
              </a:rPr>
              <a:t>. 						</a:t>
            </a:r>
            <a:r>
              <a:rPr lang="en-GB" sz="4800" dirty="0" err="1">
                <a:solidFill>
                  <a:srgbClr val="000000"/>
                </a:solidFill>
                <a:latin typeface="Avenir Book" panose="02000503020000020003" pitchFamily="2" charset="0"/>
              </a:rPr>
              <a:t>rhedeg</a:t>
            </a:r>
            <a:r>
              <a:rPr lang="en-GB" sz="4800" dirty="0">
                <a:solidFill>
                  <a:srgbClr val="000000"/>
                </a:solidFill>
                <a:latin typeface="Avenir Book" panose="02000503020000020003" pitchFamily="2" charset="0"/>
              </a:rPr>
              <a:t>. 						</a:t>
            </a:r>
            <a:r>
              <a:rPr lang="en-GB" sz="4800" dirty="0" err="1">
                <a:solidFill>
                  <a:srgbClr val="000000"/>
                </a:solidFill>
                <a:latin typeface="Avenir Book" panose="02000503020000020003" pitchFamily="2" charset="0"/>
              </a:rPr>
              <a:t>gweiddi</a:t>
            </a:r>
            <a:r>
              <a:rPr lang="en-GB" sz="4800" dirty="0">
                <a:solidFill>
                  <a:srgbClr val="000000"/>
                </a:solidFill>
                <a:latin typeface="Avenir Book" panose="02000503020000020003" pitchFamily="2" charset="0"/>
              </a:rPr>
              <a:t>.</a:t>
            </a:r>
          </a:p>
          <a:p>
            <a:r>
              <a:rPr lang="en-GB" sz="4800" dirty="0">
                <a:solidFill>
                  <a:srgbClr val="000000"/>
                </a:solidFill>
                <a:latin typeface="Avenir Book" panose="02000503020000020003" pitchFamily="2" charset="0"/>
              </a:rPr>
              <a:t>				</a:t>
            </a:r>
            <a:r>
              <a:rPr lang="en-GB" sz="4800" dirty="0" err="1">
                <a:solidFill>
                  <a:srgbClr val="000000"/>
                </a:solidFill>
                <a:latin typeface="Avenir Book" panose="02000503020000020003" pitchFamily="2" charset="0"/>
              </a:rPr>
              <a:t>bwyta</a:t>
            </a:r>
            <a:r>
              <a:rPr lang="en-GB" sz="4800" dirty="0">
                <a:solidFill>
                  <a:srgbClr val="000000"/>
                </a:solidFill>
                <a:latin typeface="Avenir Book" panose="02000503020000020003" pitchFamily="2" charset="0"/>
              </a:rPr>
              <a:t>.							</a:t>
            </a:r>
            <a:r>
              <a:rPr lang="en-GB" sz="4800" dirty="0" err="1">
                <a:solidFill>
                  <a:srgbClr val="000000"/>
                </a:solidFill>
                <a:latin typeface="Avenir Book" panose="02000503020000020003" pitchFamily="2" charset="0"/>
              </a:rPr>
              <a:t>gwthio</a:t>
            </a:r>
            <a:r>
              <a:rPr lang="en-GB" sz="4800" dirty="0">
                <a:solidFill>
                  <a:srgbClr val="000000"/>
                </a:solidFill>
                <a:latin typeface="Avenir Book" panose="02000503020000020003" pitchFamily="2" charset="0"/>
              </a:rPr>
              <a:t>.</a:t>
            </a:r>
          </a:p>
          <a:p>
            <a:r>
              <a:rPr lang="en-GB" sz="4800" dirty="0">
                <a:solidFill>
                  <a:srgbClr val="000000"/>
                </a:solidFill>
                <a:latin typeface="Avenir Book" panose="02000503020000020003" pitchFamily="2" charset="0"/>
              </a:rPr>
              <a:t>				</a:t>
            </a:r>
            <a:r>
              <a:rPr lang="en-GB" sz="4800" dirty="0" err="1">
                <a:solidFill>
                  <a:srgbClr val="000000"/>
                </a:solidFill>
                <a:latin typeface="Avenir Book" panose="02000503020000020003" pitchFamily="2" charset="0"/>
              </a:rPr>
              <a:t>rhegi</a:t>
            </a:r>
            <a:r>
              <a:rPr lang="en-GB" sz="4800" dirty="0">
                <a:solidFill>
                  <a:srgbClr val="000000"/>
                </a:solidFill>
                <a:latin typeface="Avenir Book" panose="02000503020000020003" pitchFamily="2" charset="0"/>
              </a:rPr>
              <a:t>.</a:t>
            </a:r>
          </a:p>
          <a:p>
            <a:r>
              <a:rPr lang="en-GB" sz="4800" dirty="0">
                <a:solidFill>
                  <a:srgbClr val="000000"/>
                </a:solidFill>
                <a:latin typeface="Avenir Book" panose="02000503020000020003" pitchFamily="2" charset="0"/>
              </a:rPr>
              <a:t>				</a:t>
            </a:r>
            <a:r>
              <a:rPr lang="en-GB" sz="4800" dirty="0" err="1">
                <a:solidFill>
                  <a:srgbClr val="000000"/>
                </a:solidFill>
                <a:latin typeface="Avenir Book" panose="02000503020000020003" pitchFamily="2" charset="0"/>
              </a:rPr>
              <a:t>yfed</a:t>
            </a:r>
            <a:r>
              <a:rPr lang="en-GB" sz="4800" dirty="0">
                <a:solidFill>
                  <a:srgbClr val="000000"/>
                </a:solidFill>
                <a:latin typeface="Avenir Book" panose="02000503020000020003" pitchFamily="2" charset="0"/>
              </a:rPr>
              <a:t>.			</a:t>
            </a:r>
          </a:p>
          <a:p>
            <a:r>
              <a:rPr lang="en-GB" sz="4800" dirty="0">
                <a:solidFill>
                  <a:srgbClr val="000000"/>
                </a:solidFill>
                <a:latin typeface="Avenir Book" panose="02000503020000020003" pitchFamily="2" charset="0"/>
              </a:rPr>
              <a:t>						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D4D0186-7991-1E4F-A41A-C686C6EBB133}"/>
              </a:ext>
            </a:extLst>
          </p:cNvPr>
          <p:cNvSpPr/>
          <p:nvPr/>
        </p:nvSpPr>
        <p:spPr>
          <a:xfrm>
            <a:off x="13359462" y="4610100"/>
            <a:ext cx="23384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b="1" i="1" dirty="0">
                <a:solidFill>
                  <a:srgbClr val="C00000"/>
                </a:solidFill>
                <a:latin typeface="Avenir Book" panose="02000503020000020003" pitchFamily="2" charset="0"/>
              </a:rPr>
              <a:t>shout</a:t>
            </a:r>
            <a:br>
              <a:rPr lang="en-GB" sz="4800" b="1" i="1" dirty="0">
                <a:solidFill>
                  <a:srgbClr val="C00000"/>
                </a:solidFill>
                <a:latin typeface="Avenir Book" panose="02000503020000020003" pitchFamily="2" charset="0"/>
              </a:rPr>
            </a:br>
            <a:endParaRPr lang="en-GB" sz="4800" b="1" i="1" dirty="0">
              <a:solidFill>
                <a:srgbClr val="C00000"/>
              </a:solidFill>
              <a:latin typeface="Avenir Book" panose="02000503020000020003" pitchFamily="2" charset="0"/>
            </a:endParaRPr>
          </a:p>
          <a:p>
            <a:r>
              <a:rPr lang="en-GB" sz="4800" b="1" i="1" dirty="0">
                <a:solidFill>
                  <a:srgbClr val="C00000"/>
                </a:solidFill>
                <a:latin typeface="Avenir Book" panose="02000503020000020003" pitchFamily="2" charset="0"/>
              </a:rPr>
              <a:t>push</a:t>
            </a:r>
          </a:p>
          <a:p>
            <a:r>
              <a:rPr lang="en-GB" sz="4800" b="1" i="1" dirty="0">
                <a:solidFill>
                  <a:srgbClr val="C00000"/>
                </a:solidFill>
                <a:latin typeface="Avenir Book" panose="02000503020000020003" pitchFamily="2" charset="0"/>
              </a:rPr>
              <a:t>swear</a:t>
            </a:r>
          </a:p>
          <a:p>
            <a:endParaRPr lang="en-GB" sz="4800" i="1" dirty="0">
              <a:solidFill>
                <a:schemeClr val="tx1">
                  <a:lumMod val="50000"/>
                  <a:lumOff val="50000"/>
                </a:schemeClr>
              </a:solidFill>
              <a:latin typeface="Avenir Book" panose="02000503020000020003" pitchFamily="2" charset="0"/>
            </a:endParaRPr>
          </a:p>
          <a:p>
            <a:endParaRPr lang="en-GB" sz="4800" i="1" dirty="0">
              <a:solidFill>
                <a:schemeClr val="tx1">
                  <a:lumMod val="50000"/>
                  <a:lumOff val="50000"/>
                </a:schemeClr>
              </a:solidFill>
              <a:latin typeface="Avenir Book" panose="020005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629580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F1EF4966-943D-1745-BA8E-99EC398264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1477" y="965201"/>
            <a:ext cx="10285047" cy="835659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F1CF9E6-8229-E449-9D83-9D06ECABBC11}"/>
              </a:ext>
            </a:extLst>
          </p:cNvPr>
          <p:cNvSpPr txBox="1"/>
          <p:nvPr/>
        </p:nvSpPr>
        <p:spPr>
          <a:xfrm>
            <a:off x="3433970" y="7572465"/>
            <a:ext cx="1142006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400" b="1" dirty="0" err="1"/>
              <a:t>Rhedeg</a:t>
            </a:r>
            <a:endParaRPr lang="en-US" sz="14400" b="1" dirty="0"/>
          </a:p>
        </p:txBody>
      </p:sp>
    </p:spTree>
    <p:extLst>
      <p:ext uri="{BB962C8B-B14F-4D97-AF65-F5344CB8AC3E}">
        <p14:creationId xmlns:p14="http://schemas.microsoft.com/office/powerpoint/2010/main" val="4246582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F1EF4966-943D-1745-BA8E-99EC398264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3020" y="1934835"/>
            <a:ext cx="8430275" cy="684959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71CB700-0503-EC40-A32D-C6AD3C7C028C}"/>
              </a:ext>
            </a:extLst>
          </p:cNvPr>
          <p:cNvSpPr txBox="1"/>
          <p:nvPr/>
        </p:nvSpPr>
        <p:spPr>
          <a:xfrm>
            <a:off x="2002968" y="7457531"/>
            <a:ext cx="1556951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400" b="1" dirty="0" err="1"/>
              <a:t>Peidiwch</a:t>
            </a:r>
            <a:r>
              <a:rPr lang="en-US" sz="14400" b="1" dirty="0"/>
              <a:t> </a:t>
            </a:r>
            <a:r>
              <a:rPr lang="en-US" sz="14400" b="1" dirty="0" err="1"/>
              <a:t>rhedeg</a:t>
            </a:r>
            <a:endParaRPr lang="en-US" sz="14400" b="1" dirty="0"/>
          </a:p>
        </p:txBody>
      </p:sp>
      <p:pic>
        <p:nvPicPr>
          <p:cNvPr id="14" name="Picture 13" descr="Logo&#10;&#10;Description automatically generated">
            <a:extLst>
              <a:ext uri="{FF2B5EF4-FFF2-40B4-BE49-F238E27FC236}">
                <a16:creationId xmlns:a16="http://schemas.microsoft.com/office/drawing/2014/main" id="{4D27A383-9561-5F4B-9A67-885777F2E8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0" y="499598"/>
            <a:ext cx="731520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5884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Content Placeholder 4" descr="Icon&#10;&#10;Description automatically generated">
            <a:extLst>
              <a:ext uri="{FF2B5EF4-FFF2-40B4-BE49-F238E27FC236}">
                <a16:creationId xmlns:a16="http://schemas.microsoft.com/office/drawing/2014/main" id="{C01F354F-1B7E-9646-8DA3-225236FE89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04323" y="965201"/>
            <a:ext cx="10679354" cy="835659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733733D-6A96-1142-957E-A64E6D9FD8BA}"/>
              </a:ext>
            </a:extLst>
          </p:cNvPr>
          <p:cNvSpPr txBox="1"/>
          <p:nvPr/>
        </p:nvSpPr>
        <p:spPr>
          <a:xfrm>
            <a:off x="3940247" y="7572465"/>
            <a:ext cx="1142006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400" b="1" dirty="0" err="1"/>
              <a:t>Siarad</a:t>
            </a:r>
            <a:endParaRPr lang="en-US" sz="14400" b="1" dirty="0"/>
          </a:p>
        </p:txBody>
      </p:sp>
    </p:spTree>
    <p:extLst>
      <p:ext uri="{BB962C8B-B14F-4D97-AF65-F5344CB8AC3E}">
        <p14:creationId xmlns:p14="http://schemas.microsoft.com/office/powerpoint/2010/main" val="1266715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Content Placeholder 4" descr="Icon&#10;&#10;Description automatically generated">
            <a:extLst>
              <a:ext uri="{FF2B5EF4-FFF2-40B4-BE49-F238E27FC236}">
                <a16:creationId xmlns:a16="http://schemas.microsoft.com/office/drawing/2014/main" id="{02520FB1-9A47-0743-801C-A9CEDBAAA5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22087" y="1094379"/>
            <a:ext cx="8738771" cy="6838092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2C36C70-5125-0242-BCF1-B9B124F588D3}"/>
              </a:ext>
            </a:extLst>
          </p:cNvPr>
          <p:cNvSpPr txBox="1"/>
          <p:nvPr/>
        </p:nvSpPr>
        <p:spPr>
          <a:xfrm>
            <a:off x="704335" y="7572466"/>
            <a:ext cx="175836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400" b="1" dirty="0" err="1"/>
              <a:t>Peidiwch</a:t>
            </a:r>
            <a:r>
              <a:rPr lang="en-US" sz="14400" b="1" dirty="0"/>
              <a:t> </a:t>
            </a:r>
            <a:r>
              <a:rPr lang="en-US" sz="14400" b="1" dirty="0" err="1"/>
              <a:t>siarad</a:t>
            </a:r>
            <a:endParaRPr lang="en-US" sz="14400" b="1" dirty="0"/>
          </a:p>
        </p:txBody>
      </p: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E14AAEC-8516-CF48-BF62-1608B7F6B2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0" y="681078"/>
            <a:ext cx="731520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2915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728FCC82-9939-D64C-B85A-0EDA40B61A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9903" y="965201"/>
            <a:ext cx="10068195" cy="8356599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3181C53C-F635-3348-8462-4912A98468E1}"/>
              </a:ext>
            </a:extLst>
          </p:cNvPr>
          <p:cNvSpPr txBox="1"/>
          <p:nvPr/>
        </p:nvSpPr>
        <p:spPr>
          <a:xfrm>
            <a:off x="3433970" y="6834434"/>
            <a:ext cx="1142006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400" b="1" dirty="0" err="1"/>
              <a:t>Yfed</a:t>
            </a:r>
            <a:endParaRPr lang="en-US" sz="14400" b="1" dirty="0"/>
          </a:p>
        </p:txBody>
      </p:sp>
    </p:spTree>
    <p:extLst>
      <p:ext uri="{BB962C8B-B14F-4D97-AF65-F5344CB8AC3E}">
        <p14:creationId xmlns:p14="http://schemas.microsoft.com/office/powerpoint/2010/main" val="3038510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Icon&#10;&#10;Description automatically generated">
            <a:extLst>
              <a:ext uri="{FF2B5EF4-FFF2-40B4-BE49-F238E27FC236}">
                <a16:creationId xmlns:a16="http://schemas.microsoft.com/office/drawing/2014/main" id="{6670B124-2439-6E44-905F-9F63B1E307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3285" y="1412458"/>
            <a:ext cx="7581431" cy="629258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92826CD-C585-4E46-A93A-79FD7E1F0CDF}"/>
              </a:ext>
            </a:extLst>
          </p:cNvPr>
          <p:cNvSpPr txBox="1"/>
          <p:nvPr/>
        </p:nvSpPr>
        <p:spPr>
          <a:xfrm>
            <a:off x="1260388" y="7392443"/>
            <a:ext cx="155324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400" b="1" dirty="0" err="1"/>
              <a:t>Peidiwch</a:t>
            </a:r>
            <a:r>
              <a:rPr lang="en-US" sz="14400" b="1" dirty="0"/>
              <a:t> </a:t>
            </a:r>
            <a:r>
              <a:rPr lang="en-US" sz="14400" b="1" dirty="0" err="1"/>
              <a:t>yfed</a:t>
            </a:r>
            <a:endParaRPr lang="en-US" sz="14400" b="1" dirty="0"/>
          </a:p>
        </p:txBody>
      </p:sp>
      <p:pic>
        <p:nvPicPr>
          <p:cNvPr id="4" name="Picture 3" descr="Logo&#10;&#10;Description automatically generated">
            <a:extLst>
              <a:ext uri="{FF2B5EF4-FFF2-40B4-BE49-F238E27FC236}">
                <a16:creationId xmlns:a16="http://schemas.microsoft.com/office/drawing/2014/main" id="{3BE0D51E-1C9D-5940-88FA-8DD60DBE6C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3284" y="720090"/>
            <a:ext cx="7315200" cy="731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7427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D92826CD-C585-4E46-A93A-79FD7E1F0CDF}"/>
              </a:ext>
            </a:extLst>
          </p:cNvPr>
          <p:cNvSpPr txBox="1"/>
          <p:nvPr/>
        </p:nvSpPr>
        <p:spPr>
          <a:xfrm>
            <a:off x="1260388" y="7392443"/>
            <a:ext cx="155324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400" b="1" dirty="0" err="1"/>
              <a:t>Gweiddi</a:t>
            </a:r>
            <a:r>
              <a:rPr lang="en-US" sz="14400" b="1" dirty="0"/>
              <a:t> / </a:t>
            </a:r>
            <a:r>
              <a:rPr lang="en-US" sz="14400" b="1" dirty="0" err="1"/>
              <a:t>rhegi</a:t>
            </a:r>
            <a:endParaRPr lang="en-US" sz="14400" b="1" dirty="0"/>
          </a:p>
        </p:txBody>
      </p:sp>
      <p:pic>
        <p:nvPicPr>
          <p:cNvPr id="8194" name="Picture 2" descr="shouting at others - Clip Art Library">
            <a:extLst>
              <a:ext uri="{FF2B5EF4-FFF2-40B4-BE49-F238E27FC236}">
                <a16:creationId xmlns:a16="http://schemas.microsoft.com/office/drawing/2014/main" id="{31BF93B1-30C3-A751-DF51-2DE5B7F4C8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7212" y="1028700"/>
            <a:ext cx="8093576" cy="5802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21729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D92826CD-C585-4E46-A93A-79FD7E1F0CDF}"/>
              </a:ext>
            </a:extLst>
          </p:cNvPr>
          <p:cNvSpPr txBox="1"/>
          <p:nvPr/>
        </p:nvSpPr>
        <p:spPr>
          <a:xfrm>
            <a:off x="-589006" y="7505700"/>
            <a:ext cx="194660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b="1" dirty="0" err="1"/>
              <a:t>Peidiwch</a:t>
            </a:r>
            <a:r>
              <a:rPr lang="en-US" sz="9600" b="1" dirty="0"/>
              <a:t> </a:t>
            </a:r>
            <a:r>
              <a:rPr lang="en-US" sz="9600" b="1" dirty="0" err="1"/>
              <a:t>gweiddi</a:t>
            </a:r>
            <a:r>
              <a:rPr lang="en-US" sz="9600" b="1" dirty="0"/>
              <a:t> / </a:t>
            </a:r>
            <a:r>
              <a:rPr lang="en-US" sz="9600" b="1" dirty="0" err="1"/>
              <a:t>rhegi</a:t>
            </a:r>
            <a:endParaRPr lang="en-US" sz="9600" b="1" dirty="0"/>
          </a:p>
        </p:txBody>
      </p:sp>
      <p:pic>
        <p:nvPicPr>
          <p:cNvPr id="8194" name="Picture 2" descr="shouting at others - Clip Art Library">
            <a:extLst>
              <a:ext uri="{FF2B5EF4-FFF2-40B4-BE49-F238E27FC236}">
                <a16:creationId xmlns:a16="http://schemas.microsoft.com/office/drawing/2014/main" id="{31BF93B1-30C3-A751-DF51-2DE5B7F4C8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956" y="1249740"/>
            <a:ext cx="7590088" cy="544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 descr="Logo&#10;&#10;Description automatically generated">
            <a:extLst>
              <a:ext uri="{FF2B5EF4-FFF2-40B4-BE49-F238E27FC236}">
                <a16:creationId xmlns:a16="http://schemas.microsoft.com/office/drawing/2014/main" id="{E4933380-73CF-5485-0953-7735CCF320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5505" y="701705"/>
            <a:ext cx="6396990" cy="6396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3951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2636F14-BB21-B99F-848B-E8262B3ADE4D}"/>
              </a:ext>
            </a:extLst>
          </p:cNvPr>
          <p:cNvSpPr txBox="1"/>
          <p:nvPr/>
        </p:nvSpPr>
        <p:spPr>
          <a:xfrm>
            <a:off x="914400" y="3771900"/>
            <a:ext cx="16459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400" b="1" dirty="0" err="1"/>
              <a:t>peidiwch</a:t>
            </a:r>
            <a:r>
              <a:rPr lang="en-US" sz="14400" b="1" dirty="0"/>
              <a:t> </a:t>
            </a:r>
            <a:r>
              <a:rPr lang="en-US" sz="14400" b="1" dirty="0" err="1"/>
              <a:t>â</a:t>
            </a:r>
            <a:r>
              <a:rPr lang="en-US" sz="14400" b="1" dirty="0"/>
              <a:t> </a:t>
            </a:r>
            <a:r>
              <a:rPr lang="en-US" sz="14400" b="1" dirty="0" err="1">
                <a:solidFill>
                  <a:srgbClr val="0070C0"/>
                </a:solidFill>
              </a:rPr>
              <a:t>ph</a:t>
            </a:r>
            <a:r>
              <a:rPr lang="en-US" sz="14400" b="1" dirty="0" err="1"/>
              <a:t>oeni</a:t>
            </a:r>
            <a:r>
              <a:rPr lang="en-US" sz="14400" b="1" dirty="0">
                <a:solidFill>
                  <a:srgbClr val="0070C0"/>
                </a:solidFill>
              </a:rPr>
              <a:t>!</a:t>
            </a:r>
            <a:endParaRPr lang="en-US" sz="14400" b="1" dirty="0"/>
          </a:p>
        </p:txBody>
      </p:sp>
    </p:spTree>
    <p:extLst>
      <p:ext uri="{BB962C8B-B14F-4D97-AF65-F5344CB8AC3E}">
        <p14:creationId xmlns:p14="http://schemas.microsoft.com/office/powerpoint/2010/main" val="195205779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7306070"/>
              </p:ext>
            </p:extLst>
          </p:nvPr>
        </p:nvGraphicFramePr>
        <p:xfrm>
          <a:off x="1524000" y="2400300"/>
          <a:ext cx="12649200" cy="4998720"/>
        </p:xfrm>
        <a:graphic>
          <a:graphicData uri="http://schemas.openxmlformats.org/drawingml/2006/table">
            <a:tbl>
              <a:tblPr firstRow="1" firstCol="1" bandRow="1"/>
              <a:tblGrid>
                <a:gridCol w="58442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049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2261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44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Ewch</a:t>
                      </a:r>
                      <a:r>
                        <a:rPr lang="en-US" sz="44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endParaRPr lang="en-GB" sz="44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02870" marR="102870" marT="0" marB="0"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44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allan.</a:t>
                      </a:r>
                      <a:endParaRPr lang="en-GB" sz="44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02870" marR="102870" marT="0" marB="0">
                    <a:lnL>
                      <a:noFill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17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44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Dewch</a:t>
                      </a:r>
                      <a:r>
                        <a:rPr lang="en-US" sz="44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 </a:t>
                      </a:r>
                      <a:endParaRPr lang="en-GB" sz="44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02870" marR="102870" marT="0" marB="0"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44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en-US" sz="44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44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mewn</a:t>
                      </a:r>
                      <a:r>
                        <a:rPr lang="en-US" sz="44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</a:t>
                      </a:r>
                      <a:endParaRPr lang="en-GB" sz="44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02870" marR="102870" marT="0" marB="0">
                    <a:lnL>
                      <a:noFill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532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44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Gwrandewch</a:t>
                      </a:r>
                      <a:r>
                        <a:rPr lang="en-US" sz="44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 </a:t>
                      </a:r>
                      <a:endParaRPr lang="en-GB" sz="44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44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Codwch</a:t>
                      </a:r>
                      <a:r>
                        <a:rPr lang="en-US" sz="44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endParaRPr lang="en-GB" sz="44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02870" marR="102870" marT="0" marB="0"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44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yn ofalus.</a:t>
                      </a:r>
                      <a:endParaRPr lang="en-GB" sz="44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y-GB" sz="44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yn araf</a:t>
                      </a:r>
                      <a:r>
                        <a:rPr lang="en-US" sz="44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</a:t>
                      </a:r>
                      <a:endParaRPr lang="en-GB" sz="44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02870" marR="102870" marT="0" marB="0">
                    <a:lnL>
                      <a:noFill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44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Byddwch</a:t>
                      </a:r>
                      <a:endParaRPr lang="en-GB" sz="44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02870" marR="102870" marT="0" marB="0"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44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yn</a:t>
                      </a:r>
                      <a:r>
                        <a:rPr lang="en-US" sz="44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44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ofalus</a:t>
                      </a:r>
                      <a:r>
                        <a:rPr lang="en-US" sz="4400" dirty="0">
                          <a:effectLst/>
                          <a:latin typeface="+mn-lt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102870" marR="102870" marT="0" marB="0">
                    <a:lnL>
                      <a:noFill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08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40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Ysgrifennwch</a:t>
                      </a:r>
                      <a:r>
                        <a:rPr lang="en-GB" sz="44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</a:p>
                  </a:txBody>
                  <a:tcPr marL="102870" marR="102870" marT="0" marB="0"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400" dirty="0" err="1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yma</a:t>
                      </a:r>
                      <a:endParaRPr lang="en-GB" sz="44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102870" marR="102870" marT="0" marB="0">
                    <a:lnL>
                      <a:noFill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9448723"/>
                  </a:ext>
                </a:extLst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352800" y="266700"/>
            <a:ext cx="8229600" cy="1143000"/>
          </a:xfrm>
        </p:spPr>
        <p:txBody>
          <a:bodyPr/>
          <a:lstStyle/>
          <a:p>
            <a:r>
              <a:rPr lang="cy-GB" dirty="0"/>
              <a:t>			Mwy!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494788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B2BD06-99BB-5D90-5F4E-43B44A169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y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39B48F-F597-2677-AD90-44BE02FA28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y-GB"/>
          </a:p>
        </p:txBody>
      </p:sp>
    </p:spTree>
    <p:extLst>
      <p:ext uri="{BB962C8B-B14F-4D97-AF65-F5344CB8AC3E}">
        <p14:creationId xmlns:p14="http://schemas.microsoft.com/office/powerpoint/2010/main" val="3744591932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195027DD-53A0-FB0E-6008-C8C5BEB3CE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5400000">
            <a:off x="4199527" y="-1769230"/>
            <a:ext cx="9209457" cy="134937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18F4399-8C1E-7692-339A-D3B55EC81569}"/>
              </a:ext>
            </a:extLst>
          </p:cNvPr>
          <p:cNvSpPr txBox="1"/>
          <p:nvPr/>
        </p:nvSpPr>
        <p:spPr>
          <a:xfrm>
            <a:off x="3955614" y="7505700"/>
            <a:ext cx="10376772" cy="15031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1371600">
              <a:lnSpc>
                <a:spcPts val="12159"/>
              </a:lnSpc>
              <a:spcBef>
                <a:spcPct val="0"/>
              </a:spcBef>
            </a:pPr>
            <a:r>
              <a:rPr lang="en-US" sz="9000" spc="-719" dirty="0">
                <a:solidFill>
                  <a:prstClr val="black"/>
                </a:solidFill>
                <a:latin typeface="DM Sans"/>
              </a:rPr>
              <a:t>Must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B1AFB0B-1115-51DA-82E2-C1C764152B26}"/>
              </a:ext>
            </a:extLst>
          </p:cNvPr>
          <p:cNvSpPr txBox="1"/>
          <p:nvPr/>
        </p:nvSpPr>
        <p:spPr>
          <a:xfrm>
            <a:off x="3615869" y="1714500"/>
            <a:ext cx="10376772" cy="16863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1371600">
              <a:lnSpc>
                <a:spcPts val="12159"/>
              </a:lnSpc>
              <a:spcBef>
                <a:spcPct val="0"/>
              </a:spcBef>
            </a:pPr>
            <a:r>
              <a:rPr lang="en-US" sz="14000" spc="-719" dirty="0" err="1">
                <a:solidFill>
                  <a:prstClr val="black"/>
                </a:solidFill>
                <a:latin typeface="DM Sans"/>
              </a:rPr>
              <a:t>Rhaid</a:t>
            </a:r>
            <a:r>
              <a:rPr lang="en-US" sz="14000" spc="-719" dirty="0">
                <a:solidFill>
                  <a:prstClr val="black"/>
                </a:solidFill>
                <a:latin typeface="DM Sans"/>
              </a:rPr>
              <a:t>  </a:t>
            </a:r>
          </a:p>
        </p:txBody>
      </p:sp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E5240AC1-6027-63AC-4D5D-408558BF39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70350">
            <a:off x="6928132" y="4443770"/>
            <a:ext cx="4431738" cy="2204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285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577091" y="1019175"/>
            <a:ext cx="13804766" cy="861774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95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999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Rhaid</a:t>
            </a:r>
            <a:r>
              <a:rPr kumimoji="0" lang="en-US" sz="7999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 </a:t>
            </a:r>
            <a:r>
              <a:rPr kumimoji="0" lang="en-US" sz="7999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gwrando</a:t>
            </a:r>
            <a:r>
              <a:rPr kumimoji="0" lang="en-US" sz="7999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!</a:t>
            </a:r>
          </a:p>
          <a:p>
            <a:pPr marL="0" marR="0" lvl="0" indent="0" algn="l" defTabSz="914400" rtl="0" eaLnBrk="1" fontAlgn="auto" latinLnBrk="0" hangingPunct="1">
              <a:lnSpc>
                <a:spcPts val="95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999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rice RegularSemiExpanded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95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999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rice RegularSemiExpanded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95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999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Rhaid</a:t>
            </a:r>
            <a:r>
              <a:rPr kumimoji="0" lang="en-US" sz="7999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 </a:t>
            </a:r>
            <a:r>
              <a:rPr kumimoji="0" lang="en-US" sz="7999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eistedd</a:t>
            </a:r>
            <a:r>
              <a:rPr kumimoji="0" lang="en-US" sz="7999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!</a:t>
            </a:r>
          </a:p>
          <a:p>
            <a:pPr marL="0" marR="0" lvl="0" indent="0" algn="l" defTabSz="914400" rtl="0" eaLnBrk="1" fontAlgn="auto" latinLnBrk="0" hangingPunct="1">
              <a:lnSpc>
                <a:spcPts val="95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999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rice RegularSemiExpanded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95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999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rice RegularSemiExpanded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9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Rhaid</a:t>
            </a: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 </a:t>
            </a:r>
            <a:r>
              <a:rPr kumimoji="0" lang="en-US" sz="8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cerdded</a:t>
            </a: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!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2878863" y="566913"/>
            <a:ext cx="2832442" cy="2909937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4931754" y="3476850"/>
            <a:ext cx="2834381" cy="3333301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2148639" y="5921193"/>
            <a:ext cx="2783114" cy="4025008"/>
          </a:xfrm>
          <a:prstGeom prst="rect">
            <a:avLst/>
          </a:prstGeom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1848550" y="4488208"/>
            <a:ext cx="6098651" cy="6293167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 rot="-262078">
            <a:off x="11151656" y="8585991"/>
            <a:ext cx="7492438" cy="1537079"/>
            <a:chOff x="0" y="0"/>
            <a:chExt cx="9989918" cy="2049438"/>
          </a:xfrm>
        </p:grpSpPr>
        <p:sp>
          <p:nvSpPr>
            <p:cNvPr id="4" name="AutoShape 4"/>
            <p:cNvSpPr/>
            <p:nvPr/>
          </p:nvSpPr>
          <p:spPr>
            <a:xfrm>
              <a:off x="0" y="0"/>
              <a:ext cx="9989918" cy="2049438"/>
            </a:xfrm>
            <a:prstGeom prst="rect">
              <a:avLst/>
            </a:prstGeom>
            <a:solidFill>
              <a:srgbClr val="FBD160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655681" y="564932"/>
              <a:ext cx="8678555" cy="84337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ts val="5318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798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Now"/>
                  <a:ea typeface="+mn-ea"/>
                  <a:cs typeface="+mn-cs"/>
                </a:rPr>
                <a:t>Ymestyn ymestyn!</a:t>
              </a:r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694347" y="1752895"/>
            <a:ext cx="11913681" cy="36951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96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82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Rhaid</a:t>
            </a:r>
            <a:r>
              <a:rPr kumimoji="0" lang="en-US" sz="8082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 </a:t>
            </a:r>
            <a:r>
              <a:rPr kumimoji="0" lang="en-US" sz="8082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i</a:t>
            </a:r>
            <a:r>
              <a:rPr kumimoji="0" lang="en-US" sz="8082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 </a:t>
            </a:r>
            <a:r>
              <a:rPr kumimoji="0" lang="en-US" sz="8082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ti</a:t>
            </a:r>
            <a:r>
              <a:rPr kumimoji="0" lang="en-US" sz="8082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 </a:t>
            </a:r>
            <a:r>
              <a:rPr kumimoji="0" lang="en-US" sz="8082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eistedd</a:t>
            </a:r>
            <a:r>
              <a:rPr kumimoji="0" lang="en-US" sz="8082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ts val="96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82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rice RegularSemiExpanded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96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82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Rhaid</a:t>
            </a:r>
            <a:r>
              <a:rPr kumimoji="0" lang="en-US" sz="8082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 </a:t>
            </a:r>
            <a:r>
              <a:rPr kumimoji="0" lang="en-US" sz="8082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i</a:t>
            </a:r>
            <a:r>
              <a:rPr kumimoji="0" lang="en-US" sz="8082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 chi </a:t>
            </a:r>
            <a:r>
              <a:rPr kumimoji="0" lang="en-US" sz="8082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eistedd</a:t>
            </a:r>
            <a:r>
              <a:rPr kumimoji="0" lang="en-US" sz="8082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.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2956092" y="6568175"/>
            <a:ext cx="3883568" cy="14268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575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1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w"/>
                <a:ea typeface="+mn-ea"/>
                <a:cs typeface="+mn-cs"/>
              </a:rPr>
              <a:t>I must, you must, we must!</a:t>
            </a: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262078">
            <a:off x="5027278" y="5246044"/>
            <a:ext cx="11881210" cy="5648746"/>
            <a:chOff x="0" y="0"/>
            <a:chExt cx="15841614" cy="7531662"/>
          </a:xfrm>
        </p:grpSpPr>
        <p:sp>
          <p:nvSpPr>
            <p:cNvPr id="3" name="AutoShape 3"/>
            <p:cNvSpPr/>
            <p:nvPr/>
          </p:nvSpPr>
          <p:spPr>
            <a:xfrm>
              <a:off x="0" y="0"/>
              <a:ext cx="15841614" cy="7531662"/>
            </a:xfrm>
            <a:prstGeom prst="rect">
              <a:avLst/>
            </a:prstGeom>
            <a:solidFill>
              <a:srgbClr val="FBD160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039754" y="902381"/>
              <a:ext cx="13762106" cy="561259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ts val="8433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6023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Now Bold"/>
                  <a:ea typeface="+mn-ea"/>
                  <a:cs typeface="+mn-cs"/>
                </a:rPr>
                <a:t>idiom </a:t>
              </a:r>
            </a:p>
            <a:p>
              <a:pPr marL="0" marR="0" lvl="0" indent="0" algn="ctr" defTabSz="914400" rtl="0" eaLnBrk="1" fontAlgn="auto" latinLnBrk="0" hangingPunct="1">
                <a:lnSpc>
                  <a:spcPts val="8433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6023" b="0" i="0" u="none" strike="noStrike" kern="1200" cap="none" spc="0" normalizeH="0" baseline="0" noProof="0">
                  <a:ln>
                    <a:noFill/>
                  </a:ln>
                  <a:solidFill>
                    <a:srgbClr val="28B055"/>
                  </a:solidFill>
                  <a:effectLst/>
                  <a:uLnTx/>
                  <a:uFillTx/>
                  <a:latin typeface="Now"/>
                  <a:ea typeface="+mn-ea"/>
                  <a:cs typeface="+mn-cs"/>
                </a:rPr>
                <a:t>ddim yn gallu cyfieithu</a:t>
              </a:r>
              <a:r>
                <a:rPr kumimoji="0" lang="en-US" sz="6023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Now"/>
                  <a:ea typeface="+mn-ea"/>
                  <a:cs typeface="+mn-cs"/>
                </a:rPr>
                <a:t> </a:t>
              </a:r>
              <a:r>
                <a:rPr kumimoji="0" lang="en-US" sz="6023" b="0" i="0" u="none" strike="noStrike" kern="1200" cap="none" spc="0" normalizeH="0" baseline="0" noProof="0">
                  <a:ln>
                    <a:noFill/>
                  </a:ln>
                  <a:solidFill>
                    <a:srgbClr val="0C4CA3"/>
                  </a:solidFill>
                  <a:effectLst/>
                  <a:uLnTx/>
                  <a:uFillTx/>
                  <a:latin typeface="Now"/>
                  <a:ea typeface="+mn-ea"/>
                  <a:cs typeface="+mn-cs"/>
                </a:rPr>
                <a:t>can't translate word for word!</a:t>
              </a:r>
            </a:p>
          </p:txBody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1246738" flipH="1">
            <a:off x="10538594" y="1887263"/>
            <a:ext cx="5136865" cy="1618112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694347" y="1239742"/>
            <a:ext cx="17072938" cy="34290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96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82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Rhaid</a:t>
            </a:r>
            <a:r>
              <a:rPr kumimoji="0" lang="en-US" sz="8082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 </a:t>
            </a:r>
            <a:r>
              <a:rPr kumimoji="0" lang="en-US" sz="8082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i</a:t>
            </a:r>
            <a:r>
              <a:rPr kumimoji="0" lang="en-US" sz="8082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 </a:t>
            </a:r>
            <a:r>
              <a:rPr kumimoji="0" lang="en-US" sz="8082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ti</a:t>
            </a:r>
            <a:r>
              <a:rPr kumimoji="0" lang="en-US" sz="8082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 </a:t>
            </a:r>
            <a:r>
              <a:rPr kumimoji="0" lang="en-US" sz="8082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eistedd</a:t>
            </a:r>
            <a:r>
              <a:rPr kumimoji="0" lang="en-US" sz="8082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ts val="96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82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Brice RegularSemiExpanded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765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382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There is a necessity for you to sit.</a:t>
            </a: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203395" y="3919327"/>
            <a:ext cx="11881210" cy="2448346"/>
            <a:chOff x="0" y="0"/>
            <a:chExt cx="15841614" cy="3264462"/>
          </a:xfrm>
        </p:grpSpPr>
        <p:sp>
          <p:nvSpPr>
            <p:cNvPr id="3" name="AutoShape 3"/>
            <p:cNvSpPr/>
            <p:nvPr/>
          </p:nvSpPr>
          <p:spPr>
            <a:xfrm>
              <a:off x="0" y="0"/>
              <a:ext cx="15841614" cy="3264462"/>
            </a:xfrm>
            <a:prstGeom prst="rect">
              <a:avLst/>
            </a:prstGeom>
            <a:solidFill>
              <a:srgbClr val="FBD160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1039754" y="902381"/>
              <a:ext cx="13762106" cy="134539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ts val="8433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6023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Now Bold"/>
                  <a:ea typeface="+mn-ea"/>
                  <a:cs typeface="+mn-cs"/>
                </a:rPr>
                <a:t>Dysgwch fel "chunk!"</a:t>
              </a:r>
            </a:p>
          </p:txBody>
        </p:sp>
      </p:grp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158559" y="2805719"/>
            <a:ext cx="12468603" cy="365628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95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999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Rhaid i ti wrando.</a:t>
            </a:r>
          </a:p>
          <a:p>
            <a:pPr marL="0" marR="0" lvl="0" indent="0" algn="l" defTabSz="914400" rtl="0" eaLnBrk="1" fontAlgn="auto" latinLnBrk="0" hangingPunct="1">
              <a:lnSpc>
                <a:spcPts val="95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999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rice RegularSemiExpanded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95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999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Rhaid i ti gerdded.</a:t>
            </a: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158559" y="2794878"/>
            <a:ext cx="12468603" cy="36671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95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999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Rhaid i ti </a:t>
            </a:r>
            <a:r>
              <a:rPr kumimoji="0" lang="en-US" sz="7999" b="0" i="0" u="none" strike="noStrike" kern="1200" cap="none" spc="0" normalizeH="0" baseline="0" noProof="0">
                <a:ln>
                  <a:noFill/>
                </a:ln>
                <a:solidFill>
                  <a:srgbClr val="FF5757"/>
                </a:solidFill>
                <a:effectLst/>
                <a:uLnTx/>
                <a:uFillTx/>
                <a:latin typeface="Brice RegularSemiExpanded Bold"/>
                <a:ea typeface="+mn-ea"/>
                <a:cs typeface="+mn-cs"/>
              </a:rPr>
              <a:t>_</a:t>
            </a:r>
            <a:r>
              <a:rPr kumimoji="0" lang="en-US" sz="7999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wrando.</a:t>
            </a:r>
          </a:p>
          <a:p>
            <a:pPr marL="0" marR="0" lvl="0" indent="0" algn="l" defTabSz="914400" rtl="0" eaLnBrk="1" fontAlgn="auto" latinLnBrk="0" hangingPunct="1">
              <a:lnSpc>
                <a:spcPts val="95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7999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rice RegularSemiExpanded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9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Rhaid i ti </a:t>
            </a:r>
            <a:r>
              <a:rPr kumimoji="0" lang="en-US" sz="8000" b="0" i="0" u="none" strike="noStrike" kern="1200" cap="none" spc="0" normalizeH="0" baseline="0" noProof="0">
                <a:ln>
                  <a:noFill/>
                </a:ln>
                <a:solidFill>
                  <a:srgbClr val="FF5757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g</a:t>
            </a:r>
            <a:r>
              <a:rPr kumimoji="0" lang="en-US" sz="8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erdded.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2189349" y="6111717"/>
            <a:ext cx="6098651" cy="6293167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3375732" y="8037781"/>
            <a:ext cx="3883568" cy="14268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575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113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Now"/>
                <a:ea typeface="+mn-ea"/>
                <a:cs typeface="+mn-cs"/>
              </a:rPr>
              <a:t>Treiglad Meddal</a:t>
            </a: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235373" y="2057400"/>
            <a:ext cx="8278879" cy="82296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2201935" y="401857"/>
            <a:ext cx="13884129" cy="12346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9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Rhaid</a:t>
            </a: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 </a:t>
            </a:r>
            <a:r>
              <a:rPr kumimoji="0" lang="en-US" sz="8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i</a:t>
            </a: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 </a:t>
            </a:r>
            <a:r>
              <a:rPr kumimoji="0" lang="en-US" sz="8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ti</a:t>
            </a: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 </a:t>
            </a:r>
            <a:r>
              <a:rPr kumimoji="0" lang="en-US" sz="8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fwyta</a:t>
            </a:r>
            <a:endParaRPr kumimoji="0" lang="en-US" sz="8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Brice RegularSemiExpanded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669894" y="2057400"/>
            <a:ext cx="6948213" cy="82296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2201935" y="401857"/>
            <a:ext cx="13884129" cy="12346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9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Rhaid</a:t>
            </a: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 </a:t>
            </a:r>
            <a:r>
              <a:rPr kumimoji="0" lang="en-US" sz="8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i</a:t>
            </a: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 </a:t>
            </a:r>
            <a:r>
              <a:rPr kumimoji="0" lang="en-US" sz="8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ti</a:t>
            </a: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 </a:t>
            </a:r>
            <a:r>
              <a:rPr kumimoji="0" lang="en-US" sz="8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redeg</a:t>
            </a:r>
            <a:endParaRPr kumimoji="0" lang="en-US" sz="8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Brice RegularSemiExpanded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976534" y="2057400"/>
            <a:ext cx="6334932" cy="82296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2201935" y="401857"/>
            <a:ext cx="13884129" cy="12346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9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Rhaid</a:t>
            </a: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 </a:t>
            </a:r>
            <a:r>
              <a:rPr kumimoji="0" lang="en-US" sz="8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i</a:t>
            </a: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 </a:t>
            </a:r>
            <a:r>
              <a:rPr kumimoji="0" lang="en-US" sz="8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ti</a:t>
            </a: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 </a:t>
            </a:r>
            <a:r>
              <a:rPr kumimoji="0" lang="en-US" sz="8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ddarllen</a:t>
            </a:r>
            <a:endParaRPr kumimoji="0" lang="en-US" sz="8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Brice RegularSemiExpanded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952929" y="1878728"/>
            <a:ext cx="5813948" cy="8408272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2201935" y="401857"/>
            <a:ext cx="13884129" cy="12346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9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Rhaid</a:t>
            </a: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 </a:t>
            </a:r>
            <a:r>
              <a:rPr kumimoji="0" lang="en-US" sz="8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i</a:t>
            </a: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 </a:t>
            </a:r>
            <a:r>
              <a:rPr kumimoji="0" lang="en-US" sz="8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ti</a:t>
            </a: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 </a:t>
            </a:r>
            <a:r>
              <a:rPr kumimoji="0" lang="en-US" sz="8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gerdded</a:t>
            </a:r>
            <a:endParaRPr kumimoji="0" lang="en-US" sz="8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Brice RegularSemiExpanded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1028700" y="1006527"/>
            <a:ext cx="16887233" cy="85439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95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999" b="0" i="0" u="none" strike="noStrike" kern="1200" cap="none" spc="0" normalizeH="0" baseline="0" noProof="0">
                <a:ln>
                  <a:noFill/>
                </a:ln>
                <a:solidFill>
                  <a:srgbClr val="0C4CA3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Rhaid i fi siarad</a:t>
            </a:r>
          </a:p>
          <a:p>
            <a:pPr marL="0" marR="0" lvl="0" indent="0" algn="ctr" defTabSz="914400" rtl="0" eaLnBrk="1" fontAlgn="auto" latinLnBrk="0" hangingPunct="1">
              <a:lnSpc>
                <a:spcPts val="95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999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Rhaid </a:t>
            </a:r>
            <a:r>
              <a:rPr kumimoji="0" lang="en-US" sz="7999" b="0" i="0" u="none" strike="noStrike" kern="1200" cap="none" spc="0" normalizeH="0" baseline="0" noProof="0">
                <a:ln>
                  <a:noFill/>
                </a:ln>
                <a:solidFill>
                  <a:srgbClr val="0C4CA3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i ti</a:t>
            </a:r>
            <a:r>
              <a:rPr kumimoji="0" lang="en-US" sz="7999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 siarad</a:t>
            </a:r>
          </a:p>
          <a:p>
            <a:pPr marL="0" marR="0" lvl="0" indent="0" algn="ctr" defTabSz="914400" rtl="0" eaLnBrk="1" fontAlgn="auto" latinLnBrk="0" hangingPunct="1">
              <a:lnSpc>
                <a:spcPts val="95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999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Rhaid </a:t>
            </a:r>
            <a:r>
              <a:rPr kumimoji="0" lang="en-US" sz="7999" b="0" i="0" u="none" strike="noStrike" kern="1200" cap="none" spc="0" normalizeH="0" baseline="0" noProof="0">
                <a:ln>
                  <a:noFill/>
                </a:ln>
                <a:solidFill>
                  <a:srgbClr val="0C4CA3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iddo fe</a:t>
            </a:r>
            <a:r>
              <a:rPr kumimoji="0" lang="en-US" sz="7999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 siarad</a:t>
            </a:r>
          </a:p>
          <a:p>
            <a:pPr marL="0" marR="0" lvl="0" indent="0" algn="ctr" defTabSz="914400" rtl="0" eaLnBrk="1" fontAlgn="auto" latinLnBrk="0" hangingPunct="1">
              <a:lnSpc>
                <a:spcPts val="95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999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Rhaid </a:t>
            </a:r>
            <a:r>
              <a:rPr kumimoji="0" lang="en-US" sz="7999" b="0" i="0" u="none" strike="noStrike" kern="1200" cap="none" spc="0" normalizeH="0" baseline="0" noProof="0">
                <a:ln>
                  <a:noFill/>
                </a:ln>
                <a:solidFill>
                  <a:srgbClr val="0C4CA3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iddi hi</a:t>
            </a:r>
            <a:r>
              <a:rPr kumimoji="0" lang="en-US" sz="7999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 siarad</a:t>
            </a:r>
          </a:p>
          <a:p>
            <a:pPr marL="0" marR="0" lvl="0" indent="0" algn="ctr" defTabSz="914400" rtl="0" eaLnBrk="1" fontAlgn="auto" latinLnBrk="0" hangingPunct="1">
              <a:lnSpc>
                <a:spcPts val="95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999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Rhaid</a:t>
            </a:r>
            <a:r>
              <a:rPr kumimoji="0" lang="en-US" sz="7999" b="0" i="0" u="none" strike="noStrike" kern="1200" cap="none" spc="0" normalizeH="0" baseline="0" noProof="0">
                <a:ln>
                  <a:noFill/>
                </a:ln>
                <a:solidFill>
                  <a:srgbClr val="0C4CA3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 i ni </a:t>
            </a:r>
            <a:r>
              <a:rPr kumimoji="0" lang="en-US" sz="7999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siarad</a:t>
            </a:r>
          </a:p>
          <a:p>
            <a:pPr marL="0" marR="0" lvl="0" indent="0" algn="ctr" defTabSz="914400" rtl="0" eaLnBrk="1" fontAlgn="auto" latinLnBrk="0" hangingPunct="1">
              <a:lnSpc>
                <a:spcPts val="95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999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Rhaid </a:t>
            </a:r>
            <a:r>
              <a:rPr kumimoji="0" lang="en-US" sz="7999" b="0" i="0" u="none" strike="noStrike" kern="1200" cap="none" spc="0" normalizeH="0" baseline="0" noProof="0">
                <a:ln>
                  <a:noFill/>
                </a:ln>
                <a:solidFill>
                  <a:srgbClr val="0C4CA3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i chi </a:t>
            </a:r>
            <a:r>
              <a:rPr kumimoji="0" lang="en-US" sz="7999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siarad</a:t>
            </a:r>
          </a:p>
          <a:p>
            <a:pPr marL="0" marR="0" lvl="0" indent="0" algn="ctr" defTabSz="914400" rtl="0" eaLnBrk="1" fontAlgn="auto" latinLnBrk="0" hangingPunct="1">
              <a:lnSpc>
                <a:spcPts val="9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Rhaid </a:t>
            </a:r>
            <a:r>
              <a:rPr kumimoji="0" lang="en-US" sz="8000" b="0" i="0" u="none" strike="noStrike" kern="1200" cap="none" spc="0" normalizeH="0" baseline="0" noProof="0">
                <a:ln>
                  <a:noFill/>
                </a:ln>
                <a:solidFill>
                  <a:srgbClr val="0C4CA3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iddyn nhw</a:t>
            </a:r>
            <a:r>
              <a:rPr kumimoji="0" lang="en-US" sz="8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 siarad</a:t>
            </a: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-2313709" y="1019175"/>
            <a:ext cx="22527873" cy="81416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2806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12806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672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Rhaid </a:t>
            </a:r>
            <a:r>
              <a:rPr kumimoji="0" lang="en-US" sz="10672" b="0" i="0" u="none" strike="noStrike" kern="1200" cap="none" spc="0" normalizeH="0" baseline="0" noProof="0">
                <a:ln>
                  <a:noFill/>
                </a:ln>
                <a:solidFill>
                  <a:srgbClr val="0C4CA3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i ti</a:t>
            </a:r>
            <a:r>
              <a:rPr kumimoji="0" lang="en-US" sz="10672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 siarad</a:t>
            </a:r>
          </a:p>
          <a:p>
            <a:pPr marL="0" marR="0" lvl="0" indent="0" algn="ctr" defTabSz="914400" rtl="0" eaLnBrk="1" fontAlgn="auto" latinLnBrk="0" hangingPunct="1">
              <a:lnSpc>
                <a:spcPts val="12806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67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rice RegularSemiExpanded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12806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672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Rhaid </a:t>
            </a:r>
            <a:r>
              <a:rPr kumimoji="0" lang="en-US" sz="10672" b="0" i="0" u="none" strike="noStrike" kern="1200" cap="none" spc="0" normalizeH="0" baseline="0" noProof="0">
                <a:ln>
                  <a:noFill/>
                </a:ln>
                <a:solidFill>
                  <a:srgbClr val="0C4CA3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i chi </a:t>
            </a:r>
            <a:r>
              <a:rPr kumimoji="0" lang="en-US" sz="10672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rice RegularSemiExpanded"/>
                <a:ea typeface="+mn-ea"/>
                <a:cs typeface="+mn-cs"/>
              </a:rPr>
              <a:t>siarad</a:t>
            </a:r>
          </a:p>
          <a:p>
            <a:pPr marL="0" marR="0" lvl="0" indent="0" algn="ctr" defTabSz="914400" rtl="0" eaLnBrk="1" fontAlgn="auto" latinLnBrk="0" hangingPunct="1">
              <a:lnSpc>
                <a:spcPts val="12806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672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Brice RegularSemiExpanded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75F91249-F88F-4649-A6D3-4857F6DDE2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12471" y="965201"/>
            <a:ext cx="8070842" cy="760965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20440927-EB86-7546-84CD-656671AE511B}"/>
              </a:ext>
            </a:extLst>
          </p:cNvPr>
          <p:cNvSpPr txBox="1"/>
          <p:nvPr/>
        </p:nvSpPr>
        <p:spPr>
          <a:xfrm>
            <a:off x="352168" y="7061903"/>
            <a:ext cx="175836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400" b="1" dirty="0" err="1"/>
              <a:t>gwrando</a:t>
            </a:r>
            <a:r>
              <a:rPr lang="en-US" sz="14400" b="1" dirty="0"/>
              <a:t> + chi</a:t>
            </a:r>
          </a:p>
        </p:txBody>
      </p:sp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CA2ADB1F-12D2-3E4F-954A-B1D1EE5707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529650" flipH="1">
            <a:off x="1990341" y="-3699518"/>
            <a:ext cx="5444259" cy="270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80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75F91249-F88F-4649-A6D3-4857F6DDE2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0046" y="1312931"/>
            <a:ext cx="7193465" cy="678241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9C5A346-FB14-CF49-B605-DA003C9CF622}"/>
              </a:ext>
            </a:extLst>
          </p:cNvPr>
          <p:cNvSpPr txBox="1"/>
          <p:nvPr/>
        </p:nvSpPr>
        <p:spPr>
          <a:xfrm>
            <a:off x="352168" y="7061903"/>
            <a:ext cx="175836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400" b="1" dirty="0" err="1"/>
              <a:t>Rhaid</a:t>
            </a:r>
            <a:r>
              <a:rPr lang="en-US" sz="14400" b="1" dirty="0"/>
              <a:t> i chi </a:t>
            </a:r>
            <a:r>
              <a:rPr lang="en-US" sz="14400" b="1" dirty="0" err="1"/>
              <a:t>wrando</a:t>
            </a:r>
            <a:endParaRPr lang="en-US" sz="14400" b="1" dirty="0"/>
          </a:p>
        </p:txBody>
      </p:sp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200B32C9-6052-FD4B-AF69-E661FADC01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529650" flipH="1">
            <a:off x="3411534" y="2689726"/>
            <a:ext cx="5444259" cy="270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95480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con&#10;&#10;Description automatically generated">
            <a:extLst>
              <a:ext uri="{FF2B5EF4-FFF2-40B4-BE49-F238E27FC236}">
                <a16:creationId xmlns:a16="http://schemas.microsoft.com/office/drawing/2014/main" id="{C18E6D05-C3E8-604E-9E34-1EE3A4C09B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00599" y="826046"/>
            <a:ext cx="8237165" cy="726929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CA2E092-AFEC-A847-A94E-5AEC32A7D272}"/>
              </a:ext>
            </a:extLst>
          </p:cNvPr>
          <p:cNvSpPr txBox="1"/>
          <p:nvPr/>
        </p:nvSpPr>
        <p:spPr>
          <a:xfrm>
            <a:off x="352168" y="7061903"/>
            <a:ext cx="175836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400" b="1" dirty="0" err="1"/>
              <a:t>ysgrifennu</a:t>
            </a:r>
            <a:r>
              <a:rPr lang="en-US" sz="14400" b="1" dirty="0"/>
              <a:t> + </a:t>
            </a:r>
            <a:r>
              <a:rPr lang="en-US" sz="14400" b="1" dirty="0" err="1"/>
              <a:t>ti</a:t>
            </a:r>
            <a:endParaRPr lang="en-US" sz="14400" b="1" dirty="0"/>
          </a:p>
        </p:txBody>
      </p:sp>
      <p:pic>
        <p:nvPicPr>
          <p:cNvPr id="14" name="Picture 13" descr="Icon&#10;&#10;Description automatically generated">
            <a:extLst>
              <a:ext uri="{FF2B5EF4-FFF2-40B4-BE49-F238E27FC236}">
                <a16:creationId xmlns:a16="http://schemas.microsoft.com/office/drawing/2014/main" id="{E979A852-5427-164C-B9A4-A38DA2E81A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529650" flipH="1">
            <a:off x="2286824" y="-4012132"/>
            <a:ext cx="5444259" cy="270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877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con&#10;&#10;Description automatically generated">
            <a:extLst>
              <a:ext uri="{FF2B5EF4-FFF2-40B4-BE49-F238E27FC236}">
                <a16:creationId xmlns:a16="http://schemas.microsoft.com/office/drawing/2014/main" id="{C18E6D05-C3E8-604E-9E34-1EE3A4C09B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605044" y="1204535"/>
            <a:ext cx="7385838" cy="651800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712E768-D715-BD47-ABA2-F8D101ECF349}"/>
              </a:ext>
            </a:extLst>
          </p:cNvPr>
          <p:cNvSpPr txBox="1"/>
          <p:nvPr/>
        </p:nvSpPr>
        <p:spPr>
          <a:xfrm>
            <a:off x="352168" y="7061903"/>
            <a:ext cx="175836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400" b="1" dirty="0" err="1"/>
              <a:t>Rhaid</a:t>
            </a:r>
            <a:r>
              <a:rPr lang="en-US" sz="14400" b="1" dirty="0"/>
              <a:t> i </a:t>
            </a:r>
            <a:r>
              <a:rPr lang="en-US" sz="14400" b="1" dirty="0" err="1"/>
              <a:t>ti</a:t>
            </a:r>
            <a:r>
              <a:rPr lang="en-US" sz="14400" b="1" dirty="0"/>
              <a:t> </a:t>
            </a:r>
            <a:r>
              <a:rPr lang="en-US" sz="14400" b="1" dirty="0" err="1"/>
              <a:t>ysgrifennu</a:t>
            </a:r>
            <a:endParaRPr lang="en-US" sz="14400" b="1" dirty="0"/>
          </a:p>
        </p:txBody>
      </p:sp>
      <p:pic>
        <p:nvPicPr>
          <p:cNvPr id="14" name="Picture 13" descr="Icon&#10;&#10;Description automatically generated">
            <a:extLst>
              <a:ext uri="{FF2B5EF4-FFF2-40B4-BE49-F238E27FC236}">
                <a16:creationId xmlns:a16="http://schemas.microsoft.com/office/drawing/2014/main" id="{C84CC4CE-8796-DB43-94F2-4CA5AFA097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529650" flipH="1">
            <a:off x="3411534" y="2689726"/>
            <a:ext cx="5444259" cy="270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10902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5CC9333-C77E-AF42-9B69-1B92E67D3752}"/>
              </a:ext>
            </a:extLst>
          </p:cNvPr>
          <p:cNvSpPr txBox="1"/>
          <p:nvPr/>
        </p:nvSpPr>
        <p:spPr>
          <a:xfrm>
            <a:off x="1581353" y="1494584"/>
            <a:ext cx="6767302" cy="82176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 err="1"/>
              <a:t>Dril</a:t>
            </a:r>
            <a:r>
              <a:rPr lang="en-US" sz="4800" b="1" dirty="0"/>
              <a:t> 3: </a:t>
            </a:r>
            <a:r>
              <a:rPr lang="en-US" sz="4800" b="1" dirty="0" err="1"/>
              <a:t>Rheolau’r</a:t>
            </a:r>
            <a:r>
              <a:rPr lang="en-US" sz="4800" b="1" dirty="0"/>
              <a:t> </a:t>
            </a:r>
            <a:r>
              <a:rPr lang="en-US" sz="4800" b="1" dirty="0" err="1"/>
              <a:t>dosbarth</a:t>
            </a:r>
            <a:endParaRPr lang="en-GB" sz="4800" dirty="0"/>
          </a:p>
          <a:p>
            <a:r>
              <a:rPr lang="en-US" sz="4800" b="1" dirty="0"/>
              <a:t> </a:t>
            </a:r>
            <a:endParaRPr lang="en-GB" sz="4800" dirty="0"/>
          </a:p>
          <a:p>
            <a:r>
              <a:rPr lang="en-US" sz="4800" dirty="0" err="1"/>
              <a:t>Rhaid</a:t>
            </a:r>
            <a:r>
              <a:rPr lang="en-US" sz="4800" dirty="0"/>
              <a:t> i </a:t>
            </a:r>
            <a:r>
              <a:rPr lang="en-US" sz="4800" dirty="0" err="1"/>
              <a:t>ni</a:t>
            </a:r>
            <a:r>
              <a:rPr lang="en-US" sz="4800" dirty="0"/>
              <a:t> </a:t>
            </a:r>
            <a:r>
              <a:rPr lang="en-US" sz="4800" dirty="0" err="1"/>
              <a:t>siarad</a:t>
            </a:r>
            <a:r>
              <a:rPr lang="en-US" sz="4800" dirty="0"/>
              <a:t> </a:t>
            </a:r>
            <a:r>
              <a:rPr lang="en-US" sz="4800" dirty="0" err="1"/>
              <a:t>Cymraeg</a:t>
            </a:r>
            <a:r>
              <a:rPr lang="en-US" sz="4800" dirty="0"/>
              <a:t>!</a:t>
            </a:r>
          </a:p>
          <a:p>
            <a:endParaRPr lang="en-US" sz="4800" dirty="0"/>
          </a:p>
          <a:p>
            <a:r>
              <a:rPr lang="en-US" sz="4800" dirty="0" err="1"/>
              <a:t>Rhaid</a:t>
            </a:r>
            <a:r>
              <a:rPr lang="en-US" sz="4800" dirty="0"/>
              <a:t> i </a:t>
            </a:r>
            <a:r>
              <a:rPr lang="en-US" sz="4800" dirty="0" err="1"/>
              <a:t>ni</a:t>
            </a:r>
            <a:r>
              <a:rPr lang="en-US" sz="4800" dirty="0"/>
              <a:t> </a:t>
            </a:r>
            <a:r>
              <a:rPr lang="en-US" sz="4800" dirty="0" err="1"/>
              <a:t>wrando</a:t>
            </a:r>
            <a:r>
              <a:rPr lang="en-US" sz="4800" dirty="0"/>
              <a:t>!</a:t>
            </a:r>
            <a:endParaRPr lang="en-GB" sz="4800" dirty="0"/>
          </a:p>
          <a:p>
            <a:r>
              <a:rPr lang="en-US" sz="4800" dirty="0"/>
              <a:t> </a:t>
            </a:r>
            <a:endParaRPr lang="en-GB" sz="4800" dirty="0"/>
          </a:p>
          <a:p>
            <a:r>
              <a:rPr lang="en-US" sz="4800" dirty="0" err="1"/>
              <a:t>Rhaid</a:t>
            </a:r>
            <a:r>
              <a:rPr lang="en-US" sz="4800" dirty="0"/>
              <a:t> i </a:t>
            </a:r>
            <a:r>
              <a:rPr lang="en-US" sz="4800" dirty="0" err="1"/>
              <a:t>ni</a:t>
            </a:r>
            <a:r>
              <a:rPr lang="en-US" sz="4800" dirty="0"/>
              <a:t> </a:t>
            </a:r>
            <a:r>
              <a:rPr lang="en-US" sz="4800" dirty="0" err="1"/>
              <a:t>ysgrifennu</a:t>
            </a:r>
            <a:r>
              <a:rPr lang="en-US" sz="4800" dirty="0"/>
              <a:t>!</a:t>
            </a:r>
            <a:endParaRPr lang="en-GB" sz="4800" dirty="0"/>
          </a:p>
          <a:p>
            <a:r>
              <a:rPr lang="en-US" sz="4800" dirty="0"/>
              <a:t> </a:t>
            </a:r>
            <a:endParaRPr lang="en-GB" sz="4800" dirty="0"/>
          </a:p>
          <a:p>
            <a:r>
              <a:rPr lang="en-US" sz="4800" dirty="0" err="1"/>
              <a:t>Rhaid</a:t>
            </a:r>
            <a:r>
              <a:rPr lang="en-US" sz="4800" dirty="0"/>
              <a:t> i </a:t>
            </a:r>
            <a:r>
              <a:rPr lang="en-US" sz="4800" dirty="0" err="1"/>
              <a:t>ni</a:t>
            </a:r>
            <a:r>
              <a:rPr lang="en-US" sz="4800" dirty="0"/>
              <a:t> </a:t>
            </a:r>
            <a:r>
              <a:rPr lang="en-US" sz="4800" dirty="0" err="1"/>
              <a:t>ymarfer</a:t>
            </a:r>
            <a:r>
              <a:rPr lang="en-US" sz="4800" dirty="0"/>
              <a:t>!</a:t>
            </a:r>
            <a:endParaRPr lang="en-GB" sz="4800" dirty="0"/>
          </a:p>
          <a:p>
            <a:r>
              <a:rPr lang="en-US" sz="4800" dirty="0"/>
              <a:t> </a:t>
            </a:r>
            <a:endParaRPr lang="en-GB" sz="4800" dirty="0"/>
          </a:p>
          <a:p>
            <a:r>
              <a:rPr lang="en-US" sz="4800" dirty="0" err="1"/>
              <a:t>Rhaid</a:t>
            </a:r>
            <a:r>
              <a:rPr lang="en-US" sz="4800" dirty="0"/>
              <a:t> i </a:t>
            </a:r>
            <a:r>
              <a:rPr lang="en-US" sz="4800" dirty="0" err="1"/>
              <a:t>ni</a:t>
            </a:r>
            <a:r>
              <a:rPr lang="en-US" sz="4800" dirty="0"/>
              <a:t> </a:t>
            </a:r>
            <a:r>
              <a:rPr lang="en-US" sz="4800" dirty="0" err="1"/>
              <a:t>ddal</a:t>
            </a:r>
            <a:r>
              <a:rPr lang="en-US" sz="4800" dirty="0"/>
              <a:t> </a:t>
            </a:r>
            <a:r>
              <a:rPr lang="en-US" sz="4800" dirty="0" err="1"/>
              <a:t>ati</a:t>
            </a:r>
            <a:r>
              <a:rPr lang="en-US" sz="4800" dirty="0"/>
              <a:t>!</a:t>
            </a:r>
            <a:endParaRPr lang="en-GB" sz="4800" dirty="0"/>
          </a:p>
        </p:txBody>
      </p:sp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8711CD48-0B70-4B40-A469-407EBA0EA3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70350">
            <a:off x="9281160" y="3803450"/>
            <a:ext cx="7505700" cy="37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3696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Word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6733</TotalTime>
  <Words>627</Words>
  <Application>Microsoft Macintosh PowerPoint</Application>
  <PresentationFormat>Custom</PresentationFormat>
  <Paragraphs>231</Paragraphs>
  <Slides>88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88</vt:i4>
      </vt:variant>
    </vt:vector>
  </HeadingPairs>
  <TitlesOfParts>
    <vt:vector size="106" baseType="lpstr">
      <vt:lpstr>Lazydog</vt:lpstr>
      <vt:lpstr>Overpass Bold</vt:lpstr>
      <vt:lpstr>Arial</vt:lpstr>
      <vt:lpstr>Ribeye</vt:lpstr>
      <vt:lpstr>Now Bold</vt:lpstr>
      <vt:lpstr>Calibri</vt:lpstr>
      <vt:lpstr>Now</vt:lpstr>
      <vt:lpstr>DM Sans</vt:lpstr>
      <vt:lpstr>More Sugar Thin</vt:lpstr>
      <vt:lpstr>Brice RegularSemiExpanded</vt:lpstr>
      <vt:lpstr>Nectarine</vt:lpstr>
      <vt:lpstr>Modern Love</vt:lpstr>
      <vt:lpstr>Calibri Light</vt:lpstr>
      <vt:lpstr>Avenir Book</vt:lpstr>
      <vt:lpstr>Cymraeg 1 Italics</vt:lpstr>
      <vt:lpstr>Brice RegularSemiExpanded Bold</vt:lpstr>
      <vt:lpstr>Office Theme</vt:lpstr>
      <vt:lpstr>1_Office Theme</vt:lpstr>
      <vt:lpstr>Academi Golau Glas Cwrs Heddlua Lefel Mynediad</vt:lpstr>
      <vt:lpstr>Gwers 7 Gorchmynion  Commands</vt:lpstr>
      <vt:lpstr>Nod y wers: Dysgu defnyddio gorchmynion syml Learning to use simple commands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Gorchmynion syml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Mwy!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Rules and Reminders For Online Classes</dc:title>
  <cp:lastModifiedBy>Susan Hart-Lewis</cp:lastModifiedBy>
  <cp:revision>19</cp:revision>
  <dcterms:created xsi:type="dcterms:W3CDTF">2006-08-16T00:00:00Z</dcterms:created>
  <dcterms:modified xsi:type="dcterms:W3CDTF">2022-11-25T17:09:19Z</dcterms:modified>
  <dc:identifier>DAEk0HUlgfA</dc:identifier>
</cp:coreProperties>
</file>