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3" r:id="rId1"/>
  </p:sldMasterIdLst>
  <p:notesMasterIdLst>
    <p:notesMasterId r:id="rId16"/>
  </p:notesMasterIdLst>
  <p:sldIdLst>
    <p:sldId id="267" r:id="rId2"/>
    <p:sldId id="256" r:id="rId3"/>
    <p:sldId id="308" r:id="rId4"/>
    <p:sldId id="313" r:id="rId5"/>
    <p:sldId id="306" r:id="rId6"/>
    <p:sldId id="307" r:id="rId7"/>
    <p:sldId id="261" r:id="rId8"/>
    <p:sldId id="309" r:id="rId9"/>
    <p:sldId id="310" r:id="rId10"/>
    <p:sldId id="311" r:id="rId11"/>
    <p:sldId id="312" r:id="rId12"/>
    <p:sldId id="264" r:id="rId13"/>
    <p:sldId id="266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471377-6E34-4FB8-A284-AD7B5F90098B}" v="98" dt="2025-06-02T08:15:57.8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B8471377-6E34-4FB8-A284-AD7B5F90098B}"/>
    <pc:docChg chg="undo custSel addSld delSld modSld delMainMaster">
      <pc:chgData name="David Holley" userId="45123e1e-ac21-4ee3-b53e-8d97b4b34e1e" providerId="ADAL" clId="{B8471377-6E34-4FB8-A284-AD7B5F90098B}" dt="2025-06-02T08:17:07.704" v="2809" actId="1076"/>
      <pc:docMkLst>
        <pc:docMk/>
      </pc:docMkLst>
      <pc:sldChg chg="modSp mod">
        <pc:chgData name="David Holley" userId="45123e1e-ac21-4ee3-b53e-8d97b4b34e1e" providerId="ADAL" clId="{B8471377-6E34-4FB8-A284-AD7B5F90098B}" dt="2025-05-15T07:45:10.405" v="26" actId="27636"/>
        <pc:sldMkLst>
          <pc:docMk/>
          <pc:sldMk cId="3731495945" sldId="256"/>
        </pc:sldMkLst>
        <pc:spChg chg="mod">
          <ac:chgData name="David Holley" userId="45123e1e-ac21-4ee3-b53e-8d97b4b34e1e" providerId="ADAL" clId="{B8471377-6E34-4FB8-A284-AD7B5F90098B}" dt="2025-05-15T07:45:10.405" v="26" actId="27636"/>
          <ac:spMkLst>
            <pc:docMk/>
            <pc:sldMk cId="3731495945" sldId="256"/>
            <ac:spMk id="2" creationId="{BC3E8AA1-D7A3-87EF-B6D1-82C80992C4A8}"/>
          </ac:spMkLst>
        </pc:spChg>
      </pc:sldChg>
      <pc:sldChg chg="add del">
        <pc:chgData name="David Holley" userId="45123e1e-ac21-4ee3-b53e-8d97b4b34e1e" providerId="ADAL" clId="{B8471377-6E34-4FB8-A284-AD7B5F90098B}" dt="2025-05-15T07:56:56.047" v="511" actId="47"/>
        <pc:sldMkLst>
          <pc:docMk/>
          <pc:sldMk cId="2620032906" sldId="257"/>
        </pc:sldMkLst>
      </pc:sldChg>
      <pc:sldChg chg="del">
        <pc:chgData name="David Holley" userId="45123e1e-ac21-4ee3-b53e-8d97b4b34e1e" providerId="ADAL" clId="{B8471377-6E34-4FB8-A284-AD7B5F90098B}" dt="2025-05-15T07:57:00.745" v="512" actId="47"/>
        <pc:sldMkLst>
          <pc:docMk/>
          <pc:sldMk cId="3276639896" sldId="258"/>
        </pc:sldMkLst>
      </pc:sldChg>
      <pc:sldChg chg="del">
        <pc:chgData name="David Holley" userId="45123e1e-ac21-4ee3-b53e-8d97b4b34e1e" providerId="ADAL" clId="{B8471377-6E34-4FB8-A284-AD7B5F90098B}" dt="2025-05-15T07:57:01.657" v="513" actId="47"/>
        <pc:sldMkLst>
          <pc:docMk/>
          <pc:sldMk cId="330157235" sldId="259"/>
        </pc:sldMkLst>
      </pc:sldChg>
      <pc:sldChg chg="add del">
        <pc:chgData name="David Holley" userId="45123e1e-ac21-4ee3-b53e-8d97b4b34e1e" providerId="ADAL" clId="{B8471377-6E34-4FB8-A284-AD7B5F90098B}" dt="2025-05-15T07:57:02.653" v="514" actId="47"/>
        <pc:sldMkLst>
          <pc:docMk/>
          <pc:sldMk cId="267451598" sldId="260"/>
        </pc:sldMkLst>
      </pc:sldChg>
      <pc:sldChg chg="addSp delSp modSp add del mod">
        <pc:chgData name="David Holley" userId="45123e1e-ac21-4ee3-b53e-8d97b4b34e1e" providerId="ADAL" clId="{B8471377-6E34-4FB8-A284-AD7B5F90098B}" dt="2025-05-16T09:09:27.915" v="949" actId="1076"/>
        <pc:sldMkLst>
          <pc:docMk/>
          <pc:sldMk cId="2323746974" sldId="261"/>
        </pc:sldMkLst>
        <pc:spChg chg="add mod">
          <ac:chgData name="David Holley" userId="45123e1e-ac21-4ee3-b53e-8d97b4b34e1e" providerId="ADAL" clId="{B8471377-6E34-4FB8-A284-AD7B5F90098B}" dt="2025-05-16T09:09:27.915" v="949" actId="1076"/>
          <ac:spMkLst>
            <pc:docMk/>
            <pc:sldMk cId="2323746974" sldId="261"/>
            <ac:spMk id="6" creationId="{C55FB9E9-99CD-EE1F-2C16-B6E54222F6EE}"/>
          </ac:spMkLst>
        </pc:spChg>
        <pc:picChg chg="add mod">
          <ac:chgData name="David Holley" userId="45123e1e-ac21-4ee3-b53e-8d97b4b34e1e" providerId="ADAL" clId="{B8471377-6E34-4FB8-A284-AD7B5F90098B}" dt="2025-05-16T09:07:43.813" v="943" actId="1076"/>
          <ac:picMkLst>
            <pc:docMk/>
            <pc:sldMk cId="2323746974" sldId="261"/>
            <ac:picMk id="5" creationId="{BB70F80E-501A-F5C9-C200-074626AC1567}"/>
          </ac:picMkLst>
        </pc:picChg>
      </pc:sldChg>
      <pc:sldChg chg="del">
        <pc:chgData name="David Holley" userId="45123e1e-ac21-4ee3-b53e-8d97b4b34e1e" providerId="ADAL" clId="{B8471377-6E34-4FB8-A284-AD7B5F90098B}" dt="2025-05-16T09:20:57.485" v="1118" actId="47"/>
        <pc:sldMkLst>
          <pc:docMk/>
          <pc:sldMk cId="1762701456" sldId="262"/>
        </pc:sldMkLst>
      </pc:sldChg>
      <pc:sldChg chg="del">
        <pc:chgData name="David Holley" userId="45123e1e-ac21-4ee3-b53e-8d97b4b34e1e" providerId="ADAL" clId="{B8471377-6E34-4FB8-A284-AD7B5F90098B}" dt="2025-05-16T09:21:14.523" v="1119" actId="47"/>
        <pc:sldMkLst>
          <pc:docMk/>
          <pc:sldMk cId="1343967331" sldId="263"/>
        </pc:sldMkLst>
      </pc:sldChg>
      <pc:sldChg chg="modSp mod">
        <pc:chgData name="David Holley" userId="45123e1e-ac21-4ee3-b53e-8d97b4b34e1e" providerId="ADAL" clId="{B8471377-6E34-4FB8-A284-AD7B5F90098B}" dt="2025-05-16T11:14:53.035" v="2607" actId="20577"/>
        <pc:sldMkLst>
          <pc:docMk/>
          <pc:sldMk cId="1853561544" sldId="264"/>
        </pc:sldMkLst>
        <pc:spChg chg="mod">
          <ac:chgData name="David Holley" userId="45123e1e-ac21-4ee3-b53e-8d97b4b34e1e" providerId="ADAL" clId="{B8471377-6E34-4FB8-A284-AD7B5F90098B}" dt="2025-05-16T11:14:53.035" v="2607" actId="20577"/>
          <ac:spMkLst>
            <pc:docMk/>
            <pc:sldMk cId="1853561544" sldId="264"/>
            <ac:spMk id="3" creationId="{3580B607-4CBB-425A-FCA4-DB71BBFA4D36}"/>
          </ac:spMkLst>
        </pc:spChg>
      </pc:sldChg>
      <pc:sldChg chg="modSp add del mod">
        <pc:chgData name="David Holley" userId="45123e1e-ac21-4ee3-b53e-8d97b4b34e1e" providerId="ADAL" clId="{B8471377-6E34-4FB8-A284-AD7B5F90098B}" dt="2025-05-16T11:15:49.803" v="2609" actId="20577"/>
        <pc:sldMkLst>
          <pc:docMk/>
          <pc:sldMk cId="2368141908" sldId="265"/>
        </pc:sldMkLst>
        <pc:spChg chg="mod">
          <ac:chgData name="David Holley" userId="45123e1e-ac21-4ee3-b53e-8d97b4b34e1e" providerId="ADAL" clId="{B8471377-6E34-4FB8-A284-AD7B5F90098B}" dt="2025-05-15T08:07:37.882" v="573" actId="20577"/>
          <ac:spMkLst>
            <pc:docMk/>
            <pc:sldMk cId="2368141908" sldId="265"/>
            <ac:spMk id="2" creationId="{AF79BD5D-968C-07C8-3855-0DBAEA3499C5}"/>
          </ac:spMkLst>
        </pc:spChg>
        <pc:spChg chg="mod">
          <ac:chgData name="David Holley" userId="45123e1e-ac21-4ee3-b53e-8d97b4b34e1e" providerId="ADAL" clId="{B8471377-6E34-4FB8-A284-AD7B5F90098B}" dt="2025-05-16T11:15:49.803" v="2609" actId="20577"/>
          <ac:spMkLst>
            <pc:docMk/>
            <pc:sldMk cId="2368141908" sldId="265"/>
            <ac:spMk id="3" creationId="{9956F85A-F9A0-1DE8-C40B-A19836F5F0EB}"/>
          </ac:spMkLst>
        </pc:spChg>
      </pc:sldChg>
      <pc:sldChg chg="modSp add del mod">
        <pc:chgData name="David Holley" userId="45123e1e-ac21-4ee3-b53e-8d97b4b34e1e" providerId="ADAL" clId="{B8471377-6E34-4FB8-A284-AD7B5F90098B}" dt="2025-05-15T08:13:05.625" v="833" actId="20577"/>
        <pc:sldMkLst>
          <pc:docMk/>
          <pc:sldMk cId="3676649497" sldId="266"/>
        </pc:sldMkLst>
        <pc:spChg chg="mod">
          <ac:chgData name="David Holley" userId="45123e1e-ac21-4ee3-b53e-8d97b4b34e1e" providerId="ADAL" clId="{B8471377-6E34-4FB8-A284-AD7B5F90098B}" dt="2025-05-15T08:13:05.625" v="833" actId="20577"/>
          <ac:spMkLst>
            <pc:docMk/>
            <pc:sldMk cId="3676649497" sldId="266"/>
            <ac:spMk id="2" creationId="{CE6B447C-1817-FF73-4255-BB60AC6A4544}"/>
          </ac:spMkLst>
        </pc:spChg>
        <pc:spChg chg="mod">
          <ac:chgData name="David Holley" userId="45123e1e-ac21-4ee3-b53e-8d97b4b34e1e" providerId="ADAL" clId="{B8471377-6E34-4FB8-A284-AD7B5F90098B}" dt="2025-05-15T08:12:53.699" v="813" actId="20577"/>
          <ac:spMkLst>
            <pc:docMk/>
            <pc:sldMk cId="3676649497" sldId="266"/>
            <ac:spMk id="3" creationId="{01C52E6A-D0A3-1B8C-CD13-A65793414209}"/>
          </ac:spMkLst>
        </pc:spChg>
      </pc:sldChg>
      <pc:sldChg chg="del">
        <pc:chgData name="David Holley" userId="45123e1e-ac21-4ee3-b53e-8d97b4b34e1e" providerId="ADAL" clId="{B8471377-6E34-4FB8-A284-AD7B5F90098B}" dt="2025-05-15T08:06:25.823" v="531" actId="47"/>
        <pc:sldMkLst>
          <pc:docMk/>
          <pc:sldMk cId="2947770257" sldId="268"/>
        </pc:sldMkLst>
      </pc:sldChg>
      <pc:sldChg chg="del">
        <pc:chgData name="David Holley" userId="45123e1e-ac21-4ee3-b53e-8d97b4b34e1e" providerId="ADAL" clId="{B8471377-6E34-4FB8-A284-AD7B5F90098B}" dt="2025-05-15T08:06:26.266" v="532" actId="47"/>
        <pc:sldMkLst>
          <pc:docMk/>
          <pc:sldMk cId="2764775291" sldId="269"/>
        </pc:sldMkLst>
      </pc:sldChg>
      <pc:sldChg chg="del">
        <pc:chgData name="David Holley" userId="45123e1e-ac21-4ee3-b53e-8d97b4b34e1e" providerId="ADAL" clId="{B8471377-6E34-4FB8-A284-AD7B5F90098B}" dt="2025-05-15T08:06:26.602" v="533" actId="47"/>
        <pc:sldMkLst>
          <pc:docMk/>
          <pc:sldMk cId="3570830041" sldId="270"/>
        </pc:sldMkLst>
      </pc:sldChg>
      <pc:sldChg chg="del">
        <pc:chgData name="David Holley" userId="45123e1e-ac21-4ee3-b53e-8d97b4b34e1e" providerId="ADAL" clId="{B8471377-6E34-4FB8-A284-AD7B5F90098B}" dt="2025-05-15T08:06:22.589" v="530" actId="47"/>
        <pc:sldMkLst>
          <pc:docMk/>
          <pc:sldMk cId="1844400044" sldId="271"/>
        </pc:sldMkLst>
      </pc:sldChg>
      <pc:sldChg chg="del">
        <pc:chgData name="David Holley" userId="45123e1e-ac21-4ee3-b53e-8d97b4b34e1e" providerId="ADAL" clId="{B8471377-6E34-4FB8-A284-AD7B5F90098B}" dt="2025-05-15T08:06:26.883" v="534" actId="47"/>
        <pc:sldMkLst>
          <pc:docMk/>
          <pc:sldMk cId="3497669703" sldId="272"/>
        </pc:sldMkLst>
      </pc:sldChg>
      <pc:sldChg chg="del">
        <pc:chgData name="David Holley" userId="45123e1e-ac21-4ee3-b53e-8d97b4b34e1e" providerId="ADAL" clId="{B8471377-6E34-4FB8-A284-AD7B5F90098B}" dt="2025-05-15T08:06:27.174" v="535" actId="47"/>
        <pc:sldMkLst>
          <pc:docMk/>
          <pc:sldMk cId="2952953524" sldId="273"/>
        </pc:sldMkLst>
      </pc:sldChg>
      <pc:sldChg chg="del">
        <pc:chgData name="David Holley" userId="45123e1e-ac21-4ee3-b53e-8d97b4b34e1e" providerId="ADAL" clId="{B8471377-6E34-4FB8-A284-AD7B5F90098B}" dt="2025-05-15T08:06:27.553" v="536" actId="47"/>
        <pc:sldMkLst>
          <pc:docMk/>
          <pc:sldMk cId="3659371467" sldId="274"/>
        </pc:sldMkLst>
      </pc:sldChg>
      <pc:sldChg chg="del">
        <pc:chgData name="David Holley" userId="45123e1e-ac21-4ee3-b53e-8d97b4b34e1e" providerId="ADAL" clId="{B8471377-6E34-4FB8-A284-AD7B5F90098B}" dt="2025-05-15T08:06:27.569" v="537" actId="47"/>
        <pc:sldMkLst>
          <pc:docMk/>
          <pc:sldMk cId="2283470539" sldId="275"/>
        </pc:sldMkLst>
      </pc:sldChg>
      <pc:sldChg chg="del">
        <pc:chgData name="David Holley" userId="45123e1e-ac21-4ee3-b53e-8d97b4b34e1e" providerId="ADAL" clId="{B8471377-6E34-4FB8-A284-AD7B5F90098B}" dt="2025-05-15T08:06:27.674" v="538" actId="47"/>
        <pc:sldMkLst>
          <pc:docMk/>
          <pc:sldMk cId="1339828550" sldId="276"/>
        </pc:sldMkLst>
      </pc:sldChg>
      <pc:sldChg chg="del">
        <pc:chgData name="David Holley" userId="45123e1e-ac21-4ee3-b53e-8d97b4b34e1e" providerId="ADAL" clId="{B8471377-6E34-4FB8-A284-AD7B5F90098B}" dt="2025-05-15T08:06:27.859" v="539" actId="47"/>
        <pc:sldMkLst>
          <pc:docMk/>
          <pc:sldMk cId="4192080613" sldId="277"/>
        </pc:sldMkLst>
      </pc:sldChg>
      <pc:sldChg chg="del">
        <pc:chgData name="David Holley" userId="45123e1e-ac21-4ee3-b53e-8d97b4b34e1e" providerId="ADAL" clId="{B8471377-6E34-4FB8-A284-AD7B5F90098B}" dt="2025-05-15T08:06:28.074" v="540" actId="47"/>
        <pc:sldMkLst>
          <pc:docMk/>
          <pc:sldMk cId="232739291" sldId="278"/>
        </pc:sldMkLst>
      </pc:sldChg>
      <pc:sldChg chg="del">
        <pc:chgData name="David Holley" userId="45123e1e-ac21-4ee3-b53e-8d97b4b34e1e" providerId="ADAL" clId="{B8471377-6E34-4FB8-A284-AD7B5F90098B}" dt="2025-05-15T08:06:28.361" v="541" actId="47"/>
        <pc:sldMkLst>
          <pc:docMk/>
          <pc:sldMk cId="1636990378" sldId="279"/>
        </pc:sldMkLst>
      </pc:sldChg>
      <pc:sldChg chg="del">
        <pc:chgData name="David Holley" userId="45123e1e-ac21-4ee3-b53e-8d97b4b34e1e" providerId="ADAL" clId="{B8471377-6E34-4FB8-A284-AD7B5F90098B}" dt="2025-05-15T08:06:28.600" v="542" actId="47"/>
        <pc:sldMkLst>
          <pc:docMk/>
          <pc:sldMk cId="4281296353" sldId="280"/>
        </pc:sldMkLst>
      </pc:sldChg>
      <pc:sldChg chg="del">
        <pc:chgData name="David Holley" userId="45123e1e-ac21-4ee3-b53e-8d97b4b34e1e" providerId="ADAL" clId="{B8471377-6E34-4FB8-A284-AD7B5F90098B}" dt="2025-05-15T08:06:28.828" v="543" actId="47"/>
        <pc:sldMkLst>
          <pc:docMk/>
          <pc:sldMk cId="3620068736" sldId="281"/>
        </pc:sldMkLst>
      </pc:sldChg>
      <pc:sldChg chg="del">
        <pc:chgData name="David Holley" userId="45123e1e-ac21-4ee3-b53e-8d97b4b34e1e" providerId="ADAL" clId="{B8471377-6E34-4FB8-A284-AD7B5F90098B}" dt="2025-05-15T08:06:29.060" v="544" actId="47"/>
        <pc:sldMkLst>
          <pc:docMk/>
          <pc:sldMk cId="1922967830" sldId="282"/>
        </pc:sldMkLst>
      </pc:sldChg>
      <pc:sldChg chg="del">
        <pc:chgData name="David Holley" userId="45123e1e-ac21-4ee3-b53e-8d97b4b34e1e" providerId="ADAL" clId="{B8471377-6E34-4FB8-A284-AD7B5F90098B}" dt="2025-05-15T08:06:29.329" v="545" actId="47"/>
        <pc:sldMkLst>
          <pc:docMk/>
          <pc:sldMk cId="1349743419" sldId="283"/>
        </pc:sldMkLst>
      </pc:sldChg>
      <pc:sldChg chg="del">
        <pc:chgData name="David Holley" userId="45123e1e-ac21-4ee3-b53e-8d97b4b34e1e" providerId="ADAL" clId="{B8471377-6E34-4FB8-A284-AD7B5F90098B}" dt="2025-05-15T08:06:29.714" v="546" actId="47"/>
        <pc:sldMkLst>
          <pc:docMk/>
          <pc:sldMk cId="2948724091" sldId="284"/>
        </pc:sldMkLst>
      </pc:sldChg>
      <pc:sldChg chg="del">
        <pc:chgData name="David Holley" userId="45123e1e-ac21-4ee3-b53e-8d97b4b34e1e" providerId="ADAL" clId="{B8471377-6E34-4FB8-A284-AD7B5F90098B}" dt="2025-05-15T08:06:30.018" v="547" actId="47"/>
        <pc:sldMkLst>
          <pc:docMk/>
          <pc:sldMk cId="1109919682" sldId="285"/>
        </pc:sldMkLst>
      </pc:sldChg>
      <pc:sldChg chg="del">
        <pc:chgData name="David Holley" userId="45123e1e-ac21-4ee3-b53e-8d97b4b34e1e" providerId="ADAL" clId="{B8471377-6E34-4FB8-A284-AD7B5F90098B}" dt="2025-05-15T08:06:30.254" v="548" actId="47"/>
        <pc:sldMkLst>
          <pc:docMk/>
          <pc:sldMk cId="1719130564" sldId="286"/>
        </pc:sldMkLst>
      </pc:sldChg>
      <pc:sldChg chg="del">
        <pc:chgData name="David Holley" userId="45123e1e-ac21-4ee3-b53e-8d97b4b34e1e" providerId="ADAL" clId="{B8471377-6E34-4FB8-A284-AD7B5F90098B}" dt="2025-05-15T08:06:30.546" v="549" actId="47"/>
        <pc:sldMkLst>
          <pc:docMk/>
          <pc:sldMk cId="2161295087" sldId="287"/>
        </pc:sldMkLst>
      </pc:sldChg>
      <pc:sldChg chg="del">
        <pc:chgData name="David Holley" userId="45123e1e-ac21-4ee3-b53e-8d97b4b34e1e" providerId="ADAL" clId="{B8471377-6E34-4FB8-A284-AD7B5F90098B}" dt="2025-05-15T08:06:30.837" v="550" actId="47"/>
        <pc:sldMkLst>
          <pc:docMk/>
          <pc:sldMk cId="2061384098" sldId="288"/>
        </pc:sldMkLst>
      </pc:sldChg>
      <pc:sldChg chg="del">
        <pc:chgData name="David Holley" userId="45123e1e-ac21-4ee3-b53e-8d97b4b34e1e" providerId="ADAL" clId="{B8471377-6E34-4FB8-A284-AD7B5F90098B}" dt="2025-05-15T08:06:31.148" v="551" actId="47"/>
        <pc:sldMkLst>
          <pc:docMk/>
          <pc:sldMk cId="1550627514" sldId="289"/>
        </pc:sldMkLst>
      </pc:sldChg>
      <pc:sldChg chg="del">
        <pc:chgData name="David Holley" userId="45123e1e-ac21-4ee3-b53e-8d97b4b34e1e" providerId="ADAL" clId="{B8471377-6E34-4FB8-A284-AD7B5F90098B}" dt="2025-05-15T08:06:31.414" v="552" actId="47"/>
        <pc:sldMkLst>
          <pc:docMk/>
          <pc:sldMk cId="2993480679" sldId="290"/>
        </pc:sldMkLst>
      </pc:sldChg>
      <pc:sldChg chg="del">
        <pc:chgData name="David Holley" userId="45123e1e-ac21-4ee3-b53e-8d97b4b34e1e" providerId="ADAL" clId="{B8471377-6E34-4FB8-A284-AD7B5F90098B}" dt="2025-05-15T08:06:31.752" v="553" actId="47"/>
        <pc:sldMkLst>
          <pc:docMk/>
          <pc:sldMk cId="1203617736" sldId="291"/>
        </pc:sldMkLst>
      </pc:sldChg>
      <pc:sldChg chg="del">
        <pc:chgData name="David Holley" userId="45123e1e-ac21-4ee3-b53e-8d97b4b34e1e" providerId="ADAL" clId="{B8471377-6E34-4FB8-A284-AD7B5F90098B}" dt="2025-05-15T08:06:31.983" v="554" actId="47"/>
        <pc:sldMkLst>
          <pc:docMk/>
          <pc:sldMk cId="664435821" sldId="292"/>
        </pc:sldMkLst>
      </pc:sldChg>
      <pc:sldChg chg="del">
        <pc:chgData name="David Holley" userId="45123e1e-ac21-4ee3-b53e-8d97b4b34e1e" providerId="ADAL" clId="{B8471377-6E34-4FB8-A284-AD7B5F90098B}" dt="2025-05-15T08:06:32.276" v="555" actId="47"/>
        <pc:sldMkLst>
          <pc:docMk/>
          <pc:sldMk cId="1198660791" sldId="293"/>
        </pc:sldMkLst>
      </pc:sldChg>
      <pc:sldChg chg="del">
        <pc:chgData name="David Holley" userId="45123e1e-ac21-4ee3-b53e-8d97b4b34e1e" providerId="ADAL" clId="{B8471377-6E34-4FB8-A284-AD7B5F90098B}" dt="2025-05-15T08:06:32.577" v="556" actId="47"/>
        <pc:sldMkLst>
          <pc:docMk/>
          <pc:sldMk cId="205068203" sldId="294"/>
        </pc:sldMkLst>
      </pc:sldChg>
      <pc:sldChg chg="del">
        <pc:chgData name="David Holley" userId="45123e1e-ac21-4ee3-b53e-8d97b4b34e1e" providerId="ADAL" clId="{B8471377-6E34-4FB8-A284-AD7B5F90098B}" dt="2025-05-15T08:06:33.033" v="557" actId="47"/>
        <pc:sldMkLst>
          <pc:docMk/>
          <pc:sldMk cId="1347360344" sldId="295"/>
        </pc:sldMkLst>
      </pc:sldChg>
      <pc:sldChg chg="del">
        <pc:chgData name="David Holley" userId="45123e1e-ac21-4ee3-b53e-8d97b4b34e1e" providerId="ADAL" clId="{B8471377-6E34-4FB8-A284-AD7B5F90098B}" dt="2025-05-15T08:06:33.434" v="558" actId="47"/>
        <pc:sldMkLst>
          <pc:docMk/>
          <pc:sldMk cId="3951376514" sldId="296"/>
        </pc:sldMkLst>
      </pc:sldChg>
      <pc:sldChg chg="del">
        <pc:chgData name="David Holley" userId="45123e1e-ac21-4ee3-b53e-8d97b4b34e1e" providerId="ADAL" clId="{B8471377-6E34-4FB8-A284-AD7B5F90098B}" dt="2025-05-15T08:06:33.842" v="559" actId="47"/>
        <pc:sldMkLst>
          <pc:docMk/>
          <pc:sldMk cId="3125918000" sldId="297"/>
        </pc:sldMkLst>
      </pc:sldChg>
      <pc:sldChg chg="del">
        <pc:chgData name="David Holley" userId="45123e1e-ac21-4ee3-b53e-8d97b4b34e1e" providerId="ADAL" clId="{B8471377-6E34-4FB8-A284-AD7B5F90098B}" dt="2025-05-15T08:06:34.402" v="560" actId="47"/>
        <pc:sldMkLst>
          <pc:docMk/>
          <pc:sldMk cId="2814958350" sldId="298"/>
        </pc:sldMkLst>
      </pc:sldChg>
      <pc:sldChg chg="del">
        <pc:chgData name="David Holley" userId="45123e1e-ac21-4ee3-b53e-8d97b4b34e1e" providerId="ADAL" clId="{B8471377-6E34-4FB8-A284-AD7B5F90098B}" dt="2025-05-15T08:06:34.836" v="561" actId="47"/>
        <pc:sldMkLst>
          <pc:docMk/>
          <pc:sldMk cId="3944293238" sldId="299"/>
        </pc:sldMkLst>
      </pc:sldChg>
      <pc:sldChg chg="del">
        <pc:chgData name="David Holley" userId="45123e1e-ac21-4ee3-b53e-8d97b4b34e1e" providerId="ADAL" clId="{B8471377-6E34-4FB8-A284-AD7B5F90098B}" dt="2025-05-15T08:06:35.252" v="562" actId="47"/>
        <pc:sldMkLst>
          <pc:docMk/>
          <pc:sldMk cId="1223858544" sldId="300"/>
        </pc:sldMkLst>
      </pc:sldChg>
      <pc:sldChg chg="del">
        <pc:chgData name="David Holley" userId="45123e1e-ac21-4ee3-b53e-8d97b4b34e1e" providerId="ADAL" clId="{B8471377-6E34-4FB8-A284-AD7B5F90098B}" dt="2025-05-15T08:06:35.884" v="563" actId="47"/>
        <pc:sldMkLst>
          <pc:docMk/>
          <pc:sldMk cId="121611955" sldId="301"/>
        </pc:sldMkLst>
      </pc:sldChg>
      <pc:sldChg chg="del">
        <pc:chgData name="David Holley" userId="45123e1e-ac21-4ee3-b53e-8d97b4b34e1e" providerId="ADAL" clId="{B8471377-6E34-4FB8-A284-AD7B5F90098B}" dt="2025-05-15T08:06:36.331" v="564" actId="47"/>
        <pc:sldMkLst>
          <pc:docMk/>
          <pc:sldMk cId="3918435256" sldId="302"/>
        </pc:sldMkLst>
      </pc:sldChg>
      <pc:sldChg chg="del">
        <pc:chgData name="David Holley" userId="45123e1e-ac21-4ee3-b53e-8d97b4b34e1e" providerId="ADAL" clId="{B8471377-6E34-4FB8-A284-AD7B5F90098B}" dt="2025-05-15T08:06:36.838" v="565" actId="47"/>
        <pc:sldMkLst>
          <pc:docMk/>
          <pc:sldMk cId="786720540" sldId="303"/>
        </pc:sldMkLst>
      </pc:sldChg>
      <pc:sldChg chg="del">
        <pc:chgData name="David Holley" userId="45123e1e-ac21-4ee3-b53e-8d97b4b34e1e" providerId="ADAL" clId="{B8471377-6E34-4FB8-A284-AD7B5F90098B}" dt="2025-05-15T08:06:37.160" v="566" actId="47"/>
        <pc:sldMkLst>
          <pc:docMk/>
          <pc:sldMk cId="3978019313" sldId="304"/>
        </pc:sldMkLst>
      </pc:sldChg>
      <pc:sldChg chg="del">
        <pc:chgData name="David Holley" userId="45123e1e-ac21-4ee3-b53e-8d97b4b34e1e" providerId="ADAL" clId="{B8471377-6E34-4FB8-A284-AD7B5F90098B}" dt="2025-05-15T08:06:37.640" v="567" actId="47"/>
        <pc:sldMkLst>
          <pc:docMk/>
          <pc:sldMk cId="3143877978" sldId="305"/>
        </pc:sldMkLst>
      </pc:sldChg>
      <pc:sldChg chg="delSp modSp add del mod">
        <pc:chgData name="David Holley" userId="45123e1e-ac21-4ee3-b53e-8d97b4b34e1e" providerId="ADAL" clId="{B8471377-6E34-4FB8-A284-AD7B5F90098B}" dt="2025-05-16T11:07:42.653" v="2567" actId="14100"/>
        <pc:sldMkLst>
          <pc:docMk/>
          <pc:sldMk cId="672273337" sldId="306"/>
        </pc:sldMkLst>
        <pc:spChg chg="mod">
          <ac:chgData name="David Holley" userId="45123e1e-ac21-4ee3-b53e-8d97b4b34e1e" providerId="ADAL" clId="{B8471377-6E34-4FB8-A284-AD7B5F90098B}" dt="2025-05-15T08:05:54.208" v="529" actId="20577"/>
          <ac:spMkLst>
            <pc:docMk/>
            <pc:sldMk cId="672273337" sldId="306"/>
            <ac:spMk id="2" creationId="{1DCAF6A6-55BC-B405-677D-88FC0BD5EE27}"/>
          </ac:spMkLst>
        </pc:spChg>
        <pc:picChg chg="mod">
          <ac:chgData name="David Holley" userId="45123e1e-ac21-4ee3-b53e-8d97b4b34e1e" providerId="ADAL" clId="{B8471377-6E34-4FB8-A284-AD7B5F90098B}" dt="2025-05-15T08:05:24.307" v="522" actId="14100"/>
          <ac:picMkLst>
            <pc:docMk/>
            <pc:sldMk cId="672273337" sldId="306"/>
            <ac:picMk id="3" creationId="{EEE6BF84-7FEF-2379-3EEF-43B6B34EA410}"/>
          </ac:picMkLst>
        </pc:picChg>
        <pc:picChg chg="mod">
          <ac:chgData name="David Holley" userId="45123e1e-ac21-4ee3-b53e-8d97b4b34e1e" providerId="ADAL" clId="{B8471377-6E34-4FB8-A284-AD7B5F90098B}" dt="2025-05-16T11:07:42.653" v="2567" actId="14100"/>
          <ac:picMkLst>
            <pc:docMk/>
            <pc:sldMk cId="672273337" sldId="306"/>
            <ac:picMk id="5" creationId="{DB7AF905-6D80-F33F-D973-C4CCC841A8DA}"/>
          </ac:picMkLst>
        </pc:picChg>
      </pc:sldChg>
      <pc:sldChg chg="add del">
        <pc:chgData name="David Holley" userId="45123e1e-ac21-4ee3-b53e-8d97b4b34e1e" providerId="ADAL" clId="{B8471377-6E34-4FB8-A284-AD7B5F90098B}" dt="2025-05-15T07:56:50.064" v="507" actId="47"/>
        <pc:sldMkLst>
          <pc:docMk/>
          <pc:sldMk cId="2592558304" sldId="307"/>
        </pc:sldMkLst>
      </pc:sldChg>
      <pc:sldChg chg="modSp new mod">
        <pc:chgData name="David Holley" userId="45123e1e-ac21-4ee3-b53e-8d97b4b34e1e" providerId="ADAL" clId="{B8471377-6E34-4FB8-A284-AD7B5F90098B}" dt="2025-05-28T09:07:57.818" v="2614" actId="27636"/>
        <pc:sldMkLst>
          <pc:docMk/>
          <pc:sldMk cId="2966344321" sldId="308"/>
        </pc:sldMkLst>
        <pc:spChg chg="mod">
          <ac:chgData name="David Holley" userId="45123e1e-ac21-4ee3-b53e-8d97b4b34e1e" providerId="ADAL" clId="{B8471377-6E34-4FB8-A284-AD7B5F90098B}" dt="2025-05-15T07:45:34.009" v="37" actId="20577"/>
          <ac:spMkLst>
            <pc:docMk/>
            <pc:sldMk cId="2966344321" sldId="308"/>
            <ac:spMk id="2" creationId="{B27A887D-E5A4-B392-8AD8-AAA0A078074A}"/>
          </ac:spMkLst>
        </pc:spChg>
        <pc:spChg chg="mod">
          <ac:chgData name="David Holley" userId="45123e1e-ac21-4ee3-b53e-8d97b4b34e1e" providerId="ADAL" clId="{B8471377-6E34-4FB8-A284-AD7B5F90098B}" dt="2025-05-28T09:07:57.818" v="2614" actId="27636"/>
          <ac:spMkLst>
            <pc:docMk/>
            <pc:sldMk cId="2966344321" sldId="308"/>
            <ac:spMk id="3" creationId="{F1DB7F6E-D3FA-0F6E-413C-13D794A83B48}"/>
          </ac:spMkLst>
        </pc:spChg>
      </pc:sldChg>
      <pc:sldChg chg="addSp modSp new mod">
        <pc:chgData name="David Holley" userId="45123e1e-ac21-4ee3-b53e-8d97b4b34e1e" providerId="ADAL" clId="{B8471377-6E34-4FB8-A284-AD7B5F90098B}" dt="2025-05-16T11:01:42.796" v="2557" actId="1076"/>
        <pc:sldMkLst>
          <pc:docMk/>
          <pc:sldMk cId="573939600" sldId="309"/>
        </pc:sldMkLst>
        <pc:spChg chg="mod">
          <ac:chgData name="David Holley" userId="45123e1e-ac21-4ee3-b53e-8d97b4b34e1e" providerId="ADAL" clId="{B8471377-6E34-4FB8-A284-AD7B5F90098B}" dt="2025-05-16T09:05:24.446" v="937" actId="1076"/>
          <ac:spMkLst>
            <pc:docMk/>
            <pc:sldMk cId="573939600" sldId="309"/>
            <ac:spMk id="2" creationId="{ECC59D74-5CE6-A756-5F6B-3F091F1C090F}"/>
          </ac:spMkLst>
        </pc:spChg>
        <pc:spChg chg="mod">
          <ac:chgData name="David Holley" userId="45123e1e-ac21-4ee3-b53e-8d97b4b34e1e" providerId="ADAL" clId="{B8471377-6E34-4FB8-A284-AD7B5F90098B}" dt="2025-05-16T09:18:41.757" v="963" actId="5793"/>
          <ac:spMkLst>
            <pc:docMk/>
            <pc:sldMk cId="573939600" sldId="309"/>
            <ac:spMk id="3" creationId="{E31BEF46-9388-7BD6-CB81-AF8BF9B3E1A9}"/>
          </ac:spMkLst>
        </pc:spChg>
        <pc:spChg chg="add mod">
          <ac:chgData name="David Holley" userId="45123e1e-ac21-4ee3-b53e-8d97b4b34e1e" providerId="ADAL" clId="{B8471377-6E34-4FB8-A284-AD7B5F90098B}" dt="2025-05-16T11:01:42.796" v="2557" actId="1076"/>
          <ac:spMkLst>
            <pc:docMk/>
            <pc:sldMk cId="573939600" sldId="309"/>
            <ac:spMk id="4" creationId="{D617B4A8-16E4-CF52-7E53-C4E2CA3EBBB3}"/>
          </ac:spMkLst>
        </pc:spChg>
      </pc:sldChg>
      <pc:sldChg chg="modSp new mod">
        <pc:chgData name="David Holley" userId="45123e1e-ac21-4ee3-b53e-8d97b4b34e1e" providerId="ADAL" clId="{B8471377-6E34-4FB8-A284-AD7B5F90098B}" dt="2025-05-16T09:33:03.786" v="1923" actId="20577"/>
        <pc:sldMkLst>
          <pc:docMk/>
          <pc:sldMk cId="1272030654" sldId="310"/>
        </pc:sldMkLst>
        <pc:spChg chg="mod">
          <ac:chgData name="David Holley" userId="45123e1e-ac21-4ee3-b53e-8d97b4b34e1e" providerId="ADAL" clId="{B8471377-6E34-4FB8-A284-AD7B5F90098B}" dt="2025-05-16T09:24:20.728" v="1135" actId="20577"/>
          <ac:spMkLst>
            <pc:docMk/>
            <pc:sldMk cId="1272030654" sldId="310"/>
            <ac:spMk id="2" creationId="{EA54613D-ABAB-69BF-341D-250105DCBE3D}"/>
          </ac:spMkLst>
        </pc:spChg>
        <pc:spChg chg="mod">
          <ac:chgData name="David Holley" userId="45123e1e-ac21-4ee3-b53e-8d97b4b34e1e" providerId="ADAL" clId="{B8471377-6E34-4FB8-A284-AD7B5F90098B}" dt="2025-05-16T09:33:03.786" v="1923" actId="20577"/>
          <ac:spMkLst>
            <pc:docMk/>
            <pc:sldMk cId="1272030654" sldId="310"/>
            <ac:spMk id="3" creationId="{E0FE1EAB-04D4-ACDD-1934-5EE1E14F85D3}"/>
          </ac:spMkLst>
        </pc:spChg>
      </pc:sldChg>
      <pc:sldChg chg="addSp delSp modSp new mod">
        <pc:chgData name="David Holley" userId="45123e1e-ac21-4ee3-b53e-8d97b4b34e1e" providerId="ADAL" clId="{B8471377-6E34-4FB8-A284-AD7B5F90098B}" dt="2025-05-16T11:09:11.727" v="2595" actId="20577"/>
        <pc:sldMkLst>
          <pc:docMk/>
          <pc:sldMk cId="714689306" sldId="311"/>
        </pc:sldMkLst>
        <pc:spChg chg="mod">
          <ac:chgData name="David Holley" userId="45123e1e-ac21-4ee3-b53e-8d97b4b34e1e" providerId="ADAL" clId="{B8471377-6E34-4FB8-A284-AD7B5F90098B}" dt="2025-05-16T10:23:04.325" v="1983" actId="1076"/>
          <ac:spMkLst>
            <pc:docMk/>
            <pc:sldMk cId="714689306" sldId="311"/>
            <ac:spMk id="2" creationId="{F2A507D5-1D38-C9C4-3047-0FD5F2398A22}"/>
          </ac:spMkLst>
        </pc:spChg>
        <pc:spChg chg="add mod">
          <ac:chgData name="David Holley" userId="45123e1e-ac21-4ee3-b53e-8d97b4b34e1e" providerId="ADAL" clId="{B8471377-6E34-4FB8-A284-AD7B5F90098B}" dt="2025-05-16T11:08:36.314" v="2568" actId="20577"/>
          <ac:spMkLst>
            <pc:docMk/>
            <pc:sldMk cId="714689306" sldId="311"/>
            <ac:spMk id="5" creationId="{4D6EBB33-952B-6659-9E1C-D584764F681C}"/>
          </ac:spMkLst>
        </pc:spChg>
        <pc:spChg chg="add mod">
          <ac:chgData name="David Holley" userId="45123e1e-ac21-4ee3-b53e-8d97b4b34e1e" providerId="ADAL" clId="{B8471377-6E34-4FB8-A284-AD7B5F90098B}" dt="2025-05-16T11:09:11.727" v="2595" actId="20577"/>
          <ac:spMkLst>
            <pc:docMk/>
            <pc:sldMk cId="714689306" sldId="311"/>
            <ac:spMk id="6" creationId="{9EF64631-05F5-0BB7-E517-0D74E75632F0}"/>
          </ac:spMkLst>
        </pc:spChg>
        <pc:spChg chg="add mod">
          <ac:chgData name="David Holley" userId="45123e1e-ac21-4ee3-b53e-8d97b4b34e1e" providerId="ADAL" clId="{B8471377-6E34-4FB8-A284-AD7B5F90098B}" dt="2025-05-16T10:30:25.472" v="2403" actId="20577"/>
          <ac:spMkLst>
            <pc:docMk/>
            <pc:sldMk cId="714689306" sldId="311"/>
            <ac:spMk id="7" creationId="{9CF0C238-609E-867F-CB15-7A367C0FB536}"/>
          </ac:spMkLst>
        </pc:spChg>
        <pc:picChg chg="add mod">
          <ac:chgData name="David Holley" userId="45123e1e-ac21-4ee3-b53e-8d97b4b34e1e" providerId="ADAL" clId="{B8471377-6E34-4FB8-A284-AD7B5F90098B}" dt="2025-05-16T10:23:26.804" v="1990" actId="14100"/>
          <ac:picMkLst>
            <pc:docMk/>
            <pc:sldMk cId="714689306" sldId="311"/>
            <ac:picMk id="1028" creationId="{44129964-7AA1-F047-9470-49073B9B85B6}"/>
          </ac:picMkLst>
        </pc:picChg>
        <pc:picChg chg="add mod">
          <ac:chgData name="David Holley" userId="45123e1e-ac21-4ee3-b53e-8d97b4b34e1e" providerId="ADAL" clId="{B8471377-6E34-4FB8-A284-AD7B5F90098B}" dt="2025-05-16T10:23:32.321" v="1991" actId="14100"/>
          <ac:picMkLst>
            <pc:docMk/>
            <pc:sldMk cId="714689306" sldId="311"/>
            <ac:picMk id="1030" creationId="{131B7C3F-AC92-2A60-75F4-3D46187F0C09}"/>
          </ac:picMkLst>
        </pc:picChg>
        <pc:picChg chg="add mod">
          <ac:chgData name="David Holley" userId="45123e1e-ac21-4ee3-b53e-8d97b4b34e1e" providerId="ADAL" clId="{B8471377-6E34-4FB8-A284-AD7B5F90098B}" dt="2025-05-16T10:23:38.260" v="1992" actId="14100"/>
          <ac:picMkLst>
            <pc:docMk/>
            <pc:sldMk cId="714689306" sldId="311"/>
            <ac:picMk id="1032" creationId="{07DE8DAB-5B96-8192-BAA2-BAE4207B2524}"/>
          </ac:picMkLst>
        </pc:picChg>
      </pc:sldChg>
      <pc:sldChg chg="addSp delSp modSp new mod">
        <pc:chgData name="David Holley" userId="45123e1e-ac21-4ee3-b53e-8d97b4b34e1e" providerId="ADAL" clId="{B8471377-6E34-4FB8-A284-AD7B5F90098B}" dt="2025-05-16T11:14:31.573" v="2596" actId="1076"/>
        <pc:sldMkLst>
          <pc:docMk/>
          <pc:sldMk cId="3611601157" sldId="312"/>
        </pc:sldMkLst>
        <pc:spChg chg="mod">
          <ac:chgData name="David Holley" userId="45123e1e-ac21-4ee3-b53e-8d97b4b34e1e" providerId="ADAL" clId="{B8471377-6E34-4FB8-A284-AD7B5F90098B}" dt="2025-05-16T11:14:31.573" v="2596" actId="1076"/>
          <ac:spMkLst>
            <pc:docMk/>
            <pc:sldMk cId="3611601157" sldId="312"/>
            <ac:spMk id="2" creationId="{CDE2A9BC-70DD-29CF-177E-4F126E26901A}"/>
          </ac:spMkLst>
        </pc:spChg>
        <pc:spChg chg="add mod">
          <ac:chgData name="David Holley" userId="45123e1e-ac21-4ee3-b53e-8d97b4b34e1e" providerId="ADAL" clId="{B8471377-6E34-4FB8-A284-AD7B5F90098B}" dt="2025-05-16T10:47:54.604" v="2499" actId="1076"/>
          <ac:spMkLst>
            <pc:docMk/>
            <pc:sldMk cId="3611601157" sldId="312"/>
            <ac:spMk id="4" creationId="{D3915BF6-FF5B-59AA-6213-934373BD97D1}"/>
          </ac:spMkLst>
        </pc:spChg>
        <pc:spChg chg="add mod">
          <ac:chgData name="David Holley" userId="45123e1e-ac21-4ee3-b53e-8d97b4b34e1e" providerId="ADAL" clId="{B8471377-6E34-4FB8-A284-AD7B5F90098B}" dt="2025-05-16T10:57:51.377" v="2540" actId="1076"/>
          <ac:spMkLst>
            <pc:docMk/>
            <pc:sldMk cId="3611601157" sldId="312"/>
            <ac:spMk id="6" creationId="{711E621D-69B3-202C-0C7F-552EA6E42EAF}"/>
          </ac:spMkLst>
        </pc:spChg>
        <pc:spChg chg="add">
          <ac:chgData name="David Holley" userId="45123e1e-ac21-4ee3-b53e-8d97b4b34e1e" providerId="ADAL" clId="{B8471377-6E34-4FB8-A284-AD7B5F90098B}" dt="2025-05-16T10:56:22.447" v="2522"/>
          <ac:spMkLst>
            <pc:docMk/>
            <pc:sldMk cId="3611601157" sldId="312"/>
            <ac:spMk id="8" creationId="{E0779F01-931C-EA47-376C-0144BEF26E82}"/>
          </ac:spMkLst>
        </pc:spChg>
        <pc:spChg chg="add mod">
          <ac:chgData name="David Holley" userId="45123e1e-ac21-4ee3-b53e-8d97b4b34e1e" providerId="ADAL" clId="{B8471377-6E34-4FB8-A284-AD7B5F90098B}" dt="2025-05-16T10:58:09.947" v="2556" actId="20577"/>
          <ac:spMkLst>
            <pc:docMk/>
            <pc:sldMk cId="3611601157" sldId="312"/>
            <ac:spMk id="9" creationId="{F3D0185B-AA15-7450-C9B8-991EB3A064F9}"/>
          </ac:spMkLst>
        </pc:spChg>
        <pc:grpChg chg="add mod">
          <ac:chgData name="David Holley" userId="45123e1e-ac21-4ee3-b53e-8d97b4b34e1e" providerId="ADAL" clId="{B8471377-6E34-4FB8-A284-AD7B5F90098B}" dt="2025-05-16T10:57:48.198" v="2539" actId="1076"/>
          <ac:grpSpMkLst>
            <pc:docMk/>
            <pc:sldMk cId="3611601157" sldId="312"/>
            <ac:grpSpMk id="5" creationId="{2D581051-7FC2-7D1B-328E-C7FE6DDBCFAE}"/>
          </ac:grpSpMkLst>
        </pc:grpChg>
        <pc:picChg chg="add mod">
          <ac:chgData name="David Holley" userId="45123e1e-ac21-4ee3-b53e-8d97b4b34e1e" providerId="ADAL" clId="{B8471377-6E34-4FB8-A284-AD7B5F90098B}" dt="2025-05-16T10:47:37.451" v="2497" actId="14100"/>
          <ac:picMkLst>
            <pc:docMk/>
            <pc:sldMk cId="3611601157" sldId="312"/>
            <ac:picMk id="2050" creationId="{C8E5B405-28EE-E93F-97AD-3179B103594B}"/>
          </ac:picMkLst>
        </pc:picChg>
        <pc:picChg chg="add mod">
          <ac:chgData name="David Holley" userId="45123e1e-ac21-4ee3-b53e-8d97b4b34e1e" providerId="ADAL" clId="{B8471377-6E34-4FB8-A284-AD7B5F90098B}" dt="2025-05-16T10:57:48.198" v="2539" actId="1076"/>
          <ac:picMkLst>
            <pc:docMk/>
            <pc:sldMk cId="3611601157" sldId="312"/>
            <ac:picMk id="2052" creationId="{0BF0E4A9-9D88-D4E5-DD9F-96309E007ED3}"/>
          </ac:picMkLst>
        </pc:picChg>
        <pc:picChg chg="add mod">
          <ac:chgData name="David Holley" userId="45123e1e-ac21-4ee3-b53e-8d97b4b34e1e" providerId="ADAL" clId="{B8471377-6E34-4FB8-A284-AD7B5F90098B}" dt="2025-05-16T10:57:48.198" v="2539" actId="1076"/>
          <ac:picMkLst>
            <pc:docMk/>
            <pc:sldMk cId="3611601157" sldId="312"/>
            <ac:picMk id="2054" creationId="{031B8954-CBAB-02A5-C4DA-86A52D148E97}"/>
          </ac:picMkLst>
        </pc:picChg>
        <pc:picChg chg="add mod">
          <ac:chgData name="David Holley" userId="45123e1e-ac21-4ee3-b53e-8d97b4b34e1e" providerId="ADAL" clId="{B8471377-6E34-4FB8-A284-AD7B5F90098B}" dt="2025-05-16T10:57:15.562" v="2529" actId="1076"/>
          <ac:picMkLst>
            <pc:docMk/>
            <pc:sldMk cId="3611601157" sldId="312"/>
            <ac:picMk id="2060" creationId="{35C92EF7-6047-6A8F-CC49-FE813D2B1538}"/>
          </ac:picMkLst>
        </pc:picChg>
      </pc:sldChg>
      <pc:sldChg chg="addSp delSp modSp new mod">
        <pc:chgData name="David Holley" userId="45123e1e-ac21-4ee3-b53e-8d97b4b34e1e" providerId="ADAL" clId="{B8471377-6E34-4FB8-A284-AD7B5F90098B}" dt="2025-06-02T08:17:07.704" v="2809" actId="1076"/>
        <pc:sldMkLst>
          <pc:docMk/>
          <pc:sldMk cId="774817493" sldId="313"/>
        </pc:sldMkLst>
        <pc:spChg chg="mod">
          <ac:chgData name="David Holley" userId="45123e1e-ac21-4ee3-b53e-8d97b4b34e1e" providerId="ADAL" clId="{B8471377-6E34-4FB8-A284-AD7B5F90098B}" dt="2025-06-02T08:05:40.547" v="2626" actId="14100"/>
          <ac:spMkLst>
            <pc:docMk/>
            <pc:sldMk cId="774817493" sldId="313"/>
            <ac:spMk id="2" creationId="{67FD359B-0C6B-F0F7-B0BD-FA155B5D18E2}"/>
          </ac:spMkLst>
        </pc:spChg>
        <pc:spChg chg="del">
          <ac:chgData name="David Holley" userId="45123e1e-ac21-4ee3-b53e-8d97b4b34e1e" providerId="ADAL" clId="{B8471377-6E34-4FB8-A284-AD7B5F90098B}" dt="2025-06-02T08:05:47.703" v="2627" actId="478"/>
          <ac:spMkLst>
            <pc:docMk/>
            <pc:sldMk cId="774817493" sldId="313"/>
            <ac:spMk id="3" creationId="{1AAC1CAC-85BA-EC9C-B969-C3107FDCA4F3}"/>
          </ac:spMkLst>
        </pc:spChg>
        <pc:spChg chg="add mod">
          <ac:chgData name="David Holley" userId="45123e1e-ac21-4ee3-b53e-8d97b4b34e1e" providerId="ADAL" clId="{B8471377-6E34-4FB8-A284-AD7B5F90098B}" dt="2025-06-02T08:08:21.125" v="2670" actId="1076"/>
          <ac:spMkLst>
            <pc:docMk/>
            <pc:sldMk cId="774817493" sldId="313"/>
            <ac:spMk id="4" creationId="{F7883FEA-E66A-6146-1AC4-7B543D6309FD}"/>
          </ac:spMkLst>
        </pc:spChg>
        <pc:spChg chg="add mod">
          <ac:chgData name="David Holley" userId="45123e1e-ac21-4ee3-b53e-8d97b4b34e1e" providerId="ADAL" clId="{B8471377-6E34-4FB8-A284-AD7B5F90098B}" dt="2025-06-02T08:10:04.987" v="2714" actId="1076"/>
          <ac:spMkLst>
            <pc:docMk/>
            <pc:sldMk cId="774817493" sldId="313"/>
            <ac:spMk id="5" creationId="{78C52E8A-54F9-04C6-32F1-03506BB58E2D}"/>
          </ac:spMkLst>
        </pc:spChg>
        <pc:spChg chg="add mod">
          <ac:chgData name="David Holley" userId="45123e1e-ac21-4ee3-b53e-8d97b4b34e1e" providerId="ADAL" clId="{B8471377-6E34-4FB8-A284-AD7B5F90098B}" dt="2025-06-02T08:10:10.077" v="2715" actId="1076"/>
          <ac:spMkLst>
            <pc:docMk/>
            <pc:sldMk cId="774817493" sldId="313"/>
            <ac:spMk id="6" creationId="{84C10307-E7BE-FD40-6887-AEEBB08F210D}"/>
          </ac:spMkLst>
        </pc:spChg>
        <pc:spChg chg="add mod">
          <ac:chgData name="David Holley" userId="45123e1e-ac21-4ee3-b53e-8d97b4b34e1e" providerId="ADAL" clId="{B8471377-6E34-4FB8-A284-AD7B5F90098B}" dt="2025-06-02T08:10:14.078" v="2716" actId="1076"/>
          <ac:spMkLst>
            <pc:docMk/>
            <pc:sldMk cId="774817493" sldId="313"/>
            <ac:spMk id="7" creationId="{E3B6E6E9-6DD4-B603-F9DE-32DFE9BBD28D}"/>
          </ac:spMkLst>
        </pc:spChg>
        <pc:spChg chg="add mod">
          <ac:chgData name="David Holley" userId="45123e1e-ac21-4ee3-b53e-8d97b4b34e1e" providerId="ADAL" clId="{B8471377-6E34-4FB8-A284-AD7B5F90098B}" dt="2025-06-02T08:10:16.629" v="2717" actId="1076"/>
          <ac:spMkLst>
            <pc:docMk/>
            <pc:sldMk cId="774817493" sldId="313"/>
            <ac:spMk id="8" creationId="{0620CA0C-45C5-D285-9607-6FAF7424635C}"/>
          </ac:spMkLst>
        </pc:spChg>
        <pc:spChg chg="add mod">
          <ac:chgData name="David Holley" userId="45123e1e-ac21-4ee3-b53e-8d97b4b34e1e" providerId="ADAL" clId="{B8471377-6E34-4FB8-A284-AD7B5F90098B}" dt="2025-06-02T08:09:35.672" v="2711" actId="20577"/>
          <ac:spMkLst>
            <pc:docMk/>
            <pc:sldMk cId="774817493" sldId="313"/>
            <ac:spMk id="9" creationId="{7D8BB8A5-C3A7-C842-057B-FDB352D83ABA}"/>
          </ac:spMkLst>
        </pc:spChg>
        <pc:spChg chg="add mod">
          <ac:chgData name="David Holley" userId="45123e1e-ac21-4ee3-b53e-8d97b4b34e1e" providerId="ADAL" clId="{B8471377-6E34-4FB8-A284-AD7B5F90098B}" dt="2025-06-02T08:12:39.867" v="2724" actId="1076"/>
          <ac:spMkLst>
            <pc:docMk/>
            <pc:sldMk cId="774817493" sldId="313"/>
            <ac:spMk id="10" creationId="{A38B925D-4556-332A-D0D1-BBA07777614F}"/>
          </ac:spMkLst>
        </pc:spChg>
        <pc:spChg chg="add mod">
          <ac:chgData name="David Holley" userId="45123e1e-ac21-4ee3-b53e-8d97b4b34e1e" providerId="ADAL" clId="{B8471377-6E34-4FB8-A284-AD7B5F90098B}" dt="2025-06-02T08:12:58.583" v="2729" actId="1076"/>
          <ac:spMkLst>
            <pc:docMk/>
            <pc:sldMk cId="774817493" sldId="313"/>
            <ac:spMk id="11" creationId="{60867C5A-5523-D19F-1D14-C0987490AF30}"/>
          </ac:spMkLst>
        </pc:spChg>
        <pc:spChg chg="add mod">
          <ac:chgData name="David Holley" userId="45123e1e-ac21-4ee3-b53e-8d97b4b34e1e" providerId="ADAL" clId="{B8471377-6E34-4FB8-A284-AD7B5F90098B}" dt="2025-06-02T08:12:46.108" v="2727" actId="1076"/>
          <ac:spMkLst>
            <pc:docMk/>
            <pc:sldMk cId="774817493" sldId="313"/>
            <ac:spMk id="12" creationId="{8EAEA1CD-D030-11B8-5E2A-38F44147CA5C}"/>
          </ac:spMkLst>
        </pc:spChg>
        <pc:spChg chg="add mod">
          <ac:chgData name="David Holley" userId="45123e1e-ac21-4ee3-b53e-8d97b4b34e1e" providerId="ADAL" clId="{B8471377-6E34-4FB8-A284-AD7B5F90098B}" dt="2025-06-02T08:13:06.341" v="2731" actId="1076"/>
          <ac:spMkLst>
            <pc:docMk/>
            <pc:sldMk cId="774817493" sldId="313"/>
            <ac:spMk id="13" creationId="{FA84BB48-097A-AE86-58FC-D7D9E5830121}"/>
          </ac:spMkLst>
        </pc:spChg>
        <pc:spChg chg="add mod">
          <ac:chgData name="David Holley" userId="45123e1e-ac21-4ee3-b53e-8d97b4b34e1e" providerId="ADAL" clId="{B8471377-6E34-4FB8-A284-AD7B5F90098B}" dt="2025-06-02T08:13:11.960" v="2733" actId="1076"/>
          <ac:spMkLst>
            <pc:docMk/>
            <pc:sldMk cId="774817493" sldId="313"/>
            <ac:spMk id="14" creationId="{0FC94C7D-7310-7963-D386-415D505D9168}"/>
          </ac:spMkLst>
        </pc:spChg>
        <pc:spChg chg="add mod">
          <ac:chgData name="David Holley" userId="45123e1e-ac21-4ee3-b53e-8d97b4b34e1e" providerId="ADAL" clId="{B8471377-6E34-4FB8-A284-AD7B5F90098B}" dt="2025-06-02T08:14:23.761" v="2760" actId="1076"/>
          <ac:spMkLst>
            <pc:docMk/>
            <pc:sldMk cId="774817493" sldId="313"/>
            <ac:spMk id="15" creationId="{FD92FDC3-AEDF-16A8-AF96-62C5B75318A4}"/>
          </ac:spMkLst>
        </pc:spChg>
        <pc:spChg chg="add mod">
          <ac:chgData name="David Holley" userId="45123e1e-ac21-4ee3-b53e-8d97b4b34e1e" providerId="ADAL" clId="{B8471377-6E34-4FB8-A284-AD7B5F90098B}" dt="2025-06-02T08:14:32.402" v="2762" actId="1076"/>
          <ac:spMkLst>
            <pc:docMk/>
            <pc:sldMk cId="774817493" sldId="313"/>
            <ac:spMk id="16" creationId="{4482132C-AD48-B1D6-E63E-2CF4E13B44FE}"/>
          </ac:spMkLst>
        </pc:spChg>
        <pc:spChg chg="add mod">
          <ac:chgData name="David Holley" userId="45123e1e-ac21-4ee3-b53e-8d97b4b34e1e" providerId="ADAL" clId="{B8471377-6E34-4FB8-A284-AD7B5F90098B}" dt="2025-06-02T08:14:57.567" v="2786" actId="20577"/>
          <ac:spMkLst>
            <pc:docMk/>
            <pc:sldMk cId="774817493" sldId="313"/>
            <ac:spMk id="17" creationId="{406F02BA-D0CD-B406-A930-E5056A95625E}"/>
          </ac:spMkLst>
        </pc:spChg>
        <pc:spChg chg="add mod">
          <ac:chgData name="David Holley" userId="45123e1e-ac21-4ee3-b53e-8d97b4b34e1e" providerId="ADAL" clId="{B8471377-6E34-4FB8-A284-AD7B5F90098B}" dt="2025-06-02T08:14:42.535" v="2765"/>
          <ac:spMkLst>
            <pc:docMk/>
            <pc:sldMk cId="774817493" sldId="313"/>
            <ac:spMk id="18" creationId="{FA79AC7C-7D27-48C0-2F1E-B83910526C2E}"/>
          </ac:spMkLst>
        </pc:spChg>
        <pc:spChg chg="add mod">
          <ac:chgData name="David Holley" userId="45123e1e-ac21-4ee3-b53e-8d97b4b34e1e" providerId="ADAL" clId="{B8471377-6E34-4FB8-A284-AD7B5F90098B}" dt="2025-06-02T08:17:07.704" v="2809" actId="1076"/>
          <ac:spMkLst>
            <pc:docMk/>
            <pc:sldMk cId="774817493" sldId="313"/>
            <ac:spMk id="19" creationId="{C32182B0-9374-5C98-ED74-7E7FE1EAB4FC}"/>
          </ac:spMkLst>
        </pc:spChg>
        <pc:spChg chg="add mod">
          <ac:chgData name="David Holley" userId="45123e1e-ac21-4ee3-b53e-8d97b4b34e1e" providerId="ADAL" clId="{B8471377-6E34-4FB8-A284-AD7B5F90098B}" dt="2025-06-02T08:16:39.556" v="2806" actId="1076"/>
          <ac:spMkLst>
            <pc:docMk/>
            <pc:sldMk cId="774817493" sldId="313"/>
            <ac:spMk id="20" creationId="{EC7AC3B0-E002-DB3A-9DAF-26273321A2DE}"/>
          </ac:spMkLst>
        </pc:spChg>
        <pc:spChg chg="add mod">
          <ac:chgData name="David Holley" userId="45123e1e-ac21-4ee3-b53e-8d97b4b34e1e" providerId="ADAL" clId="{B8471377-6E34-4FB8-A284-AD7B5F90098B}" dt="2025-06-02T08:16:43.645" v="2807" actId="1076"/>
          <ac:spMkLst>
            <pc:docMk/>
            <pc:sldMk cId="774817493" sldId="313"/>
            <ac:spMk id="21" creationId="{D1DD64F8-3177-8FD0-73B4-EB62BB1B5896}"/>
          </ac:spMkLst>
        </pc:spChg>
        <pc:spChg chg="add mod">
          <ac:chgData name="David Holley" userId="45123e1e-ac21-4ee3-b53e-8d97b4b34e1e" providerId="ADAL" clId="{B8471377-6E34-4FB8-A284-AD7B5F90098B}" dt="2025-06-02T08:16:04.965" v="2803" actId="20577"/>
          <ac:spMkLst>
            <pc:docMk/>
            <pc:sldMk cId="774817493" sldId="313"/>
            <ac:spMk id="22" creationId="{C93A2E92-5E52-E578-848A-428B30EBC60D}"/>
          </ac:spMkLst>
        </pc:spChg>
      </pc:sldChg>
      <pc:sldMasterChg chg="del delSldLayout">
        <pc:chgData name="David Holley" userId="45123e1e-ac21-4ee3-b53e-8d97b4b34e1e" providerId="ADAL" clId="{B8471377-6E34-4FB8-A284-AD7B5F90098B}" dt="2025-05-15T07:57:02.653" v="514" actId="47"/>
        <pc:sldMasterMkLst>
          <pc:docMk/>
          <pc:sldMasterMk cId="541895477" sldId="2147483930"/>
        </pc:sldMasterMkLst>
        <pc:sldLayoutChg chg="del">
          <pc:chgData name="David Holley" userId="45123e1e-ac21-4ee3-b53e-8d97b4b34e1e" providerId="ADAL" clId="{B8471377-6E34-4FB8-A284-AD7B5F90098B}" dt="2025-05-15T07:57:02.653" v="514" actId="47"/>
          <pc:sldLayoutMkLst>
            <pc:docMk/>
            <pc:sldMasterMk cId="541895477" sldId="2147483930"/>
            <pc:sldLayoutMk cId="500918905" sldId="2147483948"/>
          </pc:sldLayoutMkLst>
        </pc:sldLayoutChg>
      </pc:sldMasterChg>
      <pc:sldMasterChg chg="delSldLayout">
        <pc:chgData name="David Holley" userId="45123e1e-ac21-4ee3-b53e-8d97b4b34e1e" providerId="ADAL" clId="{B8471377-6E34-4FB8-A284-AD7B5F90098B}" dt="2025-05-15T08:06:37.640" v="567" actId="47"/>
        <pc:sldMasterMkLst>
          <pc:docMk/>
          <pc:sldMasterMk cId="3385461734" sldId="2147484063"/>
        </pc:sldMasterMkLst>
        <pc:sldLayoutChg chg="del">
          <pc:chgData name="David Holley" userId="45123e1e-ac21-4ee3-b53e-8d97b4b34e1e" providerId="ADAL" clId="{B8471377-6E34-4FB8-A284-AD7B5F90098B}" dt="2025-05-15T08:06:26.602" v="533" actId="47"/>
          <pc:sldLayoutMkLst>
            <pc:docMk/>
            <pc:sldMasterMk cId="3385461734" sldId="2147484063"/>
            <pc:sldLayoutMk cId="1620770756" sldId="2147484080"/>
          </pc:sldLayoutMkLst>
        </pc:sldLayoutChg>
        <pc:sldLayoutChg chg="del">
          <pc:chgData name="David Holley" userId="45123e1e-ac21-4ee3-b53e-8d97b4b34e1e" providerId="ADAL" clId="{B8471377-6E34-4FB8-A284-AD7B5F90098B}" dt="2025-05-15T08:06:26.883" v="534" actId="47"/>
          <pc:sldLayoutMkLst>
            <pc:docMk/>
            <pc:sldMasterMk cId="3385461734" sldId="2147484063"/>
            <pc:sldLayoutMk cId="3272325649" sldId="2147484081"/>
          </pc:sldLayoutMkLst>
        </pc:sldLayoutChg>
        <pc:sldLayoutChg chg="del">
          <pc:chgData name="David Holley" userId="45123e1e-ac21-4ee3-b53e-8d97b4b34e1e" providerId="ADAL" clId="{B8471377-6E34-4FB8-A284-AD7B5F90098B}" dt="2025-05-15T08:06:30.254" v="548" actId="47"/>
          <pc:sldLayoutMkLst>
            <pc:docMk/>
            <pc:sldMasterMk cId="3385461734" sldId="2147484063"/>
            <pc:sldLayoutMk cId="1820395301" sldId="2147484082"/>
          </pc:sldLayoutMkLst>
        </pc:sldLayoutChg>
        <pc:sldLayoutChg chg="del">
          <pc:chgData name="David Holley" userId="45123e1e-ac21-4ee3-b53e-8d97b4b34e1e" providerId="ADAL" clId="{B8471377-6E34-4FB8-A284-AD7B5F90098B}" dt="2025-05-15T08:06:27.859" v="539" actId="47"/>
          <pc:sldLayoutMkLst>
            <pc:docMk/>
            <pc:sldMasterMk cId="3385461734" sldId="2147484063"/>
            <pc:sldLayoutMk cId="53901669" sldId="2147484083"/>
          </pc:sldLayoutMkLst>
        </pc:sldLayoutChg>
        <pc:sldLayoutChg chg="del">
          <pc:chgData name="David Holley" userId="45123e1e-ac21-4ee3-b53e-8d97b4b34e1e" providerId="ADAL" clId="{B8471377-6E34-4FB8-A284-AD7B5F90098B}" dt="2025-05-15T08:06:31.752" v="553" actId="47"/>
          <pc:sldLayoutMkLst>
            <pc:docMk/>
            <pc:sldMasterMk cId="3385461734" sldId="2147484063"/>
            <pc:sldLayoutMk cId="2818267401" sldId="2147484084"/>
          </pc:sldLayoutMkLst>
        </pc:sldLayoutChg>
        <pc:sldLayoutChg chg="del">
          <pc:chgData name="David Holley" userId="45123e1e-ac21-4ee3-b53e-8d97b4b34e1e" providerId="ADAL" clId="{B8471377-6E34-4FB8-A284-AD7B5F90098B}" dt="2025-05-15T08:06:37.640" v="567" actId="47"/>
          <pc:sldLayoutMkLst>
            <pc:docMk/>
            <pc:sldMasterMk cId="3385461734" sldId="2147484063"/>
            <pc:sldLayoutMk cId="3098331821" sldId="21474840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3C723-3A62-46CA-BB46-72658AEA753E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B4DC3F-F986-4D92-8CEF-3A76CA2CE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59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610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705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03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58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840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859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776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1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18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475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06922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727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13884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779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459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C24EB-288E-44A3-BB15-A1FF5E0453EB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149F3-BE3C-4330-93F3-25EE0852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73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2F2CC-001B-4020-AE93-4D9A7F9FA81C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461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4" r:id="rId1"/>
    <p:sldLayoutId id="2147484065" r:id="rId2"/>
    <p:sldLayoutId id="2147484066" r:id="rId3"/>
    <p:sldLayoutId id="2147484067" r:id="rId4"/>
    <p:sldLayoutId id="2147484068" r:id="rId5"/>
    <p:sldLayoutId id="2147484069" r:id="rId6"/>
    <p:sldLayoutId id="2147484070" r:id="rId7"/>
    <p:sldLayoutId id="2147484071" r:id="rId8"/>
    <p:sldLayoutId id="2147484072" r:id="rId9"/>
    <p:sldLayoutId id="2147484073" r:id="rId10"/>
    <p:sldLayoutId id="2147484074" r:id="rId11"/>
    <p:sldLayoutId id="2147484075" r:id="rId12"/>
    <p:sldLayoutId id="2147484076" r:id="rId13"/>
    <p:sldLayoutId id="2147484077" r:id="rId14"/>
    <p:sldLayoutId id="2147484078" r:id="rId15"/>
    <p:sldLayoutId id="214748407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ominglovely.blogspot.com/2013_06_01_archiv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boyforlife.wordpress.com/2015/08/20/travel-is-a-far-fetched-dream/" TargetMode="External"/><Relationship Id="rId5" Type="http://schemas.openxmlformats.org/officeDocument/2006/relationships/image" Target="../media/image4.gif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min.ch/gov/en/start/documentation/media-releases.msg-id-102016.html" TargetMode="External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bbc.co.uk%2Fnews%2Farticles%2Fcdd7y3nm09lo&amp;data=05%7C02%7Cd.holley%40uwtsd.ac.uk%7C02cb423d28174b8d62b408dcc04f4ccc%7C4e0f11f9046e45059cb8db2152311e21%7C0%7C0%7C638596694043485096%7CUnknown%7CTWFpbGZsb3d8eyJWIjoiMC4wLjAwMDAiLCJQIjoiV2luMzIiLCJBTiI6Ik1haWwiLCJXVCI6Mn0%3D%7C0%7C%7C%7C&amp;sdata=2Oj%2Be6lMctYerfBWXqDD3CpoyVim8inAqP%2FAWX%2BT%2Buc%3D&amp;reserved=0" TargetMode="External"/><Relationship Id="rId2" Type="http://schemas.openxmlformats.org/officeDocument/2006/relationships/hyperlink" Target="https://eur01.safelinks.protection.outlook.com/?url=https%3A%2F%2Fwww.admin.ch%2Fgov%2Fen%2Fstart%2Fdocumentation%2Fmedia-releases.msg-id-102016.html&amp;data=05%7C02%7Cd.holley%40uwtsd.ac.uk%7C02cb423d28174b8d62b408dcc04f4ccc%7C4e0f11f9046e45059cb8db2152311e21%7C0%7C0%7C638596694043467299%7CUnknown%7CTWFpbGZsb3d8eyJWIjoiMC4wLjAwMDAiLCJQIjoiV2luMzIiLCJBTiI6Ik1haWwiLCJXVCI6Mn0%3D%7C0%7C%7C%7C&amp;sdata=kc%2BIVWnIQkop83tDtZLWV6i1i5B%2B1mYihqsJ7WQA9ks%3D&amp;reserved=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>
          <a:xfrm>
            <a:off x="1514476" y="670413"/>
            <a:ext cx="9144000" cy="8382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3692" dirty="0">
                <a:latin typeface="Arial Black" charset="0"/>
              </a:rPr>
              <a:t>Welcome to the Module.</a:t>
            </a:r>
            <a:br>
              <a:rPr lang="en-GB" sz="3692" dirty="0">
                <a:latin typeface="Arial Black" charset="0"/>
              </a:rPr>
            </a:br>
            <a:r>
              <a:rPr lang="en-GB" sz="3692">
                <a:latin typeface="Arial Black" charset="0"/>
              </a:rPr>
              <a:t>ACDB 5021/22</a:t>
            </a:r>
            <a:r>
              <a:rPr lang="en-GB" sz="3692" dirty="0">
                <a:latin typeface="Arial Black" charset="0"/>
              </a:rPr>
              <a:t>.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2574682" y="2176830"/>
            <a:ext cx="7023588" cy="2878747"/>
          </a:xfrm>
        </p:spPr>
        <p:txBody>
          <a:bodyPr>
            <a:normAutofit/>
          </a:bodyPr>
          <a:lstStyle/>
          <a:p>
            <a:pPr algn="ctr" eaLnBrk="1" hangingPunct="1">
              <a:buFont typeface="Symbol" charset="0"/>
              <a:buNone/>
            </a:pP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Delivered By</a:t>
            </a:r>
          </a:p>
          <a:p>
            <a:pPr algn="ctr" eaLnBrk="1" hangingPunct="1">
              <a:buFont typeface="Symbol" charset="0"/>
              <a:buNone/>
            </a:pPr>
            <a:endParaRPr lang="en-GB" sz="2000" b="1" dirty="0">
              <a:solidFill>
                <a:schemeClr val="tx1"/>
              </a:solidFill>
              <a:latin typeface="Arial" charset="0"/>
            </a:endParaRPr>
          </a:p>
          <a:p>
            <a:pPr algn="ctr" eaLnBrk="1" hangingPunct="1">
              <a:buFont typeface="Symbol" charset="0"/>
              <a:buNone/>
            </a:pP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Dave Holley, BSc, MSc, </a:t>
            </a:r>
            <a:r>
              <a:rPr lang="en-GB" sz="2000" b="1" dirty="0" err="1">
                <a:solidFill>
                  <a:schemeClr val="tx1"/>
                </a:solidFill>
                <a:latin typeface="Arial" charset="0"/>
              </a:rPr>
              <a:t>FIExpE</a:t>
            </a: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, FRSC, C</a:t>
            </a:r>
            <a:r>
              <a:rPr lang="en-GB" b="1" dirty="0">
                <a:latin typeface="Arial" charset="0"/>
              </a:rPr>
              <a:t>C</a:t>
            </a: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hem.</a:t>
            </a:r>
          </a:p>
          <a:p>
            <a:pPr algn="ctr" eaLnBrk="1" hangingPunct="1">
              <a:buFont typeface="Symbol" charset="0"/>
              <a:buNone/>
            </a:pPr>
            <a:r>
              <a:rPr lang="en-GB" b="1" dirty="0">
                <a:latin typeface="Arial" charset="0"/>
              </a:rPr>
              <a:t>And</a:t>
            </a:r>
          </a:p>
          <a:p>
            <a:pPr algn="ctr" eaLnBrk="1" hangingPunct="1">
              <a:buFont typeface="Symbol" charset="0"/>
              <a:buNone/>
            </a:pP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Jenni </a:t>
            </a:r>
            <a:r>
              <a:rPr lang="en-GB" sz="2000" b="1">
                <a:solidFill>
                  <a:schemeClr val="tx1"/>
                </a:solidFill>
                <a:latin typeface="Arial" charset="0"/>
              </a:rPr>
              <a:t>Steen BSc</a:t>
            </a:r>
            <a:r>
              <a:rPr lang="en-GB" sz="2000" b="1" dirty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en-GB" sz="1800" b="1" dirty="0">
                <a:solidFill>
                  <a:srgbClr val="15364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MSc, </a:t>
            </a:r>
            <a:r>
              <a:rPr lang="en-GB" sz="1800" b="1" dirty="0" err="1">
                <a:solidFill>
                  <a:srgbClr val="15364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PgCHPE</a:t>
            </a:r>
            <a:r>
              <a:rPr lang="en-GB" sz="1800" b="1" dirty="0">
                <a:solidFill>
                  <a:srgbClr val="15364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, FHEA.</a:t>
            </a:r>
            <a:endParaRPr lang="en-GB" sz="2000" b="1" dirty="0">
              <a:solidFill>
                <a:schemeClr val="tx1"/>
              </a:solidFill>
              <a:latin typeface="Arial" charset="0"/>
            </a:endParaRPr>
          </a:p>
          <a:p>
            <a:pPr algn="ctr" eaLnBrk="1" hangingPunct="1">
              <a:buFont typeface="Symbol" charset="0"/>
              <a:buNone/>
            </a:pPr>
            <a:r>
              <a:rPr lang="en-GB" sz="2000" b="1" dirty="0">
                <a:solidFill>
                  <a:schemeClr val="bg1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0638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E8AA1-D7A3-87EF-B6D1-82C80992C4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2025 </a:t>
            </a:r>
            <a:br>
              <a:rPr lang="en-GB" dirty="0"/>
            </a:br>
            <a:r>
              <a:rPr lang="en-GB" dirty="0"/>
              <a:t>Work Based Group Project.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C239C5-234A-17E4-F311-E616231FB3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95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887D-E5A4-B392-8AD8-AAA0A0780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B7F6E-D3FA-0F6E-413C-13D794A83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312753"/>
            <a:ext cx="8911687" cy="5441132"/>
          </a:xfrm>
        </p:spPr>
        <p:txBody>
          <a:bodyPr>
            <a:normAutofit/>
          </a:bodyPr>
          <a:lstStyle/>
          <a:p>
            <a:r>
              <a:rPr lang="en-GB" sz="2000" dirty="0"/>
              <a:t>Block one</a:t>
            </a:r>
          </a:p>
          <a:p>
            <a:pPr lvl="1"/>
            <a:r>
              <a:rPr lang="en-GB" sz="1800" dirty="0"/>
              <a:t>02/06/25 (Today)</a:t>
            </a:r>
          </a:p>
          <a:p>
            <a:pPr lvl="2"/>
            <a:r>
              <a:rPr lang="en-GB" sz="1600" dirty="0"/>
              <a:t>Design brief and </a:t>
            </a:r>
            <a:r>
              <a:rPr lang="en-GB" sz="1600"/>
              <a:t>team announcement.</a:t>
            </a:r>
            <a:endParaRPr lang="en-GB" sz="1600" dirty="0"/>
          </a:p>
          <a:p>
            <a:r>
              <a:rPr lang="en-GB" sz="2000" dirty="0"/>
              <a:t>Block two</a:t>
            </a:r>
          </a:p>
          <a:p>
            <a:pPr lvl="1"/>
            <a:r>
              <a:rPr lang="en-GB" sz="1800" dirty="0"/>
              <a:t>01/07/25</a:t>
            </a:r>
          </a:p>
          <a:p>
            <a:pPr lvl="2"/>
            <a:r>
              <a:rPr lang="en-GB" sz="1600" dirty="0"/>
              <a:t>First design review / progress meetings (Dates TBD)</a:t>
            </a:r>
          </a:p>
          <a:p>
            <a:r>
              <a:rPr lang="en-GB" sz="2000" dirty="0"/>
              <a:t>Block three</a:t>
            </a:r>
          </a:p>
          <a:p>
            <a:pPr lvl="1"/>
            <a:r>
              <a:rPr lang="en-GB" sz="1800" dirty="0"/>
              <a:t>W/C 22/09/25</a:t>
            </a:r>
          </a:p>
          <a:p>
            <a:pPr lvl="2"/>
            <a:r>
              <a:rPr lang="en-GB" sz="1600" dirty="0"/>
              <a:t>2nd design review design review / progress meetings (Dates TBD)</a:t>
            </a:r>
          </a:p>
          <a:p>
            <a:r>
              <a:rPr lang="en-GB" sz="2000" dirty="0"/>
              <a:t>Block four</a:t>
            </a:r>
          </a:p>
          <a:p>
            <a:pPr lvl="1"/>
            <a:r>
              <a:rPr lang="en-GB" sz="1800" dirty="0"/>
              <a:t>W/C 27/10/25 </a:t>
            </a:r>
          </a:p>
          <a:p>
            <a:pPr lvl="2"/>
            <a:r>
              <a:rPr lang="en-GB" sz="1600" dirty="0"/>
              <a:t>Presentations</a:t>
            </a:r>
          </a:p>
          <a:p>
            <a:r>
              <a:rPr lang="en-GB" sz="2000" dirty="0"/>
              <a:t>Submission of report 08/12/25</a:t>
            </a:r>
          </a:p>
          <a:p>
            <a:pPr lvl="1"/>
            <a:endParaRPr lang="en-GB" sz="1800" dirty="0"/>
          </a:p>
          <a:p>
            <a:pPr lvl="1"/>
            <a:endParaRPr lang="en-GB" sz="1800" dirty="0"/>
          </a:p>
          <a:p>
            <a:pPr marL="457200" lvl="1" indent="0">
              <a:buNone/>
            </a:pPr>
            <a:endParaRPr lang="en-GB" sz="1800" dirty="0"/>
          </a:p>
          <a:p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344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D359B-0C6B-F0F7-B0BD-FA155B5D1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88642"/>
          </a:xfrm>
        </p:spPr>
        <p:txBody>
          <a:bodyPr/>
          <a:lstStyle/>
          <a:p>
            <a:r>
              <a:rPr lang="en-GB" dirty="0"/>
              <a:t>Timeline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883FEA-E66A-6146-1AC4-7B543D6309FD}"/>
              </a:ext>
            </a:extLst>
          </p:cNvPr>
          <p:cNvSpPr/>
          <p:nvPr/>
        </p:nvSpPr>
        <p:spPr>
          <a:xfrm>
            <a:off x="1760005" y="1520083"/>
            <a:ext cx="1321807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Brief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C52E8A-54F9-04C6-32F1-03506BB58E2D}"/>
              </a:ext>
            </a:extLst>
          </p:cNvPr>
          <p:cNvSpPr/>
          <p:nvPr/>
        </p:nvSpPr>
        <p:spPr>
          <a:xfrm>
            <a:off x="3415282" y="2413126"/>
            <a:ext cx="1321807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Design Review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C10307-E7BE-FD40-6887-AEEBB08F210D}"/>
              </a:ext>
            </a:extLst>
          </p:cNvPr>
          <p:cNvSpPr/>
          <p:nvPr/>
        </p:nvSpPr>
        <p:spPr>
          <a:xfrm>
            <a:off x="5172545" y="3252457"/>
            <a:ext cx="1321807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Design Review 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B6E6E9-6DD4-B603-F9DE-32DFE9BBD28D}"/>
              </a:ext>
            </a:extLst>
          </p:cNvPr>
          <p:cNvSpPr/>
          <p:nvPr/>
        </p:nvSpPr>
        <p:spPr>
          <a:xfrm>
            <a:off x="6936463" y="4129137"/>
            <a:ext cx="1573796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Presentation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20CA0C-45C5-D285-9607-6FAF7424635C}"/>
              </a:ext>
            </a:extLst>
          </p:cNvPr>
          <p:cNvSpPr/>
          <p:nvPr/>
        </p:nvSpPr>
        <p:spPr>
          <a:xfrm>
            <a:off x="8827126" y="5078242"/>
            <a:ext cx="1573796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Report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8BB8A5-C3A7-C842-057B-FDB352D83ABA}"/>
              </a:ext>
            </a:extLst>
          </p:cNvPr>
          <p:cNvSpPr/>
          <p:nvPr/>
        </p:nvSpPr>
        <p:spPr>
          <a:xfrm>
            <a:off x="10509563" y="6027346"/>
            <a:ext cx="1573796" cy="570368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Hand In</a:t>
            </a:r>
          </a:p>
        </p:txBody>
      </p:sp>
      <p:sp>
        <p:nvSpPr>
          <p:cNvPr id="10" name="Arrow: Bent 9">
            <a:extLst>
              <a:ext uri="{FF2B5EF4-FFF2-40B4-BE49-F238E27FC236}">
                <a16:creationId xmlns:a16="http://schemas.microsoft.com/office/drawing/2014/main" id="{A38B925D-4556-332A-D0D1-BBA07777614F}"/>
              </a:ext>
            </a:extLst>
          </p:cNvPr>
          <p:cNvSpPr/>
          <p:nvPr/>
        </p:nvSpPr>
        <p:spPr>
          <a:xfrm rot="5400000">
            <a:off x="3447196" y="1563080"/>
            <a:ext cx="570368" cy="86868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Bent 10">
            <a:extLst>
              <a:ext uri="{FF2B5EF4-FFF2-40B4-BE49-F238E27FC236}">
                <a16:creationId xmlns:a16="http://schemas.microsoft.com/office/drawing/2014/main" id="{60867C5A-5523-D19F-1D14-C0987490AF30}"/>
              </a:ext>
            </a:extLst>
          </p:cNvPr>
          <p:cNvSpPr/>
          <p:nvPr/>
        </p:nvSpPr>
        <p:spPr>
          <a:xfrm rot="5400000">
            <a:off x="6763584" y="3340954"/>
            <a:ext cx="570368" cy="86868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8EAEA1CD-D030-11B8-5E2A-38F44147CA5C}"/>
              </a:ext>
            </a:extLst>
          </p:cNvPr>
          <p:cNvSpPr/>
          <p:nvPr/>
        </p:nvSpPr>
        <p:spPr>
          <a:xfrm rot="5400000">
            <a:off x="5010428" y="2475973"/>
            <a:ext cx="570368" cy="86868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A84BB48-097A-AE86-58FC-D7D9E5830121}"/>
              </a:ext>
            </a:extLst>
          </p:cNvPr>
          <p:cNvSpPr/>
          <p:nvPr/>
        </p:nvSpPr>
        <p:spPr>
          <a:xfrm rot="5400000">
            <a:off x="8817212" y="4181418"/>
            <a:ext cx="570368" cy="86868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Arrow: Bent 13">
            <a:extLst>
              <a:ext uri="{FF2B5EF4-FFF2-40B4-BE49-F238E27FC236}">
                <a16:creationId xmlns:a16="http://schemas.microsoft.com/office/drawing/2014/main" id="{0FC94C7D-7310-7963-D386-415D505D9168}"/>
              </a:ext>
            </a:extLst>
          </p:cNvPr>
          <p:cNvSpPr/>
          <p:nvPr/>
        </p:nvSpPr>
        <p:spPr>
          <a:xfrm rot="5400000">
            <a:off x="10785088" y="5214270"/>
            <a:ext cx="570368" cy="868680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92FDC3-AEDF-16A8-AF96-62C5B75318A4}"/>
              </a:ext>
            </a:extLst>
          </p:cNvPr>
          <p:cNvSpPr txBox="1"/>
          <p:nvPr/>
        </p:nvSpPr>
        <p:spPr>
          <a:xfrm>
            <a:off x="4166720" y="1750047"/>
            <a:ext cx="1258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Group Design Work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82132C-AD48-B1D6-E63E-2CF4E13B44FE}"/>
              </a:ext>
            </a:extLst>
          </p:cNvPr>
          <p:cNvSpPr txBox="1"/>
          <p:nvPr/>
        </p:nvSpPr>
        <p:spPr>
          <a:xfrm>
            <a:off x="5678003" y="2645591"/>
            <a:ext cx="1258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Group Design 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06F02BA-D0CD-B406-A930-E5056A95625E}"/>
              </a:ext>
            </a:extLst>
          </p:cNvPr>
          <p:cNvSpPr txBox="1"/>
          <p:nvPr/>
        </p:nvSpPr>
        <p:spPr>
          <a:xfrm>
            <a:off x="9536736" y="4384925"/>
            <a:ext cx="1258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Incorporate Feedback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79AC7C-7D27-48C0-2F1E-B83910526C2E}"/>
              </a:ext>
            </a:extLst>
          </p:cNvPr>
          <p:cNvSpPr txBox="1"/>
          <p:nvPr/>
        </p:nvSpPr>
        <p:spPr>
          <a:xfrm>
            <a:off x="7561996" y="3696861"/>
            <a:ext cx="1258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Group Design Work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2182B0-9374-5C98-ED74-7E7FE1EAB4FC}"/>
              </a:ext>
            </a:extLst>
          </p:cNvPr>
          <p:cNvSpPr txBox="1"/>
          <p:nvPr/>
        </p:nvSpPr>
        <p:spPr>
          <a:xfrm>
            <a:off x="1760005" y="2089308"/>
            <a:ext cx="12584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Block 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C7AC3B0-E002-DB3A-9DAF-26273321A2DE}"/>
              </a:ext>
            </a:extLst>
          </p:cNvPr>
          <p:cNvSpPr txBox="1"/>
          <p:nvPr/>
        </p:nvSpPr>
        <p:spPr>
          <a:xfrm>
            <a:off x="5172545" y="3822825"/>
            <a:ext cx="12584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Block 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1DD64F8-3177-8FD0-73B4-EB62BB1B5896}"/>
              </a:ext>
            </a:extLst>
          </p:cNvPr>
          <p:cNvSpPr txBox="1"/>
          <p:nvPr/>
        </p:nvSpPr>
        <p:spPr>
          <a:xfrm>
            <a:off x="3415282" y="2983494"/>
            <a:ext cx="12584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Block 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93A2E92-5E52-E578-848A-428B30EBC60D}"/>
              </a:ext>
            </a:extLst>
          </p:cNvPr>
          <p:cNvSpPr txBox="1"/>
          <p:nvPr/>
        </p:nvSpPr>
        <p:spPr>
          <a:xfrm>
            <a:off x="7094131" y="4736476"/>
            <a:ext cx="12584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Block 4</a:t>
            </a:r>
          </a:p>
        </p:txBody>
      </p:sp>
    </p:spTree>
    <p:extLst>
      <p:ext uri="{BB962C8B-B14F-4D97-AF65-F5344CB8AC3E}">
        <p14:creationId xmlns:p14="http://schemas.microsoft.com/office/powerpoint/2010/main" val="774817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AF6A6-55BC-B405-677D-88FC0BD5E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426" y="500593"/>
            <a:ext cx="8911687" cy="761689"/>
          </a:xfrm>
        </p:spPr>
        <p:txBody>
          <a:bodyPr/>
          <a:lstStyle/>
          <a:p>
            <a:r>
              <a:rPr lang="en-GB" dirty="0"/>
              <a:t>You will be working in teams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E6BF84-7FEF-2379-3EEF-43B6B34EA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2890" y="1527583"/>
            <a:ext cx="6084642" cy="21919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7AF905-6D80-F33F-D973-C4CCC841A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889" y="3984867"/>
            <a:ext cx="6057975" cy="182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273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1E4BC-AA8A-49FF-8464-3D4A7F98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119" y="621444"/>
            <a:ext cx="10515600" cy="1325563"/>
          </a:xfrm>
        </p:spPr>
        <p:txBody>
          <a:bodyPr/>
          <a:lstStyle/>
          <a:p>
            <a:r>
              <a:rPr lang="en-GB" dirty="0"/>
              <a:t>Language and Culture.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5B8B77-82CF-4A74-A8E2-6FE180B94444}"/>
              </a:ext>
            </a:extLst>
          </p:cNvPr>
          <p:cNvSpPr txBox="1"/>
          <p:nvPr/>
        </p:nvSpPr>
        <p:spPr>
          <a:xfrm>
            <a:off x="7640320" y="1649256"/>
            <a:ext cx="447039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Different technologies are not the only barrier</a:t>
            </a:r>
          </a:p>
          <a:p>
            <a:endParaRPr lang="en-GB" dirty="0"/>
          </a:p>
          <a:p>
            <a:r>
              <a:rPr lang="en-GB" dirty="0"/>
              <a:t>How the hardware group wanted it,</a:t>
            </a:r>
          </a:p>
          <a:p>
            <a:endParaRPr lang="en-GB" dirty="0"/>
          </a:p>
          <a:p>
            <a:r>
              <a:rPr lang="en-GB" dirty="0"/>
              <a:t>How the aerodynamicist wanted it,</a:t>
            </a:r>
          </a:p>
          <a:p>
            <a:endParaRPr lang="en-GB" dirty="0"/>
          </a:p>
          <a:p>
            <a:r>
              <a:rPr lang="en-GB" dirty="0"/>
              <a:t>How the propulsion specialist wanted it,</a:t>
            </a:r>
          </a:p>
          <a:p>
            <a:endParaRPr lang="en-GB" dirty="0"/>
          </a:p>
          <a:p>
            <a:r>
              <a:rPr lang="en-GB" dirty="0"/>
              <a:t>How the </a:t>
            </a:r>
            <a:r>
              <a:rPr lang="en-GB"/>
              <a:t>pyros engineer (</a:t>
            </a:r>
            <a:r>
              <a:rPr lang="en-GB" dirty="0"/>
              <a:t>me) wanted it.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dirty="0">
                <a:latin typeface="Comic Sans MS" panose="030F0702030302020204" pitchFamily="66" charset="0"/>
              </a:rPr>
              <a:t>They just don’t understand me!</a:t>
            </a:r>
          </a:p>
          <a:p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9CECDA8-D55A-4A76-AEF8-6E6D33C48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40545" y="5114774"/>
            <a:ext cx="2530475" cy="1438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EF763D-48BF-41C1-838C-A76A4A1C29ED}"/>
              </a:ext>
            </a:extLst>
          </p:cNvPr>
          <p:cNvSpPr txBox="1"/>
          <p:nvPr/>
        </p:nvSpPr>
        <p:spPr>
          <a:xfrm>
            <a:off x="9275445" y="6927404"/>
            <a:ext cx="253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ominglovely.blogspot.com/2013_06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0" name="Content Placeholder 9" descr="Map&#10;&#10;Description automatically generated">
            <a:extLst>
              <a:ext uri="{FF2B5EF4-FFF2-40B4-BE49-F238E27FC236}">
                <a16:creationId xmlns:a16="http://schemas.microsoft.com/office/drawing/2014/main" id="{0172B656-3B62-41D6-B068-20B664EBAF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276" t="26875" r="48331" b="47799"/>
          <a:stretch/>
        </p:blipFill>
        <p:spPr>
          <a:xfrm>
            <a:off x="233679" y="2163208"/>
            <a:ext cx="6944206" cy="2531583"/>
          </a:xfr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C7027AF-2258-4276-A766-C3BBBD6141A2}"/>
              </a:ext>
            </a:extLst>
          </p:cNvPr>
          <p:cNvCxnSpPr>
            <a:cxnSpLocks/>
          </p:cNvCxnSpPr>
          <p:nvPr/>
        </p:nvCxnSpPr>
        <p:spPr>
          <a:xfrm flipV="1">
            <a:off x="6524626" y="2457450"/>
            <a:ext cx="1115694" cy="12287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F65F7EC-1C62-44DA-AE62-68AB8CA0F444}"/>
              </a:ext>
            </a:extLst>
          </p:cNvPr>
          <p:cNvCxnSpPr>
            <a:cxnSpLocks/>
          </p:cNvCxnSpPr>
          <p:nvPr/>
        </p:nvCxnSpPr>
        <p:spPr>
          <a:xfrm flipV="1">
            <a:off x="6323308" y="2952750"/>
            <a:ext cx="1317012" cy="16499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9C38760-6BC6-4DC4-BE14-964472B4760B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6181725" y="2809876"/>
            <a:ext cx="1458595" cy="7014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47CB807-D36C-4CC4-B5F3-C51C2694DEAD}"/>
              </a:ext>
            </a:extLst>
          </p:cNvPr>
          <p:cNvCxnSpPr>
            <a:cxnSpLocks/>
          </p:cNvCxnSpPr>
          <p:nvPr/>
        </p:nvCxnSpPr>
        <p:spPr>
          <a:xfrm flipV="1">
            <a:off x="1806576" y="3614894"/>
            <a:ext cx="5833744" cy="8794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C80DDB6-46A4-472A-A45A-8211807E0965}"/>
              </a:ext>
            </a:extLst>
          </p:cNvPr>
          <p:cNvCxnSpPr>
            <a:cxnSpLocks/>
          </p:cNvCxnSpPr>
          <p:nvPr/>
        </p:nvCxnSpPr>
        <p:spPr>
          <a:xfrm>
            <a:off x="6225153" y="3139516"/>
            <a:ext cx="1415167" cy="95075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5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32C5B-0AE8-26D2-8DA8-694F87B3C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Design Brief </a:t>
            </a:r>
          </a:p>
        </p:txBody>
      </p:sp>
      <p:pic>
        <p:nvPicPr>
          <p:cNvPr id="5" name="Content Placeholder 4" descr="A lake with houses and mountains">
            <a:extLst>
              <a:ext uri="{FF2B5EF4-FFF2-40B4-BE49-F238E27FC236}">
                <a16:creationId xmlns:a16="http://schemas.microsoft.com/office/drawing/2014/main" id="{BB70F80E-501A-F5C9-C200-074626AC1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963" y="1657987"/>
            <a:ext cx="6432329" cy="476640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5FB9E9-99CD-EE1F-2C16-B6E54222F6EE}"/>
              </a:ext>
            </a:extLst>
          </p:cNvPr>
          <p:cNvSpPr txBox="1"/>
          <p:nvPr/>
        </p:nvSpPr>
        <p:spPr>
          <a:xfrm>
            <a:off x="7494316" y="1517817"/>
            <a:ext cx="4619625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r>
              <a:rPr lang="en-GB" sz="1600" b="1" i="0" dirty="0">
                <a:solidFill>
                  <a:srgbClr val="141414"/>
                </a:solidFill>
                <a:effectLst/>
                <a:latin typeface="inherit"/>
              </a:rPr>
              <a:t>Tourists enjoying the picture postcard views of lakes Lucerne, Thun or Neuchatel might be surprised to learn what lies beneath those pristine alpine waters.</a:t>
            </a:r>
            <a:endParaRPr lang="en-GB" sz="1600" b="0" i="0" dirty="0">
              <a:solidFill>
                <a:srgbClr val="141414"/>
              </a:solidFill>
              <a:effectLst/>
              <a:latin typeface="ReithSans"/>
            </a:endParaRPr>
          </a:p>
          <a:p>
            <a:pPr algn="l" fontAlgn="base">
              <a:buNone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For years the Swiss military used the lakes as dumping grounds for old munitions, believing they could be disposed of safely there.</a:t>
            </a:r>
          </a:p>
          <a:p>
            <a:pPr algn="l" fontAlgn="base">
              <a:buNone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In Lake Lucerne alone there are an estimated 3,300 tonnes of munitions, and 4,500 tonnes in the waters of Neuchatel, which the Swiss air force used for bombing practice until 2021.</a:t>
            </a:r>
          </a:p>
          <a:p>
            <a:pPr algn="l" fontAlgn="base">
              <a:buNone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Some munitions are at depths of 150 to 220 metres, but others in Lake Neuchatel are just six or seven metres below the surface.</a:t>
            </a:r>
          </a:p>
          <a:p>
            <a:pPr algn="l" fontAlgn="base">
              <a:buNone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Now, the Swiss defence department is </a:t>
            </a:r>
            <a:r>
              <a:rPr lang="en-GB" sz="1600" b="1" i="0" dirty="0">
                <a:solidFill>
                  <a:srgbClr val="141414"/>
                </a:solidFill>
                <a:effectLst/>
                <a:latin typeface="inherit"/>
                <a:hlinkClick r:id="rId3"/>
              </a:rPr>
              <a:t>offering 50,000 francs, external</a:t>
            </a:r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 (£45,000) in prize money for the best idea to get it out.</a:t>
            </a:r>
          </a:p>
          <a:p>
            <a:pPr algn="l" fontAlgn="base"/>
            <a:r>
              <a:rPr lang="en-GB" sz="1600" b="0" i="0" dirty="0">
                <a:solidFill>
                  <a:srgbClr val="141414"/>
                </a:solidFill>
                <a:effectLst/>
                <a:latin typeface="ReithSans"/>
              </a:rPr>
              <a:t>The best three ideas for a safe and environmental solution to retrieve the munitions will share the prize pot - but the salvage operation is expected to cost billions.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746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59D74-5CE6-A756-5F6B-3F091F1C0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575" y="306333"/>
            <a:ext cx="10487025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Links to the details :-</a:t>
            </a:r>
            <a:br>
              <a:rPr lang="en-GB" dirty="0"/>
            </a:br>
            <a:r>
              <a:rPr lang="en-GB" dirty="0"/>
              <a:t>(Oh…….and yes…. We are too late for the money!)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BEF46-9388-7BD6-CB81-AF8BF9B3E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6977" y="2178205"/>
            <a:ext cx="8915400" cy="1713571"/>
          </a:xfrm>
        </p:spPr>
        <p:txBody>
          <a:bodyPr/>
          <a:lstStyle/>
          <a:p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hlinkClick r:id="rId2"/>
              </a:rPr>
              <a:t>armasuisse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hlinkClick r:id="rId2"/>
              </a:rPr>
              <a:t> launches idea competition for environmentally friendly and safe recovery methods of ammunition from Swiss waters (admin.ch)</a:t>
            </a:r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hlinkClick r:id="rId3"/>
              </a:rPr>
              <a:t>Switzerland offers prize money to get munition out of lakes - BBC News</a:t>
            </a:r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17B4A8-16E4-CF52-7E53-C4E2CA3EBBB3}"/>
              </a:ext>
            </a:extLst>
          </p:cNvPr>
          <p:cNvSpPr txBox="1"/>
          <p:nvPr/>
        </p:nvSpPr>
        <p:spPr>
          <a:xfrm>
            <a:off x="2643322" y="4202603"/>
            <a:ext cx="8305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We need to extract the ammunition form the lakes, render safe and dispose of it in a safe environmentally sound fashion</a:t>
            </a:r>
          </a:p>
        </p:txBody>
      </p:sp>
    </p:spTree>
    <p:extLst>
      <p:ext uri="{BB962C8B-B14F-4D97-AF65-F5344CB8AC3E}">
        <p14:creationId xmlns:p14="http://schemas.microsoft.com/office/powerpoint/2010/main" val="573939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4613D-ABAB-69BF-341D-250105DCB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Modus Operandi!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E1EAB-04D4-ACDD-1934-5EE1E14F8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50380"/>
            <a:ext cx="8915400" cy="4895386"/>
          </a:xfrm>
        </p:spPr>
        <p:txBody>
          <a:bodyPr>
            <a:normAutofit/>
          </a:bodyPr>
          <a:lstStyle/>
          <a:p>
            <a:r>
              <a:rPr lang="en-GB" b="1" u="sng" dirty="0"/>
              <a:t>What’s in there?</a:t>
            </a:r>
          </a:p>
          <a:p>
            <a:pPr lvl="1"/>
            <a:r>
              <a:rPr lang="en-GB" dirty="0"/>
              <a:t>I don’t know, but for the purposes of this exercise we’ll stick to ammunition types we've covered in “principles of OME”.</a:t>
            </a:r>
          </a:p>
          <a:p>
            <a:r>
              <a:rPr lang="en-GB" b="1" u="sng" dirty="0"/>
              <a:t>How do we divide the work?</a:t>
            </a:r>
          </a:p>
          <a:p>
            <a:pPr lvl="1"/>
            <a:r>
              <a:rPr lang="en-GB" dirty="0"/>
              <a:t>We have two teams, and the problem basically sets out two types of “dumping”. </a:t>
            </a:r>
          </a:p>
          <a:p>
            <a:pPr lvl="2"/>
            <a:r>
              <a:rPr lang="en-GB" dirty="0"/>
              <a:t>Dumping of surplus ammunition</a:t>
            </a:r>
          </a:p>
          <a:p>
            <a:pPr lvl="1"/>
            <a:r>
              <a:rPr lang="en-GB" dirty="0"/>
              <a:t>“	Bombing practice”</a:t>
            </a:r>
          </a:p>
          <a:p>
            <a:r>
              <a:rPr lang="en-GB" dirty="0"/>
              <a:t>One team will take on the surplus ammunition, deep water dumping problem, given three types of ammunition to target. (I know there’s other stuff “down there,” but I need to bound the task.)</a:t>
            </a:r>
          </a:p>
          <a:p>
            <a:r>
              <a:rPr lang="en-GB" dirty="0"/>
              <a:t>The other team will look at specified air-dropped stores, dropped in  shallower water on the bombing range.</a:t>
            </a:r>
          </a:p>
          <a:p>
            <a:r>
              <a:rPr lang="en-GB" dirty="0"/>
              <a:t> That way I get two different presentations to listen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030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507D5-1D38-C9C4-3047-0FD5F2398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698" y="88734"/>
            <a:ext cx="8911687" cy="1280890"/>
          </a:xfrm>
        </p:spPr>
        <p:txBody>
          <a:bodyPr/>
          <a:lstStyle/>
          <a:p>
            <a:r>
              <a:rPr lang="en-GB" dirty="0"/>
              <a:t>Deep Dive team</a:t>
            </a:r>
          </a:p>
        </p:txBody>
      </p:sp>
      <p:pic>
        <p:nvPicPr>
          <p:cNvPr id="1028" name="Picture 4" descr="Eastern Front Battlefield: Amazing amount of relics are still being ...">
            <a:extLst>
              <a:ext uri="{FF2B5EF4-FFF2-40B4-BE49-F238E27FC236}">
                <a16:creationId xmlns:a16="http://schemas.microsoft.com/office/drawing/2014/main" id="{44129964-7AA1-F047-9470-49073B9B85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416" y="2697312"/>
            <a:ext cx="3040836" cy="228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75mm tank shell artillery sherman m4 ww2">
            <a:extLst>
              <a:ext uri="{FF2B5EF4-FFF2-40B4-BE49-F238E27FC236}">
                <a16:creationId xmlns:a16="http://schemas.microsoft.com/office/drawing/2014/main" id="{131B7C3F-AC92-2A60-75F4-3D46187F0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416" y="4741052"/>
            <a:ext cx="3040836" cy="20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07DE8DAB-5B96-8192-BAA2-BAE4207B2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416" y="1037063"/>
            <a:ext cx="3060794" cy="166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6EBB33-952B-6659-9E1C-D584764F681C}"/>
              </a:ext>
            </a:extLst>
          </p:cNvPr>
          <p:cNvSpPr txBox="1"/>
          <p:nvPr/>
        </p:nvSpPr>
        <p:spPr>
          <a:xfrm>
            <a:off x="5248508" y="1267022"/>
            <a:ext cx="5791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 grenade :- Mills bomb. </a:t>
            </a:r>
          </a:p>
          <a:p>
            <a:r>
              <a:rPr lang="en-GB" dirty="0"/>
              <a:t>TNT filled, </a:t>
            </a:r>
          </a:p>
          <a:p>
            <a:r>
              <a:rPr lang="en-GB" dirty="0"/>
              <a:t>boxed and unboxed.</a:t>
            </a:r>
          </a:p>
          <a:p>
            <a:r>
              <a:rPr lang="en-GB" dirty="0"/>
              <a:t>Normally packaged in H83 with card furniture.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F64631-05F5-0BB7-E517-0D74E75632F0}"/>
              </a:ext>
            </a:extLst>
          </p:cNvPr>
          <p:cNvSpPr txBox="1"/>
          <p:nvPr/>
        </p:nvSpPr>
        <p:spPr>
          <a:xfrm>
            <a:off x="5248508" y="3045474"/>
            <a:ext cx="5791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 cm mortar.</a:t>
            </a:r>
          </a:p>
          <a:p>
            <a:r>
              <a:rPr lang="en-GB" dirty="0"/>
              <a:t>Mainly boxed with </a:t>
            </a:r>
            <a:r>
              <a:rPr lang="en-GB" dirty="0" err="1"/>
              <a:t>fuze</a:t>
            </a:r>
            <a:r>
              <a:rPr lang="en-GB" dirty="0"/>
              <a:t> fitted.</a:t>
            </a:r>
          </a:p>
          <a:p>
            <a:r>
              <a:rPr lang="en-GB" dirty="0"/>
              <a:t>TNT filled.</a:t>
            </a:r>
          </a:p>
          <a:p>
            <a:r>
              <a:rPr lang="en-GB" dirty="0"/>
              <a:t>Normally packaged as illustrated </a:t>
            </a:r>
          </a:p>
          <a:p>
            <a:r>
              <a:rPr lang="en-GB" dirty="0"/>
              <a:t>10 per case..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F0C238-609E-867F-CB15-7A367C0FB536}"/>
              </a:ext>
            </a:extLst>
          </p:cNvPr>
          <p:cNvSpPr txBox="1"/>
          <p:nvPr/>
        </p:nvSpPr>
        <p:spPr>
          <a:xfrm>
            <a:off x="5248508" y="5154994"/>
            <a:ext cx="5791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105 and 155 mm shell</a:t>
            </a:r>
          </a:p>
          <a:p>
            <a:r>
              <a:rPr lang="en-GB" dirty="0" err="1"/>
              <a:t>Fuzed</a:t>
            </a:r>
            <a:r>
              <a:rPr lang="en-GB" dirty="0"/>
              <a:t> and PRF examples</a:t>
            </a:r>
          </a:p>
          <a:p>
            <a:r>
              <a:rPr lang="en-GB" dirty="0"/>
              <a:t>Unpackaged</a:t>
            </a:r>
          </a:p>
          <a:p>
            <a:r>
              <a:rPr lang="en-GB" dirty="0"/>
              <a:t>TNT or RDX/TNT filled</a:t>
            </a:r>
          </a:p>
        </p:txBody>
      </p:sp>
    </p:spTree>
    <p:extLst>
      <p:ext uri="{BB962C8B-B14F-4D97-AF65-F5344CB8AC3E}">
        <p14:creationId xmlns:p14="http://schemas.microsoft.com/office/powerpoint/2010/main" val="714689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2A9BC-70DD-29CF-177E-4F126E269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856" y="530049"/>
            <a:ext cx="8911687" cy="1280890"/>
          </a:xfrm>
        </p:spPr>
        <p:txBody>
          <a:bodyPr/>
          <a:lstStyle/>
          <a:p>
            <a:r>
              <a:rPr lang="en-GB" dirty="0"/>
              <a:t>Bomb Run Team</a:t>
            </a:r>
          </a:p>
        </p:txBody>
      </p:sp>
      <p:pic>
        <p:nvPicPr>
          <p:cNvPr id="2050" name="Picture 2" descr="The Pacific War Online Encyclopedia: Bombs">
            <a:extLst>
              <a:ext uri="{FF2B5EF4-FFF2-40B4-BE49-F238E27FC236}">
                <a16:creationId xmlns:a16="http://schemas.microsoft.com/office/drawing/2014/main" id="{C8E5B405-28EE-E93F-97AD-3179B1035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56" y="1549168"/>
            <a:ext cx="2900348" cy="340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915BF6-FF5B-59AA-6213-934373BD97D1}"/>
              </a:ext>
            </a:extLst>
          </p:cNvPr>
          <p:cNvSpPr txBox="1"/>
          <p:nvPr/>
        </p:nvSpPr>
        <p:spPr>
          <a:xfrm>
            <a:off x="1647856" y="5047061"/>
            <a:ext cx="30368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1000lb bomb. </a:t>
            </a:r>
          </a:p>
          <a:p>
            <a:r>
              <a:rPr lang="en-GB" sz="1600" dirty="0"/>
              <a:t>Torpex liquid biscuit filled, </a:t>
            </a:r>
          </a:p>
          <a:p>
            <a:endParaRPr lang="en-GB" sz="16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D581051-7FC2-7D1B-328E-C7FE6DDBCFAE}"/>
              </a:ext>
            </a:extLst>
          </p:cNvPr>
          <p:cNvGrpSpPr/>
          <p:nvPr/>
        </p:nvGrpSpPr>
        <p:grpSpPr>
          <a:xfrm>
            <a:off x="5022779" y="1574684"/>
            <a:ext cx="3764361" cy="3403832"/>
            <a:chOff x="5553307" y="2107930"/>
            <a:chExt cx="4170556" cy="3702320"/>
          </a:xfrm>
        </p:grpSpPr>
        <p:pic>
          <p:nvPicPr>
            <p:cNvPr id="2052" name="Picture 4" descr="BL755 Cluster Bomb 3D Model .max .obj .3ds .c4d .lwo .lw .lws .ma .mb ...">
              <a:extLst>
                <a:ext uri="{FF2B5EF4-FFF2-40B4-BE49-F238E27FC236}">
                  <a16:creationId xmlns:a16="http://schemas.microsoft.com/office/drawing/2014/main" id="{0BF0E4A9-9D88-D4E5-DD9F-96309E007ED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903" t="1" r="5942" b="2379"/>
            <a:stretch/>
          </p:blipFill>
          <p:spPr bwMode="auto">
            <a:xfrm>
              <a:off x="5553307" y="2107930"/>
              <a:ext cx="2698596" cy="3702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UK-made cluster bombs used in Yemen, Michael Fallon confirms - BBC News">
              <a:extLst>
                <a:ext uri="{FF2B5EF4-FFF2-40B4-BE49-F238E27FC236}">
                  <a16:creationId xmlns:a16="http://schemas.microsoft.com/office/drawing/2014/main" id="{031B8954-CBAB-02A5-C4DA-86A52D148E9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8598" b="38433"/>
            <a:stretch/>
          </p:blipFill>
          <p:spPr bwMode="auto">
            <a:xfrm>
              <a:off x="7435902" y="2107930"/>
              <a:ext cx="2287961" cy="3702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11E621D-69B3-202C-0C7F-552EA6E42EAF}"/>
              </a:ext>
            </a:extLst>
          </p:cNvPr>
          <p:cNvSpPr txBox="1"/>
          <p:nvPr/>
        </p:nvSpPr>
        <p:spPr>
          <a:xfrm>
            <a:off x="5022779" y="5047061"/>
            <a:ext cx="3036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BL 755 Cluster Bomb</a:t>
            </a:r>
          </a:p>
          <a:p>
            <a:endParaRPr lang="en-GB" sz="1600" dirty="0"/>
          </a:p>
        </p:txBody>
      </p:sp>
      <p:sp>
        <p:nvSpPr>
          <p:cNvPr id="8" name="AutoShape 10" descr="INERT PRACTICE BOMB | #306594614">
            <a:extLst>
              <a:ext uri="{FF2B5EF4-FFF2-40B4-BE49-F238E27FC236}">
                <a16:creationId xmlns:a16="http://schemas.microsoft.com/office/drawing/2014/main" id="{E0779F01-931C-EA47-376C-0144BEF26E8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0" name="Picture 12" descr="Harrier Practice Bomb by Keevanw on DeviantArt">
            <a:extLst>
              <a:ext uri="{FF2B5EF4-FFF2-40B4-BE49-F238E27FC236}">
                <a16:creationId xmlns:a16="http://schemas.microsoft.com/office/drawing/2014/main" id="{35C92EF7-6047-6A8F-CC49-FE813D2B1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834879" y="1973965"/>
            <a:ext cx="3398371" cy="254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D0185B-AA15-7450-C9B8-991EB3A064F9}"/>
              </a:ext>
            </a:extLst>
          </p:cNvPr>
          <p:cNvSpPr txBox="1"/>
          <p:nvPr/>
        </p:nvSpPr>
        <p:spPr>
          <a:xfrm>
            <a:off x="9195297" y="5047061"/>
            <a:ext cx="3036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3 kg Practice Bomb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11601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7BF8-2290-B93C-5476-968C8A1E6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0B607-4CBB-425A-FCA4-DB71BBFA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2463" y="2196843"/>
            <a:ext cx="8915400" cy="4860235"/>
          </a:xfrm>
        </p:spPr>
        <p:txBody>
          <a:bodyPr/>
          <a:lstStyle/>
          <a:p>
            <a:r>
              <a:rPr lang="en-GB" dirty="0"/>
              <a:t>Group Project:-</a:t>
            </a:r>
          </a:p>
          <a:p>
            <a:endParaRPr lang="en-GB" dirty="0"/>
          </a:p>
          <a:p>
            <a:pPr lvl="1"/>
            <a:r>
              <a:rPr lang="en-GB" dirty="0"/>
              <a:t>40 minute (+ 20 minutes questions) group presentation on the chosen methodology (50 marks)</a:t>
            </a:r>
          </a:p>
          <a:p>
            <a:endParaRPr lang="en-GB" dirty="0"/>
          </a:p>
          <a:p>
            <a:pPr lvl="1"/>
            <a:r>
              <a:rPr lang="en-GB" dirty="0"/>
              <a:t>2500 word Individual report on the team working / design aspects of the project explaining your role in the team and your reaction to / implementation of any feedback from the presentation. (50 marks)</a:t>
            </a:r>
          </a:p>
        </p:txBody>
      </p:sp>
    </p:spTree>
    <p:extLst>
      <p:ext uri="{BB962C8B-B14F-4D97-AF65-F5344CB8AC3E}">
        <p14:creationId xmlns:p14="http://schemas.microsoft.com/office/powerpoint/2010/main" val="1853561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B447C-1817-FF73-4255-BB60AC6A4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Suggested Presentation Topics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52E6A-D0A3-1B8C-CD13-A65793414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the brief</a:t>
            </a:r>
          </a:p>
          <a:p>
            <a:r>
              <a:rPr lang="en-GB" dirty="0"/>
              <a:t>Design Requirements</a:t>
            </a:r>
          </a:p>
          <a:p>
            <a:r>
              <a:rPr lang="en-GB" dirty="0"/>
              <a:t>What we have to do (Analysis of the problem)</a:t>
            </a:r>
          </a:p>
          <a:p>
            <a:r>
              <a:rPr lang="en-GB" dirty="0"/>
              <a:t>How we are going to do it (Candidate solutions and down selection)</a:t>
            </a:r>
          </a:p>
          <a:p>
            <a:r>
              <a:rPr lang="en-GB" dirty="0"/>
              <a:t>“Winning Options”</a:t>
            </a:r>
          </a:p>
          <a:p>
            <a:r>
              <a:rPr lang="en-GB" dirty="0"/>
              <a:t>Safety Considerations</a:t>
            </a:r>
          </a:p>
          <a:p>
            <a:r>
              <a:rPr lang="en-GB" dirty="0"/>
              <a:t>Confirmatory trials and tests</a:t>
            </a:r>
          </a:p>
          <a:p>
            <a:r>
              <a:rPr lang="en-GB" dirty="0"/>
              <a:t>Control measures (Quality and Safety)</a:t>
            </a:r>
          </a:p>
          <a:p>
            <a:r>
              <a:rPr lang="en-GB" dirty="0"/>
              <a:t>Conclusions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649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9BD5D-968C-07C8-3855-0DBAEA349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Report Structure:-</a:t>
            </a:r>
            <a:br>
              <a:rPr lang="en-GB" dirty="0"/>
            </a:br>
            <a:r>
              <a:rPr lang="en-GB" dirty="0"/>
              <a:t>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6F85A-F9A0-1DE8-C40B-A19836F5F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Design project management</a:t>
            </a:r>
          </a:p>
          <a:p>
            <a:r>
              <a:rPr lang="en-GB" dirty="0"/>
              <a:t>My role in the team</a:t>
            </a:r>
          </a:p>
          <a:p>
            <a:r>
              <a:rPr lang="en-GB" dirty="0"/>
              <a:t>Presentation, Getting over the important bits</a:t>
            </a:r>
          </a:p>
          <a:p>
            <a:r>
              <a:rPr lang="en-GB" dirty="0"/>
              <a:t>Presentation slides (Annexe)</a:t>
            </a:r>
          </a:p>
          <a:p>
            <a:r>
              <a:rPr lang="en-GB" dirty="0"/>
              <a:t>Feedback from presentation.</a:t>
            </a:r>
          </a:p>
          <a:p>
            <a:r>
              <a:rPr lang="en-GB" dirty="0"/>
              <a:t>Potential design / method changes / alterations etc.</a:t>
            </a:r>
          </a:p>
          <a:p>
            <a:r>
              <a:rPr lang="en-GB" dirty="0"/>
              <a:t>Reflections (Lessons Identified)</a:t>
            </a:r>
          </a:p>
          <a:p>
            <a:r>
              <a:rPr lang="en-GB" dirty="0"/>
              <a:t>Conclusion.</a:t>
            </a:r>
          </a:p>
        </p:txBody>
      </p:sp>
    </p:spTree>
    <p:extLst>
      <p:ext uri="{BB962C8B-B14F-4D97-AF65-F5344CB8AC3E}">
        <p14:creationId xmlns:p14="http://schemas.microsoft.com/office/powerpoint/2010/main" val="23681419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811</Words>
  <Application>Microsoft Office PowerPoint</Application>
  <PresentationFormat>Widescreen</PresentationFormat>
  <Paragraphs>125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inherit</vt:lpstr>
      <vt:lpstr>ReithSans</vt:lpstr>
      <vt:lpstr>Aptos</vt:lpstr>
      <vt:lpstr>Arial</vt:lpstr>
      <vt:lpstr>Arial Black</vt:lpstr>
      <vt:lpstr>Calibri</vt:lpstr>
      <vt:lpstr>Century Gothic</vt:lpstr>
      <vt:lpstr>Comic Sans MS</vt:lpstr>
      <vt:lpstr>Symbol</vt:lpstr>
      <vt:lpstr>Wingdings 3</vt:lpstr>
      <vt:lpstr>Wisp</vt:lpstr>
      <vt:lpstr>Welcome to the Module. ACDB 5021/22.</vt:lpstr>
      <vt:lpstr>2025  Work Based Group Project.</vt:lpstr>
      <vt:lpstr>Timeline</vt:lpstr>
      <vt:lpstr>Timeline</vt:lpstr>
      <vt:lpstr>You will be working in teams</vt:lpstr>
      <vt:lpstr>Language and Culture.</vt:lpstr>
      <vt:lpstr>The Design Brief </vt:lpstr>
      <vt:lpstr>Links to the details :- (Oh…….and yes…. We are too late for the money!)</vt:lpstr>
      <vt:lpstr>Modus Operandi!</vt:lpstr>
      <vt:lpstr>Deep Dive team</vt:lpstr>
      <vt:lpstr>Bomb Run Team</vt:lpstr>
      <vt:lpstr>Marking Breakdown</vt:lpstr>
      <vt:lpstr>Suggested Presentation Topics</vt:lpstr>
      <vt:lpstr>Suggested Report Structure:- Presentation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Holley</dc:creator>
  <cp:lastModifiedBy>David Holley</cp:lastModifiedBy>
  <cp:revision>10</cp:revision>
  <dcterms:created xsi:type="dcterms:W3CDTF">2024-11-21T11:16:20Z</dcterms:created>
  <dcterms:modified xsi:type="dcterms:W3CDTF">2025-06-02T08:17:18Z</dcterms:modified>
</cp:coreProperties>
</file>