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4"/>
  </p:notesMasterIdLst>
  <p:handoutMasterIdLst>
    <p:handoutMasterId r:id="rId15"/>
  </p:handoutMasterIdLst>
  <p:sldIdLst>
    <p:sldId id="1519" r:id="rId5"/>
    <p:sldId id="1530" r:id="rId6"/>
    <p:sldId id="1520" r:id="rId7"/>
    <p:sldId id="1524" r:id="rId8"/>
    <p:sldId id="1525" r:id="rId9"/>
    <p:sldId id="1526" r:id="rId10"/>
    <p:sldId id="1527" r:id="rId11"/>
    <p:sldId id="1528" r:id="rId12"/>
    <p:sldId id="152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19E064-1E83-4774-851D-489493910AFD}" v="36" dt="2026-01-20T18:18:00.44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826" autoAdjust="0"/>
    <p:restoredTop sz="94618"/>
  </p:normalViewPr>
  <p:slideViewPr>
    <p:cSldViewPr snapToGrid="0">
      <p:cViewPr varScale="1">
        <p:scale>
          <a:sx n="69" d="100"/>
          <a:sy n="69" d="100"/>
        </p:scale>
        <p:origin x="101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leen Owen-Rees" userId="6c5da92cd649e662" providerId="LiveId" clId="{9421C287-85AC-4B4D-8FF5-3DC5A7776697}"/>
    <pc:docChg chg="undo custSel addSld modSld sldOrd">
      <pc:chgData name="Kathleen Owen-Rees" userId="6c5da92cd649e662" providerId="LiveId" clId="{9421C287-85AC-4B4D-8FF5-3DC5A7776697}" dt="2026-01-20T18:25:24.547" v="650" actId="403"/>
      <pc:docMkLst>
        <pc:docMk/>
      </pc:docMkLst>
      <pc:sldChg chg="addSp delSp modSp mod">
        <pc:chgData name="Kathleen Owen-Rees" userId="6c5da92cd649e662" providerId="LiveId" clId="{9421C287-85AC-4B4D-8FF5-3DC5A7776697}" dt="2026-01-20T18:17:27.066" v="529"/>
        <pc:sldMkLst>
          <pc:docMk/>
          <pc:sldMk cId="396911713" sldId="1519"/>
        </pc:sldMkLst>
        <pc:spChg chg="add del mod">
          <ac:chgData name="Kathleen Owen-Rees" userId="6c5da92cd649e662" providerId="LiveId" clId="{9421C287-85AC-4B4D-8FF5-3DC5A7776697}" dt="2026-01-20T18:17:27.066" v="529"/>
          <ac:spMkLst>
            <pc:docMk/>
            <pc:sldMk cId="396911713" sldId="1519"/>
            <ac:spMk id="2" creationId="{F4305272-52F1-DB05-2EE4-75A7C5DA8E3D}"/>
          </ac:spMkLst>
        </pc:spChg>
        <pc:spChg chg="add mod">
          <ac:chgData name="Kathleen Owen-Rees" userId="6c5da92cd649e662" providerId="LiveId" clId="{9421C287-85AC-4B4D-8FF5-3DC5A7776697}" dt="2026-01-20T18:17:19.739" v="527" actId="20577"/>
          <ac:spMkLst>
            <pc:docMk/>
            <pc:sldMk cId="396911713" sldId="1519"/>
            <ac:spMk id="3" creationId="{41E1B07D-CB25-2DE9-76B1-2E72D1BFA917}"/>
          </ac:spMkLst>
        </pc:spChg>
        <pc:spChg chg="mod">
          <ac:chgData name="Kathleen Owen-Rees" userId="6c5da92cd649e662" providerId="LiveId" clId="{9421C287-85AC-4B4D-8FF5-3DC5A7776697}" dt="2026-01-20T18:14:21.420" v="501" actId="20577"/>
          <ac:spMkLst>
            <pc:docMk/>
            <pc:sldMk cId="396911713" sldId="1519"/>
            <ac:spMk id="5" creationId="{B2608C23-AAC7-24F5-F2C0-159F3F981C2A}"/>
          </ac:spMkLst>
        </pc:spChg>
        <pc:spChg chg="del mod">
          <ac:chgData name="Kathleen Owen-Rees" userId="6c5da92cd649e662" providerId="LiveId" clId="{9421C287-85AC-4B4D-8FF5-3DC5A7776697}" dt="2026-01-20T18:14:37.597" v="503" actId="21"/>
          <ac:spMkLst>
            <pc:docMk/>
            <pc:sldMk cId="396911713" sldId="1519"/>
            <ac:spMk id="6" creationId="{BDE37C8C-B9EB-77D8-9402-9E66A29BE49B}"/>
          </ac:spMkLst>
        </pc:spChg>
      </pc:sldChg>
      <pc:sldChg chg="modSp mod">
        <pc:chgData name="Kathleen Owen-Rees" userId="6c5da92cd649e662" providerId="LiveId" clId="{9421C287-85AC-4B4D-8FF5-3DC5A7776697}" dt="2026-01-20T18:20:44.262" v="576" actId="27636"/>
        <pc:sldMkLst>
          <pc:docMk/>
          <pc:sldMk cId="3664579516" sldId="1520"/>
        </pc:sldMkLst>
        <pc:spChg chg="mod">
          <ac:chgData name="Kathleen Owen-Rees" userId="6c5da92cd649e662" providerId="LiveId" clId="{9421C287-85AC-4B4D-8FF5-3DC5A7776697}" dt="2026-01-20T18:20:44.262" v="576" actId="27636"/>
          <ac:spMkLst>
            <pc:docMk/>
            <pc:sldMk cId="3664579516" sldId="1520"/>
            <ac:spMk id="3" creationId="{638ACC6B-C7FD-0935-2022-57CCC9D64B5D}"/>
          </ac:spMkLst>
        </pc:spChg>
      </pc:sldChg>
      <pc:sldChg chg="modSp mod">
        <pc:chgData name="Kathleen Owen-Rees" userId="6c5da92cd649e662" providerId="LiveId" clId="{9421C287-85AC-4B4D-8FF5-3DC5A7776697}" dt="2026-01-20T18:05:22.367" v="400" actId="113"/>
        <pc:sldMkLst>
          <pc:docMk/>
          <pc:sldMk cId="1910891657" sldId="1524"/>
        </pc:sldMkLst>
        <pc:spChg chg="mod">
          <ac:chgData name="Kathleen Owen-Rees" userId="6c5da92cd649e662" providerId="LiveId" clId="{9421C287-85AC-4B4D-8FF5-3DC5A7776697}" dt="2026-01-20T18:05:22.367" v="400" actId="113"/>
          <ac:spMkLst>
            <pc:docMk/>
            <pc:sldMk cId="1910891657" sldId="1524"/>
            <ac:spMk id="4" creationId="{CD6EDC57-B250-944C-B430-81AE4BA04288}"/>
          </ac:spMkLst>
        </pc:spChg>
      </pc:sldChg>
      <pc:sldChg chg="modSp mod">
        <pc:chgData name="Kathleen Owen-Rees" userId="6c5da92cd649e662" providerId="LiveId" clId="{9421C287-85AC-4B4D-8FF5-3DC5A7776697}" dt="2026-01-20T18:22:35.962" v="596" actId="1076"/>
        <pc:sldMkLst>
          <pc:docMk/>
          <pc:sldMk cId="496606270" sldId="1525"/>
        </pc:sldMkLst>
        <pc:spChg chg="mod">
          <ac:chgData name="Kathleen Owen-Rees" userId="6c5da92cd649e662" providerId="LiveId" clId="{9421C287-85AC-4B4D-8FF5-3DC5A7776697}" dt="2026-01-20T18:22:31.712" v="595" actId="1076"/>
          <ac:spMkLst>
            <pc:docMk/>
            <pc:sldMk cId="496606270" sldId="1525"/>
            <ac:spMk id="2" creationId="{9147EC1B-7C52-DC9A-595D-8E91BC6509D1}"/>
          </ac:spMkLst>
        </pc:spChg>
        <pc:spChg chg="mod">
          <ac:chgData name="Kathleen Owen-Rees" userId="6c5da92cd649e662" providerId="LiveId" clId="{9421C287-85AC-4B4D-8FF5-3DC5A7776697}" dt="2026-01-20T18:22:35.962" v="596" actId="1076"/>
          <ac:spMkLst>
            <pc:docMk/>
            <pc:sldMk cId="496606270" sldId="1525"/>
            <ac:spMk id="3" creationId="{DE359715-F484-C19C-231F-B12CFEAFB5D0}"/>
          </ac:spMkLst>
        </pc:spChg>
      </pc:sldChg>
      <pc:sldChg chg="modSp mod">
        <pc:chgData name="Kathleen Owen-Rees" userId="6c5da92cd649e662" providerId="LiveId" clId="{9421C287-85AC-4B4D-8FF5-3DC5A7776697}" dt="2026-01-20T18:22:57.298" v="606" actId="27636"/>
        <pc:sldMkLst>
          <pc:docMk/>
          <pc:sldMk cId="1980057265" sldId="1526"/>
        </pc:sldMkLst>
        <pc:spChg chg="mod">
          <ac:chgData name="Kathleen Owen-Rees" userId="6c5da92cd649e662" providerId="LiveId" clId="{9421C287-85AC-4B4D-8FF5-3DC5A7776697}" dt="2026-01-20T18:22:57.298" v="606" actId="27636"/>
          <ac:spMkLst>
            <pc:docMk/>
            <pc:sldMk cId="1980057265" sldId="1526"/>
            <ac:spMk id="3" creationId="{4D778434-E14F-724E-A447-5591237C3281}"/>
          </ac:spMkLst>
        </pc:spChg>
      </pc:sldChg>
      <pc:sldChg chg="modSp mod">
        <pc:chgData name="Kathleen Owen-Rees" userId="6c5da92cd649e662" providerId="LiveId" clId="{9421C287-85AC-4B4D-8FF5-3DC5A7776697}" dt="2026-01-20T18:23:20.181" v="612" actId="403"/>
        <pc:sldMkLst>
          <pc:docMk/>
          <pc:sldMk cId="2523842703" sldId="1527"/>
        </pc:sldMkLst>
        <pc:spChg chg="mod">
          <ac:chgData name="Kathleen Owen-Rees" userId="6c5da92cd649e662" providerId="LiveId" clId="{9421C287-85AC-4B4D-8FF5-3DC5A7776697}" dt="2026-01-20T18:23:20.181" v="612" actId="403"/>
          <ac:spMkLst>
            <pc:docMk/>
            <pc:sldMk cId="2523842703" sldId="1527"/>
            <ac:spMk id="3" creationId="{83B83F86-01F8-7A22-84CF-63F6010FBAD7}"/>
          </ac:spMkLst>
        </pc:spChg>
      </pc:sldChg>
      <pc:sldChg chg="modSp mod">
        <pc:chgData name="Kathleen Owen-Rees" userId="6c5da92cd649e662" providerId="LiveId" clId="{9421C287-85AC-4B4D-8FF5-3DC5A7776697}" dt="2026-01-20T18:25:24.547" v="650" actId="403"/>
        <pc:sldMkLst>
          <pc:docMk/>
          <pc:sldMk cId="1110878536" sldId="1528"/>
        </pc:sldMkLst>
        <pc:spChg chg="mod">
          <ac:chgData name="Kathleen Owen-Rees" userId="6c5da92cd649e662" providerId="LiveId" clId="{9421C287-85AC-4B4D-8FF5-3DC5A7776697}" dt="2026-01-20T18:25:24.547" v="650" actId="403"/>
          <ac:spMkLst>
            <pc:docMk/>
            <pc:sldMk cId="1110878536" sldId="1528"/>
            <ac:spMk id="3" creationId="{E862065E-6C77-0D4D-FB46-74402A3B4647}"/>
          </ac:spMkLst>
        </pc:spChg>
      </pc:sldChg>
      <pc:sldChg chg="addSp delSp modSp new mod">
        <pc:chgData name="Kathleen Owen-Rees" userId="6c5da92cd649e662" providerId="LiveId" clId="{9421C287-85AC-4B4D-8FF5-3DC5A7776697}" dt="2026-01-20T18:13:18.157" v="451" actId="122"/>
        <pc:sldMkLst>
          <pc:docMk/>
          <pc:sldMk cId="3531486789" sldId="1529"/>
        </pc:sldMkLst>
        <pc:spChg chg="del">
          <ac:chgData name="Kathleen Owen-Rees" userId="6c5da92cd649e662" providerId="LiveId" clId="{9421C287-85AC-4B4D-8FF5-3DC5A7776697}" dt="2026-01-20T17:36:35.705" v="1" actId="478"/>
          <ac:spMkLst>
            <pc:docMk/>
            <pc:sldMk cId="3531486789" sldId="1529"/>
            <ac:spMk id="2" creationId="{B2DD4D43-1255-3671-F928-09DB04A55A58}"/>
          </ac:spMkLst>
        </pc:spChg>
        <pc:spChg chg="del mod">
          <ac:chgData name="Kathleen Owen-Rees" userId="6c5da92cd649e662" providerId="LiveId" clId="{9421C287-85AC-4B4D-8FF5-3DC5A7776697}" dt="2026-01-20T17:36:44.841" v="3"/>
          <ac:spMkLst>
            <pc:docMk/>
            <pc:sldMk cId="3531486789" sldId="1529"/>
            <ac:spMk id="3" creationId="{FB87F480-F984-23FD-05E4-2C34F4EF0A20}"/>
          </ac:spMkLst>
        </pc:spChg>
        <pc:spChg chg="add del mod">
          <ac:chgData name="Kathleen Owen-Rees" userId="6c5da92cd649e662" providerId="LiveId" clId="{9421C287-85AC-4B4D-8FF5-3DC5A7776697}" dt="2026-01-20T17:47:16.309" v="154" actId="478"/>
          <ac:spMkLst>
            <pc:docMk/>
            <pc:sldMk cId="3531486789" sldId="1529"/>
            <ac:spMk id="4" creationId="{30B31D1C-557A-8E89-CBE1-9CB1CC74E63A}"/>
          </ac:spMkLst>
        </pc:spChg>
        <pc:spChg chg="add del mod">
          <ac:chgData name="Kathleen Owen-Rees" userId="6c5da92cd649e662" providerId="LiveId" clId="{9421C287-85AC-4B4D-8FF5-3DC5A7776697}" dt="2026-01-20T18:00:03.602" v="224"/>
          <ac:spMkLst>
            <pc:docMk/>
            <pc:sldMk cId="3531486789" sldId="1529"/>
            <ac:spMk id="5" creationId="{71EBAC85-BC36-91B9-7E1A-98C663AC45CA}"/>
          </ac:spMkLst>
        </pc:spChg>
        <pc:spChg chg="add">
          <ac:chgData name="Kathleen Owen-Rees" userId="6c5da92cd649e662" providerId="LiveId" clId="{9421C287-85AC-4B4D-8FF5-3DC5A7776697}" dt="2026-01-20T17:48:13.550" v="167"/>
          <ac:spMkLst>
            <pc:docMk/>
            <pc:sldMk cId="3531486789" sldId="1529"/>
            <ac:spMk id="6" creationId="{76D1FFB7-7C67-AF05-6DE5-77E06F39CF2D}"/>
          </ac:spMkLst>
        </pc:spChg>
        <pc:spChg chg="add">
          <ac:chgData name="Kathleen Owen-Rees" userId="6c5da92cd649e662" providerId="LiveId" clId="{9421C287-85AC-4B4D-8FF5-3DC5A7776697}" dt="2026-01-20T17:48:21.988" v="168"/>
          <ac:spMkLst>
            <pc:docMk/>
            <pc:sldMk cId="3531486789" sldId="1529"/>
            <ac:spMk id="7" creationId="{13C96885-411C-9121-1652-A21B81A03865}"/>
          </ac:spMkLst>
        </pc:spChg>
        <pc:spChg chg="add">
          <ac:chgData name="Kathleen Owen-Rees" userId="6c5da92cd649e662" providerId="LiveId" clId="{9421C287-85AC-4B4D-8FF5-3DC5A7776697}" dt="2026-01-20T17:48:56.244" v="196"/>
          <ac:spMkLst>
            <pc:docMk/>
            <pc:sldMk cId="3531486789" sldId="1529"/>
            <ac:spMk id="8" creationId="{09096003-3F51-ACFD-C208-D67CAA4D0E06}"/>
          </ac:spMkLst>
        </pc:spChg>
        <pc:spChg chg="add mod">
          <ac:chgData name="Kathleen Owen-Rees" userId="6c5da92cd649e662" providerId="LiveId" clId="{9421C287-85AC-4B4D-8FF5-3DC5A7776697}" dt="2026-01-20T18:12:26.635" v="436" actId="20577"/>
          <ac:spMkLst>
            <pc:docMk/>
            <pc:sldMk cId="3531486789" sldId="1529"/>
            <ac:spMk id="9" creationId="{28519FFF-D627-21DE-4B43-D61ED17ACF09}"/>
          </ac:spMkLst>
        </pc:spChg>
        <pc:spChg chg="add mod">
          <ac:chgData name="Kathleen Owen-Rees" userId="6c5da92cd649e662" providerId="LiveId" clId="{9421C287-85AC-4B4D-8FF5-3DC5A7776697}" dt="2026-01-20T18:13:18.157" v="451" actId="122"/>
          <ac:spMkLst>
            <pc:docMk/>
            <pc:sldMk cId="3531486789" sldId="1529"/>
            <ac:spMk id="10" creationId="{7CDA17EB-9F04-40B0-4F2A-CC43AEC6B07F}"/>
          </ac:spMkLst>
        </pc:spChg>
      </pc:sldChg>
      <pc:sldChg chg="addSp delSp modSp new mod ord modClrScheme chgLayout">
        <pc:chgData name="Kathleen Owen-Rees" userId="6c5da92cd649e662" providerId="LiveId" clId="{9421C287-85AC-4B4D-8FF5-3DC5A7776697}" dt="2026-01-20T18:18:36.265" v="535"/>
        <pc:sldMkLst>
          <pc:docMk/>
          <pc:sldMk cId="300784011" sldId="1530"/>
        </pc:sldMkLst>
        <pc:spChg chg="del mod ord">
          <ac:chgData name="Kathleen Owen-Rees" userId="6c5da92cd649e662" providerId="LiveId" clId="{9421C287-85AC-4B4D-8FF5-3DC5A7776697}" dt="2026-01-20T18:15:13.702" v="507" actId="700"/>
          <ac:spMkLst>
            <pc:docMk/>
            <pc:sldMk cId="300784011" sldId="1530"/>
            <ac:spMk id="2" creationId="{856748CF-FF49-E106-46D6-B546A94B44F7}"/>
          </ac:spMkLst>
        </pc:spChg>
        <pc:spChg chg="del mod ord">
          <ac:chgData name="Kathleen Owen-Rees" userId="6c5da92cd649e662" providerId="LiveId" clId="{9421C287-85AC-4B4D-8FF5-3DC5A7776697}" dt="2026-01-20T18:15:13.702" v="507" actId="700"/>
          <ac:spMkLst>
            <pc:docMk/>
            <pc:sldMk cId="300784011" sldId="1530"/>
            <ac:spMk id="3" creationId="{8A18C926-2434-84A2-F5FD-D4882F353452}"/>
          </ac:spMkLst>
        </pc:spChg>
        <pc:spChg chg="add del mod ord">
          <ac:chgData name="Kathleen Owen-Rees" userId="6c5da92cd649e662" providerId="LiveId" clId="{9421C287-85AC-4B4D-8FF5-3DC5A7776697}" dt="2026-01-20T18:15:39.297" v="509" actId="700"/>
          <ac:spMkLst>
            <pc:docMk/>
            <pc:sldMk cId="300784011" sldId="1530"/>
            <ac:spMk id="4" creationId="{B13E49D1-069D-F3AE-BAE0-6FD83579AB5D}"/>
          </ac:spMkLst>
        </pc:spChg>
        <pc:spChg chg="add del mod ord">
          <ac:chgData name="Kathleen Owen-Rees" userId="6c5da92cd649e662" providerId="LiveId" clId="{9421C287-85AC-4B4D-8FF5-3DC5A7776697}" dt="2026-01-20T18:15:39.297" v="509" actId="700"/>
          <ac:spMkLst>
            <pc:docMk/>
            <pc:sldMk cId="300784011" sldId="1530"/>
            <ac:spMk id="5" creationId="{AD7AE642-7EFE-B79E-9637-F7B8F5390C9E}"/>
          </ac:spMkLst>
        </pc:spChg>
        <pc:spChg chg="add del mod ord">
          <ac:chgData name="Kathleen Owen-Rees" userId="6c5da92cd649e662" providerId="LiveId" clId="{9421C287-85AC-4B4D-8FF5-3DC5A7776697}" dt="2026-01-20T18:15:23.718" v="508" actId="478"/>
          <ac:spMkLst>
            <pc:docMk/>
            <pc:sldMk cId="300784011" sldId="1530"/>
            <ac:spMk id="6" creationId="{2E5F7CB4-A5E5-02E0-B852-DF4118F78345}"/>
          </ac:spMkLst>
        </pc:spChg>
        <pc:spChg chg="add del mod ord">
          <ac:chgData name="Kathleen Owen-Rees" userId="6c5da92cd649e662" providerId="LiveId" clId="{9421C287-85AC-4B4D-8FF5-3DC5A7776697}" dt="2026-01-20T18:17:56.644" v="530" actId="700"/>
          <ac:spMkLst>
            <pc:docMk/>
            <pc:sldMk cId="300784011" sldId="1530"/>
            <ac:spMk id="7" creationId="{B01BBCA0-EBCE-F212-69DA-9F4F0C92012A}"/>
          </ac:spMkLst>
        </pc:spChg>
        <pc:spChg chg="add del mod ord">
          <ac:chgData name="Kathleen Owen-Rees" userId="6c5da92cd649e662" providerId="LiveId" clId="{9421C287-85AC-4B4D-8FF5-3DC5A7776697}" dt="2026-01-20T18:17:56.644" v="530" actId="700"/>
          <ac:spMkLst>
            <pc:docMk/>
            <pc:sldMk cId="300784011" sldId="1530"/>
            <ac:spMk id="8" creationId="{D994841C-7547-20E2-01B5-4DA770FC4F1E}"/>
          </ac:spMkLst>
        </pc:spChg>
        <pc:spChg chg="add mod ord">
          <ac:chgData name="Kathleen Owen-Rees" userId="6c5da92cd649e662" providerId="LiveId" clId="{9421C287-85AC-4B4D-8FF5-3DC5A7776697}" dt="2026-01-20T18:17:56.644" v="530" actId="700"/>
          <ac:spMkLst>
            <pc:docMk/>
            <pc:sldMk cId="300784011" sldId="1530"/>
            <ac:spMk id="9" creationId="{DB1B6B4A-EC9E-36E5-6C0A-9584F4C11C5E}"/>
          </ac:spMkLst>
        </pc:spChg>
        <pc:spChg chg="add mod ord">
          <ac:chgData name="Kathleen Owen-Rees" userId="6c5da92cd649e662" providerId="LiveId" clId="{9421C287-85AC-4B4D-8FF5-3DC5A7776697}" dt="2026-01-20T18:18:24.320" v="533" actId="255"/>
          <ac:spMkLst>
            <pc:docMk/>
            <pc:sldMk cId="300784011" sldId="1530"/>
            <ac:spMk id="10" creationId="{7B5CBC1C-CBDA-90D0-E4E2-D67081BE6319}"/>
          </ac:spMkLst>
        </pc:spChg>
      </pc:sldChg>
    </pc:docChg>
  </pc:docChgLst>
  <pc:docChgLst>
    <pc:chgData name="Kathleen Owen-Rees" userId="6c5da92cd649e662" providerId="Windows Live" clId="Web-{78A70BBC-CB6C-4B40-932E-EFD08710FF79}"/>
    <pc:docChg chg="addSld delSld modSld">
      <pc:chgData name="Kathleen Owen-Rees" userId="6c5da92cd649e662" providerId="Windows Live" clId="Web-{78A70BBC-CB6C-4B40-932E-EFD08710FF79}" dt="2026-01-18T18:11:17.984" v="343" actId="20577"/>
      <pc:docMkLst>
        <pc:docMk/>
      </pc:docMkLst>
      <pc:sldChg chg="addSp delSp modSp">
        <pc:chgData name="Kathleen Owen-Rees" userId="6c5da92cd649e662" providerId="Windows Live" clId="Web-{78A70BBC-CB6C-4B40-932E-EFD08710FF79}" dt="2026-01-18T17:59:36.335" v="24" actId="1076"/>
        <pc:sldMkLst>
          <pc:docMk/>
          <pc:sldMk cId="3664579516" sldId="1520"/>
        </pc:sldMkLst>
        <pc:spChg chg="mod">
          <ac:chgData name="Kathleen Owen-Rees" userId="6c5da92cd649e662" providerId="Windows Live" clId="Web-{78A70BBC-CB6C-4B40-932E-EFD08710FF79}" dt="2026-01-18T17:59:25.616" v="19" actId="1076"/>
          <ac:spMkLst>
            <pc:docMk/>
            <pc:sldMk cId="3664579516" sldId="1520"/>
            <ac:spMk id="2" creationId="{ABCB9519-237E-F154-0775-DC5A3CDF75BA}"/>
          </ac:spMkLst>
        </pc:spChg>
        <pc:spChg chg="mod">
          <ac:chgData name="Kathleen Owen-Rees" userId="6c5da92cd649e662" providerId="Windows Live" clId="Web-{78A70BBC-CB6C-4B40-932E-EFD08710FF79}" dt="2026-01-18T17:59:36.335" v="24" actId="1076"/>
          <ac:spMkLst>
            <pc:docMk/>
            <pc:sldMk cId="3664579516" sldId="1520"/>
            <ac:spMk id="3" creationId="{638ACC6B-C7FD-0935-2022-57CCC9D64B5D}"/>
          </ac:spMkLst>
        </pc:spChg>
      </pc:sldChg>
      <pc:sldChg chg="addSp delSp modSp">
        <pc:chgData name="Kathleen Owen-Rees" userId="6c5da92cd649e662" providerId="Windows Live" clId="Web-{78A70BBC-CB6C-4B40-932E-EFD08710FF79}" dt="2026-01-18T18:03:59.567" v="81" actId="20577"/>
        <pc:sldMkLst>
          <pc:docMk/>
          <pc:sldMk cId="1910891657" sldId="1524"/>
        </pc:sldMkLst>
        <pc:spChg chg="mod">
          <ac:chgData name="Kathleen Owen-Rees" userId="6c5da92cd649e662" providerId="Windows Live" clId="Web-{78A70BBC-CB6C-4B40-932E-EFD08710FF79}" dt="2026-01-18T18:00:59.710" v="45" actId="14100"/>
          <ac:spMkLst>
            <pc:docMk/>
            <pc:sldMk cId="1910891657" sldId="1524"/>
            <ac:spMk id="2" creationId="{8E515B29-4E45-6F70-804F-B315516D26F4}"/>
          </ac:spMkLst>
        </pc:spChg>
        <pc:spChg chg="mod">
          <ac:chgData name="Kathleen Owen-Rees" userId="6c5da92cd649e662" providerId="Windows Live" clId="Web-{78A70BBC-CB6C-4B40-932E-EFD08710FF79}" dt="2026-01-18T18:03:59.567" v="81" actId="20577"/>
          <ac:spMkLst>
            <pc:docMk/>
            <pc:sldMk cId="1910891657" sldId="1524"/>
            <ac:spMk id="4" creationId="{CD6EDC57-B250-944C-B430-81AE4BA04288}"/>
          </ac:spMkLst>
        </pc:spChg>
        <pc:picChg chg="add mod">
          <ac:chgData name="Kathleen Owen-Rees" userId="6c5da92cd649e662" providerId="Windows Live" clId="Web-{78A70BBC-CB6C-4B40-932E-EFD08710FF79}" dt="2026-01-18T18:00:50.335" v="43" actId="14100"/>
          <ac:picMkLst>
            <pc:docMk/>
            <pc:sldMk cId="1910891657" sldId="1524"/>
            <ac:picMk id="9" creationId="{2EE72C09-A82C-0501-E56D-73A17658504A}"/>
          </ac:picMkLst>
        </pc:picChg>
      </pc:sldChg>
      <pc:sldChg chg="modSp new">
        <pc:chgData name="Kathleen Owen-Rees" userId="6c5da92cd649e662" providerId="Windows Live" clId="Web-{78A70BBC-CB6C-4B40-932E-EFD08710FF79}" dt="2026-01-18T18:05:57.294" v="145" actId="20577"/>
        <pc:sldMkLst>
          <pc:docMk/>
          <pc:sldMk cId="496606270" sldId="1525"/>
        </pc:sldMkLst>
        <pc:spChg chg="mod">
          <ac:chgData name="Kathleen Owen-Rees" userId="6c5da92cd649e662" providerId="Windows Live" clId="Web-{78A70BBC-CB6C-4B40-932E-EFD08710FF79}" dt="2026-01-18T18:04:50.182" v="89" actId="20577"/>
          <ac:spMkLst>
            <pc:docMk/>
            <pc:sldMk cId="496606270" sldId="1525"/>
            <ac:spMk id="2" creationId="{9147EC1B-7C52-DC9A-595D-8E91BC6509D1}"/>
          </ac:spMkLst>
        </pc:spChg>
        <pc:spChg chg="mod">
          <ac:chgData name="Kathleen Owen-Rees" userId="6c5da92cd649e662" providerId="Windows Live" clId="Web-{78A70BBC-CB6C-4B40-932E-EFD08710FF79}" dt="2026-01-18T18:05:57.294" v="145" actId="20577"/>
          <ac:spMkLst>
            <pc:docMk/>
            <pc:sldMk cId="496606270" sldId="1525"/>
            <ac:spMk id="3" creationId="{DE359715-F484-C19C-231F-B12CFEAFB5D0}"/>
          </ac:spMkLst>
        </pc:spChg>
      </pc:sldChg>
      <pc:sldChg chg="modSp new">
        <pc:chgData name="Kathleen Owen-Rees" userId="6c5da92cd649e662" providerId="Windows Live" clId="Web-{78A70BBC-CB6C-4B40-932E-EFD08710FF79}" dt="2026-01-18T18:07:18.983" v="203" actId="20577"/>
        <pc:sldMkLst>
          <pc:docMk/>
          <pc:sldMk cId="1980057265" sldId="1526"/>
        </pc:sldMkLst>
        <pc:spChg chg="mod">
          <ac:chgData name="Kathleen Owen-Rees" userId="6c5da92cd649e662" providerId="Windows Live" clId="Web-{78A70BBC-CB6C-4B40-932E-EFD08710FF79}" dt="2026-01-18T18:06:14.763" v="151" actId="14100"/>
          <ac:spMkLst>
            <pc:docMk/>
            <pc:sldMk cId="1980057265" sldId="1526"/>
            <ac:spMk id="2" creationId="{9575BC88-900A-FD42-6465-C67F0CE43E1F}"/>
          </ac:spMkLst>
        </pc:spChg>
        <pc:spChg chg="mod">
          <ac:chgData name="Kathleen Owen-Rees" userId="6c5da92cd649e662" providerId="Windows Live" clId="Web-{78A70BBC-CB6C-4B40-932E-EFD08710FF79}" dt="2026-01-18T18:07:18.983" v="203" actId="20577"/>
          <ac:spMkLst>
            <pc:docMk/>
            <pc:sldMk cId="1980057265" sldId="1526"/>
            <ac:spMk id="3" creationId="{4D778434-E14F-724E-A447-5591237C3281}"/>
          </ac:spMkLst>
        </pc:spChg>
      </pc:sldChg>
      <pc:sldChg chg="modSp new">
        <pc:chgData name="Kathleen Owen-Rees" userId="6c5da92cd649e662" providerId="Windows Live" clId="Web-{78A70BBC-CB6C-4B40-932E-EFD08710FF79}" dt="2026-01-18T18:09:12.030" v="278" actId="20577"/>
        <pc:sldMkLst>
          <pc:docMk/>
          <pc:sldMk cId="2523842703" sldId="1527"/>
        </pc:sldMkLst>
        <pc:spChg chg="mod">
          <ac:chgData name="Kathleen Owen-Rees" userId="6c5da92cd649e662" providerId="Windows Live" clId="Web-{78A70BBC-CB6C-4B40-932E-EFD08710FF79}" dt="2026-01-18T18:07:31.843" v="211" actId="20577"/>
          <ac:spMkLst>
            <pc:docMk/>
            <pc:sldMk cId="2523842703" sldId="1527"/>
            <ac:spMk id="2" creationId="{07E3218D-E579-78EE-C3EC-97F143CE6D21}"/>
          </ac:spMkLst>
        </pc:spChg>
        <pc:spChg chg="mod">
          <ac:chgData name="Kathleen Owen-Rees" userId="6c5da92cd649e662" providerId="Windows Live" clId="Web-{78A70BBC-CB6C-4B40-932E-EFD08710FF79}" dt="2026-01-18T18:09:12.030" v="278" actId="20577"/>
          <ac:spMkLst>
            <pc:docMk/>
            <pc:sldMk cId="2523842703" sldId="1527"/>
            <ac:spMk id="3" creationId="{83B83F86-01F8-7A22-84CF-63F6010FBAD7}"/>
          </ac:spMkLst>
        </pc:spChg>
      </pc:sldChg>
      <pc:sldChg chg="modSp new">
        <pc:chgData name="Kathleen Owen-Rees" userId="6c5da92cd649e662" providerId="Windows Live" clId="Web-{78A70BBC-CB6C-4B40-932E-EFD08710FF79}" dt="2026-01-18T18:11:17.984" v="343" actId="20577"/>
        <pc:sldMkLst>
          <pc:docMk/>
          <pc:sldMk cId="1110878536" sldId="1528"/>
        </pc:sldMkLst>
        <pc:spChg chg="mod">
          <ac:chgData name="Kathleen Owen-Rees" userId="6c5da92cd649e662" providerId="Windows Live" clId="Web-{78A70BBC-CB6C-4B40-932E-EFD08710FF79}" dt="2026-01-18T18:09:53.984" v="283" actId="20577"/>
          <ac:spMkLst>
            <pc:docMk/>
            <pc:sldMk cId="1110878536" sldId="1528"/>
            <ac:spMk id="2" creationId="{FDFD4961-47A7-8CC1-0E94-D7F7714D329F}"/>
          </ac:spMkLst>
        </pc:spChg>
        <pc:spChg chg="mod">
          <ac:chgData name="Kathleen Owen-Rees" userId="6c5da92cd649e662" providerId="Windows Live" clId="Web-{78A70BBC-CB6C-4B40-932E-EFD08710FF79}" dt="2026-01-18T18:11:17.984" v="343" actId="20577"/>
          <ac:spMkLst>
            <pc:docMk/>
            <pc:sldMk cId="1110878536" sldId="1528"/>
            <ac:spMk id="3" creationId="{E862065E-6C77-0D4D-FB46-74402A3B464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lvationarmy.org.uk/news/salvation-army-works-met-police-support-victims-rescued-slavery-raids" TargetMode="External"/><Relationship Id="rId3" Type="http://schemas.openxmlformats.org/officeDocument/2006/relationships/hyperlink" Target="https://www.citizensadvice.org.uk/about-us/information/understanding-the-benefits-of-volunteering/" TargetMode="External"/><Relationship Id="rId7" Type="http://schemas.openxmlformats.org/officeDocument/2006/relationships/hyperlink" Target="https://polfed.org/our-work/wellbeing/mental-health/" TargetMode="External"/><Relationship Id="rId2" Type="http://schemas.openxmlformats.org/officeDocument/2006/relationships/hyperlink" Target="https://careerswales.gov.wales/job-information/police-officer/skills-and-qualities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hs.uk/mental-health/self-help/guides-tools-and-activities/five-steps-to-mental-wellbeing/" TargetMode="External"/><Relationship Id="rId5" Type="http://schemas.openxmlformats.org/officeDocument/2006/relationships/hyperlink" Target="https://uk.indeed.com/career-advice/career-development/retail-skills" TargetMode="External"/><Relationship Id="rId4" Type="http://schemas.openxmlformats.org/officeDocument/2006/relationships/hyperlink" Target="https://www.flexjobs.com/blog/post/transferable-skills" TargetMode="External"/><Relationship Id="rId9" Type="http://schemas.openxmlformats.org/officeDocument/2006/relationships/hyperlink" Target="https://www.salvationarmy.org.uk/about-us/polic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dirty="0"/>
              <a:t>Benefits of </a:t>
            </a:r>
            <a:r>
              <a:rPr lang="en-US" dirty="0" err="1"/>
              <a:t>Volentering</a:t>
            </a:r>
            <a:r>
              <a:rPr lang="en-US" dirty="0"/>
              <a:t> in the police sector.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1B07D-CB25-2DE9-76B1-2E72D1BFA9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9937" y="4059694"/>
            <a:ext cx="9418399" cy="2186218"/>
          </a:xfrm>
        </p:spPr>
        <p:txBody>
          <a:bodyPr>
            <a:normAutofit/>
          </a:bodyPr>
          <a:lstStyle/>
          <a:p>
            <a:r>
              <a:rPr lang="en-US" dirty="0"/>
              <a:t>By Hywel Owen-Rees</a:t>
            </a:r>
          </a:p>
          <a:p>
            <a:r>
              <a:rPr lang="en-US" dirty="0"/>
              <a:t>Student ID – 2409767</a:t>
            </a:r>
          </a:p>
          <a:p>
            <a:r>
              <a:rPr lang="en-US" dirty="0"/>
              <a:t>Unit – BMPL5020/A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B1B6B4A-EC9E-36E5-6C0A-9584F4C11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B5CBC1C-CBDA-90D0-E4E2-D67081BE631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1011936"/>
            <a:ext cx="11219718" cy="5211064"/>
          </a:xfrm>
        </p:spPr>
        <p:txBody>
          <a:bodyPr/>
          <a:lstStyle/>
          <a:p>
            <a:r>
              <a:rPr lang="en-GB" sz="4400" dirty="0">
                <a:solidFill>
                  <a:schemeClr val="tx2"/>
                </a:solidFill>
              </a:rPr>
              <a:t>I confirm That I have not used AI tools in the research and creation of this assignment. I can confirm that I have not presented any AI generated materials as my own work. I can confirm I have copies of drafts, notes, and any other resources I used, which I may be asked to provide in evidence.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00784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59" y="283888"/>
            <a:ext cx="10853942" cy="1111423"/>
          </a:xfrm>
        </p:spPr>
        <p:txBody>
          <a:bodyPr/>
          <a:lstStyle/>
          <a:p>
            <a:pPr algn="ctr"/>
            <a:r>
              <a:rPr lang="en-US" dirty="0"/>
              <a:t>Benefits of Volunteering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5419" y="1710051"/>
            <a:ext cx="9208464" cy="460129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Make a positive difference to people's lives</a:t>
            </a:r>
          </a:p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Improve self-esteem, confidence and wellbeing</a:t>
            </a:r>
          </a:p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Receive high-quality training and develop new skills</a:t>
            </a:r>
          </a:p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Use Existing skills and knowledge to benefit the local community</a:t>
            </a:r>
          </a:p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Meet new people from a range of backgrounds</a:t>
            </a:r>
          </a:p>
          <a:p>
            <a:pPr marL="0" indent="0" algn="ctr">
              <a:buNone/>
            </a:pPr>
            <a:r>
              <a:rPr lang="en-US" sz="2600" dirty="0">
                <a:latin typeface="Neue Haas Grotesk Text Pro"/>
              </a:rPr>
              <a:t>Feel Valued and part of a team</a:t>
            </a:r>
          </a:p>
          <a:p>
            <a:pPr marL="0" indent="0" algn="ctr">
              <a:buNone/>
            </a:pPr>
            <a:endParaRPr lang="en-US" sz="1400" dirty="0">
              <a:latin typeface="Neue Haas Grotesk Text Pro"/>
            </a:endParaRPr>
          </a:p>
          <a:p>
            <a:pPr marL="0" indent="0" algn="ctr"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Citizens Advice  (n.d.)</a:t>
            </a:r>
            <a:endParaRPr lang="en-US" b="1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026" y="2753056"/>
            <a:ext cx="5601676" cy="1691943"/>
          </a:xfrm>
        </p:spPr>
        <p:txBody>
          <a:bodyPr/>
          <a:lstStyle/>
          <a:p>
            <a:r>
              <a:rPr lang="en-US" dirty="0"/>
              <a:t>Skills and Qualities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EDC57-B250-944C-B430-81AE4BA0428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62346" y="940780"/>
            <a:ext cx="5852485" cy="503864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As a police officer you will need: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Honesty, confidence, social awareness and a responsible attitude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The ability to assess a situation, react quickly and take positive action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Resilience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The ability to work alone and in a team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Strong communication skills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Courage, initiative and common sense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Good literacy skills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The ability to show tolerance and courtesy to the public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Self-discipline</a:t>
            </a: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FFFFFF"/>
                </a:solidFill>
                <a:latin typeface="Aptos"/>
                <a:cs typeface="Arial"/>
              </a:rPr>
              <a:t>The ability to receive instructions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Careers Wales (N.d.) </a:t>
            </a:r>
            <a:endParaRPr lang="en-US" b="1" dirty="0"/>
          </a:p>
        </p:txBody>
      </p:sp>
      <p:pic>
        <p:nvPicPr>
          <p:cNvPr id="9" name="Graphic 8" descr="Careers Wales">
            <a:extLst>
              <a:ext uri="{FF2B5EF4-FFF2-40B4-BE49-F238E27FC236}">
                <a16:creationId xmlns:a16="http://schemas.microsoft.com/office/drawing/2014/main" id="{2EE72C09-A82C-0501-E56D-73A1765850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0380" y="929171"/>
            <a:ext cx="4348369" cy="1211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7EC1B-7C52-DC9A-595D-8E91BC65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44966"/>
            <a:ext cx="12191999" cy="1494476"/>
          </a:xfrm>
        </p:spPr>
        <p:txBody>
          <a:bodyPr/>
          <a:lstStyle/>
          <a:p>
            <a:pPr algn="ctr"/>
            <a:r>
              <a:rPr lang="en-US" dirty="0"/>
              <a:t>Transferable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59715-F484-C19C-231F-B12CFEAFB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8488" y="1639442"/>
            <a:ext cx="6015024" cy="438225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3600" dirty="0"/>
              <a:t>Problem-Solving</a:t>
            </a:r>
          </a:p>
          <a:p>
            <a:pPr marL="0" indent="0" algn="ctr">
              <a:buNone/>
            </a:pPr>
            <a:r>
              <a:rPr lang="en-US" sz="3600" dirty="0"/>
              <a:t>Analytical Reasoning</a:t>
            </a:r>
          </a:p>
          <a:p>
            <a:pPr marL="0" indent="0" algn="ctr">
              <a:buNone/>
            </a:pPr>
            <a:r>
              <a:rPr lang="en-US" sz="3600" dirty="0"/>
              <a:t>Leadership</a:t>
            </a:r>
          </a:p>
          <a:p>
            <a:pPr marL="0" indent="0" algn="ctr">
              <a:buNone/>
            </a:pPr>
            <a:r>
              <a:rPr lang="en-US" sz="3600" dirty="0"/>
              <a:t>Adaptability</a:t>
            </a:r>
          </a:p>
          <a:p>
            <a:pPr marL="0" indent="0" algn="ctr">
              <a:buNone/>
            </a:pPr>
            <a:r>
              <a:rPr lang="en-US" sz="3600" dirty="0"/>
              <a:t>Listening</a:t>
            </a:r>
          </a:p>
          <a:p>
            <a:pPr marL="0" indent="0" algn="ctr">
              <a:buNone/>
            </a:pPr>
            <a:r>
              <a:rPr lang="en-US" sz="3600" dirty="0"/>
              <a:t>Attention to Detail</a:t>
            </a:r>
          </a:p>
          <a:p>
            <a:pPr marL="0" indent="0" algn="ctr">
              <a:buNone/>
            </a:pPr>
            <a:r>
              <a:rPr lang="en-US" sz="3600" dirty="0"/>
              <a:t>Relationship Management</a:t>
            </a:r>
          </a:p>
          <a:p>
            <a:pPr marL="0" indent="0" algn="ctr">
              <a:buNone/>
            </a:pPr>
            <a:r>
              <a:rPr lang="en-GB" dirty="0" err="1"/>
              <a:t>FlexJobs</a:t>
            </a:r>
            <a:r>
              <a:rPr lang="en-GB" dirty="0"/>
              <a:t> (n.d.)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96606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5BC88-900A-FD42-6465-C67F0CE43E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1490454"/>
          </a:xfrm>
        </p:spPr>
        <p:txBody>
          <a:bodyPr/>
          <a:lstStyle/>
          <a:p>
            <a:r>
              <a:rPr lang="en-US" dirty="0"/>
              <a:t>Retail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778434-E14F-724E-A447-5591237C32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618" y="2345905"/>
            <a:ext cx="10430421" cy="3938627"/>
          </a:xfrm>
        </p:spPr>
        <p:txBody>
          <a:bodyPr>
            <a:normAutofit fontScale="92500" lnSpcReduction="20000"/>
          </a:bodyPr>
          <a:lstStyle/>
          <a:p>
            <a:r>
              <a:rPr lang="en-US" sz="4800" dirty="0"/>
              <a:t>Teamwork</a:t>
            </a:r>
          </a:p>
          <a:p>
            <a:r>
              <a:rPr lang="en-US" sz="4800" dirty="0"/>
              <a:t>Trustworthiness and Responsibility</a:t>
            </a:r>
          </a:p>
          <a:p>
            <a:r>
              <a:rPr lang="en-US" sz="4800" dirty="0"/>
              <a:t>Time Management</a:t>
            </a:r>
          </a:p>
          <a:p>
            <a:r>
              <a:rPr lang="en-US" sz="4800" dirty="0"/>
              <a:t>Working under pressure</a:t>
            </a:r>
          </a:p>
          <a:p>
            <a:r>
              <a:rPr lang="en-US" sz="4800" dirty="0"/>
              <a:t>Cultural Awareness</a:t>
            </a:r>
          </a:p>
          <a:p>
            <a:endParaRPr lang="en-US" dirty="0"/>
          </a:p>
          <a:p>
            <a:r>
              <a:rPr lang="en-GB" b="0" dirty="0"/>
              <a:t> Indeed UK (2025) </a:t>
            </a: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980057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3218D-E579-78EE-C3EC-97F143CE6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the Salvation Army?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83F86-01F8-7A22-84CF-63F6010FBA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706327"/>
            <a:ext cx="6209053" cy="55309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Policies</a:t>
            </a:r>
          </a:p>
          <a:p>
            <a:r>
              <a:rPr lang="en-US" sz="3200" dirty="0"/>
              <a:t>Inclusion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dirty="0"/>
              <a:t>The Salvation Army (2025) 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3200" dirty="0">
                <a:ea typeface="+mn-lt"/>
                <a:cs typeface="+mn-lt"/>
              </a:rPr>
              <a:t>Connection to the Police</a:t>
            </a:r>
          </a:p>
          <a:p>
            <a:r>
              <a:rPr lang="en-US" sz="3200" dirty="0">
                <a:ea typeface="+mn-lt"/>
                <a:cs typeface="+mn-lt"/>
              </a:rPr>
              <a:t>Work closely together on Modern Slavery</a:t>
            </a:r>
          </a:p>
          <a:p>
            <a:r>
              <a:rPr lang="en-US" sz="3200" dirty="0">
                <a:ea typeface="+mn-lt"/>
                <a:cs typeface="+mn-lt"/>
              </a:rPr>
              <a:t>Providing Care and Support</a:t>
            </a:r>
          </a:p>
          <a:p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The Salvation Army (2020) 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23842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D4961-47A7-8CC1-0E94-D7F7714D3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2065E-6C77-0D4D-FB46-74402A3B4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Mental strain reduces efficiency</a:t>
            </a:r>
          </a:p>
          <a:p>
            <a:r>
              <a:rPr lang="en-US" sz="3600" dirty="0"/>
              <a:t>Boost Morale</a:t>
            </a:r>
          </a:p>
          <a:p>
            <a:pPr marL="0" indent="0">
              <a:buNone/>
            </a:pPr>
            <a:r>
              <a:rPr lang="en-GB" dirty="0"/>
              <a:t>Police Federation (2024) 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3600" dirty="0">
                <a:ea typeface="+mn-lt"/>
                <a:cs typeface="+mn-lt"/>
              </a:rPr>
              <a:t>Things to help mental well-being </a:t>
            </a:r>
          </a:p>
          <a:p>
            <a:pPr marL="0" indent="0">
              <a:buNone/>
            </a:pPr>
            <a:r>
              <a:rPr lang="en-GB" dirty="0"/>
              <a:t>NHS (2022)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878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5">
            <a:extLst>
              <a:ext uri="{FF2B5EF4-FFF2-40B4-BE49-F238E27FC236}">
                <a16:creationId xmlns:a16="http://schemas.microsoft.com/office/drawing/2014/main" id="{28519FFF-D627-21DE-4B43-D61ED17AC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121" y="1774192"/>
            <a:ext cx="11761758" cy="427809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Careers Wales (N.d.) Police officer: skills and qualities. Available at: </a:t>
            </a:r>
            <a:r>
              <a:rPr lang="en-US" altLang="en-US" sz="1600" dirty="0">
                <a:solidFill>
                  <a:srgbClr val="1155CC"/>
                </a:solidFill>
                <a:cs typeface="Arial" panose="020B0604020202020204" pitchFamily="34" charset="0"/>
                <a:hlinkClick r:id="rId2"/>
              </a:rPr>
              <a:t>https://careerswales.gov.wales/job-information/police-officer/skills-and-qualities</a:t>
            </a:r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 (Accessed: 20 January 2026).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Citizens Advice  (n.d.) Understanding the benefits of volunteering.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https://www.citizensadvice.org.uk/about-us/information/understanding-the-benefits-of-volunteering/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20 January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FlexJobs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(n.d.) 15 Transferable Skills That Companies Want: Examples and Definitions,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FlexJobs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https://www.flexjobs.com/blog/post/transferable-skills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20 January 2026). 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 UK (2025) 10 Essential retail skills (with definitions), Indeed UK.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https://uk.indeed.com/career-advice/career-development/retail-skills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20 January 2026). 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NHS (2022) Five steps to mental wellbeing. Available at: </a:t>
            </a:r>
            <a:r>
              <a:rPr lang="en-US" altLang="en-US" sz="1600" dirty="0">
                <a:solidFill>
                  <a:srgbClr val="1155CC"/>
                </a:solidFill>
                <a:cs typeface="Arial" panose="020B0604020202020204" pitchFamily="34" charset="0"/>
                <a:hlinkClick r:id="rId6"/>
              </a:rPr>
              <a:t>https://www.nhs.uk/mental-health/self-help/guides-tools-and-activities/five-steps-to-mental-wellbeing/</a:t>
            </a:r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 (Accessed: 20 January 2026). </a:t>
            </a:r>
          </a:p>
          <a:p>
            <a:pPr lvl="0"/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Police Federation (2024) Our work: Wellbeing – Mental Health. Available at: </a:t>
            </a:r>
            <a:r>
              <a:rPr lang="en-US" altLang="en-US" sz="1600" dirty="0">
                <a:solidFill>
                  <a:srgbClr val="1155CC"/>
                </a:solidFill>
                <a:cs typeface="Arial" panose="020B0604020202020204" pitchFamily="34" charset="0"/>
                <a:hlinkClick r:id="rId7"/>
              </a:rPr>
              <a:t>https://polfed.org/our-work/wellbeing/mental-health/</a:t>
            </a:r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 (Accessed: 20 January 2026). </a:t>
            </a:r>
            <a:b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</a:br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The Salvation Army (2020) Salvation Army works with Met Police to support victims rescued in slavery raids. Available at: </a:t>
            </a:r>
            <a:r>
              <a:rPr lang="en-US" altLang="en-US" sz="1600" dirty="0">
                <a:solidFill>
                  <a:srgbClr val="1155CC"/>
                </a:solidFill>
                <a:cs typeface="Arial" panose="020B0604020202020204" pitchFamily="34" charset="0"/>
                <a:hlinkClick r:id="rId8"/>
              </a:rPr>
              <a:t>https://www.salvationarmy.org.uk/news/salvation-army-works-met-police-support-victims-rescued-slavery-raids</a:t>
            </a:r>
            <a:r>
              <a:rPr lang="en-US" altLang="en-US" sz="1600" dirty="0">
                <a:solidFill>
                  <a:srgbClr val="222222"/>
                </a:solidFill>
                <a:cs typeface="Arial" panose="020B0604020202020204" pitchFamily="34" charset="0"/>
              </a:rPr>
              <a:t> (Accessed: 20 January 2026). 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Salvation Army (2025) Policies.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https://www.salvationarmy.org.uk/about-us/policies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20 January 2026). 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DA17EB-9F04-40B0-4F2A-CC43AEC6B07F}"/>
              </a:ext>
            </a:extLst>
          </p:cNvPr>
          <p:cNvSpPr txBox="1"/>
          <p:nvPr/>
        </p:nvSpPr>
        <p:spPr>
          <a:xfrm>
            <a:off x="1862254" y="501805"/>
            <a:ext cx="733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531486789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615</Words>
  <Application>Microsoft Office PowerPoint</Application>
  <PresentationFormat>Widescreen</PresentationFormat>
  <Paragraphs>71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Light</vt:lpstr>
      <vt:lpstr>Arial</vt:lpstr>
      <vt:lpstr>Neue Haas Grotesk Text Pro</vt:lpstr>
      <vt:lpstr>BoldUnderlinesKeynote</vt:lpstr>
      <vt:lpstr>Benefits of Volentering in the police sector. </vt:lpstr>
      <vt:lpstr>PowerPoint Presentation</vt:lpstr>
      <vt:lpstr>Benefits of Volunteering </vt:lpstr>
      <vt:lpstr>Skills and Qualities</vt:lpstr>
      <vt:lpstr>Transferable Skills</vt:lpstr>
      <vt:lpstr>Retail Skills</vt:lpstr>
      <vt:lpstr>Why the Salvation Army?</vt:lpstr>
      <vt:lpstr>Mental Well-Being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Kathleen Owen-Rees</cp:lastModifiedBy>
  <cp:revision>85</cp:revision>
  <dcterms:created xsi:type="dcterms:W3CDTF">2026-01-18T17:58:51Z</dcterms:created>
  <dcterms:modified xsi:type="dcterms:W3CDTF">2026-01-20T18:25:32Z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