
<file path=[Content_Types].xml><?xml version="1.0" encoding="utf-8"?>
<Types xmlns="http://schemas.openxmlformats.org/package/2006/content-types">
  <Default Extension="jpeg" ContentType="image/jpeg"/>
  <Default Extension="jpg" ContentType="image/jpeg"/>
  <Default Extension="png" ContentType="image/png"/>
  <Default Extension="png&amp;ehk=oNAkCsMIjBfj12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461" r:id="rId2"/>
    <p:sldId id="463" r:id="rId3"/>
    <p:sldId id="313" r:id="rId4"/>
    <p:sldId id="471" r:id="rId5"/>
    <p:sldId id="428" r:id="rId6"/>
    <p:sldId id="432" r:id="rId7"/>
    <p:sldId id="479" r:id="rId8"/>
    <p:sldId id="374" r:id="rId9"/>
    <p:sldId id="369" r:id="rId10"/>
    <p:sldId id="451" r:id="rId11"/>
    <p:sldId id="446" r:id="rId12"/>
    <p:sldId id="482" r:id="rId13"/>
    <p:sldId id="377" r:id="rId14"/>
    <p:sldId id="450" r:id="rId15"/>
    <p:sldId id="362" r:id="rId16"/>
    <p:sldId id="397" r:id="rId17"/>
    <p:sldId id="392" r:id="rId18"/>
    <p:sldId id="480" r:id="rId19"/>
    <p:sldId id="388" r:id="rId20"/>
    <p:sldId id="481" r:id="rId21"/>
    <p:sldId id="485" r:id="rId22"/>
    <p:sldId id="365" r:id="rId23"/>
    <p:sldId id="307" r:id="rId24"/>
    <p:sldId id="464" r:id="rId25"/>
  </p:sldIdLst>
  <p:sldSz cx="12192000" cy="6858000"/>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65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1" autoAdjust="0"/>
    <p:restoredTop sz="94614" autoAdjust="0"/>
  </p:normalViewPr>
  <p:slideViewPr>
    <p:cSldViewPr snapToGrid="0">
      <p:cViewPr varScale="1">
        <p:scale>
          <a:sx n="55" d="100"/>
          <a:sy n="55" d="100"/>
        </p:scale>
        <p:origin x="67" y="4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56D01F-23AD-4C64-B932-1DB56A92F696}" type="doc">
      <dgm:prSet loTypeId="urn:microsoft.com/office/officeart/2005/8/layout/orgChart1" loCatId="hierarchy" qsTypeId="urn:microsoft.com/office/officeart/2005/8/quickstyle/3d2" qsCatId="3D" csTypeId="urn:microsoft.com/office/officeart/2005/8/colors/accent1_2" csCatId="accent1" phldr="1"/>
      <dgm:spPr/>
      <dgm:t>
        <a:bodyPr/>
        <a:lstStyle/>
        <a:p>
          <a:endParaRPr lang="en-GB"/>
        </a:p>
      </dgm:t>
    </dgm:pt>
    <dgm:pt modelId="{CD30531C-F297-4E2D-83BF-CF00CC908972}">
      <dgm:prSet phldrT="[Text]"/>
      <dgm:spPr/>
      <dgm:t>
        <a:bodyPr/>
        <a:lstStyle/>
        <a:p>
          <a:r>
            <a:rPr lang="en-GB" dirty="0"/>
            <a:t>Writing</a:t>
          </a:r>
        </a:p>
      </dgm:t>
    </dgm:pt>
    <dgm:pt modelId="{64C44D13-00BD-4E3B-A668-003CBD80C448}" type="parTrans" cxnId="{E862866A-BE19-4C57-968C-8FE726D20C31}">
      <dgm:prSet/>
      <dgm:spPr/>
      <dgm:t>
        <a:bodyPr/>
        <a:lstStyle/>
        <a:p>
          <a:endParaRPr lang="en-GB"/>
        </a:p>
      </dgm:t>
    </dgm:pt>
    <dgm:pt modelId="{7E359C1C-1EB0-4E0C-9E9B-B808EB15DE4D}" type="sibTrans" cxnId="{E862866A-BE19-4C57-968C-8FE726D20C31}">
      <dgm:prSet/>
      <dgm:spPr/>
      <dgm:t>
        <a:bodyPr/>
        <a:lstStyle/>
        <a:p>
          <a:endParaRPr lang="en-GB"/>
        </a:p>
      </dgm:t>
    </dgm:pt>
    <dgm:pt modelId="{A84F16A3-1AB9-48C8-A8E9-F12A2329E1CC}">
      <dgm:prSet phldrT="[Text]"/>
      <dgm:spPr>
        <a:solidFill>
          <a:schemeClr val="accent5">
            <a:lumMod val="75000"/>
          </a:schemeClr>
        </a:solidFill>
      </dgm:spPr>
      <dgm:t>
        <a:bodyPr/>
        <a:lstStyle/>
        <a:p>
          <a:r>
            <a:rPr lang="en-GB" dirty="0"/>
            <a:t>Writing accurately</a:t>
          </a:r>
        </a:p>
      </dgm:t>
    </dgm:pt>
    <dgm:pt modelId="{312F8523-2237-47C1-940C-4E8AC32D6802}" type="parTrans" cxnId="{7A17B558-C0E7-4A76-B1AB-820A37851ED3}">
      <dgm:prSet/>
      <dgm:spPr/>
      <dgm:t>
        <a:bodyPr/>
        <a:lstStyle/>
        <a:p>
          <a:endParaRPr lang="en-GB"/>
        </a:p>
      </dgm:t>
    </dgm:pt>
    <dgm:pt modelId="{6863014E-AE57-448B-93EE-40CD73A4C81F}" type="sibTrans" cxnId="{7A17B558-C0E7-4A76-B1AB-820A37851ED3}">
      <dgm:prSet/>
      <dgm:spPr/>
      <dgm:t>
        <a:bodyPr/>
        <a:lstStyle/>
        <a:p>
          <a:endParaRPr lang="en-GB"/>
        </a:p>
      </dgm:t>
    </dgm:pt>
    <dgm:pt modelId="{78CAFD0F-2250-460D-93D0-A862B8FED6D6}">
      <dgm:prSet phldrT="[Text]"/>
      <dgm:spPr>
        <a:solidFill>
          <a:schemeClr val="accent1">
            <a:lumMod val="75000"/>
          </a:schemeClr>
        </a:solidFill>
      </dgm:spPr>
      <dgm:t>
        <a:bodyPr/>
        <a:lstStyle/>
        <a:p>
          <a:r>
            <a:rPr lang="en-GB" dirty="0"/>
            <a:t>Organizing ideas and information</a:t>
          </a:r>
        </a:p>
      </dgm:t>
    </dgm:pt>
    <dgm:pt modelId="{29EDDF00-BC04-49F7-BF61-E27C286E2544}" type="parTrans" cxnId="{75F285A3-250E-4F4C-A258-6C7E0113782C}">
      <dgm:prSet/>
      <dgm:spPr/>
      <dgm:t>
        <a:bodyPr/>
        <a:lstStyle/>
        <a:p>
          <a:endParaRPr lang="en-GB"/>
        </a:p>
      </dgm:t>
    </dgm:pt>
    <dgm:pt modelId="{C65DFA0A-A057-4315-B9E4-D222B9D4D33E}" type="sibTrans" cxnId="{75F285A3-250E-4F4C-A258-6C7E0113782C}">
      <dgm:prSet/>
      <dgm:spPr/>
      <dgm:t>
        <a:bodyPr/>
        <a:lstStyle/>
        <a:p>
          <a:endParaRPr lang="en-GB"/>
        </a:p>
      </dgm:t>
    </dgm:pt>
    <dgm:pt modelId="{FAC5EAF8-4E0D-4965-97D4-B88DD563DBE1}">
      <dgm:prSet/>
      <dgm:spPr>
        <a:solidFill>
          <a:schemeClr val="accent1">
            <a:lumMod val="50000"/>
          </a:schemeClr>
        </a:solidFill>
      </dgm:spPr>
      <dgm:t>
        <a:bodyPr/>
        <a:lstStyle/>
        <a:p>
          <a:r>
            <a:rPr lang="en-GB" dirty="0"/>
            <a:t>Meaning, purposes, readers</a:t>
          </a:r>
        </a:p>
      </dgm:t>
    </dgm:pt>
    <dgm:pt modelId="{7AE2BD51-D149-4B19-BC53-08BA64482AC0}" type="parTrans" cxnId="{D34F0EB5-7604-4D2A-8887-C6FBCAFAF630}">
      <dgm:prSet/>
      <dgm:spPr/>
      <dgm:t>
        <a:bodyPr/>
        <a:lstStyle/>
        <a:p>
          <a:endParaRPr lang="en-GB"/>
        </a:p>
      </dgm:t>
    </dgm:pt>
    <dgm:pt modelId="{8FDF0712-7BE9-4083-82A1-5F51DC802E3C}" type="sibTrans" cxnId="{D34F0EB5-7604-4D2A-8887-C6FBCAFAF630}">
      <dgm:prSet/>
      <dgm:spPr/>
      <dgm:t>
        <a:bodyPr/>
        <a:lstStyle/>
        <a:p>
          <a:endParaRPr lang="en-GB"/>
        </a:p>
      </dgm:t>
    </dgm:pt>
    <dgm:pt modelId="{832E489E-FBCA-4D27-A7C5-02085B55B443}">
      <dgm:prSet/>
      <dgm:spPr>
        <a:solidFill>
          <a:schemeClr val="accent5">
            <a:lumMod val="50000"/>
          </a:schemeClr>
        </a:solidFill>
      </dgm:spPr>
      <dgm:t>
        <a:bodyPr/>
        <a:lstStyle/>
        <a:p>
          <a:r>
            <a:rPr lang="en-GB" dirty="0"/>
            <a:t>Language</a:t>
          </a:r>
        </a:p>
      </dgm:t>
    </dgm:pt>
    <dgm:pt modelId="{0373B5D2-76D5-420E-969F-C866702ED6E7}" type="parTrans" cxnId="{17D72351-2AB8-417E-83F9-0DD1011D1E49}">
      <dgm:prSet/>
      <dgm:spPr/>
      <dgm:t>
        <a:bodyPr/>
        <a:lstStyle/>
        <a:p>
          <a:endParaRPr lang="en-GB"/>
        </a:p>
      </dgm:t>
    </dgm:pt>
    <dgm:pt modelId="{A9FF8A13-54D2-423E-8C4E-34F28E6F8657}" type="sibTrans" cxnId="{17D72351-2AB8-417E-83F9-0DD1011D1E49}">
      <dgm:prSet/>
      <dgm:spPr/>
      <dgm:t>
        <a:bodyPr/>
        <a:lstStyle/>
        <a:p>
          <a:endParaRPr lang="en-GB"/>
        </a:p>
      </dgm:t>
    </dgm:pt>
    <dgm:pt modelId="{11358E36-D8B6-422D-A531-A7ACE04AF2A8}">
      <dgm:prSet/>
      <dgm:spPr>
        <a:solidFill>
          <a:schemeClr val="accent5">
            <a:lumMod val="50000"/>
          </a:schemeClr>
        </a:solidFill>
      </dgm:spPr>
      <dgm:t>
        <a:bodyPr/>
        <a:lstStyle/>
        <a:p>
          <a:r>
            <a:rPr lang="en-GB" dirty="0"/>
            <a:t>Handwriting Punctuation Grammar Spelling</a:t>
          </a:r>
        </a:p>
      </dgm:t>
    </dgm:pt>
    <dgm:pt modelId="{14002C92-2FD2-48ED-A4DB-6E55C0A3FA5C}" type="parTrans" cxnId="{E34C94EB-DC87-4ECB-9896-0DAB9BB69941}">
      <dgm:prSet/>
      <dgm:spPr/>
      <dgm:t>
        <a:bodyPr/>
        <a:lstStyle/>
        <a:p>
          <a:endParaRPr lang="en-GB"/>
        </a:p>
      </dgm:t>
    </dgm:pt>
    <dgm:pt modelId="{F2BEA58C-8798-4AF4-898A-800CF972F79E}" type="sibTrans" cxnId="{E34C94EB-DC87-4ECB-9896-0DAB9BB69941}">
      <dgm:prSet/>
      <dgm:spPr/>
      <dgm:t>
        <a:bodyPr/>
        <a:lstStyle/>
        <a:p>
          <a:endParaRPr lang="en-GB"/>
        </a:p>
      </dgm:t>
    </dgm:pt>
    <dgm:pt modelId="{C7D4659D-0E43-452C-A833-EF0A78E0579D}">
      <dgm:prSet/>
      <dgm:spPr>
        <a:solidFill>
          <a:schemeClr val="accent1">
            <a:lumMod val="50000"/>
          </a:schemeClr>
        </a:solidFill>
      </dgm:spPr>
      <dgm:t>
        <a:bodyPr/>
        <a:lstStyle/>
        <a:p>
          <a:r>
            <a:rPr lang="en-GB" dirty="0"/>
            <a:t>Structure and organization</a:t>
          </a:r>
        </a:p>
      </dgm:t>
    </dgm:pt>
    <dgm:pt modelId="{B0F77C08-9FEE-4A6E-BEF9-5A7F04ECD2D1}" type="parTrans" cxnId="{2EEE590F-E420-428D-8A9E-4C313CB0464F}">
      <dgm:prSet/>
      <dgm:spPr/>
      <dgm:t>
        <a:bodyPr/>
        <a:lstStyle/>
        <a:p>
          <a:endParaRPr lang="en-GB"/>
        </a:p>
      </dgm:t>
    </dgm:pt>
    <dgm:pt modelId="{81F7DEC6-0DF4-461C-8235-21A04377B6A4}" type="sibTrans" cxnId="{2EEE590F-E420-428D-8A9E-4C313CB0464F}">
      <dgm:prSet/>
      <dgm:spPr/>
      <dgm:t>
        <a:bodyPr/>
        <a:lstStyle/>
        <a:p>
          <a:endParaRPr lang="en-GB"/>
        </a:p>
      </dgm:t>
    </dgm:pt>
    <dgm:pt modelId="{F92A8EA0-7ADC-4B77-9E85-10D6FB131D97}" type="pres">
      <dgm:prSet presAssocID="{0E56D01F-23AD-4C64-B932-1DB56A92F696}" presName="hierChild1" presStyleCnt="0">
        <dgm:presLayoutVars>
          <dgm:orgChart val="1"/>
          <dgm:chPref val="1"/>
          <dgm:dir val="rev"/>
          <dgm:animOne val="branch"/>
          <dgm:animLvl val="lvl"/>
          <dgm:resizeHandles/>
        </dgm:presLayoutVars>
      </dgm:prSet>
      <dgm:spPr/>
    </dgm:pt>
    <dgm:pt modelId="{B4861E6E-D79D-4F3E-8010-772153B31B3D}" type="pres">
      <dgm:prSet presAssocID="{CD30531C-F297-4E2D-83BF-CF00CC908972}" presName="hierRoot1" presStyleCnt="0">
        <dgm:presLayoutVars>
          <dgm:hierBranch val="init"/>
        </dgm:presLayoutVars>
      </dgm:prSet>
      <dgm:spPr/>
    </dgm:pt>
    <dgm:pt modelId="{90410BE7-4F2D-4006-9F94-A94DB4342653}" type="pres">
      <dgm:prSet presAssocID="{CD30531C-F297-4E2D-83BF-CF00CC908972}" presName="rootComposite1" presStyleCnt="0"/>
      <dgm:spPr/>
    </dgm:pt>
    <dgm:pt modelId="{368A88BE-43C0-42F5-BFCE-1F0DFA15D9DD}" type="pres">
      <dgm:prSet presAssocID="{CD30531C-F297-4E2D-83BF-CF00CC908972}" presName="rootText1" presStyleLbl="node0" presStyleIdx="0" presStyleCnt="1" custLinFactNeighborX="1912" custLinFactNeighborY="8050">
        <dgm:presLayoutVars>
          <dgm:chPref val="3"/>
        </dgm:presLayoutVars>
      </dgm:prSet>
      <dgm:spPr/>
    </dgm:pt>
    <dgm:pt modelId="{D8175E5F-B7E8-41C5-B2BF-04230DBAB4F8}" type="pres">
      <dgm:prSet presAssocID="{CD30531C-F297-4E2D-83BF-CF00CC908972}" presName="rootConnector1" presStyleLbl="node1" presStyleIdx="0" presStyleCnt="0"/>
      <dgm:spPr/>
    </dgm:pt>
    <dgm:pt modelId="{563EC13D-0DFA-4BED-A932-D8B65E07677D}" type="pres">
      <dgm:prSet presAssocID="{CD30531C-F297-4E2D-83BF-CF00CC908972}" presName="hierChild2" presStyleCnt="0"/>
      <dgm:spPr/>
    </dgm:pt>
    <dgm:pt modelId="{F587F9A6-B115-44EA-90C5-25EA47B0E3E0}" type="pres">
      <dgm:prSet presAssocID="{312F8523-2237-47C1-940C-4E8AC32D6802}" presName="Name37" presStyleLbl="parChTrans1D2" presStyleIdx="0" presStyleCnt="2"/>
      <dgm:spPr/>
    </dgm:pt>
    <dgm:pt modelId="{180A287B-500D-40A0-8E40-E22217AAA538}" type="pres">
      <dgm:prSet presAssocID="{A84F16A3-1AB9-48C8-A8E9-F12A2329E1CC}" presName="hierRoot2" presStyleCnt="0">
        <dgm:presLayoutVars>
          <dgm:hierBranch val="init"/>
        </dgm:presLayoutVars>
      </dgm:prSet>
      <dgm:spPr/>
    </dgm:pt>
    <dgm:pt modelId="{A40924AB-22FF-4FA1-B3AD-81F6B0EC6A76}" type="pres">
      <dgm:prSet presAssocID="{A84F16A3-1AB9-48C8-A8E9-F12A2329E1CC}" presName="rootComposite" presStyleCnt="0"/>
      <dgm:spPr/>
    </dgm:pt>
    <dgm:pt modelId="{891CD440-D29A-4CE4-8741-9AD273B05ECF}" type="pres">
      <dgm:prSet presAssocID="{A84F16A3-1AB9-48C8-A8E9-F12A2329E1CC}" presName="rootText" presStyleLbl="node2" presStyleIdx="0" presStyleCnt="2" custLinFactNeighborX="2000" custLinFactNeighborY="14276">
        <dgm:presLayoutVars>
          <dgm:chPref val="3"/>
        </dgm:presLayoutVars>
      </dgm:prSet>
      <dgm:spPr/>
    </dgm:pt>
    <dgm:pt modelId="{AE73A353-E69C-48C4-A40A-151CE2277C00}" type="pres">
      <dgm:prSet presAssocID="{A84F16A3-1AB9-48C8-A8E9-F12A2329E1CC}" presName="rootConnector" presStyleLbl="node2" presStyleIdx="0" presStyleCnt="2"/>
      <dgm:spPr/>
    </dgm:pt>
    <dgm:pt modelId="{A7101D47-D2EC-4FF8-BCC0-D8CADF7827ED}" type="pres">
      <dgm:prSet presAssocID="{A84F16A3-1AB9-48C8-A8E9-F12A2329E1CC}" presName="hierChild4" presStyleCnt="0"/>
      <dgm:spPr/>
    </dgm:pt>
    <dgm:pt modelId="{F810A5B0-5A50-49CF-97A6-F1A2F5AFC610}" type="pres">
      <dgm:prSet presAssocID="{0373B5D2-76D5-420E-969F-C866702ED6E7}" presName="Name37" presStyleLbl="parChTrans1D3" presStyleIdx="0" presStyleCnt="4"/>
      <dgm:spPr/>
    </dgm:pt>
    <dgm:pt modelId="{9F6D943B-1515-400D-BF34-AA89B2DB9CF2}" type="pres">
      <dgm:prSet presAssocID="{832E489E-FBCA-4D27-A7C5-02085B55B443}" presName="hierRoot2" presStyleCnt="0">
        <dgm:presLayoutVars>
          <dgm:hierBranch val="init"/>
        </dgm:presLayoutVars>
      </dgm:prSet>
      <dgm:spPr/>
    </dgm:pt>
    <dgm:pt modelId="{75769019-237D-4AC8-8A45-A42440A71057}" type="pres">
      <dgm:prSet presAssocID="{832E489E-FBCA-4D27-A7C5-02085B55B443}" presName="rootComposite" presStyleCnt="0"/>
      <dgm:spPr/>
    </dgm:pt>
    <dgm:pt modelId="{6DD6FA04-40DA-48B3-9E10-77881AEE962F}" type="pres">
      <dgm:prSet presAssocID="{832E489E-FBCA-4D27-A7C5-02085B55B443}" presName="rootText" presStyleLbl="node3" presStyleIdx="0" presStyleCnt="4">
        <dgm:presLayoutVars>
          <dgm:chPref val="3"/>
        </dgm:presLayoutVars>
      </dgm:prSet>
      <dgm:spPr/>
    </dgm:pt>
    <dgm:pt modelId="{D747E4BD-EE6B-4761-A56A-0CD30B248EEB}" type="pres">
      <dgm:prSet presAssocID="{832E489E-FBCA-4D27-A7C5-02085B55B443}" presName="rootConnector" presStyleLbl="node3" presStyleIdx="0" presStyleCnt="4"/>
      <dgm:spPr/>
    </dgm:pt>
    <dgm:pt modelId="{8A409BB5-C1DE-4468-8B76-294453B2D5FA}" type="pres">
      <dgm:prSet presAssocID="{832E489E-FBCA-4D27-A7C5-02085B55B443}" presName="hierChild4" presStyleCnt="0"/>
      <dgm:spPr/>
    </dgm:pt>
    <dgm:pt modelId="{ED3D88AB-2DD1-4B74-BEFA-B3096627C519}" type="pres">
      <dgm:prSet presAssocID="{832E489E-FBCA-4D27-A7C5-02085B55B443}" presName="hierChild5" presStyleCnt="0"/>
      <dgm:spPr/>
    </dgm:pt>
    <dgm:pt modelId="{C383C2FE-DFFD-491A-B4E3-BF0C27C1E52F}" type="pres">
      <dgm:prSet presAssocID="{14002C92-2FD2-48ED-A4DB-6E55C0A3FA5C}" presName="Name37" presStyleLbl="parChTrans1D3" presStyleIdx="1" presStyleCnt="4"/>
      <dgm:spPr/>
    </dgm:pt>
    <dgm:pt modelId="{BBD7418B-316E-4214-97DB-C4135D4C2959}" type="pres">
      <dgm:prSet presAssocID="{11358E36-D8B6-422D-A531-A7ACE04AF2A8}" presName="hierRoot2" presStyleCnt="0">
        <dgm:presLayoutVars>
          <dgm:hierBranch val="init"/>
        </dgm:presLayoutVars>
      </dgm:prSet>
      <dgm:spPr/>
    </dgm:pt>
    <dgm:pt modelId="{3AC7AEEA-748D-4300-B1BA-9F5B83477E1B}" type="pres">
      <dgm:prSet presAssocID="{11358E36-D8B6-422D-A531-A7ACE04AF2A8}" presName="rootComposite" presStyleCnt="0"/>
      <dgm:spPr/>
    </dgm:pt>
    <dgm:pt modelId="{65F42D7E-0CD8-44CD-8F51-25D5069724EF}" type="pres">
      <dgm:prSet presAssocID="{11358E36-D8B6-422D-A531-A7ACE04AF2A8}" presName="rootText" presStyleLbl="node3" presStyleIdx="1" presStyleCnt="4">
        <dgm:presLayoutVars>
          <dgm:chPref val="3"/>
        </dgm:presLayoutVars>
      </dgm:prSet>
      <dgm:spPr/>
    </dgm:pt>
    <dgm:pt modelId="{6D75EBB1-8EB9-4311-B091-8314818A4047}" type="pres">
      <dgm:prSet presAssocID="{11358E36-D8B6-422D-A531-A7ACE04AF2A8}" presName="rootConnector" presStyleLbl="node3" presStyleIdx="1" presStyleCnt="4"/>
      <dgm:spPr/>
    </dgm:pt>
    <dgm:pt modelId="{F5BF6A48-FEE1-4796-A9F4-6A007DA4C935}" type="pres">
      <dgm:prSet presAssocID="{11358E36-D8B6-422D-A531-A7ACE04AF2A8}" presName="hierChild4" presStyleCnt="0"/>
      <dgm:spPr/>
    </dgm:pt>
    <dgm:pt modelId="{9E8E1B20-92B3-4163-B0B6-9CB640AAEFF3}" type="pres">
      <dgm:prSet presAssocID="{11358E36-D8B6-422D-A531-A7ACE04AF2A8}" presName="hierChild5" presStyleCnt="0"/>
      <dgm:spPr/>
    </dgm:pt>
    <dgm:pt modelId="{6F929B41-AF4E-40B9-BD24-961F1552DEA8}" type="pres">
      <dgm:prSet presAssocID="{A84F16A3-1AB9-48C8-A8E9-F12A2329E1CC}" presName="hierChild5" presStyleCnt="0"/>
      <dgm:spPr/>
    </dgm:pt>
    <dgm:pt modelId="{06E3E5B8-907F-456C-944B-DFF74D1BE46F}" type="pres">
      <dgm:prSet presAssocID="{29EDDF00-BC04-49F7-BF61-E27C286E2544}" presName="Name37" presStyleLbl="parChTrans1D2" presStyleIdx="1" presStyleCnt="2"/>
      <dgm:spPr/>
    </dgm:pt>
    <dgm:pt modelId="{89B243AF-750E-42A3-B869-8412472C45EA}" type="pres">
      <dgm:prSet presAssocID="{78CAFD0F-2250-460D-93D0-A862B8FED6D6}" presName="hierRoot2" presStyleCnt="0">
        <dgm:presLayoutVars>
          <dgm:hierBranch val="init"/>
        </dgm:presLayoutVars>
      </dgm:prSet>
      <dgm:spPr/>
    </dgm:pt>
    <dgm:pt modelId="{C1EB385B-867E-469B-AC09-2A9006DC1DFC}" type="pres">
      <dgm:prSet presAssocID="{78CAFD0F-2250-460D-93D0-A862B8FED6D6}" presName="rootComposite" presStyleCnt="0"/>
      <dgm:spPr/>
    </dgm:pt>
    <dgm:pt modelId="{6CB02689-96F0-4E28-8DE0-6955FAAFB92E}" type="pres">
      <dgm:prSet presAssocID="{78CAFD0F-2250-460D-93D0-A862B8FED6D6}" presName="rootText" presStyleLbl="node2" presStyleIdx="1" presStyleCnt="2">
        <dgm:presLayoutVars>
          <dgm:chPref val="3"/>
        </dgm:presLayoutVars>
      </dgm:prSet>
      <dgm:spPr/>
    </dgm:pt>
    <dgm:pt modelId="{9B85E11D-244C-4F64-B0DB-D8218DF133C5}" type="pres">
      <dgm:prSet presAssocID="{78CAFD0F-2250-460D-93D0-A862B8FED6D6}" presName="rootConnector" presStyleLbl="node2" presStyleIdx="1" presStyleCnt="2"/>
      <dgm:spPr/>
    </dgm:pt>
    <dgm:pt modelId="{E3993107-07C8-42D1-AC9F-E0B06BABF2ED}" type="pres">
      <dgm:prSet presAssocID="{78CAFD0F-2250-460D-93D0-A862B8FED6D6}" presName="hierChild4" presStyleCnt="0"/>
      <dgm:spPr/>
    </dgm:pt>
    <dgm:pt modelId="{18D9BEAC-9547-4E8B-BE87-8ED4A5BBFC51}" type="pres">
      <dgm:prSet presAssocID="{7AE2BD51-D149-4B19-BC53-08BA64482AC0}" presName="Name37" presStyleLbl="parChTrans1D3" presStyleIdx="2" presStyleCnt="4"/>
      <dgm:spPr/>
    </dgm:pt>
    <dgm:pt modelId="{68467EDF-3A2C-48F8-96A7-1E67A0E9C7A7}" type="pres">
      <dgm:prSet presAssocID="{FAC5EAF8-4E0D-4965-97D4-B88DD563DBE1}" presName="hierRoot2" presStyleCnt="0">
        <dgm:presLayoutVars>
          <dgm:hierBranch val="init"/>
        </dgm:presLayoutVars>
      </dgm:prSet>
      <dgm:spPr/>
    </dgm:pt>
    <dgm:pt modelId="{1C1C3601-B7CF-4950-9707-EB324302635E}" type="pres">
      <dgm:prSet presAssocID="{FAC5EAF8-4E0D-4965-97D4-B88DD563DBE1}" presName="rootComposite" presStyleCnt="0"/>
      <dgm:spPr/>
    </dgm:pt>
    <dgm:pt modelId="{DF428208-398B-431B-B05C-1B1EC3F3559A}" type="pres">
      <dgm:prSet presAssocID="{FAC5EAF8-4E0D-4965-97D4-B88DD563DBE1}" presName="rootText" presStyleLbl="node3" presStyleIdx="2" presStyleCnt="4">
        <dgm:presLayoutVars>
          <dgm:chPref val="3"/>
        </dgm:presLayoutVars>
      </dgm:prSet>
      <dgm:spPr/>
    </dgm:pt>
    <dgm:pt modelId="{A50DE62B-ACD3-42D5-BE2A-B723E6800064}" type="pres">
      <dgm:prSet presAssocID="{FAC5EAF8-4E0D-4965-97D4-B88DD563DBE1}" presName="rootConnector" presStyleLbl="node3" presStyleIdx="2" presStyleCnt="4"/>
      <dgm:spPr/>
    </dgm:pt>
    <dgm:pt modelId="{0B51686A-3348-4102-9368-01110F3428BD}" type="pres">
      <dgm:prSet presAssocID="{FAC5EAF8-4E0D-4965-97D4-B88DD563DBE1}" presName="hierChild4" presStyleCnt="0"/>
      <dgm:spPr/>
    </dgm:pt>
    <dgm:pt modelId="{7EF1949E-CBE3-4B5E-8E6E-76DA956CA5D0}" type="pres">
      <dgm:prSet presAssocID="{FAC5EAF8-4E0D-4965-97D4-B88DD563DBE1}" presName="hierChild5" presStyleCnt="0"/>
      <dgm:spPr/>
    </dgm:pt>
    <dgm:pt modelId="{F31B6838-6BBE-4FEE-A575-07FB91C940E8}" type="pres">
      <dgm:prSet presAssocID="{B0F77C08-9FEE-4A6E-BEF9-5A7F04ECD2D1}" presName="Name37" presStyleLbl="parChTrans1D3" presStyleIdx="3" presStyleCnt="4"/>
      <dgm:spPr/>
    </dgm:pt>
    <dgm:pt modelId="{D12B0CC7-1183-48E5-B56F-CF440006304D}" type="pres">
      <dgm:prSet presAssocID="{C7D4659D-0E43-452C-A833-EF0A78E0579D}" presName="hierRoot2" presStyleCnt="0">
        <dgm:presLayoutVars>
          <dgm:hierBranch val="init"/>
        </dgm:presLayoutVars>
      </dgm:prSet>
      <dgm:spPr/>
    </dgm:pt>
    <dgm:pt modelId="{DE8CF14C-9F84-4CB2-9F0C-87E3DB6C3242}" type="pres">
      <dgm:prSet presAssocID="{C7D4659D-0E43-452C-A833-EF0A78E0579D}" presName="rootComposite" presStyleCnt="0"/>
      <dgm:spPr/>
    </dgm:pt>
    <dgm:pt modelId="{39D78C2B-5A2C-46DD-A031-77FC4780975C}" type="pres">
      <dgm:prSet presAssocID="{C7D4659D-0E43-452C-A833-EF0A78E0579D}" presName="rootText" presStyleLbl="node3" presStyleIdx="3" presStyleCnt="4">
        <dgm:presLayoutVars>
          <dgm:chPref val="3"/>
        </dgm:presLayoutVars>
      </dgm:prSet>
      <dgm:spPr/>
    </dgm:pt>
    <dgm:pt modelId="{648B89A4-9A44-48C6-9114-2C3DB30F0FCC}" type="pres">
      <dgm:prSet presAssocID="{C7D4659D-0E43-452C-A833-EF0A78E0579D}" presName="rootConnector" presStyleLbl="node3" presStyleIdx="3" presStyleCnt="4"/>
      <dgm:spPr/>
    </dgm:pt>
    <dgm:pt modelId="{0AB3B310-BE2F-44C4-BF0D-BDB80AB3D9FA}" type="pres">
      <dgm:prSet presAssocID="{C7D4659D-0E43-452C-A833-EF0A78E0579D}" presName="hierChild4" presStyleCnt="0"/>
      <dgm:spPr/>
    </dgm:pt>
    <dgm:pt modelId="{977A62C9-696A-4118-B99B-8C93ADB4D9D8}" type="pres">
      <dgm:prSet presAssocID="{C7D4659D-0E43-452C-A833-EF0A78E0579D}" presName="hierChild5" presStyleCnt="0"/>
      <dgm:spPr/>
    </dgm:pt>
    <dgm:pt modelId="{76CF2432-FD49-4916-9495-3029E8B39225}" type="pres">
      <dgm:prSet presAssocID="{78CAFD0F-2250-460D-93D0-A862B8FED6D6}" presName="hierChild5" presStyleCnt="0"/>
      <dgm:spPr/>
    </dgm:pt>
    <dgm:pt modelId="{C83F2223-8319-4C6C-9C1E-A7B94008E04D}" type="pres">
      <dgm:prSet presAssocID="{CD30531C-F297-4E2D-83BF-CF00CC908972}" presName="hierChild3" presStyleCnt="0"/>
      <dgm:spPr/>
    </dgm:pt>
  </dgm:ptLst>
  <dgm:cxnLst>
    <dgm:cxn modelId="{7DAA2402-E47C-4FB9-983B-A9B4CBC3CF74}" type="presOf" srcId="{C7D4659D-0E43-452C-A833-EF0A78E0579D}" destId="{648B89A4-9A44-48C6-9114-2C3DB30F0FCC}" srcOrd="1" destOrd="0" presId="urn:microsoft.com/office/officeart/2005/8/layout/orgChart1"/>
    <dgm:cxn modelId="{8F2A7409-B863-4988-B5A4-B1FC80340BAB}" type="presOf" srcId="{29EDDF00-BC04-49F7-BF61-E27C286E2544}" destId="{06E3E5B8-907F-456C-944B-DFF74D1BE46F}" srcOrd="0" destOrd="0" presId="urn:microsoft.com/office/officeart/2005/8/layout/orgChart1"/>
    <dgm:cxn modelId="{2EEE590F-E420-428D-8A9E-4C313CB0464F}" srcId="{78CAFD0F-2250-460D-93D0-A862B8FED6D6}" destId="{C7D4659D-0E43-452C-A833-EF0A78E0579D}" srcOrd="1" destOrd="0" parTransId="{B0F77C08-9FEE-4A6E-BEF9-5A7F04ECD2D1}" sibTransId="{81F7DEC6-0DF4-461C-8235-21A04377B6A4}"/>
    <dgm:cxn modelId="{41205922-C10A-4E59-8292-F5E8AB493642}" type="presOf" srcId="{CD30531C-F297-4E2D-83BF-CF00CC908972}" destId="{368A88BE-43C0-42F5-BFCE-1F0DFA15D9DD}" srcOrd="0" destOrd="0" presId="urn:microsoft.com/office/officeart/2005/8/layout/orgChart1"/>
    <dgm:cxn modelId="{B5149C23-CDAF-4E5E-8105-53B9958C44DD}" type="presOf" srcId="{832E489E-FBCA-4D27-A7C5-02085B55B443}" destId="{D747E4BD-EE6B-4761-A56A-0CD30B248EEB}" srcOrd="1" destOrd="0" presId="urn:microsoft.com/office/officeart/2005/8/layout/orgChart1"/>
    <dgm:cxn modelId="{7920A127-6CDB-41A9-96F8-FC58E693AEE7}" type="presOf" srcId="{0E56D01F-23AD-4C64-B932-1DB56A92F696}" destId="{F92A8EA0-7ADC-4B77-9E85-10D6FB131D97}" srcOrd="0" destOrd="0" presId="urn:microsoft.com/office/officeart/2005/8/layout/orgChart1"/>
    <dgm:cxn modelId="{7285AA62-505C-4C9D-B4F1-0DB1C10CEA76}" type="presOf" srcId="{832E489E-FBCA-4D27-A7C5-02085B55B443}" destId="{6DD6FA04-40DA-48B3-9E10-77881AEE962F}" srcOrd="0" destOrd="0" presId="urn:microsoft.com/office/officeart/2005/8/layout/orgChart1"/>
    <dgm:cxn modelId="{C5A1A064-10FD-4726-960B-A6D408CDD3CB}" type="presOf" srcId="{14002C92-2FD2-48ED-A4DB-6E55C0A3FA5C}" destId="{C383C2FE-DFFD-491A-B4E3-BF0C27C1E52F}" srcOrd="0" destOrd="0" presId="urn:microsoft.com/office/officeart/2005/8/layout/orgChart1"/>
    <dgm:cxn modelId="{D8665645-4548-4BF1-92C2-DCCBD1AA8F7B}" type="presOf" srcId="{C7D4659D-0E43-452C-A833-EF0A78E0579D}" destId="{39D78C2B-5A2C-46DD-A031-77FC4780975C}" srcOrd="0" destOrd="0" presId="urn:microsoft.com/office/officeart/2005/8/layout/orgChart1"/>
    <dgm:cxn modelId="{E862866A-BE19-4C57-968C-8FE726D20C31}" srcId="{0E56D01F-23AD-4C64-B932-1DB56A92F696}" destId="{CD30531C-F297-4E2D-83BF-CF00CC908972}" srcOrd="0" destOrd="0" parTransId="{64C44D13-00BD-4E3B-A668-003CBD80C448}" sibTransId="{7E359C1C-1EB0-4E0C-9E9B-B808EB15DE4D}"/>
    <dgm:cxn modelId="{17D72351-2AB8-417E-83F9-0DD1011D1E49}" srcId="{A84F16A3-1AB9-48C8-A8E9-F12A2329E1CC}" destId="{832E489E-FBCA-4D27-A7C5-02085B55B443}" srcOrd="0" destOrd="0" parTransId="{0373B5D2-76D5-420E-969F-C866702ED6E7}" sibTransId="{A9FF8A13-54D2-423E-8C4E-34F28E6F8657}"/>
    <dgm:cxn modelId="{F3235C51-FFDC-4A6F-BE26-509F0EE49612}" type="presOf" srcId="{A84F16A3-1AB9-48C8-A8E9-F12A2329E1CC}" destId="{AE73A353-E69C-48C4-A40A-151CE2277C00}" srcOrd="1" destOrd="0" presId="urn:microsoft.com/office/officeart/2005/8/layout/orgChart1"/>
    <dgm:cxn modelId="{7A17B558-C0E7-4A76-B1AB-820A37851ED3}" srcId="{CD30531C-F297-4E2D-83BF-CF00CC908972}" destId="{A84F16A3-1AB9-48C8-A8E9-F12A2329E1CC}" srcOrd="0" destOrd="0" parTransId="{312F8523-2237-47C1-940C-4E8AC32D6802}" sibTransId="{6863014E-AE57-448B-93EE-40CD73A4C81F}"/>
    <dgm:cxn modelId="{7CC51293-5B15-4D58-A888-9974B97153A2}" type="presOf" srcId="{7AE2BD51-D149-4B19-BC53-08BA64482AC0}" destId="{18D9BEAC-9547-4E8B-BE87-8ED4A5BBFC51}" srcOrd="0" destOrd="0" presId="urn:microsoft.com/office/officeart/2005/8/layout/orgChart1"/>
    <dgm:cxn modelId="{69C3F79D-824D-4A09-BBBD-1771982C1D81}" type="presOf" srcId="{11358E36-D8B6-422D-A531-A7ACE04AF2A8}" destId="{65F42D7E-0CD8-44CD-8F51-25D5069724EF}" srcOrd="0" destOrd="0" presId="urn:microsoft.com/office/officeart/2005/8/layout/orgChart1"/>
    <dgm:cxn modelId="{75F285A3-250E-4F4C-A258-6C7E0113782C}" srcId="{CD30531C-F297-4E2D-83BF-CF00CC908972}" destId="{78CAFD0F-2250-460D-93D0-A862B8FED6D6}" srcOrd="1" destOrd="0" parTransId="{29EDDF00-BC04-49F7-BF61-E27C286E2544}" sibTransId="{C65DFA0A-A057-4315-B9E4-D222B9D4D33E}"/>
    <dgm:cxn modelId="{E76CF5A8-7E4A-47CB-A6C4-D0FFDD982278}" type="presOf" srcId="{0373B5D2-76D5-420E-969F-C866702ED6E7}" destId="{F810A5B0-5A50-49CF-97A6-F1A2F5AFC610}" srcOrd="0" destOrd="0" presId="urn:microsoft.com/office/officeart/2005/8/layout/orgChart1"/>
    <dgm:cxn modelId="{33500AAA-0793-46E0-AA7A-3A10B5B9B68D}" type="presOf" srcId="{78CAFD0F-2250-460D-93D0-A862B8FED6D6}" destId="{6CB02689-96F0-4E28-8DE0-6955FAAFB92E}" srcOrd="0" destOrd="0" presId="urn:microsoft.com/office/officeart/2005/8/layout/orgChart1"/>
    <dgm:cxn modelId="{D1412DB1-B637-499B-AB08-125C07024726}" type="presOf" srcId="{B0F77C08-9FEE-4A6E-BEF9-5A7F04ECD2D1}" destId="{F31B6838-6BBE-4FEE-A575-07FB91C940E8}" srcOrd="0" destOrd="0" presId="urn:microsoft.com/office/officeart/2005/8/layout/orgChart1"/>
    <dgm:cxn modelId="{9F2670B1-4D59-4222-84E7-970292C449B6}" type="presOf" srcId="{312F8523-2237-47C1-940C-4E8AC32D6802}" destId="{F587F9A6-B115-44EA-90C5-25EA47B0E3E0}" srcOrd="0" destOrd="0" presId="urn:microsoft.com/office/officeart/2005/8/layout/orgChart1"/>
    <dgm:cxn modelId="{D34F0EB5-7604-4D2A-8887-C6FBCAFAF630}" srcId="{78CAFD0F-2250-460D-93D0-A862B8FED6D6}" destId="{FAC5EAF8-4E0D-4965-97D4-B88DD563DBE1}" srcOrd="0" destOrd="0" parTransId="{7AE2BD51-D149-4B19-BC53-08BA64482AC0}" sibTransId="{8FDF0712-7BE9-4083-82A1-5F51DC802E3C}"/>
    <dgm:cxn modelId="{E54C52C2-0091-46CD-947E-C2C8C0EBFFF4}" type="presOf" srcId="{FAC5EAF8-4E0D-4965-97D4-B88DD563DBE1}" destId="{A50DE62B-ACD3-42D5-BE2A-B723E6800064}" srcOrd="1" destOrd="0" presId="urn:microsoft.com/office/officeart/2005/8/layout/orgChart1"/>
    <dgm:cxn modelId="{AACFECC4-E8FC-490D-B4FB-8BFCB2A7BBE6}" type="presOf" srcId="{11358E36-D8B6-422D-A531-A7ACE04AF2A8}" destId="{6D75EBB1-8EB9-4311-B091-8314818A4047}" srcOrd="1" destOrd="0" presId="urn:microsoft.com/office/officeart/2005/8/layout/orgChart1"/>
    <dgm:cxn modelId="{1835F7D6-A161-4CC9-9580-6594B736C671}" type="presOf" srcId="{78CAFD0F-2250-460D-93D0-A862B8FED6D6}" destId="{9B85E11D-244C-4F64-B0DB-D8218DF133C5}" srcOrd="1" destOrd="0" presId="urn:microsoft.com/office/officeart/2005/8/layout/orgChart1"/>
    <dgm:cxn modelId="{4FB73BD7-8B0E-4162-90FC-14BD38689B67}" type="presOf" srcId="{CD30531C-F297-4E2D-83BF-CF00CC908972}" destId="{D8175E5F-B7E8-41C5-B2BF-04230DBAB4F8}" srcOrd="1" destOrd="0" presId="urn:microsoft.com/office/officeart/2005/8/layout/orgChart1"/>
    <dgm:cxn modelId="{CEC268DD-CB12-4A2B-BB41-6BD71EDABFB1}" type="presOf" srcId="{FAC5EAF8-4E0D-4965-97D4-B88DD563DBE1}" destId="{DF428208-398B-431B-B05C-1B1EC3F3559A}" srcOrd="0" destOrd="0" presId="urn:microsoft.com/office/officeart/2005/8/layout/orgChart1"/>
    <dgm:cxn modelId="{E34C94EB-DC87-4ECB-9896-0DAB9BB69941}" srcId="{A84F16A3-1AB9-48C8-A8E9-F12A2329E1CC}" destId="{11358E36-D8B6-422D-A531-A7ACE04AF2A8}" srcOrd="1" destOrd="0" parTransId="{14002C92-2FD2-48ED-A4DB-6E55C0A3FA5C}" sibTransId="{F2BEA58C-8798-4AF4-898A-800CF972F79E}"/>
    <dgm:cxn modelId="{CEB034FE-B6A1-40B9-8788-F985DDBE6307}" type="presOf" srcId="{A84F16A3-1AB9-48C8-A8E9-F12A2329E1CC}" destId="{891CD440-D29A-4CE4-8741-9AD273B05ECF}" srcOrd="0" destOrd="0" presId="urn:microsoft.com/office/officeart/2005/8/layout/orgChart1"/>
    <dgm:cxn modelId="{E0CA61DF-3631-405E-B900-53FEB42696AC}" type="presParOf" srcId="{F92A8EA0-7ADC-4B77-9E85-10D6FB131D97}" destId="{B4861E6E-D79D-4F3E-8010-772153B31B3D}" srcOrd="0" destOrd="0" presId="urn:microsoft.com/office/officeart/2005/8/layout/orgChart1"/>
    <dgm:cxn modelId="{8C380034-1496-4327-A45A-CDCA694A2D1D}" type="presParOf" srcId="{B4861E6E-D79D-4F3E-8010-772153B31B3D}" destId="{90410BE7-4F2D-4006-9F94-A94DB4342653}" srcOrd="0" destOrd="0" presId="urn:microsoft.com/office/officeart/2005/8/layout/orgChart1"/>
    <dgm:cxn modelId="{768D6526-3DE5-4A59-9FFA-E8AFF1A5890E}" type="presParOf" srcId="{90410BE7-4F2D-4006-9F94-A94DB4342653}" destId="{368A88BE-43C0-42F5-BFCE-1F0DFA15D9DD}" srcOrd="0" destOrd="0" presId="urn:microsoft.com/office/officeart/2005/8/layout/orgChart1"/>
    <dgm:cxn modelId="{467BB1C5-6F84-420F-A806-EE06A1B23EFA}" type="presParOf" srcId="{90410BE7-4F2D-4006-9F94-A94DB4342653}" destId="{D8175E5F-B7E8-41C5-B2BF-04230DBAB4F8}" srcOrd="1" destOrd="0" presId="urn:microsoft.com/office/officeart/2005/8/layout/orgChart1"/>
    <dgm:cxn modelId="{2A079FC2-AFA3-4F42-8EAF-FAAC4170E973}" type="presParOf" srcId="{B4861E6E-D79D-4F3E-8010-772153B31B3D}" destId="{563EC13D-0DFA-4BED-A932-D8B65E07677D}" srcOrd="1" destOrd="0" presId="urn:microsoft.com/office/officeart/2005/8/layout/orgChart1"/>
    <dgm:cxn modelId="{6BCCEB8F-5580-4A5F-A5ED-15C9C6B0C32F}" type="presParOf" srcId="{563EC13D-0DFA-4BED-A932-D8B65E07677D}" destId="{F587F9A6-B115-44EA-90C5-25EA47B0E3E0}" srcOrd="0" destOrd="0" presId="urn:microsoft.com/office/officeart/2005/8/layout/orgChart1"/>
    <dgm:cxn modelId="{BABEF4A7-CDF8-4B5C-AC57-DC63A6439E25}" type="presParOf" srcId="{563EC13D-0DFA-4BED-A932-D8B65E07677D}" destId="{180A287B-500D-40A0-8E40-E22217AAA538}" srcOrd="1" destOrd="0" presId="urn:microsoft.com/office/officeart/2005/8/layout/orgChart1"/>
    <dgm:cxn modelId="{1FC09EA8-009E-4840-99D2-C40C6E561979}" type="presParOf" srcId="{180A287B-500D-40A0-8E40-E22217AAA538}" destId="{A40924AB-22FF-4FA1-B3AD-81F6B0EC6A76}" srcOrd="0" destOrd="0" presId="urn:microsoft.com/office/officeart/2005/8/layout/orgChart1"/>
    <dgm:cxn modelId="{905E54B6-1D8F-4D45-B5F1-30B3059D6A70}" type="presParOf" srcId="{A40924AB-22FF-4FA1-B3AD-81F6B0EC6A76}" destId="{891CD440-D29A-4CE4-8741-9AD273B05ECF}" srcOrd="0" destOrd="0" presId="urn:microsoft.com/office/officeart/2005/8/layout/orgChart1"/>
    <dgm:cxn modelId="{09E2C1AA-1E87-43C8-844A-4F5F5990C33B}" type="presParOf" srcId="{A40924AB-22FF-4FA1-B3AD-81F6B0EC6A76}" destId="{AE73A353-E69C-48C4-A40A-151CE2277C00}" srcOrd="1" destOrd="0" presId="urn:microsoft.com/office/officeart/2005/8/layout/orgChart1"/>
    <dgm:cxn modelId="{94A790C4-8958-4430-B617-271DA652ACBC}" type="presParOf" srcId="{180A287B-500D-40A0-8E40-E22217AAA538}" destId="{A7101D47-D2EC-4FF8-BCC0-D8CADF7827ED}" srcOrd="1" destOrd="0" presId="urn:microsoft.com/office/officeart/2005/8/layout/orgChart1"/>
    <dgm:cxn modelId="{D088F672-79CF-424B-8B40-36DEA8EDE725}" type="presParOf" srcId="{A7101D47-D2EC-4FF8-BCC0-D8CADF7827ED}" destId="{F810A5B0-5A50-49CF-97A6-F1A2F5AFC610}" srcOrd="0" destOrd="0" presId="urn:microsoft.com/office/officeart/2005/8/layout/orgChart1"/>
    <dgm:cxn modelId="{A6C19EC8-CABB-447F-A934-E279D3EF039E}" type="presParOf" srcId="{A7101D47-D2EC-4FF8-BCC0-D8CADF7827ED}" destId="{9F6D943B-1515-400D-BF34-AA89B2DB9CF2}" srcOrd="1" destOrd="0" presId="urn:microsoft.com/office/officeart/2005/8/layout/orgChart1"/>
    <dgm:cxn modelId="{4A78F059-2359-48EA-9642-C94361069AAC}" type="presParOf" srcId="{9F6D943B-1515-400D-BF34-AA89B2DB9CF2}" destId="{75769019-237D-4AC8-8A45-A42440A71057}" srcOrd="0" destOrd="0" presId="urn:microsoft.com/office/officeart/2005/8/layout/orgChart1"/>
    <dgm:cxn modelId="{F50A1270-098B-406D-B3F6-E4F9FAF317F8}" type="presParOf" srcId="{75769019-237D-4AC8-8A45-A42440A71057}" destId="{6DD6FA04-40DA-48B3-9E10-77881AEE962F}" srcOrd="0" destOrd="0" presId="urn:microsoft.com/office/officeart/2005/8/layout/orgChart1"/>
    <dgm:cxn modelId="{37E55B5A-899C-41B7-95F2-7FFB5DEE2919}" type="presParOf" srcId="{75769019-237D-4AC8-8A45-A42440A71057}" destId="{D747E4BD-EE6B-4761-A56A-0CD30B248EEB}" srcOrd="1" destOrd="0" presId="urn:microsoft.com/office/officeart/2005/8/layout/orgChart1"/>
    <dgm:cxn modelId="{092ADAA9-A96D-4AD8-877F-C4D580375ACF}" type="presParOf" srcId="{9F6D943B-1515-400D-BF34-AA89B2DB9CF2}" destId="{8A409BB5-C1DE-4468-8B76-294453B2D5FA}" srcOrd="1" destOrd="0" presId="urn:microsoft.com/office/officeart/2005/8/layout/orgChart1"/>
    <dgm:cxn modelId="{CC37C715-2FA8-40A6-BE56-405D2AF635B0}" type="presParOf" srcId="{9F6D943B-1515-400D-BF34-AA89B2DB9CF2}" destId="{ED3D88AB-2DD1-4B74-BEFA-B3096627C519}" srcOrd="2" destOrd="0" presId="urn:microsoft.com/office/officeart/2005/8/layout/orgChart1"/>
    <dgm:cxn modelId="{7D580B2F-5230-463A-8BA0-F3D01B29B27E}" type="presParOf" srcId="{A7101D47-D2EC-4FF8-BCC0-D8CADF7827ED}" destId="{C383C2FE-DFFD-491A-B4E3-BF0C27C1E52F}" srcOrd="2" destOrd="0" presId="urn:microsoft.com/office/officeart/2005/8/layout/orgChart1"/>
    <dgm:cxn modelId="{12487EBA-D24A-45FA-9276-F1CE2F15BFC5}" type="presParOf" srcId="{A7101D47-D2EC-4FF8-BCC0-D8CADF7827ED}" destId="{BBD7418B-316E-4214-97DB-C4135D4C2959}" srcOrd="3" destOrd="0" presId="urn:microsoft.com/office/officeart/2005/8/layout/orgChart1"/>
    <dgm:cxn modelId="{2DD4290B-2520-4CA5-9259-5E3E9851A9FA}" type="presParOf" srcId="{BBD7418B-316E-4214-97DB-C4135D4C2959}" destId="{3AC7AEEA-748D-4300-B1BA-9F5B83477E1B}" srcOrd="0" destOrd="0" presId="urn:microsoft.com/office/officeart/2005/8/layout/orgChart1"/>
    <dgm:cxn modelId="{C90B7837-769C-4CDB-BC5F-901A038F8B11}" type="presParOf" srcId="{3AC7AEEA-748D-4300-B1BA-9F5B83477E1B}" destId="{65F42D7E-0CD8-44CD-8F51-25D5069724EF}" srcOrd="0" destOrd="0" presId="urn:microsoft.com/office/officeart/2005/8/layout/orgChart1"/>
    <dgm:cxn modelId="{E7121F3D-C08A-46E0-8A7F-CBAAE8AD3209}" type="presParOf" srcId="{3AC7AEEA-748D-4300-B1BA-9F5B83477E1B}" destId="{6D75EBB1-8EB9-4311-B091-8314818A4047}" srcOrd="1" destOrd="0" presId="urn:microsoft.com/office/officeart/2005/8/layout/orgChart1"/>
    <dgm:cxn modelId="{5B8BCA08-4416-4132-97C1-3F069C68B212}" type="presParOf" srcId="{BBD7418B-316E-4214-97DB-C4135D4C2959}" destId="{F5BF6A48-FEE1-4796-A9F4-6A007DA4C935}" srcOrd="1" destOrd="0" presId="urn:microsoft.com/office/officeart/2005/8/layout/orgChart1"/>
    <dgm:cxn modelId="{7B036037-02B9-443B-99ED-438703200AF4}" type="presParOf" srcId="{BBD7418B-316E-4214-97DB-C4135D4C2959}" destId="{9E8E1B20-92B3-4163-B0B6-9CB640AAEFF3}" srcOrd="2" destOrd="0" presId="urn:microsoft.com/office/officeart/2005/8/layout/orgChart1"/>
    <dgm:cxn modelId="{A1695EED-3249-4929-B76A-13949008CAF7}" type="presParOf" srcId="{180A287B-500D-40A0-8E40-E22217AAA538}" destId="{6F929B41-AF4E-40B9-BD24-961F1552DEA8}" srcOrd="2" destOrd="0" presId="urn:microsoft.com/office/officeart/2005/8/layout/orgChart1"/>
    <dgm:cxn modelId="{D87FCC55-5AB9-4869-B51D-CCCC8B951283}" type="presParOf" srcId="{563EC13D-0DFA-4BED-A932-D8B65E07677D}" destId="{06E3E5B8-907F-456C-944B-DFF74D1BE46F}" srcOrd="2" destOrd="0" presId="urn:microsoft.com/office/officeart/2005/8/layout/orgChart1"/>
    <dgm:cxn modelId="{93F33182-7CA1-42A0-931D-0CE2B05DB561}" type="presParOf" srcId="{563EC13D-0DFA-4BED-A932-D8B65E07677D}" destId="{89B243AF-750E-42A3-B869-8412472C45EA}" srcOrd="3" destOrd="0" presId="urn:microsoft.com/office/officeart/2005/8/layout/orgChart1"/>
    <dgm:cxn modelId="{06109F40-6E0B-4356-92DE-E9496FD9F390}" type="presParOf" srcId="{89B243AF-750E-42A3-B869-8412472C45EA}" destId="{C1EB385B-867E-469B-AC09-2A9006DC1DFC}" srcOrd="0" destOrd="0" presId="urn:microsoft.com/office/officeart/2005/8/layout/orgChart1"/>
    <dgm:cxn modelId="{BDEE1A26-0D0B-44A3-8725-2CB77CF1D0A8}" type="presParOf" srcId="{C1EB385B-867E-469B-AC09-2A9006DC1DFC}" destId="{6CB02689-96F0-4E28-8DE0-6955FAAFB92E}" srcOrd="0" destOrd="0" presId="urn:microsoft.com/office/officeart/2005/8/layout/orgChart1"/>
    <dgm:cxn modelId="{857EA12B-A3F5-4B98-88A8-F40D0FDE3269}" type="presParOf" srcId="{C1EB385B-867E-469B-AC09-2A9006DC1DFC}" destId="{9B85E11D-244C-4F64-B0DB-D8218DF133C5}" srcOrd="1" destOrd="0" presId="urn:microsoft.com/office/officeart/2005/8/layout/orgChart1"/>
    <dgm:cxn modelId="{ADD4C5CC-A29E-4777-888C-566B032E56DD}" type="presParOf" srcId="{89B243AF-750E-42A3-B869-8412472C45EA}" destId="{E3993107-07C8-42D1-AC9F-E0B06BABF2ED}" srcOrd="1" destOrd="0" presId="urn:microsoft.com/office/officeart/2005/8/layout/orgChart1"/>
    <dgm:cxn modelId="{B9C75150-654B-4888-B15A-138D0A1458C0}" type="presParOf" srcId="{E3993107-07C8-42D1-AC9F-E0B06BABF2ED}" destId="{18D9BEAC-9547-4E8B-BE87-8ED4A5BBFC51}" srcOrd="0" destOrd="0" presId="urn:microsoft.com/office/officeart/2005/8/layout/orgChart1"/>
    <dgm:cxn modelId="{647D992E-057E-4F93-A1B3-906CB0E3CA58}" type="presParOf" srcId="{E3993107-07C8-42D1-AC9F-E0B06BABF2ED}" destId="{68467EDF-3A2C-48F8-96A7-1E67A0E9C7A7}" srcOrd="1" destOrd="0" presId="urn:microsoft.com/office/officeart/2005/8/layout/orgChart1"/>
    <dgm:cxn modelId="{E5369BB4-2A16-4CC8-A9CD-2D3BA53E08C0}" type="presParOf" srcId="{68467EDF-3A2C-48F8-96A7-1E67A0E9C7A7}" destId="{1C1C3601-B7CF-4950-9707-EB324302635E}" srcOrd="0" destOrd="0" presId="urn:microsoft.com/office/officeart/2005/8/layout/orgChart1"/>
    <dgm:cxn modelId="{E6BF88BF-DBF1-4700-A97F-97DC4A2FD1C3}" type="presParOf" srcId="{1C1C3601-B7CF-4950-9707-EB324302635E}" destId="{DF428208-398B-431B-B05C-1B1EC3F3559A}" srcOrd="0" destOrd="0" presId="urn:microsoft.com/office/officeart/2005/8/layout/orgChart1"/>
    <dgm:cxn modelId="{F9A41B47-812E-42D2-B952-4D6991763286}" type="presParOf" srcId="{1C1C3601-B7CF-4950-9707-EB324302635E}" destId="{A50DE62B-ACD3-42D5-BE2A-B723E6800064}" srcOrd="1" destOrd="0" presId="urn:microsoft.com/office/officeart/2005/8/layout/orgChart1"/>
    <dgm:cxn modelId="{5DAC4592-BF35-4D3D-BB9A-89041FE04552}" type="presParOf" srcId="{68467EDF-3A2C-48F8-96A7-1E67A0E9C7A7}" destId="{0B51686A-3348-4102-9368-01110F3428BD}" srcOrd="1" destOrd="0" presId="urn:microsoft.com/office/officeart/2005/8/layout/orgChart1"/>
    <dgm:cxn modelId="{73A32329-8943-4A0F-8CFD-734CD78B90AE}" type="presParOf" srcId="{68467EDF-3A2C-48F8-96A7-1E67A0E9C7A7}" destId="{7EF1949E-CBE3-4B5E-8E6E-76DA956CA5D0}" srcOrd="2" destOrd="0" presId="urn:microsoft.com/office/officeart/2005/8/layout/orgChart1"/>
    <dgm:cxn modelId="{0DCF5431-878F-4B00-8A76-966C39581E4F}" type="presParOf" srcId="{E3993107-07C8-42D1-AC9F-E0B06BABF2ED}" destId="{F31B6838-6BBE-4FEE-A575-07FB91C940E8}" srcOrd="2" destOrd="0" presId="urn:microsoft.com/office/officeart/2005/8/layout/orgChart1"/>
    <dgm:cxn modelId="{1A01601C-9194-44B2-AB16-2AA06F75D233}" type="presParOf" srcId="{E3993107-07C8-42D1-AC9F-E0B06BABF2ED}" destId="{D12B0CC7-1183-48E5-B56F-CF440006304D}" srcOrd="3" destOrd="0" presId="urn:microsoft.com/office/officeart/2005/8/layout/orgChart1"/>
    <dgm:cxn modelId="{CA41E729-00CF-453A-8C2D-AD02FE64C3FA}" type="presParOf" srcId="{D12B0CC7-1183-48E5-B56F-CF440006304D}" destId="{DE8CF14C-9F84-4CB2-9F0C-87E3DB6C3242}" srcOrd="0" destOrd="0" presId="urn:microsoft.com/office/officeart/2005/8/layout/orgChart1"/>
    <dgm:cxn modelId="{5367CA43-ADA2-40A7-AA0F-2F616242F617}" type="presParOf" srcId="{DE8CF14C-9F84-4CB2-9F0C-87E3DB6C3242}" destId="{39D78C2B-5A2C-46DD-A031-77FC4780975C}" srcOrd="0" destOrd="0" presId="urn:microsoft.com/office/officeart/2005/8/layout/orgChart1"/>
    <dgm:cxn modelId="{A72A13F4-FA7A-48C1-84F8-A59591C680CC}" type="presParOf" srcId="{DE8CF14C-9F84-4CB2-9F0C-87E3DB6C3242}" destId="{648B89A4-9A44-48C6-9114-2C3DB30F0FCC}" srcOrd="1" destOrd="0" presId="urn:microsoft.com/office/officeart/2005/8/layout/orgChart1"/>
    <dgm:cxn modelId="{17FAC509-C30A-4906-BE20-85FDEC083BA6}" type="presParOf" srcId="{D12B0CC7-1183-48E5-B56F-CF440006304D}" destId="{0AB3B310-BE2F-44C4-BF0D-BDB80AB3D9FA}" srcOrd="1" destOrd="0" presId="urn:microsoft.com/office/officeart/2005/8/layout/orgChart1"/>
    <dgm:cxn modelId="{78A632B4-963A-4751-B615-3B177D3757C6}" type="presParOf" srcId="{D12B0CC7-1183-48E5-B56F-CF440006304D}" destId="{977A62C9-696A-4118-B99B-8C93ADB4D9D8}" srcOrd="2" destOrd="0" presId="urn:microsoft.com/office/officeart/2005/8/layout/orgChart1"/>
    <dgm:cxn modelId="{E4DB47E7-2CB9-484F-95E6-6EDF8149B8D6}" type="presParOf" srcId="{89B243AF-750E-42A3-B869-8412472C45EA}" destId="{76CF2432-FD49-4916-9495-3029E8B39225}" srcOrd="2" destOrd="0" presId="urn:microsoft.com/office/officeart/2005/8/layout/orgChart1"/>
    <dgm:cxn modelId="{EF095AF1-9B0A-4546-853B-80F288964C7B}" type="presParOf" srcId="{B4861E6E-D79D-4F3E-8010-772153B31B3D}" destId="{C83F2223-8319-4C6C-9C1E-A7B94008E04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23937F-E7B7-4672-844F-1CF2F14AE5AD}"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BEA47F36-6AA1-4B96-8415-6BB6F44A10FF}">
      <dgm:prSet phldrT="[Text]"/>
      <dgm:spPr>
        <a:solidFill>
          <a:schemeClr val="accent1">
            <a:lumMod val="20000"/>
            <a:lumOff val="80000"/>
          </a:schemeClr>
        </a:solidFill>
        <a:ln>
          <a:solidFill>
            <a:schemeClr val="accent2">
              <a:lumMod val="20000"/>
              <a:lumOff val="80000"/>
            </a:schemeClr>
          </a:solidFill>
        </a:ln>
      </dgm:spPr>
      <dgm:t>
        <a:bodyPr/>
        <a:lstStyle/>
        <a:p>
          <a:r>
            <a:rPr lang="en-GB" dirty="0">
              <a:solidFill>
                <a:schemeClr val="tx1"/>
              </a:solidFill>
              <a:latin typeface="+mn-lt"/>
            </a:rPr>
            <a:t>Text Forms or Types</a:t>
          </a:r>
        </a:p>
      </dgm:t>
    </dgm:pt>
    <dgm:pt modelId="{0A17E9D3-3370-4FDA-9BB9-141EC7094746}" type="parTrans" cxnId="{1363E977-9346-4F15-AA7E-1B31010D4F5E}">
      <dgm:prSet/>
      <dgm:spPr/>
      <dgm:t>
        <a:bodyPr/>
        <a:lstStyle/>
        <a:p>
          <a:endParaRPr lang="en-GB"/>
        </a:p>
      </dgm:t>
    </dgm:pt>
    <dgm:pt modelId="{6631BE7E-8C56-4263-ACF5-E95CFEE4828B}" type="sibTrans" cxnId="{1363E977-9346-4F15-AA7E-1B31010D4F5E}">
      <dgm:prSet/>
      <dgm:spPr/>
      <dgm:t>
        <a:bodyPr/>
        <a:lstStyle/>
        <a:p>
          <a:endParaRPr lang="en-GB"/>
        </a:p>
      </dgm:t>
    </dgm:pt>
    <dgm:pt modelId="{61AF13C1-8FBE-4B0B-8657-EE66BFCADBA0}">
      <dgm:prSet phldrT="[Text]" custT="1"/>
      <dgm:spPr>
        <a:solidFill>
          <a:schemeClr val="accent1">
            <a:lumMod val="40000"/>
            <a:lumOff val="60000"/>
          </a:schemeClr>
        </a:solidFill>
      </dgm:spPr>
      <dgm:t>
        <a:bodyPr/>
        <a:lstStyle/>
        <a:p>
          <a:r>
            <a:rPr lang="en-GB" sz="1050" dirty="0">
              <a:latin typeface="+mn-lt"/>
            </a:rPr>
            <a:t>Text Structure</a:t>
          </a:r>
        </a:p>
      </dgm:t>
    </dgm:pt>
    <dgm:pt modelId="{14341E93-4FBB-4177-BC29-3A0123EC3735}" type="parTrans" cxnId="{213D04E5-D30D-4092-9ECB-A372E51132FE}">
      <dgm:prSet/>
      <dgm:spPr/>
      <dgm:t>
        <a:bodyPr/>
        <a:lstStyle/>
        <a:p>
          <a:endParaRPr lang="en-GB" dirty="0"/>
        </a:p>
      </dgm:t>
    </dgm:pt>
    <dgm:pt modelId="{85F55BD6-9B55-428D-9C7C-8A16F3A0D2D5}" type="sibTrans" cxnId="{213D04E5-D30D-4092-9ECB-A372E51132FE}">
      <dgm:prSet/>
      <dgm:spPr/>
      <dgm:t>
        <a:bodyPr/>
        <a:lstStyle/>
        <a:p>
          <a:endParaRPr lang="en-GB"/>
        </a:p>
      </dgm:t>
    </dgm:pt>
    <dgm:pt modelId="{C6AE72E9-6A7E-43AE-9438-300E28913717}">
      <dgm:prSet phldrT="[Text]" custT="1"/>
      <dgm:spPr>
        <a:solidFill>
          <a:schemeClr val="accent1">
            <a:lumMod val="60000"/>
            <a:lumOff val="40000"/>
          </a:schemeClr>
        </a:solidFill>
      </dgm:spPr>
      <dgm:t>
        <a:bodyPr/>
        <a:lstStyle/>
        <a:p>
          <a:r>
            <a:rPr lang="en-GB" sz="800" dirty="0">
              <a:latin typeface="+mn-lt"/>
            </a:rPr>
            <a:t>Text Organisation</a:t>
          </a:r>
        </a:p>
      </dgm:t>
    </dgm:pt>
    <dgm:pt modelId="{E356B53E-C6DA-4A29-9146-2D8BF2588C4D}" type="parTrans" cxnId="{5364AC43-6D47-4F5F-98BB-98DD14E0CDB4}">
      <dgm:prSet/>
      <dgm:spPr/>
      <dgm:t>
        <a:bodyPr/>
        <a:lstStyle/>
        <a:p>
          <a:endParaRPr lang="en-GB" dirty="0"/>
        </a:p>
      </dgm:t>
    </dgm:pt>
    <dgm:pt modelId="{9B0A641C-A932-4814-8007-865678E491F1}" type="sibTrans" cxnId="{5364AC43-6D47-4F5F-98BB-98DD14E0CDB4}">
      <dgm:prSet/>
      <dgm:spPr/>
      <dgm:t>
        <a:bodyPr/>
        <a:lstStyle/>
        <a:p>
          <a:endParaRPr lang="en-GB"/>
        </a:p>
      </dgm:t>
    </dgm:pt>
    <dgm:pt modelId="{2D131411-9CD9-48D6-A3B7-AFBED4A1412C}">
      <dgm:prSet phldrT="[Text]"/>
      <dgm:spPr>
        <a:solidFill>
          <a:schemeClr val="accent1">
            <a:lumMod val="75000"/>
          </a:schemeClr>
        </a:solidFill>
      </dgm:spPr>
      <dgm:t>
        <a:bodyPr/>
        <a:lstStyle/>
        <a:p>
          <a:r>
            <a:rPr lang="en-GB" dirty="0">
              <a:latin typeface="+mn-lt"/>
            </a:rPr>
            <a:t>Language Features</a:t>
          </a:r>
        </a:p>
      </dgm:t>
    </dgm:pt>
    <dgm:pt modelId="{899C02C1-6658-416D-ADE1-152C890F58DE}" type="parTrans" cxnId="{A33754F5-5792-458A-A5C7-A813DD6A5A39}">
      <dgm:prSet/>
      <dgm:spPr/>
      <dgm:t>
        <a:bodyPr/>
        <a:lstStyle/>
        <a:p>
          <a:endParaRPr lang="en-GB" dirty="0"/>
        </a:p>
      </dgm:t>
    </dgm:pt>
    <dgm:pt modelId="{A8FAFFFB-C8C8-40E5-AE89-8630F0D0F1E7}" type="sibTrans" cxnId="{A33754F5-5792-458A-A5C7-A813DD6A5A39}">
      <dgm:prSet/>
      <dgm:spPr/>
      <dgm:t>
        <a:bodyPr/>
        <a:lstStyle/>
        <a:p>
          <a:endParaRPr lang="en-GB"/>
        </a:p>
      </dgm:t>
    </dgm:pt>
    <dgm:pt modelId="{C8C94BD4-D407-4624-B2D7-93B6D87FE100}">
      <dgm:prSet phldrT="[Text]" custT="1"/>
      <dgm:spPr>
        <a:solidFill>
          <a:schemeClr val="accent1"/>
        </a:solidFill>
      </dgm:spPr>
      <dgm:t>
        <a:bodyPr/>
        <a:lstStyle/>
        <a:p>
          <a:r>
            <a:rPr lang="en-GB" sz="1200" dirty="0">
              <a:latin typeface="+mn-lt"/>
            </a:rPr>
            <a:t>Purpose</a:t>
          </a:r>
          <a:endParaRPr lang="en-GB" sz="700" dirty="0">
            <a:latin typeface="+mn-lt"/>
          </a:endParaRPr>
        </a:p>
      </dgm:t>
    </dgm:pt>
    <dgm:pt modelId="{84E20C48-2908-4B38-A93F-010BA2BFE07F}" type="parTrans" cxnId="{49B4D994-6986-4E07-8111-A79BB6D87804}">
      <dgm:prSet/>
      <dgm:spPr/>
      <dgm:t>
        <a:bodyPr/>
        <a:lstStyle/>
        <a:p>
          <a:endParaRPr lang="en-GB" dirty="0"/>
        </a:p>
      </dgm:t>
    </dgm:pt>
    <dgm:pt modelId="{944A64DD-5965-4C98-BE30-1C9B4EC119E6}" type="sibTrans" cxnId="{49B4D994-6986-4E07-8111-A79BB6D87804}">
      <dgm:prSet/>
      <dgm:spPr/>
      <dgm:t>
        <a:bodyPr/>
        <a:lstStyle/>
        <a:p>
          <a:endParaRPr lang="en-GB"/>
        </a:p>
      </dgm:t>
    </dgm:pt>
    <dgm:pt modelId="{58A2CFC4-899A-459D-A3AD-BE0FA705CCD0}" type="pres">
      <dgm:prSet presAssocID="{4623937F-E7B7-4672-844F-1CF2F14AE5AD}" presName="cycle" presStyleCnt="0">
        <dgm:presLayoutVars>
          <dgm:chMax val="1"/>
          <dgm:dir/>
          <dgm:animLvl val="ctr"/>
          <dgm:resizeHandles val="exact"/>
        </dgm:presLayoutVars>
      </dgm:prSet>
      <dgm:spPr/>
    </dgm:pt>
    <dgm:pt modelId="{86140E69-678D-4A9C-84BC-43CFDC1DD337}" type="pres">
      <dgm:prSet presAssocID="{BEA47F36-6AA1-4B96-8415-6BB6F44A10FF}" presName="centerShape" presStyleLbl="node0" presStyleIdx="0" presStyleCnt="1"/>
      <dgm:spPr/>
    </dgm:pt>
    <dgm:pt modelId="{ACA007DB-2704-4718-ACBC-1264CD93DDD1}" type="pres">
      <dgm:prSet presAssocID="{14341E93-4FBB-4177-BC29-3A0123EC3735}" presName="Name9" presStyleLbl="parChTrans1D2" presStyleIdx="0" presStyleCnt="4"/>
      <dgm:spPr/>
    </dgm:pt>
    <dgm:pt modelId="{C6826378-57ED-4F50-BF88-5163BEC581FF}" type="pres">
      <dgm:prSet presAssocID="{14341E93-4FBB-4177-BC29-3A0123EC3735}" presName="connTx" presStyleLbl="parChTrans1D2" presStyleIdx="0" presStyleCnt="4"/>
      <dgm:spPr/>
    </dgm:pt>
    <dgm:pt modelId="{36569628-F193-4E1E-924C-8DFD7C80C621}" type="pres">
      <dgm:prSet presAssocID="{61AF13C1-8FBE-4B0B-8657-EE66BFCADBA0}" presName="node" presStyleLbl="node1" presStyleIdx="0" presStyleCnt="4" custScaleX="162372" custScaleY="142517">
        <dgm:presLayoutVars>
          <dgm:bulletEnabled val="1"/>
        </dgm:presLayoutVars>
      </dgm:prSet>
      <dgm:spPr/>
    </dgm:pt>
    <dgm:pt modelId="{539937EB-049B-4F92-960C-44443515D101}" type="pres">
      <dgm:prSet presAssocID="{E356B53E-C6DA-4A29-9146-2D8BF2588C4D}" presName="Name9" presStyleLbl="parChTrans1D2" presStyleIdx="1" presStyleCnt="4"/>
      <dgm:spPr/>
    </dgm:pt>
    <dgm:pt modelId="{B4BACE3C-E975-4024-84AF-B7CEA31CA807}" type="pres">
      <dgm:prSet presAssocID="{E356B53E-C6DA-4A29-9146-2D8BF2588C4D}" presName="connTx" presStyleLbl="parChTrans1D2" presStyleIdx="1" presStyleCnt="4"/>
      <dgm:spPr/>
    </dgm:pt>
    <dgm:pt modelId="{F9E873BB-6946-41B6-ADE9-9BAAF50EF0BD}" type="pres">
      <dgm:prSet presAssocID="{C6AE72E9-6A7E-43AE-9438-300E28913717}" presName="node" presStyleLbl="node1" presStyleIdx="1" presStyleCnt="4" custScaleX="175397" custScaleY="144601" custRadScaleRad="121869" custRadScaleInc="-7904">
        <dgm:presLayoutVars>
          <dgm:bulletEnabled val="1"/>
        </dgm:presLayoutVars>
      </dgm:prSet>
      <dgm:spPr/>
    </dgm:pt>
    <dgm:pt modelId="{40D1A131-3DE7-49F0-B430-8C6468D8D53B}" type="pres">
      <dgm:prSet presAssocID="{899C02C1-6658-416D-ADE1-152C890F58DE}" presName="Name9" presStyleLbl="parChTrans1D2" presStyleIdx="2" presStyleCnt="4"/>
      <dgm:spPr/>
    </dgm:pt>
    <dgm:pt modelId="{89005D15-0122-44A8-BAC3-1CCF98D8E374}" type="pres">
      <dgm:prSet presAssocID="{899C02C1-6658-416D-ADE1-152C890F58DE}" presName="connTx" presStyleLbl="parChTrans1D2" presStyleIdx="2" presStyleCnt="4"/>
      <dgm:spPr/>
    </dgm:pt>
    <dgm:pt modelId="{92932DC5-B869-413B-97DA-EA56E7BF9DF6}" type="pres">
      <dgm:prSet presAssocID="{2D131411-9CD9-48D6-A3B7-AFBED4A1412C}" presName="node" presStyleLbl="node1" presStyleIdx="2" presStyleCnt="4" custScaleX="165405" custScaleY="116471">
        <dgm:presLayoutVars>
          <dgm:bulletEnabled val="1"/>
        </dgm:presLayoutVars>
      </dgm:prSet>
      <dgm:spPr/>
    </dgm:pt>
    <dgm:pt modelId="{9F23FFBB-E25A-42A6-A464-1CA9C4F34EF5}" type="pres">
      <dgm:prSet presAssocID="{84E20C48-2908-4B38-A93F-010BA2BFE07F}" presName="Name9" presStyleLbl="parChTrans1D2" presStyleIdx="3" presStyleCnt="4"/>
      <dgm:spPr/>
    </dgm:pt>
    <dgm:pt modelId="{A4A4374A-CA97-4D92-B324-8885303B9E16}" type="pres">
      <dgm:prSet presAssocID="{84E20C48-2908-4B38-A93F-010BA2BFE07F}" presName="connTx" presStyleLbl="parChTrans1D2" presStyleIdx="3" presStyleCnt="4"/>
      <dgm:spPr/>
    </dgm:pt>
    <dgm:pt modelId="{E1426140-4D9A-449F-9921-D6FBD42AAA79}" type="pres">
      <dgm:prSet presAssocID="{C8C94BD4-D407-4624-B2D7-93B6D87FE100}" presName="node" presStyleLbl="node1" presStyleIdx="3" presStyleCnt="4" custScaleX="169834" custScaleY="120671" custRadScaleRad="97156" custRadScaleInc="1753">
        <dgm:presLayoutVars>
          <dgm:bulletEnabled val="1"/>
        </dgm:presLayoutVars>
      </dgm:prSet>
      <dgm:spPr/>
    </dgm:pt>
  </dgm:ptLst>
  <dgm:cxnLst>
    <dgm:cxn modelId="{EB666901-5B31-B645-9A31-4D3AC4A1A531}" type="presOf" srcId="{14341E93-4FBB-4177-BC29-3A0123EC3735}" destId="{C6826378-57ED-4F50-BF88-5163BEC581FF}" srcOrd="1" destOrd="0" presId="urn:microsoft.com/office/officeart/2005/8/layout/radial1"/>
    <dgm:cxn modelId="{E884B701-2BC6-9848-AEB5-0B14A63EB60B}" type="presOf" srcId="{899C02C1-6658-416D-ADE1-152C890F58DE}" destId="{40D1A131-3DE7-49F0-B430-8C6468D8D53B}" srcOrd="0" destOrd="0" presId="urn:microsoft.com/office/officeart/2005/8/layout/radial1"/>
    <dgm:cxn modelId="{6E7AE809-F92B-E74C-A74D-2E470C3AF981}" type="presOf" srcId="{84E20C48-2908-4B38-A93F-010BA2BFE07F}" destId="{9F23FFBB-E25A-42A6-A464-1CA9C4F34EF5}" srcOrd="0" destOrd="0" presId="urn:microsoft.com/office/officeart/2005/8/layout/radial1"/>
    <dgm:cxn modelId="{C4B97029-66E8-FE47-953C-A2492C5C6950}" type="presOf" srcId="{C6AE72E9-6A7E-43AE-9438-300E28913717}" destId="{F9E873BB-6946-41B6-ADE9-9BAAF50EF0BD}" srcOrd="0" destOrd="0" presId="urn:microsoft.com/office/officeart/2005/8/layout/radial1"/>
    <dgm:cxn modelId="{4BD41061-600A-E041-A5E7-3035A6CE32C9}" type="presOf" srcId="{BEA47F36-6AA1-4B96-8415-6BB6F44A10FF}" destId="{86140E69-678D-4A9C-84BC-43CFDC1DD337}" srcOrd="0" destOrd="0" presId="urn:microsoft.com/office/officeart/2005/8/layout/radial1"/>
    <dgm:cxn modelId="{5364AC43-6D47-4F5F-98BB-98DD14E0CDB4}" srcId="{BEA47F36-6AA1-4B96-8415-6BB6F44A10FF}" destId="{C6AE72E9-6A7E-43AE-9438-300E28913717}" srcOrd="1" destOrd="0" parTransId="{E356B53E-C6DA-4A29-9146-2D8BF2588C4D}" sibTransId="{9B0A641C-A932-4814-8007-865678E491F1}"/>
    <dgm:cxn modelId="{F8142365-9620-2B45-ADAF-730547DE2A4E}" type="presOf" srcId="{61AF13C1-8FBE-4B0B-8657-EE66BFCADBA0}" destId="{36569628-F193-4E1E-924C-8DFD7C80C621}" srcOrd="0" destOrd="0" presId="urn:microsoft.com/office/officeart/2005/8/layout/radial1"/>
    <dgm:cxn modelId="{E6CD3770-755F-8B44-AA4A-037E3C08C7D8}" type="presOf" srcId="{E356B53E-C6DA-4A29-9146-2D8BF2588C4D}" destId="{539937EB-049B-4F92-960C-44443515D101}" srcOrd="0" destOrd="0" presId="urn:microsoft.com/office/officeart/2005/8/layout/radial1"/>
    <dgm:cxn modelId="{1363E977-9346-4F15-AA7E-1B31010D4F5E}" srcId="{4623937F-E7B7-4672-844F-1CF2F14AE5AD}" destId="{BEA47F36-6AA1-4B96-8415-6BB6F44A10FF}" srcOrd="0" destOrd="0" parTransId="{0A17E9D3-3370-4FDA-9BB9-141EC7094746}" sibTransId="{6631BE7E-8C56-4263-ACF5-E95CFEE4828B}"/>
    <dgm:cxn modelId="{1E990C8A-90E6-744A-A7F9-87AD22F02982}" type="presOf" srcId="{2D131411-9CD9-48D6-A3B7-AFBED4A1412C}" destId="{92932DC5-B869-413B-97DA-EA56E7BF9DF6}" srcOrd="0" destOrd="0" presId="urn:microsoft.com/office/officeart/2005/8/layout/radial1"/>
    <dgm:cxn modelId="{301DBE8A-A35D-3C45-988D-B89F2BCF85E4}" type="presOf" srcId="{4623937F-E7B7-4672-844F-1CF2F14AE5AD}" destId="{58A2CFC4-899A-459D-A3AD-BE0FA705CCD0}" srcOrd="0" destOrd="0" presId="urn:microsoft.com/office/officeart/2005/8/layout/radial1"/>
    <dgm:cxn modelId="{E132C78D-59CC-9941-BDCD-B23D5A9B1F76}" type="presOf" srcId="{C8C94BD4-D407-4624-B2D7-93B6D87FE100}" destId="{E1426140-4D9A-449F-9921-D6FBD42AAA79}" srcOrd="0" destOrd="0" presId="urn:microsoft.com/office/officeart/2005/8/layout/radial1"/>
    <dgm:cxn modelId="{49B4D994-6986-4E07-8111-A79BB6D87804}" srcId="{BEA47F36-6AA1-4B96-8415-6BB6F44A10FF}" destId="{C8C94BD4-D407-4624-B2D7-93B6D87FE100}" srcOrd="3" destOrd="0" parTransId="{84E20C48-2908-4B38-A93F-010BA2BFE07F}" sibTransId="{944A64DD-5965-4C98-BE30-1C9B4EC119E6}"/>
    <dgm:cxn modelId="{D06444C0-2AB1-AD42-8D0E-B8712A73E09B}" type="presOf" srcId="{14341E93-4FBB-4177-BC29-3A0123EC3735}" destId="{ACA007DB-2704-4718-ACBC-1264CD93DDD1}" srcOrd="0" destOrd="0" presId="urn:microsoft.com/office/officeart/2005/8/layout/radial1"/>
    <dgm:cxn modelId="{8167CDD0-3CF5-414F-BE79-A4B544A8F418}" type="presOf" srcId="{E356B53E-C6DA-4A29-9146-2D8BF2588C4D}" destId="{B4BACE3C-E975-4024-84AF-B7CEA31CA807}" srcOrd="1" destOrd="0" presId="urn:microsoft.com/office/officeart/2005/8/layout/radial1"/>
    <dgm:cxn modelId="{0B76E1E1-2A9F-5041-B648-6B73B7750C15}" type="presOf" srcId="{84E20C48-2908-4B38-A93F-010BA2BFE07F}" destId="{A4A4374A-CA97-4D92-B324-8885303B9E16}" srcOrd="1" destOrd="0" presId="urn:microsoft.com/office/officeart/2005/8/layout/radial1"/>
    <dgm:cxn modelId="{213D04E5-D30D-4092-9ECB-A372E51132FE}" srcId="{BEA47F36-6AA1-4B96-8415-6BB6F44A10FF}" destId="{61AF13C1-8FBE-4B0B-8657-EE66BFCADBA0}" srcOrd="0" destOrd="0" parTransId="{14341E93-4FBB-4177-BC29-3A0123EC3735}" sibTransId="{85F55BD6-9B55-428D-9C7C-8A16F3A0D2D5}"/>
    <dgm:cxn modelId="{A33754F5-5792-458A-A5C7-A813DD6A5A39}" srcId="{BEA47F36-6AA1-4B96-8415-6BB6F44A10FF}" destId="{2D131411-9CD9-48D6-A3B7-AFBED4A1412C}" srcOrd="2" destOrd="0" parTransId="{899C02C1-6658-416D-ADE1-152C890F58DE}" sibTransId="{A8FAFFFB-C8C8-40E5-AE89-8630F0D0F1E7}"/>
    <dgm:cxn modelId="{A538CDF9-5867-5845-82C2-D1814EAEB469}" type="presOf" srcId="{899C02C1-6658-416D-ADE1-152C890F58DE}" destId="{89005D15-0122-44A8-BAC3-1CCF98D8E374}" srcOrd="1" destOrd="0" presId="urn:microsoft.com/office/officeart/2005/8/layout/radial1"/>
    <dgm:cxn modelId="{6A92BBD9-50A5-8242-BBEA-87FA473F8AF2}" type="presParOf" srcId="{58A2CFC4-899A-459D-A3AD-BE0FA705CCD0}" destId="{86140E69-678D-4A9C-84BC-43CFDC1DD337}" srcOrd="0" destOrd="0" presId="urn:microsoft.com/office/officeart/2005/8/layout/radial1"/>
    <dgm:cxn modelId="{8761EFAA-40D7-3E40-B277-20DD18FC7250}" type="presParOf" srcId="{58A2CFC4-899A-459D-A3AD-BE0FA705CCD0}" destId="{ACA007DB-2704-4718-ACBC-1264CD93DDD1}" srcOrd="1" destOrd="0" presId="urn:microsoft.com/office/officeart/2005/8/layout/radial1"/>
    <dgm:cxn modelId="{41848B6C-566E-C64B-9595-F3D493301FAF}" type="presParOf" srcId="{ACA007DB-2704-4718-ACBC-1264CD93DDD1}" destId="{C6826378-57ED-4F50-BF88-5163BEC581FF}" srcOrd="0" destOrd="0" presId="urn:microsoft.com/office/officeart/2005/8/layout/radial1"/>
    <dgm:cxn modelId="{BDE16BE0-227D-DB4C-967D-19FF363F84AE}" type="presParOf" srcId="{58A2CFC4-899A-459D-A3AD-BE0FA705CCD0}" destId="{36569628-F193-4E1E-924C-8DFD7C80C621}" srcOrd="2" destOrd="0" presId="urn:microsoft.com/office/officeart/2005/8/layout/radial1"/>
    <dgm:cxn modelId="{6A290B48-2B5F-0642-9958-5040CBA89F6E}" type="presParOf" srcId="{58A2CFC4-899A-459D-A3AD-BE0FA705CCD0}" destId="{539937EB-049B-4F92-960C-44443515D101}" srcOrd="3" destOrd="0" presId="urn:microsoft.com/office/officeart/2005/8/layout/radial1"/>
    <dgm:cxn modelId="{80FFFBF8-031E-9C46-899F-22CFDF2A5818}" type="presParOf" srcId="{539937EB-049B-4F92-960C-44443515D101}" destId="{B4BACE3C-E975-4024-84AF-B7CEA31CA807}" srcOrd="0" destOrd="0" presId="urn:microsoft.com/office/officeart/2005/8/layout/radial1"/>
    <dgm:cxn modelId="{20FB3B45-0766-7047-B369-E92CEC87349C}" type="presParOf" srcId="{58A2CFC4-899A-459D-A3AD-BE0FA705CCD0}" destId="{F9E873BB-6946-41B6-ADE9-9BAAF50EF0BD}" srcOrd="4" destOrd="0" presId="urn:microsoft.com/office/officeart/2005/8/layout/radial1"/>
    <dgm:cxn modelId="{7C9FCD79-C664-CA4C-82CD-B24DB06049B4}" type="presParOf" srcId="{58A2CFC4-899A-459D-A3AD-BE0FA705CCD0}" destId="{40D1A131-3DE7-49F0-B430-8C6468D8D53B}" srcOrd="5" destOrd="0" presId="urn:microsoft.com/office/officeart/2005/8/layout/radial1"/>
    <dgm:cxn modelId="{9A871208-7B15-1349-81D1-37104F2B4B13}" type="presParOf" srcId="{40D1A131-3DE7-49F0-B430-8C6468D8D53B}" destId="{89005D15-0122-44A8-BAC3-1CCF98D8E374}" srcOrd="0" destOrd="0" presId="urn:microsoft.com/office/officeart/2005/8/layout/radial1"/>
    <dgm:cxn modelId="{328FF76F-0E13-3E4E-8B7A-FBF03696D2ED}" type="presParOf" srcId="{58A2CFC4-899A-459D-A3AD-BE0FA705CCD0}" destId="{92932DC5-B869-413B-97DA-EA56E7BF9DF6}" srcOrd="6" destOrd="0" presId="urn:microsoft.com/office/officeart/2005/8/layout/radial1"/>
    <dgm:cxn modelId="{DC90352D-FCFD-F046-AABE-31CBB972D83D}" type="presParOf" srcId="{58A2CFC4-899A-459D-A3AD-BE0FA705CCD0}" destId="{9F23FFBB-E25A-42A6-A464-1CA9C4F34EF5}" srcOrd="7" destOrd="0" presId="urn:microsoft.com/office/officeart/2005/8/layout/radial1"/>
    <dgm:cxn modelId="{6BF58FFF-D3D6-334C-898C-011ABCA8C12D}" type="presParOf" srcId="{9F23FFBB-E25A-42A6-A464-1CA9C4F34EF5}" destId="{A4A4374A-CA97-4D92-B324-8885303B9E16}" srcOrd="0" destOrd="0" presId="urn:microsoft.com/office/officeart/2005/8/layout/radial1"/>
    <dgm:cxn modelId="{039433F9-BC23-8E4D-B406-4B80287E668C}" type="presParOf" srcId="{58A2CFC4-899A-459D-A3AD-BE0FA705CCD0}" destId="{E1426140-4D9A-449F-9921-D6FBD42AAA79}"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EA612E-4AE9-4267-B67E-19E0C8697D22}"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846736C2-1E58-42C7-AF6F-0C33C8E48E32}">
      <dgm:prSet phldrT="[Text]"/>
      <dgm:spPr/>
      <dgm:t>
        <a:bodyPr/>
        <a:lstStyle/>
        <a:p>
          <a:r>
            <a:rPr lang="en-US" dirty="0"/>
            <a:t>1</a:t>
          </a:r>
        </a:p>
      </dgm:t>
    </dgm:pt>
    <dgm:pt modelId="{86567CFB-8AE1-47A2-BD72-1EB6634E96B2}" type="parTrans" cxnId="{0A0AD308-9DCA-4CDD-A474-631DCE66F289}">
      <dgm:prSet/>
      <dgm:spPr/>
      <dgm:t>
        <a:bodyPr/>
        <a:lstStyle/>
        <a:p>
          <a:endParaRPr lang="en-US"/>
        </a:p>
      </dgm:t>
    </dgm:pt>
    <dgm:pt modelId="{F47650D2-C4F4-40C6-95FA-6F24CA5438E7}" type="sibTrans" cxnId="{0A0AD308-9DCA-4CDD-A474-631DCE66F289}">
      <dgm:prSet/>
      <dgm:spPr/>
      <dgm:t>
        <a:bodyPr/>
        <a:lstStyle/>
        <a:p>
          <a:endParaRPr lang="en-US"/>
        </a:p>
      </dgm:t>
    </dgm:pt>
    <dgm:pt modelId="{C68F6B69-78C6-4C22-9E05-A06624A553C2}">
      <dgm:prSet phldrT="[Text]"/>
      <dgm:spPr/>
      <dgm:t>
        <a:bodyPr/>
        <a:lstStyle/>
        <a:p>
          <a:r>
            <a:rPr lang="en-US" dirty="0">
              <a:latin typeface="Comic Sans MS" panose="030F0702030302020204" pitchFamily="66" charset="0"/>
            </a:rPr>
            <a:t>Plan</a:t>
          </a:r>
        </a:p>
      </dgm:t>
    </dgm:pt>
    <dgm:pt modelId="{905C15FB-F770-463F-B8A9-5C15172E1F92}" type="parTrans" cxnId="{0159BCE7-271D-40ED-8829-C3C27C50041F}">
      <dgm:prSet/>
      <dgm:spPr/>
      <dgm:t>
        <a:bodyPr/>
        <a:lstStyle/>
        <a:p>
          <a:endParaRPr lang="en-US"/>
        </a:p>
      </dgm:t>
    </dgm:pt>
    <dgm:pt modelId="{630E35CA-066F-45D8-8D33-D56D10E41790}" type="sibTrans" cxnId="{0159BCE7-271D-40ED-8829-C3C27C50041F}">
      <dgm:prSet/>
      <dgm:spPr/>
      <dgm:t>
        <a:bodyPr/>
        <a:lstStyle/>
        <a:p>
          <a:endParaRPr lang="en-US"/>
        </a:p>
      </dgm:t>
    </dgm:pt>
    <dgm:pt modelId="{F06B85A8-6A60-4F28-8ACD-553A7C4EA1CD}">
      <dgm:prSet phldrT="[Text]"/>
      <dgm:spPr/>
      <dgm:t>
        <a:bodyPr/>
        <a:lstStyle/>
        <a:p>
          <a:r>
            <a:rPr lang="en-US" dirty="0"/>
            <a:t>3</a:t>
          </a:r>
        </a:p>
      </dgm:t>
    </dgm:pt>
    <dgm:pt modelId="{953B9CF0-0FA0-452F-B493-EA7052E06A14}" type="parTrans" cxnId="{D59749B1-1A8F-4F82-B2E2-71823D0C8A00}">
      <dgm:prSet/>
      <dgm:spPr/>
      <dgm:t>
        <a:bodyPr/>
        <a:lstStyle/>
        <a:p>
          <a:endParaRPr lang="en-US"/>
        </a:p>
      </dgm:t>
    </dgm:pt>
    <dgm:pt modelId="{BCE50E3B-D839-4D6E-A49A-AEEB02A3CC45}" type="sibTrans" cxnId="{D59749B1-1A8F-4F82-B2E2-71823D0C8A00}">
      <dgm:prSet/>
      <dgm:spPr/>
      <dgm:t>
        <a:bodyPr/>
        <a:lstStyle/>
        <a:p>
          <a:endParaRPr lang="en-US"/>
        </a:p>
      </dgm:t>
    </dgm:pt>
    <dgm:pt modelId="{628896EA-1312-4858-9C08-D8869019418F}">
      <dgm:prSet phldrT="[Text]"/>
      <dgm:spPr/>
      <dgm:t>
        <a:bodyPr/>
        <a:lstStyle/>
        <a:p>
          <a:r>
            <a:rPr lang="en-US" dirty="0">
              <a:latin typeface="Comic Sans MS" panose="030F0702030302020204" pitchFamily="66" charset="0"/>
            </a:rPr>
            <a:t>Revise</a:t>
          </a:r>
        </a:p>
      </dgm:t>
    </dgm:pt>
    <dgm:pt modelId="{9F423C1B-397A-4C7F-BFA9-730AD5F765C1}" type="parTrans" cxnId="{5EA56B4E-20C8-43D1-99F8-C9993A6CFB2B}">
      <dgm:prSet/>
      <dgm:spPr/>
      <dgm:t>
        <a:bodyPr/>
        <a:lstStyle/>
        <a:p>
          <a:endParaRPr lang="en-US"/>
        </a:p>
      </dgm:t>
    </dgm:pt>
    <dgm:pt modelId="{54FFB03D-5883-4BB3-929D-3D97504BDB81}" type="sibTrans" cxnId="{5EA56B4E-20C8-43D1-99F8-C9993A6CFB2B}">
      <dgm:prSet/>
      <dgm:spPr/>
      <dgm:t>
        <a:bodyPr/>
        <a:lstStyle/>
        <a:p>
          <a:endParaRPr lang="en-US"/>
        </a:p>
      </dgm:t>
    </dgm:pt>
    <dgm:pt modelId="{8167F827-36C0-41C3-98B8-F55D684A5345}">
      <dgm:prSet/>
      <dgm:spPr/>
      <dgm:t>
        <a:bodyPr/>
        <a:lstStyle/>
        <a:p>
          <a:r>
            <a:rPr lang="en-US" dirty="0"/>
            <a:t>2</a:t>
          </a:r>
        </a:p>
      </dgm:t>
    </dgm:pt>
    <dgm:pt modelId="{7537E71F-68CF-450B-944C-9BD711F7E105}" type="parTrans" cxnId="{7EB32658-C277-4F58-A524-411485168BBC}">
      <dgm:prSet/>
      <dgm:spPr/>
      <dgm:t>
        <a:bodyPr/>
        <a:lstStyle/>
        <a:p>
          <a:endParaRPr lang="en-US"/>
        </a:p>
      </dgm:t>
    </dgm:pt>
    <dgm:pt modelId="{182B634C-DAA2-48A1-A1BC-11A1D4C80DA5}" type="sibTrans" cxnId="{7EB32658-C277-4F58-A524-411485168BBC}">
      <dgm:prSet/>
      <dgm:spPr/>
      <dgm:t>
        <a:bodyPr/>
        <a:lstStyle/>
        <a:p>
          <a:endParaRPr lang="en-US"/>
        </a:p>
      </dgm:t>
    </dgm:pt>
    <dgm:pt modelId="{A21588A8-F4D2-4512-B64D-31EEC40E20B0}">
      <dgm:prSet/>
      <dgm:spPr/>
      <dgm:t>
        <a:bodyPr/>
        <a:lstStyle/>
        <a:p>
          <a:r>
            <a:rPr lang="en-US" dirty="0">
              <a:latin typeface="Comic Sans MS" panose="030F0702030302020204" pitchFamily="66" charset="0"/>
            </a:rPr>
            <a:t>Draft</a:t>
          </a:r>
        </a:p>
      </dgm:t>
    </dgm:pt>
    <dgm:pt modelId="{E5B72786-7E88-4E45-BAC9-3F613981BCEC}" type="parTrans" cxnId="{6C9F7891-6B69-483D-9903-0467E230A3D9}">
      <dgm:prSet/>
      <dgm:spPr/>
      <dgm:t>
        <a:bodyPr/>
        <a:lstStyle/>
        <a:p>
          <a:endParaRPr lang="en-US"/>
        </a:p>
      </dgm:t>
    </dgm:pt>
    <dgm:pt modelId="{6DD28A1F-AA1D-4E9A-B9FC-17C458A6AAE2}" type="sibTrans" cxnId="{6C9F7891-6B69-483D-9903-0467E230A3D9}">
      <dgm:prSet/>
      <dgm:spPr/>
      <dgm:t>
        <a:bodyPr/>
        <a:lstStyle/>
        <a:p>
          <a:endParaRPr lang="en-US"/>
        </a:p>
      </dgm:t>
    </dgm:pt>
    <dgm:pt modelId="{09146A5C-632C-4D24-BD85-D2D001DEF3B3}">
      <dgm:prSet phldrT="[Text]"/>
      <dgm:spPr/>
      <dgm:t>
        <a:bodyPr/>
        <a:lstStyle/>
        <a:p>
          <a:r>
            <a:rPr lang="en-US" dirty="0"/>
            <a:t>4</a:t>
          </a:r>
        </a:p>
      </dgm:t>
    </dgm:pt>
    <dgm:pt modelId="{259EFB8A-EE62-452F-9C86-AB80EA3B9884}" type="sibTrans" cxnId="{F59A1B5A-D1A3-4D59-854F-F4E7D3278F71}">
      <dgm:prSet/>
      <dgm:spPr/>
      <dgm:t>
        <a:bodyPr/>
        <a:lstStyle/>
        <a:p>
          <a:endParaRPr lang="en-US"/>
        </a:p>
      </dgm:t>
    </dgm:pt>
    <dgm:pt modelId="{A39C2668-131F-46A4-959D-049686953811}" type="parTrans" cxnId="{F59A1B5A-D1A3-4D59-854F-F4E7D3278F71}">
      <dgm:prSet/>
      <dgm:spPr/>
      <dgm:t>
        <a:bodyPr/>
        <a:lstStyle/>
        <a:p>
          <a:endParaRPr lang="en-US"/>
        </a:p>
      </dgm:t>
    </dgm:pt>
    <dgm:pt modelId="{F604B4DF-3CB9-426B-B691-2206FB29E2D5}">
      <dgm:prSet/>
      <dgm:spPr/>
      <dgm:t>
        <a:bodyPr/>
        <a:lstStyle/>
        <a:p>
          <a:r>
            <a:rPr lang="en-US" dirty="0">
              <a:latin typeface="Comic Sans MS" panose="030F0702030302020204" pitchFamily="66" charset="0"/>
            </a:rPr>
            <a:t>Edit</a:t>
          </a:r>
        </a:p>
      </dgm:t>
    </dgm:pt>
    <dgm:pt modelId="{E2E85B03-328E-4E1D-BB35-CD0BD5AB05E0}" type="parTrans" cxnId="{CFDD11CD-9D10-4184-B286-63E77F7318C0}">
      <dgm:prSet/>
      <dgm:spPr/>
      <dgm:t>
        <a:bodyPr/>
        <a:lstStyle/>
        <a:p>
          <a:endParaRPr lang="en-US"/>
        </a:p>
      </dgm:t>
    </dgm:pt>
    <dgm:pt modelId="{2C6422DF-8079-4B33-84E7-B62755F7178B}" type="sibTrans" cxnId="{CFDD11CD-9D10-4184-B286-63E77F7318C0}">
      <dgm:prSet/>
      <dgm:spPr/>
      <dgm:t>
        <a:bodyPr/>
        <a:lstStyle/>
        <a:p>
          <a:endParaRPr lang="en-US"/>
        </a:p>
      </dgm:t>
    </dgm:pt>
    <dgm:pt modelId="{EF87BC93-8C7C-4AC7-8A48-52C231A7D558}" type="pres">
      <dgm:prSet presAssocID="{51EA612E-4AE9-4267-B67E-19E0C8697D22}" presName="linearFlow" presStyleCnt="0">
        <dgm:presLayoutVars>
          <dgm:dir/>
          <dgm:animLvl val="lvl"/>
          <dgm:resizeHandles val="exact"/>
        </dgm:presLayoutVars>
      </dgm:prSet>
      <dgm:spPr/>
    </dgm:pt>
    <dgm:pt modelId="{4F69076D-A860-43D8-BFF5-5E4CFBC249EA}" type="pres">
      <dgm:prSet presAssocID="{846736C2-1E58-42C7-AF6F-0C33C8E48E32}" presName="composite" presStyleCnt="0"/>
      <dgm:spPr/>
    </dgm:pt>
    <dgm:pt modelId="{A0A9CEBC-E3C4-4292-862F-6D84E01CDCD7}" type="pres">
      <dgm:prSet presAssocID="{846736C2-1E58-42C7-AF6F-0C33C8E48E32}" presName="parentText" presStyleLbl="alignNode1" presStyleIdx="0" presStyleCnt="4">
        <dgm:presLayoutVars>
          <dgm:chMax val="1"/>
          <dgm:bulletEnabled val="1"/>
        </dgm:presLayoutVars>
      </dgm:prSet>
      <dgm:spPr/>
    </dgm:pt>
    <dgm:pt modelId="{DB9A9548-C825-4394-ABF8-E3FB58CB61D4}" type="pres">
      <dgm:prSet presAssocID="{846736C2-1E58-42C7-AF6F-0C33C8E48E32}" presName="descendantText" presStyleLbl="alignAcc1" presStyleIdx="0" presStyleCnt="4">
        <dgm:presLayoutVars>
          <dgm:bulletEnabled val="1"/>
        </dgm:presLayoutVars>
      </dgm:prSet>
      <dgm:spPr/>
    </dgm:pt>
    <dgm:pt modelId="{96790606-E72C-4957-9914-C392B82B15BF}" type="pres">
      <dgm:prSet presAssocID="{F47650D2-C4F4-40C6-95FA-6F24CA5438E7}" presName="sp" presStyleCnt="0"/>
      <dgm:spPr/>
    </dgm:pt>
    <dgm:pt modelId="{D3920F16-7D9B-408A-956B-C85CC7B3B391}" type="pres">
      <dgm:prSet presAssocID="{8167F827-36C0-41C3-98B8-F55D684A5345}" presName="composite" presStyleCnt="0"/>
      <dgm:spPr/>
    </dgm:pt>
    <dgm:pt modelId="{AF665F63-E906-4B86-B890-7DDDAEABD8BF}" type="pres">
      <dgm:prSet presAssocID="{8167F827-36C0-41C3-98B8-F55D684A5345}" presName="parentText" presStyleLbl="alignNode1" presStyleIdx="1" presStyleCnt="4">
        <dgm:presLayoutVars>
          <dgm:chMax val="1"/>
          <dgm:bulletEnabled val="1"/>
        </dgm:presLayoutVars>
      </dgm:prSet>
      <dgm:spPr/>
    </dgm:pt>
    <dgm:pt modelId="{B20C00C3-DE55-4AE9-808D-7AD032CDE64C}" type="pres">
      <dgm:prSet presAssocID="{8167F827-36C0-41C3-98B8-F55D684A5345}" presName="descendantText" presStyleLbl="alignAcc1" presStyleIdx="1" presStyleCnt="4">
        <dgm:presLayoutVars>
          <dgm:bulletEnabled val="1"/>
        </dgm:presLayoutVars>
      </dgm:prSet>
      <dgm:spPr/>
    </dgm:pt>
    <dgm:pt modelId="{86116516-6B17-4097-8690-F5DB3A22D5E3}" type="pres">
      <dgm:prSet presAssocID="{182B634C-DAA2-48A1-A1BC-11A1D4C80DA5}" presName="sp" presStyleCnt="0"/>
      <dgm:spPr/>
    </dgm:pt>
    <dgm:pt modelId="{45ACEF38-3287-49E7-9A1B-B0D11B436C45}" type="pres">
      <dgm:prSet presAssocID="{F06B85A8-6A60-4F28-8ACD-553A7C4EA1CD}" presName="composite" presStyleCnt="0"/>
      <dgm:spPr/>
    </dgm:pt>
    <dgm:pt modelId="{15970ED9-9183-4FBA-892D-B633716BD2BF}" type="pres">
      <dgm:prSet presAssocID="{F06B85A8-6A60-4F28-8ACD-553A7C4EA1CD}" presName="parentText" presStyleLbl="alignNode1" presStyleIdx="2" presStyleCnt="4">
        <dgm:presLayoutVars>
          <dgm:chMax val="1"/>
          <dgm:bulletEnabled val="1"/>
        </dgm:presLayoutVars>
      </dgm:prSet>
      <dgm:spPr/>
    </dgm:pt>
    <dgm:pt modelId="{5B494F6A-E538-4F3A-BFA6-3340CCAB3A7F}" type="pres">
      <dgm:prSet presAssocID="{F06B85A8-6A60-4F28-8ACD-553A7C4EA1CD}" presName="descendantText" presStyleLbl="alignAcc1" presStyleIdx="2" presStyleCnt="4">
        <dgm:presLayoutVars>
          <dgm:bulletEnabled val="1"/>
        </dgm:presLayoutVars>
      </dgm:prSet>
      <dgm:spPr/>
    </dgm:pt>
    <dgm:pt modelId="{F7C08E29-A5F8-4E3E-9364-CB43F4AE742A}" type="pres">
      <dgm:prSet presAssocID="{BCE50E3B-D839-4D6E-A49A-AEEB02A3CC45}" presName="sp" presStyleCnt="0"/>
      <dgm:spPr/>
    </dgm:pt>
    <dgm:pt modelId="{24D25CBD-CD31-4EFD-88A6-C17F4DD484C8}" type="pres">
      <dgm:prSet presAssocID="{09146A5C-632C-4D24-BD85-D2D001DEF3B3}" presName="composite" presStyleCnt="0"/>
      <dgm:spPr/>
    </dgm:pt>
    <dgm:pt modelId="{9B7F5B79-ECBD-401D-8F66-99447AB6F002}" type="pres">
      <dgm:prSet presAssocID="{09146A5C-632C-4D24-BD85-D2D001DEF3B3}" presName="parentText" presStyleLbl="alignNode1" presStyleIdx="3" presStyleCnt="4">
        <dgm:presLayoutVars>
          <dgm:chMax val="1"/>
          <dgm:bulletEnabled val="1"/>
        </dgm:presLayoutVars>
      </dgm:prSet>
      <dgm:spPr/>
    </dgm:pt>
    <dgm:pt modelId="{9C400A3C-B15E-4BC7-95AE-AECEF242752C}" type="pres">
      <dgm:prSet presAssocID="{09146A5C-632C-4D24-BD85-D2D001DEF3B3}" presName="descendantText" presStyleLbl="alignAcc1" presStyleIdx="3" presStyleCnt="4">
        <dgm:presLayoutVars>
          <dgm:bulletEnabled val="1"/>
        </dgm:presLayoutVars>
      </dgm:prSet>
      <dgm:spPr/>
    </dgm:pt>
  </dgm:ptLst>
  <dgm:cxnLst>
    <dgm:cxn modelId="{CD258602-0F77-4074-8A74-57CC7902756B}" type="presOf" srcId="{F06B85A8-6A60-4F28-8ACD-553A7C4EA1CD}" destId="{15970ED9-9183-4FBA-892D-B633716BD2BF}" srcOrd="0" destOrd="0" presId="urn:microsoft.com/office/officeart/2005/8/layout/chevron2"/>
    <dgm:cxn modelId="{0A0AD308-9DCA-4CDD-A474-631DCE66F289}" srcId="{51EA612E-4AE9-4267-B67E-19E0C8697D22}" destId="{846736C2-1E58-42C7-AF6F-0C33C8E48E32}" srcOrd="0" destOrd="0" parTransId="{86567CFB-8AE1-47A2-BD72-1EB6634E96B2}" sibTransId="{F47650D2-C4F4-40C6-95FA-6F24CA5438E7}"/>
    <dgm:cxn modelId="{4E18B45E-C2A1-4663-BF44-B295FCEE5F39}" type="presOf" srcId="{C68F6B69-78C6-4C22-9E05-A06624A553C2}" destId="{DB9A9548-C825-4394-ABF8-E3FB58CB61D4}" srcOrd="0" destOrd="0" presId="urn:microsoft.com/office/officeart/2005/8/layout/chevron2"/>
    <dgm:cxn modelId="{0A3C5949-D62F-4535-AF49-F7F5D42866D6}" type="presOf" srcId="{09146A5C-632C-4D24-BD85-D2D001DEF3B3}" destId="{9B7F5B79-ECBD-401D-8F66-99447AB6F002}" srcOrd="0" destOrd="0" presId="urn:microsoft.com/office/officeart/2005/8/layout/chevron2"/>
    <dgm:cxn modelId="{5EA56B4E-20C8-43D1-99F8-C9993A6CFB2B}" srcId="{F06B85A8-6A60-4F28-8ACD-553A7C4EA1CD}" destId="{628896EA-1312-4858-9C08-D8869019418F}" srcOrd="0" destOrd="0" parTransId="{9F423C1B-397A-4C7F-BFA9-730AD5F765C1}" sibTransId="{54FFB03D-5883-4BB3-929D-3D97504BDB81}"/>
    <dgm:cxn modelId="{7EB32658-C277-4F58-A524-411485168BBC}" srcId="{51EA612E-4AE9-4267-B67E-19E0C8697D22}" destId="{8167F827-36C0-41C3-98B8-F55D684A5345}" srcOrd="1" destOrd="0" parTransId="{7537E71F-68CF-450B-944C-9BD711F7E105}" sibTransId="{182B634C-DAA2-48A1-A1BC-11A1D4C80DA5}"/>
    <dgm:cxn modelId="{5486157A-5BCD-4B4F-AB13-86CF13D9EFD9}" type="presOf" srcId="{8167F827-36C0-41C3-98B8-F55D684A5345}" destId="{AF665F63-E906-4B86-B890-7DDDAEABD8BF}" srcOrd="0" destOrd="0" presId="urn:microsoft.com/office/officeart/2005/8/layout/chevron2"/>
    <dgm:cxn modelId="{F59A1B5A-D1A3-4D59-854F-F4E7D3278F71}" srcId="{51EA612E-4AE9-4267-B67E-19E0C8697D22}" destId="{09146A5C-632C-4D24-BD85-D2D001DEF3B3}" srcOrd="3" destOrd="0" parTransId="{A39C2668-131F-46A4-959D-049686953811}" sibTransId="{259EFB8A-EE62-452F-9C86-AB80EA3B9884}"/>
    <dgm:cxn modelId="{6C9F7891-6B69-483D-9903-0467E230A3D9}" srcId="{8167F827-36C0-41C3-98B8-F55D684A5345}" destId="{A21588A8-F4D2-4512-B64D-31EEC40E20B0}" srcOrd="0" destOrd="0" parTransId="{E5B72786-7E88-4E45-BAC9-3F613981BCEC}" sibTransId="{6DD28A1F-AA1D-4E9A-B9FC-17C458A6AAE2}"/>
    <dgm:cxn modelId="{062079A0-D5F0-49AE-9C81-AA2F8E94B3E7}" type="presOf" srcId="{628896EA-1312-4858-9C08-D8869019418F}" destId="{5B494F6A-E538-4F3A-BFA6-3340CCAB3A7F}" srcOrd="0" destOrd="0" presId="urn:microsoft.com/office/officeart/2005/8/layout/chevron2"/>
    <dgm:cxn modelId="{02F37DA0-C8E2-43CB-AD4F-C9F218537E73}" type="presOf" srcId="{A21588A8-F4D2-4512-B64D-31EEC40E20B0}" destId="{B20C00C3-DE55-4AE9-808D-7AD032CDE64C}" srcOrd="0" destOrd="0" presId="urn:microsoft.com/office/officeart/2005/8/layout/chevron2"/>
    <dgm:cxn modelId="{57D3B1A4-DBA5-46F4-8ACC-BF9817180649}" type="presOf" srcId="{51EA612E-4AE9-4267-B67E-19E0C8697D22}" destId="{EF87BC93-8C7C-4AC7-8A48-52C231A7D558}" srcOrd="0" destOrd="0" presId="urn:microsoft.com/office/officeart/2005/8/layout/chevron2"/>
    <dgm:cxn modelId="{EE9489A6-45C4-471D-B9C9-0E669410A25B}" type="presOf" srcId="{846736C2-1E58-42C7-AF6F-0C33C8E48E32}" destId="{A0A9CEBC-E3C4-4292-862F-6D84E01CDCD7}" srcOrd="0" destOrd="0" presId="urn:microsoft.com/office/officeart/2005/8/layout/chevron2"/>
    <dgm:cxn modelId="{D59749B1-1A8F-4F82-B2E2-71823D0C8A00}" srcId="{51EA612E-4AE9-4267-B67E-19E0C8697D22}" destId="{F06B85A8-6A60-4F28-8ACD-553A7C4EA1CD}" srcOrd="2" destOrd="0" parTransId="{953B9CF0-0FA0-452F-B493-EA7052E06A14}" sibTransId="{BCE50E3B-D839-4D6E-A49A-AEEB02A3CC45}"/>
    <dgm:cxn modelId="{9E0F13C6-CD18-4A2C-8D28-CCAAD77948D7}" type="presOf" srcId="{F604B4DF-3CB9-426B-B691-2206FB29E2D5}" destId="{9C400A3C-B15E-4BC7-95AE-AECEF242752C}" srcOrd="0" destOrd="0" presId="urn:microsoft.com/office/officeart/2005/8/layout/chevron2"/>
    <dgm:cxn modelId="{CFDD11CD-9D10-4184-B286-63E77F7318C0}" srcId="{09146A5C-632C-4D24-BD85-D2D001DEF3B3}" destId="{F604B4DF-3CB9-426B-B691-2206FB29E2D5}" srcOrd="0" destOrd="0" parTransId="{E2E85B03-328E-4E1D-BB35-CD0BD5AB05E0}" sibTransId="{2C6422DF-8079-4B33-84E7-B62755F7178B}"/>
    <dgm:cxn modelId="{0159BCE7-271D-40ED-8829-C3C27C50041F}" srcId="{846736C2-1E58-42C7-AF6F-0C33C8E48E32}" destId="{C68F6B69-78C6-4C22-9E05-A06624A553C2}" srcOrd="0" destOrd="0" parTransId="{905C15FB-F770-463F-B8A9-5C15172E1F92}" sibTransId="{630E35CA-066F-45D8-8D33-D56D10E41790}"/>
    <dgm:cxn modelId="{0268CEBA-8CFC-4FE9-831A-A10DADFC142C}" type="presParOf" srcId="{EF87BC93-8C7C-4AC7-8A48-52C231A7D558}" destId="{4F69076D-A860-43D8-BFF5-5E4CFBC249EA}" srcOrd="0" destOrd="0" presId="urn:microsoft.com/office/officeart/2005/8/layout/chevron2"/>
    <dgm:cxn modelId="{34566122-2B1A-4E8A-A88A-81EBEFA228ED}" type="presParOf" srcId="{4F69076D-A860-43D8-BFF5-5E4CFBC249EA}" destId="{A0A9CEBC-E3C4-4292-862F-6D84E01CDCD7}" srcOrd="0" destOrd="0" presId="urn:microsoft.com/office/officeart/2005/8/layout/chevron2"/>
    <dgm:cxn modelId="{ED109A94-985E-40E2-9584-5D07803630FD}" type="presParOf" srcId="{4F69076D-A860-43D8-BFF5-5E4CFBC249EA}" destId="{DB9A9548-C825-4394-ABF8-E3FB58CB61D4}" srcOrd="1" destOrd="0" presId="urn:microsoft.com/office/officeart/2005/8/layout/chevron2"/>
    <dgm:cxn modelId="{8B348526-C4DD-4EBB-972F-84FF111393B2}" type="presParOf" srcId="{EF87BC93-8C7C-4AC7-8A48-52C231A7D558}" destId="{96790606-E72C-4957-9914-C392B82B15BF}" srcOrd="1" destOrd="0" presId="urn:microsoft.com/office/officeart/2005/8/layout/chevron2"/>
    <dgm:cxn modelId="{2ACBE475-3E69-49A5-8577-310BC5203418}" type="presParOf" srcId="{EF87BC93-8C7C-4AC7-8A48-52C231A7D558}" destId="{D3920F16-7D9B-408A-956B-C85CC7B3B391}" srcOrd="2" destOrd="0" presId="urn:microsoft.com/office/officeart/2005/8/layout/chevron2"/>
    <dgm:cxn modelId="{2F7E8281-2632-4866-BB22-AB5B0B9087B3}" type="presParOf" srcId="{D3920F16-7D9B-408A-956B-C85CC7B3B391}" destId="{AF665F63-E906-4B86-B890-7DDDAEABD8BF}" srcOrd="0" destOrd="0" presId="urn:microsoft.com/office/officeart/2005/8/layout/chevron2"/>
    <dgm:cxn modelId="{98F2C483-54E7-4FEC-BB9D-C200B9937FC5}" type="presParOf" srcId="{D3920F16-7D9B-408A-956B-C85CC7B3B391}" destId="{B20C00C3-DE55-4AE9-808D-7AD032CDE64C}" srcOrd="1" destOrd="0" presId="urn:microsoft.com/office/officeart/2005/8/layout/chevron2"/>
    <dgm:cxn modelId="{DFBFB38F-99CF-4BB5-8AAF-B585C37A626D}" type="presParOf" srcId="{EF87BC93-8C7C-4AC7-8A48-52C231A7D558}" destId="{86116516-6B17-4097-8690-F5DB3A22D5E3}" srcOrd="3" destOrd="0" presId="urn:microsoft.com/office/officeart/2005/8/layout/chevron2"/>
    <dgm:cxn modelId="{BC8DCE27-3E78-4D33-9457-F103D09C3800}" type="presParOf" srcId="{EF87BC93-8C7C-4AC7-8A48-52C231A7D558}" destId="{45ACEF38-3287-49E7-9A1B-B0D11B436C45}" srcOrd="4" destOrd="0" presId="urn:microsoft.com/office/officeart/2005/8/layout/chevron2"/>
    <dgm:cxn modelId="{2608785D-C00D-472B-9D55-0443E6D8F823}" type="presParOf" srcId="{45ACEF38-3287-49E7-9A1B-B0D11B436C45}" destId="{15970ED9-9183-4FBA-892D-B633716BD2BF}" srcOrd="0" destOrd="0" presId="urn:microsoft.com/office/officeart/2005/8/layout/chevron2"/>
    <dgm:cxn modelId="{FED13F54-486F-4F38-8CBF-79B1495B3493}" type="presParOf" srcId="{45ACEF38-3287-49E7-9A1B-B0D11B436C45}" destId="{5B494F6A-E538-4F3A-BFA6-3340CCAB3A7F}" srcOrd="1" destOrd="0" presId="urn:microsoft.com/office/officeart/2005/8/layout/chevron2"/>
    <dgm:cxn modelId="{53D89F26-3ACD-4A75-BCDC-BCDFC48D7D18}" type="presParOf" srcId="{EF87BC93-8C7C-4AC7-8A48-52C231A7D558}" destId="{F7C08E29-A5F8-4E3E-9364-CB43F4AE742A}" srcOrd="5" destOrd="0" presId="urn:microsoft.com/office/officeart/2005/8/layout/chevron2"/>
    <dgm:cxn modelId="{E3417D0B-B4D5-45AB-AD70-13FDE05720E9}" type="presParOf" srcId="{EF87BC93-8C7C-4AC7-8A48-52C231A7D558}" destId="{24D25CBD-CD31-4EFD-88A6-C17F4DD484C8}" srcOrd="6" destOrd="0" presId="urn:microsoft.com/office/officeart/2005/8/layout/chevron2"/>
    <dgm:cxn modelId="{62CFF8E3-1ADC-40B9-A2BB-C73F08EF9D08}" type="presParOf" srcId="{24D25CBD-CD31-4EFD-88A6-C17F4DD484C8}" destId="{9B7F5B79-ECBD-401D-8F66-99447AB6F002}" srcOrd="0" destOrd="0" presId="urn:microsoft.com/office/officeart/2005/8/layout/chevron2"/>
    <dgm:cxn modelId="{D17C482C-C8B1-46FD-88B8-8CDB6C15F207}" type="presParOf" srcId="{24D25CBD-CD31-4EFD-88A6-C17F4DD484C8}" destId="{9C400A3C-B15E-4BC7-95AE-AECEF242752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FC842B-9468-4866-B5BF-949E2B52BD70}"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02D2BF66-C656-4B2B-B404-43BEB052EC9A}">
      <dgm:prSet phldrT="[Text]"/>
      <dgm:spPr/>
      <dgm:t>
        <a:bodyPr/>
        <a:lstStyle/>
        <a:p>
          <a:r>
            <a:rPr lang="en-GB" dirty="0">
              <a:latin typeface="Comic Sans MS" panose="030F0702030302020204" pitchFamily="66" charset="0"/>
            </a:rPr>
            <a:t>Reading</a:t>
          </a:r>
        </a:p>
      </dgm:t>
    </dgm:pt>
    <dgm:pt modelId="{D3E7C799-8AEF-4242-B039-7BE85BB04C25}" type="parTrans" cxnId="{9CCA4E7A-03E0-4989-922B-50331470A87D}">
      <dgm:prSet/>
      <dgm:spPr/>
      <dgm:t>
        <a:bodyPr/>
        <a:lstStyle/>
        <a:p>
          <a:endParaRPr lang="en-GB"/>
        </a:p>
      </dgm:t>
    </dgm:pt>
    <dgm:pt modelId="{66B8F683-0DFD-4992-9E76-667DBA108C45}" type="sibTrans" cxnId="{9CCA4E7A-03E0-4989-922B-50331470A87D}">
      <dgm:prSet/>
      <dgm:spPr>
        <a:solidFill>
          <a:srgbClr val="FF0000"/>
        </a:solidFill>
      </dgm:spPr>
      <dgm:t>
        <a:bodyPr/>
        <a:lstStyle/>
        <a:p>
          <a:endParaRPr lang="en-GB" dirty="0"/>
        </a:p>
      </dgm:t>
    </dgm:pt>
    <dgm:pt modelId="{1B8B638B-4B38-4B33-AD71-610088A48DEF}">
      <dgm:prSet phldrT="[Text]"/>
      <dgm:spPr>
        <a:solidFill>
          <a:schemeClr val="accent1">
            <a:lumMod val="40000"/>
            <a:lumOff val="60000"/>
          </a:schemeClr>
        </a:solidFill>
      </dgm:spPr>
      <dgm:t>
        <a:bodyPr/>
        <a:lstStyle/>
        <a:p>
          <a:r>
            <a:rPr lang="en-GB" dirty="0">
              <a:latin typeface="Comic Sans MS" panose="030F0702030302020204" pitchFamily="66" charset="0"/>
            </a:rPr>
            <a:t>Writing</a:t>
          </a:r>
        </a:p>
      </dgm:t>
    </dgm:pt>
    <dgm:pt modelId="{B494904E-7469-4F66-A209-343D81AA11D6}" type="parTrans" cxnId="{31389EDB-3875-4617-8636-FE7BB3E00ECD}">
      <dgm:prSet/>
      <dgm:spPr/>
      <dgm:t>
        <a:bodyPr/>
        <a:lstStyle/>
        <a:p>
          <a:endParaRPr lang="en-GB"/>
        </a:p>
      </dgm:t>
    </dgm:pt>
    <dgm:pt modelId="{FD926584-806E-42BA-B948-EFF97AF695AF}" type="sibTrans" cxnId="{31389EDB-3875-4617-8636-FE7BB3E00ECD}">
      <dgm:prSet/>
      <dgm:spPr>
        <a:solidFill>
          <a:srgbClr val="FF0000"/>
        </a:solidFill>
      </dgm:spPr>
      <dgm:t>
        <a:bodyPr/>
        <a:lstStyle/>
        <a:p>
          <a:endParaRPr lang="en-GB" dirty="0"/>
        </a:p>
      </dgm:t>
    </dgm:pt>
    <dgm:pt modelId="{65035417-F45A-4FAE-B3CB-8D6F489AC5E0}">
      <dgm:prSet phldrT="[Text]"/>
      <dgm:spPr>
        <a:solidFill>
          <a:srgbClr val="00B0F0"/>
        </a:solidFill>
      </dgm:spPr>
      <dgm:t>
        <a:bodyPr/>
        <a:lstStyle/>
        <a:p>
          <a:r>
            <a:rPr lang="en-GB" dirty="0">
              <a:latin typeface="Comic Sans MS" panose="030F0702030302020204" pitchFamily="66" charset="0"/>
            </a:rPr>
            <a:t>Oracy</a:t>
          </a:r>
        </a:p>
      </dgm:t>
    </dgm:pt>
    <dgm:pt modelId="{C041C9CE-C910-4EEC-BF21-DC30B10E19E6}" type="parTrans" cxnId="{D4293C3D-F348-426A-B0D9-D755001C3C0F}">
      <dgm:prSet/>
      <dgm:spPr/>
      <dgm:t>
        <a:bodyPr/>
        <a:lstStyle/>
        <a:p>
          <a:endParaRPr lang="en-GB"/>
        </a:p>
      </dgm:t>
    </dgm:pt>
    <dgm:pt modelId="{B776E118-9061-4E41-AE5A-6412CCB2125B}" type="sibTrans" cxnId="{D4293C3D-F348-426A-B0D9-D755001C3C0F}">
      <dgm:prSet/>
      <dgm:spPr>
        <a:solidFill>
          <a:srgbClr val="FF0000"/>
        </a:solidFill>
      </dgm:spPr>
      <dgm:t>
        <a:bodyPr/>
        <a:lstStyle/>
        <a:p>
          <a:endParaRPr lang="en-GB" dirty="0"/>
        </a:p>
      </dgm:t>
    </dgm:pt>
    <dgm:pt modelId="{BD86E0CA-2FE3-4D36-A014-D1A39284F18B}" type="pres">
      <dgm:prSet presAssocID="{8AFC842B-9468-4866-B5BF-949E2B52BD70}" presName="Name0" presStyleCnt="0">
        <dgm:presLayoutVars>
          <dgm:dir/>
          <dgm:resizeHandles val="exact"/>
        </dgm:presLayoutVars>
      </dgm:prSet>
      <dgm:spPr/>
    </dgm:pt>
    <dgm:pt modelId="{B579662D-6A7A-4E34-98EF-D735032D389B}" type="pres">
      <dgm:prSet presAssocID="{02D2BF66-C656-4B2B-B404-43BEB052EC9A}" presName="node" presStyleLbl="node1" presStyleIdx="0" presStyleCnt="3" custRadScaleRad="101409" custRadScaleInc="-1641">
        <dgm:presLayoutVars>
          <dgm:bulletEnabled val="1"/>
        </dgm:presLayoutVars>
      </dgm:prSet>
      <dgm:spPr/>
    </dgm:pt>
    <dgm:pt modelId="{1DC82628-2B03-4216-819A-88B0D062C31D}" type="pres">
      <dgm:prSet presAssocID="{66B8F683-0DFD-4992-9E76-667DBA108C45}" presName="sibTrans" presStyleLbl="sibTrans2D1" presStyleIdx="0" presStyleCnt="3"/>
      <dgm:spPr/>
    </dgm:pt>
    <dgm:pt modelId="{D261A90E-7C37-4D35-A721-8DEEE1C07F23}" type="pres">
      <dgm:prSet presAssocID="{66B8F683-0DFD-4992-9E76-667DBA108C45}" presName="connectorText" presStyleLbl="sibTrans2D1" presStyleIdx="0" presStyleCnt="3"/>
      <dgm:spPr/>
    </dgm:pt>
    <dgm:pt modelId="{8AB9271D-1B1A-4C04-85AF-2A3EF0A1CBD6}" type="pres">
      <dgm:prSet presAssocID="{1B8B638B-4B38-4B33-AD71-610088A48DEF}" presName="node" presStyleLbl="node1" presStyleIdx="1" presStyleCnt="3" custRadScaleRad="104466" custRadScaleInc="-2341">
        <dgm:presLayoutVars>
          <dgm:bulletEnabled val="1"/>
        </dgm:presLayoutVars>
      </dgm:prSet>
      <dgm:spPr/>
    </dgm:pt>
    <dgm:pt modelId="{E3C5E91D-B160-4535-A02C-94D4BBFCADC2}" type="pres">
      <dgm:prSet presAssocID="{FD926584-806E-42BA-B948-EFF97AF695AF}" presName="sibTrans" presStyleLbl="sibTrans2D1" presStyleIdx="1" presStyleCnt="3"/>
      <dgm:spPr/>
    </dgm:pt>
    <dgm:pt modelId="{9BE8A602-C99F-4D39-B5B8-AEBF47C6F0F2}" type="pres">
      <dgm:prSet presAssocID="{FD926584-806E-42BA-B948-EFF97AF695AF}" presName="connectorText" presStyleLbl="sibTrans2D1" presStyleIdx="1" presStyleCnt="3"/>
      <dgm:spPr/>
    </dgm:pt>
    <dgm:pt modelId="{B329296D-8D4B-4DBC-9F6A-56B71E465684}" type="pres">
      <dgm:prSet presAssocID="{65035417-F45A-4FAE-B3CB-8D6F489AC5E0}" presName="node" presStyleLbl="node1" presStyleIdx="2" presStyleCnt="3">
        <dgm:presLayoutVars>
          <dgm:bulletEnabled val="1"/>
        </dgm:presLayoutVars>
      </dgm:prSet>
      <dgm:spPr/>
    </dgm:pt>
    <dgm:pt modelId="{25803A61-5810-4A66-AD1F-CE4304BA3520}" type="pres">
      <dgm:prSet presAssocID="{B776E118-9061-4E41-AE5A-6412CCB2125B}" presName="sibTrans" presStyleLbl="sibTrans2D1" presStyleIdx="2" presStyleCnt="3"/>
      <dgm:spPr/>
    </dgm:pt>
    <dgm:pt modelId="{032EDDE2-76F2-407E-8C4D-2F41D7A731BF}" type="pres">
      <dgm:prSet presAssocID="{B776E118-9061-4E41-AE5A-6412CCB2125B}" presName="connectorText" presStyleLbl="sibTrans2D1" presStyleIdx="2" presStyleCnt="3"/>
      <dgm:spPr/>
    </dgm:pt>
  </dgm:ptLst>
  <dgm:cxnLst>
    <dgm:cxn modelId="{9D10F21B-FC90-468E-B423-C75A1BDBEBA4}" type="presOf" srcId="{FD926584-806E-42BA-B948-EFF97AF695AF}" destId="{E3C5E91D-B160-4535-A02C-94D4BBFCADC2}" srcOrd="0" destOrd="0" presId="urn:microsoft.com/office/officeart/2005/8/layout/cycle7"/>
    <dgm:cxn modelId="{D4293C3D-F348-426A-B0D9-D755001C3C0F}" srcId="{8AFC842B-9468-4866-B5BF-949E2B52BD70}" destId="{65035417-F45A-4FAE-B3CB-8D6F489AC5E0}" srcOrd="2" destOrd="0" parTransId="{C041C9CE-C910-4EEC-BF21-DC30B10E19E6}" sibTransId="{B776E118-9061-4E41-AE5A-6412CCB2125B}"/>
    <dgm:cxn modelId="{B581D95D-B44B-4EA4-8C2E-29CC585D6666}" type="presOf" srcId="{B776E118-9061-4E41-AE5A-6412CCB2125B}" destId="{032EDDE2-76F2-407E-8C4D-2F41D7A731BF}" srcOrd="1" destOrd="0" presId="urn:microsoft.com/office/officeart/2005/8/layout/cycle7"/>
    <dgm:cxn modelId="{3718925F-F06F-463A-84BA-04D1A6D060BA}" type="presOf" srcId="{65035417-F45A-4FAE-B3CB-8D6F489AC5E0}" destId="{B329296D-8D4B-4DBC-9F6A-56B71E465684}" srcOrd="0" destOrd="0" presId="urn:microsoft.com/office/officeart/2005/8/layout/cycle7"/>
    <dgm:cxn modelId="{9CCA4E7A-03E0-4989-922B-50331470A87D}" srcId="{8AFC842B-9468-4866-B5BF-949E2B52BD70}" destId="{02D2BF66-C656-4B2B-B404-43BEB052EC9A}" srcOrd="0" destOrd="0" parTransId="{D3E7C799-8AEF-4242-B039-7BE85BB04C25}" sibTransId="{66B8F683-0DFD-4992-9E76-667DBA108C45}"/>
    <dgm:cxn modelId="{35A6C792-D554-41FA-9791-2CA130092CD9}" type="presOf" srcId="{FD926584-806E-42BA-B948-EFF97AF695AF}" destId="{9BE8A602-C99F-4D39-B5B8-AEBF47C6F0F2}" srcOrd="1" destOrd="0" presId="urn:microsoft.com/office/officeart/2005/8/layout/cycle7"/>
    <dgm:cxn modelId="{C5A907A9-CC74-4A9B-8299-9A8965EAD254}" type="presOf" srcId="{B776E118-9061-4E41-AE5A-6412CCB2125B}" destId="{25803A61-5810-4A66-AD1F-CE4304BA3520}" srcOrd="0" destOrd="0" presId="urn:microsoft.com/office/officeart/2005/8/layout/cycle7"/>
    <dgm:cxn modelId="{CCDFD7B4-BACC-40CF-8795-0FC0B11AFAD2}" type="presOf" srcId="{1B8B638B-4B38-4B33-AD71-610088A48DEF}" destId="{8AB9271D-1B1A-4C04-85AF-2A3EF0A1CBD6}" srcOrd="0" destOrd="0" presId="urn:microsoft.com/office/officeart/2005/8/layout/cycle7"/>
    <dgm:cxn modelId="{2857AEC0-AEDE-40F1-B7AB-8265F9CCEB9E}" type="presOf" srcId="{8AFC842B-9468-4866-B5BF-949E2B52BD70}" destId="{BD86E0CA-2FE3-4D36-A014-D1A39284F18B}" srcOrd="0" destOrd="0" presId="urn:microsoft.com/office/officeart/2005/8/layout/cycle7"/>
    <dgm:cxn modelId="{10FAC3C7-5E84-41BE-82E6-FB000E5BD0D1}" type="presOf" srcId="{66B8F683-0DFD-4992-9E76-667DBA108C45}" destId="{D261A90E-7C37-4D35-A721-8DEEE1C07F23}" srcOrd="1" destOrd="0" presId="urn:microsoft.com/office/officeart/2005/8/layout/cycle7"/>
    <dgm:cxn modelId="{2A7FE3C9-8491-4EA3-B7C9-88A8E0CF9EF9}" type="presOf" srcId="{66B8F683-0DFD-4992-9E76-667DBA108C45}" destId="{1DC82628-2B03-4216-819A-88B0D062C31D}" srcOrd="0" destOrd="0" presId="urn:microsoft.com/office/officeart/2005/8/layout/cycle7"/>
    <dgm:cxn modelId="{31389EDB-3875-4617-8636-FE7BB3E00ECD}" srcId="{8AFC842B-9468-4866-B5BF-949E2B52BD70}" destId="{1B8B638B-4B38-4B33-AD71-610088A48DEF}" srcOrd="1" destOrd="0" parTransId="{B494904E-7469-4F66-A209-343D81AA11D6}" sibTransId="{FD926584-806E-42BA-B948-EFF97AF695AF}"/>
    <dgm:cxn modelId="{0FBC04E4-398D-43B2-A4AB-521B51D9119C}" type="presOf" srcId="{02D2BF66-C656-4B2B-B404-43BEB052EC9A}" destId="{B579662D-6A7A-4E34-98EF-D735032D389B}" srcOrd="0" destOrd="0" presId="urn:microsoft.com/office/officeart/2005/8/layout/cycle7"/>
    <dgm:cxn modelId="{CF04D2E7-C728-449B-B1E1-9658F0E72BF0}" type="presParOf" srcId="{BD86E0CA-2FE3-4D36-A014-D1A39284F18B}" destId="{B579662D-6A7A-4E34-98EF-D735032D389B}" srcOrd="0" destOrd="0" presId="urn:microsoft.com/office/officeart/2005/8/layout/cycle7"/>
    <dgm:cxn modelId="{B3834469-BBED-4C1B-97D9-5C6274F19CF5}" type="presParOf" srcId="{BD86E0CA-2FE3-4D36-A014-D1A39284F18B}" destId="{1DC82628-2B03-4216-819A-88B0D062C31D}" srcOrd="1" destOrd="0" presId="urn:microsoft.com/office/officeart/2005/8/layout/cycle7"/>
    <dgm:cxn modelId="{517C1317-DDCF-4505-AE90-B8742D9D7643}" type="presParOf" srcId="{1DC82628-2B03-4216-819A-88B0D062C31D}" destId="{D261A90E-7C37-4D35-A721-8DEEE1C07F23}" srcOrd="0" destOrd="0" presId="urn:microsoft.com/office/officeart/2005/8/layout/cycle7"/>
    <dgm:cxn modelId="{416FA8DA-CB1E-4460-9D55-5E1A23999D45}" type="presParOf" srcId="{BD86E0CA-2FE3-4D36-A014-D1A39284F18B}" destId="{8AB9271D-1B1A-4C04-85AF-2A3EF0A1CBD6}" srcOrd="2" destOrd="0" presId="urn:microsoft.com/office/officeart/2005/8/layout/cycle7"/>
    <dgm:cxn modelId="{7D874B80-1216-45F9-ABC5-4AC91B3E508E}" type="presParOf" srcId="{BD86E0CA-2FE3-4D36-A014-D1A39284F18B}" destId="{E3C5E91D-B160-4535-A02C-94D4BBFCADC2}" srcOrd="3" destOrd="0" presId="urn:microsoft.com/office/officeart/2005/8/layout/cycle7"/>
    <dgm:cxn modelId="{10774CF9-360F-4F7B-B103-2DCC77AD2C5E}" type="presParOf" srcId="{E3C5E91D-B160-4535-A02C-94D4BBFCADC2}" destId="{9BE8A602-C99F-4D39-B5B8-AEBF47C6F0F2}" srcOrd="0" destOrd="0" presId="urn:microsoft.com/office/officeart/2005/8/layout/cycle7"/>
    <dgm:cxn modelId="{3580AE7A-6266-4A1D-A4BF-7B1AE701613D}" type="presParOf" srcId="{BD86E0CA-2FE3-4D36-A014-D1A39284F18B}" destId="{B329296D-8D4B-4DBC-9F6A-56B71E465684}" srcOrd="4" destOrd="0" presId="urn:microsoft.com/office/officeart/2005/8/layout/cycle7"/>
    <dgm:cxn modelId="{96CE7BFF-460C-47B8-A12A-B9587B06D987}" type="presParOf" srcId="{BD86E0CA-2FE3-4D36-A014-D1A39284F18B}" destId="{25803A61-5810-4A66-AD1F-CE4304BA3520}" srcOrd="5" destOrd="0" presId="urn:microsoft.com/office/officeart/2005/8/layout/cycle7"/>
    <dgm:cxn modelId="{F3BDCD49-4EE7-415A-962B-FD0EFE490CD7}" type="presParOf" srcId="{25803A61-5810-4A66-AD1F-CE4304BA3520}" destId="{032EDDE2-76F2-407E-8C4D-2F41D7A731BF}"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FF5848-9A6D-4F52-ACE8-EDD47680795D}" type="doc">
      <dgm:prSet loTypeId="urn:microsoft.com/office/officeart/2005/8/layout/pyramid2" loCatId="pyramid" qsTypeId="urn:microsoft.com/office/officeart/2005/8/quickstyle/simple1" qsCatId="simple" csTypeId="urn:microsoft.com/office/officeart/2005/8/colors/accent1_2" csCatId="accent1" phldr="1"/>
      <dgm:spPr/>
    </dgm:pt>
    <dgm:pt modelId="{85CFC15A-20FC-4FDD-A3D7-5752F017906D}">
      <dgm:prSet phldrT="[Text]"/>
      <dgm:spPr/>
      <dgm:t>
        <a:bodyPr/>
        <a:lstStyle/>
        <a:p>
          <a:r>
            <a:rPr lang="en-US" dirty="0">
              <a:latin typeface="Comic Sans MS" panose="030F0702030302020204" pitchFamily="66" charset="0"/>
            </a:rPr>
            <a:t>1 you would like me to change about this lecture</a:t>
          </a:r>
        </a:p>
      </dgm:t>
    </dgm:pt>
    <dgm:pt modelId="{29CF4038-CE7D-4BD9-AB5F-A3FBFF3B9E14}" type="parTrans" cxnId="{B1F0C4F3-4C87-41DA-88C6-B3835447D4FB}">
      <dgm:prSet/>
      <dgm:spPr/>
      <dgm:t>
        <a:bodyPr/>
        <a:lstStyle/>
        <a:p>
          <a:endParaRPr lang="en-US"/>
        </a:p>
      </dgm:t>
    </dgm:pt>
    <dgm:pt modelId="{89D52E20-1A50-4368-AEF4-9FE16F2A3ABE}" type="sibTrans" cxnId="{B1F0C4F3-4C87-41DA-88C6-B3835447D4FB}">
      <dgm:prSet/>
      <dgm:spPr/>
      <dgm:t>
        <a:bodyPr/>
        <a:lstStyle/>
        <a:p>
          <a:endParaRPr lang="en-US"/>
        </a:p>
      </dgm:t>
    </dgm:pt>
    <dgm:pt modelId="{246D14C4-1DD5-44C5-A9CA-8A8680DC47ED}">
      <dgm:prSet phldrT="[Text]"/>
      <dgm:spPr/>
      <dgm:t>
        <a:bodyPr/>
        <a:lstStyle/>
        <a:p>
          <a:r>
            <a:rPr lang="en-US" dirty="0">
              <a:latin typeface="Comic Sans MS" panose="030F0702030302020204" pitchFamily="66" charset="0"/>
            </a:rPr>
            <a:t>2 things you will do in the future</a:t>
          </a:r>
        </a:p>
      </dgm:t>
    </dgm:pt>
    <dgm:pt modelId="{424E2E92-93EB-4AE8-8D93-EEC10351E8AD}" type="parTrans" cxnId="{08464928-F487-44B4-B96B-764463357D00}">
      <dgm:prSet/>
      <dgm:spPr/>
      <dgm:t>
        <a:bodyPr/>
        <a:lstStyle/>
        <a:p>
          <a:endParaRPr lang="en-US"/>
        </a:p>
      </dgm:t>
    </dgm:pt>
    <dgm:pt modelId="{3AD550DD-4AD4-447B-AFC4-88370DA89910}" type="sibTrans" cxnId="{08464928-F487-44B4-B96B-764463357D00}">
      <dgm:prSet/>
      <dgm:spPr/>
      <dgm:t>
        <a:bodyPr/>
        <a:lstStyle/>
        <a:p>
          <a:endParaRPr lang="en-US"/>
        </a:p>
      </dgm:t>
    </dgm:pt>
    <dgm:pt modelId="{714AC9F5-A219-4F51-B10C-FDAE299E6D89}">
      <dgm:prSet phldrT="[Text]"/>
      <dgm:spPr/>
      <dgm:t>
        <a:bodyPr/>
        <a:lstStyle/>
        <a:p>
          <a:r>
            <a:rPr lang="en-US" dirty="0">
              <a:latin typeface="Comic Sans MS" panose="030F0702030302020204" pitchFamily="66" charset="0"/>
            </a:rPr>
            <a:t>3 things you have learnt</a:t>
          </a:r>
        </a:p>
      </dgm:t>
    </dgm:pt>
    <dgm:pt modelId="{9BE395CB-96E0-4CEB-9C01-E48734491121}" type="parTrans" cxnId="{617CA975-E56D-416B-8E40-F13EF72AC5DC}">
      <dgm:prSet/>
      <dgm:spPr/>
      <dgm:t>
        <a:bodyPr/>
        <a:lstStyle/>
        <a:p>
          <a:endParaRPr lang="en-US"/>
        </a:p>
      </dgm:t>
    </dgm:pt>
    <dgm:pt modelId="{33ABEECA-427D-4875-841F-FA1B6FD167B2}" type="sibTrans" cxnId="{617CA975-E56D-416B-8E40-F13EF72AC5DC}">
      <dgm:prSet/>
      <dgm:spPr/>
      <dgm:t>
        <a:bodyPr/>
        <a:lstStyle/>
        <a:p>
          <a:endParaRPr lang="en-US"/>
        </a:p>
      </dgm:t>
    </dgm:pt>
    <dgm:pt modelId="{AFC6AD0A-356F-42A3-85A0-AB2140444AB3}" type="pres">
      <dgm:prSet presAssocID="{CAFF5848-9A6D-4F52-ACE8-EDD47680795D}" presName="compositeShape" presStyleCnt="0">
        <dgm:presLayoutVars>
          <dgm:dir/>
          <dgm:resizeHandles/>
        </dgm:presLayoutVars>
      </dgm:prSet>
      <dgm:spPr/>
    </dgm:pt>
    <dgm:pt modelId="{AC90441E-083C-4D54-9470-FD0E05C3CA50}" type="pres">
      <dgm:prSet presAssocID="{CAFF5848-9A6D-4F52-ACE8-EDD47680795D}" presName="pyramid" presStyleLbl="node1" presStyleIdx="0" presStyleCnt="1"/>
      <dgm:spPr/>
    </dgm:pt>
    <dgm:pt modelId="{BED957EC-2FEC-42E4-894D-ED2BD4E2EA07}" type="pres">
      <dgm:prSet presAssocID="{CAFF5848-9A6D-4F52-ACE8-EDD47680795D}" presName="theList" presStyleCnt="0"/>
      <dgm:spPr/>
    </dgm:pt>
    <dgm:pt modelId="{2070A8C4-0ABB-473C-BEF9-3898C0B27C54}" type="pres">
      <dgm:prSet presAssocID="{85CFC15A-20FC-4FDD-A3D7-5752F017906D}" presName="aNode" presStyleLbl="fgAcc1" presStyleIdx="0" presStyleCnt="3">
        <dgm:presLayoutVars>
          <dgm:bulletEnabled val="1"/>
        </dgm:presLayoutVars>
      </dgm:prSet>
      <dgm:spPr/>
    </dgm:pt>
    <dgm:pt modelId="{3F55DDBC-245A-4738-B6F0-41D5760069B3}" type="pres">
      <dgm:prSet presAssocID="{85CFC15A-20FC-4FDD-A3D7-5752F017906D}" presName="aSpace" presStyleCnt="0"/>
      <dgm:spPr/>
    </dgm:pt>
    <dgm:pt modelId="{7DE126CA-6641-454F-8FC9-7B88936D607D}" type="pres">
      <dgm:prSet presAssocID="{246D14C4-1DD5-44C5-A9CA-8A8680DC47ED}" presName="aNode" presStyleLbl="fgAcc1" presStyleIdx="1" presStyleCnt="3">
        <dgm:presLayoutVars>
          <dgm:bulletEnabled val="1"/>
        </dgm:presLayoutVars>
      </dgm:prSet>
      <dgm:spPr/>
    </dgm:pt>
    <dgm:pt modelId="{291347A9-591B-4A9B-A46B-BC0E2EC87E17}" type="pres">
      <dgm:prSet presAssocID="{246D14C4-1DD5-44C5-A9CA-8A8680DC47ED}" presName="aSpace" presStyleCnt="0"/>
      <dgm:spPr/>
    </dgm:pt>
    <dgm:pt modelId="{D9BDD560-8910-4D70-BDA7-529FBF62A475}" type="pres">
      <dgm:prSet presAssocID="{714AC9F5-A219-4F51-B10C-FDAE299E6D89}" presName="aNode" presStyleLbl="fgAcc1" presStyleIdx="2" presStyleCnt="3">
        <dgm:presLayoutVars>
          <dgm:bulletEnabled val="1"/>
        </dgm:presLayoutVars>
      </dgm:prSet>
      <dgm:spPr/>
    </dgm:pt>
    <dgm:pt modelId="{35D28128-D0B9-4B83-9B57-F86D0D217329}" type="pres">
      <dgm:prSet presAssocID="{714AC9F5-A219-4F51-B10C-FDAE299E6D89}" presName="aSpace" presStyleCnt="0"/>
      <dgm:spPr/>
    </dgm:pt>
  </dgm:ptLst>
  <dgm:cxnLst>
    <dgm:cxn modelId="{F0FD7B11-E861-46DD-A84A-BF0BEF01FA6E}" type="presOf" srcId="{714AC9F5-A219-4F51-B10C-FDAE299E6D89}" destId="{D9BDD560-8910-4D70-BDA7-529FBF62A475}" srcOrd="0" destOrd="0" presId="urn:microsoft.com/office/officeart/2005/8/layout/pyramid2"/>
    <dgm:cxn modelId="{08464928-F487-44B4-B96B-764463357D00}" srcId="{CAFF5848-9A6D-4F52-ACE8-EDD47680795D}" destId="{246D14C4-1DD5-44C5-A9CA-8A8680DC47ED}" srcOrd="1" destOrd="0" parTransId="{424E2E92-93EB-4AE8-8D93-EEC10351E8AD}" sibTransId="{3AD550DD-4AD4-447B-AFC4-88370DA89910}"/>
    <dgm:cxn modelId="{617CA975-E56D-416B-8E40-F13EF72AC5DC}" srcId="{CAFF5848-9A6D-4F52-ACE8-EDD47680795D}" destId="{714AC9F5-A219-4F51-B10C-FDAE299E6D89}" srcOrd="2" destOrd="0" parTransId="{9BE395CB-96E0-4CEB-9C01-E48734491121}" sibTransId="{33ABEECA-427D-4875-841F-FA1B6FD167B2}"/>
    <dgm:cxn modelId="{AB2F2980-1FE2-4E50-A713-16848FF415BF}" type="presOf" srcId="{CAFF5848-9A6D-4F52-ACE8-EDD47680795D}" destId="{AFC6AD0A-356F-42A3-85A0-AB2140444AB3}" srcOrd="0" destOrd="0" presId="urn:microsoft.com/office/officeart/2005/8/layout/pyramid2"/>
    <dgm:cxn modelId="{EEFD7397-0577-4F13-B38E-17B843B96113}" type="presOf" srcId="{85CFC15A-20FC-4FDD-A3D7-5752F017906D}" destId="{2070A8C4-0ABB-473C-BEF9-3898C0B27C54}" srcOrd="0" destOrd="0" presId="urn:microsoft.com/office/officeart/2005/8/layout/pyramid2"/>
    <dgm:cxn modelId="{4A0EE3CC-423C-41F2-831F-2B9F2C6E1644}" type="presOf" srcId="{246D14C4-1DD5-44C5-A9CA-8A8680DC47ED}" destId="{7DE126CA-6641-454F-8FC9-7B88936D607D}" srcOrd="0" destOrd="0" presId="urn:microsoft.com/office/officeart/2005/8/layout/pyramid2"/>
    <dgm:cxn modelId="{B1F0C4F3-4C87-41DA-88C6-B3835447D4FB}" srcId="{CAFF5848-9A6D-4F52-ACE8-EDD47680795D}" destId="{85CFC15A-20FC-4FDD-A3D7-5752F017906D}" srcOrd="0" destOrd="0" parTransId="{29CF4038-CE7D-4BD9-AB5F-A3FBFF3B9E14}" sibTransId="{89D52E20-1A50-4368-AEF4-9FE16F2A3ABE}"/>
    <dgm:cxn modelId="{5A7A66A9-A83F-4D7B-B0EA-583931FC89F1}" type="presParOf" srcId="{AFC6AD0A-356F-42A3-85A0-AB2140444AB3}" destId="{AC90441E-083C-4D54-9470-FD0E05C3CA50}" srcOrd="0" destOrd="0" presId="urn:microsoft.com/office/officeart/2005/8/layout/pyramid2"/>
    <dgm:cxn modelId="{5AE44C61-BD8F-44A3-B9C7-BE7DDA1236C0}" type="presParOf" srcId="{AFC6AD0A-356F-42A3-85A0-AB2140444AB3}" destId="{BED957EC-2FEC-42E4-894D-ED2BD4E2EA07}" srcOrd="1" destOrd="0" presId="urn:microsoft.com/office/officeart/2005/8/layout/pyramid2"/>
    <dgm:cxn modelId="{75E2945E-E2F5-493D-A181-64D962643FB3}" type="presParOf" srcId="{BED957EC-2FEC-42E4-894D-ED2BD4E2EA07}" destId="{2070A8C4-0ABB-473C-BEF9-3898C0B27C54}" srcOrd="0" destOrd="0" presId="urn:microsoft.com/office/officeart/2005/8/layout/pyramid2"/>
    <dgm:cxn modelId="{524BF5F3-F229-4E61-9751-C880D179A12B}" type="presParOf" srcId="{BED957EC-2FEC-42E4-894D-ED2BD4E2EA07}" destId="{3F55DDBC-245A-4738-B6F0-41D5760069B3}" srcOrd="1" destOrd="0" presId="urn:microsoft.com/office/officeart/2005/8/layout/pyramid2"/>
    <dgm:cxn modelId="{EC461C28-D597-403F-98DD-5B6862423D9C}" type="presParOf" srcId="{BED957EC-2FEC-42E4-894D-ED2BD4E2EA07}" destId="{7DE126CA-6641-454F-8FC9-7B88936D607D}" srcOrd="2" destOrd="0" presId="urn:microsoft.com/office/officeart/2005/8/layout/pyramid2"/>
    <dgm:cxn modelId="{41B90000-2D24-455D-82CF-2E1520DE3B93}" type="presParOf" srcId="{BED957EC-2FEC-42E4-894D-ED2BD4E2EA07}" destId="{291347A9-591B-4A9B-A46B-BC0E2EC87E17}" srcOrd="3" destOrd="0" presId="urn:microsoft.com/office/officeart/2005/8/layout/pyramid2"/>
    <dgm:cxn modelId="{19D55B6D-926C-4B38-A8C5-4B153791A53B}" type="presParOf" srcId="{BED957EC-2FEC-42E4-894D-ED2BD4E2EA07}" destId="{D9BDD560-8910-4D70-BDA7-529FBF62A475}" srcOrd="4" destOrd="0" presId="urn:microsoft.com/office/officeart/2005/8/layout/pyramid2"/>
    <dgm:cxn modelId="{A109D18C-382A-4C01-ACE3-E2311990CECC}" type="presParOf" srcId="{BED957EC-2FEC-42E4-894D-ED2BD4E2EA07}" destId="{35D28128-D0B9-4B83-9B57-F86D0D217329}"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B6838-6BBE-4FEE-A575-07FB91C940E8}">
      <dsp:nvSpPr>
        <dsp:cNvPr id="0" name=""/>
        <dsp:cNvSpPr/>
      </dsp:nvSpPr>
      <dsp:spPr>
        <a:xfrm>
          <a:off x="499351" y="2000748"/>
          <a:ext cx="247884" cy="1933500"/>
        </a:xfrm>
        <a:custGeom>
          <a:avLst/>
          <a:gdLst/>
          <a:ahLst/>
          <a:cxnLst/>
          <a:rect l="0" t="0" r="0" b="0"/>
          <a:pathLst>
            <a:path>
              <a:moveTo>
                <a:pt x="0" y="0"/>
              </a:moveTo>
              <a:lnTo>
                <a:pt x="0" y="1933500"/>
              </a:lnTo>
              <a:lnTo>
                <a:pt x="247884" y="1933500"/>
              </a:lnTo>
            </a:path>
          </a:pathLst>
        </a:custGeom>
        <a:noFill/>
        <a:ln w="1905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8D9BEAC-9547-4E8B-BE87-8ED4A5BBFC51}">
      <dsp:nvSpPr>
        <dsp:cNvPr id="0" name=""/>
        <dsp:cNvSpPr/>
      </dsp:nvSpPr>
      <dsp:spPr>
        <a:xfrm>
          <a:off x="499351" y="2000748"/>
          <a:ext cx="247884" cy="760179"/>
        </a:xfrm>
        <a:custGeom>
          <a:avLst/>
          <a:gdLst/>
          <a:ahLst/>
          <a:cxnLst/>
          <a:rect l="0" t="0" r="0" b="0"/>
          <a:pathLst>
            <a:path>
              <a:moveTo>
                <a:pt x="0" y="0"/>
              </a:moveTo>
              <a:lnTo>
                <a:pt x="0" y="760179"/>
              </a:lnTo>
              <a:lnTo>
                <a:pt x="247884" y="760179"/>
              </a:lnTo>
            </a:path>
          </a:pathLst>
        </a:custGeom>
        <a:noFill/>
        <a:ln w="1905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06E3E5B8-907F-456C-944B-DFF74D1BE46F}">
      <dsp:nvSpPr>
        <dsp:cNvPr id="0" name=""/>
        <dsp:cNvSpPr/>
      </dsp:nvSpPr>
      <dsp:spPr>
        <a:xfrm>
          <a:off x="1160377" y="893943"/>
          <a:ext cx="1031398" cy="280522"/>
        </a:xfrm>
        <a:custGeom>
          <a:avLst/>
          <a:gdLst/>
          <a:ahLst/>
          <a:cxnLst/>
          <a:rect l="0" t="0" r="0" b="0"/>
          <a:pathLst>
            <a:path>
              <a:moveTo>
                <a:pt x="1031398" y="0"/>
              </a:moveTo>
              <a:lnTo>
                <a:pt x="1031398" y="107003"/>
              </a:lnTo>
              <a:lnTo>
                <a:pt x="0" y="107003"/>
              </a:lnTo>
              <a:lnTo>
                <a:pt x="0" y="280522"/>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C383C2FE-DFFD-491A-B4E3-BF0C27C1E52F}">
      <dsp:nvSpPr>
        <dsp:cNvPr id="0" name=""/>
        <dsp:cNvSpPr/>
      </dsp:nvSpPr>
      <dsp:spPr>
        <a:xfrm>
          <a:off x="2532005" y="2118708"/>
          <a:ext cx="214833" cy="1815540"/>
        </a:xfrm>
        <a:custGeom>
          <a:avLst/>
          <a:gdLst/>
          <a:ahLst/>
          <a:cxnLst/>
          <a:rect l="0" t="0" r="0" b="0"/>
          <a:pathLst>
            <a:path>
              <a:moveTo>
                <a:pt x="0" y="0"/>
              </a:moveTo>
              <a:lnTo>
                <a:pt x="0" y="1815540"/>
              </a:lnTo>
              <a:lnTo>
                <a:pt x="214833" y="1815540"/>
              </a:lnTo>
            </a:path>
          </a:pathLst>
        </a:custGeom>
        <a:noFill/>
        <a:ln w="1905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810A5B0-5A50-49CF-97A6-F1A2F5AFC610}">
      <dsp:nvSpPr>
        <dsp:cNvPr id="0" name=""/>
        <dsp:cNvSpPr/>
      </dsp:nvSpPr>
      <dsp:spPr>
        <a:xfrm>
          <a:off x="2532005" y="2118708"/>
          <a:ext cx="214833" cy="642219"/>
        </a:xfrm>
        <a:custGeom>
          <a:avLst/>
          <a:gdLst/>
          <a:ahLst/>
          <a:cxnLst/>
          <a:rect l="0" t="0" r="0" b="0"/>
          <a:pathLst>
            <a:path>
              <a:moveTo>
                <a:pt x="0" y="0"/>
              </a:moveTo>
              <a:lnTo>
                <a:pt x="0" y="642219"/>
              </a:lnTo>
              <a:lnTo>
                <a:pt x="214833" y="642219"/>
              </a:lnTo>
            </a:path>
          </a:pathLst>
        </a:custGeom>
        <a:noFill/>
        <a:ln w="19050" cap="flat" cmpd="sng" algn="ctr">
          <a:solidFill>
            <a:schemeClr val="accent1">
              <a:shade val="8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587F9A6-B115-44EA-90C5-25EA47B0E3E0}">
      <dsp:nvSpPr>
        <dsp:cNvPr id="0" name=""/>
        <dsp:cNvSpPr/>
      </dsp:nvSpPr>
      <dsp:spPr>
        <a:xfrm>
          <a:off x="2191775" y="893943"/>
          <a:ext cx="1001255" cy="398482"/>
        </a:xfrm>
        <a:custGeom>
          <a:avLst/>
          <a:gdLst/>
          <a:ahLst/>
          <a:cxnLst/>
          <a:rect l="0" t="0" r="0" b="0"/>
          <a:pathLst>
            <a:path>
              <a:moveTo>
                <a:pt x="0" y="0"/>
              </a:moveTo>
              <a:lnTo>
                <a:pt x="0" y="224963"/>
              </a:lnTo>
              <a:lnTo>
                <a:pt x="1001255" y="224963"/>
              </a:lnTo>
              <a:lnTo>
                <a:pt x="1001255" y="398482"/>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68A88BE-43C0-42F5-BFCE-1F0DFA15D9DD}">
      <dsp:nvSpPr>
        <dsp:cNvPr id="0" name=""/>
        <dsp:cNvSpPr/>
      </dsp:nvSpPr>
      <dsp:spPr>
        <a:xfrm>
          <a:off x="1365493" y="67661"/>
          <a:ext cx="1652564" cy="82628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Writing</a:t>
          </a:r>
        </a:p>
      </dsp:txBody>
      <dsp:txXfrm>
        <a:off x="1365493" y="67661"/>
        <a:ext cx="1652564" cy="826282"/>
      </dsp:txXfrm>
    </dsp:sp>
    <dsp:sp modelId="{891CD440-D29A-4CE4-8741-9AD273B05ECF}">
      <dsp:nvSpPr>
        <dsp:cNvPr id="0" name=""/>
        <dsp:cNvSpPr/>
      </dsp:nvSpPr>
      <dsp:spPr>
        <a:xfrm>
          <a:off x="2366749" y="1292426"/>
          <a:ext cx="1652564" cy="826282"/>
        </a:xfrm>
        <a:prstGeom prst="rect">
          <a:avLst/>
        </a:prstGeom>
        <a:solidFill>
          <a:schemeClr val="accent5">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Writing accurately</a:t>
          </a:r>
        </a:p>
      </dsp:txBody>
      <dsp:txXfrm>
        <a:off x="2366749" y="1292426"/>
        <a:ext cx="1652564" cy="826282"/>
      </dsp:txXfrm>
    </dsp:sp>
    <dsp:sp modelId="{6DD6FA04-40DA-48B3-9E10-77881AEE962F}">
      <dsp:nvSpPr>
        <dsp:cNvPr id="0" name=""/>
        <dsp:cNvSpPr/>
      </dsp:nvSpPr>
      <dsp:spPr>
        <a:xfrm>
          <a:off x="2746839" y="2347786"/>
          <a:ext cx="1652564" cy="826282"/>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Language</a:t>
          </a:r>
        </a:p>
      </dsp:txBody>
      <dsp:txXfrm>
        <a:off x="2746839" y="2347786"/>
        <a:ext cx="1652564" cy="826282"/>
      </dsp:txXfrm>
    </dsp:sp>
    <dsp:sp modelId="{65F42D7E-0CD8-44CD-8F51-25D5069724EF}">
      <dsp:nvSpPr>
        <dsp:cNvPr id="0" name=""/>
        <dsp:cNvSpPr/>
      </dsp:nvSpPr>
      <dsp:spPr>
        <a:xfrm>
          <a:off x="2746839" y="3521107"/>
          <a:ext cx="1652564" cy="826282"/>
        </a:xfrm>
        <a:prstGeom prst="rect">
          <a:avLst/>
        </a:prstGeom>
        <a:solidFill>
          <a:schemeClr val="accent5">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Handwriting Punctuation Grammar Spelling</a:t>
          </a:r>
        </a:p>
      </dsp:txBody>
      <dsp:txXfrm>
        <a:off x="2746839" y="3521107"/>
        <a:ext cx="1652564" cy="826282"/>
      </dsp:txXfrm>
    </dsp:sp>
    <dsp:sp modelId="{6CB02689-96F0-4E28-8DE0-6955FAAFB92E}">
      <dsp:nvSpPr>
        <dsp:cNvPr id="0" name=""/>
        <dsp:cNvSpPr/>
      </dsp:nvSpPr>
      <dsp:spPr>
        <a:xfrm>
          <a:off x="334095" y="1174466"/>
          <a:ext cx="1652564" cy="826282"/>
        </a:xfrm>
        <a:prstGeom prst="rect">
          <a:avLst/>
        </a:prstGeom>
        <a:solidFill>
          <a:schemeClr val="accent1">
            <a:lumMod val="75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Organizing ideas and information</a:t>
          </a:r>
        </a:p>
      </dsp:txBody>
      <dsp:txXfrm>
        <a:off x="334095" y="1174466"/>
        <a:ext cx="1652564" cy="826282"/>
      </dsp:txXfrm>
    </dsp:sp>
    <dsp:sp modelId="{DF428208-398B-431B-B05C-1B1EC3F3559A}">
      <dsp:nvSpPr>
        <dsp:cNvPr id="0" name=""/>
        <dsp:cNvSpPr/>
      </dsp:nvSpPr>
      <dsp:spPr>
        <a:xfrm>
          <a:off x="747236" y="2347786"/>
          <a:ext cx="1652564" cy="826282"/>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Meaning, purposes, readers</a:t>
          </a:r>
        </a:p>
      </dsp:txBody>
      <dsp:txXfrm>
        <a:off x="747236" y="2347786"/>
        <a:ext cx="1652564" cy="826282"/>
      </dsp:txXfrm>
    </dsp:sp>
    <dsp:sp modelId="{39D78C2B-5A2C-46DD-A031-77FC4780975C}">
      <dsp:nvSpPr>
        <dsp:cNvPr id="0" name=""/>
        <dsp:cNvSpPr/>
      </dsp:nvSpPr>
      <dsp:spPr>
        <a:xfrm>
          <a:off x="747236" y="3521107"/>
          <a:ext cx="1652564" cy="826282"/>
        </a:xfrm>
        <a:prstGeom prst="rect">
          <a:avLst/>
        </a:prstGeom>
        <a:solidFill>
          <a:schemeClr val="accent1">
            <a:lumMod val="50000"/>
          </a:schemeClr>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Structure and organization</a:t>
          </a:r>
        </a:p>
      </dsp:txBody>
      <dsp:txXfrm>
        <a:off x="747236" y="3521107"/>
        <a:ext cx="1652564" cy="8262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40E69-678D-4A9C-84BC-43CFDC1DD337}">
      <dsp:nvSpPr>
        <dsp:cNvPr id="0" name=""/>
        <dsp:cNvSpPr/>
      </dsp:nvSpPr>
      <dsp:spPr>
        <a:xfrm>
          <a:off x="639944" y="1361515"/>
          <a:ext cx="491091" cy="491091"/>
        </a:xfrm>
        <a:prstGeom prst="ellipse">
          <a:avLst/>
        </a:prstGeom>
        <a:solidFill>
          <a:schemeClr val="accent1">
            <a:lumMod val="20000"/>
            <a:lumOff val="80000"/>
          </a:schemeClr>
        </a:solidFill>
        <a:ln w="19050" cap="flat" cmpd="sng" algn="ctr">
          <a:solidFill>
            <a:schemeClr val="accent2">
              <a:lumMod val="20000"/>
              <a:lumOff val="8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en-GB" sz="700" kern="1200" dirty="0">
              <a:solidFill>
                <a:schemeClr val="tx1"/>
              </a:solidFill>
              <a:latin typeface="+mn-lt"/>
            </a:rPr>
            <a:t>Text Forms or Types</a:t>
          </a:r>
        </a:p>
      </dsp:txBody>
      <dsp:txXfrm>
        <a:off x="711863" y="1433434"/>
        <a:ext cx="347253" cy="347253"/>
      </dsp:txXfrm>
    </dsp:sp>
    <dsp:sp modelId="{ACA007DB-2704-4718-ACBC-1264CD93DDD1}">
      <dsp:nvSpPr>
        <dsp:cNvPr id="0" name=""/>
        <dsp:cNvSpPr/>
      </dsp:nvSpPr>
      <dsp:spPr>
        <a:xfrm rot="16200000">
          <a:off x="863413" y="1314672"/>
          <a:ext cx="44154" cy="49531"/>
        </a:xfrm>
        <a:custGeom>
          <a:avLst/>
          <a:gdLst/>
          <a:ahLst/>
          <a:cxnLst/>
          <a:rect l="0" t="0" r="0" b="0"/>
          <a:pathLst>
            <a:path>
              <a:moveTo>
                <a:pt x="0" y="24765"/>
              </a:moveTo>
              <a:lnTo>
                <a:pt x="44154" y="2476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884386" y="1338334"/>
        <a:ext cx="2207" cy="2207"/>
      </dsp:txXfrm>
    </dsp:sp>
    <dsp:sp modelId="{36569628-F193-4E1E-924C-8DFD7C80C621}">
      <dsp:nvSpPr>
        <dsp:cNvPr id="0" name=""/>
        <dsp:cNvSpPr/>
      </dsp:nvSpPr>
      <dsp:spPr>
        <a:xfrm>
          <a:off x="486792" y="617471"/>
          <a:ext cx="797395" cy="699889"/>
        </a:xfrm>
        <a:prstGeom prst="ellipse">
          <a:avLst/>
        </a:prstGeom>
        <a:solidFill>
          <a:schemeClr val="accent1">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kern="1200" dirty="0">
              <a:latin typeface="+mn-lt"/>
            </a:rPr>
            <a:t>Text Structure</a:t>
          </a:r>
        </a:p>
      </dsp:txBody>
      <dsp:txXfrm>
        <a:off x="603568" y="719967"/>
        <a:ext cx="563843" cy="494897"/>
      </dsp:txXfrm>
    </dsp:sp>
    <dsp:sp modelId="{539937EB-049B-4F92-960C-44443515D101}">
      <dsp:nvSpPr>
        <dsp:cNvPr id="0" name=""/>
        <dsp:cNvSpPr/>
      </dsp:nvSpPr>
      <dsp:spPr>
        <a:xfrm rot="10540582">
          <a:off x="1096205" y="1565071"/>
          <a:ext cx="34180" cy="49531"/>
        </a:xfrm>
        <a:custGeom>
          <a:avLst/>
          <a:gdLst/>
          <a:ahLst/>
          <a:cxnLst/>
          <a:rect l="0" t="0" r="0" b="0"/>
          <a:pathLst>
            <a:path>
              <a:moveTo>
                <a:pt x="0" y="24765"/>
              </a:moveTo>
              <a:lnTo>
                <a:pt x="34180" y="2476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rot="10800000">
        <a:off x="1112441" y="1588983"/>
        <a:ext cx="1709" cy="1709"/>
      </dsp:txXfrm>
    </dsp:sp>
    <dsp:sp modelId="{F9E873BB-6946-41B6-ADE9-9BAAF50EF0BD}">
      <dsp:nvSpPr>
        <dsp:cNvPr id="0" name=""/>
        <dsp:cNvSpPr/>
      </dsp:nvSpPr>
      <dsp:spPr>
        <a:xfrm>
          <a:off x="1094454" y="1203638"/>
          <a:ext cx="861360" cy="710123"/>
        </a:xfrm>
        <a:prstGeom prst="ellipse">
          <a:avLst/>
        </a:prstGeom>
        <a:solidFill>
          <a:schemeClr val="accent1">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mn-lt"/>
            </a:rPr>
            <a:t>Text Organisation</a:t>
          </a:r>
        </a:p>
      </dsp:txBody>
      <dsp:txXfrm>
        <a:off x="1220597" y="1307633"/>
        <a:ext cx="609074" cy="502133"/>
      </dsp:txXfrm>
    </dsp:sp>
    <dsp:sp modelId="{40D1A131-3DE7-49F0-B430-8C6468D8D53B}">
      <dsp:nvSpPr>
        <dsp:cNvPr id="0" name=""/>
        <dsp:cNvSpPr/>
      </dsp:nvSpPr>
      <dsp:spPr>
        <a:xfrm rot="5400000">
          <a:off x="831435" y="1881895"/>
          <a:ext cx="108108" cy="49531"/>
        </a:xfrm>
        <a:custGeom>
          <a:avLst/>
          <a:gdLst/>
          <a:ahLst/>
          <a:cxnLst/>
          <a:rect l="0" t="0" r="0" b="0"/>
          <a:pathLst>
            <a:path>
              <a:moveTo>
                <a:pt x="0" y="24765"/>
              </a:moveTo>
              <a:lnTo>
                <a:pt x="108108" y="2476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882787" y="1903958"/>
        <a:ext cx="5405" cy="5405"/>
      </dsp:txXfrm>
    </dsp:sp>
    <dsp:sp modelId="{92932DC5-B869-413B-97DA-EA56E7BF9DF6}">
      <dsp:nvSpPr>
        <dsp:cNvPr id="0" name=""/>
        <dsp:cNvSpPr/>
      </dsp:nvSpPr>
      <dsp:spPr>
        <a:xfrm>
          <a:off x="479344" y="1960715"/>
          <a:ext cx="812290" cy="571979"/>
        </a:xfrm>
        <a:prstGeom prst="ellipse">
          <a:avLst/>
        </a:prstGeom>
        <a:solidFill>
          <a:schemeClr val="accent1">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mn-lt"/>
            </a:rPr>
            <a:t>Language Features</a:t>
          </a:r>
        </a:p>
      </dsp:txBody>
      <dsp:txXfrm>
        <a:off x="598301" y="2044479"/>
        <a:ext cx="574376" cy="404451"/>
      </dsp:txXfrm>
    </dsp:sp>
    <dsp:sp modelId="{9F23FFBB-E25A-42A6-A464-1CA9C4F34EF5}">
      <dsp:nvSpPr>
        <dsp:cNvPr id="0" name=""/>
        <dsp:cNvSpPr/>
      </dsp:nvSpPr>
      <dsp:spPr>
        <a:xfrm rot="47331">
          <a:off x="639965" y="1579197"/>
          <a:ext cx="41074" cy="49531"/>
        </a:xfrm>
        <a:custGeom>
          <a:avLst/>
          <a:gdLst/>
          <a:ahLst/>
          <a:cxnLst/>
          <a:rect l="0" t="0" r="0" b="0"/>
          <a:pathLst>
            <a:path>
              <a:moveTo>
                <a:pt x="0" y="24765"/>
              </a:moveTo>
              <a:lnTo>
                <a:pt x="41074" y="2476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659475" y="1602936"/>
        <a:ext cx="2053" cy="2053"/>
      </dsp:txXfrm>
    </dsp:sp>
    <dsp:sp modelId="{E1426140-4D9A-449F-9921-D6FBD42AAA79}">
      <dsp:nvSpPr>
        <dsp:cNvPr id="0" name=""/>
        <dsp:cNvSpPr/>
      </dsp:nvSpPr>
      <dsp:spPr>
        <a:xfrm>
          <a:off x="-152924" y="1302202"/>
          <a:ext cx="834040" cy="592605"/>
        </a:xfrm>
        <a:prstGeom prst="ellipse">
          <a:avLst/>
        </a:prstGeom>
        <a:solidFill>
          <a:schemeClr val="accent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mn-lt"/>
            </a:rPr>
            <a:t>Purpose</a:t>
          </a:r>
          <a:endParaRPr lang="en-GB" sz="700" kern="1200" dirty="0">
            <a:latin typeface="+mn-lt"/>
          </a:endParaRPr>
        </a:p>
      </dsp:txBody>
      <dsp:txXfrm>
        <a:off x="-30782" y="1388987"/>
        <a:ext cx="589756" cy="419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9CEBC-E3C4-4292-862F-6D84E01CDCD7}">
      <dsp:nvSpPr>
        <dsp:cNvPr id="0" name=""/>
        <dsp:cNvSpPr/>
      </dsp:nvSpPr>
      <dsp:spPr>
        <a:xfrm rot="5400000">
          <a:off x="-178342" y="180814"/>
          <a:ext cx="1188951" cy="832265"/>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1</a:t>
          </a:r>
        </a:p>
      </dsp:txBody>
      <dsp:txXfrm rot="-5400000">
        <a:off x="2" y="418604"/>
        <a:ext cx="832265" cy="356686"/>
      </dsp:txXfrm>
    </dsp:sp>
    <dsp:sp modelId="{DB9A9548-C825-4394-ABF8-E3FB58CB61D4}">
      <dsp:nvSpPr>
        <dsp:cNvPr id="0" name=""/>
        <dsp:cNvSpPr/>
      </dsp:nvSpPr>
      <dsp:spPr>
        <a:xfrm rot="5400000">
          <a:off x="1767004" y="-932266"/>
          <a:ext cx="772818" cy="2642295"/>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144" tIns="23495" rIns="23495" bIns="23495" numCol="1" spcCol="1270" anchor="ctr" anchorCtr="0">
          <a:noAutofit/>
        </a:bodyPr>
        <a:lstStyle/>
        <a:p>
          <a:pPr marL="285750" lvl="1" indent="-285750" algn="l" defTabSz="1644650">
            <a:lnSpc>
              <a:spcPct val="90000"/>
            </a:lnSpc>
            <a:spcBef>
              <a:spcPct val="0"/>
            </a:spcBef>
            <a:spcAft>
              <a:spcPct val="15000"/>
            </a:spcAft>
            <a:buChar char="•"/>
          </a:pPr>
          <a:r>
            <a:rPr lang="en-US" sz="3700" kern="1200" dirty="0">
              <a:latin typeface="Comic Sans MS" panose="030F0702030302020204" pitchFamily="66" charset="0"/>
            </a:rPr>
            <a:t>Plan</a:t>
          </a:r>
        </a:p>
      </dsp:txBody>
      <dsp:txXfrm rot="-5400000">
        <a:off x="832266" y="40198"/>
        <a:ext cx="2604569" cy="697366"/>
      </dsp:txXfrm>
    </dsp:sp>
    <dsp:sp modelId="{AF665F63-E906-4B86-B890-7DDDAEABD8BF}">
      <dsp:nvSpPr>
        <dsp:cNvPr id="0" name=""/>
        <dsp:cNvSpPr/>
      </dsp:nvSpPr>
      <dsp:spPr>
        <a:xfrm rot="5400000">
          <a:off x="-178342" y="1217013"/>
          <a:ext cx="1188951" cy="832265"/>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2</a:t>
          </a:r>
        </a:p>
      </dsp:txBody>
      <dsp:txXfrm rot="-5400000">
        <a:off x="2" y="1454803"/>
        <a:ext cx="832265" cy="356686"/>
      </dsp:txXfrm>
    </dsp:sp>
    <dsp:sp modelId="{B20C00C3-DE55-4AE9-808D-7AD032CDE64C}">
      <dsp:nvSpPr>
        <dsp:cNvPr id="0" name=""/>
        <dsp:cNvSpPr/>
      </dsp:nvSpPr>
      <dsp:spPr>
        <a:xfrm rot="5400000">
          <a:off x="1767004" y="103932"/>
          <a:ext cx="772818" cy="2642295"/>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144" tIns="23495" rIns="23495" bIns="23495" numCol="1" spcCol="1270" anchor="ctr" anchorCtr="0">
          <a:noAutofit/>
        </a:bodyPr>
        <a:lstStyle/>
        <a:p>
          <a:pPr marL="285750" lvl="1" indent="-285750" algn="l" defTabSz="1644650">
            <a:lnSpc>
              <a:spcPct val="90000"/>
            </a:lnSpc>
            <a:spcBef>
              <a:spcPct val="0"/>
            </a:spcBef>
            <a:spcAft>
              <a:spcPct val="15000"/>
            </a:spcAft>
            <a:buChar char="•"/>
          </a:pPr>
          <a:r>
            <a:rPr lang="en-US" sz="3700" kern="1200" dirty="0">
              <a:latin typeface="Comic Sans MS" panose="030F0702030302020204" pitchFamily="66" charset="0"/>
            </a:rPr>
            <a:t>Draft</a:t>
          </a:r>
        </a:p>
      </dsp:txBody>
      <dsp:txXfrm rot="-5400000">
        <a:off x="832266" y="1076396"/>
        <a:ext cx="2604569" cy="697366"/>
      </dsp:txXfrm>
    </dsp:sp>
    <dsp:sp modelId="{15970ED9-9183-4FBA-892D-B633716BD2BF}">
      <dsp:nvSpPr>
        <dsp:cNvPr id="0" name=""/>
        <dsp:cNvSpPr/>
      </dsp:nvSpPr>
      <dsp:spPr>
        <a:xfrm rot="5400000">
          <a:off x="-178342" y="2253212"/>
          <a:ext cx="1188951" cy="832265"/>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3</a:t>
          </a:r>
        </a:p>
      </dsp:txBody>
      <dsp:txXfrm rot="-5400000">
        <a:off x="2" y="2491002"/>
        <a:ext cx="832265" cy="356686"/>
      </dsp:txXfrm>
    </dsp:sp>
    <dsp:sp modelId="{5B494F6A-E538-4F3A-BFA6-3340CCAB3A7F}">
      <dsp:nvSpPr>
        <dsp:cNvPr id="0" name=""/>
        <dsp:cNvSpPr/>
      </dsp:nvSpPr>
      <dsp:spPr>
        <a:xfrm rot="5400000">
          <a:off x="1767004" y="1140131"/>
          <a:ext cx="772818" cy="2642295"/>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144" tIns="23495" rIns="23495" bIns="23495" numCol="1" spcCol="1270" anchor="ctr" anchorCtr="0">
          <a:noAutofit/>
        </a:bodyPr>
        <a:lstStyle/>
        <a:p>
          <a:pPr marL="285750" lvl="1" indent="-285750" algn="l" defTabSz="1644650">
            <a:lnSpc>
              <a:spcPct val="90000"/>
            </a:lnSpc>
            <a:spcBef>
              <a:spcPct val="0"/>
            </a:spcBef>
            <a:spcAft>
              <a:spcPct val="15000"/>
            </a:spcAft>
            <a:buChar char="•"/>
          </a:pPr>
          <a:r>
            <a:rPr lang="en-US" sz="3700" kern="1200" dirty="0">
              <a:latin typeface="Comic Sans MS" panose="030F0702030302020204" pitchFamily="66" charset="0"/>
            </a:rPr>
            <a:t>Revise</a:t>
          </a:r>
        </a:p>
      </dsp:txBody>
      <dsp:txXfrm rot="-5400000">
        <a:off x="832266" y="2112595"/>
        <a:ext cx="2604569" cy="697366"/>
      </dsp:txXfrm>
    </dsp:sp>
    <dsp:sp modelId="{9B7F5B79-ECBD-401D-8F66-99447AB6F002}">
      <dsp:nvSpPr>
        <dsp:cNvPr id="0" name=""/>
        <dsp:cNvSpPr/>
      </dsp:nvSpPr>
      <dsp:spPr>
        <a:xfrm rot="5400000">
          <a:off x="-178342" y="3289411"/>
          <a:ext cx="1188951" cy="832265"/>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4</a:t>
          </a:r>
        </a:p>
      </dsp:txBody>
      <dsp:txXfrm rot="-5400000">
        <a:off x="2" y="3527201"/>
        <a:ext cx="832265" cy="356686"/>
      </dsp:txXfrm>
    </dsp:sp>
    <dsp:sp modelId="{9C400A3C-B15E-4BC7-95AE-AECEF242752C}">
      <dsp:nvSpPr>
        <dsp:cNvPr id="0" name=""/>
        <dsp:cNvSpPr/>
      </dsp:nvSpPr>
      <dsp:spPr>
        <a:xfrm rot="5400000">
          <a:off x="1767004" y="2176330"/>
          <a:ext cx="772818" cy="2642295"/>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3144" tIns="23495" rIns="23495" bIns="23495" numCol="1" spcCol="1270" anchor="ctr" anchorCtr="0">
          <a:noAutofit/>
        </a:bodyPr>
        <a:lstStyle/>
        <a:p>
          <a:pPr marL="285750" lvl="1" indent="-285750" algn="l" defTabSz="1644650">
            <a:lnSpc>
              <a:spcPct val="90000"/>
            </a:lnSpc>
            <a:spcBef>
              <a:spcPct val="0"/>
            </a:spcBef>
            <a:spcAft>
              <a:spcPct val="15000"/>
            </a:spcAft>
            <a:buChar char="•"/>
          </a:pPr>
          <a:r>
            <a:rPr lang="en-US" sz="3700" kern="1200" dirty="0">
              <a:latin typeface="Comic Sans MS" panose="030F0702030302020204" pitchFamily="66" charset="0"/>
            </a:rPr>
            <a:t>Edit</a:t>
          </a:r>
        </a:p>
      </dsp:txBody>
      <dsp:txXfrm rot="-5400000">
        <a:off x="832266" y="3148794"/>
        <a:ext cx="2604569" cy="6973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9662D-6A7A-4E34-98EF-D735032D389B}">
      <dsp:nvSpPr>
        <dsp:cNvPr id="0" name=""/>
        <dsp:cNvSpPr/>
      </dsp:nvSpPr>
      <dsp:spPr>
        <a:xfrm>
          <a:off x="1700951" y="897816"/>
          <a:ext cx="2100429" cy="10502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latin typeface="Comic Sans MS" panose="030F0702030302020204" pitchFamily="66" charset="0"/>
            </a:rPr>
            <a:t>Reading</a:t>
          </a:r>
        </a:p>
      </dsp:txBody>
      <dsp:txXfrm>
        <a:off x="1731711" y="928576"/>
        <a:ext cx="2038909" cy="988694"/>
      </dsp:txXfrm>
    </dsp:sp>
    <dsp:sp modelId="{1DC82628-2B03-4216-819A-88B0D062C31D}">
      <dsp:nvSpPr>
        <dsp:cNvPr id="0" name=""/>
        <dsp:cNvSpPr/>
      </dsp:nvSpPr>
      <dsp:spPr>
        <a:xfrm rot="3582724">
          <a:off x="3088668" y="2755000"/>
          <a:ext cx="1095739" cy="367575"/>
        </a:xfrm>
        <a:prstGeom prst="leftRightArrow">
          <a:avLst>
            <a:gd name="adj1" fmla="val 60000"/>
            <a:gd name="adj2" fmla="val 50000"/>
          </a:avLst>
        </a:prstGeom>
        <a:solidFill>
          <a:srgbClr val="FF00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3198941" y="2828515"/>
        <a:ext cx="875194" cy="220545"/>
      </dsp:txXfrm>
    </dsp:sp>
    <dsp:sp modelId="{8AB9271D-1B1A-4C04-85AF-2A3EF0A1CBD6}">
      <dsp:nvSpPr>
        <dsp:cNvPr id="0" name=""/>
        <dsp:cNvSpPr/>
      </dsp:nvSpPr>
      <dsp:spPr>
        <a:xfrm>
          <a:off x="3471695" y="3929546"/>
          <a:ext cx="2100429" cy="1050214"/>
        </a:xfrm>
        <a:prstGeom prst="roundRect">
          <a:avLst>
            <a:gd name="adj" fmla="val 10000"/>
          </a:avLst>
        </a:prstGeom>
        <a:solidFill>
          <a:schemeClr val="accent1">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latin typeface="Comic Sans MS" panose="030F0702030302020204" pitchFamily="66" charset="0"/>
            </a:rPr>
            <a:t>Writing</a:t>
          </a:r>
        </a:p>
      </dsp:txBody>
      <dsp:txXfrm>
        <a:off x="3502455" y="3960306"/>
        <a:ext cx="2038909" cy="988694"/>
      </dsp:txXfrm>
    </dsp:sp>
    <dsp:sp modelId="{E3C5E91D-B160-4535-A02C-94D4BBFCADC2}">
      <dsp:nvSpPr>
        <dsp:cNvPr id="0" name=""/>
        <dsp:cNvSpPr/>
      </dsp:nvSpPr>
      <dsp:spPr>
        <a:xfrm rot="10799993">
          <a:off x="2238988" y="4270869"/>
          <a:ext cx="1095739" cy="367575"/>
        </a:xfrm>
        <a:prstGeom prst="leftRightArrow">
          <a:avLst>
            <a:gd name="adj1" fmla="val 60000"/>
            <a:gd name="adj2" fmla="val 50000"/>
          </a:avLst>
        </a:prstGeom>
        <a:solidFill>
          <a:srgbClr val="FF00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rot="10800000">
        <a:off x="2349260" y="4344384"/>
        <a:ext cx="875194" cy="220545"/>
      </dsp:txXfrm>
    </dsp:sp>
    <dsp:sp modelId="{B329296D-8D4B-4DBC-9F6A-56B71E465684}">
      <dsp:nvSpPr>
        <dsp:cNvPr id="0" name=""/>
        <dsp:cNvSpPr/>
      </dsp:nvSpPr>
      <dsp:spPr>
        <a:xfrm>
          <a:off x="1590" y="3929552"/>
          <a:ext cx="2100429" cy="1050214"/>
        </a:xfrm>
        <a:prstGeom prst="roundRect">
          <a:avLst>
            <a:gd name="adj" fmla="val 10000"/>
          </a:avLst>
        </a:prstGeom>
        <a:solidFill>
          <a:srgbClr val="00B0F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latin typeface="Comic Sans MS" panose="030F0702030302020204" pitchFamily="66" charset="0"/>
            </a:rPr>
            <a:t>Oracy</a:t>
          </a:r>
        </a:p>
      </dsp:txBody>
      <dsp:txXfrm>
        <a:off x="32350" y="3960312"/>
        <a:ext cx="2038909" cy="988694"/>
      </dsp:txXfrm>
    </dsp:sp>
    <dsp:sp modelId="{25803A61-5810-4A66-AD1F-CE4304BA3520}">
      <dsp:nvSpPr>
        <dsp:cNvPr id="0" name=""/>
        <dsp:cNvSpPr/>
      </dsp:nvSpPr>
      <dsp:spPr>
        <a:xfrm rot="17956300">
          <a:off x="1353616" y="2755004"/>
          <a:ext cx="1095739" cy="367575"/>
        </a:xfrm>
        <a:prstGeom prst="leftRightArrow">
          <a:avLst>
            <a:gd name="adj1" fmla="val 60000"/>
            <a:gd name="adj2" fmla="val 50000"/>
          </a:avLst>
        </a:prstGeom>
        <a:solidFill>
          <a:srgbClr val="FF00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1463889" y="2828519"/>
        <a:ext cx="875194" cy="2205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0441E-083C-4D54-9470-FD0E05C3CA50}">
      <dsp:nvSpPr>
        <dsp:cNvPr id="0" name=""/>
        <dsp:cNvSpPr/>
      </dsp:nvSpPr>
      <dsp:spPr>
        <a:xfrm>
          <a:off x="2066835" y="0"/>
          <a:ext cx="3263504" cy="3263504"/>
        </a:xfrm>
        <a:prstGeom prst="triangl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70A8C4-0ABB-473C-BEF9-3898C0B27C54}">
      <dsp:nvSpPr>
        <dsp:cNvPr id="0" name=""/>
        <dsp:cNvSpPr/>
      </dsp:nvSpPr>
      <dsp:spPr>
        <a:xfrm>
          <a:off x="3698587" y="328103"/>
          <a:ext cx="2121277" cy="77253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Comic Sans MS" panose="030F0702030302020204" pitchFamily="66" charset="0"/>
            </a:rPr>
            <a:t>1 you would like me to change about this lecture</a:t>
          </a:r>
        </a:p>
      </dsp:txBody>
      <dsp:txXfrm>
        <a:off x="3736299" y="365815"/>
        <a:ext cx="2045853" cy="697108"/>
      </dsp:txXfrm>
    </dsp:sp>
    <dsp:sp modelId="{7DE126CA-6641-454F-8FC9-7B88936D607D}">
      <dsp:nvSpPr>
        <dsp:cNvPr id="0" name=""/>
        <dsp:cNvSpPr/>
      </dsp:nvSpPr>
      <dsp:spPr>
        <a:xfrm>
          <a:off x="3698587" y="1197202"/>
          <a:ext cx="2121277" cy="77253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Comic Sans MS" panose="030F0702030302020204" pitchFamily="66" charset="0"/>
            </a:rPr>
            <a:t>2 things you will do in the future</a:t>
          </a:r>
        </a:p>
      </dsp:txBody>
      <dsp:txXfrm>
        <a:off x="3736299" y="1234914"/>
        <a:ext cx="2045853" cy="697108"/>
      </dsp:txXfrm>
    </dsp:sp>
    <dsp:sp modelId="{D9BDD560-8910-4D70-BDA7-529FBF62A475}">
      <dsp:nvSpPr>
        <dsp:cNvPr id="0" name=""/>
        <dsp:cNvSpPr/>
      </dsp:nvSpPr>
      <dsp:spPr>
        <a:xfrm>
          <a:off x="3698587" y="2066301"/>
          <a:ext cx="2121277" cy="772532"/>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Comic Sans MS" panose="030F0702030302020204" pitchFamily="66" charset="0"/>
            </a:rPr>
            <a:t>3 things you have learnt</a:t>
          </a:r>
        </a:p>
      </dsp:txBody>
      <dsp:txXfrm>
        <a:off x="3736299" y="2104013"/>
        <a:ext cx="2045853" cy="697108"/>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3508"/>
          </a:xfrm>
          <a:prstGeom prst="rect">
            <a:avLst/>
          </a:prstGeom>
        </p:spPr>
        <p:txBody>
          <a:bodyPr vert="horz" lIns="99048" tIns="49524" rIns="99048" bIns="49524" rtlCol="0"/>
          <a:lstStyle>
            <a:lvl1pPr algn="l">
              <a:defRPr sz="1300"/>
            </a:lvl1pPr>
          </a:lstStyle>
          <a:p>
            <a:endParaRPr lang="en-GB" dirty="0"/>
          </a:p>
        </p:txBody>
      </p:sp>
      <p:sp>
        <p:nvSpPr>
          <p:cNvPr id="3" name="Date Placeholder 2"/>
          <p:cNvSpPr>
            <a:spLocks noGrp="1"/>
          </p:cNvSpPr>
          <p:nvPr>
            <p:ph type="dt" idx="1"/>
          </p:nvPr>
        </p:nvSpPr>
        <p:spPr>
          <a:xfrm>
            <a:off x="4021294" y="0"/>
            <a:ext cx="3076363" cy="513508"/>
          </a:xfrm>
          <a:prstGeom prst="rect">
            <a:avLst/>
          </a:prstGeom>
        </p:spPr>
        <p:txBody>
          <a:bodyPr vert="horz" lIns="99048" tIns="49524" rIns="99048" bIns="49524" rtlCol="0"/>
          <a:lstStyle>
            <a:lvl1pPr algn="r">
              <a:defRPr sz="1300"/>
            </a:lvl1pPr>
          </a:lstStyle>
          <a:p>
            <a:fld id="{E602DCB4-A142-47B5-9246-4830E7B32B91}" type="datetimeFigureOut">
              <a:rPr lang="en-GB" smtClean="0"/>
              <a:t>17/07/2026</a:t>
            </a:fld>
            <a:endParaRPr lang="en-GB" dirty="0"/>
          </a:p>
        </p:txBody>
      </p:sp>
      <p:sp>
        <p:nvSpPr>
          <p:cNvPr id="4" name="Slide Image Placeholder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9048" tIns="49524" rIns="99048" bIns="49524" rtlCol="0" anchor="ctr"/>
          <a:lstStyle/>
          <a:p>
            <a:endParaRPr lang="en-GB" dirty="0"/>
          </a:p>
        </p:txBody>
      </p:sp>
      <p:sp>
        <p:nvSpPr>
          <p:cNvPr id="5" name="Notes Placeholder 4"/>
          <p:cNvSpPr>
            <a:spLocks noGrp="1"/>
          </p:cNvSpPr>
          <p:nvPr>
            <p:ph type="body" sz="quarter" idx="3"/>
          </p:nvPr>
        </p:nvSpPr>
        <p:spPr>
          <a:xfrm>
            <a:off x="709930" y="4925407"/>
            <a:ext cx="5679440" cy="4029879"/>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6363" cy="513507"/>
          </a:xfrm>
          <a:prstGeom prst="rect">
            <a:avLst/>
          </a:prstGeom>
        </p:spPr>
        <p:txBody>
          <a:bodyPr vert="horz" lIns="99048" tIns="49524" rIns="99048" bIns="49524" rtlCol="0" anchor="b"/>
          <a:lstStyle>
            <a:lvl1pPr algn="l">
              <a:defRPr sz="1300"/>
            </a:lvl1pPr>
          </a:lstStyle>
          <a:p>
            <a:endParaRPr lang="en-GB" dirty="0"/>
          </a:p>
        </p:txBody>
      </p:sp>
      <p:sp>
        <p:nvSpPr>
          <p:cNvPr id="7" name="Slide Number Placeholder 6"/>
          <p:cNvSpPr>
            <a:spLocks noGrp="1"/>
          </p:cNvSpPr>
          <p:nvPr>
            <p:ph type="sldNum" sz="quarter" idx="5"/>
          </p:nvPr>
        </p:nvSpPr>
        <p:spPr>
          <a:xfrm>
            <a:off x="4021294" y="9721107"/>
            <a:ext cx="3076363" cy="513507"/>
          </a:xfrm>
          <a:prstGeom prst="rect">
            <a:avLst/>
          </a:prstGeom>
        </p:spPr>
        <p:txBody>
          <a:bodyPr vert="horz" lIns="99048" tIns="49524" rIns="99048" bIns="49524" rtlCol="0" anchor="b"/>
          <a:lstStyle>
            <a:lvl1pPr algn="r">
              <a:defRPr sz="1300"/>
            </a:lvl1pPr>
          </a:lstStyle>
          <a:p>
            <a:fld id="{1F7FCAA6-A8B5-46E2-A360-0FA8FF296CA5}" type="slidenum">
              <a:rPr lang="en-GB" smtClean="0"/>
              <a:t>‹#›</a:t>
            </a:fld>
            <a:endParaRPr lang="en-GB" dirty="0"/>
          </a:p>
        </p:txBody>
      </p:sp>
    </p:spTree>
    <p:extLst>
      <p:ext uri="{BB962C8B-B14F-4D97-AF65-F5344CB8AC3E}">
        <p14:creationId xmlns:p14="http://schemas.microsoft.com/office/powerpoint/2010/main" val="2389423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1</a:t>
            </a:fld>
            <a:endParaRPr lang="en-GB" dirty="0"/>
          </a:p>
        </p:txBody>
      </p:sp>
    </p:spTree>
    <p:extLst>
      <p:ext uri="{BB962C8B-B14F-4D97-AF65-F5344CB8AC3E}">
        <p14:creationId xmlns:p14="http://schemas.microsoft.com/office/powerpoint/2010/main" val="249258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 a laptop – if needed, laptops can be borrowed  -ground floor IQ</a:t>
            </a:r>
          </a:p>
          <a:p>
            <a:r>
              <a:rPr lang="en-GB" dirty="0"/>
              <a:t>Put your phone away</a:t>
            </a:r>
          </a:p>
          <a:p>
            <a:r>
              <a:rPr lang="en-GB" dirty="0"/>
              <a:t>Participate in all the activities and discussions</a:t>
            </a:r>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291797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dirty="0"/>
          </a:p>
        </p:txBody>
      </p:sp>
    </p:spTree>
    <p:extLst>
      <p:ext uri="{BB962C8B-B14F-4D97-AF65-F5344CB8AC3E}">
        <p14:creationId xmlns:p14="http://schemas.microsoft.com/office/powerpoint/2010/main" val="7651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lecture focuses on WMS 2. However, an important principle of WMS1 is the principle of translanguaging, i.e., that something learnt about one language can often be applied to a new language.</a:t>
            </a:r>
          </a:p>
        </p:txBody>
      </p:sp>
      <p:sp>
        <p:nvSpPr>
          <p:cNvPr id="4" name="Slide Number Placeholder 3"/>
          <p:cNvSpPr>
            <a:spLocks noGrp="1"/>
          </p:cNvSpPr>
          <p:nvPr>
            <p:ph type="sldNum" sz="quarter" idx="5"/>
          </p:nvPr>
        </p:nvSpPr>
        <p:spPr/>
        <p:txBody>
          <a:bodyPr/>
          <a:lstStyle/>
          <a:p>
            <a:fld id="{A980931F-DD2E-4749-8625-BBDB359BF6BD}" type="slidenum">
              <a:rPr lang="en-GB" smtClean="0"/>
              <a:t>4</a:t>
            </a:fld>
            <a:endParaRPr lang="en-GB" dirty="0"/>
          </a:p>
        </p:txBody>
      </p:sp>
    </p:spTree>
    <p:extLst>
      <p:ext uri="{BB962C8B-B14F-4D97-AF65-F5344CB8AC3E}">
        <p14:creationId xmlns:p14="http://schemas.microsoft.com/office/powerpoint/2010/main" val="1652865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Give them time to look at this and think about.</a:t>
            </a:r>
          </a:p>
          <a:p>
            <a:r>
              <a:rPr lang="en-GB" b="0" baseline="0" dirty="0"/>
              <a:t>This is an useful model</a:t>
            </a:r>
          </a:p>
          <a:p>
            <a:r>
              <a:rPr lang="en-GB" b="0" baseline="0" dirty="0"/>
              <a:t>Comments?</a:t>
            </a:r>
          </a:p>
          <a:p>
            <a:r>
              <a:rPr lang="en-GB" b="0" baseline="0" dirty="0"/>
              <a:t>Point out that the structure is the same at both phases.</a:t>
            </a:r>
          </a:p>
          <a:p>
            <a:endParaRPr lang="en-GB" b="0" baseline="0" dirty="0"/>
          </a:p>
          <a:p>
            <a:pPr defTabSz="990478">
              <a:defRPr/>
            </a:pPr>
            <a:endParaRPr lang="en-GB" b="1" baseline="0" dirty="0"/>
          </a:p>
          <a:p>
            <a:pPr defTabSz="990478">
              <a:defRPr/>
            </a:pPr>
            <a:r>
              <a:rPr lang="en-GB" dirty="0">
                <a:latin typeface="Calibri Light" panose="020F0302020204030204" pitchFamily="34" charset="0"/>
                <a:ea typeface="Comic Sans MS" charset="0"/>
                <a:cs typeface="Calibri Light" panose="020F0302020204030204" pitchFamily="34" charset="0"/>
              </a:rPr>
              <a:t>Writing is not one unified process. The act of writing can be </a:t>
            </a:r>
            <a:r>
              <a:rPr lang="en-GB" sz="1100" dirty="0">
                <a:ea typeface="Comic Sans MS" charset="0"/>
                <a:cs typeface="Comic Sans MS" charset="0"/>
              </a:rPr>
              <a:t>divided into two distinct parts</a:t>
            </a:r>
            <a:endParaRPr lang="en-GB" dirty="0"/>
          </a:p>
        </p:txBody>
      </p:sp>
      <p:sp>
        <p:nvSpPr>
          <p:cNvPr id="4" name="Slide Number Placeholder 3"/>
          <p:cNvSpPr>
            <a:spLocks noGrp="1"/>
          </p:cNvSpPr>
          <p:nvPr>
            <p:ph type="sldNum" sz="quarter" idx="10"/>
          </p:nvPr>
        </p:nvSpPr>
        <p:spPr/>
        <p:txBody>
          <a:bodyPr/>
          <a:lstStyle/>
          <a:p>
            <a:fld id="{B3AD65FC-D39C-4A49-8830-8F7B78A686C0}" type="slidenum">
              <a:rPr lang="en-GB" smtClean="0"/>
              <a:t>5</a:t>
            </a:fld>
            <a:endParaRPr lang="en-GB" dirty="0"/>
          </a:p>
        </p:txBody>
      </p:sp>
    </p:spTree>
    <p:extLst>
      <p:ext uri="{BB962C8B-B14F-4D97-AF65-F5344CB8AC3E}">
        <p14:creationId xmlns:p14="http://schemas.microsoft.com/office/powerpoint/2010/main" val="1892510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students how to use line guides.</a:t>
            </a:r>
          </a:p>
          <a:p>
            <a:r>
              <a:rPr lang="en-GB" dirty="0"/>
              <a:t>Show then how to form letters</a:t>
            </a:r>
          </a:p>
          <a:p>
            <a:r>
              <a:rPr lang="en-GB" dirty="0"/>
              <a:t>Introduce terminology:</a:t>
            </a:r>
            <a:r>
              <a:rPr lang="en-GB" baseline="0" dirty="0"/>
              <a:t> ascenders descenders, etc.</a:t>
            </a:r>
          </a:p>
          <a:p>
            <a:endParaRPr lang="en-GB" baseline="0" dirty="0"/>
          </a:p>
          <a:p>
            <a:r>
              <a:rPr lang="en-GB" b="1" baseline="0" dirty="0"/>
              <a:t>Students to practise handwriting</a:t>
            </a:r>
            <a:endParaRPr lang="en-GB" b="1" dirty="0"/>
          </a:p>
        </p:txBody>
      </p:sp>
      <p:sp>
        <p:nvSpPr>
          <p:cNvPr id="4" name="Slide Number Placeholder 3"/>
          <p:cNvSpPr>
            <a:spLocks noGrp="1"/>
          </p:cNvSpPr>
          <p:nvPr>
            <p:ph type="sldNum" sz="quarter" idx="10"/>
          </p:nvPr>
        </p:nvSpPr>
        <p:spPr/>
        <p:txBody>
          <a:bodyPr/>
          <a:lstStyle/>
          <a:p>
            <a:fld id="{34363F00-7F05-4888-870A-A771EB1772FD}" type="slidenum">
              <a:rPr lang="en-GB" smtClean="0"/>
              <a:t>6</a:t>
            </a:fld>
            <a:endParaRPr lang="en-GB" dirty="0"/>
          </a:p>
        </p:txBody>
      </p:sp>
    </p:spTree>
    <p:extLst>
      <p:ext uri="{BB962C8B-B14F-4D97-AF65-F5344CB8AC3E}">
        <p14:creationId xmlns:p14="http://schemas.microsoft.com/office/powerpoint/2010/main" val="303535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E866D-3553-78DF-C6FC-C64108F1FE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567B7A-8B8F-F93D-973E-8412A89980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C631F7-D9DA-BE77-15AE-79C4C9F5A2F2}"/>
              </a:ext>
            </a:extLst>
          </p:cNvPr>
          <p:cNvSpPr>
            <a:spLocks noGrp="1"/>
          </p:cNvSpPr>
          <p:nvPr>
            <p:ph type="body" idx="1"/>
          </p:nvPr>
        </p:nvSpPr>
        <p:spPr/>
        <p:txBody>
          <a:bodyPr/>
          <a:lstStyle/>
          <a:p>
            <a:endParaRPr lang="en-GB" b="1" dirty="0"/>
          </a:p>
        </p:txBody>
      </p:sp>
      <p:sp>
        <p:nvSpPr>
          <p:cNvPr id="4" name="Slide Number Placeholder 3">
            <a:extLst>
              <a:ext uri="{FF2B5EF4-FFF2-40B4-BE49-F238E27FC236}">
                <a16:creationId xmlns:a16="http://schemas.microsoft.com/office/drawing/2014/main" id="{39F0DC75-1162-E40D-4798-1CC39185F0EF}"/>
              </a:ext>
            </a:extLst>
          </p:cNvPr>
          <p:cNvSpPr>
            <a:spLocks noGrp="1"/>
          </p:cNvSpPr>
          <p:nvPr>
            <p:ph type="sldNum" sz="quarter" idx="10"/>
          </p:nvPr>
        </p:nvSpPr>
        <p:spPr/>
        <p:txBody>
          <a:bodyPr/>
          <a:lstStyle/>
          <a:p>
            <a:fld id="{34363F00-7F05-4888-870A-A771EB1772FD}" type="slidenum">
              <a:rPr lang="en-GB" smtClean="0"/>
              <a:t>7</a:t>
            </a:fld>
            <a:endParaRPr lang="en-GB" dirty="0"/>
          </a:p>
        </p:txBody>
      </p:sp>
    </p:spTree>
    <p:extLst>
      <p:ext uri="{BB962C8B-B14F-4D97-AF65-F5344CB8AC3E}">
        <p14:creationId xmlns:p14="http://schemas.microsoft.com/office/powerpoint/2010/main" val="285202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85822">
              <a:defRPr/>
            </a:pPr>
            <a:r>
              <a:rPr lang="en-GB" dirty="0"/>
              <a:t>Introduce the term</a:t>
            </a:r>
            <a:r>
              <a:rPr lang="en-GB" baseline="0" dirty="0"/>
              <a:t> “emergent writing”</a:t>
            </a:r>
          </a:p>
          <a:p>
            <a:pPr defTabSz="985822">
              <a:defRPr/>
            </a:pPr>
            <a:endParaRPr lang="en-GB" baseline="0" dirty="0"/>
          </a:p>
          <a:p>
            <a:pPr defTabSz="985822">
              <a:defRPr/>
            </a:pPr>
            <a:r>
              <a:rPr lang="en-GB" baseline="0" dirty="0"/>
              <a:t>The child starts at the “transcriptional “ level,  but composition is emergent too.</a:t>
            </a:r>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8</a:t>
            </a:fld>
            <a:endParaRPr lang="en-GB" dirty="0"/>
          </a:p>
        </p:txBody>
      </p:sp>
    </p:spTree>
    <p:extLst>
      <p:ext uri="{BB962C8B-B14F-4D97-AF65-F5344CB8AC3E}">
        <p14:creationId xmlns:p14="http://schemas.microsoft.com/office/powerpoint/2010/main" val="2313186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a:t>
            </a:r>
            <a:r>
              <a:rPr lang="en-GB" baseline="0" dirty="0"/>
              <a:t> to generate ideas.</a:t>
            </a:r>
          </a:p>
          <a:p>
            <a:endParaRPr lang="en-GB" baseline="0" dirty="0"/>
          </a:p>
          <a:p>
            <a:r>
              <a:rPr lang="en-GB" sz="1300" b="1" dirty="0"/>
              <a:t>Write Dance</a:t>
            </a:r>
            <a:r>
              <a:rPr lang="en-GB" sz="1300" dirty="0"/>
              <a:t> is an approach and a method that provides movement opportunities so children can develop the physical skills needed to develop their handwriting skills. The movement is driven by the music and the underlying principle is enjoyment to build confidence.</a:t>
            </a:r>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9</a:t>
            </a:fld>
            <a:endParaRPr lang="en-GB" dirty="0"/>
          </a:p>
        </p:txBody>
      </p:sp>
    </p:spTree>
    <p:extLst>
      <p:ext uri="{BB962C8B-B14F-4D97-AF65-F5344CB8AC3E}">
        <p14:creationId xmlns:p14="http://schemas.microsoft.com/office/powerpoint/2010/main" val="586635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Refer to booklet</a:t>
            </a:r>
          </a:p>
          <a:p>
            <a:endParaRPr lang="en-GB" b="0" baseline="0" dirty="0"/>
          </a:p>
          <a:p>
            <a:endParaRPr lang="en-GB" b="0"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10</a:t>
            </a:fld>
            <a:endParaRPr lang="en-GB" dirty="0"/>
          </a:p>
        </p:txBody>
      </p:sp>
    </p:spTree>
    <p:extLst>
      <p:ext uri="{BB962C8B-B14F-4D97-AF65-F5344CB8AC3E}">
        <p14:creationId xmlns:p14="http://schemas.microsoft.com/office/powerpoint/2010/main" val="29070263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panose="020B0600070205080204" pitchFamily="34" charset="-128"/>
              </a:rPr>
              <a:t>This is a basic plan but lots of school break it down into different parts</a:t>
            </a:r>
          </a:p>
          <a:p>
            <a:r>
              <a:rPr lang="en-GB" altLang="en-US" dirty="0">
                <a:ea typeface="ＭＳ Ｐゴシック" panose="020B0600070205080204" pitchFamily="34" charset="-128"/>
              </a:rPr>
              <a:t> be added to this list of a good copy is required.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Revising can overcome the problem the children have in trying to compose and transcribe at the same time</a:t>
            </a:r>
          </a:p>
          <a:p>
            <a:r>
              <a:rPr lang="en-GB" altLang="en-US" dirty="0">
                <a:ea typeface="ＭＳ Ｐゴシック" panose="020B0600070205080204" pitchFamily="34" charset="-128"/>
              </a:rPr>
              <a:t>“Final draft” can</a:t>
            </a:r>
          </a:p>
        </p:txBody>
      </p:sp>
      <p:sp>
        <p:nvSpPr>
          <p:cNvPr id="3277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12435">
              <a:defRPr>
                <a:solidFill>
                  <a:schemeClr val="tx1"/>
                </a:solidFill>
                <a:latin typeface="Arial" panose="020B0604020202020204" pitchFamily="34" charset="0"/>
                <a:ea typeface="ＭＳ Ｐゴシック" panose="020B0600070205080204" pitchFamily="34" charset="-128"/>
              </a:defRPr>
            </a:lvl1pPr>
            <a:lvl2pPr marL="804763" indent="-309524" defTabSz="512435">
              <a:defRPr>
                <a:solidFill>
                  <a:schemeClr val="tx1"/>
                </a:solidFill>
                <a:latin typeface="Arial" panose="020B0604020202020204" pitchFamily="34" charset="0"/>
                <a:ea typeface="ＭＳ Ｐゴシック" panose="020B0600070205080204" pitchFamily="34" charset="-128"/>
              </a:defRPr>
            </a:lvl2pPr>
            <a:lvl3pPr marL="1238098" indent="-247620" defTabSz="512435">
              <a:defRPr>
                <a:solidFill>
                  <a:schemeClr val="tx1"/>
                </a:solidFill>
                <a:latin typeface="Arial" panose="020B0604020202020204" pitchFamily="34" charset="0"/>
                <a:ea typeface="ＭＳ Ｐゴシック" panose="020B0600070205080204" pitchFamily="34" charset="-128"/>
              </a:defRPr>
            </a:lvl3pPr>
            <a:lvl4pPr marL="1733337" indent="-247620" defTabSz="512435">
              <a:defRPr>
                <a:solidFill>
                  <a:schemeClr val="tx1"/>
                </a:solidFill>
                <a:latin typeface="Arial" panose="020B0604020202020204" pitchFamily="34" charset="0"/>
                <a:ea typeface="ＭＳ Ｐゴシック" panose="020B0600070205080204" pitchFamily="34" charset="-128"/>
              </a:defRPr>
            </a:lvl4pPr>
            <a:lvl5pPr marL="2228576" indent="-247620" defTabSz="512435">
              <a:defRPr>
                <a:solidFill>
                  <a:schemeClr val="tx1"/>
                </a:solidFill>
                <a:latin typeface="Arial" panose="020B0604020202020204" pitchFamily="34" charset="0"/>
                <a:ea typeface="ＭＳ Ｐゴシック" panose="020B0600070205080204" pitchFamily="34" charset="-128"/>
              </a:defRPr>
            </a:lvl5pPr>
            <a:lvl6pPr marL="2723815" indent="-247620" defTabSz="5124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219054" indent="-247620" defTabSz="5124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714293" indent="-247620" defTabSz="5124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209532" indent="-247620" defTabSz="5124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73D99CE-4952-4F5E-9D4C-2B59A761CD6F}" type="slidenum">
              <a:rPr lang="en-GB" altLang="en-US" smtClean="0">
                <a:latin typeface="Calibri" panose="020F0502020204030204" pitchFamily="34" charset="0"/>
              </a:rPr>
              <a:pPr/>
              <a:t>11</a:t>
            </a:fld>
            <a:endParaRPr lang="en-GB" altLang="en-US" dirty="0">
              <a:latin typeface="Calibri" panose="020F0502020204030204" pitchFamily="34" charset="0"/>
            </a:endParaRPr>
          </a:p>
        </p:txBody>
      </p:sp>
    </p:spTree>
    <p:extLst>
      <p:ext uri="{BB962C8B-B14F-4D97-AF65-F5344CB8AC3E}">
        <p14:creationId xmlns:p14="http://schemas.microsoft.com/office/powerpoint/2010/main" val="685023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4ADA1B-E757-B2B5-54C3-304268B46D75}"/>
            </a:ext>
          </a:extLst>
        </p:cNvPr>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5D21A64-1302-DDFC-919E-9F19EF181225}"/>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11971E43-9A37-DD9B-DC1E-EFB0186E15D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panose="020B0600070205080204" pitchFamily="34" charset="-128"/>
              </a:rPr>
              <a:t>This is a basic plan but lots of school break it down into different parts</a:t>
            </a:r>
          </a:p>
          <a:p>
            <a:r>
              <a:rPr lang="en-GB" altLang="en-US" dirty="0">
                <a:ea typeface="ＭＳ Ｐゴシック" panose="020B0600070205080204" pitchFamily="34" charset="-128"/>
              </a:rPr>
              <a:t> </a:t>
            </a:r>
          </a:p>
        </p:txBody>
      </p:sp>
      <p:sp>
        <p:nvSpPr>
          <p:cNvPr id="32772" name="Slide Number Placeholder 3">
            <a:extLst>
              <a:ext uri="{FF2B5EF4-FFF2-40B4-BE49-F238E27FC236}">
                <a16:creationId xmlns:a16="http://schemas.microsoft.com/office/drawing/2014/main" id="{DCF6C7DF-A975-0D03-F0CE-BDC071A2C12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512435">
              <a:defRPr>
                <a:solidFill>
                  <a:schemeClr val="tx1"/>
                </a:solidFill>
                <a:latin typeface="Arial" panose="020B0604020202020204" pitchFamily="34" charset="0"/>
                <a:ea typeface="ＭＳ Ｐゴシック" panose="020B0600070205080204" pitchFamily="34" charset="-128"/>
              </a:defRPr>
            </a:lvl1pPr>
            <a:lvl2pPr marL="804763" indent="-309524" defTabSz="512435">
              <a:defRPr>
                <a:solidFill>
                  <a:schemeClr val="tx1"/>
                </a:solidFill>
                <a:latin typeface="Arial" panose="020B0604020202020204" pitchFamily="34" charset="0"/>
                <a:ea typeface="ＭＳ Ｐゴシック" panose="020B0600070205080204" pitchFamily="34" charset="-128"/>
              </a:defRPr>
            </a:lvl2pPr>
            <a:lvl3pPr marL="1238098" indent="-247620" defTabSz="512435">
              <a:defRPr>
                <a:solidFill>
                  <a:schemeClr val="tx1"/>
                </a:solidFill>
                <a:latin typeface="Arial" panose="020B0604020202020204" pitchFamily="34" charset="0"/>
                <a:ea typeface="ＭＳ Ｐゴシック" panose="020B0600070205080204" pitchFamily="34" charset="-128"/>
              </a:defRPr>
            </a:lvl3pPr>
            <a:lvl4pPr marL="1733337" indent="-247620" defTabSz="512435">
              <a:defRPr>
                <a:solidFill>
                  <a:schemeClr val="tx1"/>
                </a:solidFill>
                <a:latin typeface="Arial" panose="020B0604020202020204" pitchFamily="34" charset="0"/>
                <a:ea typeface="ＭＳ Ｐゴシック" panose="020B0600070205080204" pitchFamily="34" charset="-128"/>
              </a:defRPr>
            </a:lvl4pPr>
            <a:lvl5pPr marL="2228576" indent="-247620" defTabSz="512435">
              <a:defRPr>
                <a:solidFill>
                  <a:schemeClr val="tx1"/>
                </a:solidFill>
                <a:latin typeface="Arial" panose="020B0604020202020204" pitchFamily="34" charset="0"/>
                <a:ea typeface="ＭＳ Ｐゴシック" panose="020B0600070205080204" pitchFamily="34" charset="-128"/>
              </a:defRPr>
            </a:lvl5pPr>
            <a:lvl6pPr marL="2723815" indent="-247620" defTabSz="5124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219054" indent="-247620" defTabSz="5124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714293" indent="-247620" defTabSz="5124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209532" indent="-247620" defTabSz="51243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73D99CE-4952-4F5E-9D4C-2B59A761CD6F}" type="slidenum">
              <a:rPr lang="en-GB" altLang="en-US" smtClean="0">
                <a:latin typeface="Calibri" panose="020F0502020204030204" pitchFamily="34" charset="0"/>
              </a:rPr>
              <a:pPr/>
              <a:t>12</a:t>
            </a:fld>
            <a:endParaRPr lang="en-GB" altLang="en-US" dirty="0">
              <a:latin typeface="Calibri" panose="020F0502020204030204" pitchFamily="34" charset="0"/>
            </a:endParaRPr>
          </a:p>
        </p:txBody>
      </p:sp>
    </p:spTree>
    <p:extLst>
      <p:ext uri="{BB962C8B-B14F-4D97-AF65-F5344CB8AC3E}">
        <p14:creationId xmlns:p14="http://schemas.microsoft.com/office/powerpoint/2010/main" val="38870666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a:t>
            </a:r>
            <a:r>
              <a:rPr lang="en-GB" baseline="0" dirty="0"/>
              <a:t> through</a:t>
            </a:r>
            <a:endParaRPr lang="en-GB" dirty="0"/>
          </a:p>
        </p:txBody>
      </p:sp>
      <p:sp>
        <p:nvSpPr>
          <p:cNvPr id="4" name="Slide Number Placeholder 3"/>
          <p:cNvSpPr>
            <a:spLocks noGrp="1"/>
          </p:cNvSpPr>
          <p:nvPr>
            <p:ph type="sldNum" sz="quarter" idx="10"/>
          </p:nvPr>
        </p:nvSpPr>
        <p:spPr/>
        <p:txBody>
          <a:bodyPr/>
          <a:lstStyle/>
          <a:p>
            <a:fld id="{B3AD65FC-D39C-4A49-8830-8F7B78A686C0}" type="slidenum">
              <a:rPr lang="en-GB" smtClean="0"/>
              <a:t>13</a:t>
            </a:fld>
            <a:endParaRPr lang="en-GB" dirty="0"/>
          </a:p>
        </p:txBody>
      </p:sp>
    </p:spTree>
    <p:extLst>
      <p:ext uri="{BB962C8B-B14F-4D97-AF65-F5344CB8AC3E}">
        <p14:creationId xmlns:p14="http://schemas.microsoft.com/office/powerpoint/2010/main" val="21349000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cy-GB" altLang="en-US" b="0" dirty="0"/>
              <a:t>They will need these idea later on </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831965" indent="-319986">
              <a:defRPr>
                <a:solidFill>
                  <a:schemeClr val="tx1"/>
                </a:solidFill>
                <a:latin typeface="Calibri" panose="020F0502020204030204" pitchFamily="34" charset="0"/>
              </a:defRPr>
            </a:lvl2pPr>
            <a:lvl3pPr marL="1279945" indent="-255989">
              <a:defRPr>
                <a:solidFill>
                  <a:schemeClr val="tx1"/>
                </a:solidFill>
                <a:latin typeface="Calibri" panose="020F0502020204030204" pitchFamily="34" charset="0"/>
              </a:defRPr>
            </a:lvl3pPr>
            <a:lvl4pPr marL="1791924" indent="-255989">
              <a:defRPr>
                <a:solidFill>
                  <a:schemeClr val="tx1"/>
                </a:solidFill>
                <a:latin typeface="Calibri" panose="020F0502020204030204" pitchFamily="34" charset="0"/>
              </a:defRPr>
            </a:lvl4pPr>
            <a:lvl5pPr marL="2303901" indent="-255989">
              <a:defRPr>
                <a:solidFill>
                  <a:schemeClr val="tx1"/>
                </a:solidFill>
                <a:latin typeface="Calibri" panose="020F0502020204030204" pitchFamily="34" charset="0"/>
              </a:defRPr>
            </a:lvl5pPr>
            <a:lvl6pPr marL="2815879" indent="-255989" eaLnBrk="0" fontAlgn="base" hangingPunct="0">
              <a:spcBef>
                <a:spcPct val="0"/>
              </a:spcBef>
              <a:spcAft>
                <a:spcPct val="0"/>
              </a:spcAft>
              <a:defRPr>
                <a:solidFill>
                  <a:schemeClr val="tx1"/>
                </a:solidFill>
                <a:latin typeface="Calibri" panose="020F0502020204030204" pitchFamily="34" charset="0"/>
              </a:defRPr>
            </a:lvl6pPr>
            <a:lvl7pPr marL="3327858" indent="-255989" eaLnBrk="0" fontAlgn="base" hangingPunct="0">
              <a:spcBef>
                <a:spcPct val="0"/>
              </a:spcBef>
              <a:spcAft>
                <a:spcPct val="0"/>
              </a:spcAft>
              <a:defRPr>
                <a:solidFill>
                  <a:schemeClr val="tx1"/>
                </a:solidFill>
                <a:latin typeface="Calibri" panose="020F0502020204030204" pitchFamily="34" charset="0"/>
              </a:defRPr>
            </a:lvl7pPr>
            <a:lvl8pPr marL="3839836" indent="-255989" eaLnBrk="0" fontAlgn="base" hangingPunct="0">
              <a:spcBef>
                <a:spcPct val="0"/>
              </a:spcBef>
              <a:spcAft>
                <a:spcPct val="0"/>
              </a:spcAft>
              <a:defRPr>
                <a:solidFill>
                  <a:schemeClr val="tx1"/>
                </a:solidFill>
                <a:latin typeface="Calibri" panose="020F0502020204030204" pitchFamily="34" charset="0"/>
              </a:defRPr>
            </a:lvl8pPr>
            <a:lvl9pPr marL="4351814" indent="-255989" eaLnBrk="0" fontAlgn="base" hangingPunct="0">
              <a:spcBef>
                <a:spcPct val="0"/>
              </a:spcBef>
              <a:spcAft>
                <a:spcPct val="0"/>
              </a:spcAft>
              <a:defRPr>
                <a:solidFill>
                  <a:schemeClr val="tx1"/>
                </a:solidFill>
                <a:latin typeface="Calibri" panose="020F0502020204030204" pitchFamily="34" charset="0"/>
              </a:defRPr>
            </a:lvl9pPr>
          </a:lstStyle>
          <a:p>
            <a:fld id="{FE2247E0-5B50-412A-83A0-819FC9900AF5}" type="slidenum">
              <a:rPr lang="en-GB" altLang="cy-GB" smtClean="0"/>
              <a:pPr/>
              <a:t>14</a:t>
            </a:fld>
            <a:endParaRPr lang="en-GB" altLang="cy-GB" dirty="0"/>
          </a:p>
        </p:txBody>
      </p:sp>
    </p:spTree>
    <p:extLst>
      <p:ext uri="{BB962C8B-B14F-4D97-AF65-F5344CB8AC3E}">
        <p14:creationId xmlns:p14="http://schemas.microsoft.com/office/powerpoint/2010/main" val="10148069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i="0" baseline="0" dirty="0"/>
              <a:t>Talk about the “trinity”, i.e., oracy, reading and writing, and how we seldom develop one in isolation.</a:t>
            </a:r>
          </a:p>
          <a:p>
            <a:pPr defTabSz="990478">
              <a:defRPr/>
            </a:pPr>
            <a:r>
              <a:rPr lang="en-GB" i="0" baseline="0" dirty="0"/>
              <a:t>Explain how this is at odds with the structure of CfW</a:t>
            </a:r>
          </a:p>
          <a:p>
            <a:pPr defTabSz="990478">
              <a:defRPr/>
            </a:pPr>
            <a:endParaRPr lang="en-GB" i="0" baseline="0" dirty="0"/>
          </a:p>
          <a:p>
            <a:pPr defTabSz="990478">
              <a:defRPr/>
            </a:pPr>
            <a:endParaRPr lang="en-GB" i="0" baseline="0" dirty="0"/>
          </a:p>
          <a:p>
            <a:pPr defTabSz="990478">
              <a:defRPr/>
            </a:pPr>
            <a:r>
              <a:rPr lang="en-GB" i="0" baseline="0" dirty="0"/>
              <a:t>Talk about reading being a stimulus for oracy and / or writing, etc. which will lead onto the next slide.</a:t>
            </a:r>
          </a:p>
          <a:p>
            <a:pPr defTabSz="990478">
              <a:defRPr/>
            </a:pPr>
            <a:endParaRPr lang="en-GB" i="0" baseline="0" dirty="0"/>
          </a:p>
          <a:p>
            <a:pPr defTabSz="990478">
              <a:defRPr/>
            </a:pPr>
            <a:r>
              <a:rPr lang="en-GB" i="0" baseline="0" dirty="0"/>
              <a:t>But what of this word “oracy”? …………</a:t>
            </a:r>
          </a:p>
          <a:p>
            <a:endParaRPr lang="en-GB" i="0" baseline="0" dirty="0"/>
          </a:p>
          <a:p>
            <a:endParaRPr lang="en-GB" i="1" baseline="0" dirty="0"/>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15</a:t>
            </a:fld>
            <a:endParaRPr lang="en-GB" dirty="0"/>
          </a:p>
        </p:txBody>
      </p:sp>
    </p:spTree>
    <p:extLst>
      <p:ext uri="{BB962C8B-B14F-4D97-AF65-F5344CB8AC3E}">
        <p14:creationId xmlns:p14="http://schemas.microsoft.com/office/powerpoint/2010/main" val="1962745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way I view getting children to use language</a:t>
            </a:r>
          </a:p>
        </p:txBody>
      </p:sp>
      <p:sp>
        <p:nvSpPr>
          <p:cNvPr id="4" name="Slide Number Placeholder 3"/>
          <p:cNvSpPr>
            <a:spLocks noGrp="1"/>
          </p:cNvSpPr>
          <p:nvPr>
            <p:ph type="sldNum" sz="quarter" idx="10"/>
          </p:nvPr>
        </p:nvSpPr>
        <p:spPr/>
        <p:txBody>
          <a:bodyPr/>
          <a:lstStyle/>
          <a:p>
            <a:fld id="{A980931F-DD2E-4749-8625-BBDB359BF6BD}" type="slidenum">
              <a:rPr lang="en-GB" smtClean="0"/>
              <a:t>16</a:t>
            </a:fld>
            <a:endParaRPr lang="en-GB" dirty="0"/>
          </a:p>
        </p:txBody>
      </p:sp>
    </p:spTree>
    <p:extLst>
      <p:ext uri="{BB962C8B-B14F-4D97-AF65-F5344CB8AC3E}">
        <p14:creationId xmlns:p14="http://schemas.microsoft.com/office/powerpoint/2010/main" val="40304237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Oracy skills in Wales are poor</a:t>
            </a:r>
          </a:p>
        </p:txBody>
      </p:sp>
      <p:sp>
        <p:nvSpPr>
          <p:cNvPr id="4" name="Slide Number Placeholder 3"/>
          <p:cNvSpPr>
            <a:spLocks noGrp="1"/>
          </p:cNvSpPr>
          <p:nvPr>
            <p:ph type="sldNum" sz="quarter" idx="5"/>
          </p:nvPr>
        </p:nvSpPr>
        <p:spPr/>
        <p:txBody>
          <a:bodyPr/>
          <a:lstStyle/>
          <a:p>
            <a:fld id="{A980931F-DD2E-4749-8625-BBDB359BF6BD}" type="slidenum">
              <a:rPr lang="en-GB" smtClean="0"/>
              <a:t>17</a:t>
            </a:fld>
            <a:endParaRPr lang="en-GB" dirty="0"/>
          </a:p>
        </p:txBody>
      </p:sp>
    </p:spTree>
    <p:extLst>
      <p:ext uri="{BB962C8B-B14F-4D97-AF65-F5344CB8AC3E}">
        <p14:creationId xmlns:p14="http://schemas.microsoft.com/office/powerpoint/2010/main" val="452909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this</a:t>
            </a:r>
          </a:p>
          <a:p>
            <a:endParaRPr lang="en-GB" dirty="0"/>
          </a:p>
          <a:p>
            <a:r>
              <a:rPr lang="en-GB" dirty="0"/>
              <a:t>Vygotsky – He saw the experience of talking with adults about familiar everyday experiences as crucial, not only for building up knowledge of language but also for an awareness of particular ways of thinking and interpreting their own experiences. The very naming of particular attributes, he thought, helped concepts to form. This contrasts with Piaget’s view that the use of relevant language follows the development of a concept.</a:t>
            </a:r>
          </a:p>
          <a:p>
            <a:r>
              <a:rPr lang="en-GB" dirty="0"/>
              <a:t>Vygotsky believed that talking is necessary to clarify important points but also that talking with others helps us to learn more about communication. Children solve practical tasks wit the help of speech, as well as their eyes and hands. The idea that children observe conversation and that it is the unity of perception, speech and action which leads them to make sense of situations was important in Vygotsky’s thinking.</a:t>
            </a:r>
          </a:p>
          <a:p>
            <a:endParaRPr lang="en-GB" dirty="0"/>
          </a:p>
          <a:p>
            <a:r>
              <a:rPr lang="en-GB" dirty="0"/>
              <a:t>Two</a:t>
            </a:r>
            <a:r>
              <a:rPr lang="en-GB" baseline="0" dirty="0"/>
              <a:t> of the leading researchers in this field at the moment are Robin Alexander and Neil Mercer. </a:t>
            </a:r>
          </a:p>
          <a:p>
            <a:r>
              <a:rPr lang="en-GB" baseline="0" dirty="0"/>
              <a:t>Two key terms to listen out for are dialogic teaching and exploratory talk. I have put some key documents in today’s folder to read of you wan to follow up on these ideas.</a:t>
            </a:r>
          </a:p>
          <a:p>
            <a:endParaRPr lang="en-GB" baseline="0" dirty="0"/>
          </a:p>
          <a:p>
            <a:pPr eaLnBrk="1" hangingPunct="1">
              <a:lnSpc>
                <a:spcPct val="150000"/>
              </a:lnSpc>
              <a:defRPr/>
            </a:pPr>
            <a:r>
              <a:rPr lang="en-GB" altLang="en-US" sz="1500" b="1" u="sng" dirty="0">
                <a:solidFill>
                  <a:schemeClr val="accent6"/>
                </a:solidFill>
                <a:latin typeface="Comic Sans MS" panose="030F0702030302020204" pitchFamily="66" charset="0"/>
              </a:rPr>
              <a:t>Dialogic teaching involves:</a:t>
            </a:r>
          </a:p>
          <a:p>
            <a:pPr eaLnBrk="1" hangingPunct="1">
              <a:lnSpc>
                <a:spcPct val="150000"/>
              </a:lnSpc>
              <a:defRPr/>
            </a:pPr>
            <a:endParaRPr lang="en-GB" altLang="en-US" sz="900" b="1" u="sng" dirty="0"/>
          </a:p>
          <a:p>
            <a:pPr eaLnBrk="1" hangingPunct="1">
              <a:lnSpc>
                <a:spcPct val="150000"/>
              </a:lnSpc>
              <a:defRPr/>
            </a:pPr>
            <a:r>
              <a:rPr lang="en-GB" altLang="en-US" sz="1300" b="1" dirty="0">
                <a:solidFill>
                  <a:schemeClr val="accent6"/>
                </a:solidFill>
              </a:rPr>
              <a:t>interactions</a:t>
            </a:r>
            <a:r>
              <a:rPr lang="en-GB" altLang="en-US" sz="1300" dirty="0">
                <a:solidFill>
                  <a:schemeClr val="accent6"/>
                </a:solidFill>
              </a:rPr>
              <a:t> </a:t>
            </a:r>
            <a:r>
              <a:rPr lang="en-GB" altLang="en-US" sz="1300" dirty="0"/>
              <a:t>which encourage children to think</a:t>
            </a:r>
          </a:p>
          <a:p>
            <a:pPr eaLnBrk="1" hangingPunct="1">
              <a:lnSpc>
                <a:spcPct val="150000"/>
              </a:lnSpc>
              <a:defRPr/>
            </a:pPr>
            <a:r>
              <a:rPr lang="en-GB" altLang="en-US" sz="1300" b="1" dirty="0">
                <a:solidFill>
                  <a:schemeClr val="accent6"/>
                </a:solidFill>
              </a:rPr>
              <a:t>questions</a:t>
            </a:r>
            <a:r>
              <a:rPr lang="en-GB" altLang="en-US" sz="1300" dirty="0">
                <a:solidFill>
                  <a:schemeClr val="accent6"/>
                </a:solidFill>
              </a:rPr>
              <a:t> </a:t>
            </a:r>
            <a:r>
              <a:rPr lang="en-GB" altLang="en-US" sz="1300" dirty="0"/>
              <a:t>which encourage thinking</a:t>
            </a:r>
          </a:p>
          <a:p>
            <a:pPr eaLnBrk="1" hangingPunct="1">
              <a:lnSpc>
                <a:spcPct val="150000"/>
              </a:lnSpc>
              <a:defRPr/>
            </a:pPr>
            <a:r>
              <a:rPr lang="en-GB" altLang="en-US" sz="1300" b="1" dirty="0">
                <a:solidFill>
                  <a:schemeClr val="accent6"/>
                </a:solidFill>
              </a:rPr>
              <a:t>answers</a:t>
            </a:r>
            <a:r>
              <a:rPr lang="en-GB" altLang="en-US" sz="1300" dirty="0">
                <a:solidFill>
                  <a:schemeClr val="accent6"/>
                </a:solidFill>
              </a:rPr>
              <a:t> </a:t>
            </a:r>
            <a:r>
              <a:rPr lang="en-GB" altLang="en-US" sz="1300" dirty="0"/>
              <a:t>which are discussed, extended rather than just received</a:t>
            </a:r>
          </a:p>
          <a:p>
            <a:pPr eaLnBrk="1" hangingPunct="1">
              <a:lnSpc>
                <a:spcPct val="150000"/>
              </a:lnSpc>
              <a:defRPr/>
            </a:pPr>
            <a:r>
              <a:rPr lang="en-GB" altLang="en-US" sz="1300" b="1" dirty="0">
                <a:solidFill>
                  <a:schemeClr val="accent6"/>
                </a:solidFill>
              </a:rPr>
              <a:t>feedback</a:t>
            </a:r>
            <a:r>
              <a:rPr lang="en-GB" altLang="en-US" sz="1300" dirty="0">
                <a:solidFill>
                  <a:schemeClr val="accent6"/>
                </a:solidFill>
              </a:rPr>
              <a:t> </a:t>
            </a:r>
            <a:r>
              <a:rPr lang="en-GB" altLang="en-US" sz="1300" dirty="0"/>
              <a:t>which encourages and moves forward</a:t>
            </a:r>
          </a:p>
          <a:p>
            <a:pPr eaLnBrk="1" hangingPunct="1">
              <a:lnSpc>
                <a:spcPct val="150000"/>
              </a:lnSpc>
              <a:defRPr/>
            </a:pPr>
            <a:r>
              <a:rPr lang="en-GB" altLang="en-US" sz="1300" b="1" dirty="0">
                <a:solidFill>
                  <a:schemeClr val="accent6"/>
                </a:solidFill>
              </a:rPr>
              <a:t>contributions</a:t>
            </a:r>
            <a:r>
              <a:rPr lang="en-GB" altLang="en-US" sz="1300" dirty="0">
                <a:solidFill>
                  <a:schemeClr val="accent6"/>
                </a:solidFill>
              </a:rPr>
              <a:t> </a:t>
            </a:r>
            <a:r>
              <a:rPr lang="en-GB" altLang="en-US" sz="1300" dirty="0"/>
              <a:t>which are extended rather than fragmented</a:t>
            </a:r>
          </a:p>
          <a:p>
            <a:pPr eaLnBrk="1" hangingPunct="1">
              <a:lnSpc>
                <a:spcPct val="150000"/>
              </a:lnSpc>
              <a:defRPr/>
            </a:pPr>
            <a:r>
              <a:rPr lang="en-GB" altLang="en-US" sz="1300" b="1" dirty="0">
                <a:solidFill>
                  <a:schemeClr val="accent6"/>
                </a:solidFill>
              </a:rPr>
              <a:t>exchanges</a:t>
            </a:r>
            <a:r>
              <a:rPr lang="en-GB" altLang="en-US" sz="1300" dirty="0">
                <a:solidFill>
                  <a:schemeClr val="accent6"/>
                </a:solidFill>
              </a:rPr>
              <a:t> </a:t>
            </a:r>
            <a:r>
              <a:rPr lang="en-GB" altLang="en-US" sz="1300" dirty="0"/>
              <a:t>which pursue an idea and develop a theme</a:t>
            </a:r>
          </a:p>
          <a:p>
            <a:pPr eaLnBrk="1" hangingPunct="1">
              <a:lnSpc>
                <a:spcPct val="150000"/>
              </a:lnSpc>
              <a:defRPr/>
            </a:pPr>
            <a:r>
              <a:rPr lang="en-GB" altLang="en-US" sz="1300" b="1" dirty="0">
                <a:solidFill>
                  <a:schemeClr val="accent6"/>
                </a:solidFill>
              </a:rPr>
              <a:t>discussion and argumentation</a:t>
            </a:r>
            <a:r>
              <a:rPr lang="en-GB" altLang="en-US" sz="1300" dirty="0">
                <a:solidFill>
                  <a:schemeClr val="accent6"/>
                </a:solidFill>
              </a:rPr>
              <a:t> </a:t>
            </a:r>
            <a:r>
              <a:rPr lang="en-GB" altLang="en-US" sz="1300" dirty="0"/>
              <a:t>which probe and challenge rather than unquestioningly accept</a:t>
            </a:r>
          </a:p>
          <a:p>
            <a:pPr eaLnBrk="1" hangingPunct="1">
              <a:lnSpc>
                <a:spcPct val="150000"/>
              </a:lnSpc>
              <a:defRPr/>
            </a:pPr>
            <a:r>
              <a:rPr lang="en-GB" altLang="en-US" sz="1300" b="1" dirty="0">
                <a:solidFill>
                  <a:schemeClr val="accent6"/>
                </a:solidFill>
              </a:rPr>
              <a:t>classroom organisation, climate and relationships</a:t>
            </a:r>
            <a:r>
              <a:rPr lang="en-GB" altLang="en-US" sz="1300" dirty="0">
                <a:solidFill>
                  <a:schemeClr val="accent6"/>
                </a:solidFill>
              </a:rPr>
              <a:t> </a:t>
            </a:r>
            <a:r>
              <a:rPr lang="en-GB" altLang="en-US" sz="1300" dirty="0"/>
              <a:t>which make all this possible.</a:t>
            </a:r>
          </a:p>
          <a:p>
            <a:pPr eaLnBrk="1" hangingPunct="1">
              <a:lnSpc>
                <a:spcPct val="150000"/>
              </a:lnSpc>
              <a:defRPr/>
            </a:pPr>
            <a:endParaRPr lang="en-GB" altLang="en-US" sz="1300" dirty="0"/>
          </a:p>
          <a:p>
            <a:pPr eaLnBrk="1" hangingPunct="1">
              <a:lnSpc>
                <a:spcPct val="150000"/>
              </a:lnSpc>
              <a:defRPr/>
            </a:pPr>
            <a:r>
              <a:rPr lang="en-GB" altLang="en-US" sz="1300" b="1" u="sng" dirty="0"/>
              <a:t>Exploratory talk</a:t>
            </a:r>
          </a:p>
          <a:p>
            <a:pPr marL="371429" indent="-371429">
              <a:lnSpc>
                <a:spcPct val="150000"/>
              </a:lnSpc>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share relevant information</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marL="371429" indent="-371429">
              <a:lnSpc>
                <a:spcPct val="150000"/>
              </a:lnSpc>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seek suggestions</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marL="371429" indent="-371429">
              <a:lnSpc>
                <a:spcPct val="150000"/>
              </a:lnSpc>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offer opinions and consider opinions</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marL="371429" indent="-371429">
              <a:lnSpc>
                <a:spcPct val="150000"/>
              </a:lnSpc>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engage critically and constructively</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marL="371429" indent="-371429">
              <a:lnSpc>
                <a:spcPct val="150000"/>
              </a:lnSpc>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challenge and counter-challenge ideas and suggestions</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marL="371429" indent="-371429">
              <a:lnSpc>
                <a:spcPct val="150000"/>
              </a:lnSpc>
              <a:spcAft>
                <a:spcPts val="867"/>
              </a:spcAft>
              <a:buFont typeface="Symbol" panose="05050102010706020507" pitchFamily="18" charset="2"/>
              <a:buChar char=""/>
            </a:pPr>
            <a:r>
              <a:rPr lang="en-GB" sz="1900" i="1" dirty="0">
                <a:latin typeface="Calibri" panose="020F0502020204030204" pitchFamily="34" charset="0"/>
                <a:ea typeface="Calibri" panose="020F0502020204030204" pitchFamily="34" charset="0"/>
                <a:cs typeface="Times New Roman" panose="02020603050405020304" pitchFamily="18" charset="0"/>
              </a:rPr>
              <a:t>challenge and justify challenges by giving reasons</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150000"/>
              </a:lnSpc>
              <a:defRPr/>
            </a:pPr>
            <a:endParaRPr lang="en-GB" altLang="en-US" sz="1300" dirty="0"/>
          </a:p>
          <a:p>
            <a:endParaRPr lang="en-GB" dirty="0"/>
          </a:p>
          <a:p>
            <a:endParaRPr lang="en-GB" dirty="0"/>
          </a:p>
          <a:p>
            <a:r>
              <a:rPr lang="en-GB" i="1" dirty="0"/>
              <a:t>But now we are going to turn to your</a:t>
            </a:r>
            <a:r>
              <a:rPr lang="en-GB" i="1" baseline="0" dirty="0"/>
              <a:t> spoken language</a:t>
            </a:r>
            <a:endParaRPr lang="en-GB" i="1" dirty="0"/>
          </a:p>
          <a:p>
            <a:endParaRPr lang="en-GB" dirty="0"/>
          </a:p>
        </p:txBody>
      </p:sp>
      <p:sp>
        <p:nvSpPr>
          <p:cNvPr id="4" name="Slide Number Placeholder 3"/>
          <p:cNvSpPr>
            <a:spLocks noGrp="1"/>
          </p:cNvSpPr>
          <p:nvPr>
            <p:ph type="sldNum" sz="quarter" idx="5"/>
          </p:nvPr>
        </p:nvSpPr>
        <p:spPr/>
        <p:txBody>
          <a:bodyPr/>
          <a:lstStyle/>
          <a:p>
            <a:fld id="{1F7FCAA6-A8B5-46E2-A360-0FA8FF296CA5}" type="slidenum">
              <a:rPr lang="en-GB" smtClean="0"/>
              <a:t>18</a:t>
            </a:fld>
            <a:endParaRPr lang="en-GB" dirty="0"/>
          </a:p>
        </p:txBody>
      </p:sp>
    </p:spTree>
    <p:extLst>
      <p:ext uri="{BB962C8B-B14F-4D97-AF65-F5344CB8AC3E}">
        <p14:creationId xmlns:p14="http://schemas.microsoft.com/office/powerpoint/2010/main" val="8666801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ADF69F5A-35AD-48CD-AF70-87AC37E7749D}" type="slidenum">
              <a:rPr lang="en-GB" smtClean="0"/>
              <a:t>19</a:t>
            </a:fld>
            <a:endParaRPr lang="en-GB" dirty="0"/>
          </a:p>
        </p:txBody>
      </p:sp>
    </p:spTree>
    <p:extLst>
      <p:ext uri="{BB962C8B-B14F-4D97-AF65-F5344CB8AC3E}">
        <p14:creationId xmlns:p14="http://schemas.microsoft.com/office/powerpoint/2010/main" val="1442445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087D2-9D55-A880-AD7F-7B0C2C13E7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20DE2F-1D06-CBE1-DED4-B8DFDD1372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DF7B1E-2602-145F-D3EB-6E37CA188329}"/>
              </a:ext>
            </a:extLst>
          </p:cNvPr>
          <p:cNvSpPr>
            <a:spLocks noGrp="1"/>
          </p:cNvSpPr>
          <p:nvPr>
            <p:ph type="body" idx="1"/>
          </p:nvPr>
        </p:nvSpPr>
        <p:spPr/>
        <p:txBody>
          <a:bodyPr/>
          <a:lstStyle/>
          <a:p>
            <a:r>
              <a:rPr lang="en-GB" b="1" dirty="0">
                <a:highlight>
                  <a:srgbClr val="FFFF00"/>
                </a:highlight>
              </a:rPr>
              <a:t>Students to look at the progression steps and consider how they embody the principles.</a:t>
            </a:r>
          </a:p>
          <a:p>
            <a:r>
              <a:rPr lang="en-GB" b="1" dirty="0">
                <a:highlight>
                  <a:srgbClr val="FFFF00"/>
                </a:highlight>
              </a:rPr>
              <a:t>Allocate on principles to each table.</a:t>
            </a:r>
          </a:p>
        </p:txBody>
      </p:sp>
      <p:sp>
        <p:nvSpPr>
          <p:cNvPr id="4" name="Slide Number Placeholder 3">
            <a:extLst>
              <a:ext uri="{FF2B5EF4-FFF2-40B4-BE49-F238E27FC236}">
                <a16:creationId xmlns:a16="http://schemas.microsoft.com/office/drawing/2014/main" id="{502A2986-B30E-DA46-A752-25EF2BD6CB40}"/>
              </a:ext>
            </a:extLst>
          </p:cNvPr>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18780989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Cymraeg</a:t>
            </a:r>
          </a:p>
        </p:txBody>
      </p:sp>
      <p:sp>
        <p:nvSpPr>
          <p:cNvPr id="4" name="Slide Number Placeholder 3"/>
          <p:cNvSpPr>
            <a:spLocks noGrp="1"/>
          </p:cNvSpPr>
          <p:nvPr>
            <p:ph type="sldNum" sz="quarter" idx="10"/>
          </p:nvPr>
        </p:nvSpPr>
        <p:spPr/>
        <p:txBody>
          <a:bodyPr/>
          <a:lstStyle/>
          <a:p>
            <a:fld id="{DD980ECE-624B-47B0-BF8D-2A9BE830B16C}" type="slidenum">
              <a:rPr lang="en-GB" smtClean="0"/>
              <a:t>22</a:t>
            </a:fld>
            <a:endParaRPr lang="en-GB" dirty="0"/>
          </a:p>
        </p:txBody>
      </p:sp>
    </p:spTree>
    <p:extLst>
      <p:ext uri="{BB962C8B-B14F-4D97-AF65-F5344CB8AC3E}">
        <p14:creationId xmlns:p14="http://schemas.microsoft.com/office/powerpoint/2010/main" val="11149847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23</a:t>
            </a:fld>
            <a:endParaRPr lang="en-US" dirty="0"/>
          </a:p>
        </p:txBody>
      </p:sp>
    </p:spTree>
    <p:extLst>
      <p:ext uri="{BB962C8B-B14F-4D97-AF65-F5344CB8AC3E}">
        <p14:creationId xmlns:p14="http://schemas.microsoft.com/office/powerpoint/2010/main" val="15396929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47620" indent="-247620">
              <a:buFont typeface="+mj-lt"/>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24</a:t>
            </a:fld>
            <a:endParaRPr lang="en-GB" dirty="0"/>
          </a:p>
        </p:txBody>
      </p:sp>
    </p:spTree>
    <p:extLst>
      <p:ext uri="{BB962C8B-B14F-4D97-AF65-F5344CB8AC3E}">
        <p14:creationId xmlns:p14="http://schemas.microsoft.com/office/powerpoint/2010/main" val="31106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A2BC5-8F0C-4D25-738D-FF2C08658E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5AAEAA-5D44-E1A4-B65D-C6651D45DD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6FCE53-EBCE-A175-3EE3-64E12E085F44}"/>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5" name="Footer Placeholder 4">
            <a:extLst>
              <a:ext uri="{FF2B5EF4-FFF2-40B4-BE49-F238E27FC236}">
                <a16:creationId xmlns:a16="http://schemas.microsoft.com/office/drawing/2014/main" id="{F5ABA99F-5FD0-ECDC-2F82-8BF21DD77CA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9825B84-9BD3-2308-977E-A2B897370604}"/>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299995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78078-FE50-A634-2166-9C0CFD4538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B899E8-A26C-8C0B-4113-E0D0BC1012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92892B-8C22-F9AD-FBF3-C5FE8A65E098}"/>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5" name="Footer Placeholder 4">
            <a:extLst>
              <a:ext uri="{FF2B5EF4-FFF2-40B4-BE49-F238E27FC236}">
                <a16:creationId xmlns:a16="http://schemas.microsoft.com/office/drawing/2014/main" id="{DF3BD98F-9627-BC7B-25E0-B6D19D1FEF6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39989AD-778B-C3AB-F383-659219A35C91}"/>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4030965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7DED-73C8-5671-7F63-00CFF5B645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A84C0C-55FA-8961-2870-99DCEC0925B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DA3D69-5A29-8B01-152F-14010E067FEC}"/>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5" name="Footer Placeholder 4">
            <a:extLst>
              <a:ext uri="{FF2B5EF4-FFF2-40B4-BE49-F238E27FC236}">
                <a16:creationId xmlns:a16="http://schemas.microsoft.com/office/drawing/2014/main" id="{B658536D-CCC4-0588-BA96-4871FB6E338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91C0528-CAD9-7D54-44EA-7171DBE7154B}"/>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582535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4D8AE-EF47-11CC-7B73-D0D3F119A4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31B858-168B-E6C7-D3BB-638486CA18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E90118-63CA-B817-4B9D-75B4B7095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C1EAC0-4D18-406B-54D6-D6321BF5F723}"/>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6" name="Footer Placeholder 5">
            <a:extLst>
              <a:ext uri="{FF2B5EF4-FFF2-40B4-BE49-F238E27FC236}">
                <a16:creationId xmlns:a16="http://schemas.microsoft.com/office/drawing/2014/main" id="{BA81D980-BDF0-E3B9-19B2-942C37D7F95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8E80E28-A4C1-1F91-3D35-66D2AEC96D05}"/>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412728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70BF8-6E3B-657E-294C-C4D3B4219A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A6038C-785E-BFFF-9816-302AE81713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903B71-4F52-9CF7-0FB5-98A8E7D749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87A312-7008-252C-3DE4-3B20FC70C2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4CA57-DF17-C7D6-5EF8-65E61D695F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BA3492-D442-5089-8604-EECCE30D90E8}"/>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8" name="Footer Placeholder 7">
            <a:extLst>
              <a:ext uri="{FF2B5EF4-FFF2-40B4-BE49-F238E27FC236}">
                <a16:creationId xmlns:a16="http://schemas.microsoft.com/office/drawing/2014/main" id="{35CE5817-3A82-35A3-BDF9-1B8D0F65941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4AE8C43-2FD1-64E2-C641-83C5CFE38787}"/>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1866303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C4A66-2FAC-A725-5650-9CFBF17CDE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8678D3-CC2B-BA1E-2E74-032679114BC9}"/>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4" name="Footer Placeholder 3">
            <a:extLst>
              <a:ext uri="{FF2B5EF4-FFF2-40B4-BE49-F238E27FC236}">
                <a16:creationId xmlns:a16="http://schemas.microsoft.com/office/drawing/2014/main" id="{6A350917-8871-0CAD-EB4E-2C7B0DAEDC8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43F327D-D33B-FA8D-D162-1A1B904835D5}"/>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3967387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0A1735-BEBC-22A5-DEF7-06CBF0D76A54}"/>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3" name="Footer Placeholder 2">
            <a:extLst>
              <a:ext uri="{FF2B5EF4-FFF2-40B4-BE49-F238E27FC236}">
                <a16:creationId xmlns:a16="http://schemas.microsoft.com/office/drawing/2014/main" id="{904AA097-5CE7-3BF7-F185-57662B19D4D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7D02AB4-C0C6-9453-86DF-15262B1E2EA9}"/>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2351957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E384C-1226-47C1-612D-E738F2975A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E3DD84-F42E-D6F7-7EC8-BB26848E45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BC5826-8CDF-8833-6CAA-0ABFDEC731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A656D5-D0D1-3C2C-2767-877182046192}"/>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6" name="Footer Placeholder 5">
            <a:extLst>
              <a:ext uri="{FF2B5EF4-FFF2-40B4-BE49-F238E27FC236}">
                <a16:creationId xmlns:a16="http://schemas.microsoft.com/office/drawing/2014/main" id="{3A5A003C-1F31-B2DA-F3A5-9FB8FF94EE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35ACF05-C905-F899-F070-EBC0617774E4}"/>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2392055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A5092-EB51-F75D-4DD2-11D142AEA9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6AFD30-B6A4-F880-2B49-C72DA12FC7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334E8BF4-7997-CEBB-27DF-D5BF6645C3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8F7392-7642-1A79-265C-98B2D842E450}"/>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6" name="Footer Placeholder 5">
            <a:extLst>
              <a:ext uri="{FF2B5EF4-FFF2-40B4-BE49-F238E27FC236}">
                <a16:creationId xmlns:a16="http://schemas.microsoft.com/office/drawing/2014/main" id="{9E5633B1-6FD5-E98D-7BA1-8CDBE9F6672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138FE95-9F93-55DF-A6D5-314D15157669}"/>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2958124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6E961-7F1D-9E27-DE37-CED5BB60940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940017-A3DD-365E-DF54-015BB5F345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7E41FA-6ECE-D9C2-2992-A32CDE836595}"/>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5" name="Footer Placeholder 4">
            <a:extLst>
              <a:ext uri="{FF2B5EF4-FFF2-40B4-BE49-F238E27FC236}">
                <a16:creationId xmlns:a16="http://schemas.microsoft.com/office/drawing/2014/main" id="{988311C6-8CF0-E2C4-7977-E0888978020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100FB8A-D46A-24B8-A92C-56F76087E4EB}"/>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2276630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7BF6D8-6163-B1B2-64BF-24CF74D41A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ADCB06-8703-0D7E-CA4C-5E0C8CF02C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5AB9E2-7F59-8914-93E1-08E37B4701D2}"/>
              </a:ext>
            </a:extLst>
          </p:cNvPr>
          <p:cNvSpPr>
            <a:spLocks noGrp="1"/>
          </p:cNvSpPr>
          <p:nvPr>
            <p:ph type="dt" sz="half" idx="10"/>
          </p:nvPr>
        </p:nvSpPr>
        <p:spPr/>
        <p:txBody>
          <a:bodyPr/>
          <a:lstStyle/>
          <a:p>
            <a:fld id="{0E23F490-E472-412E-BECC-9EC0EEEE1C18}" type="datetimeFigureOut">
              <a:rPr lang="en-GB" smtClean="0"/>
              <a:t>17/07/2026</a:t>
            </a:fld>
            <a:endParaRPr lang="en-GB" dirty="0"/>
          </a:p>
        </p:txBody>
      </p:sp>
      <p:sp>
        <p:nvSpPr>
          <p:cNvPr id="5" name="Footer Placeholder 4">
            <a:extLst>
              <a:ext uri="{FF2B5EF4-FFF2-40B4-BE49-F238E27FC236}">
                <a16:creationId xmlns:a16="http://schemas.microsoft.com/office/drawing/2014/main" id="{B1995A5A-64F6-062F-705B-2B36F030F56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25512FA-E19B-6512-E212-C6CE9B2D0450}"/>
              </a:ext>
            </a:extLst>
          </p:cNvPr>
          <p:cNvSpPr>
            <a:spLocks noGrp="1"/>
          </p:cNvSpPr>
          <p:nvPr>
            <p:ph type="sldNum" sz="quarter" idx="12"/>
          </p:nvPr>
        </p:nvSpPr>
        <p:spPr/>
        <p:txBody>
          <a:bodyPr/>
          <a:lstStyle/>
          <a:p>
            <a:fld id="{8E121F7A-A952-49A5-B069-DA6CA0BCF612}" type="slidenum">
              <a:rPr lang="en-GB" smtClean="0"/>
              <a:t>‹#›</a:t>
            </a:fld>
            <a:endParaRPr lang="en-GB" dirty="0"/>
          </a:p>
        </p:txBody>
      </p:sp>
    </p:spTree>
    <p:extLst>
      <p:ext uri="{BB962C8B-B14F-4D97-AF65-F5344CB8AC3E}">
        <p14:creationId xmlns:p14="http://schemas.microsoft.com/office/powerpoint/2010/main" val="2129966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D653"/>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2B28A3-99B6-EF5D-30BA-3FAA7D4244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1AB84D-332D-6DA9-1355-29F9F52930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C00356-A261-BDB0-FB90-624646DDCD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E23F490-E472-412E-BECC-9EC0EEEE1C18}" type="datetimeFigureOut">
              <a:rPr lang="en-GB" smtClean="0"/>
              <a:t>17/07/2026</a:t>
            </a:fld>
            <a:endParaRPr lang="en-GB" dirty="0"/>
          </a:p>
        </p:txBody>
      </p:sp>
      <p:sp>
        <p:nvSpPr>
          <p:cNvPr id="5" name="Footer Placeholder 4">
            <a:extLst>
              <a:ext uri="{FF2B5EF4-FFF2-40B4-BE49-F238E27FC236}">
                <a16:creationId xmlns:a16="http://schemas.microsoft.com/office/drawing/2014/main" id="{ACAD6676-F1A5-2ACC-61BC-3DC9006EEE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B587D986-EB59-BF2C-4DAD-EAF6291CA1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E121F7A-A952-49A5-B069-DA6CA0BCF612}" type="slidenum">
              <a:rPr lang="en-GB" smtClean="0"/>
              <a:t>‹#›</a:t>
            </a:fld>
            <a:endParaRPr lang="en-GB" dirty="0"/>
          </a:p>
        </p:txBody>
      </p:sp>
    </p:spTree>
    <p:extLst>
      <p:ext uri="{BB962C8B-B14F-4D97-AF65-F5344CB8AC3E}">
        <p14:creationId xmlns:p14="http://schemas.microsoft.com/office/powerpoint/2010/main" val="41290174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9.jp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png"/><Relationship Id="rId4" Type="http://schemas.openxmlformats.org/officeDocument/2006/relationships/image" Target="../media/image10.jpeg"/><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5.png"/><Relationship Id="rId7"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Example%20of%20Good%20Handwriting.jpg" TargetMode="External"/><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7.png&amp;ehk=oNAkCsMIjBfj12g"/><Relationship Id="rId5" Type="http://schemas.openxmlformats.org/officeDocument/2006/relationships/hyperlink" Target="https://www.youtube.com/watch?v=XRZ9uZ4h0Ss" TargetMode="Externa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30.jpeg"/><Relationship Id="rId4" Type="http://schemas.openxmlformats.org/officeDocument/2006/relationships/image" Target="../media/image29.jpe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6.xml"/><Relationship Id="rId5" Type="http://schemas.openxmlformats.org/officeDocument/2006/relationships/image" Target="../media/image33.png"/><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hyperlink" Target="https://thehappydaystravels.com/phrases-you-hear-in-wales-sayings-from-south-wales/"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2.png"/><Relationship Id="rId7"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hyperlink" Target="LLC%20Progression%20Steps.pptx" TargetMode="External"/><Relationship Id="rId5" Type="http://schemas.openxmlformats.org/officeDocument/2006/relationships/image" Target="../media/image40.png"/><Relationship Id="rId4" Type="http://schemas.openxmlformats.org/officeDocument/2006/relationships/image" Target="../media/image39.png"/></Relationships>
</file>

<file path=ppt/slides/_rels/slide22.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pixabay.com/en/book-shelf-bookshelf-literature-783394/"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mailto:jayne.morgan@uwtsd.ac.uk"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46.jpg"/><Relationship Id="rId4" Type="http://schemas.openxmlformats.org/officeDocument/2006/relationships/image" Target="../media/image4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5641416" y="996243"/>
            <a:ext cx="5334930" cy="3004145"/>
          </a:xfrm>
        </p:spPr>
        <p:txBody>
          <a:bodyPr>
            <a:noAutofit/>
          </a:bodyPr>
          <a:lstStyle/>
          <a:p>
            <a:r>
              <a:rPr lang="en-GB" sz="4400" dirty="0">
                <a:latin typeface="Comic Sans MS" panose="030F0702030302020204" pitchFamily="66" charset="0"/>
              </a:rPr>
              <a:t>Expressing ourselves through language is key to communication</a:t>
            </a:r>
            <a:r>
              <a:rPr lang="en-GB" sz="4400" b="1" dirty="0">
                <a:latin typeface="Comic Sans MS" panose="030F0702030302020204" pitchFamily="66" charset="0"/>
              </a:rPr>
              <a:t> </a:t>
            </a:r>
          </a:p>
        </p:txBody>
      </p:sp>
      <p:sp>
        <p:nvSpPr>
          <p:cNvPr id="3" name="Subtitle 2">
            <a:extLst>
              <a:ext uri="{FF2B5EF4-FFF2-40B4-BE49-F238E27FC236}">
                <a16:creationId xmlns:a16="http://schemas.microsoft.com/office/drawing/2014/main" id="{AC29C3FB-2ACA-4990-BE55-815547A4B3D2}"/>
              </a:ext>
            </a:extLst>
          </p:cNvPr>
          <p:cNvSpPr>
            <a:spLocks noGrp="1"/>
          </p:cNvSpPr>
          <p:nvPr>
            <p:ph type="subTitle" idx="1"/>
          </p:nvPr>
        </p:nvSpPr>
        <p:spPr>
          <a:xfrm>
            <a:off x="5693834" y="4070957"/>
            <a:ext cx="5334931" cy="2787043"/>
          </a:xfrm>
        </p:spPr>
        <p:txBody>
          <a:bodyPr>
            <a:normAutofit fontScale="92500" lnSpcReduction="10000"/>
          </a:bodyPr>
          <a:lstStyle/>
          <a:p>
            <a:endParaRPr lang="en-GB" sz="1300" dirty="0"/>
          </a:p>
          <a:p>
            <a:r>
              <a:rPr lang="en-GB" sz="2100" dirty="0">
                <a:latin typeface="Comic Sans MS" panose="030F0702030302020204" pitchFamily="66" charset="0"/>
              </a:rPr>
              <a:t>ECAD6051</a:t>
            </a:r>
          </a:p>
          <a:p>
            <a:r>
              <a:rPr lang="en-GB" sz="2100" dirty="0">
                <a:latin typeface="Comic Sans MS" panose="030F0702030302020204" pitchFamily="66" charset="0"/>
              </a:rPr>
              <a:t>Professional &amp; Pedagogic Studies: </a:t>
            </a:r>
          </a:p>
          <a:p>
            <a:r>
              <a:rPr lang="en-GB" sz="2100" dirty="0">
                <a:latin typeface="Comic Sans MS" panose="030F0702030302020204" pitchFamily="66" charset="0"/>
              </a:rPr>
              <a:t>Leading the Learning: what, how and why am I teaching?</a:t>
            </a:r>
          </a:p>
          <a:p>
            <a:r>
              <a:rPr lang="en-GB" sz="2100" dirty="0">
                <a:latin typeface="Comic Sans MS" panose="030F0702030302020204" pitchFamily="66" charset="0"/>
              </a:rPr>
              <a:t>Language, Literacy &amp; Communication</a:t>
            </a:r>
          </a:p>
          <a:p>
            <a:r>
              <a:rPr lang="en-GB" sz="2100" dirty="0">
                <a:latin typeface="Comic Sans MS" panose="030F0702030302020204" pitchFamily="66" charset="0"/>
              </a:rPr>
              <a:t> Session 2</a:t>
            </a:r>
          </a:p>
          <a:p>
            <a:r>
              <a:rPr lang="en-GB" sz="2100" dirty="0">
                <a:latin typeface="Comic Sans MS" panose="030F0702030302020204" pitchFamily="66" charset="0"/>
              </a:rPr>
              <a:t> September 2026</a:t>
            </a:r>
            <a:endParaRPr lang="en-GB" sz="1300" dirty="0">
              <a:latin typeface="Comic Sans MS" panose="030F0702030302020204" pitchFamily="66" charset="0"/>
            </a:endParaRPr>
          </a:p>
        </p:txBody>
      </p:sp>
      <p:pic>
        <p:nvPicPr>
          <p:cNvPr id="8" name="Picture 7">
            <a:extLst>
              <a:ext uri="{FF2B5EF4-FFF2-40B4-BE49-F238E27FC236}">
                <a16:creationId xmlns:a16="http://schemas.microsoft.com/office/drawing/2014/main" id="{E052EFFD-93DF-4325-A337-F5B0E5A6622A}"/>
              </a:ext>
            </a:extLst>
          </p:cNvPr>
          <p:cNvPicPr>
            <a:picLocks noChangeAspect="1"/>
          </p:cNvPicPr>
          <p:nvPr/>
        </p:nvPicPr>
        <p:blipFill rotWithShape="1">
          <a:blip r:embed="rId3">
            <a:extLst>
              <a:ext uri="{28A0092B-C50C-407E-A947-70E740481C1C}">
                <a14:useLocalDpi xmlns:a14="http://schemas.microsoft.com/office/drawing/2010/main" val="0"/>
              </a:ext>
            </a:extLst>
          </a:blip>
          <a:srcRect l="9993" r="15007"/>
          <a:stretch/>
        </p:blipFill>
        <p:spPr>
          <a:xfrm>
            <a:off x="492059" y="1230683"/>
            <a:ext cx="4396633" cy="4396633"/>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pic>
        <p:nvPicPr>
          <p:cNvPr id="4" name="Picture 3" descr="A computer screen shot of a blue background&#10;&#10;Description automatically generated">
            <a:extLst>
              <a:ext uri="{FF2B5EF4-FFF2-40B4-BE49-F238E27FC236}">
                <a16:creationId xmlns:a16="http://schemas.microsoft.com/office/drawing/2014/main" id="{5B45FB4D-4D87-AEA3-D13A-4F9A8615F5F3}"/>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833085" y="491314"/>
            <a:ext cx="2104498" cy="877145"/>
          </a:xfrm>
          <a:prstGeom prst="rect">
            <a:avLst/>
          </a:prstGeom>
        </p:spPr>
      </p:pic>
    </p:spTree>
    <p:extLst>
      <p:ext uri="{BB962C8B-B14F-4D97-AF65-F5344CB8AC3E}">
        <p14:creationId xmlns:p14="http://schemas.microsoft.com/office/powerpoint/2010/main" val="3460707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est smartphone 2019: iPhone, OnePlus ...">
            <a:extLst>
              <a:ext uri="{FF2B5EF4-FFF2-40B4-BE49-F238E27FC236}">
                <a16:creationId xmlns:a16="http://schemas.microsoft.com/office/drawing/2014/main" id="{2E1815E0-AEAB-C771-9423-A92D0D8A6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7773" y="3032058"/>
            <a:ext cx="2752714" cy="1387329"/>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1030" name="Picture 6" descr="Green check mark icon. Tick symbol in green color, vector illustration.">
            <a:extLst>
              <a:ext uri="{FF2B5EF4-FFF2-40B4-BE49-F238E27FC236}">
                <a16:creationId xmlns:a16="http://schemas.microsoft.com/office/drawing/2014/main" id="{DE977423-1BAD-0FEC-180A-08608B0E0F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4926" y="1008755"/>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5,588,963 Cross Royalty-Free Photos and Stock Images ...">
            <a:extLst>
              <a:ext uri="{FF2B5EF4-FFF2-40B4-BE49-F238E27FC236}">
                <a16:creationId xmlns:a16="http://schemas.microsoft.com/office/drawing/2014/main" id="{686CF16D-BE96-A584-3419-D84E9E63CA8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549"/>
          <a:stretch/>
        </p:blipFill>
        <p:spPr bwMode="auto">
          <a:xfrm>
            <a:off x="6974926" y="2791980"/>
            <a:ext cx="1818373" cy="164075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8 Best Laptops of 2024 | Reviews by ...">
            <a:extLst>
              <a:ext uri="{FF2B5EF4-FFF2-40B4-BE49-F238E27FC236}">
                <a16:creationId xmlns:a16="http://schemas.microsoft.com/office/drawing/2014/main" id="{CA31E7A6-98BF-3B1A-3E1B-E90B95A4D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7773" y="1096962"/>
            <a:ext cx="2752714" cy="1325118"/>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8874B31-C85B-0692-1708-84C21B03B23F}"/>
              </a:ext>
            </a:extLst>
          </p:cNvPr>
          <p:cNvSpPr txBox="1">
            <a:spLocks/>
          </p:cNvSpPr>
          <p:nvPr/>
        </p:nvSpPr>
        <p:spPr>
          <a:xfrm>
            <a:off x="-473535" y="33952"/>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During lectures, please ….</a:t>
            </a:r>
          </a:p>
        </p:txBody>
      </p:sp>
      <p:pic>
        <p:nvPicPr>
          <p:cNvPr id="5122" name="Picture 2" descr="Influencing How Students Discuss Content">
            <a:extLst>
              <a:ext uri="{FF2B5EF4-FFF2-40B4-BE49-F238E27FC236}">
                <a16:creationId xmlns:a16="http://schemas.microsoft.com/office/drawing/2014/main" id="{E85A8505-0BCC-B089-B9F4-AD59CDA128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44393" y="4924121"/>
            <a:ext cx="2761656" cy="1461526"/>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6" name="Picture 6" descr="Green check mark icon. Tick symbol in green color, vector illustration.">
            <a:extLst>
              <a:ext uri="{FF2B5EF4-FFF2-40B4-BE49-F238E27FC236}">
                <a16:creationId xmlns:a16="http://schemas.microsoft.com/office/drawing/2014/main" id="{1D5127B6-B146-B83B-13D7-72E035A5DC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618" y="4924121"/>
            <a:ext cx="1717681" cy="161664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omputer screen shot of a blue background&#10;&#10;Description automatically generated">
            <a:extLst>
              <a:ext uri="{FF2B5EF4-FFF2-40B4-BE49-F238E27FC236}">
                <a16:creationId xmlns:a16="http://schemas.microsoft.com/office/drawing/2014/main" id="{0A823A8E-D8E0-A4A7-42AC-307D3FB703D5}"/>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2101131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Audiences and How Brands ...">
            <a:extLst>
              <a:ext uri="{FF2B5EF4-FFF2-40B4-BE49-F238E27FC236}">
                <a16:creationId xmlns:a16="http://schemas.microsoft.com/office/drawing/2014/main" id="{AE2E669F-BC47-F6C0-505C-6C17145737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125" y="285336"/>
            <a:ext cx="1395548" cy="139554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F6734EA-7F92-2F38-3E14-A6484E976215}"/>
              </a:ext>
            </a:extLst>
          </p:cNvPr>
          <p:cNvSpPr txBox="1"/>
          <p:nvPr/>
        </p:nvSpPr>
        <p:spPr>
          <a:xfrm>
            <a:off x="151125" y="1680884"/>
            <a:ext cx="11825722" cy="5083186"/>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000" dirty="0">
                <a:latin typeface="Comic Sans MS" panose="030F0702030302020204" pitchFamily="66" charset="0"/>
              </a:rPr>
              <a:t>Develop your understanding of the writing process</a:t>
            </a:r>
          </a:p>
          <a:p>
            <a:pPr marL="342900" indent="-342900">
              <a:lnSpc>
                <a:spcPct val="150000"/>
              </a:lnSpc>
              <a:buFont typeface="Arial" panose="020B0604020202020204" pitchFamily="34" charset="0"/>
              <a:buChar char="•"/>
            </a:pPr>
            <a:r>
              <a:rPr lang="en-US" sz="2000" dirty="0">
                <a:latin typeface="Comic Sans MS" panose="030F0702030302020204" pitchFamily="66" charset="0"/>
              </a:rPr>
              <a:t>Consider the place of handwriting in today’s classroom: what needs to be taught</a:t>
            </a:r>
          </a:p>
          <a:p>
            <a:pPr marL="342900" indent="-342900">
              <a:lnSpc>
                <a:spcPct val="150000"/>
              </a:lnSpc>
              <a:buFont typeface="Arial" panose="020B0604020202020204" pitchFamily="34" charset="0"/>
              <a:buChar char="•"/>
            </a:pPr>
            <a:r>
              <a:rPr lang="en-US" sz="2000" dirty="0">
                <a:latin typeface="Comic Sans MS" panose="030F0702030302020204" pitchFamily="66" charset="0"/>
              </a:rPr>
              <a:t>Learn about children’s early writing development</a:t>
            </a:r>
            <a:endParaRPr lang="en-GB" sz="2000" dirty="0">
              <a:latin typeface="Comic Sans MS" panose="030F0702030302020204" pitchFamily="66" charset="0"/>
            </a:endParaRPr>
          </a:p>
          <a:p>
            <a:pPr marL="342900" indent="-342900">
              <a:lnSpc>
                <a:spcPct val="150000"/>
              </a:lnSpc>
              <a:buFont typeface="Arial" panose="020B0604020202020204" pitchFamily="34" charset="0"/>
              <a:buChar char="•"/>
            </a:pPr>
            <a:r>
              <a:rPr lang="en-US" sz="2000" dirty="0">
                <a:latin typeface="Comic Sans MS" panose="030F0702030302020204" pitchFamily="66" charset="0"/>
              </a:rPr>
              <a:t>Think about the different forms of writing you will need to develop with children the range of contexts you can use to make writing purposeful</a:t>
            </a:r>
            <a:endParaRPr lang="en-GB" sz="2000" dirty="0">
              <a:latin typeface="Comic Sans MS" panose="030F0702030302020204" pitchFamily="66" charset="0"/>
            </a:endParaRPr>
          </a:p>
          <a:p>
            <a:pPr marL="342900" indent="-342900">
              <a:lnSpc>
                <a:spcPct val="150000"/>
              </a:lnSpc>
              <a:buFont typeface="Arial" panose="020B0604020202020204" pitchFamily="34" charset="0"/>
              <a:buChar char="•"/>
            </a:pPr>
            <a:r>
              <a:rPr lang="en-US" sz="2000" dirty="0">
                <a:latin typeface="Comic Sans MS" panose="030F0702030302020204" pitchFamily="66" charset="0"/>
              </a:rPr>
              <a:t>Find out how we can help children understand what they are reading and make links to oracy and writing</a:t>
            </a:r>
            <a:endParaRPr lang="en-GB" sz="2000" dirty="0">
              <a:solidFill>
                <a:schemeClr val="dk1"/>
              </a:solidFill>
              <a:latin typeface="Comic Sans MS" panose="030F0702030302020204" pitchFamily="66" charset="0"/>
            </a:endParaRPr>
          </a:p>
          <a:p>
            <a:pPr marL="342900" indent="-342900">
              <a:lnSpc>
                <a:spcPct val="150000"/>
              </a:lnSpc>
              <a:buFont typeface="Arial" panose="020B0604020202020204" pitchFamily="34" charset="0"/>
              <a:buChar char="•"/>
            </a:pPr>
            <a:r>
              <a:rPr lang="en-GB" sz="2000" dirty="0">
                <a:latin typeface="Comic Sans MS" panose="030F0702030302020204" pitchFamily="66" charset="0"/>
              </a:rPr>
              <a:t>Think about your own oracy skills and how they can impact on children</a:t>
            </a:r>
            <a:endParaRPr lang="en-US" sz="2000" dirty="0"/>
          </a:p>
          <a:p>
            <a:pPr marL="342900" indent="-342900">
              <a:lnSpc>
                <a:spcPct val="150000"/>
              </a:lnSpc>
              <a:buFont typeface="Arial" panose="020B0604020202020204" pitchFamily="34" charset="0"/>
              <a:buChar char="•"/>
            </a:pPr>
            <a:r>
              <a:rPr lang="en-GB" sz="2000" dirty="0">
                <a:latin typeface="Comic Sans MS" panose="030F0702030302020204" pitchFamily="66" charset="0"/>
              </a:rPr>
              <a:t>Deepen your understanding of oracy and look at</a:t>
            </a:r>
            <a:r>
              <a:rPr lang="en-GB" sz="2000" baseline="0" dirty="0">
                <a:latin typeface="Comic Sans MS" panose="030F0702030302020204" pitchFamily="66" charset="0"/>
              </a:rPr>
              <a:t> </a:t>
            </a:r>
            <a:r>
              <a:rPr lang="en-GB" sz="2000" dirty="0">
                <a:latin typeface="Comic Sans MS" panose="030F0702030302020204" pitchFamily="66" charset="0"/>
              </a:rPr>
              <a:t>some you can use to develop oracy skills in the classroom</a:t>
            </a:r>
          </a:p>
          <a:p>
            <a:pPr marL="342900" indent="-342900">
              <a:lnSpc>
                <a:spcPct val="150000"/>
              </a:lnSpc>
              <a:buFont typeface="Arial" panose="020B0604020202020204" pitchFamily="34" charset="0"/>
              <a:buChar char="•"/>
            </a:pPr>
            <a:r>
              <a:rPr lang="en-GB" sz="2000" dirty="0">
                <a:latin typeface="Comic Sans MS" panose="030F0702030302020204" pitchFamily="66" charset="0"/>
              </a:rPr>
              <a:t>Start planning a learning session</a:t>
            </a:r>
            <a:endParaRPr lang="en-GB" sz="2000" dirty="0"/>
          </a:p>
        </p:txBody>
      </p:sp>
      <p:pic>
        <p:nvPicPr>
          <p:cNvPr id="15" name="Picture 14" descr="A computer screen shot of a blue background&#10;&#10;Description automatically generated">
            <a:extLst>
              <a:ext uri="{FF2B5EF4-FFF2-40B4-BE49-F238E27FC236}">
                <a16:creationId xmlns:a16="http://schemas.microsoft.com/office/drawing/2014/main" id="{BC2096B5-D511-1609-6E3F-7E576F80B6E7}"/>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964669" y="148667"/>
            <a:ext cx="2104498" cy="877145"/>
          </a:xfrm>
          <a:prstGeom prst="rect">
            <a:avLst/>
          </a:prstGeom>
        </p:spPr>
      </p:pic>
      <p:sp>
        <p:nvSpPr>
          <p:cNvPr id="17" name="Title 1">
            <a:extLst>
              <a:ext uri="{FF2B5EF4-FFF2-40B4-BE49-F238E27FC236}">
                <a16:creationId xmlns:a16="http://schemas.microsoft.com/office/drawing/2014/main" id="{894802F1-B6D4-4B42-98A6-8AB9EAC5EFE2}"/>
              </a:ext>
            </a:extLst>
          </p:cNvPr>
          <p:cNvSpPr txBox="1">
            <a:spLocks/>
          </p:cNvSpPr>
          <p:nvPr/>
        </p:nvSpPr>
        <p:spPr>
          <a:xfrm>
            <a:off x="2227331" y="707385"/>
            <a:ext cx="7956222" cy="85560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latin typeface="Comic Sans MS" panose="030F0702030302020204" pitchFamily="66" charset="0"/>
              </a:rPr>
              <a:t>Aims of this session</a:t>
            </a:r>
          </a:p>
        </p:txBody>
      </p:sp>
    </p:spTree>
    <p:extLst>
      <p:ext uri="{BB962C8B-B14F-4D97-AF65-F5344CB8AC3E}">
        <p14:creationId xmlns:p14="http://schemas.microsoft.com/office/powerpoint/2010/main" val="2147140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9415" y="193025"/>
            <a:ext cx="5748345" cy="518795"/>
          </a:xfrm>
        </p:spPr>
        <p:txBody>
          <a:bodyPr>
            <a:normAutofit fontScale="90000"/>
          </a:bodyPr>
          <a:lstStyle/>
          <a:p>
            <a:pPr algn="ctr"/>
            <a:r>
              <a:rPr lang="en-GB" b="1" dirty="0">
                <a:solidFill>
                  <a:schemeClr val="accent1"/>
                </a:solidFill>
                <a:latin typeface="Comic Sans MS" panose="030F0702030302020204" pitchFamily="66" charset="0"/>
              </a:rPr>
              <a:t>Curriculum for Wales</a:t>
            </a:r>
          </a:p>
        </p:txBody>
      </p:sp>
      <p:sp>
        <p:nvSpPr>
          <p:cNvPr id="3" name="Content Placeholder 2"/>
          <p:cNvSpPr>
            <a:spLocks noGrp="1"/>
          </p:cNvSpPr>
          <p:nvPr>
            <p:ph idx="1"/>
          </p:nvPr>
        </p:nvSpPr>
        <p:spPr>
          <a:xfrm>
            <a:off x="1150912" y="885429"/>
            <a:ext cx="10291997" cy="850280"/>
          </a:xfrm>
        </p:spPr>
        <p:txBody>
          <a:bodyPr>
            <a:normAutofit/>
          </a:bodyPr>
          <a:lstStyle/>
          <a:p>
            <a:pPr marL="0" indent="0" algn="ctr">
              <a:buNone/>
            </a:pPr>
            <a:r>
              <a:rPr lang="en-GB" sz="2000" dirty="0">
                <a:latin typeface="Comic Sans MS" panose="030F0702030302020204" pitchFamily="66" charset="0"/>
              </a:rPr>
              <a:t>The Languages, Literacy and Communication part of Curriculum 2022 is split into </a:t>
            </a:r>
            <a:r>
              <a:rPr lang="en-GB" sz="2000" b="1" dirty="0">
                <a:latin typeface="Comic Sans MS" panose="030F0702030302020204" pitchFamily="66" charset="0"/>
              </a:rPr>
              <a:t>4 What Matter Statements</a:t>
            </a:r>
          </a:p>
        </p:txBody>
      </p:sp>
      <p:sp>
        <p:nvSpPr>
          <p:cNvPr id="4" name="TextBox 3"/>
          <p:cNvSpPr txBox="1"/>
          <p:nvPr/>
        </p:nvSpPr>
        <p:spPr>
          <a:xfrm>
            <a:off x="275571" y="4817765"/>
            <a:ext cx="2375941" cy="1569660"/>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WMS1: Languages connect us</a:t>
            </a:r>
          </a:p>
        </p:txBody>
      </p:sp>
      <p:sp>
        <p:nvSpPr>
          <p:cNvPr id="5" name="TextBox 4"/>
          <p:cNvSpPr txBox="1"/>
          <p:nvPr/>
        </p:nvSpPr>
        <p:spPr>
          <a:xfrm>
            <a:off x="9398379" y="3069878"/>
            <a:ext cx="2543688" cy="3046988"/>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WMS4: Literature fires imagination and inspires creativity</a:t>
            </a:r>
          </a:p>
        </p:txBody>
      </p:sp>
      <p:sp>
        <p:nvSpPr>
          <p:cNvPr id="6" name="TextBox 5"/>
          <p:cNvSpPr txBox="1"/>
          <p:nvPr/>
        </p:nvSpPr>
        <p:spPr>
          <a:xfrm>
            <a:off x="2920111" y="2773332"/>
            <a:ext cx="2973476" cy="3600986"/>
          </a:xfrm>
          <a:prstGeom prst="rect">
            <a:avLst/>
          </a:prstGeom>
          <a:noFill/>
          <a:ln w="28575">
            <a:solidFill>
              <a:schemeClr val="accent2">
                <a:lumMod val="20000"/>
                <a:lumOff val="80000"/>
              </a:schemeClr>
            </a:solidFill>
          </a:ln>
        </p:spPr>
        <p:txBody>
          <a:bodyPr wrap="square" rtlCol="0">
            <a:spAutoFit/>
          </a:bodyPr>
          <a:lstStyle/>
          <a:p>
            <a:pPr algn="ctr"/>
            <a:r>
              <a:rPr lang="en-GB" sz="3600" dirty="0">
                <a:latin typeface="Comic Sans MS" panose="030F0702030302020204" pitchFamily="66" charset="0"/>
              </a:rPr>
              <a:t>WMS2: </a:t>
            </a:r>
            <a:r>
              <a:rPr lang="en-GB" sz="3200" dirty="0">
                <a:latin typeface="Comic Sans MS" panose="030F0702030302020204" pitchFamily="66" charset="0"/>
              </a:rPr>
              <a:t>Understanding language is the key to understanding the world around us</a:t>
            </a:r>
            <a:endParaRPr lang="en-GB" sz="3600" dirty="0">
              <a:latin typeface="Comic Sans MS" panose="030F0702030302020204" pitchFamily="66" charset="0"/>
            </a:endParaRPr>
          </a:p>
        </p:txBody>
      </p:sp>
      <p:sp>
        <p:nvSpPr>
          <p:cNvPr id="7" name="TextBox 6"/>
          <p:cNvSpPr txBox="1"/>
          <p:nvPr/>
        </p:nvSpPr>
        <p:spPr>
          <a:xfrm>
            <a:off x="6045525" y="2773332"/>
            <a:ext cx="3109212" cy="3600986"/>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WMS3: Expressing ourselves through language is key to communication</a:t>
            </a:r>
          </a:p>
        </p:txBody>
      </p:sp>
      <p:pic>
        <p:nvPicPr>
          <p:cNvPr id="10" name="Picture 9"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651556" y="2898790"/>
            <a:ext cx="1550608" cy="1611733"/>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9996436" y="1430081"/>
            <a:ext cx="1333290" cy="1520285"/>
          </a:xfrm>
          <a:prstGeom prst="rect">
            <a:avLst/>
          </a:prstGeom>
          <a:ln w="38100">
            <a:solidFill>
              <a:srgbClr val="0070C0"/>
            </a:solidFill>
          </a:ln>
        </p:spPr>
      </p:pic>
      <p:pic>
        <p:nvPicPr>
          <p:cNvPr id="8" name="Picture 7" descr="Free vector graphic: Earphones, Boy, Headphone - Free ...">
            <a:extLst>
              <a:ext uri="{FF2B5EF4-FFF2-40B4-BE49-F238E27FC236}">
                <a16:creationId xmlns:a16="http://schemas.microsoft.com/office/drawing/2014/main" id="{F0236D15-68C4-63AA-B50E-BB2853FB31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73935" y="1590644"/>
            <a:ext cx="796231" cy="1086833"/>
          </a:xfrm>
          <a:prstGeom prst="rect">
            <a:avLst/>
          </a:prstGeom>
          <a:ln w="38100">
            <a:solidFill>
              <a:srgbClr val="0070C0"/>
            </a:solidFill>
          </a:ln>
        </p:spPr>
      </p:pic>
      <p:pic>
        <p:nvPicPr>
          <p:cNvPr id="11" name="Picture 10" descr="A CANARY'S DIARY: ReWinD RuN">
            <a:extLst>
              <a:ext uri="{FF2B5EF4-FFF2-40B4-BE49-F238E27FC236}">
                <a16:creationId xmlns:a16="http://schemas.microsoft.com/office/drawing/2014/main" id="{C118FF16-FE10-8D18-7AD7-EFACB03770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06240" y="1499250"/>
            <a:ext cx="960587" cy="1207756"/>
          </a:xfrm>
          <a:prstGeom prst="rect">
            <a:avLst/>
          </a:prstGeom>
          <a:ln w="38100">
            <a:solidFill>
              <a:srgbClr val="0070C0"/>
            </a:solidFill>
          </a:ln>
        </p:spPr>
      </p:pic>
      <p:pic>
        <p:nvPicPr>
          <p:cNvPr id="17" name="Picture 16" descr="cinco pasos muy sencillos para corregir la letra de ...">
            <a:extLst>
              <a:ext uri="{FF2B5EF4-FFF2-40B4-BE49-F238E27FC236}">
                <a16:creationId xmlns:a16="http://schemas.microsoft.com/office/drawing/2014/main" id="{B9FA1107-BBF8-F2DD-B903-C2BC407EBE3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28607" y="1525195"/>
            <a:ext cx="1129645" cy="1181811"/>
          </a:xfrm>
          <a:prstGeom prst="rect">
            <a:avLst/>
          </a:prstGeom>
          <a:ln w="38100">
            <a:solidFill>
              <a:srgbClr val="0070C0"/>
            </a:solidFill>
          </a:ln>
        </p:spPr>
      </p:pic>
      <p:pic>
        <p:nvPicPr>
          <p:cNvPr id="21" name="Picture 20" descr="Free photo Kids The Speech Bubble Clipart Colorful Boy ...">
            <a:extLst>
              <a:ext uri="{FF2B5EF4-FFF2-40B4-BE49-F238E27FC236}">
                <a16:creationId xmlns:a16="http://schemas.microsoft.com/office/drawing/2014/main" id="{F753D006-7204-F997-A00B-4C7040708B4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56173" y="1514726"/>
            <a:ext cx="1027107" cy="1209841"/>
          </a:xfrm>
          <a:prstGeom prst="rect">
            <a:avLst/>
          </a:prstGeom>
          <a:ln w="38100">
            <a:solidFill>
              <a:srgbClr val="0070C0"/>
            </a:solidFill>
          </a:ln>
        </p:spPr>
      </p:pic>
      <p:pic>
        <p:nvPicPr>
          <p:cNvPr id="12" name="Picture 11" descr="A computer screen shot of a blue background&#10;&#10;Description automatically generated">
            <a:extLst>
              <a:ext uri="{FF2B5EF4-FFF2-40B4-BE49-F238E27FC236}">
                <a16:creationId xmlns:a16="http://schemas.microsoft.com/office/drawing/2014/main" id="{5989A471-643C-8700-E645-D42006A99717}"/>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10244901" y="91253"/>
            <a:ext cx="1697166" cy="707371"/>
          </a:xfrm>
          <a:prstGeom prst="rect">
            <a:avLst/>
          </a:prstGeom>
        </p:spPr>
      </p:pic>
    </p:spTree>
    <p:extLst>
      <p:ext uri="{BB962C8B-B14F-4D97-AF65-F5344CB8AC3E}">
        <p14:creationId xmlns:p14="http://schemas.microsoft.com/office/powerpoint/2010/main" val="1035662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731" y="325414"/>
            <a:ext cx="6908770" cy="918533"/>
          </a:xfrm>
          <a:noFill/>
          <a:ln>
            <a:solidFill>
              <a:schemeClr val="accent1"/>
            </a:solidFill>
          </a:ln>
        </p:spPr>
        <p:txBody>
          <a:bodyPr>
            <a:normAutofit fontScale="90000"/>
          </a:bodyPr>
          <a:lstStyle/>
          <a:p>
            <a:pPr algn="ctr"/>
            <a:r>
              <a:rPr lang="en-GB" dirty="0">
                <a:solidFill>
                  <a:srgbClr val="C00000"/>
                </a:solidFill>
                <a:cs typeface="Times New Roman" pitchFamily="18" charset="0"/>
              </a:rPr>
              <a:t> </a:t>
            </a:r>
            <a:r>
              <a:rPr lang="en-GB" sz="3100" b="1" dirty="0">
                <a:solidFill>
                  <a:schemeClr val="tx2">
                    <a:lumMod val="50000"/>
                    <a:lumOff val="50000"/>
                  </a:schemeClr>
                </a:solidFill>
                <a:latin typeface="Comic Sans MS" panose="030F0702030302020204" pitchFamily="66" charset="0"/>
                <a:cs typeface="Times New Roman" pitchFamily="18" charset="0"/>
              </a:rPr>
              <a:t>What are we teaching children to do?</a:t>
            </a:r>
            <a:br>
              <a:rPr lang="en-GB" sz="3100" b="1" dirty="0">
                <a:solidFill>
                  <a:schemeClr val="tx2">
                    <a:lumMod val="50000"/>
                    <a:lumOff val="50000"/>
                  </a:schemeClr>
                </a:solidFill>
                <a:latin typeface="Comic Sans MS" panose="030F0702030302020204" pitchFamily="66" charset="0"/>
                <a:cs typeface="Times New Roman" pitchFamily="18" charset="0"/>
              </a:rPr>
            </a:br>
            <a:r>
              <a:rPr lang="en-GB" sz="3100" b="1" dirty="0">
                <a:solidFill>
                  <a:schemeClr val="tx2">
                    <a:lumMod val="50000"/>
                    <a:lumOff val="50000"/>
                  </a:schemeClr>
                </a:solidFill>
                <a:latin typeface="Comic Sans MS" panose="030F0702030302020204" pitchFamily="66" charset="0"/>
                <a:cs typeface="Times New Roman" pitchFamily="18" charset="0"/>
              </a:rPr>
              <a:t> This is a useful model</a:t>
            </a:r>
            <a:endParaRPr lang="en-GB" b="1" dirty="0">
              <a:solidFill>
                <a:schemeClr val="tx2">
                  <a:lumMod val="50000"/>
                  <a:lumOff val="50000"/>
                </a:schemeClr>
              </a:solidFill>
              <a:latin typeface="Comic Sans MS" panose="030F0702030302020204" pitchFamily="66" charset="0"/>
            </a:endParaRPr>
          </a:p>
        </p:txBody>
      </p:sp>
      <p:sp>
        <p:nvSpPr>
          <p:cNvPr id="3" name="TextBox 2"/>
          <p:cNvSpPr txBox="1"/>
          <p:nvPr/>
        </p:nvSpPr>
        <p:spPr>
          <a:xfrm>
            <a:off x="386818" y="1728502"/>
            <a:ext cx="7322024" cy="4778231"/>
          </a:xfrm>
          <a:prstGeom prst="rect">
            <a:avLst/>
          </a:prstGeom>
          <a:noFill/>
        </p:spPr>
        <p:txBody>
          <a:bodyPr wrap="square" rtlCol="0">
            <a:spAutoFit/>
          </a:bodyPr>
          <a:lstStyle/>
          <a:p>
            <a:r>
              <a:rPr lang="en-GB" sz="2000" dirty="0">
                <a:latin typeface="Comic Sans MS" panose="030F0702030302020204" pitchFamily="66" charset="0"/>
                <a:ea typeface="Comic Sans MS" charset="0"/>
                <a:cs typeface="Comic Sans MS" charset="0"/>
              </a:rPr>
              <a:t>Frank Smith in </a:t>
            </a:r>
            <a:r>
              <a:rPr lang="en-GB" sz="2000" i="1" dirty="0">
                <a:latin typeface="Comic Sans MS" panose="030F0702030302020204" pitchFamily="66" charset="0"/>
                <a:ea typeface="Comic Sans MS" charset="0"/>
                <a:cs typeface="Comic Sans MS" charset="0"/>
              </a:rPr>
              <a:t>Writing and the Writer</a:t>
            </a:r>
            <a:r>
              <a:rPr lang="en-GB" sz="2000" dirty="0">
                <a:latin typeface="Comic Sans MS" panose="030F0702030302020204" pitchFamily="66" charset="0"/>
                <a:ea typeface="Comic Sans MS" charset="0"/>
                <a:cs typeface="Comic Sans MS" charset="0"/>
              </a:rPr>
              <a:t> (2013) formulated this distinction. He broke the writing process down into the different jobs which come under these two headings:</a:t>
            </a:r>
          </a:p>
          <a:p>
            <a:endParaRPr lang="en-GB" sz="1600" dirty="0">
              <a:latin typeface="Comic Sans MS" panose="030F0702030302020204" pitchFamily="66" charset="0"/>
              <a:ea typeface="Comic Sans MS" charset="0"/>
              <a:cs typeface="Comic Sans MS" charset="0"/>
            </a:endParaRPr>
          </a:p>
          <a:p>
            <a:endParaRPr lang="en-GB" sz="1600" dirty="0">
              <a:latin typeface="Comic Sans MS" panose="030F0702030302020204" pitchFamily="66" charset="0"/>
              <a:ea typeface="Comic Sans MS" charset="0"/>
              <a:cs typeface="Comic Sans MS" charset="0"/>
            </a:endParaRPr>
          </a:p>
          <a:p>
            <a:r>
              <a:rPr lang="en-GB" sz="2800" b="1" dirty="0">
                <a:latin typeface="Comic Sans MS" panose="030F0702030302020204" pitchFamily="66" charset="0"/>
                <a:ea typeface="Comic Sans MS" charset="0"/>
                <a:cs typeface="Comic Sans MS" charset="0"/>
              </a:rPr>
              <a:t>1.     composition </a:t>
            </a:r>
            <a:r>
              <a:rPr lang="en-GB" sz="2800" dirty="0">
                <a:latin typeface="Comic Sans MS" panose="030F0702030302020204" pitchFamily="66" charset="0"/>
                <a:ea typeface="Comic Sans MS" charset="0"/>
                <a:cs typeface="Comic Sans MS" charset="0"/>
              </a:rPr>
              <a:t>(the actual creation of a text);</a:t>
            </a:r>
          </a:p>
          <a:p>
            <a:r>
              <a:rPr lang="en-GB" sz="2800" dirty="0">
                <a:latin typeface="Comic Sans MS" panose="030F0702030302020204" pitchFamily="66" charset="0"/>
                <a:ea typeface="Comic Sans MS" charset="0"/>
                <a:cs typeface="Comic Sans MS" charset="0"/>
              </a:rPr>
              <a:t>     and</a:t>
            </a:r>
          </a:p>
          <a:p>
            <a:r>
              <a:rPr lang="en-GB" sz="2800" b="1" dirty="0">
                <a:latin typeface="Comic Sans MS" panose="030F0702030302020204" pitchFamily="66" charset="0"/>
                <a:ea typeface="Comic Sans MS" charset="0"/>
                <a:cs typeface="Comic Sans MS" charset="0"/>
              </a:rPr>
              <a:t>2.     transcription </a:t>
            </a:r>
            <a:r>
              <a:rPr lang="en-GB" sz="2800" dirty="0">
                <a:latin typeface="Comic Sans MS" panose="030F0702030302020204" pitchFamily="66" charset="0"/>
                <a:ea typeface="Comic Sans MS" charset="0"/>
                <a:cs typeface="Comic Sans MS" charset="0"/>
              </a:rPr>
              <a:t>(the writing down of the text)</a:t>
            </a:r>
          </a:p>
          <a:p>
            <a:r>
              <a:rPr lang="en-GB" sz="1600" b="1" dirty="0">
                <a:latin typeface="Comic Sans MS" panose="030F0702030302020204" pitchFamily="66" charset="0"/>
                <a:ea typeface="Comic Sans MS" charset="0"/>
                <a:cs typeface="Comic Sans MS" charset="0"/>
              </a:rPr>
              <a:t> </a:t>
            </a:r>
            <a:endParaRPr lang="en-GB" sz="1600" dirty="0">
              <a:latin typeface="Comic Sans MS" panose="030F0702030302020204" pitchFamily="66" charset="0"/>
              <a:ea typeface="Comic Sans MS" charset="0"/>
              <a:cs typeface="Comic Sans MS" charset="0"/>
            </a:endParaRPr>
          </a:p>
          <a:p>
            <a:r>
              <a:rPr lang="en-GB" sz="1200" b="1" dirty="0">
                <a:latin typeface="Comic Sans MS" panose="030F0702030302020204" pitchFamily="66" charset="0"/>
                <a:cs typeface="Times New Roman" pitchFamily="18" charset="0"/>
              </a:rPr>
              <a:t> </a:t>
            </a:r>
          </a:p>
          <a:p>
            <a:endParaRPr lang="en-GB" sz="1200" b="1" dirty="0">
              <a:latin typeface="Comic Sans MS" panose="030F0702030302020204" pitchFamily="66" charset="0"/>
              <a:cs typeface="Times New Roman" pitchFamily="18" charset="0"/>
            </a:endParaRPr>
          </a:p>
          <a:p>
            <a:pPr algn="r"/>
            <a:r>
              <a:rPr lang="en-GB" sz="1200" dirty="0">
                <a:latin typeface="Comic Sans MS" panose="030F0702030302020204" pitchFamily="66" charset="0"/>
              </a:rPr>
              <a:t>Smith, F. (2013). </a:t>
            </a:r>
            <a:r>
              <a:rPr lang="en-GB" sz="1200" i="1" dirty="0">
                <a:latin typeface="Comic Sans MS" panose="030F0702030302020204" pitchFamily="66" charset="0"/>
              </a:rPr>
              <a:t>Writing and the writer</a:t>
            </a:r>
            <a:r>
              <a:rPr lang="en-GB" sz="1200" dirty="0">
                <a:latin typeface="Comic Sans MS" panose="030F0702030302020204" pitchFamily="66" charset="0"/>
              </a:rPr>
              <a:t>. Routledge.</a:t>
            </a:r>
          </a:p>
          <a:p>
            <a:endParaRPr lang="en-GB" sz="1350" dirty="0">
              <a:cs typeface="Times New Roman" pitchFamily="18" charset="0"/>
            </a:endParaRPr>
          </a:p>
        </p:txBody>
      </p:sp>
      <p:graphicFrame>
        <p:nvGraphicFramePr>
          <p:cNvPr id="4" name="Diagram 3">
            <a:extLst>
              <a:ext uri="{FF2B5EF4-FFF2-40B4-BE49-F238E27FC236}">
                <a16:creationId xmlns:a16="http://schemas.microsoft.com/office/drawing/2014/main" id="{484B203E-5AA2-4AF2-ACBA-8B7A35CE146F}"/>
              </a:ext>
            </a:extLst>
          </p:cNvPr>
          <p:cNvGraphicFramePr/>
          <p:nvPr/>
        </p:nvGraphicFramePr>
        <p:xfrm>
          <a:off x="7458501" y="1999397"/>
          <a:ext cx="4733499" cy="43485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computer screen shot of a blue background&#10;&#10;Description automatically generated">
            <a:extLst>
              <a:ext uri="{FF2B5EF4-FFF2-40B4-BE49-F238E27FC236}">
                <a16:creationId xmlns:a16="http://schemas.microsoft.com/office/drawing/2014/main" id="{2DDACB3C-DCE6-E698-8062-89CA8477FAAA}"/>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Tree>
    <p:extLst>
      <p:ext uri="{BB962C8B-B14F-4D97-AF65-F5344CB8AC3E}">
        <p14:creationId xmlns:p14="http://schemas.microsoft.com/office/powerpoint/2010/main" val="1619154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863752" y="332656"/>
            <a:ext cx="4330824" cy="1210146"/>
          </a:xfrm>
          <a:prstGeom prst="rect">
            <a:avLst/>
          </a:prstGeom>
          <a:noFill/>
          <a:ln w="28575">
            <a:noFill/>
          </a:ln>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tx2">
                    <a:lumMod val="50000"/>
                    <a:lumOff val="50000"/>
                  </a:schemeClr>
                </a:solidFill>
                <a:latin typeface="Comic Sans MS" panose="030F0702030302020204" pitchFamily="66" charset="0"/>
              </a:rPr>
              <a:t>Handwriting</a:t>
            </a: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815506">
            <a:off x="10109534" y="1344445"/>
            <a:ext cx="1624379" cy="2301598"/>
          </a:xfrm>
          <a:prstGeom prst="rect">
            <a:avLst/>
          </a:prstGeom>
          <a:ln>
            <a:solidFill>
              <a:schemeClr val="accent1"/>
            </a:solidFill>
          </a:ln>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583684">
            <a:off x="9601848" y="4362592"/>
            <a:ext cx="1645649" cy="2305694"/>
          </a:xfrm>
          <a:prstGeom prst="rect">
            <a:avLst/>
          </a:prstGeom>
          <a:ln>
            <a:solidFill>
              <a:schemeClr val="accent1"/>
            </a:solidFill>
          </a:ln>
        </p:spPr>
      </p:pic>
      <p:pic>
        <p:nvPicPr>
          <p:cNvPr id="10" name="Content Placeholder 9"/>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644320" y="4566865"/>
            <a:ext cx="2709978" cy="2195010"/>
          </a:xfrm>
          <a:ln>
            <a:solidFill>
              <a:schemeClr val="accent1"/>
            </a:solidFill>
          </a:ln>
        </p:spPr>
      </p:pic>
      <p:sp>
        <p:nvSpPr>
          <p:cNvPr id="11" name="Text Box 2"/>
          <p:cNvSpPr txBox="1">
            <a:spLocks noChangeArrowheads="1"/>
          </p:cNvSpPr>
          <p:nvPr/>
        </p:nvSpPr>
        <p:spPr bwMode="auto">
          <a:xfrm>
            <a:off x="210391" y="1990226"/>
            <a:ext cx="3577838" cy="2355901"/>
          </a:xfrm>
          <a:prstGeom prst="rect">
            <a:avLst/>
          </a:prstGeom>
          <a:solidFill>
            <a:srgbClr val="FFFFFF"/>
          </a:solidFill>
          <a:ln w="28575">
            <a:solidFill>
              <a:schemeClr val="accent1"/>
            </a:solid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dirty="0">
                <a:effectLst/>
                <a:latin typeface="Comic Sans MS" panose="030F0702030302020204" pitchFamily="66" charset="0"/>
                <a:ea typeface="Calibri" panose="020F0502020204030204" pitchFamily="34" charset="0"/>
                <a:cs typeface="Times New Roman" panose="02020603050405020304" pitchFamily="18" charset="0"/>
              </a:rPr>
              <a:t>Task</a:t>
            </a:r>
          </a:p>
          <a:p>
            <a:pPr marL="342900" indent="-342900">
              <a:lnSpc>
                <a:spcPct val="107000"/>
              </a:lnSpc>
              <a:spcAft>
                <a:spcPts val="800"/>
              </a:spcAft>
              <a:buFont typeface="+mj-lt"/>
              <a:buAutoNum type="arabicPeriod"/>
            </a:pPr>
            <a:r>
              <a:rPr lang="en-GB" dirty="0">
                <a:latin typeface="Comic Sans MS" panose="030F0702030302020204" pitchFamily="66" charset="0"/>
                <a:ea typeface="Calibri" panose="020F0502020204030204" pitchFamily="34" charset="0"/>
                <a:cs typeface="Times New Roman" panose="02020603050405020304" pitchFamily="18" charset="0"/>
              </a:rPr>
              <a:t>On the “Handwriting Practice” sheet and have a go at copying the way I have written. </a:t>
            </a:r>
          </a:p>
          <a:p>
            <a:pPr marL="342900" indent="-342900">
              <a:lnSpc>
                <a:spcPct val="107000"/>
              </a:lnSpc>
              <a:spcAft>
                <a:spcPts val="800"/>
              </a:spcAft>
              <a:buFont typeface="+mj-lt"/>
              <a:buAutoNum type="arabicPeriod"/>
            </a:pPr>
            <a:r>
              <a:rPr lang="en-GB" dirty="0">
                <a:latin typeface="Comic Sans MS" panose="030F0702030302020204" pitchFamily="66" charset="0"/>
                <a:ea typeface="Calibri" panose="020F0502020204030204" pitchFamily="34" charset="0"/>
                <a:cs typeface="Times New Roman" panose="02020603050405020304" pitchFamily="18" charset="0"/>
              </a:rPr>
              <a:t>Use the success criteria to self-evaluate your work.</a:t>
            </a:r>
            <a:r>
              <a:rPr lang="en-GB" dirty="0">
                <a:effectLst/>
                <a:latin typeface="Comic Sans MS" panose="030F0702030302020204" pitchFamily="66" charset="0"/>
                <a:ea typeface="Calibri" panose="020F0502020204030204" pitchFamily="34" charset="0"/>
                <a:cs typeface="Times New Roman" panose="02020603050405020304" pitchFamily="18" charset="0"/>
              </a:rPr>
              <a:t> </a:t>
            </a:r>
            <a:endParaRPr lang="en-GB" dirty="0">
              <a:latin typeface="Comic Sans MS" panose="030F0702030302020204" pitchFamily="66"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BEBC08C4-EE13-E07B-F0AD-38A49094F332}"/>
              </a:ext>
            </a:extLst>
          </p:cNvPr>
          <p:cNvSpPr txBox="1"/>
          <p:nvPr/>
        </p:nvSpPr>
        <p:spPr>
          <a:xfrm>
            <a:off x="499462" y="234760"/>
            <a:ext cx="1897956" cy="923330"/>
          </a:xfrm>
          <a:prstGeom prst="rect">
            <a:avLst/>
          </a:prstGeom>
          <a:noFill/>
        </p:spPr>
        <p:txBody>
          <a:bodyPr wrap="square" rtlCol="0">
            <a:spAutoFit/>
          </a:bodyPr>
          <a:lstStyle/>
          <a:p>
            <a:pPr algn="ctr"/>
            <a:r>
              <a:rPr lang="en-GB" dirty="0">
                <a:latin typeface="Comic Sans MS" panose="030F0702030302020204" pitchFamily="66" charset="0"/>
                <a:hlinkClick r:id="rId6" action="ppaction://hlinkfile"/>
              </a:rPr>
              <a:t>Example of Good Handwriting.jpg</a:t>
            </a:r>
            <a:endParaRPr lang="en-GB" dirty="0">
              <a:latin typeface="Comic Sans MS" panose="030F0702030302020204" pitchFamily="66" charset="0"/>
            </a:endParaRPr>
          </a:p>
        </p:txBody>
      </p:sp>
      <p:pic>
        <p:nvPicPr>
          <p:cNvPr id="6" name="Picture 5" descr="A sheet of music&#10;&#10;Description automatically generated with low confidence">
            <a:extLst>
              <a:ext uri="{FF2B5EF4-FFF2-40B4-BE49-F238E27FC236}">
                <a16:creationId xmlns:a16="http://schemas.microsoft.com/office/drawing/2014/main" id="{031C037D-AB3A-AA86-6D68-3D05D69CCF4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85878" y="1711441"/>
            <a:ext cx="3745356" cy="5146560"/>
          </a:xfrm>
          <a:prstGeom prst="rect">
            <a:avLst/>
          </a:prstGeom>
        </p:spPr>
      </p:pic>
      <p:pic>
        <p:nvPicPr>
          <p:cNvPr id="2" name="Picture 1" descr="A computer screen shot of a blue background&#10;&#10;Description automatically generated">
            <a:extLst>
              <a:ext uri="{FF2B5EF4-FFF2-40B4-BE49-F238E27FC236}">
                <a16:creationId xmlns:a16="http://schemas.microsoft.com/office/drawing/2014/main" id="{B60CAF1B-8F6B-4A9E-3209-EC5C80140DEC}"/>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861838" y="234760"/>
            <a:ext cx="2104498" cy="877145"/>
          </a:xfrm>
          <a:prstGeom prst="rect">
            <a:avLst/>
          </a:prstGeom>
        </p:spPr>
      </p:pic>
    </p:spTree>
    <p:extLst>
      <p:ext uri="{BB962C8B-B14F-4D97-AF65-F5344CB8AC3E}">
        <p14:creationId xmlns:p14="http://schemas.microsoft.com/office/powerpoint/2010/main" val="146369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E093B-BBC5-B502-7429-E8367C505427}"/>
            </a:ext>
          </a:extLst>
        </p:cNvPr>
        <p:cNvGrpSpPr/>
        <p:nvPr/>
      </p:nvGrpSpPr>
      <p:grpSpPr>
        <a:xfrm>
          <a:off x="0" y="0"/>
          <a:ext cx="0" cy="0"/>
          <a:chOff x="0" y="0"/>
          <a:chExt cx="0" cy="0"/>
        </a:xfrm>
      </p:grpSpPr>
      <p:sp>
        <p:nvSpPr>
          <p:cNvPr id="11" name="Text Box 2">
            <a:extLst>
              <a:ext uri="{FF2B5EF4-FFF2-40B4-BE49-F238E27FC236}">
                <a16:creationId xmlns:a16="http://schemas.microsoft.com/office/drawing/2014/main" id="{FCE9C687-7317-B889-894B-AA8A34312F9C}"/>
              </a:ext>
            </a:extLst>
          </p:cNvPr>
          <p:cNvSpPr txBox="1">
            <a:spLocks noChangeArrowheads="1"/>
          </p:cNvSpPr>
          <p:nvPr/>
        </p:nvSpPr>
        <p:spPr bwMode="auto">
          <a:xfrm>
            <a:off x="975360" y="234760"/>
            <a:ext cx="7711440" cy="1501886"/>
          </a:xfrm>
          <a:prstGeom prst="rect">
            <a:avLst/>
          </a:prstGeom>
          <a:solidFill>
            <a:srgbClr val="FFFFFF"/>
          </a:solidFill>
          <a:ln w="28575">
            <a:solidFill>
              <a:schemeClr val="accent1"/>
            </a:solid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4400" b="1" dirty="0">
                <a:solidFill>
                  <a:schemeClr val="tx2">
                    <a:lumMod val="50000"/>
                    <a:lumOff val="50000"/>
                  </a:schemeClr>
                </a:solidFill>
                <a:latin typeface="Comic Sans MS" panose="030F0702030302020204" pitchFamily="66" charset="0"/>
                <a:ea typeface="Calibri" panose="020F0502020204030204" pitchFamily="34" charset="0"/>
                <a:cs typeface="Times New Roman" panose="02020603050405020304" pitchFamily="18" charset="0"/>
              </a:rPr>
              <a:t>Do we need to teach handwriting?</a:t>
            </a:r>
            <a:endParaRPr lang="en-GB" sz="4400" b="1" dirty="0">
              <a:solidFill>
                <a:schemeClr val="tx2">
                  <a:lumMod val="50000"/>
                  <a:lumOff val="50000"/>
                </a:schemeClr>
              </a:solidFill>
              <a:effectLst/>
              <a:latin typeface="Comic Sans MS" panose="030F0702030302020204" pitchFamily="66" charset="0"/>
              <a:ea typeface="Calibri" panose="020F0502020204030204" pitchFamily="34" charset="0"/>
              <a:cs typeface="Times New Roman" panose="02020603050405020304" pitchFamily="18" charset="0"/>
            </a:endParaRPr>
          </a:p>
        </p:txBody>
      </p:sp>
      <p:pic>
        <p:nvPicPr>
          <p:cNvPr id="2" name="Picture 1" descr="A computer screen shot of a blue background&#10;&#10;Description automatically generated">
            <a:extLst>
              <a:ext uri="{FF2B5EF4-FFF2-40B4-BE49-F238E27FC236}">
                <a16:creationId xmlns:a16="http://schemas.microsoft.com/office/drawing/2014/main" id="{86CA714F-AACE-8CDA-5AA3-5BB1F3068D57}"/>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861838" y="234760"/>
            <a:ext cx="2104498" cy="877145"/>
          </a:xfrm>
          <a:prstGeom prst="rect">
            <a:avLst/>
          </a:prstGeom>
        </p:spPr>
      </p:pic>
      <p:pic>
        <p:nvPicPr>
          <p:cNvPr id="12" name="Picture 11" descr="A person drawing a diagram&#10;&#10;AI-generated content may be incorrect.">
            <a:extLst>
              <a:ext uri="{FF2B5EF4-FFF2-40B4-BE49-F238E27FC236}">
                <a16:creationId xmlns:a16="http://schemas.microsoft.com/office/drawing/2014/main" id="{B7E42AD8-7748-ADFD-5D50-80D140ED56E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350896" y="4996702"/>
            <a:ext cx="1615440" cy="1772080"/>
          </a:xfrm>
          <a:prstGeom prst="rect">
            <a:avLst/>
          </a:prstGeom>
          <a:noFill/>
          <a:ln>
            <a:noFill/>
          </a:ln>
        </p:spPr>
      </p:pic>
      <p:pic>
        <p:nvPicPr>
          <p:cNvPr id="1026" name="Picture 2" descr="Negative Thinking Characters Vector Image">
            <a:extLst>
              <a:ext uri="{FF2B5EF4-FFF2-40B4-BE49-F238E27FC236}">
                <a16:creationId xmlns:a16="http://schemas.microsoft.com/office/drawing/2014/main" id="{F84866F3-B3A0-DD36-C44D-2D3075573A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076"/>
          <a:stretch>
            <a:fillRect/>
          </a:stretch>
        </p:blipFill>
        <p:spPr bwMode="auto">
          <a:xfrm>
            <a:off x="2870200" y="2215162"/>
            <a:ext cx="6756400" cy="4297398"/>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0892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4"/>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F0066"/>
              </a:buClr>
              <a:buChar char="•"/>
              <a:defRPr sz="3200">
                <a:solidFill>
                  <a:schemeClr val="tx1"/>
                </a:solidFill>
                <a:latin typeface="Arial" panose="020B0604020202020204" pitchFamily="34" charset="0"/>
                <a:ea typeface="ＭＳ Ｐゴシック" panose="020B0600070205080204" pitchFamily="34" charset="-128"/>
              </a:defRPr>
            </a:lvl1pPr>
            <a:lvl2pPr marL="37931725" indent="-37474525">
              <a:spcBef>
                <a:spcPct val="20000"/>
              </a:spcBef>
              <a:buClr>
                <a:srgbClr val="FF0066"/>
              </a:buClr>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FF0066"/>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lr>
                <a:srgbClr val="FF0066"/>
              </a:buClr>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FF0066"/>
              </a:buClr>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ClrTx/>
              <a:buFontTx/>
              <a:buNone/>
            </a:pPr>
            <a:fld id="{BF82266A-7AC6-4115-95DA-9C33F182C389}" type="slidenum">
              <a:rPr lang="en-GB" altLang="en-US" sz="1000">
                <a:solidFill>
                  <a:srgbClr val="FF0066"/>
                </a:solidFill>
                <a:latin typeface="Verdana" panose="020B0604030504040204" pitchFamily="34" charset="0"/>
              </a:rPr>
              <a:pPr>
                <a:spcBef>
                  <a:spcPct val="0"/>
                </a:spcBef>
                <a:buClrTx/>
                <a:buFontTx/>
                <a:buNone/>
              </a:pPr>
              <a:t>8</a:t>
            </a:fld>
            <a:endParaRPr lang="en-GB" altLang="en-US" sz="1000" dirty="0">
              <a:solidFill>
                <a:srgbClr val="FF0066"/>
              </a:solidFill>
              <a:latin typeface="Verdana" panose="020B0604030504040204" pitchFamily="34" charset="0"/>
            </a:endParaRPr>
          </a:p>
        </p:txBody>
      </p:sp>
      <p:sp>
        <p:nvSpPr>
          <p:cNvPr id="11267" name="Rectangle 2"/>
          <p:cNvSpPr>
            <a:spLocks noGrp="1" noChangeArrowheads="1"/>
          </p:cNvSpPr>
          <p:nvPr>
            <p:ph type="title"/>
          </p:nvPr>
        </p:nvSpPr>
        <p:spPr>
          <a:xfrm>
            <a:off x="3902176" y="607552"/>
            <a:ext cx="4839072" cy="960438"/>
          </a:xfrm>
          <a:noFill/>
          <a:ln w="28575">
            <a:noFill/>
          </a:ln>
        </p:spPr>
        <p:txBody>
          <a:bodyPr>
            <a:normAutofit/>
          </a:bodyPr>
          <a:lstStyle/>
          <a:p>
            <a:pPr algn="ctr" eaLnBrk="1" hangingPunct="1"/>
            <a:r>
              <a:rPr lang="en-GB" altLang="en-US" b="1" dirty="0">
                <a:solidFill>
                  <a:schemeClr val="tx2">
                    <a:lumMod val="50000"/>
                    <a:lumOff val="50000"/>
                  </a:schemeClr>
                </a:solidFill>
                <a:latin typeface="Comic Sans MS" panose="030F0702030302020204" pitchFamily="66" charset="0"/>
                <a:ea typeface="ＭＳ Ｐゴシック" panose="020B0600070205080204" pitchFamily="34" charset="-128"/>
              </a:rPr>
              <a:t>Emergent writing</a:t>
            </a:r>
          </a:p>
        </p:txBody>
      </p:sp>
      <p:sp>
        <p:nvSpPr>
          <p:cNvPr id="11268" name="Rectangle 3"/>
          <p:cNvSpPr>
            <a:spLocks noGrp="1" noChangeArrowheads="1"/>
          </p:cNvSpPr>
          <p:nvPr>
            <p:ph type="body" idx="1"/>
          </p:nvPr>
        </p:nvSpPr>
        <p:spPr>
          <a:xfrm>
            <a:off x="923544" y="2190917"/>
            <a:ext cx="3749040" cy="4191000"/>
          </a:xfrm>
        </p:spPr>
        <p:txBody>
          <a:bodyPr/>
          <a:lstStyle/>
          <a:p>
            <a:pPr eaLnBrk="1" hangingPunct="1">
              <a:buFontTx/>
              <a:buNone/>
            </a:pPr>
            <a:endParaRPr lang="en-GB" altLang="en-US" b="1" dirty="0">
              <a:ea typeface="ＭＳ Ｐゴシック" panose="020B0600070205080204" pitchFamily="34" charset="-128"/>
            </a:endParaRPr>
          </a:p>
          <a:p>
            <a:pPr eaLnBrk="1" hangingPunct="1"/>
            <a:r>
              <a:rPr lang="en-GB" altLang="en-US" dirty="0">
                <a:latin typeface="Comic Sans MS" panose="030F0702030302020204" pitchFamily="66" charset="0"/>
                <a:ea typeface="ＭＳ Ｐゴシック" panose="020B0600070205080204" pitchFamily="34" charset="-128"/>
              </a:rPr>
              <a:t>Increasing formation of shapes which resemble letters in formation and presentation</a:t>
            </a:r>
          </a:p>
          <a:p>
            <a:pPr eaLnBrk="1" hangingPunct="1"/>
            <a:r>
              <a:rPr lang="en-GB" altLang="en-US" dirty="0">
                <a:latin typeface="Comic Sans MS" panose="030F0702030302020204" pitchFamily="66" charset="0"/>
                <a:ea typeface="ＭＳ Ｐゴシック" panose="020B0600070205080204" pitchFamily="34" charset="-128"/>
              </a:rPr>
              <a:t>Grouping of letter shapes appearing</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434" y="431460"/>
            <a:ext cx="2046000" cy="1534500"/>
          </a:xfrm>
          <a:prstGeom prst="rect">
            <a:avLst/>
          </a:prstGeom>
          <a:ln>
            <a:solidFill>
              <a:schemeClr val="accent1"/>
            </a:solidFill>
          </a:ln>
        </p:spPr>
      </p:pic>
      <p:pic>
        <p:nvPicPr>
          <p:cNvPr id="8" name="Picture 4">
            <a:extLst>
              <a:ext uri="{FF2B5EF4-FFF2-40B4-BE49-F238E27FC236}">
                <a16:creationId xmlns:a16="http://schemas.microsoft.com/office/drawing/2014/main" id="{D96F50ED-0CDC-4942-B2D2-5CFC5885CDA1}"/>
              </a:ext>
            </a:extLst>
          </p:cNvPr>
          <p:cNvPicPr>
            <a:picLocks noChangeAspect="1" noChangeArrowheads="1"/>
          </p:cNvPicPr>
          <p:nvPr/>
        </p:nvPicPr>
        <p:blipFill>
          <a:blip r:embed="rId4" cstate="print"/>
          <a:srcRect/>
          <a:stretch>
            <a:fillRect/>
          </a:stretch>
        </p:blipFill>
        <p:spPr bwMode="auto">
          <a:xfrm>
            <a:off x="5500888" y="2503118"/>
            <a:ext cx="6480720" cy="4218357"/>
          </a:xfrm>
          <a:prstGeom prst="rect">
            <a:avLst/>
          </a:prstGeom>
          <a:noFill/>
          <a:ln w="9525">
            <a:noFill/>
            <a:miter lim="800000"/>
            <a:headEnd/>
            <a:tailEnd/>
          </a:ln>
        </p:spPr>
      </p:pic>
      <p:pic>
        <p:nvPicPr>
          <p:cNvPr id="3" name="Picture 2" descr="A computer screen shot of a blue background&#10;&#10;Description automatically generated">
            <a:extLst>
              <a:ext uri="{FF2B5EF4-FFF2-40B4-BE49-F238E27FC236}">
                <a16:creationId xmlns:a16="http://schemas.microsoft.com/office/drawing/2014/main" id="{4690529B-FEE4-8370-EBC3-C766D5BE1364}"/>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Tree>
    <p:extLst>
      <p:ext uri="{BB962C8B-B14F-4D97-AF65-F5344CB8AC3E}">
        <p14:creationId xmlns:p14="http://schemas.microsoft.com/office/powerpoint/2010/main" val="2346868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427850DA-32E8-43CD-B1D4-8E488DCACAF7}"/>
              </a:ext>
            </a:extLst>
          </p:cNvPr>
          <p:cNvSpPr txBox="1"/>
          <p:nvPr/>
        </p:nvSpPr>
        <p:spPr>
          <a:xfrm>
            <a:off x="8828321" y="2058784"/>
            <a:ext cx="1377481" cy="4508927"/>
          </a:xfrm>
          <a:prstGeom prst="rect">
            <a:avLst/>
          </a:prstGeom>
          <a:noFill/>
        </p:spPr>
        <p:txBody>
          <a:bodyPr wrap="square" rtlCol="0">
            <a:spAutoFit/>
          </a:bodyPr>
          <a:lstStyle/>
          <a:p>
            <a:pPr algn="ctr"/>
            <a:r>
              <a:rPr lang="en-GB" sz="28700" dirty="0">
                <a:solidFill>
                  <a:schemeClr val="accent1">
                    <a:lumMod val="75000"/>
                  </a:schemeClr>
                </a:solidFill>
              </a:rPr>
              <a:t>?</a:t>
            </a:r>
          </a:p>
        </p:txBody>
      </p:sp>
      <p:sp>
        <p:nvSpPr>
          <p:cNvPr id="2" name="Title 1"/>
          <p:cNvSpPr>
            <a:spLocks noGrp="1"/>
          </p:cNvSpPr>
          <p:nvPr>
            <p:ph type="title"/>
          </p:nvPr>
        </p:nvSpPr>
        <p:spPr>
          <a:xfrm>
            <a:off x="1127760" y="188640"/>
            <a:ext cx="7371093" cy="882352"/>
          </a:xfrm>
          <a:noFill/>
          <a:ln>
            <a:noFill/>
          </a:ln>
        </p:spPr>
        <p:txBody>
          <a:bodyPr>
            <a:normAutofit/>
          </a:bodyPr>
          <a:lstStyle/>
          <a:p>
            <a:pPr algn="ctr"/>
            <a:r>
              <a:rPr lang="en-GB" sz="4000" b="1" dirty="0">
                <a:solidFill>
                  <a:schemeClr val="tx2">
                    <a:lumMod val="50000"/>
                    <a:lumOff val="50000"/>
                  </a:schemeClr>
                </a:solidFill>
                <a:effectLst>
                  <a:outerShdw blurRad="38100" dist="38100" dir="2700000" algn="tl">
                    <a:srgbClr val="000000">
                      <a:alpha val="43137"/>
                    </a:srgbClr>
                  </a:outerShdw>
                </a:effectLst>
                <a:latin typeface="Comic Sans MS" panose="030F0702030302020204" pitchFamily="66" charset="0"/>
              </a:rPr>
              <a:t>Gross &amp; fine motor skills</a:t>
            </a:r>
          </a:p>
        </p:txBody>
      </p:sp>
      <p:sp>
        <p:nvSpPr>
          <p:cNvPr id="4" name="TextBox 3"/>
          <p:cNvSpPr txBox="1"/>
          <p:nvPr/>
        </p:nvSpPr>
        <p:spPr>
          <a:xfrm>
            <a:off x="523063" y="1183286"/>
            <a:ext cx="5057651" cy="1477328"/>
          </a:xfrm>
          <a:prstGeom prst="rect">
            <a:avLst/>
          </a:prstGeom>
          <a:noFill/>
        </p:spPr>
        <p:txBody>
          <a:bodyPr wrap="square" rtlCol="0">
            <a:spAutoFit/>
          </a:bodyPr>
          <a:lstStyle/>
          <a:p>
            <a:pPr>
              <a:buNone/>
            </a:pPr>
            <a:r>
              <a:rPr lang="en-GB" dirty="0">
                <a:latin typeface="Comic Sans MS" panose="030F0702030302020204" pitchFamily="66" charset="0"/>
              </a:rPr>
              <a:t>Opportunities need to be provided for learners to develop gross motor skills of the movements and directionality that will later support fine motor skills for writing.</a:t>
            </a:r>
          </a:p>
          <a:p>
            <a:pPr>
              <a:buNone/>
            </a:pPr>
            <a:r>
              <a:rPr lang="en-GB" b="1" dirty="0">
                <a:latin typeface="Comic Sans MS" panose="030F0702030302020204" pitchFamily="66" charset="0"/>
              </a:rPr>
              <a:t>Activities may include</a:t>
            </a:r>
            <a:r>
              <a:rPr lang="en-GB" b="1" dirty="0"/>
              <a:t>:</a:t>
            </a:r>
          </a:p>
        </p:txBody>
      </p:sp>
      <p:sp>
        <p:nvSpPr>
          <p:cNvPr id="5" name="TextBox 4"/>
          <p:cNvSpPr txBox="1"/>
          <p:nvPr/>
        </p:nvSpPr>
        <p:spPr>
          <a:xfrm>
            <a:off x="411767" y="3082474"/>
            <a:ext cx="2360412" cy="1200329"/>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Painting on a large scale outdoors with large brushes (various sizes)</a:t>
            </a:r>
          </a:p>
        </p:txBody>
      </p:sp>
      <p:sp>
        <p:nvSpPr>
          <p:cNvPr id="7" name="TextBox 6"/>
          <p:cNvSpPr txBox="1"/>
          <p:nvPr/>
        </p:nvSpPr>
        <p:spPr>
          <a:xfrm>
            <a:off x="4529770" y="2673921"/>
            <a:ext cx="1819909" cy="1754326"/>
          </a:xfrm>
          <a:prstGeom prst="rect">
            <a:avLst/>
          </a:prstGeom>
          <a:noFill/>
          <a:ln>
            <a:solidFill>
              <a:schemeClr val="accent1"/>
            </a:solidFill>
          </a:ln>
        </p:spPr>
        <p:txBody>
          <a:bodyPr wrap="square" rtlCol="0">
            <a:spAutoFit/>
          </a:bodyPr>
          <a:lstStyle/>
          <a:p>
            <a:r>
              <a:rPr lang="en-GB" dirty="0">
                <a:latin typeface="Comic Sans MS" panose="030F0702030302020204" pitchFamily="66" charset="0"/>
              </a:rPr>
              <a:t>Developing upper body strength through physical activity</a:t>
            </a:r>
          </a:p>
        </p:txBody>
      </p:sp>
      <p:sp>
        <p:nvSpPr>
          <p:cNvPr id="8" name="TextBox 7"/>
          <p:cNvSpPr txBox="1"/>
          <p:nvPr/>
        </p:nvSpPr>
        <p:spPr>
          <a:xfrm>
            <a:off x="697218" y="5852600"/>
            <a:ext cx="2232248" cy="369332"/>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Sweeping brushes</a:t>
            </a:r>
          </a:p>
        </p:txBody>
      </p:sp>
      <p:sp>
        <p:nvSpPr>
          <p:cNvPr id="9" name="TextBox 8"/>
          <p:cNvSpPr txBox="1"/>
          <p:nvPr/>
        </p:nvSpPr>
        <p:spPr>
          <a:xfrm>
            <a:off x="4972690" y="4936010"/>
            <a:ext cx="859281" cy="646331"/>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Write dance</a:t>
            </a:r>
          </a:p>
        </p:txBody>
      </p:sp>
      <p:sp>
        <p:nvSpPr>
          <p:cNvPr id="11" name="TextBox 10"/>
          <p:cNvSpPr txBox="1"/>
          <p:nvPr/>
        </p:nvSpPr>
        <p:spPr>
          <a:xfrm>
            <a:off x="509654" y="4767539"/>
            <a:ext cx="2016224" cy="369332"/>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Tyre rolling</a:t>
            </a:r>
          </a:p>
        </p:txBody>
      </p:sp>
      <p:sp>
        <p:nvSpPr>
          <p:cNvPr id="6" name="TextBox 5"/>
          <p:cNvSpPr txBox="1"/>
          <p:nvPr/>
        </p:nvSpPr>
        <p:spPr>
          <a:xfrm>
            <a:off x="2262109" y="2604691"/>
            <a:ext cx="2808312" cy="4508927"/>
          </a:xfrm>
          <a:prstGeom prst="rect">
            <a:avLst/>
          </a:prstGeom>
          <a:noFill/>
        </p:spPr>
        <p:txBody>
          <a:bodyPr wrap="square" rtlCol="0">
            <a:spAutoFit/>
          </a:bodyPr>
          <a:lstStyle/>
          <a:p>
            <a:pPr algn="ctr"/>
            <a:r>
              <a:rPr lang="en-GB" sz="28700" dirty="0">
                <a:solidFill>
                  <a:schemeClr val="accent1">
                    <a:lumMod val="75000"/>
                  </a:schemeClr>
                </a:solidFill>
              </a:rPr>
              <a:t>?</a:t>
            </a:r>
          </a:p>
        </p:txBody>
      </p:sp>
      <p:sp>
        <p:nvSpPr>
          <p:cNvPr id="14" name="TextBox 13">
            <a:extLst>
              <a:ext uri="{FF2B5EF4-FFF2-40B4-BE49-F238E27FC236}">
                <a16:creationId xmlns:a16="http://schemas.microsoft.com/office/drawing/2014/main" id="{AC2CD236-5B21-489E-B449-52657DEFDE4C}"/>
              </a:ext>
            </a:extLst>
          </p:cNvPr>
          <p:cNvSpPr txBox="1"/>
          <p:nvPr/>
        </p:nvSpPr>
        <p:spPr>
          <a:xfrm>
            <a:off x="7254986" y="1404362"/>
            <a:ext cx="3975266" cy="1200329"/>
          </a:xfrm>
          <a:prstGeom prst="rect">
            <a:avLst/>
          </a:prstGeom>
          <a:noFill/>
        </p:spPr>
        <p:txBody>
          <a:bodyPr wrap="square" rtlCol="0">
            <a:spAutoFit/>
          </a:bodyPr>
          <a:lstStyle/>
          <a:p>
            <a:pPr>
              <a:buNone/>
            </a:pPr>
            <a:r>
              <a:rPr lang="en-GB" dirty="0">
                <a:latin typeface="Comic Sans MS" panose="030F0702030302020204" pitchFamily="66" charset="0"/>
              </a:rPr>
              <a:t>Opportunities need to be provided for learners to develop fine motor skills for writing.</a:t>
            </a:r>
          </a:p>
          <a:p>
            <a:pPr>
              <a:buNone/>
            </a:pPr>
            <a:r>
              <a:rPr lang="en-GB" b="1" dirty="0">
                <a:latin typeface="Comic Sans MS" panose="030F0702030302020204" pitchFamily="66" charset="0"/>
              </a:rPr>
              <a:t>Activities may include:</a:t>
            </a:r>
          </a:p>
        </p:txBody>
      </p:sp>
      <p:sp>
        <p:nvSpPr>
          <p:cNvPr id="15" name="TextBox 14">
            <a:extLst>
              <a:ext uri="{FF2B5EF4-FFF2-40B4-BE49-F238E27FC236}">
                <a16:creationId xmlns:a16="http://schemas.microsoft.com/office/drawing/2014/main" id="{587B2984-9727-4771-B6FC-B73BC90F1A30}"/>
              </a:ext>
            </a:extLst>
          </p:cNvPr>
          <p:cNvSpPr txBox="1"/>
          <p:nvPr/>
        </p:nvSpPr>
        <p:spPr>
          <a:xfrm>
            <a:off x="6781329" y="3366418"/>
            <a:ext cx="1782864" cy="369332"/>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Threading</a:t>
            </a:r>
          </a:p>
        </p:txBody>
      </p:sp>
      <p:sp>
        <p:nvSpPr>
          <p:cNvPr id="16" name="TextBox 15">
            <a:extLst>
              <a:ext uri="{FF2B5EF4-FFF2-40B4-BE49-F238E27FC236}">
                <a16:creationId xmlns:a16="http://schemas.microsoft.com/office/drawing/2014/main" id="{75645804-B910-40BA-9850-FBAA3B6A67AA}"/>
              </a:ext>
            </a:extLst>
          </p:cNvPr>
          <p:cNvSpPr txBox="1"/>
          <p:nvPr/>
        </p:nvSpPr>
        <p:spPr>
          <a:xfrm>
            <a:off x="10305592" y="3739630"/>
            <a:ext cx="1153777" cy="369332"/>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Jigsaws</a:t>
            </a:r>
          </a:p>
        </p:txBody>
      </p:sp>
      <p:sp>
        <p:nvSpPr>
          <p:cNvPr id="17" name="TextBox 16">
            <a:extLst>
              <a:ext uri="{FF2B5EF4-FFF2-40B4-BE49-F238E27FC236}">
                <a16:creationId xmlns:a16="http://schemas.microsoft.com/office/drawing/2014/main" id="{C3997BB3-5662-4B34-839D-6F5926F4E389}"/>
              </a:ext>
            </a:extLst>
          </p:cNvPr>
          <p:cNvSpPr txBox="1"/>
          <p:nvPr/>
        </p:nvSpPr>
        <p:spPr>
          <a:xfrm>
            <a:off x="7620143" y="4612845"/>
            <a:ext cx="1153778" cy="646331"/>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Using scissors</a:t>
            </a:r>
          </a:p>
        </p:txBody>
      </p:sp>
      <p:sp>
        <p:nvSpPr>
          <p:cNvPr id="18" name="TextBox 17">
            <a:extLst>
              <a:ext uri="{FF2B5EF4-FFF2-40B4-BE49-F238E27FC236}">
                <a16:creationId xmlns:a16="http://schemas.microsoft.com/office/drawing/2014/main" id="{F6641935-2766-4E3B-A2B7-37785CA042F1}"/>
              </a:ext>
            </a:extLst>
          </p:cNvPr>
          <p:cNvSpPr txBox="1"/>
          <p:nvPr/>
        </p:nvSpPr>
        <p:spPr>
          <a:xfrm>
            <a:off x="10305592" y="2791903"/>
            <a:ext cx="1049457" cy="369332"/>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Playdo</a:t>
            </a:r>
          </a:p>
        </p:txBody>
      </p:sp>
      <p:sp>
        <p:nvSpPr>
          <p:cNvPr id="19" name="TextBox 18">
            <a:extLst>
              <a:ext uri="{FF2B5EF4-FFF2-40B4-BE49-F238E27FC236}">
                <a16:creationId xmlns:a16="http://schemas.microsoft.com/office/drawing/2014/main" id="{7739167F-7E03-41A9-A384-8B427DF2F55F}"/>
              </a:ext>
            </a:extLst>
          </p:cNvPr>
          <p:cNvSpPr txBox="1"/>
          <p:nvPr/>
        </p:nvSpPr>
        <p:spPr>
          <a:xfrm>
            <a:off x="10637452" y="4612844"/>
            <a:ext cx="859281" cy="923330"/>
          </a:xfrm>
          <a:prstGeom prst="rect">
            <a:avLst/>
          </a:prstGeom>
          <a:noFill/>
          <a:ln>
            <a:solidFill>
              <a:srgbClr val="7093D2"/>
            </a:solidFill>
          </a:ln>
        </p:spPr>
        <p:txBody>
          <a:bodyPr wrap="square" rtlCol="0">
            <a:spAutoFit/>
          </a:bodyPr>
          <a:lstStyle/>
          <a:p>
            <a:r>
              <a:rPr lang="en-GB" dirty="0">
                <a:latin typeface="Comic Sans MS" panose="030F0702030302020204" pitchFamily="66" charset="0"/>
              </a:rPr>
              <a:t>Using straws</a:t>
            </a:r>
          </a:p>
        </p:txBody>
      </p:sp>
      <p:pic>
        <p:nvPicPr>
          <p:cNvPr id="20" name="Picture 19">
            <a:extLst>
              <a:ext uri="{FF2B5EF4-FFF2-40B4-BE49-F238E27FC236}">
                <a16:creationId xmlns:a16="http://schemas.microsoft.com/office/drawing/2014/main" id="{52AA014C-A4CF-46CA-90D4-9D0C3062B0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2022" y="5613234"/>
            <a:ext cx="4726622" cy="1059595"/>
          </a:xfrm>
          <a:prstGeom prst="rect">
            <a:avLst/>
          </a:prstGeom>
          <a:ln w="28575">
            <a:solidFill>
              <a:srgbClr val="7093D2"/>
            </a:solidFill>
          </a:ln>
        </p:spPr>
      </p:pic>
      <p:pic>
        <p:nvPicPr>
          <p:cNvPr id="3" name="Picture 2" descr="A computer screen shot of a blue background&#10;&#10;Description automatically generated">
            <a:extLst>
              <a:ext uri="{FF2B5EF4-FFF2-40B4-BE49-F238E27FC236}">
                <a16:creationId xmlns:a16="http://schemas.microsoft.com/office/drawing/2014/main" id="{7DD31F10-2235-3D99-60B6-2BC2F4E21155}"/>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830231" y="148970"/>
            <a:ext cx="2104498" cy="877145"/>
          </a:xfrm>
          <a:prstGeom prst="rect">
            <a:avLst/>
          </a:prstGeom>
        </p:spPr>
      </p:pic>
    </p:spTree>
    <p:extLst>
      <p:ext uri="{BB962C8B-B14F-4D97-AF65-F5344CB8AC3E}">
        <p14:creationId xmlns:p14="http://schemas.microsoft.com/office/powerpoint/2010/main" val="253656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1" grpId="0" animBg="1"/>
      <p:bldP spid="15" grpId="0" animBg="1"/>
      <p:bldP spid="16" grpId="0" animBg="1"/>
      <p:bldP spid="17" grpId="0" animBg="1"/>
      <p:bldP spid="18" grpId="0" animBg="1"/>
      <p:bldP spid="1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13486" y="1144264"/>
            <a:ext cx="11565028" cy="4852803"/>
          </a:xfrm>
          <a:prstGeom prst="rect">
            <a:avLst/>
          </a:prstGeom>
          <a:noFill/>
          <a:ln>
            <a:solidFill>
              <a:srgbClr val="7093D2"/>
            </a:solidFill>
          </a:ln>
        </p:spPr>
        <p:txBody>
          <a:bodyPr wrap="square" rtlCol="0">
            <a:spAutoFit/>
          </a:bodyPr>
          <a:lstStyle/>
          <a:p>
            <a:pPr>
              <a:lnSpc>
                <a:spcPct val="150000"/>
              </a:lnSpc>
            </a:pPr>
            <a:r>
              <a:rPr lang="en-GB" sz="1600" dirty="0">
                <a:latin typeface="Comic Sans MS" panose="030F0702030302020204" pitchFamily="66" charset="0"/>
              </a:rPr>
              <a:t>Children need to understand the </a:t>
            </a:r>
            <a:r>
              <a:rPr lang="en-GB" sz="1600" b="1" dirty="0">
                <a:latin typeface="Comic Sans MS" panose="030F0702030302020204" pitchFamily="66" charset="0"/>
              </a:rPr>
              <a:t>purpose </a:t>
            </a:r>
            <a:r>
              <a:rPr lang="en-GB" sz="1600" dirty="0">
                <a:latin typeface="Comic Sans MS" panose="030F0702030302020204" pitchFamily="66" charset="0"/>
              </a:rPr>
              <a:t>of what they are doing.:</a:t>
            </a:r>
          </a:p>
          <a:p>
            <a:pPr>
              <a:lnSpc>
                <a:spcPct val="150000"/>
              </a:lnSpc>
            </a:pPr>
            <a:r>
              <a:rPr lang="en-GB" sz="1600" dirty="0">
                <a:latin typeface="Comic Sans MS" panose="030F0702030302020204" pitchFamily="66" charset="0"/>
              </a:rPr>
              <a:t>They need to have something worth saying;</a:t>
            </a:r>
          </a:p>
          <a:p>
            <a:pPr>
              <a:lnSpc>
                <a:spcPct val="150000"/>
              </a:lnSpc>
            </a:pPr>
            <a:r>
              <a:rPr lang="en-GB" sz="1600" dirty="0">
                <a:latin typeface="Comic Sans MS" panose="030F0702030302020204" pitchFamily="66" charset="0"/>
              </a:rPr>
              <a:t>Decide that writing is the most important medium for saying it, and </a:t>
            </a:r>
          </a:p>
          <a:p>
            <a:pPr>
              <a:lnSpc>
                <a:spcPct val="150000"/>
              </a:lnSpc>
            </a:pPr>
            <a:r>
              <a:rPr lang="en-GB" sz="1600" dirty="0">
                <a:latin typeface="Comic Sans MS" panose="030F0702030302020204" pitchFamily="66" charset="0"/>
              </a:rPr>
              <a:t>Have an audience in mind for what is written.</a:t>
            </a:r>
          </a:p>
          <a:p>
            <a:pPr algn="just">
              <a:lnSpc>
                <a:spcPct val="150000"/>
              </a:lnSpc>
            </a:pPr>
            <a:r>
              <a:rPr lang="en-GB" sz="1600" dirty="0">
                <a:latin typeface="Comic Sans MS" panose="030F0702030302020204" pitchFamily="66" charset="0"/>
              </a:rPr>
              <a:t>Text </a:t>
            </a:r>
            <a:r>
              <a:rPr lang="en-GB" sz="1600" b="1" dirty="0">
                <a:latin typeface="Comic Sans MS" panose="030F0702030302020204" pitchFamily="66" charset="0"/>
              </a:rPr>
              <a:t>organization</a:t>
            </a:r>
            <a:r>
              <a:rPr lang="en-GB" sz="1600" dirty="0">
                <a:latin typeface="Comic Sans MS" panose="030F0702030302020204" pitchFamily="66" charset="0"/>
              </a:rPr>
              <a:t> refers to the way a text is laid out and the order in which the information is presented. Most texts start with an introduction of some kind. However, this will vary according to the text type.</a:t>
            </a:r>
          </a:p>
          <a:p>
            <a:pPr algn="just">
              <a:lnSpc>
                <a:spcPct val="150000"/>
              </a:lnSpc>
            </a:pPr>
            <a:r>
              <a:rPr lang="en-GB" sz="1600" dirty="0">
                <a:latin typeface="Comic Sans MS" panose="030F0702030302020204" pitchFamily="66" charset="0"/>
              </a:rPr>
              <a:t>Language </a:t>
            </a:r>
            <a:r>
              <a:rPr lang="en-GB" sz="1600" b="1" dirty="0">
                <a:latin typeface="Comic Sans MS" panose="030F0702030302020204" pitchFamily="66" charset="0"/>
              </a:rPr>
              <a:t>features </a:t>
            </a:r>
            <a:r>
              <a:rPr lang="en-GB" sz="1600" dirty="0">
                <a:latin typeface="Comic Sans MS" panose="030F0702030302020204" pitchFamily="66" charset="0"/>
              </a:rPr>
              <a:t>refers to the type of vocabulary and grammatical structures used in a text. Each text type or form has specific language features that are appropriate to that form</a:t>
            </a:r>
          </a:p>
          <a:p>
            <a:pPr>
              <a:lnSpc>
                <a:spcPct val="150000"/>
              </a:lnSpc>
            </a:pPr>
            <a:r>
              <a:rPr lang="en-GB" sz="1600" dirty="0">
                <a:latin typeface="Comic Sans MS" panose="030F0702030302020204" pitchFamily="66" charset="0"/>
              </a:rPr>
              <a:t>The </a:t>
            </a:r>
            <a:r>
              <a:rPr lang="en-GB" sz="1600" b="1" dirty="0">
                <a:latin typeface="Comic Sans MS" panose="030F0702030302020204" pitchFamily="66" charset="0"/>
              </a:rPr>
              <a:t>structure </a:t>
            </a:r>
            <a:r>
              <a:rPr lang="en-GB" sz="1600" dirty="0">
                <a:latin typeface="Comic Sans MS" panose="030F0702030302020204" pitchFamily="66" charset="0"/>
              </a:rPr>
              <a:t>refers to the way ideas, feelings and information are linked within a text. Types of patters that are used to link and organize information include:</a:t>
            </a:r>
          </a:p>
          <a:p>
            <a:pPr marL="285750" indent="-285750">
              <a:lnSpc>
                <a:spcPct val="150000"/>
              </a:lnSpc>
              <a:buFont typeface="Arial" panose="020B0604020202020204" pitchFamily="34" charset="0"/>
              <a:buChar char="•"/>
            </a:pPr>
            <a:r>
              <a:rPr lang="en-GB" sz="1600" dirty="0">
                <a:latin typeface="Comic Sans MS" panose="030F0702030302020204" pitchFamily="66" charset="0"/>
              </a:rPr>
              <a:t>Compare and contrast</a:t>
            </a:r>
          </a:p>
          <a:p>
            <a:pPr marL="285750" indent="-285750">
              <a:lnSpc>
                <a:spcPct val="150000"/>
              </a:lnSpc>
              <a:buFont typeface="Arial" panose="020B0604020202020204" pitchFamily="34" charset="0"/>
              <a:buChar char="•"/>
            </a:pPr>
            <a:r>
              <a:rPr lang="en-GB" sz="1600" dirty="0">
                <a:latin typeface="Comic Sans MS" panose="030F0702030302020204" pitchFamily="66" charset="0"/>
              </a:rPr>
              <a:t>Problem and solution</a:t>
            </a:r>
          </a:p>
          <a:p>
            <a:pPr marL="285750" indent="-285750">
              <a:lnSpc>
                <a:spcPct val="150000"/>
              </a:lnSpc>
              <a:buFont typeface="Arial" panose="020B0604020202020204" pitchFamily="34" charset="0"/>
              <a:buChar char="•"/>
            </a:pPr>
            <a:r>
              <a:rPr lang="en-GB" sz="1600" dirty="0">
                <a:latin typeface="Comic Sans MS" panose="030F0702030302020204" pitchFamily="66" charset="0"/>
              </a:rPr>
              <a:t>Listing  things logically or chronologically</a:t>
            </a:r>
          </a:p>
        </p:txBody>
      </p:sp>
      <p:graphicFrame>
        <p:nvGraphicFramePr>
          <p:cNvPr id="9" name="Diagram 8">
            <a:extLst>
              <a:ext uri="{FF2B5EF4-FFF2-40B4-BE49-F238E27FC236}">
                <a16:creationId xmlns:a16="http://schemas.microsoft.com/office/drawing/2014/main" id="{A1FE1C8E-575E-4B86-BB08-CC154599F7D3}"/>
              </a:ext>
            </a:extLst>
          </p:cNvPr>
          <p:cNvGraphicFramePr/>
          <p:nvPr>
            <p:extLst>
              <p:ext uri="{D42A27DB-BD31-4B8C-83A1-F6EECF244321}">
                <p14:modId xmlns:p14="http://schemas.microsoft.com/office/powerpoint/2010/main" val="4268336706"/>
              </p:ext>
            </p:extLst>
          </p:nvPr>
        </p:nvGraphicFramePr>
        <p:xfrm>
          <a:off x="9567333" y="4138652"/>
          <a:ext cx="1784640" cy="3150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 name="Title 1">
            <a:extLst>
              <a:ext uri="{FF2B5EF4-FFF2-40B4-BE49-F238E27FC236}">
                <a16:creationId xmlns:a16="http://schemas.microsoft.com/office/drawing/2014/main" id="{1C349BA7-F821-4436-83C7-A0BB18AF6821}"/>
              </a:ext>
            </a:extLst>
          </p:cNvPr>
          <p:cNvSpPr txBox="1">
            <a:spLocks/>
          </p:cNvSpPr>
          <p:nvPr/>
        </p:nvSpPr>
        <p:spPr>
          <a:xfrm>
            <a:off x="584317" y="279171"/>
            <a:ext cx="8229600" cy="676659"/>
          </a:xfrm>
          <a:prstGeom prst="rect">
            <a:avLst/>
          </a:prstGeom>
          <a:ln>
            <a:noFill/>
          </a:ln>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b="1" dirty="0">
                <a:solidFill>
                  <a:schemeClr val="tx2">
                    <a:lumMod val="50000"/>
                    <a:lumOff val="50000"/>
                  </a:schemeClr>
                </a:solidFill>
                <a:latin typeface="Comic Sans MS" panose="030F0702030302020204" pitchFamily="66" charset="0"/>
              </a:rPr>
              <a:t>You need a knowledge of text types or forms</a:t>
            </a:r>
          </a:p>
        </p:txBody>
      </p:sp>
      <p:pic>
        <p:nvPicPr>
          <p:cNvPr id="2" name="Picture 1" descr="A computer screen shot of a blue background&#10;&#10;Description automatically generated">
            <a:extLst>
              <a:ext uri="{FF2B5EF4-FFF2-40B4-BE49-F238E27FC236}">
                <a16:creationId xmlns:a16="http://schemas.microsoft.com/office/drawing/2014/main" id="{458DCA81-88EA-EF4F-7B77-C629D60DCE09}"/>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901476" y="78685"/>
            <a:ext cx="2104498" cy="877145"/>
          </a:xfrm>
          <a:prstGeom prst="rect">
            <a:avLst/>
          </a:prstGeom>
        </p:spPr>
      </p:pic>
    </p:spTree>
    <p:extLst>
      <p:ext uri="{BB962C8B-B14F-4D97-AF65-F5344CB8AC3E}">
        <p14:creationId xmlns:p14="http://schemas.microsoft.com/office/powerpoint/2010/main" val="1025313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2734572" y="417684"/>
            <a:ext cx="5626968" cy="1143000"/>
          </a:xfrm>
          <a:noFill/>
          <a:ln>
            <a:noFill/>
          </a:ln>
        </p:spPr>
        <p:txBody>
          <a:bodyPr/>
          <a:lstStyle/>
          <a:p>
            <a:pPr algn="ctr"/>
            <a:r>
              <a:rPr lang="en-GB" altLang="en-US" b="1" dirty="0">
                <a:solidFill>
                  <a:schemeClr val="tx2">
                    <a:lumMod val="50000"/>
                    <a:lumOff val="50000"/>
                  </a:schemeClr>
                </a:solidFill>
                <a:latin typeface="Comic Sans MS" panose="030F0702030302020204" pitchFamily="66" charset="0"/>
                <a:ea typeface="ＭＳ Ｐゴシック" panose="020B0600070205080204" pitchFamily="34" charset="-128"/>
              </a:rPr>
              <a:t>The writing process</a:t>
            </a:r>
          </a:p>
        </p:txBody>
      </p:sp>
      <p:sp>
        <p:nvSpPr>
          <p:cNvPr id="4" name="Footer Placeholder 3"/>
          <p:cNvSpPr>
            <a:spLocks noGrp="1"/>
          </p:cNvSpPr>
          <p:nvPr>
            <p:ph type="ftr" sz="quarter" idx="11"/>
          </p:nvPr>
        </p:nvSpPr>
        <p:spPr/>
        <p:txBody>
          <a:bodyPr/>
          <a:lstStyle/>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174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B116CBDA-90D6-4DFD-ABC7-4DB9CEF54DFD}" type="slidenum">
              <a:rPr lang="en-GB" altLang="en-US" sz="1200">
                <a:solidFill>
                  <a:srgbClr val="898989"/>
                </a:solidFill>
                <a:latin typeface="Arial" panose="020B0604020202020204" pitchFamily="34" charset="0"/>
              </a:rPr>
              <a:pPr>
                <a:spcBef>
                  <a:spcPct val="0"/>
                </a:spcBef>
                <a:buFontTx/>
                <a:buNone/>
              </a:pPr>
              <a:t>11</a:t>
            </a:fld>
            <a:endParaRPr lang="en-GB" altLang="en-US" sz="1200" dirty="0">
              <a:solidFill>
                <a:srgbClr val="898989"/>
              </a:solidFill>
              <a:latin typeface="Arial" panose="020B0604020202020204" pitchFamily="34" charset="0"/>
            </a:endParaRPr>
          </a:p>
        </p:txBody>
      </p:sp>
      <p:graphicFrame>
        <p:nvGraphicFramePr>
          <p:cNvPr id="18" name="Diagram 17"/>
          <p:cNvGraphicFramePr/>
          <p:nvPr>
            <p:extLst>
              <p:ext uri="{D42A27DB-BD31-4B8C-83A1-F6EECF244321}">
                <p14:modId xmlns:p14="http://schemas.microsoft.com/office/powerpoint/2010/main" val="3567160698"/>
              </p:ext>
            </p:extLst>
          </p:nvPr>
        </p:nvGraphicFramePr>
        <p:xfrm>
          <a:off x="4038600" y="1989666"/>
          <a:ext cx="3474561" cy="4302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6841469A-813A-78AD-E2D7-196771E4E5F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406242">
            <a:off x="7810289" y="5245788"/>
            <a:ext cx="1600620" cy="1202966"/>
          </a:xfrm>
          <a:prstGeom prst="rect">
            <a:avLst/>
          </a:prstGeom>
          <a:ln w="38100">
            <a:solidFill>
              <a:schemeClr val="accent1"/>
            </a:solidFill>
          </a:ln>
        </p:spPr>
      </p:pic>
      <p:pic>
        <p:nvPicPr>
          <p:cNvPr id="5" name="Picture 4" descr="A computer screen shot of a blue background&#10;&#10;Description automatically generated">
            <a:extLst>
              <a:ext uri="{FF2B5EF4-FFF2-40B4-BE49-F238E27FC236}">
                <a16:creationId xmlns:a16="http://schemas.microsoft.com/office/drawing/2014/main" id="{021F86E4-DB2A-694A-9A2D-A1C9C26D9486}"/>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Tree>
    <p:extLst>
      <p:ext uri="{BB962C8B-B14F-4D97-AF65-F5344CB8AC3E}">
        <p14:creationId xmlns:p14="http://schemas.microsoft.com/office/powerpoint/2010/main" val="88103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DDE60B-E1E2-253B-ABA5-56D9F3CC818C}"/>
            </a:ext>
          </a:extLst>
        </p:cNvPr>
        <p:cNvGrpSpPr/>
        <p:nvPr/>
      </p:nvGrpSpPr>
      <p:grpSpPr>
        <a:xfrm>
          <a:off x="0" y="0"/>
          <a:ext cx="0" cy="0"/>
          <a:chOff x="0" y="0"/>
          <a:chExt cx="0" cy="0"/>
        </a:xfrm>
      </p:grpSpPr>
      <p:sp>
        <p:nvSpPr>
          <p:cNvPr id="31746" name="Title 1">
            <a:extLst>
              <a:ext uri="{FF2B5EF4-FFF2-40B4-BE49-F238E27FC236}">
                <a16:creationId xmlns:a16="http://schemas.microsoft.com/office/drawing/2014/main" id="{DAD70C74-1DF9-003C-10F9-C6081FFB48F3}"/>
              </a:ext>
            </a:extLst>
          </p:cNvPr>
          <p:cNvSpPr>
            <a:spLocks noGrp="1"/>
          </p:cNvSpPr>
          <p:nvPr>
            <p:ph type="title"/>
          </p:nvPr>
        </p:nvSpPr>
        <p:spPr>
          <a:xfrm>
            <a:off x="2734572" y="417684"/>
            <a:ext cx="5626968" cy="1143000"/>
          </a:xfrm>
          <a:noFill/>
          <a:ln>
            <a:noFill/>
          </a:ln>
        </p:spPr>
        <p:txBody>
          <a:bodyPr>
            <a:normAutofit fontScale="90000"/>
          </a:bodyPr>
          <a:lstStyle/>
          <a:p>
            <a:pPr algn="ctr"/>
            <a:r>
              <a:rPr lang="en-GB" altLang="en-US" b="1" dirty="0">
                <a:solidFill>
                  <a:schemeClr val="tx2">
                    <a:lumMod val="50000"/>
                    <a:lumOff val="50000"/>
                  </a:schemeClr>
                </a:solidFill>
                <a:latin typeface="Comic Sans MS" panose="030F0702030302020204" pitchFamily="66" charset="0"/>
                <a:ea typeface="ＭＳ Ｐゴシック" panose="020B0600070205080204" pitchFamily="34" charset="-128"/>
              </a:rPr>
              <a:t>But how do we teach the writing process? </a:t>
            </a:r>
          </a:p>
        </p:txBody>
      </p:sp>
      <p:sp>
        <p:nvSpPr>
          <p:cNvPr id="4" name="Footer Placeholder 3">
            <a:extLst>
              <a:ext uri="{FF2B5EF4-FFF2-40B4-BE49-F238E27FC236}">
                <a16:creationId xmlns:a16="http://schemas.microsoft.com/office/drawing/2014/main" id="{449E5856-FEDE-FCE7-420E-72FA1F10E0F5}"/>
              </a:ext>
            </a:extLst>
          </p:cNvPr>
          <p:cNvSpPr>
            <a:spLocks noGrp="1"/>
          </p:cNvSpPr>
          <p:nvPr>
            <p:ph type="ftr" sz="quarter" idx="11"/>
          </p:nvPr>
        </p:nvSpPr>
        <p:spPr/>
        <p:txBody>
          <a:bodyPr/>
          <a:lstStyle/>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1748" name="Slide Number Placeholder 4">
            <a:extLst>
              <a:ext uri="{FF2B5EF4-FFF2-40B4-BE49-F238E27FC236}">
                <a16:creationId xmlns:a16="http://schemas.microsoft.com/office/drawing/2014/main" id="{373E877E-4B28-D9AE-3543-F456C530B4A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B116CBDA-90D6-4DFD-ABC7-4DB9CEF54DFD}" type="slidenum">
              <a:rPr lang="en-GB" altLang="en-US" sz="1200">
                <a:solidFill>
                  <a:srgbClr val="898989"/>
                </a:solidFill>
                <a:latin typeface="Arial" panose="020B0604020202020204" pitchFamily="34" charset="0"/>
              </a:rPr>
              <a:pPr>
                <a:spcBef>
                  <a:spcPct val="0"/>
                </a:spcBef>
                <a:buFontTx/>
                <a:buNone/>
              </a:pPr>
              <a:t>12</a:t>
            </a:fld>
            <a:endParaRPr lang="en-GB" altLang="en-US" sz="1200" dirty="0">
              <a:solidFill>
                <a:srgbClr val="898989"/>
              </a:solidFill>
              <a:latin typeface="Arial" panose="020B0604020202020204" pitchFamily="34" charset="0"/>
            </a:endParaRPr>
          </a:p>
        </p:txBody>
      </p:sp>
      <p:pic>
        <p:nvPicPr>
          <p:cNvPr id="5" name="Picture 4" descr="A computer screen shot of a blue background&#10;&#10;Description automatically generated">
            <a:extLst>
              <a:ext uri="{FF2B5EF4-FFF2-40B4-BE49-F238E27FC236}">
                <a16:creationId xmlns:a16="http://schemas.microsoft.com/office/drawing/2014/main" id="{F50DBD7D-DF90-C5A2-0AA9-56075CB702E5}"/>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840834" y="607552"/>
            <a:ext cx="2104498" cy="877145"/>
          </a:xfrm>
          <a:prstGeom prst="rect">
            <a:avLst/>
          </a:prstGeom>
        </p:spPr>
      </p:pic>
      <p:sp>
        <p:nvSpPr>
          <p:cNvPr id="6" name="TextBox 5">
            <a:extLst>
              <a:ext uri="{FF2B5EF4-FFF2-40B4-BE49-F238E27FC236}">
                <a16:creationId xmlns:a16="http://schemas.microsoft.com/office/drawing/2014/main" id="{89C4716F-5C10-F6AD-DC6D-EB0A23271B13}"/>
              </a:ext>
            </a:extLst>
          </p:cNvPr>
          <p:cNvSpPr txBox="1"/>
          <p:nvPr/>
        </p:nvSpPr>
        <p:spPr>
          <a:xfrm>
            <a:off x="1365318" y="1409027"/>
            <a:ext cx="8608254" cy="5786199"/>
          </a:xfrm>
          <a:prstGeom prst="rect">
            <a:avLst/>
          </a:prstGeom>
          <a:noFill/>
        </p:spPr>
        <p:txBody>
          <a:bodyPr wrap="square" rtlCol="0">
            <a:spAutoFit/>
          </a:bodyPr>
          <a:lstStyle/>
          <a:p>
            <a:pPr algn="ctr">
              <a:lnSpc>
                <a:spcPct val="150000"/>
              </a:lnSpc>
            </a:pPr>
            <a:endParaRPr lang="en-GB" sz="2000" dirty="0">
              <a:latin typeface="Comic Sans MS" panose="030F0702030302020204" pitchFamily="66" charset="0"/>
            </a:endParaRPr>
          </a:p>
          <a:p>
            <a:pPr marL="571500" indent="-571500">
              <a:lnSpc>
                <a:spcPct val="150000"/>
              </a:lnSpc>
              <a:buFont typeface="Arial" panose="020B0604020202020204" pitchFamily="34" charset="0"/>
              <a:buChar char="•"/>
            </a:pPr>
            <a:r>
              <a:rPr lang="en-GB" sz="3600" dirty="0">
                <a:latin typeface="Comic Sans MS" panose="030F0702030302020204" pitchFamily="66" charset="0"/>
              </a:rPr>
              <a:t>Talk for Writing</a:t>
            </a:r>
          </a:p>
          <a:p>
            <a:pPr marL="571500" indent="-571500">
              <a:lnSpc>
                <a:spcPct val="150000"/>
              </a:lnSpc>
              <a:buFont typeface="Arial" panose="020B0604020202020204" pitchFamily="34" charset="0"/>
              <a:buChar char="•"/>
            </a:pPr>
            <a:r>
              <a:rPr lang="en-GB" sz="3600" dirty="0">
                <a:latin typeface="Comic Sans MS" panose="030F0702030302020204" pitchFamily="66" charset="0"/>
              </a:rPr>
              <a:t>The Write Stuff</a:t>
            </a:r>
          </a:p>
          <a:p>
            <a:pPr marL="571500" indent="-571500">
              <a:lnSpc>
                <a:spcPct val="150000"/>
              </a:lnSpc>
              <a:buFont typeface="Arial" panose="020B0604020202020204" pitchFamily="34" charset="0"/>
              <a:buChar char="•"/>
            </a:pPr>
            <a:r>
              <a:rPr lang="en-GB" sz="3600" dirty="0">
                <a:latin typeface="Comic Sans MS" panose="030F0702030302020204" pitchFamily="66" charset="0"/>
              </a:rPr>
              <a:t>.Hamilton Trust English Planning</a:t>
            </a:r>
          </a:p>
          <a:p>
            <a:pPr marL="571500" indent="-571500">
              <a:lnSpc>
                <a:spcPct val="150000"/>
              </a:lnSpc>
              <a:buFont typeface="Arial" panose="020B0604020202020204" pitchFamily="34" charset="0"/>
              <a:buChar char="•"/>
            </a:pPr>
            <a:r>
              <a:rPr lang="en-GB" sz="3600" dirty="0">
                <a:latin typeface="Comic Sans MS" panose="030F0702030302020204" pitchFamily="66" charset="0"/>
              </a:rPr>
              <a:t>Read to Write </a:t>
            </a:r>
          </a:p>
          <a:p>
            <a:pPr marL="571500" indent="-571500">
              <a:lnSpc>
                <a:spcPct val="150000"/>
              </a:lnSpc>
              <a:buFont typeface="Arial" panose="020B0604020202020204" pitchFamily="34" charset="0"/>
              <a:buChar char="•"/>
            </a:pPr>
            <a:r>
              <a:rPr lang="en-GB" sz="3600" dirty="0">
                <a:latin typeface="Comic Sans MS" panose="030F0702030302020204" pitchFamily="66" charset="0"/>
              </a:rPr>
              <a:t>Literacy Tree / Literary Curriculum</a:t>
            </a:r>
          </a:p>
          <a:p>
            <a:pPr marL="571500" indent="-571500">
              <a:lnSpc>
                <a:spcPct val="150000"/>
              </a:lnSpc>
              <a:buFont typeface="Arial" panose="020B0604020202020204" pitchFamily="34" charset="0"/>
              <a:buChar char="•"/>
            </a:pPr>
            <a:r>
              <a:rPr lang="en-GB" sz="3600" dirty="0">
                <a:latin typeface="Comic Sans MS" panose="030F0702030302020204" pitchFamily="66" charset="0"/>
              </a:rPr>
              <a:t>Power of Reading (CLPE)</a:t>
            </a:r>
          </a:p>
          <a:p>
            <a:pPr marL="571500" indent="-571500">
              <a:buFont typeface="Arial" panose="020B0604020202020204" pitchFamily="34" charset="0"/>
              <a:buChar char="•"/>
            </a:pPr>
            <a:endParaRPr lang="en-GB" sz="1600" dirty="0">
              <a:latin typeface="Comic Sans MS" panose="030F0702030302020204" pitchFamily="66" charset="0"/>
            </a:endParaRPr>
          </a:p>
        </p:txBody>
      </p:sp>
      <p:pic>
        <p:nvPicPr>
          <p:cNvPr id="7" name="Picture 6" descr="An owl wearing a graduation cap and holding a magnifying glass&#10;&#10;AI-generated content may be incorrect.">
            <a:extLst>
              <a:ext uri="{FF2B5EF4-FFF2-40B4-BE49-F238E27FC236}">
                <a16:creationId xmlns:a16="http://schemas.microsoft.com/office/drawing/2014/main" id="{8FEED811-37E9-5DE3-F342-E35E2499667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907373" y="2203411"/>
            <a:ext cx="1512626" cy="1876433"/>
          </a:xfrm>
          <a:prstGeom prst="rect">
            <a:avLst/>
          </a:prstGeom>
          <a:noFill/>
          <a:ln>
            <a:noFill/>
          </a:ln>
        </p:spPr>
      </p:pic>
      <p:pic>
        <p:nvPicPr>
          <p:cNvPr id="8" name="Picture 7" descr="A puzzle pieces with a sign&#10;&#10;AI-generated content may be incorrect.">
            <a:extLst>
              <a:ext uri="{FF2B5EF4-FFF2-40B4-BE49-F238E27FC236}">
                <a16:creationId xmlns:a16="http://schemas.microsoft.com/office/drawing/2014/main" id="{0018209D-19B4-3438-7567-256213AD773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120858" y="4751911"/>
            <a:ext cx="1824474" cy="1897805"/>
          </a:xfrm>
          <a:prstGeom prst="rect">
            <a:avLst/>
          </a:prstGeom>
          <a:noFill/>
          <a:ln>
            <a:noFill/>
          </a:ln>
        </p:spPr>
      </p:pic>
    </p:spTree>
    <p:extLst>
      <p:ext uri="{BB962C8B-B14F-4D97-AF65-F5344CB8AC3E}">
        <p14:creationId xmlns:p14="http://schemas.microsoft.com/office/powerpoint/2010/main" val="1388218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550" y="331519"/>
            <a:ext cx="2466168" cy="1066130"/>
          </a:xfrm>
          <a:noFill/>
          <a:ln>
            <a:noFill/>
          </a:ln>
        </p:spPr>
        <p:txBody>
          <a:bodyPr>
            <a:noAutofit/>
          </a:bodyPr>
          <a:lstStyle/>
          <a:p>
            <a:pPr algn="ctr"/>
            <a:r>
              <a:rPr lang="en-GB" sz="3600" b="1" dirty="0">
                <a:solidFill>
                  <a:schemeClr val="tx2">
                    <a:lumMod val="50000"/>
                    <a:lumOff val="50000"/>
                  </a:schemeClr>
                </a:solidFill>
                <a:effectLst>
                  <a:outerShdw blurRad="38100" dist="38100" dir="2700000" algn="tl">
                    <a:srgbClr val="000000">
                      <a:alpha val="43137"/>
                    </a:srgbClr>
                  </a:outerShdw>
                </a:effectLst>
                <a:latin typeface="Comic Sans MS" panose="030F0702030302020204" pitchFamily="66" charset="0"/>
              </a:rPr>
              <a:t>Modelled writing</a:t>
            </a:r>
          </a:p>
        </p:txBody>
      </p:sp>
      <p:sp>
        <p:nvSpPr>
          <p:cNvPr id="3" name="Content Placeholder 2"/>
          <p:cNvSpPr>
            <a:spLocks noGrp="1"/>
          </p:cNvSpPr>
          <p:nvPr>
            <p:ph idx="1"/>
          </p:nvPr>
        </p:nvSpPr>
        <p:spPr>
          <a:xfrm>
            <a:off x="349595" y="1467442"/>
            <a:ext cx="3733331" cy="4637024"/>
          </a:xfrm>
        </p:spPr>
        <p:txBody>
          <a:bodyPr>
            <a:normAutofit fontScale="25000" lnSpcReduction="20000"/>
          </a:bodyPr>
          <a:lstStyle/>
          <a:p>
            <a:pPr marL="0" indent="0">
              <a:lnSpc>
                <a:spcPct val="170000"/>
              </a:lnSpc>
              <a:buNone/>
            </a:pPr>
            <a:r>
              <a:rPr lang="en-GB" sz="7200" dirty="0">
                <a:latin typeface="Comic Sans MS" panose="030F0702030302020204" pitchFamily="66" charset="0"/>
              </a:rPr>
              <a:t>The teacher will write ‘thinking aloud’ and the learners can observe and support the process of writing as thoughts are recorded. </a:t>
            </a:r>
          </a:p>
          <a:p>
            <a:pPr marL="0" indent="0">
              <a:lnSpc>
                <a:spcPct val="170000"/>
              </a:lnSpc>
              <a:buNone/>
            </a:pPr>
            <a:r>
              <a:rPr lang="en-GB" sz="7200" dirty="0">
                <a:latin typeface="Comic Sans MS" panose="030F0702030302020204" pitchFamily="66" charset="0"/>
              </a:rPr>
              <a:t>It is important in modelled writing to ensure the learners</a:t>
            </a:r>
          </a:p>
          <a:p>
            <a:pPr>
              <a:lnSpc>
                <a:spcPct val="170000"/>
              </a:lnSpc>
              <a:buFont typeface="Wingdings" pitchFamily="2" charset="2"/>
              <a:buChar char="Ø"/>
            </a:pPr>
            <a:r>
              <a:rPr lang="en-GB" sz="7200" dirty="0">
                <a:latin typeface="Comic Sans MS" panose="030F0702030302020204" pitchFamily="66" charset="0"/>
              </a:rPr>
              <a:t> Observe the intention of why you need to write (purpose)</a:t>
            </a:r>
          </a:p>
          <a:p>
            <a:pPr>
              <a:lnSpc>
                <a:spcPct val="170000"/>
              </a:lnSpc>
              <a:buFont typeface="Wingdings" pitchFamily="2" charset="2"/>
              <a:buChar char="Ø"/>
            </a:pPr>
            <a:r>
              <a:rPr lang="en-GB" sz="7200" dirty="0">
                <a:latin typeface="Comic Sans MS" panose="030F0702030302020204" pitchFamily="66" charset="0"/>
              </a:rPr>
              <a:t>Directionality of writing</a:t>
            </a:r>
          </a:p>
          <a:p>
            <a:pPr>
              <a:lnSpc>
                <a:spcPct val="170000"/>
              </a:lnSpc>
              <a:buFont typeface="Wingdings" pitchFamily="2" charset="2"/>
              <a:buChar char="Ø"/>
            </a:pPr>
            <a:r>
              <a:rPr lang="en-GB" sz="7200" dirty="0">
                <a:latin typeface="Comic Sans MS" panose="030F0702030302020204" pitchFamily="66" charset="0"/>
              </a:rPr>
              <a:t>Choice of words / grammar etc.</a:t>
            </a:r>
          </a:p>
          <a:p>
            <a:endParaRPr lang="en-GB" dirty="0"/>
          </a:p>
        </p:txBody>
      </p:sp>
      <p:pic>
        <p:nvPicPr>
          <p:cNvPr id="5122" name="Picture 2" descr="http://www.ipecs.act.edu.au/__data/assets/image/0003/143229/LN0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01039" y="5090858"/>
            <a:ext cx="1185169" cy="158022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7128934" y="293084"/>
            <a:ext cx="2471168" cy="1066130"/>
          </a:xfrm>
          <a:prstGeom prst="rect">
            <a:avLst/>
          </a:prstGeom>
          <a:noFill/>
          <a:ln>
            <a:noFill/>
          </a:ln>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solidFill>
                  <a:schemeClr val="tx2">
                    <a:lumMod val="50000"/>
                    <a:lumOff val="50000"/>
                  </a:schemeClr>
                </a:solidFill>
                <a:effectLst>
                  <a:outerShdw blurRad="38100" dist="38100" dir="2700000" algn="tl">
                    <a:srgbClr val="000000">
                      <a:alpha val="43137"/>
                    </a:srgbClr>
                  </a:outerShdw>
                </a:effectLst>
                <a:latin typeface="Comic Sans MS" panose="030F0702030302020204" pitchFamily="66" charset="0"/>
              </a:rPr>
              <a:t>Guided writing</a:t>
            </a:r>
          </a:p>
        </p:txBody>
      </p:sp>
      <p:pic>
        <p:nvPicPr>
          <p:cNvPr id="4" name="Picture 3" descr="A computer screen shot of a blue background&#10;&#10;Description automatically generated">
            <a:extLst>
              <a:ext uri="{FF2B5EF4-FFF2-40B4-BE49-F238E27FC236}">
                <a16:creationId xmlns:a16="http://schemas.microsoft.com/office/drawing/2014/main" id="{DB3C97DC-D681-666F-F1DD-76C112E5018D}"/>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675296" y="252828"/>
            <a:ext cx="2104498" cy="877145"/>
          </a:xfrm>
          <a:prstGeom prst="rect">
            <a:avLst/>
          </a:prstGeom>
        </p:spPr>
      </p:pic>
      <p:sp>
        <p:nvSpPr>
          <p:cNvPr id="7" name="TextBox 6">
            <a:extLst>
              <a:ext uri="{FF2B5EF4-FFF2-40B4-BE49-F238E27FC236}">
                <a16:creationId xmlns:a16="http://schemas.microsoft.com/office/drawing/2014/main" id="{30C5237B-8FBB-9AA7-D286-7BA3780127CA}"/>
              </a:ext>
            </a:extLst>
          </p:cNvPr>
          <p:cNvSpPr txBox="1"/>
          <p:nvPr/>
        </p:nvSpPr>
        <p:spPr>
          <a:xfrm>
            <a:off x="4198136" y="1582340"/>
            <a:ext cx="3073401" cy="3693319"/>
          </a:xfrm>
          <a:prstGeom prst="rect">
            <a:avLst/>
          </a:prstGeom>
          <a:noFill/>
        </p:spPr>
        <p:txBody>
          <a:bodyPr wrap="square" rtlCol="0">
            <a:spAutoFit/>
          </a:bodyPr>
          <a:lstStyle/>
          <a:p>
            <a:pPr>
              <a:lnSpc>
                <a:spcPct val="150000"/>
              </a:lnSpc>
            </a:pPr>
            <a:r>
              <a:rPr lang="en-GB" dirty="0">
                <a:latin typeface="Comic Sans MS" panose="030F0702030302020204" pitchFamily="66" charset="0"/>
              </a:rPr>
              <a:t>A piece of work that the learners can all join in with. The text is composed together will everyone contributing ideas. The teacher usually acts as scribe but the learners can participate too.</a:t>
            </a:r>
          </a:p>
          <a:p>
            <a:endParaRPr lang="en-GB" dirty="0"/>
          </a:p>
        </p:txBody>
      </p:sp>
      <p:sp>
        <p:nvSpPr>
          <p:cNvPr id="8" name="Title 1">
            <a:extLst>
              <a:ext uri="{FF2B5EF4-FFF2-40B4-BE49-F238E27FC236}">
                <a16:creationId xmlns:a16="http://schemas.microsoft.com/office/drawing/2014/main" id="{C3F3BDF6-70DB-C0C5-530F-ACE592F6B7A1}"/>
              </a:ext>
            </a:extLst>
          </p:cNvPr>
          <p:cNvSpPr txBox="1">
            <a:spLocks/>
          </p:cNvSpPr>
          <p:nvPr/>
        </p:nvSpPr>
        <p:spPr>
          <a:xfrm>
            <a:off x="3918267" y="254649"/>
            <a:ext cx="2739601" cy="1143000"/>
          </a:xfrm>
          <a:prstGeom prst="rect">
            <a:avLst/>
          </a:prstGeom>
          <a:noFill/>
          <a:ln>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tx2">
                    <a:lumMod val="50000"/>
                    <a:lumOff val="50000"/>
                  </a:schemeClr>
                </a:solidFill>
                <a:effectLst>
                  <a:outerShdw blurRad="38100" dist="38100" dir="2700000" algn="tl">
                    <a:srgbClr val="000000">
                      <a:alpha val="43137"/>
                    </a:srgbClr>
                  </a:outerShdw>
                </a:effectLst>
                <a:latin typeface="Comic Sans MS" panose="030F0702030302020204" pitchFamily="66" charset="0"/>
              </a:rPr>
              <a:t>Shared</a:t>
            </a:r>
          </a:p>
          <a:p>
            <a:pPr algn="ctr"/>
            <a:r>
              <a:rPr lang="en-GB" sz="3600" b="1" dirty="0">
                <a:solidFill>
                  <a:schemeClr val="tx2">
                    <a:lumMod val="50000"/>
                    <a:lumOff val="50000"/>
                  </a:schemeClr>
                </a:solidFill>
                <a:effectLst>
                  <a:outerShdw blurRad="38100" dist="38100" dir="2700000" algn="tl">
                    <a:srgbClr val="000000">
                      <a:alpha val="43137"/>
                    </a:srgbClr>
                  </a:outerShdw>
                </a:effectLst>
                <a:latin typeface="Comic Sans MS" panose="030F0702030302020204" pitchFamily="66" charset="0"/>
              </a:rPr>
              <a:t>writing</a:t>
            </a:r>
          </a:p>
        </p:txBody>
      </p:sp>
      <p:sp>
        <p:nvSpPr>
          <p:cNvPr id="10" name="TextBox 9">
            <a:extLst>
              <a:ext uri="{FF2B5EF4-FFF2-40B4-BE49-F238E27FC236}">
                <a16:creationId xmlns:a16="http://schemas.microsoft.com/office/drawing/2014/main" id="{E2DF3DCE-E92E-4613-1D49-2AE3D1C0B125}"/>
              </a:ext>
            </a:extLst>
          </p:cNvPr>
          <p:cNvSpPr txBox="1"/>
          <p:nvPr/>
        </p:nvSpPr>
        <p:spPr>
          <a:xfrm>
            <a:off x="7733436" y="1657712"/>
            <a:ext cx="3733331" cy="4741491"/>
          </a:xfrm>
          <a:prstGeom prst="rect">
            <a:avLst/>
          </a:prstGeom>
          <a:noFill/>
        </p:spPr>
        <p:txBody>
          <a:bodyPr wrap="square">
            <a:spAutoFit/>
          </a:bodyPr>
          <a:lstStyle/>
          <a:p>
            <a:pPr marL="0" indent="0">
              <a:lnSpc>
                <a:spcPct val="170000"/>
              </a:lnSpc>
              <a:buNone/>
            </a:pPr>
            <a:r>
              <a:rPr lang="en-GB" sz="1800" dirty="0">
                <a:latin typeface="Comic Sans MS" panose="030F0702030302020204" pitchFamily="66" charset="0"/>
              </a:rPr>
              <a:t>This is an additional step towards independent writing.</a:t>
            </a:r>
          </a:p>
          <a:p>
            <a:pPr marL="0" indent="0">
              <a:lnSpc>
                <a:spcPct val="170000"/>
              </a:lnSpc>
              <a:buNone/>
            </a:pPr>
            <a:r>
              <a:rPr lang="en-GB" sz="1800" dirty="0">
                <a:latin typeface="Comic Sans MS" panose="030F0702030302020204" pitchFamily="66" charset="0"/>
              </a:rPr>
              <a:t>Differentiation is supported and a group will be targeted to focus on a specific skill that needs to be reinforced and developed further.</a:t>
            </a:r>
          </a:p>
          <a:p>
            <a:pPr marL="0" indent="0">
              <a:lnSpc>
                <a:spcPct val="170000"/>
              </a:lnSpc>
              <a:buNone/>
            </a:pPr>
            <a:r>
              <a:rPr lang="en-GB" sz="1800" dirty="0">
                <a:latin typeface="Comic Sans MS" panose="030F0702030302020204" pitchFamily="66" charset="0"/>
              </a:rPr>
              <a:t>The teacher is able to provide immediate feedback and this strategy builds confidence.</a:t>
            </a:r>
          </a:p>
        </p:txBody>
      </p:sp>
      <p:sp>
        <p:nvSpPr>
          <p:cNvPr id="11" name="TextBox 10">
            <a:extLst>
              <a:ext uri="{FF2B5EF4-FFF2-40B4-BE49-F238E27FC236}">
                <a16:creationId xmlns:a16="http://schemas.microsoft.com/office/drawing/2014/main" id="{A5A1B4C4-F53D-A307-C18E-6AE68014D97D}"/>
              </a:ext>
            </a:extLst>
          </p:cNvPr>
          <p:cNvSpPr txBox="1"/>
          <p:nvPr/>
        </p:nvSpPr>
        <p:spPr>
          <a:xfrm>
            <a:off x="5546200" y="5657671"/>
            <a:ext cx="2027244" cy="1200329"/>
          </a:xfrm>
          <a:prstGeom prst="rect">
            <a:avLst/>
          </a:prstGeom>
          <a:noFill/>
        </p:spPr>
        <p:txBody>
          <a:bodyPr wrap="square" rtlCol="0">
            <a:spAutoFit/>
          </a:bodyPr>
          <a:lstStyle/>
          <a:p>
            <a:r>
              <a:rPr lang="en-GB" dirty="0">
                <a:latin typeface="Comic Sans MS" panose="030F0702030302020204" pitchFamily="66" charset="0"/>
                <a:hlinkClick r:id="rId5"/>
              </a:rPr>
              <a:t>https://www.youtube.com/watch?v=XRZ9uZ4h0Ss</a:t>
            </a:r>
            <a:endParaRPr lang="en-GB" dirty="0">
              <a:latin typeface="Comic Sans MS" panose="030F0702030302020204" pitchFamily="66" charset="0"/>
            </a:endParaRPr>
          </a:p>
          <a:p>
            <a:endParaRPr lang="en-GB" dirty="0"/>
          </a:p>
        </p:txBody>
      </p:sp>
      <p:pic>
        <p:nvPicPr>
          <p:cNvPr id="12" name="Picture 11">
            <a:extLst>
              <a:ext uri="{FF2B5EF4-FFF2-40B4-BE49-F238E27FC236}">
                <a16:creationId xmlns:a16="http://schemas.microsoft.com/office/drawing/2014/main" id="{18C0191D-9DF9-30CA-F4E6-66A874791CD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944237">
            <a:off x="6134738" y="4871535"/>
            <a:ext cx="754160" cy="924488"/>
          </a:xfrm>
          <a:prstGeom prst="rect">
            <a:avLst/>
          </a:prstGeom>
        </p:spPr>
      </p:pic>
    </p:spTree>
    <p:extLst>
      <p:ext uri="{BB962C8B-B14F-4D97-AF65-F5344CB8AC3E}">
        <p14:creationId xmlns:p14="http://schemas.microsoft.com/office/powerpoint/2010/main" val="717163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087291" y="4406376"/>
            <a:ext cx="1334019" cy="769441"/>
          </a:xfrm>
          <a:prstGeom prst="rect">
            <a:avLst/>
          </a:prstGeom>
          <a:noFill/>
        </p:spPr>
        <p:txBody>
          <a:bodyPr wrap="none">
            <a:spAutoFit/>
          </a:bodyPr>
          <a:lstStyle/>
          <a:p>
            <a:pPr algn="ctr">
              <a:defRPr/>
            </a:pPr>
            <a:r>
              <a:rPr lang="en-US" sz="4400" b="1" dirty="0">
                <a:ln w="18000">
                  <a:solidFill>
                    <a:schemeClr val="accent2">
                      <a:satMod val="140000"/>
                    </a:schemeClr>
                  </a:solidFill>
                  <a:prstDash val="solid"/>
                  <a:miter lim="800000"/>
                </a:ln>
                <a:noFill/>
                <a:effectLst>
                  <a:outerShdw blurRad="25500" dist="23000" dir="7020000" algn="tl">
                    <a:srgbClr val="000000">
                      <a:alpha val="50000"/>
                    </a:srgbClr>
                  </a:outerShdw>
                </a:effectLst>
              </a:rPr>
              <a:t>rules</a:t>
            </a:r>
          </a:p>
        </p:txBody>
      </p:sp>
      <p:sp>
        <p:nvSpPr>
          <p:cNvPr id="5" name="Rectangle 4"/>
          <p:cNvSpPr/>
          <p:nvPr/>
        </p:nvSpPr>
        <p:spPr>
          <a:xfrm rot="545376">
            <a:off x="6605930" y="3431696"/>
            <a:ext cx="2882584" cy="769441"/>
          </a:xfrm>
          <a:prstGeom prst="rect">
            <a:avLst/>
          </a:prstGeom>
          <a:noFill/>
        </p:spPr>
        <p:txBody>
          <a:bodyPr wrap="none">
            <a:spAutoFit/>
          </a:bodyPr>
          <a:lstStyle/>
          <a:p>
            <a:pPr algn="ctr">
              <a:defRPr/>
            </a:pPr>
            <a:r>
              <a:rPr lang="en-US" sz="4400" dirty="0">
                <a:ln w="10160">
                  <a:solidFill>
                    <a:schemeClr val="accent1"/>
                  </a:solidFill>
                  <a:prstDash val="solid"/>
                </a:ln>
                <a:solidFill>
                  <a:srgbClr val="FFFFFF"/>
                </a:solidFill>
                <a:effectLst>
                  <a:outerShdw blurRad="38100" dist="32000" dir="5400000" algn="tl">
                    <a:srgbClr val="000000">
                      <a:alpha val="30000"/>
                    </a:srgbClr>
                  </a:outerShdw>
                </a:effectLst>
              </a:rPr>
              <a:t>instructions</a:t>
            </a:r>
          </a:p>
        </p:txBody>
      </p:sp>
      <p:sp>
        <p:nvSpPr>
          <p:cNvPr id="6" name="Rectangle 5"/>
          <p:cNvSpPr/>
          <p:nvPr/>
        </p:nvSpPr>
        <p:spPr>
          <a:xfrm>
            <a:off x="4072908" y="1749246"/>
            <a:ext cx="1654619" cy="769441"/>
          </a:xfrm>
          <a:prstGeom prst="rect">
            <a:avLst/>
          </a:prstGeom>
          <a:noFill/>
        </p:spPr>
        <p:txBody>
          <a:bodyPr wrap="none">
            <a:spAutoFit/>
          </a:bodyPr>
          <a:lstStyle/>
          <a:p>
            <a:pPr algn="ctr">
              <a:defRPr/>
            </a:pPr>
            <a:r>
              <a:rPr lang="en-US" sz="4400"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e-mail</a:t>
            </a:r>
          </a:p>
        </p:txBody>
      </p:sp>
      <p:sp>
        <p:nvSpPr>
          <p:cNvPr id="7" name="Rectangle 6"/>
          <p:cNvSpPr/>
          <p:nvPr/>
        </p:nvSpPr>
        <p:spPr>
          <a:xfrm rot="21388605">
            <a:off x="2361231" y="5759047"/>
            <a:ext cx="2554353" cy="769441"/>
          </a:xfrm>
          <a:prstGeom prst="rect">
            <a:avLst/>
          </a:prstGeom>
          <a:noFill/>
        </p:spPr>
        <p:txBody>
          <a:bodyPr wrap="none">
            <a:spAutoFit/>
          </a:bodyPr>
          <a:lstStyle/>
          <a:p>
            <a:pPr algn="ctr">
              <a:defRPr/>
            </a:pPr>
            <a:r>
              <a:rPr lang="en-US" sz="4400" b="1" spc="100" dirty="0">
                <a:ln w="18000">
                  <a:solidFill>
                    <a:schemeClr val="accent1">
                      <a:satMod val="200000"/>
                      <a:tint val="72000"/>
                    </a:schemeClr>
                  </a:solidFill>
                  <a:prstDash val="solid"/>
                </a:ln>
                <a:solidFill>
                  <a:schemeClr val="accent1">
                    <a:satMod val="280000"/>
                    <a:tint val="100000"/>
                    <a:alpha val="5700"/>
                  </a:schemeClr>
                </a:solidFill>
                <a:effectLst>
                  <a:outerShdw blurRad="25000" dist="20000" dir="16020000" algn="tl">
                    <a:schemeClr val="accent1">
                      <a:satMod val="200000"/>
                      <a:shade val="1000"/>
                      <a:alpha val="60000"/>
                    </a:schemeClr>
                  </a:outerShdw>
                </a:effectLst>
              </a:rPr>
              <a:t>invitation</a:t>
            </a:r>
          </a:p>
        </p:txBody>
      </p:sp>
      <p:sp>
        <p:nvSpPr>
          <p:cNvPr id="8" name="Rectangle 7"/>
          <p:cNvSpPr/>
          <p:nvPr/>
        </p:nvSpPr>
        <p:spPr>
          <a:xfrm rot="21175871">
            <a:off x="314752" y="1910378"/>
            <a:ext cx="3037242" cy="769441"/>
          </a:xfrm>
          <a:prstGeom prst="rect">
            <a:avLst/>
          </a:prstGeom>
          <a:noFill/>
        </p:spPr>
        <p:txBody>
          <a:bodyPr wrap="none">
            <a:spAutoFit/>
          </a:bodyPr>
          <a:lstStyle/>
          <a:p>
            <a:pPr algn="ctr">
              <a:defRPr/>
            </a:pPr>
            <a:r>
              <a:rPr lang="en-US" sz="4400" b="1"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information</a:t>
            </a:r>
          </a:p>
        </p:txBody>
      </p:sp>
      <p:sp>
        <p:nvSpPr>
          <p:cNvPr id="9" name="Rectangle 8"/>
          <p:cNvSpPr/>
          <p:nvPr/>
        </p:nvSpPr>
        <p:spPr>
          <a:xfrm rot="582636">
            <a:off x="741156" y="972028"/>
            <a:ext cx="1681486" cy="769441"/>
          </a:xfrm>
          <a:prstGeom prst="rect">
            <a:avLst/>
          </a:prstGeom>
          <a:noFill/>
        </p:spPr>
        <p:txBody>
          <a:bodyPr wrap="none">
            <a:spAutoFit/>
          </a:bodyPr>
          <a:lstStyle/>
          <a:p>
            <a:pPr algn="ctr">
              <a:defRPr/>
            </a:pPr>
            <a:r>
              <a:rPr lang="en-US" sz="4400" b="1"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poster</a:t>
            </a:r>
          </a:p>
        </p:txBody>
      </p:sp>
      <p:sp>
        <p:nvSpPr>
          <p:cNvPr id="10" name="Rectangle 9"/>
          <p:cNvSpPr/>
          <p:nvPr/>
        </p:nvSpPr>
        <p:spPr>
          <a:xfrm rot="625995">
            <a:off x="4489224" y="5025869"/>
            <a:ext cx="1818190" cy="769441"/>
          </a:xfrm>
          <a:prstGeom prst="rect">
            <a:avLst/>
          </a:prstGeom>
          <a:noFill/>
        </p:spPr>
        <p:txBody>
          <a:bodyPr wrap="none">
            <a:spAutoFit/>
          </a:bodyPr>
          <a:lstStyle/>
          <a:p>
            <a:pPr algn="ctr">
              <a:defRPr/>
            </a:pPr>
            <a:r>
              <a:rPr lang="en-US" sz="4400" b="1" spc="200" dirty="0">
                <a:ln w="29210">
                  <a:solidFill>
                    <a:schemeClr val="accent3">
                      <a:tint val="10000"/>
                    </a:schemeClr>
                  </a:solidFill>
                </a:ln>
                <a:solidFill>
                  <a:schemeClr val="accent3">
                    <a:satMod val="200000"/>
                    <a:alpha val="50000"/>
                  </a:schemeClr>
                </a:solidFill>
                <a:effectLst>
                  <a:innerShdw blurRad="50800" dist="50800" dir="8100000">
                    <a:srgbClr val="7D7D7D">
                      <a:alpha val="73000"/>
                    </a:srgbClr>
                  </a:innerShdw>
                </a:effectLst>
              </a:rPr>
              <a:t>report</a:t>
            </a:r>
          </a:p>
        </p:txBody>
      </p:sp>
      <p:sp>
        <p:nvSpPr>
          <p:cNvPr id="11" name="Rectangle 10"/>
          <p:cNvSpPr/>
          <p:nvPr/>
        </p:nvSpPr>
        <p:spPr>
          <a:xfrm rot="706795">
            <a:off x="7758177" y="5659525"/>
            <a:ext cx="1982594" cy="769441"/>
          </a:xfrm>
          <a:prstGeom prst="rect">
            <a:avLst/>
          </a:prstGeom>
          <a:noFill/>
        </p:spPr>
        <p:txBody>
          <a:bodyPr wrap="none">
            <a:spAutoFit/>
          </a:bodyPr>
          <a:lstStyle/>
          <a:p>
            <a:pPr algn="ctr">
              <a:defRPr/>
            </a:pP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bulletin</a:t>
            </a:r>
          </a:p>
        </p:txBody>
      </p:sp>
      <p:sp>
        <p:nvSpPr>
          <p:cNvPr id="12" name="Rectangle 11"/>
          <p:cNvSpPr/>
          <p:nvPr/>
        </p:nvSpPr>
        <p:spPr>
          <a:xfrm rot="440583">
            <a:off x="8513819" y="3118110"/>
            <a:ext cx="3158429" cy="769441"/>
          </a:xfrm>
          <a:prstGeom prst="rect">
            <a:avLst/>
          </a:prstGeom>
          <a:noFill/>
        </p:spPr>
        <p:txBody>
          <a:bodyPr wrap="none">
            <a:spAutoFit/>
          </a:bodyPr>
          <a:lstStyle/>
          <a:p>
            <a:pPr algn="ctr">
              <a:defRPr/>
            </a:pPr>
            <a:r>
              <a:rPr lang="en-US" sz="4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commentary</a:t>
            </a:r>
          </a:p>
        </p:txBody>
      </p:sp>
      <p:sp>
        <p:nvSpPr>
          <p:cNvPr id="13" name="Rectangle 12"/>
          <p:cNvSpPr/>
          <p:nvPr/>
        </p:nvSpPr>
        <p:spPr>
          <a:xfrm rot="21070564">
            <a:off x="343553" y="4777165"/>
            <a:ext cx="1464182" cy="769441"/>
          </a:xfrm>
          <a:prstGeom prst="rect">
            <a:avLst/>
          </a:prstGeom>
          <a:noFill/>
        </p:spPr>
        <p:txBody>
          <a:bodyPr wrap="none">
            <a:spAutoFit/>
          </a:bodyPr>
          <a:lstStyle/>
          <a:p>
            <a:pPr algn="ctr">
              <a:defRPr/>
            </a:pPr>
            <a:r>
              <a:rPr lang="en-US" sz="44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letter</a:t>
            </a:r>
          </a:p>
        </p:txBody>
      </p:sp>
      <p:sp>
        <p:nvSpPr>
          <p:cNvPr id="14" name="Rectangle 13"/>
          <p:cNvSpPr/>
          <p:nvPr/>
        </p:nvSpPr>
        <p:spPr>
          <a:xfrm>
            <a:off x="8380455" y="1519588"/>
            <a:ext cx="4034695" cy="769441"/>
          </a:xfrm>
          <a:prstGeom prst="rect">
            <a:avLst/>
          </a:prstGeom>
          <a:noFill/>
        </p:spPr>
        <p:txBody>
          <a:bodyPr wrap="square">
            <a:spAutoFit/>
          </a:bodyPr>
          <a:lstStyle/>
          <a:p>
            <a:pPr algn="ctr">
              <a:defRPr/>
            </a:pPr>
            <a:r>
              <a:rPr lang="en-US" sz="4400" b="1"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express opinion</a:t>
            </a:r>
          </a:p>
        </p:txBody>
      </p:sp>
      <p:sp>
        <p:nvSpPr>
          <p:cNvPr id="15" name="Rectangle 14"/>
          <p:cNvSpPr/>
          <p:nvPr/>
        </p:nvSpPr>
        <p:spPr>
          <a:xfrm>
            <a:off x="1895916" y="5004655"/>
            <a:ext cx="2199961" cy="769441"/>
          </a:xfrm>
          <a:prstGeom prst="rect">
            <a:avLst/>
          </a:prstGeom>
          <a:noFill/>
        </p:spPr>
        <p:txBody>
          <a:bodyPr wrap="none">
            <a:spAutoFit/>
          </a:bodyPr>
          <a:lstStyle/>
          <a:p>
            <a:pPr algn="ctr">
              <a:defRPr/>
            </a:pPr>
            <a:r>
              <a:rPr lang="en-US" sz="4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message</a:t>
            </a:r>
          </a:p>
        </p:txBody>
      </p:sp>
      <p:sp>
        <p:nvSpPr>
          <p:cNvPr id="16" name="Rectangle 15"/>
          <p:cNvSpPr/>
          <p:nvPr/>
        </p:nvSpPr>
        <p:spPr>
          <a:xfrm rot="21126280">
            <a:off x="2085423" y="3253368"/>
            <a:ext cx="1728357" cy="769441"/>
          </a:xfrm>
          <a:prstGeom prst="rect">
            <a:avLst/>
          </a:prstGeom>
          <a:noFill/>
        </p:spPr>
        <p:txBody>
          <a:bodyPr wrap="none">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defRPr/>
            </a:pPr>
            <a:r>
              <a:rPr lang="en-US" sz="4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slogan</a:t>
            </a:r>
          </a:p>
        </p:txBody>
      </p:sp>
      <p:sp>
        <p:nvSpPr>
          <p:cNvPr id="17" name="Rectangle 16"/>
          <p:cNvSpPr/>
          <p:nvPr/>
        </p:nvSpPr>
        <p:spPr>
          <a:xfrm>
            <a:off x="4207385" y="2920803"/>
            <a:ext cx="1818126" cy="769441"/>
          </a:xfrm>
          <a:prstGeom prst="rect">
            <a:avLst/>
          </a:prstGeom>
          <a:noFill/>
        </p:spPr>
        <p:txBody>
          <a:bodyPr wrap="none">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defRPr/>
            </a:pPr>
            <a:r>
              <a:rPr lang="en-US" sz="44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speech</a:t>
            </a:r>
          </a:p>
        </p:txBody>
      </p:sp>
      <p:sp>
        <p:nvSpPr>
          <p:cNvPr id="18" name="Rectangle 17"/>
          <p:cNvSpPr/>
          <p:nvPr/>
        </p:nvSpPr>
        <p:spPr>
          <a:xfrm rot="1270782">
            <a:off x="272856" y="3668492"/>
            <a:ext cx="2463495" cy="769441"/>
          </a:xfrm>
          <a:prstGeom prst="rect">
            <a:avLst/>
          </a:prstGeom>
          <a:noFill/>
        </p:spPr>
        <p:txBody>
          <a:bodyPr wrap="none">
            <a:spAutoFit/>
            <a:scene3d>
              <a:camera prst="orthographicFront"/>
              <a:lightRig rig="glow" dir="tl">
                <a:rot lat="0" lon="0" rev="5400000"/>
              </a:lightRig>
            </a:scene3d>
            <a:sp3d contourW="12700">
              <a:bevelT w="25400" h="25400"/>
              <a:contourClr>
                <a:schemeClr val="accent6">
                  <a:shade val="73000"/>
                </a:schemeClr>
              </a:contourClr>
            </a:sp3d>
          </a:bodyPr>
          <a:lstStyle/>
          <a:p>
            <a:pPr algn="ctr">
              <a:defRPr/>
            </a:pPr>
            <a:r>
              <a:rPr lang="en-US" sz="44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argument</a:t>
            </a:r>
          </a:p>
        </p:txBody>
      </p:sp>
      <p:sp>
        <p:nvSpPr>
          <p:cNvPr id="19" name="Rectangle 18"/>
          <p:cNvSpPr/>
          <p:nvPr/>
        </p:nvSpPr>
        <p:spPr>
          <a:xfrm rot="473022">
            <a:off x="8366459" y="4501960"/>
            <a:ext cx="1627369" cy="923330"/>
          </a:xfrm>
          <a:prstGeom prst="rect">
            <a:avLst/>
          </a:prstGeom>
          <a:noFill/>
        </p:spPr>
        <p:txBody>
          <a:bodyPr wrap="none">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defRPr/>
            </a:pPr>
            <a:r>
              <a:rPr lang="en-US"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a:t>
            </a:r>
            <a:r>
              <a:rPr lang="en-US" sz="4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blurb</a:t>
            </a:r>
          </a:p>
        </p:txBody>
      </p:sp>
      <p:sp>
        <p:nvSpPr>
          <p:cNvPr id="20" name="Rectangle 19"/>
          <p:cNvSpPr/>
          <p:nvPr/>
        </p:nvSpPr>
        <p:spPr>
          <a:xfrm>
            <a:off x="5888270" y="4474340"/>
            <a:ext cx="1766188" cy="769441"/>
          </a:xfrm>
          <a:prstGeom prst="rect">
            <a:avLst/>
          </a:prstGeom>
          <a:noFill/>
        </p:spPr>
        <p:txBody>
          <a:bodyPr wrap="none">
            <a:spAutoFit/>
          </a:bodyPr>
          <a:lstStyle/>
          <a:p>
            <a:pPr algn="ctr">
              <a:defRPr/>
            </a:pPr>
            <a:r>
              <a:rPr lang="en-US" sz="4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review</a:t>
            </a:r>
          </a:p>
        </p:txBody>
      </p:sp>
      <p:sp>
        <p:nvSpPr>
          <p:cNvPr id="22" name="Rectangle 21"/>
          <p:cNvSpPr/>
          <p:nvPr/>
        </p:nvSpPr>
        <p:spPr>
          <a:xfrm>
            <a:off x="5807252" y="5819983"/>
            <a:ext cx="1374992" cy="769441"/>
          </a:xfrm>
          <a:prstGeom prst="rect">
            <a:avLst/>
          </a:prstGeom>
          <a:noFill/>
        </p:spPr>
        <p:txBody>
          <a:bodyPr wrap="none">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defRPr/>
            </a:pPr>
            <a:r>
              <a:rPr lang="en-US" sz="44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diary</a:t>
            </a:r>
          </a:p>
        </p:txBody>
      </p:sp>
      <p:sp>
        <p:nvSpPr>
          <p:cNvPr id="23" name="Rectangle 22"/>
          <p:cNvSpPr/>
          <p:nvPr/>
        </p:nvSpPr>
        <p:spPr>
          <a:xfrm>
            <a:off x="1466212" y="2419208"/>
            <a:ext cx="2561599" cy="923330"/>
          </a:xfrm>
          <a:prstGeom prst="rect">
            <a:avLst/>
          </a:prstGeom>
          <a:noFill/>
        </p:spPr>
        <p:txBody>
          <a:bodyPr wrap="none">
            <a:spAutoFit/>
          </a:bodyPr>
          <a:lstStyle/>
          <a:p>
            <a:pPr algn="ctr">
              <a:defRPr/>
            </a:pPr>
            <a:r>
              <a:rPr lang="en-US" sz="5400" b="1"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 </a:t>
            </a:r>
            <a:r>
              <a:rPr lang="en-US" sz="4400" b="1"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interview</a:t>
            </a:r>
          </a:p>
        </p:txBody>
      </p:sp>
      <p:sp>
        <p:nvSpPr>
          <p:cNvPr id="26" name="Rectangle 25"/>
          <p:cNvSpPr/>
          <p:nvPr/>
        </p:nvSpPr>
        <p:spPr>
          <a:xfrm rot="21354316">
            <a:off x="6335580" y="2522733"/>
            <a:ext cx="1487458" cy="769441"/>
          </a:xfrm>
          <a:prstGeom prst="rect">
            <a:avLst/>
          </a:prstGeom>
          <a:noFill/>
        </p:spPr>
        <p:txBody>
          <a:bodyPr wrap="none">
            <a:spAutoFit/>
          </a:bodyPr>
          <a:lstStyle/>
          <a:p>
            <a:pPr algn="ctr">
              <a:defRPr/>
            </a:pPr>
            <a:r>
              <a:rPr lang="en-US" sz="4400"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notes</a:t>
            </a:r>
          </a:p>
        </p:txBody>
      </p:sp>
      <p:sp>
        <p:nvSpPr>
          <p:cNvPr id="27" name="Rectangle 26"/>
          <p:cNvSpPr/>
          <p:nvPr/>
        </p:nvSpPr>
        <p:spPr>
          <a:xfrm rot="795954">
            <a:off x="5708343" y="1609696"/>
            <a:ext cx="3429272" cy="769441"/>
          </a:xfrm>
          <a:prstGeom prst="rect">
            <a:avLst/>
          </a:prstGeom>
          <a:noFill/>
        </p:spPr>
        <p:txBody>
          <a:bodyPr wrap="none">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defRPr/>
            </a:pPr>
            <a:r>
              <a:rPr lang="en-US" sz="44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questionnaire</a:t>
            </a:r>
          </a:p>
        </p:txBody>
      </p:sp>
      <p:sp>
        <p:nvSpPr>
          <p:cNvPr id="31" name="Rectangle 30"/>
          <p:cNvSpPr/>
          <p:nvPr/>
        </p:nvSpPr>
        <p:spPr>
          <a:xfrm>
            <a:off x="3471189" y="3847034"/>
            <a:ext cx="1654619" cy="769441"/>
          </a:xfrm>
          <a:prstGeom prst="rect">
            <a:avLst/>
          </a:prstGeom>
          <a:noFill/>
        </p:spPr>
        <p:txBody>
          <a:bodyPr wrap="none">
            <a:spAutoFit/>
          </a:bodyPr>
          <a:lstStyle/>
          <a:p>
            <a:pPr algn="ctr">
              <a:defRPr/>
            </a:pP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article</a:t>
            </a:r>
          </a:p>
        </p:txBody>
      </p:sp>
      <p:sp>
        <p:nvSpPr>
          <p:cNvPr id="32" name="Rectangle 31"/>
          <p:cNvSpPr/>
          <p:nvPr/>
        </p:nvSpPr>
        <p:spPr>
          <a:xfrm rot="899145">
            <a:off x="5535951" y="3806984"/>
            <a:ext cx="1196161" cy="769441"/>
          </a:xfrm>
          <a:prstGeom prst="rect">
            <a:avLst/>
          </a:prstGeom>
          <a:noFill/>
        </p:spPr>
        <p:txBody>
          <a:bodyPr wrap="none">
            <a:spAutoFit/>
          </a:bodyPr>
          <a:lstStyle/>
          <a:p>
            <a:pPr algn="ctr">
              <a:defRPr/>
            </a:pP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blog</a:t>
            </a:r>
          </a:p>
        </p:txBody>
      </p:sp>
      <p:sp>
        <p:nvSpPr>
          <p:cNvPr id="28" name="Title 1"/>
          <p:cNvSpPr txBox="1">
            <a:spLocks/>
          </p:cNvSpPr>
          <p:nvPr/>
        </p:nvSpPr>
        <p:spPr>
          <a:xfrm>
            <a:off x="2908362" y="193326"/>
            <a:ext cx="5858180" cy="1143000"/>
          </a:xfrm>
          <a:prstGeom prst="rect">
            <a:avLst/>
          </a:prstGeom>
          <a:ln>
            <a:noFill/>
          </a:ln>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tx2">
                    <a:lumMod val="50000"/>
                    <a:lumOff val="50000"/>
                  </a:schemeClr>
                </a:solidFill>
                <a:latin typeface="Comic Sans MS" panose="030F0702030302020204" pitchFamily="66" charset="0"/>
              </a:rPr>
              <a:t>What do we write?</a:t>
            </a:r>
          </a:p>
        </p:txBody>
      </p:sp>
      <p:pic>
        <p:nvPicPr>
          <p:cNvPr id="2" name="Picture 1" descr="A computer screen shot of a blue background&#10;&#10;Description automatically generated">
            <a:extLst>
              <a:ext uri="{FF2B5EF4-FFF2-40B4-BE49-F238E27FC236}">
                <a16:creationId xmlns:a16="http://schemas.microsoft.com/office/drawing/2014/main" id="{A32587FE-BB11-DE3F-C9AD-21D8C4589E83}"/>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97077" y="290525"/>
            <a:ext cx="2104498" cy="877145"/>
          </a:xfrm>
          <a:prstGeom prst="rect">
            <a:avLst/>
          </a:prstGeom>
        </p:spPr>
      </p:pic>
    </p:spTree>
    <p:extLst>
      <p:ext uri="{BB962C8B-B14F-4D97-AF65-F5344CB8AC3E}">
        <p14:creationId xmlns:p14="http://schemas.microsoft.com/office/powerpoint/2010/main" val="681912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7343" y="712135"/>
            <a:ext cx="5217724" cy="4926665"/>
          </a:xfrm>
        </p:spPr>
        <p:txBody>
          <a:bodyPr>
            <a:noAutofit/>
          </a:bodyPr>
          <a:lstStyle/>
          <a:p>
            <a:pPr marL="0" indent="0" algn="ctr">
              <a:buNone/>
            </a:pPr>
            <a:r>
              <a:rPr lang="en-GB" sz="4000" i="1" dirty="0">
                <a:solidFill>
                  <a:schemeClr val="tx2">
                    <a:lumMod val="50000"/>
                    <a:lumOff val="50000"/>
                  </a:schemeClr>
                </a:solidFill>
                <a:latin typeface="Comic Sans MS" panose="030F0702030302020204" pitchFamily="66" charset="0"/>
              </a:rPr>
              <a:t>“Learners should experience a language-rich environment across the key stage where oracy, reading and writing experiences are connected.”</a:t>
            </a:r>
            <a:endParaRPr lang="en-GB" sz="3200" dirty="0">
              <a:solidFill>
                <a:schemeClr val="tx2">
                  <a:lumMod val="50000"/>
                  <a:lumOff val="50000"/>
                </a:schemeClr>
              </a:solidFill>
              <a:latin typeface="Comic Sans MS" panose="030F0702030302020204" pitchFamily="66" charset="0"/>
            </a:endParaRPr>
          </a:p>
          <a:p>
            <a:pPr marL="0" indent="0" algn="r">
              <a:buNone/>
            </a:pPr>
            <a:r>
              <a:rPr lang="en-GB" sz="2000" dirty="0">
                <a:solidFill>
                  <a:schemeClr val="tx2">
                    <a:lumMod val="50000"/>
                    <a:lumOff val="50000"/>
                  </a:schemeClr>
                </a:solidFill>
                <a:latin typeface="Comic Sans MS" panose="030F0702030302020204" pitchFamily="66" charset="0"/>
              </a:rPr>
              <a:t>Welsh Government (2015) </a:t>
            </a:r>
            <a:r>
              <a:rPr lang="en-GB" sz="2000" i="1" dirty="0">
                <a:solidFill>
                  <a:schemeClr val="tx2">
                    <a:lumMod val="50000"/>
                    <a:lumOff val="50000"/>
                  </a:schemeClr>
                </a:solidFill>
                <a:latin typeface="Comic Sans MS" panose="030F0702030302020204" pitchFamily="66" charset="0"/>
              </a:rPr>
              <a:t>English Programme of Study</a:t>
            </a:r>
          </a:p>
        </p:txBody>
      </p:sp>
      <p:graphicFrame>
        <p:nvGraphicFramePr>
          <p:cNvPr id="22" name="Diagram 21">
            <a:extLst>
              <a:ext uri="{FF2B5EF4-FFF2-40B4-BE49-F238E27FC236}">
                <a16:creationId xmlns:a16="http://schemas.microsoft.com/office/drawing/2014/main" id="{AD4A01B5-FC2F-4E63-8E80-2E2536839C46}"/>
              </a:ext>
            </a:extLst>
          </p:cNvPr>
          <p:cNvGraphicFramePr/>
          <p:nvPr/>
        </p:nvGraphicFramePr>
        <p:xfrm>
          <a:off x="6210299" y="526384"/>
          <a:ext cx="5572125" cy="5905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descr="A computer screen shot of a blue background&#10;&#10;Description automatically generated">
            <a:extLst>
              <a:ext uri="{FF2B5EF4-FFF2-40B4-BE49-F238E27FC236}">
                <a16:creationId xmlns:a16="http://schemas.microsoft.com/office/drawing/2014/main" id="{7F18EF6D-1B7A-2536-08E2-A4F04CBD2A78}"/>
              </a:ext>
            </a:extLst>
          </p:cNvPr>
          <p:cNvPicPr>
            <a:picLocks noChangeAspect="1"/>
          </p:cNvPicPr>
          <p:nvPr/>
        </p:nvPicPr>
        <p:blipFill rotWithShape="1">
          <a:blip r:embed="rId8">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Tree>
    <p:extLst>
      <p:ext uri="{BB962C8B-B14F-4D97-AF65-F5344CB8AC3E}">
        <p14:creationId xmlns:p14="http://schemas.microsoft.com/office/powerpoint/2010/main" val="3829990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3" descr="C:\Users\Jayne Morgan\Desktop\imagesHC32RS7Q.jpg">
            <a:extLst>
              <a:ext uri="{FF2B5EF4-FFF2-40B4-BE49-F238E27FC236}">
                <a16:creationId xmlns:a16="http://schemas.microsoft.com/office/drawing/2014/main" id="{343CC7C0-00FB-4889-BD6D-B8780F7A83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991" y="2693075"/>
            <a:ext cx="3808525" cy="380852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2" name="Picture 4" descr="C:\Users\Jayne Morgan\Desktop\images.jpg">
            <a:extLst>
              <a:ext uri="{FF2B5EF4-FFF2-40B4-BE49-F238E27FC236}">
                <a16:creationId xmlns:a16="http://schemas.microsoft.com/office/drawing/2014/main" id="{478637E9-A901-4A47-BD72-AD6979E6B8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2089" y="2678728"/>
            <a:ext cx="3527821" cy="380852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13" name="Picture 5" descr="C:\Users\Jayne Morgan\Desktop\imagesB1QPG2YG.jpg">
            <a:extLst>
              <a:ext uri="{FF2B5EF4-FFF2-40B4-BE49-F238E27FC236}">
                <a16:creationId xmlns:a16="http://schemas.microsoft.com/office/drawing/2014/main" id="{D9CD518F-46B9-49F4-8383-7BF7897303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0251" y="2749173"/>
            <a:ext cx="3313011" cy="3752427"/>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pic>
        <p:nvPicPr>
          <p:cNvPr id="3" name="Picture 2" descr="A computer screen shot of a blue background&#10;&#10;Description automatically generated">
            <a:extLst>
              <a:ext uri="{FF2B5EF4-FFF2-40B4-BE49-F238E27FC236}">
                <a16:creationId xmlns:a16="http://schemas.microsoft.com/office/drawing/2014/main" id="{9E02FD2B-54BB-6C20-F3FB-A5E256480EC1}"/>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513431" y="222257"/>
            <a:ext cx="2104498" cy="877145"/>
          </a:xfrm>
          <a:prstGeom prst="rect">
            <a:avLst/>
          </a:prstGeom>
        </p:spPr>
      </p:pic>
      <p:pic>
        <p:nvPicPr>
          <p:cNvPr id="2050" name="Picture 2" descr="Confused person Stock Photos, Royalty Free Confused person ...">
            <a:extLst>
              <a:ext uri="{FF2B5EF4-FFF2-40B4-BE49-F238E27FC236}">
                <a16:creationId xmlns:a16="http://schemas.microsoft.com/office/drawing/2014/main" id="{76092365-A49A-D3D8-42DA-2BC21A6D20E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3403" y="444612"/>
            <a:ext cx="1847850" cy="1743075"/>
          </a:xfrm>
          <a:prstGeom prst="rect">
            <a:avLst/>
          </a:prstGeom>
          <a:noFill/>
          <a:ln w="38100">
            <a:solidFill>
              <a:srgbClr val="0070C0"/>
            </a:solidFill>
          </a:ln>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EB7D6383-0DD7-4CC8-FD8C-DC6756204FED}"/>
              </a:ext>
            </a:extLst>
          </p:cNvPr>
          <p:cNvSpPr txBox="1">
            <a:spLocks/>
          </p:cNvSpPr>
          <p:nvPr/>
        </p:nvSpPr>
        <p:spPr>
          <a:xfrm>
            <a:off x="2460126" y="599536"/>
            <a:ext cx="6307356" cy="1143000"/>
          </a:xfrm>
          <a:prstGeom prst="rect">
            <a:avLst/>
          </a:prstGeom>
          <a:ln>
            <a:noFill/>
          </a:ln>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tx2">
                    <a:lumMod val="50000"/>
                    <a:lumOff val="50000"/>
                  </a:schemeClr>
                </a:solidFill>
                <a:latin typeface="Comic Sans MS" panose="030F0702030302020204" pitchFamily="66" charset="0"/>
              </a:rPr>
              <a:t>What is my message?</a:t>
            </a:r>
          </a:p>
        </p:txBody>
      </p:sp>
    </p:spTree>
    <p:extLst>
      <p:ext uri="{BB962C8B-B14F-4D97-AF65-F5344CB8AC3E}">
        <p14:creationId xmlns:p14="http://schemas.microsoft.com/office/powerpoint/2010/main" val="4158092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1" y="294027"/>
            <a:ext cx="5745479" cy="1325563"/>
          </a:xfrm>
        </p:spPr>
        <p:txBody>
          <a:bodyPr/>
          <a:lstStyle/>
          <a:p>
            <a:r>
              <a:rPr lang="en-GB" b="1" dirty="0">
                <a:solidFill>
                  <a:schemeClr val="tx2">
                    <a:lumMod val="50000"/>
                    <a:lumOff val="50000"/>
                  </a:schemeClr>
                </a:solidFill>
                <a:latin typeface="Comic Sans MS" panose="030F0702030302020204" pitchFamily="66" charset="0"/>
              </a:rPr>
              <a:t>Oracy  in Wales</a:t>
            </a:r>
          </a:p>
        </p:txBody>
      </p:sp>
      <p:sp>
        <p:nvSpPr>
          <p:cNvPr id="3" name="Content Placeholder 2"/>
          <p:cNvSpPr>
            <a:spLocks noGrp="1"/>
          </p:cNvSpPr>
          <p:nvPr>
            <p:ph idx="1"/>
          </p:nvPr>
        </p:nvSpPr>
        <p:spPr>
          <a:xfrm>
            <a:off x="838201" y="1560323"/>
            <a:ext cx="10106551" cy="1781487"/>
          </a:xfrm>
        </p:spPr>
        <p:txBody>
          <a:bodyPr>
            <a:normAutofit fontScale="25000" lnSpcReduction="20000"/>
          </a:bodyPr>
          <a:lstStyle/>
          <a:p>
            <a:endParaRPr lang="en-GB" dirty="0"/>
          </a:p>
          <a:p>
            <a:pPr marL="0" indent="0">
              <a:lnSpc>
                <a:spcPct val="120000"/>
              </a:lnSpc>
              <a:buNone/>
            </a:pPr>
            <a:r>
              <a:rPr lang="en-GB" sz="2900" i="1" dirty="0"/>
              <a:t>“</a:t>
            </a:r>
            <a:r>
              <a:rPr lang="en-GB" sz="9600" i="1" dirty="0"/>
              <a:t>”</a:t>
            </a:r>
            <a:r>
              <a:rPr lang="en-GB" sz="9600" i="1" dirty="0">
                <a:latin typeface="Comic Sans MS" panose="030F0702030302020204" pitchFamily="66" charset="0"/>
              </a:rPr>
              <a:t>Being able to listen attentively and speak lucidly and understandably, or to use non-verbal communication effectively, are crucial attributes in learning and life more generally. Developing oracy – the capacity to develop and express ideas through speech – is of central importance to both thinking and learning.” </a:t>
            </a:r>
          </a:p>
          <a:p>
            <a:pPr marL="0" indent="0" algn="r">
              <a:buNone/>
            </a:pPr>
            <a:r>
              <a:rPr lang="en-GB" sz="4800" dirty="0">
                <a:latin typeface="Comic Sans MS" panose="030F0702030302020204" pitchFamily="66" charset="0"/>
              </a:rPr>
              <a:t>Donaldson (2015)</a:t>
            </a:r>
          </a:p>
          <a:p>
            <a:endParaRPr lang="en-GB" dirty="0"/>
          </a:p>
        </p:txBody>
      </p:sp>
      <p:sp>
        <p:nvSpPr>
          <p:cNvPr id="5" name="TextBox 4"/>
          <p:cNvSpPr txBox="1"/>
          <p:nvPr/>
        </p:nvSpPr>
        <p:spPr>
          <a:xfrm>
            <a:off x="1010936" y="3717948"/>
            <a:ext cx="9761080" cy="3231654"/>
          </a:xfrm>
          <a:prstGeom prst="rect">
            <a:avLst/>
          </a:prstGeom>
          <a:noFill/>
        </p:spPr>
        <p:txBody>
          <a:bodyPr wrap="square" rtlCol="0">
            <a:spAutoFit/>
          </a:bodyPr>
          <a:lstStyle/>
          <a:p>
            <a:endParaRPr lang="en-GB" dirty="0"/>
          </a:p>
          <a:p>
            <a:r>
              <a:rPr lang="en-GB" sz="2400" i="1" dirty="0">
                <a:latin typeface="Comic Sans MS" panose="030F0702030302020204" pitchFamily="66" charset="0"/>
              </a:rPr>
              <a:t>“Spoken language skills need to be taught, just as pupils are taught the skills of literacy, mathematics, science, and so on. Likewise, they need to be provided with knowledge about spoken language, so that their learning and use of those skills is underpinned by an informed awareness of how spoken language works. Teaching oracy should not be viewed simply as a pedagogical concern: rather, it should also be seen as a curricular concern.”               </a:t>
            </a:r>
            <a:r>
              <a:rPr lang="en-GB" sz="1200" dirty="0">
                <a:latin typeface="Comic Sans MS" panose="030F0702030302020204" pitchFamily="66" charset="0"/>
              </a:rPr>
              <a:t>Mercer &amp; Mannion (2018)</a:t>
            </a:r>
          </a:p>
          <a:p>
            <a:endParaRPr lang="en-GB" dirty="0"/>
          </a:p>
        </p:txBody>
      </p:sp>
      <p:pic>
        <p:nvPicPr>
          <p:cNvPr id="6" name="Picture 5" descr="A computer screen shot of a blue background&#10;&#10;Description automatically generated">
            <a:extLst>
              <a:ext uri="{FF2B5EF4-FFF2-40B4-BE49-F238E27FC236}">
                <a16:creationId xmlns:a16="http://schemas.microsoft.com/office/drawing/2014/main" id="{500ECADA-2BA7-B486-0974-1FC595A13660}"/>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19767" y="427704"/>
            <a:ext cx="2104498" cy="877145"/>
          </a:xfrm>
          <a:prstGeom prst="rect">
            <a:avLst/>
          </a:prstGeom>
        </p:spPr>
      </p:pic>
    </p:spTree>
    <p:extLst>
      <p:ext uri="{BB962C8B-B14F-4D97-AF65-F5344CB8AC3E}">
        <p14:creationId xmlns:p14="http://schemas.microsoft.com/office/powerpoint/2010/main" val="185189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6C65FD0-8C7E-A43B-717F-9DAF6BFADDB2}"/>
              </a:ext>
            </a:extLst>
          </p:cNvPr>
          <p:cNvSpPr txBox="1">
            <a:spLocks/>
          </p:cNvSpPr>
          <p:nvPr/>
        </p:nvSpPr>
        <p:spPr>
          <a:xfrm>
            <a:off x="665374" y="228291"/>
            <a:ext cx="8876560" cy="1200329"/>
          </a:xfrm>
          <a:prstGeom prst="rect">
            <a:avLst/>
          </a:prstGeom>
          <a:noFill/>
          <a:ln w="38100">
            <a:noFill/>
          </a:ln>
        </p:spPr>
        <p:txBody>
          <a:bodyPr wrap="square"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000" b="1" dirty="0">
                <a:solidFill>
                  <a:schemeClr val="tx2">
                    <a:lumMod val="50000"/>
                    <a:lumOff val="50000"/>
                  </a:schemeClr>
                </a:solidFill>
                <a:latin typeface="Comic Sans MS" panose="030F0702030302020204" pitchFamily="66" charset="0"/>
              </a:rPr>
              <a:t>Is it important that children get the opportunity to speak?</a:t>
            </a:r>
          </a:p>
        </p:txBody>
      </p:sp>
      <p:pic>
        <p:nvPicPr>
          <p:cNvPr id="6" name="Picture 5" descr="A computer screen shot of a blue background&#10;&#10;Description automatically generated">
            <a:extLst>
              <a:ext uri="{FF2B5EF4-FFF2-40B4-BE49-F238E27FC236}">
                <a16:creationId xmlns:a16="http://schemas.microsoft.com/office/drawing/2014/main" id="{6DED0317-AE3A-B8F4-7889-5EC1976E6204}"/>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97077" y="290525"/>
            <a:ext cx="2104498" cy="877145"/>
          </a:xfrm>
          <a:prstGeom prst="rect">
            <a:avLst/>
          </a:prstGeom>
        </p:spPr>
      </p:pic>
      <p:pic>
        <p:nvPicPr>
          <p:cNvPr id="7" name="Picture 6">
            <a:extLst>
              <a:ext uri="{FF2B5EF4-FFF2-40B4-BE49-F238E27FC236}">
                <a16:creationId xmlns:a16="http://schemas.microsoft.com/office/drawing/2014/main" id="{5157868B-EC2B-E70C-696A-42474E5DDC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70865" y="2715200"/>
            <a:ext cx="2189801" cy="2935910"/>
          </a:xfrm>
          <a:prstGeom prst="rect">
            <a:avLst/>
          </a:prstGeom>
          <a:ln w="38100">
            <a:solidFill>
              <a:schemeClr val="accent1">
                <a:lumMod val="75000"/>
              </a:schemeClr>
            </a:solidFill>
          </a:ln>
        </p:spPr>
      </p:pic>
      <p:pic>
        <p:nvPicPr>
          <p:cNvPr id="3" name="Picture 2">
            <a:extLst>
              <a:ext uri="{FF2B5EF4-FFF2-40B4-BE49-F238E27FC236}">
                <a16:creationId xmlns:a16="http://schemas.microsoft.com/office/drawing/2014/main" id="{DEC5AC09-6AFF-84AD-450E-6A23D6CC29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91303" y="1583267"/>
            <a:ext cx="7355168" cy="5199776"/>
          </a:xfrm>
          <a:prstGeom prst="rect">
            <a:avLst/>
          </a:prstGeom>
        </p:spPr>
      </p:pic>
    </p:spTree>
    <p:extLst>
      <p:ext uri="{BB962C8B-B14F-4D97-AF65-F5344CB8AC3E}">
        <p14:creationId xmlns:p14="http://schemas.microsoft.com/office/powerpoint/2010/main" val="938908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F6AAAE5-37CF-455B-BE94-CDF739E416E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a:ln w="38100">
            <a:noFill/>
          </a:ln>
        </p:spPr>
      </p:pic>
      <p:sp>
        <p:nvSpPr>
          <p:cNvPr id="5" name="Content Placeholder 2"/>
          <p:cNvSpPr txBox="1">
            <a:spLocks/>
          </p:cNvSpPr>
          <p:nvPr/>
        </p:nvSpPr>
        <p:spPr>
          <a:xfrm>
            <a:off x="9080755" y="2391444"/>
            <a:ext cx="3169572" cy="80342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pic>
        <p:nvPicPr>
          <p:cNvPr id="12" name="Picture 11"/>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rot="302976">
            <a:off x="5322634" y="3838185"/>
            <a:ext cx="2019059" cy="2899225"/>
          </a:xfrm>
          <a:prstGeom prst="rect">
            <a:avLst/>
          </a:prstGeom>
          <a:ln w="28575">
            <a:solidFill>
              <a:schemeClr val="accent1"/>
            </a:solidFill>
          </a:ln>
        </p:spPr>
      </p:pic>
      <p:sp>
        <p:nvSpPr>
          <p:cNvPr id="15" name="Text Box 2"/>
          <p:cNvSpPr txBox="1">
            <a:spLocks noChangeArrowheads="1"/>
          </p:cNvSpPr>
          <p:nvPr/>
        </p:nvSpPr>
        <p:spPr bwMode="auto">
          <a:xfrm>
            <a:off x="305044" y="1881244"/>
            <a:ext cx="4966203" cy="4067845"/>
          </a:xfrm>
          <a:prstGeom prst="rect">
            <a:avLst/>
          </a:prstGeom>
          <a:solidFill>
            <a:srgbClr val="FFFFFF"/>
          </a:solidFill>
          <a:ln w="28575">
            <a:solidFill>
              <a:schemeClr val="accent1"/>
            </a:solid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Task</a:t>
            </a:r>
          </a:p>
          <a:p>
            <a:pPr marL="342900" indent="-342900">
              <a:lnSpc>
                <a:spcPct val="107000"/>
              </a:lnSpc>
              <a:spcAft>
                <a:spcPts val="800"/>
              </a:spcAft>
              <a:buFont typeface="+mj-lt"/>
              <a:buAutoNum type="arabicPeriod"/>
            </a:pPr>
            <a:r>
              <a:rPr lang="en-GB" sz="2800" dirty="0">
                <a:latin typeface="Calibri" panose="020F0502020204030204" pitchFamily="34" charset="0"/>
                <a:ea typeface="Calibri" panose="020F0502020204030204" pitchFamily="34" charset="0"/>
                <a:cs typeface="Times New Roman" panose="02020603050405020304" pitchFamily="18" charset="0"/>
              </a:rPr>
              <a:t>Look at the handout “Very Simple Oracy Activities”.</a:t>
            </a:r>
          </a:p>
          <a:p>
            <a:pPr marL="342900" indent="-342900">
              <a:lnSpc>
                <a:spcPct val="107000"/>
              </a:lnSpc>
              <a:spcAft>
                <a:spcPts val="800"/>
              </a:spcAft>
              <a:buFont typeface="+mj-lt"/>
              <a:buAutoNum type="arabicPeriod"/>
            </a:pPr>
            <a:r>
              <a:rPr lang="en-GB" sz="2800" dirty="0">
                <a:latin typeface="Calibri" panose="020F0502020204030204" pitchFamily="34" charset="0"/>
                <a:ea typeface="Calibri" panose="020F0502020204030204" pitchFamily="34" charset="0"/>
                <a:cs typeface="Times New Roman" panose="02020603050405020304" pitchFamily="18" charset="0"/>
              </a:rPr>
              <a:t>As a group, try some of the activities out.</a:t>
            </a:r>
          </a:p>
          <a:p>
            <a:pPr marL="342900" indent="-342900">
              <a:lnSpc>
                <a:spcPct val="107000"/>
              </a:lnSpc>
              <a:spcAft>
                <a:spcPts val="800"/>
              </a:spcAft>
              <a:buFont typeface="+mj-lt"/>
              <a:buAutoNum type="arabicPeriod"/>
            </a:pPr>
            <a:r>
              <a:rPr lang="en-GB" sz="2800" dirty="0">
                <a:latin typeface="Calibri" panose="020F0502020204030204" pitchFamily="34" charset="0"/>
                <a:ea typeface="Calibri" panose="020F0502020204030204" pitchFamily="34" charset="0"/>
                <a:cs typeface="Times New Roman" panose="02020603050405020304" pitchFamily="18" charset="0"/>
              </a:rPr>
              <a:t>Decide upon which activity you thought was the best and why.</a:t>
            </a:r>
          </a:p>
        </p:txBody>
      </p:sp>
      <p:pic>
        <p:nvPicPr>
          <p:cNvPr id="6" name="Picture 5" descr="Diagram, map&#10;&#10;Description automatically generated">
            <a:extLst>
              <a:ext uri="{FF2B5EF4-FFF2-40B4-BE49-F238E27FC236}">
                <a16:creationId xmlns:a16="http://schemas.microsoft.com/office/drawing/2014/main" id="{AF51771C-1179-1B5E-0802-7E8F2CFBA35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14495" y="1778188"/>
            <a:ext cx="2872925" cy="2059963"/>
          </a:xfrm>
          <a:prstGeom prst="rect">
            <a:avLst/>
          </a:prstGeom>
          <a:ln w="38100">
            <a:solidFill>
              <a:schemeClr val="accent1">
                <a:lumMod val="75000"/>
              </a:schemeClr>
            </a:solidFill>
          </a:ln>
        </p:spPr>
      </p:pic>
      <p:pic>
        <p:nvPicPr>
          <p:cNvPr id="8" name="Picture 7" descr="Diagram&#10;&#10;Description automatically generated">
            <a:extLst>
              <a:ext uri="{FF2B5EF4-FFF2-40B4-BE49-F238E27FC236}">
                <a16:creationId xmlns:a16="http://schemas.microsoft.com/office/drawing/2014/main" id="{8C9C1C59-603B-F5D3-1691-9DAB8DB8C4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62560" y="4314019"/>
            <a:ext cx="2924861" cy="2100661"/>
          </a:xfrm>
          <a:prstGeom prst="rect">
            <a:avLst/>
          </a:prstGeom>
          <a:ln w="28575">
            <a:solidFill>
              <a:schemeClr val="accent1">
                <a:lumMod val="75000"/>
              </a:schemeClr>
            </a:solidFill>
          </a:ln>
        </p:spPr>
      </p:pic>
      <p:sp>
        <p:nvSpPr>
          <p:cNvPr id="3" name="Title 1">
            <a:extLst>
              <a:ext uri="{FF2B5EF4-FFF2-40B4-BE49-F238E27FC236}">
                <a16:creationId xmlns:a16="http://schemas.microsoft.com/office/drawing/2014/main" id="{346F045F-40D1-1E52-BE4E-B5E0F2833B07}"/>
              </a:ext>
            </a:extLst>
          </p:cNvPr>
          <p:cNvSpPr txBox="1">
            <a:spLocks/>
          </p:cNvSpPr>
          <p:nvPr/>
        </p:nvSpPr>
        <p:spPr>
          <a:xfrm>
            <a:off x="1" y="294027"/>
            <a:ext cx="957073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tx2">
                    <a:lumMod val="50000"/>
                    <a:lumOff val="50000"/>
                  </a:schemeClr>
                </a:solidFill>
                <a:latin typeface="Comic Sans MS" panose="030F0702030302020204" pitchFamily="66" charset="0"/>
              </a:rPr>
              <a:t>Activities for teaching oracy skills</a:t>
            </a:r>
          </a:p>
        </p:txBody>
      </p:sp>
    </p:spTree>
    <p:extLst>
      <p:ext uri="{BB962C8B-B14F-4D97-AF65-F5344CB8AC3E}">
        <p14:creationId xmlns:p14="http://schemas.microsoft.com/office/powerpoint/2010/main" val="5105275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1697D-4915-631B-E35F-7F718545D2A4}"/>
              </a:ext>
            </a:extLst>
          </p:cNvPr>
          <p:cNvSpPr>
            <a:spLocks noGrp="1"/>
          </p:cNvSpPr>
          <p:nvPr>
            <p:ph type="title"/>
          </p:nvPr>
        </p:nvSpPr>
        <p:spPr>
          <a:xfrm>
            <a:off x="347134" y="483658"/>
            <a:ext cx="9482667" cy="1325563"/>
          </a:xfrm>
        </p:spPr>
        <p:txBody>
          <a:bodyPr>
            <a:normAutofit fontScale="90000"/>
          </a:bodyPr>
          <a:lstStyle/>
          <a:p>
            <a:pPr>
              <a:lnSpc>
                <a:spcPct val="100000"/>
              </a:lnSpc>
            </a:pPr>
            <a:r>
              <a:rPr lang="en-GB" b="1" dirty="0">
                <a:solidFill>
                  <a:schemeClr val="tx2">
                    <a:lumMod val="50000"/>
                    <a:lumOff val="50000"/>
                  </a:schemeClr>
                </a:solidFill>
                <a:latin typeface="Comic Sans MS" panose="030F0702030302020204" pitchFamily="66" charset="0"/>
              </a:rPr>
              <a:t>What about your own oracy skills?</a:t>
            </a:r>
            <a:br>
              <a:rPr lang="en-GB" b="1" dirty="0">
                <a:solidFill>
                  <a:schemeClr val="tx2">
                    <a:lumMod val="50000"/>
                    <a:lumOff val="50000"/>
                  </a:schemeClr>
                </a:solidFill>
                <a:latin typeface="Comic Sans MS" panose="030F0702030302020204" pitchFamily="66" charset="0"/>
              </a:rPr>
            </a:br>
            <a:r>
              <a:rPr lang="en-GB" b="1" dirty="0">
                <a:solidFill>
                  <a:schemeClr val="tx2">
                    <a:lumMod val="50000"/>
                    <a:lumOff val="50000"/>
                  </a:schemeClr>
                </a:solidFill>
                <a:latin typeface="Comic Sans MS" panose="030F0702030302020204" pitchFamily="66" charset="0"/>
              </a:rPr>
              <a:t>Are you a good role model?</a:t>
            </a:r>
          </a:p>
        </p:txBody>
      </p:sp>
      <p:pic>
        <p:nvPicPr>
          <p:cNvPr id="3" name="Picture 2" descr="A computer screen shot of a blue background&#10;&#10;Description automatically generated">
            <a:extLst>
              <a:ext uri="{FF2B5EF4-FFF2-40B4-BE49-F238E27FC236}">
                <a16:creationId xmlns:a16="http://schemas.microsoft.com/office/drawing/2014/main" id="{E9E3E4E6-964F-6E16-F7E6-88224AF0F542}"/>
              </a:ext>
            </a:extLst>
          </p:cNvPr>
          <p:cNvPicPr>
            <a:picLocks noChangeAspect="1"/>
          </p:cNvPicPr>
          <p:nvPr/>
        </p:nvPicPr>
        <p:blipFill rotWithShape="1">
          <a:blip r:embed="rId2">
            <a:extLst>
              <a:ext uri="{28A0092B-C50C-407E-A947-70E740481C1C}">
                <a14:useLocalDpi xmlns:a14="http://schemas.microsoft.com/office/drawing/2010/main" val="0"/>
              </a:ext>
            </a:extLst>
          </a:blip>
          <a:srcRect l="44043" t="38217" r="30494" b="45864"/>
          <a:stretch/>
        </p:blipFill>
        <p:spPr>
          <a:xfrm>
            <a:off x="9797077" y="290525"/>
            <a:ext cx="2104498" cy="877145"/>
          </a:xfrm>
          <a:prstGeom prst="rect">
            <a:avLst/>
          </a:prstGeom>
        </p:spPr>
      </p:pic>
      <p:pic>
        <p:nvPicPr>
          <p:cNvPr id="4" name="Picture 3" descr="A cartoon of a person looking at a mirror&#10;&#10;AI-generated content may be incorrect.">
            <a:extLst>
              <a:ext uri="{FF2B5EF4-FFF2-40B4-BE49-F238E27FC236}">
                <a16:creationId xmlns:a16="http://schemas.microsoft.com/office/drawing/2014/main" id="{34E7FFF0-F11F-BDE1-AD32-E0B5F61EC33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7134" y="1960683"/>
            <a:ext cx="3946843" cy="4851738"/>
          </a:xfrm>
          <a:prstGeom prst="rect">
            <a:avLst/>
          </a:prstGeom>
          <a:noFill/>
          <a:ln>
            <a:noFill/>
          </a:ln>
        </p:spPr>
      </p:pic>
      <p:sp>
        <p:nvSpPr>
          <p:cNvPr id="5" name="TextBox 4">
            <a:extLst>
              <a:ext uri="{FF2B5EF4-FFF2-40B4-BE49-F238E27FC236}">
                <a16:creationId xmlns:a16="http://schemas.microsoft.com/office/drawing/2014/main" id="{D2510B4A-FCEB-3104-A498-0721EE47BF35}"/>
              </a:ext>
            </a:extLst>
          </p:cNvPr>
          <p:cNvSpPr txBox="1"/>
          <p:nvPr/>
        </p:nvSpPr>
        <p:spPr>
          <a:xfrm>
            <a:off x="4749800" y="2586854"/>
            <a:ext cx="6985999" cy="2954655"/>
          </a:xfrm>
          <a:prstGeom prst="rect">
            <a:avLst/>
          </a:prstGeom>
          <a:noFill/>
        </p:spPr>
        <p:txBody>
          <a:bodyPr wrap="square" rtlCol="0">
            <a:spAutoFit/>
          </a:bodyPr>
          <a:lstStyle/>
          <a:p>
            <a:pPr algn="just"/>
            <a:r>
              <a:rPr lang="en-GB" sz="2800" i="1" dirty="0">
                <a:latin typeface="Comic Sans MS" panose="030F0702030302020204" pitchFamily="66" charset="0"/>
              </a:rPr>
              <a:t>“The ability to communicate clearly and directly in Standard English underpins all effective teaching, so it is vital that beginning teachers learn to develop a clear speaking voice.”</a:t>
            </a:r>
          </a:p>
          <a:p>
            <a:pPr algn="just"/>
            <a:endParaRPr lang="en-GB" sz="2800" i="1" dirty="0">
              <a:latin typeface="Comic Sans MS" panose="030F0702030302020204" pitchFamily="66" charset="0"/>
            </a:endParaRPr>
          </a:p>
          <a:p>
            <a:pPr algn="just"/>
            <a:r>
              <a:rPr lang="en-GB" dirty="0">
                <a:latin typeface="Comic Sans MS" panose="030F0702030302020204" pitchFamily="66" charset="0"/>
              </a:rPr>
              <a:t>Medwell &amp; Wray (2012)</a:t>
            </a:r>
          </a:p>
        </p:txBody>
      </p:sp>
      <p:sp>
        <p:nvSpPr>
          <p:cNvPr id="6" name="TextBox 5">
            <a:extLst>
              <a:ext uri="{FF2B5EF4-FFF2-40B4-BE49-F238E27FC236}">
                <a16:creationId xmlns:a16="http://schemas.microsoft.com/office/drawing/2014/main" id="{30F7ED9B-AA34-5533-3FC3-84947F978F8A}"/>
              </a:ext>
            </a:extLst>
          </p:cNvPr>
          <p:cNvSpPr txBox="1"/>
          <p:nvPr/>
        </p:nvSpPr>
        <p:spPr>
          <a:xfrm>
            <a:off x="5257800" y="5816600"/>
            <a:ext cx="3479800" cy="1200329"/>
          </a:xfrm>
          <a:prstGeom prst="rect">
            <a:avLst/>
          </a:prstGeom>
          <a:noFill/>
        </p:spPr>
        <p:txBody>
          <a:bodyPr wrap="square" rtlCol="0">
            <a:spAutoFit/>
          </a:bodyPr>
          <a:lstStyle/>
          <a:p>
            <a:r>
              <a:rPr lang="en-GB">
                <a:hlinkClick r:id="rId4"/>
              </a:rPr>
              <a:t>https://thehappydaystravels.com/phrases-you-hear-in-wales-sayings-from-south-wales/</a:t>
            </a:r>
            <a:endParaRPr lang="en-GB"/>
          </a:p>
          <a:p>
            <a:endParaRPr lang="en-GB"/>
          </a:p>
        </p:txBody>
      </p:sp>
    </p:spTree>
    <p:extLst>
      <p:ext uri="{BB962C8B-B14F-4D97-AF65-F5344CB8AC3E}">
        <p14:creationId xmlns:p14="http://schemas.microsoft.com/office/powerpoint/2010/main" val="285796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6E838-7BE0-2E33-919C-A83AEF94CD10}"/>
            </a:ext>
          </a:extLst>
        </p:cNvPr>
        <p:cNvGrpSpPr/>
        <p:nvPr/>
      </p:nvGrpSpPr>
      <p:grpSpPr>
        <a:xfrm>
          <a:off x="0" y="0"/>
          <a:ext cx="0" cy="0"/>
          <a:chOff x="0" y="0"/>
          <a:chExt cx="0" cy="0"/>
        </a:xfrm>
      </p:grpSpPr>
      <p:pic>
        <p:nvPicPr>
          <p:cNvPr id="15" name="Picture 14" descr="A computer screen shot of a blue background&#10;&#10;Description automatically generated">
            <a:extLst>
              <a:ext uri="{FF2B5EF4-FFF2-40B4-BE49-F238E27FC236}">
                <a16:creationId xmlns:a16="http://schemas.microsoft.com/office/drawing/2014/main" id="{05E2D8C4-414E-8557-6DEC-16C62F4D7351}"/>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12092" y="249740"/>
            <a:ext cx="2104498" cy="877145"/>
          </a:xfrm>
          <a:prstGeom prst="rect">
            <a:avLst/>
          </a:prstGeom>
        </p:spPr>
      </p:pic>
      <p:sp>
        <p:nvSpPr>
          <p:cNvPr id="17" name="Title 1">
            <a:extLst>
              <a:ext uri="{FF2B5EF4-FFF2-40B4-BE49-F238E27FC236}">
                <a16:creationId xmlns:a16="http://schemas.microsoft.com/office/drawing/2014/main" id="{6A6A042D-E15B-4CC3-FC44-0A8923C92334}"/>
              </a:ext>
            </a:extLst>
          </p:cNvPr>
          <p:cNvSpPr txBox="1">
            <a:spLocks/>
          </p:cNvSpPr>
          <p:nvPr/>
        </p:nvSpPr>
        <p:spPr>
          <a:xfrm>
            <a:off x="1506659" y="341575"/>
            <a:ext cx="7956222" cy="855606"/>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70000"/>
              </a:lnSpc>
            </a:pPr>
            <a:r>
              <a:rPr lang="en-GB" b="1" dirty="0">
                <a:solidFill>
                  <a:schemeClr val="tx2">
                    <a:lumMod val="50000"/>
                    <a:lumOff val="50000"/>
                  </a:schemeClr>
                </a:solidFill>
                <a:latin typeface="Comic Sans MS" panose="030F0702030302020204" pitchFamily="66" charset="0"/>
              </a:rPr>
              <a:t>Progression Steps and Principles of Progression</a:t>
            </a:r>
          </a:p>
        </p:txBody>
      </p:sp>
      <p:pic>
        <p:nvPicPr>
          <p:cNvPr id="3" name="Picture 2">
            <a:extLst>
              <a:ext uri="{FF2B5EF4-FFF2-40B4-BE49-F238E27FC236}">
                <a16:creationId xmlns:a16="http://schemas.microsoft.com/office/drawing/2014/main" id="{27878F1C-C851-2319-086B-A6D1FB4511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0807" y="1832726"/>
            <a:ext cx="6566733" cy="3663125"/>
          </a:xfrm>
          <a:prstGeom prst="rect">
            <a:avLst/>
          </a:prstGeom>
          <a:ln w="57150">
            <a:solidFill>
              <a:schemeClr val="tx2">
                <a:lumMod val="50000"/>
                <a:lumOff val="50000"/>
              </a:schemeClr>
            </a:solidFill>
          </a:ln>
        </p:spPr>
      </p:pic>
      <p:pic>
        <p:nvPicPr>
          <p:cNvPr id="1026" name="Picture 2" descr="Learner Effectiveness Programme ...">
            <a:extLst>
              <a:ext uri="{FF2B5EF4-FFF2-40B4-BE49-F238E27FC236}">
                <a16:creationId xmlns:a16="http://schemas.microsoft.com/office/drawing/2014/main" id="{8EF9F050-FD30-8B6C-F804-4694F9BB0B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7276" y="1853828"/>
            <a:ext cx="3669632" cy="3620920"/>
          </a:xfrm>
          <a:prstGeom prst="rect">
            <a:avLst/>
          </a:prstGeom>
          <a:noFill/>
          <a:ln w="5715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8E37010-9046-DB22-D49A-D379075830BD}"/>
              </a:ext>
            </a:extLst>
          </p:cNvPr>
          <p:cNvSpPr txBox="1"/>
          <p:nvPr/>
        </p:nvSpPr>
        <p:spPr>
          <a:xfrm>
            <a:off x="2301240" y="6073140"/>
            <a:ext cx="3611880" cy="369332"/>
          </a:xfrm>
          <a:prstGeom prst="rect">
            <a:avLst/>
          </a:prstGeom>
          <a:noFill/>
        </p:spPr>
        <p:txBody>
          <a:bodyPr wrap="square" rtlCol="0">
            <a:spAutoFit/>
          </a:bodyPr>
          <a:lstStyle/>
          <a:p>
            <a:r>
              <a:rPr lang="en-GB" dirty="0">
                <a:hlinkClick r:id="rId6" action="ppaction://hlinkpres?slideindex=1&amp;slidetitle="/>
              </a:rPr>
              <a:t>LLC Progression Steps.pptx</a:t>
            </a:r>
            <a:endParaRPr lang="en-GB" dirty="0"/>
          </a:p>
        </p:txBody>
      </p:sp>
      <p:pic>
        <p:nvPicPr>
          <p:cNvPr id="7" name="Picture 6" descr="A cartoon of a child with thought bubbles&#10;&#10;AI-generated content may be incorrect.">
            <a:extLst>
              <a:ext uri="{FF2B5EF4-FFF2-40B4-BE49-F238E27FC236}">
                <a16:creationId xmlns:a16="http://schemas.microsoft.com/office/drawing/2014/main" id="{3EA9E58E-3C20-4025-51B8-36C2E29B857C}"/>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52938" y="5694258"/>
            <a:ext cx="1559625" cy="1127095"/>
          </a:xfrm>
          <a:prstGeom prst="rect">
            <a:avLst/>
          </a:prstGeom>
          <a:noFill/>
          <a:ln>
            <a:noFill/>
          </a:ln>
        </p:spPr>
      </p:pic>
      <p:pic>
        <p:nvPicPr>
          <p:cNvPr id="8" name="Picture 7" descr="A group of people with speech bubbles&#10;&#10;AI-generated content may be incorrect.">
            <a:extLst>
              <a:ext uri="{FF2B5EF4-FFF2-40B4-BE49-F238E27FC236}">
                <a16:creationId xmlns:a16="http://schemas.microsoft.com/office/drawing/2014/main" id="{70E04F01-ACDD-A945-3C13-1FC2A781C50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10791" y="5609920"/>
            <a:ext cx="1228271" cy="1183542"/>
          </a:xfrm>
          <a:prstGeom prst="rect">
            <a:avLst/>
          </a:prstGeom>
          <a:noFill/>
          <a:ln>
            <a:noFill/>
          </a:ln>
        </p:spPr>
      </p:pic>
    </p:spTree>
    <p:extLst>
      <p:ext uri="{BB962C8B-B14F-4D97-AF65-F5344CB8AC3E}">
        <p14:creationId xmlns:p14="http://schemas.microsoft.com/office/powerpoint/2010/main" val="16533025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866" y="398992"/>
            <a:ext cx="7154333" cy="1325563"/>
          </a:xfrm>
          <a:ln>
            <a:noFill/>
          </a:ln>
        </p:spPr>
        <p:txBody>
          <a:bodyPr/>
          <a:lstStyle/>
          <a:p>
            <a:pPr algn="ctr"/>
            <a:r>
              <a:rPr lang="en-GB" b="1" dirty="0">
                <a:solidFill>
                  <a:schemeClr val="tx2">
                    <a:lumMod val="50000"/>
                    <a:lumOff val="50000"/>
                  </a:schemeClr>
                </a:solidFill>
                <a:latin typeface="Comic Sans MS" panose="030F0702030302020204" pitchFamily="66" charset="0"/>
              </a:rPr>
              <a:t>Review your own learning</a:t>
            </a:r>
          </a:p>
        </p:txBody>
      </p:sp>
      <p:graphicFrame>
        <p:nvGraphicFramePr>
          <p:cNvPr id="7" name="Content Placeholder 6"/>
          <p:cNvGraphicFramePr>
            <a:graphicFrameLocks noGrp="1"/>
          </p:cNvGraphicFramePr>
          <p:nvPr>
            <p:ph idx="1"/>
          </p:nvPr>
        </p:nvGraphicFramePr>
        <p:xfrm>
          <a:off x="2152650" y="2226469"/>
          <a:ext cx="788670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p:cNvSpPr>
            <a:spLocks noGrp="1"/>
          </p:cNvSpPr>
          <p:nvPr>
            <p:ph type="ftr" sz="quarter" idx="11"/>
          </p:nvPr>
        </p:nvSpPr>
        <p:spPr>
          <a:xfrm>
            <a:off x="-3996952" y="4825361"/>
            <a:ext cx="3086100" cy="273844"/>
          </a:xfrm>
        </p:spPr>
        <p:txBody>
          <a:bodyPr/>
          <a:lstStyle/>
          <a:p>
            <a:endParaRPr lang="en-GB" dirty="0">
              <a:latin typeface="Comic Sans MS" panose="030F0702030302020204" pitchFamily="66" charset="0"/>
            </a:endParaRPr>
          </a:p>
        </p:txBody>
      </p:sp>
      <p:sp>
        <p:nvSpPr>
          <p:cNvPr id="5" name="Slide Number Placeholder 4"/>
          <p:cNvSpPr>
            <a:spLocks noGrp="1"/>
          </p:cNvSpPr>
          <p:nvPr>
            <p:ph type="sldNum" sz="quarter" idx="12"/>
          </p:nvPr>
        </p:nvSpPr>
        <p:spPr/>
        <p:txBody>
          <a:bodyPr/>
          <a:lstStyle/>
          <a:p>
            <a:fld id="{74E6F049-C401-4D2C-AE77-0C78743152E2}" type="slidenum">
              <a:rPr lang="en-GB" smtClean="0"/>
              <a:t>22</a:t>
            </a:fld>
            <a:endParaRPr lang="en-GB" dirty="0"/>
          </a:p>
        </p:txBody>
      </p:sp>
      <p:pic>
        <p:nvPicPr>
          <p:cNvPr id="9" name="Content Placeholder 6" descr="Description Parking icon.sv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0915030">
            <a:off x="1935398" y="4204148"/>
            <a:ext cx="1242426" cy="1242426"/>
          </a:xfrm>
          <a:prstGeom prst="rect">
            <a:avLst/>
          </a:prstGeom>
        </p:spPr>
      </p:pic>
      <p:pic>
        <p:nvPicPr>
          <p:cNvPr id="3" name="Picture 2" descr="A computer screen shot of a blue background&#10;&#10;Description automatically generated">
            <a:extLst>
              <a:ext uri="{FF2B5EF4-FFF2-40B4-BE49-F238E27FC236}">
                <a16:creationId xmlns:a16="http://schemas.microsoft.com/office/drawing/2014/main" id="{D9F756EC-052A-8DD7-70FE-4C7B414DECF6}"/>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spTree>
    <p:extLst>
      <p:ext uri="{BB962C8B-B14F-4D97-AF65-F5344CB8AC3E}">
        <p14:creationId xmlns:p14="http://schemas.microsoft.com/office/powerpoint/2010/main" val="4066992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7524" y="71269"/>
            <a:ext cx="3191415" cy="1143000"/>
          </a:xfrm>
          <a:ln>
            <a:noFill/>
          </a:ln>
        </p:spPr>
        <p:txBody>
          <a:bodyPr>
            <a:normAutofit fontScale="90000"/>
          </a:bodyPr>
          <a:lstStyle/>
          <a:p>
            <a:pPr algn="ctr"/>
            <a:r>
              <a:rPr lang="en-GB" b="1" dirty="0">
                <a:solidFill>
                  <a:schemeClr val="tx2">
                    <a:lumMod val="50000"/>
                    <a:lumOff val="50000"/>
                  </a:schemeClr>
                </a:solidFill>
                <a:latin typeface="Comic Sans MS" panose="030F0702030302020204" pitchFamily="66" charset="0"/>
              </a:rPr>
              <a:t>References</a:t>
            </a:r>
          </a:p>
        </p:txBody>
      </p:sp>
      <p:sp>
        <p:nvSpPr>
          <p:cNvPr id="4" name="TextBox 3">
            <a:extLst>
              <a:ext uri="{FF2B5EF4-FFF2-40B4-BE49-F238E27FC236}">
                <a16:creationId xmlns:a16="http://schemas.microsoft.com/office/drawing/2014/main" id="{179CFD5C-3386-2774-A9E4-6B03D6391F36}"/>
              </a:ext>
            </a:extLst>
          </p:cNvPr>
          <p:cNvSpPr txBox="1"/>
          <p:nvPr/>
        </p:nvSpPr>
        <p:spPr>
          <a:xfrm>
            <a:off x="4061722" y="1578366"/>
            <a:ext cx="7665057" cy="923330"/>
          </a:xfrm>
          <a:prstGeom prst="rect">
            <a:avLst/>
          </a:prstGeom>
          <a:noFill/>
        </p:spPr>
        <p:txBody>
          <a:bodyPr wrap="square" rtlCol="0">
            <a:spAutoFit/>
          </a:bodyPr>
          <a:lstStyle/>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7" name="Picture 6" descr="A row of colorful books&#10;&#10;Description automatically generated">
            <a:extLst>
              <a:ext uri="{FF2B5EF4-FFF2-40B4-BE49-F238E27FC236}">
                <a16:creationId xmlns:a16="http://schemas.microsoft.com/office/drawing/2014/main" id="{B79A2ABE-3879-DB96-2326-28B176AA8EB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522980" y="5741287"/>
            <a:ext cx="3770935" cy="1473756"/>
          </a:xfrm>
          <a:prstGeom prst="rect">
            <a:avLst/>
          </a:prstGeom>
        </p:spPr>
      </p:pic>
      <p:sp>
        <p:nvSpPr>
          <p:cNvPr id="6" name="TextBox 5">
            <a:extLst>
              <a:ext uri="{FF2B5EF4-FFF2-40B4-BE49-F238E27FC236}">
                <a16:creationId xmlns:a16="http://schemas.microsoft.com/office/drawing/2014/main" id="{12B5E648-E335-8F8F-07A1-E3510725D0EE}"/>
              </a:ext>
            </a:extLst>
          </p:cNvPr>
          <p:cNvSpPr txBox="1"/>
          <p:nvPr/>
        </p:nvSpPr>
        <p:spPr>
          <a:xfrm>
            <a:off x="686109" y="1214269"/>
            <a:ext cx="10166187" cy="4801314"/>
          </a:xfrm>
          <a:prstGeom prst="rect">
            <a:avLst/>
          </a:prstGeom>
          <a:noFill/>
        </p:spPr>
        <p:txBody>
          <a:bodyPr wrap="square" rtlCol="0">
            <a:spAutoFit/>
          </a:bodyPr>
          <a:lstStyle/>
          <a:p>
            <a:pPr marL="0" indent="0">
              <a:buNone/>
            </a:pPr>
            <a:r>
              <a:rPr lang="en-GB" sz="1800" dirty="0">
                <a:latin typeface="Comic Sans MS" panose="030F0702030302020204" pitchFamily="66" charset="0"/>
                <a:cs typeface="Calibri Light" panose="020F0302020204030204" pitchFamily="34" charset="0"/>
              </a:rPr>
              <a:t>Alexander, R.J. (2013)  </a:t>
            </a:r>
            <a:r>
              <a:rPr lang="en-GB" sz="1800" i="1" dirty="0">
                <a:latin typeface="Comic Sans MS" panose="030F0702030302020204" pitchFamily="66" charset="0"/>
                <a:cs typeface="Calibri Light" panose="020F0302020204030204" pitchFamily="34" charset="0"/>
              </a:rPr>
              <a:t>Improving oracy and classroom talk: achievements and challenges </a:t>
            </a:r>
            <a:r>
              <a:rPr lang="en-GB" sz="1800" dirty="0">
                <a:latin typeface="Comic Sans MS" panose="030F0702030302020204" pitchFamily="66" charset="0"/>
                <a:cs typeface="Calibri Light" panose="020F0302020204030204" pitchFamily="34" charset="0"/>
              </a:rPr>
              <a:t>Primary First</a:t>
            </a:r>
          </a:p>
          <a:p>
            <a:pPr marL="0" indent="0">
              <a:buNone/>
            </a:pPr>
            <a:r>
              <a:rPr lang="en-GB" sz="1800" dirty="0">
                <a:effectLst/>
                <a:latin typeface="Comic Sans MS" panose="030F0702030302020204" pitchFamily="66" charset="0"/>
                <a:ea typeface="DengXian" panose="02010600030101010101" pitchFamily="2" charset="-122"/>
                <a:cs typeface="Times New Roman" panose="02020603050405020304" pitchFamily="18" charset="0"/>
              </a:rPr>
              <a:t>Dawes, L. (2011) </a:t>
            </a:r>
            <a:r>
              <a:rPr lang="en-GB" sz="1800" i="1" dirty="0">
                <a:effectLst/>
                <a:latin typeface="Comic Sans MS" panose="030F0702030302020204" pitchFamily="66" charset="0"/>
                <a:ea typeface="DengXian" panose="02010600030101010101" pitchFamily="2" charset="-122"/>
                <a:cs typeface="Times New Roman" panose="02020603050405020304" pitchFamily="18" charset="0"/>
              </a:rPr>
              <a:t>Creating a Speaking and Listening Classroom: Integrating Talk for Learning at Key Stage 2. </a:t>
            </a:r>
            <a:r>
              <a:rPr lang="en-GB" sz="1800" dirty="0">
                <a:effectLst/>
                <a:latin typeface="Comic Sans MS" panose="030F0702030302020204" pitchFamily="66" charset="0"/>
                <a:ea typeface="DengXian" panose="02010600030101010101" pitchFamily="2" charset="-122"/>
                <a:cs typeface="Times New Roman" panose="02020603050405020304" pitchFamily="18" charset="0"/>
              </a:rPr>
              <a:t>Abingdon: Routledge</a:t>
            </a:r>
            <a:endParaRPr lang="en-GB" sz="1800" b="1" dirty="0">
              <a:effectLst/>
              <a:highlight>
                <a:srgbClr val="FFFF00"/>
              </a:highlight>
              <a:latin typeface="Comic Sans MS" panose="030F0702030302020204" pitchFamily="66" charset="0"/>
              <a:cs typeface="Times New Roman" panose="02020603050405020304" pitchFamily="18" charset="0"/>
            </a:endParaRPr>
          </a:p>
          <a:p>
            <a:pPr marL="0" marR="0" lvl="0" indent="0" defTabSz="914400" rtl="0" eaLnBrk="1" fontAlgn="auto" latinLnBrk="0" hangingPunct="1">
              <a:spcBef>
                <a:spcPts val="0"/>
              </a:spcBef>
              <a:spcAft>
                <a:spcPts val="0"/>
              </a:spcAft>
              <a:buClrTx/>
              <a:buSzTx/>
              <a:buFontTx/>
              <a:buNone/>
              <a:tabLst/>
              <a:defRPr/>
            </a:pPr>
            <a:r>
              <a:rPr lang="en-GB" sz="1800" b="0" i="0" dirty="0">
                <a:effectLst/>
                <a:latin typeface="Comic Sans MS" panose="030F0702030302020204" pitchFamily="66" charset="0"/>
              </a:rPr>
              <a:t>Dawes, L. (2011)Talking Points: Discussion Activities in the Primary Classroom. </a:t>
            </a:r>
          </a:p>
          <a:p>
            <a:pPr marL="0" indent="0">
              <a:buNone/>
            </a:pPr>
            <a:r>
              <a:rPr lang="en-GB" sz="1800" dirty="0">
                <a:latin typeface="Comic Sans MS" panose="030F0702030302020204" pitchFamily="66" charset="0"/>
              </a:rPr>
              <a:t>Dawes, F. &amp; Sams, C. (2017) </a:t>
            </a:r>
            <a:r>
              <a:rPr lang="en-GB" sz="1800" i="1" dirty="0">
                <a:latin typeface="Comic Sans MS" panose="030F0702030302020204" pitchFamily="66" charset="0"/>
              </a:rPr>
              <a:t>Talkbox: activities for teaching oracy with children aged 4-8</a:t>
            </a:r>
            <a:r>
              <a:rPr lang="en-GB" sz="1800" dirty="0">
                <a:latin typeface="Comic Sans MS" panose="030F0702030302020204" pitchFamily="66" charset="0"/>
              </a:rPr>
              <a:t>. Abingdon: Routledge</a:t>
            </a:r>
          </a:p>
          <a:p>
            <a:r>
              <a:rPr lang="en-GB" dirty="0">
                <a:latin typeface="Comic Sans MS" panose="030F0702030302020204" pitchFamily="66" charset="0"/>
              </a:rPr>
              <a:t>Department of Education WA (2013) </a:t>
            </a:r>
            <a:r>
              <a:rPr lang="en-GB" i="1" dirty="0">
                <a:latin typeface="Comic Sans MS" panose="030F0702030302020204" pitchFamily="66" charset="0"/>
              </a:rPr>
              <a:t>First Steps: Writing Resource Book </a:t>
            </a:r>
            <a:r>
              <a:rPr lang="en-GB" dirty="0">
                <a:latin typeface="Comic Sans MS" panose="030F0702030302020204" pitchFamily="66" charset="0"/>
              </a:rPr>
              <a:t>Perth: Government of Western Australia</a:t>
            </a:r>
            <a:endParaRPr lang="en-GB" sz="1800" dirty="0">
              <a:latin typeface="Comic Sans MS" panose="030F0702030302020204" pitchFamily="66" charset="0"/>
              <a:cs typeface="Calibri Light" panose="020F0302020204030204" pitchFamily="34" charset="0"/>
            </a:endParaRPr>
          </a:p>
          <a:p>
            <a:pPr marL="0" indent="0">
              <a:buNone/>
            </a:pPr>
            <a:r>
              <a:rPr lang="en-GB" sz="1800" dirty="0">
                <a:latin typeface="Comic Sans MS" panose="030F0702030302020204" pitchFamily="66" charset="0"/>
              </a:rPr>
              <a:t>Mercer, N. (nk) </a:t>
            </a:r>
            <a:r>
              <a:rPr lang="en-GB" sz="1800" i="1" dirty="0">
                <a:latin typeface="Comic Sans MS" panose="030F0702030302020204" pitchFamily="66" charset="0"/>
              </a:rPr>
              <a:t>What has the study of classroom talk told us that can improve the quality of education? </a:t>
            </a:r>
            <a:r>
              <a:rPr lang="en-GB" sz="1800" dirty="0">
                <a:latin typeface="Comic Sans MS" panose="030F0702030302020204" pitchFamily="66" charset="0"/>
              </a:rPr>
              <a:t>Available at: https://www.slideshare.net/margarubiosoto/exploratory-talk-in-professor-neil-mercer</a:t>
            </a:r>
          </a:p>
          <a:p>
            <a:pPr marL="0" indent="0">
              <a:buNone/>
            </a:pPr>
            <a:r>
              <a:rPr lang="en-GB" sz="1800" dirty="0">
                <a:latin typeface="Comic Sans MS" panose="030F0702030302020204" pitchFamily="66" charset="0"/>
              </a:rPr>
              <a:t>Mercer, N. &amp; Mannion, J. (2018) </a:t>
            </a:r>
            <a:r>
              <a:rPr lang="en-GB" sz="1800" i="1" dirty="0">
                <a:latin typeface="Comic Sans MS" panose="030F0702030302020204" pitchFamily="66" charset="0"/>
              </a:rPr>
              <a:t>Oracy across the Welsh Curriculum: a research-based review: key principles &amp; recommendations for teachers</a:t>
            </a:r>
            <a:r>
              <a:rPr lang="en-GB" sz="1800" dirty="0">
                <a:latin typeface="Comic Sans MS" panose="030F0702030302020204" pitchFamily="66" charset="0"/>
              </a:rPr>
              <a:t> Cardiff: Welsh Assembly Government.</a:t>
            </a:r>
            <a:endParaRPr lang="en-GB" sz="1800" dirty="0">
              <a:latin typeface="Comic Sans MS" panose="030F0702030302020204" pitchFamily="66" charset="0"/>
              <a:cs typeface="Calibri Light" panose="020F0302020204030204" pitchFamily="34" charset="0"/>
            </a:endParaRPr>
          </a:p>
          <a:p>
            <a:pPr marL="0" indent="0">
              <a:buNone/>
            </a:pPr>
            <a:r>
              <a:rPr lang="en-GB" sz="1800" dirty="0">
                <a:latin typeface="Comic Sans MS" panose="030F0702030302020204" pitchFamily="66" charset="0"/>
              </a:rPr>
              <a:t>Vygotsky, L. (1986) </a:t>
            </a:r>
            <a:r>
              <a:rPr lang="en-GB" sz="1800" i="1" dirty="0">
                <a:latin typeface="Comic Sans MS" panose="030F0702030302020204" pitchFamily="66" charset="0"/>
              </a:rPr>
              <a:t>Thought and Language.</a:t>
            </a:r>
            <a:r>
              <a:rPr lang="en-GB" sz="1800" dirty="0">
                <a:latin typeface="Comic Sans MS" panose="030F0702030302020204" pitchFamily="66" charset="0"/>
              </a:rPr>
              <a:t> The MIT Press: Cambridge, Massachusetts P</a:t>
            </a:r>
            <a:endParaRPr lang="en-GB" sz="1800" dirty="0">
              <a:highlight>
                <a:srgbClr val="FFFF00"/>
              </a:highlight>
              <a:latin typeface="Comic Sans MS" panose="030F0702030302020204" pitchFamily="66" charset="0"/>
            </a:endParaRPr>
          </a:p>
          <a:p>
            <a:endParaRPr lang="en-GB" dirty="0"/>
          </a:p>
        </p:txBody>
      </p:sp>
      <p:pic>
        <p:nvPicPr>
          <p:cNvPr id="3" name="Picture 2" descr="A computer screen shot of a blue background&#10;&#10;Description automatically generated">
            <a:extLst>
              <a:ext uri="{FF2B5EF4-FFF2-40B4-BE49-F238E27FC236}">
                <a16:creationId xmlns:a16="http://schemas.microsoft.com/office/drawing/2014/main" id="{D2D246CB-C763-0523-680C-6711CA9BA117}"/>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518163" y="204197"/>
            <a:ext cx="2104498" cy="877145"/>
          </a:xfrm>
          <a:prstGeom prst="rect">
            <a:avLst/>
          </a:prstGeom>
        </p:spPr>
      </p:pic>
    </p:spTree>
    <p:extLst>
      <p:ext uri="{BB962C8B-B14F-4D97-AF65-F5344CB8AC3E}">
        <p14:creationId xmlns:p14="http://schemas.microsoft.com/office/powerpoint/2010/main" val="5348647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651539" y="2327103"/>
            <a:ext cx="2734734" cy="1038115"/>
          </a:xfrm>
        </p:spPr>
        <p:txBody>
          <a:bodyPr anchor="b">
            <a:normAutofit fontScale="90000"/>
          </a:bodyPr>
          <a:lstStyle/>
          <a:p>
            <a:pPr algn="ctr">
              <a:defRPr/>
            </a:pPr>
            <a:r>
              <a:rPr lang="en-GB" sz="3100" dirty="0">
                <a:solidFill>
                  <a:srgbClr val="FFFFFF"/>
                </a:solidFill>
                <a:latin typeface="Comic Sans MS" panose="030F0702030302020204" pitchFamily="66" charset="0"/>
              </a:rPr>
              <a:t>If you have any questions following today’s session, please contact me</a:t>
            </a:r>
          </a:p>
        </p:txBody>
      </p:sp>
      <p:sp>
        <p:nvSpPr>
          <p:cNvPr id="7" name="TextBox 6">
            <a:extLst>
              <a:ext uri="{FF2B5EF4-FFF2-40B4-BE49-F238E27FC236}">
                <a16:creationId xmlns:a16="http://schemas.microsoft.com/office/drawing/2014/main" id="{8A97A0BF-8E73-4EDC-A3BD-0F3A20535BE1}"/>
              </a:ext>
            </a:extLst>
          </p:cNvPr>
          <p:cNvSpPr txBox="1"/>
          <p:nvPr/>
        </p:nvSpPr>
        <p:spPr>
          <a:xfrm>
            <a:off x="8083212" y="5340644"/>
            <a:ext cx="4242326" cy="1862048"/>
          </a:xfrm>
          <a:prstGeom prst="rect">
            <a:avLst/>
          </a:prstGeom>
          <a:noFill/>
        </p:spPr>
        <p:txBody>
          <a:bodyPr wrap="square" rtlCol="0">
            <a:spAutoFit/>
          </a:bodyPr>
          <a:lstStyle/>
          <a:p>
            <a:pPr algn="ctr" defTabSz="548640">
              <a:spcAft>
                <a:spcPts val="600"/>
              </a:spcAft>
            </a:pPr>
            <a:r>
              <a:rPr lang="en-GB" sz="3200" kern="1200" dirty="0">
                <a:solidFill>
                  <a:schemeClr val="tx1"/>
                </a:solidFill>
                <a:latin typeface="Comic Sans MS" panose="030F0702030302020204" pitchFamily="66" charset="0"/>
              </a:rPr>
              <a:t>Jayne Morgan</a:t>
            </a:r>
          </a:p>
          <a:p>
            <a:pPr algn="ctr" defTabSz="548640">
              <a:spcAft>
                <a:spcPts val="600"/>
              </a:spcAft>
            </a:pPr>
            <a:r>
              <a:rPr lang="en-GB" kern="1200" dirty="0">
                <a:solidFill>
                  <a:schemeClr val="tx1"/>
                </a:solidFill>
                <a:latin typeface="Comic Sans MS" panose="030F0702030302020204" pitchFamily="66" charset="0"/>
                <a:hlinkClick r:id="rId3"/>
              </a:rPr>
              <a:t>jayne.morgan@uwtsd.ac.uk</a:t>
            </a:r>
            <a:endParaRPr lang="en-GB" kern="1200" dirty="0">
              <a:solidFill>
                <a:schemeClr val="tx1"/>
              </a:solidFill>
              <a:latin typeface="Comic Sans MS" panose="030F0702030302020204" pitchFamily="66" charset="0"/>
            </a:endParaRPr>
          </a:p>
          <a:p>
            <a:pPr algn="ctr" defTabSz="548640">
              <a:spcAft>
                <a:spcPts val="600"/>
              </a:spcAft>
            </a:pPr>
            <a:r>
              <a:rPr lang="en-GB" sz="3200" dirty="0">
                <a:latin typeface="Comic Sans MS" panose="030F0702030302020204" pitchFamily="66" charset="0"/>
              </a:rPr>
              <a:t>     </a:t>
            </a:r>
            <a:endParaRPr lang="en-GB" sz="3200" kern="1200" dirty="0">
              <a:solidFill>
                <a:schemeClr val="tx1"/>
              </a:solidFill>
              <a:latin typeface="Comic Sans MS" panose="030F0702030302020204" pitchFamily="66" charset="0"/>
            </a:endParaRPr>
          </a:p>
          <a:p>
            <a:pPr algn="ctr">
              <a:spcAft>
                <a:spcPts val="600"/>
              </a:spcAft>
            </a:pPr>
            <a:endParaRPr lang="en-GB" dirty="0"/>
          </a:p>
        </p:txBody>
      </p:sp>
      <p:pic>
        <p:nvPicPr>
          <p:cNvPr id="5" name="Picture 4" descr="Smiley - Wikipedia"/>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2589494" y="2839537"/>
            <a:ext cx="3506506" cy="3506506"/>
          </a:xfrm>
          <a:prstGeom prst="rect">
            <a:avLst/>
          </a:prstGeom>
        </p:spPr>
      </p:pic>
      <p:pic>
        <p:nvPicPr>
          <p:cNvPr id="8" name="Picture 7" descr="A person with short hair wearing glasses&#10;&#10;Description automatically generated">
            <a:extLst>
              <a:ext uri="{FF2B5EF4-FFF2-40B4-BE49-F238E27FC236}">
                <a16:creationId xmlns:a16="http://schemas.microsoft.com/office/drawing/2014/main" id="{DEE25D32-4702-43C1-56F7-0C45E88363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36704" y="1383908"/>
            <a:ext cx="2621430" cy="3487973"/>
          </a:xfrm>
          <a:prstGeom prst="rect">
            <a:avLst/>
          </a:prstGeom>
          <a:ln w="76200">
            <a:solidFill>
              <a:schemeClr val="accent1"/>
            </a:solidFill>
          </a:ln>
        </p:spPr>
      </p:pic>
      <p:pic>
        <p:nvPicPr>
          <p:cNvPr id="3" name="Picture 2" descr="A computer screen shot of a blue background&#10;&#10;Description automatically generated">
            <a:extLst>
              <a:ext uri="{FF2B5EF4-FFF2-40B4-BE49-F238E27FC236}">
                <a16:creationId xmlns:a16="http://schemas.microsoft.com/office/drawing/2014/main" id="{8CF8E76D-EBB0-648D-933C-9162058C3ED7}"/>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323175" y="172642"/>
            <a:ext cx="2104498" cy="877145"/>
          </a:xfrm>
          <a:prstGeom prst="rect">
            <a:avLst/>
          </a:prstGeom>
        </p:spPr>
      </p:pic>
      <p:sp>
        <p:nvSpPr>
          <p:cNvPr id="4" name="TextBox 3">
            <a:extLst>
              <a:ext uri="{FF2B5EF4-FFF2-40B4-BE49-F238E27FC236}">
                <a16:creationId xmlns:a16="http://schemas.microsoft.com/office/drawing/2014/main" id="{28C06F5B-E006-F932-05BE-682EF64FF1AE}"/>
              </a:ext>
            </a:extLst>
          </p:cNvPr>
          <p:cNvSpPr txBox="1"/>
          <p:nvPr/>
        </p:nvSpPr>
        <p:spPr>
          <a:xfrm>
            <a:off x="827562" y="887196"/>
            <a:ext cx="6759863" cy="2492990"/>
          </a:xfrm>
          <a:prstGeom prst="rect">
            <a:avLst/>
          </a:prstGeom>
          <a:noFill/>
        </p:spPr>
        <p:txBody>
          <a:bodyPr wrap="square" rtlCol="0">
            <a:spAutoFit/>
          </a:bodyPr>
          <a:lstStyle/>
          <a:p>
            <a:pPr algn="ctr" defTabSz="548640">
              <a:spcAft>
                <a:spcPts val="600"/>
              </a:spcAft>
            </a:pPr>
            <a:r>
              <a:rPr lang="en-GB" sz="3200" dirty="0">
                <a:solidFill>
                  <a:schemeClr val="tx2">
                    <a:lumMod val="50000"/>
                    <a:lumOff val="50000"/>
                  </a:schemeClr>
                </a:solidFill>
                <a:latin typeface="Comic Sans MS" panose="030F0702030302020204" pitchFamily="66" charset="0"/>
              </a:rPr>
              <a:t>Please get in touch if you would like to discuss anything from today’s lecture</a:t>
            </a:r>
            <a:endParaRPr lang="en-GB" kern="1200" dirty="0">
              <a:solidFill>
                <a:schemeClr val="tx2">
                  <a:lumMod val="50000"/>
                  <a:lumOff val="50000"/>
                </a:schemeClr>
              </a:solidFill>
              <a:latin typeface="Comic Sans MS" panose="030F0702030302020204" pitchFamily="66" charset="0"/>
            </a:endParaRPr>
          </a:p>
          <a:p>
            <a:pPr algn="ctr" defTabSz="548640">
              <a:spcAft>
                <a:spcPts val="600"/>
              </a:spcAft>
            </a:pPr>
            <a:r>
              <a:rPr lang="en-GB" sz="3200" dirty="0">
                <a:solidFill>
                  <a:schemeClr val="tx2">
                    <a:lumMod val="50000"/>
                    <a:lumOff val="50000"/>
                  </a:schemeClr>
                </a:solidFill>
                <a:latin typeface="Comic Sans MS" panose="030F0702030302020204" pitchFamily="66" charset="0"/>
              </a:rPr>
              <a:t>     </a:t>
            </a:r>
            <a:endParaRPr lang="en-GB" sz="3200" kern="1200" dirty="0">
              <a:solidFill>
                <a:schemeClr val="tx2">
                  <a:lumMod val="50000"/>
                  <a:lumOff val="50000"/>
                </a:schemeClr>
              </a:solidFill>
              <a:latin typeface="Comic Sans MS" panose="030F0702030302020204" pitchFamily="66" charset="0"/>
            </a:endParaRPr>
          </a:p>
          <a:p>
            <a:pPr algn="ctr">
              <a:spcAft>
                <a:spcPts val="600"/>
              </a:spcAft>
            </a:pPr>
            <a:endParaRPr lang="en-GB" dirty="0"/>
          </a:p>
        </p:txBody>
      </p:sp>
    </p:spTree>
    <p:extLst>
      <p:ext uri="{BB962C8B-B14F-4D97-AF65-F5344CB8AC3E}">
        <p14:creationId xmlns:p14="http://schemas.microsoft.com/office/powerpoint/2010/main" val="38218871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374</TotalTime>
  <Words>2193</Words>
  <Application>Microsoft Office PowerPoint</Application>
  <PresentationFormat>Widescreen</PresentationFormat>
  <Paragraphs>319</Paragraphs>
  <Slides>24</Slides>
  <Notes>23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24</vt:i4>
      </vt:variant>
    </vt:vector>
  </HeadingPairs>
  <TitlesOfParts>
    <vt:vector size="36" baseType="lpstr">
      <vt:lpstr>ＭＳ Ｐゴシック</vt:lpstr>
      <vt:lpstr>Aptos</vt:lpstr>
      <vt:lpstr>Aptos Display</vt:lpstr>
      <vt:lpstr>Arial</vt:lpstr>
      <vt:lpstr>Calibri</vt:lpstr>
      <vt:lpstr>Calibri Light</vt:lpstr>
      <vt:lpstr>Comic Sans MS</vt:lpstr>
      <vt:lpstr>Symbol</vt:lpstr>
      <vt:lpstr>Times New Roman</vt:lpstr>
      <vt:lpstr>Verdana</vt:lpstr>
      <vt:lpstr>Wingdings</vt:lpstr>
      <vt:lpstr>Office Theme</vt:lpstr>
      <vt:lpstr>Expressing ourselves through language is key to communication </vt:lpstr>
      <vt:lpstr>PowerPoint Presentation</vt:lpstr>
      <vt:lpstr>PowerPoint Presentation</vt:lpstr>
      <vt:lpstr>Curriculum for Wales</vt:lpstr>
      <vt:lpstr> What are we teaching children to do?  This is a useful model</vt:lpstr>
      <vt:lpstr>PowerPoint Presentation</vt:lpstr>
      <vt:lpstr>PowerPoint Presentation</vt:lpstr>
      <vt:lpstr>Emergent writing</vt:lpstr>
      <vt:lpstr>Gross &amp; fine motor skills</vt:lpstr>
      <vt:lpstr>PowerPoint Presentation</vt:lpstr>
      <vt:lpstr>The writing process</vt:lpstr>
      <vt:lpstr>But how do we teach the writing process? </vt:lpstr>
      <vt:lpstr>Modelled writing</vt:lpstr>
      <vt:lpstr>PowerPoint Presentation</vt:lpstr>
      <vt:lpstr>PowerPoint Presentation</vt:lpstr>
      <vt:lpstr>PowerPoint Presentation</vt:lpstr>
      <vt:lpstr>Oracy  in Wales</vt:lpstr>
      <vt:lpstr>PowerPoint Presentation</vt:lpstr>
      <vt:lpstr>PowerPoint Presentation</vt:lpstr>
      <vt:lpstr>What about your own oracy skills? Are you a good role model?</vt:lpstr>
      <vt:lpstr>PowerPoint Presentation</vt:lpstr>
      <vt:lpstr>Review your own learning</vt:lpstr>
      <vt:lpstr>References</vt:lpstr>
      <vt:lpstr>If you have any questions following today’s session, please contact 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Jayne Morgan</dc:creator>
  <cp:lastModifiedBy>Jayne Morgan</cp:lastModifiedBy>
  <cp:revision>84</cp:revision>
  <dcterms:created xsi:type="dcterms:W3CDTF">2025-06-13T15:37:18Z</dcterms:created>
  <dcterms:modified xsi:type="dcterms:W3CDTF">2026-07-17T11:06:41Z</dcterms:modified>
</cp:coreProperties>
</file>