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4"/>
  </p:notesMasterIdLst>
  <p:sldIdLst>
    <p:sldId id="564" r:id="rId6"/>
    <p:sldId id="565" r:id="rId7"/>
    <p:sldId id="580" r:id="rId8"/>
    <p:sldId id="570" r:id="rId9"/>
    <p:sldId id="578" r:id="rId10"/>
    <p:sldId id="581" r:id="rId11"/>
    <p:sldId id="579" r:id="rId12"/>
    <p:sldId id="58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D6CAE4-5CF1-48AA-936A-9DE5C4A291A8}" v="291" dt="2024-02-06T14:33:15.6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316" autoAdjust="0"/>
  </p:normalViewPr>
  <p:slideViewPr>
    <p:cSldViewPr snapToGrid="0">
      <p:cViewPr varScale="1">
        <p:scale>
          <a:sx n="83" d="100"/>
          <a:sy n="83" d="100"/>
        </p:scale>
        <p:origin x="58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AED6CAE4-5CF1-48AA-936A-9DE5C4A291A8}"/>
    <pc:docChg chg="undo custSel addSld delSld modSld sldOrd">
      <pc:chgData name="Kevin Rogers" userId="3f80ce43-efd0-4788-9524-c53e024f9363" providerId="ADAL" clId="{AED6CAE4-5CF1-48AA-936A-9DE5C4A291A8}" dt="2024-02-08T08:43:11.198" v="1351" actId="6549"/>
      <pc:docMkLst>
        <pc:docMk/>
      </pc:docMkLst>
      <pc:sldChg chg="modSp mod">
        <pc:chgData name="Kevin Rogers" userId="3f80ce43-efd0-4788-9524-c53e024f9363" providerId="ADAL" clId="{AED6CAE4-5CF1-48AA-936A-9DE5C4A291A8}" dt="2024-02-06T09:51:09.651" v="41" actId="20577"/>
        <pc:sldMkLst>
          <pc:docMk/>
          <pc:sldMk cId="1876243567" sldId="564"/>
        </pc:sldMkLst>
        <pc:spChg chg="mod">
          <ac:chgData name="Kevin Rogers" userId="3f80ce43-efd0-4788-9524-c53e024f9363" providerId="ADAL" clId="{AED6CAE4-5CF1-48AA-936A-9DE5C4A291A8}" dt="2024-02-06T09:51:09.651" v="41" actId="20577"/>
          <ac:spMkLst>
            <pc:docMk/>
            <pc:sldMk cId="1876243567" sldId="564"/>
            <ac:spMk id="4" creationId="{5A9C8975-868A-44CB-B3D5-615CE80FFE6A}"/>
          </ac:spMkLst>
        </pc:spChg>
      </pc:sldChg>
      <pc:sldChg chg="addSp delSp modSp mod modTransition modAnim">
        <pc:chgData name="Kevin Rogers" userId="3f80ce43-efd0-4788-9524-c53e024f9363" providerId="ADAL" clId="{AED6CAE4-5CF1-48AA-936A-9DE5C4A291A8}" dt="2024-02-06T10:01:14.246" v="464" actId="1076"/>
        <pc:sldMkLst>
          <pc:docMk/>
          <pc:sldMk cId="3803074156" sldId="565"/>
        </pc:sldMkLst>
        <pc:spChg chg="mod">
          <ac:chgData name="Kevin Rogers" userId="3f80ce43-efd0-4788-9524-c53e024f9363" providerId="ADAL" clId="{AED6CAE4-5CF1-48AA-936A-9DE5C4A291A8}" dt="2024-02-06T09:52:42.794" v="64" actId="20577"/>
          <ac:spMkLst>
            <pc:docMk/>
            <pc:sldMk cId="3803074156" sldId="565"/>
            <ac:spMk id="2" creationId="{BC3E661F-0802-479B-B4E4-3F8E5D13D324}"/>
          </ac:spMkLst>
        </pc:spChg>
        <pc:spChg chg="mod">
          <ac:chgData name="Kevin Rogers" userId="3f80ce43-efd0-4788-9524-c53e024f9363" providerId="ADAL" clId="{AED6CAE4-5CF1-48AA-936A-9DE5C4A291A8}" dt="2024-02-06T10:01:08.711" v="463" actId="1076"/>
          <ac:spMkLst>
            <pc:docMk/>
            <pc:sldMk cId="3803074156" sldId="565"/>
            <ac:spMk id="6" creationId="{4F629E25-C3E2-E2E1-0B3F-4F4734EB34A9}"/>
          </ac:spMkLst>
        </pc:spChg>
        <pc:picChg chg="del">
          <ac:chgData name="Kevin Rogers" userId="3f80ce43-efd0-4788-9524-c53e024f9363" providerId="ADAL" clId="{AED6CAE4-5CF1-48AA-936A-9DE5C4A291A8}" dt="2024-02-06T09:56:13.856" v="209" actId="478"/>
          <ac:picMkLst>
            <pc:docMk/>
            <pc:sldMk cId="3803074156" sldId="565"/>
            <ac:picMk id="3" creationId="{573F7A77-655C-FE25-2C66-BFA5B6C72800}"/>
          </ac:picMkLst>
        </pc:picChg>
        <pc:picChg chg="add mod">
          <ac:chgData name="Kevin Rogers" userId="3f80ce43-efd0-4788-9524-c53e024f9363" providerId="ADAL" clId="{AED6CAE4-5CF1-48AA-936A-9DE5C4A291A8}" dt="2024-02-06T10:01:14.246" v="464" actId="1076"/>
          <ac:picMkLst>
            <pc:docMk/>
            <pc:sldMk cId="3803074156" sldId="565"/>
            <ac:picMk id="4" creationId="{379E03C4-ADA5-1C90-0637-8AC95F6A5437}"/>
          </ac:picMkLst>
        </pc:picChg>
      </pc:sldChg>
      <pc:sldChg chg="del">
        <pc:chgData name="Kevin Rogers" userId="3f80ce43-efd0-4788-9524-c53e024f9363" providerId="ADAL" clId="{AED6CAE4-5CF1-48AA-936A-9DE5C4A291A8}" dt="2024-02-06T14:18:42.764" v="985" actId="47"/>
        <pc:sldMkLst>
          <pc:docMk/>
          <pc:sldMk cId="616603899" sldId="566"/>
        </pc:sldMkLst>
      </pc:sldChg>
      <pc:sldChg chg="addSp delSp modSp mod ord">
        <pc:chgData name="Kevin Rogers" userId="3f80ce43-efd0-4788-9524-c53e024f9363" providerId="ADAL" clId="{AED6CAE4-5CF1-48AA-936A-9DE5C4A291A8}" dt="2024-02-06T14:13:39.490" v="788" actId="1076"/>
        <pc:sldMkLst>
          <pc:docMk/>
          <pc:sldMk cId="4000044259" sldId="570"/>
        </pc:sldMkLst>
        <pc:spChg chg="mod">
          <ac:chgData name="Kevin Rogers" userId="3f80ce43-efd0-4788-9524-c53e024f9363" providerId="ADAL" clId="{AED6CAE4-5CF1-48AA-936A-9DE5C4A291A8}" dt="2024-02-06T10:10:47.446" v="546" actId="20577"/>
          <ac:spMkLst>
            <pc:docMk/>
            <pc:sldMk cId="4000044259" sldId="570"/>
            <ac:spMk id="2" creationId="{96F20A59-0991-9A5F-B943-F56ED7CC67F4}"/>
          </ac:spMkLst>
        </pc:spChg>
        <pc:spChg chg="mod">
          <ac:chgData name="Kevin Rogers" userId="3f80ce43-efd0-4788-9524-c53e024f9363" providerId="ADAL" clId="{AED6CAE4-5CF1-48AA-936A-9DE5C4A291A8}" dt="2024-02-06T14:13:39.490" v="788" actId="1076"/>
          <ac:spMkLst>
            <pc:docMk/>
            <pc:sldMk cId="4000044259" sldId="570"/>
            <ac:spMk id="10" creationId="{E78B0FE9-4B0D-9794-A090-35711C392170}"/>
          </ac:spMkLst>
        </pc:spChg>
        <pc:picChg chg="del">
          <ac:chgData name="Kevin Rogers" userId="3f80ce43-efd0-4788-9524-c53e024f9363" providerId="ADAL" clId="{AED6CAE4-5CF1-48AA-936A-9DE5C4A291A8}" dt="2024-02-06T10:10:35.247" v="529" actId="478"/>
          <ac:picMkLst>
            <pc:docMk/>
            <pc:sldMk cId="4000044259" sldId="570"/>
            <ac:picMk id="13" creationId="{8E9824D4-D41A-20B4-87CE-CCC38B24D9EB}"/>
          </ac:picMkLst>
        </pc:picChg>
        <pc:picChg chg="add mod">
          <ac:chgData name="Kevin Rogers" userId="3f80ce43-efd0-4788-9524-c53e024f9363" providerId="ADAL" clId="{AED6CAE4-5CF1-48AA-936A-9DE5C4A291A8}" dt="2024-02-06T10:10:41.568" v="532" actId="1076"/>
          <ac:picMkLst>
            <pc:docMk/>
            <pc:sldMk cId="4000044259" sldId="570"/>
            <ac:picMk id="14" creationId="{BB476305-48DC-B05B-CB44-B7583CAD9B14}"/>
          </ac:picMkLst>
        </pc:picChg>
      </pc:sldChg>
      <pc:sldChg chg="addSp delSp modSp mod">
        <pc:chgData name="Kevin Rogers" userId="3f80ce43-efd0-4788-9524-c53e024f9363" providerId="ADAL" clId="{AED6CAE4-5CF1-48AA-936A-9DE5C4A291A8}" dt="2024-02-06T13:46:15.287" v="569" actId="1076"/>
        <pc:sldMkLst>
          <pc:docMk/>
          <pc:sldMk cId="1516878127" sldId="578"/>
        </pc:sldMkLst>
        <pc:spChg chg="mod">
          <ac:chgData name="Kevin Rogers" userId="3f80ce43-efd0-4788-9524-c53e024f9363" providerId="ADAL" clId="{AED6CAE4-5CF1-48AA-936A-9DE5C4A291A8}" dt="2024-02-06T10:03:22.332" v="518" actId="20577"/>
          <ac:spMkLst>
            <pc:docMk/>
            <pc:sldMk cId="1516878127" sldId="578"/>
            <ac:spMk id="2" creationId="{96F20A59-0991-9A5F-B943-F56ED7CC67F4}"/>
          </ac:spMkLst>
        </pc:spChg>
        <pc:spChg chg="add del mod">
          <ac:chgData name="Kevin Rogers" userId="3f80ce43-efd0-4788-9524-c53e024f9363" providerId="ADAL" clId="{AED6CAE4-5CF1-48AA-936A-9DE5C4A291A8}" dt="2024-02-06T10:08:16.609" v="525" actId="478"/>
          <ac:spMkLst>
            <pc:docMk/>
            <pc:sldMk cId="1516878127" sldId="578"/>
            <ac:spMk id="4" creationId="{F89BDC46-DA30-ED60-97CD-1EC0017265C7}"/>
          </ac:spMkLst>
        </pc:spChg>
        <pc:spChg chg="mod">
          <ac:chgData name="Kevin Rogers" userId="3f80ce43-efd0-4788-9524-c53e024f9363" providerId="ADAL" clId="{AED6CAE4-5CF1-48AA-936A-9DE5C4A291A8}" dt="2024-02-06T13:46:15.287" v="569" actId="1076"/>
          <ac:spMkLst>
            <pc:docMk/>
            <pc:sldMk cId="1516878127" sldId="578"/>
            <ac:spMk id="10" creationId="{E78B0FE9-4B0D-9794-A090-35711C392170}"/>
          </ac:spMkLst>
        </pc:spChg>
        <pc:picChg chg="del">
          <ac:chgData name="Kevin Rogers" userId="3f80ce43-efd0-4788-9524-c53e024f9363" providerId="ADAL" clId="{AED6CAE4-5CF1-48AA-936A-9DE5C4A291A8}" dt="2024-02-06T10:08:10.357" v="523" actId="478"/>
          <ac:picMkLst>
            <pc:docMk/>
            <pc:sldMk cId="1516878127" sldId="578"/>
            <ac:picMk id="6" creationId="{C5C836F3-7732-1571-7A37-7CC0DF90A34D}"/>
          </ac:picMkLst>
        </pc:picChg>
        <pc:picChg chg="add mod">
          <ac:chgData name="Kevin Rogers" userId="3f80ce43-efd0-4788-9524-c53e024f9363" providerId="ADAL" clId="{AED6CAE4-5CF1-48AA-936A-9DE5C4A291A8}" dt="2024-02-06T10:08:21.996" v="528" actId="1076"/>
          <ac:picMkLst>
            <pc:docMk/>
            <pc:sldMk cId="1516878127" sldId="578"/>
            <ac:picMk id="2050" creationId="{6AAC2494-8D6E-7E67-7C79-D9AE8A6BF66D}"/>
          </ac:picMkLst>
        </pc:picChg>
      </pc:sldChg>
      <pc:sldChg chg="addSp delSp modSp mod">
        <pc:chgData name="Kevin Rogers" userId="3f80ce43-efd0-4788-9524-c53e024f9363" providerId="ADAL" clId="{AED6CAE4-5CF1-48AA-936A-9DE5C4A291A8}" dt="2024-02-08T08:43:11.198" v="1351" actId="6549"/>
        <pc:sldMkLst>
          <pc:docMk/>
          <pc:sldMk cId="1232457647" sldId="579"/>
        </pc:sldMkLst>
        <pc:spChg chg="mod">
          <ac:chgData name="Kevin Rogers" userId="3f80ce43-efd0-4788-9524-c53e024f9363" providerId="ADAL" clId="{AED6CAE4-5CF1-48AA-936A-9DE5C4A291A8}" dt="2024-02-06T14:14:38.032" v="802" actId="20577"/>
          <ac:spMkLst>
            <pc:docMk/>
            <pc:sldMk cId="1232457647" sldId="579"/>
            <ac:spMk id="2" creationId="{96F20A59-0991-9A5F-B943-F56ED7CC67F4}"/>
          </ac:spMkLst>
        </pc:spChg>
        <pc:spChg chg="mod">
          <ac:chgData name="Kevin Rogers" userId="3f80ce43-efd0-4788-9524-c53e024f9363" providerId="ADAL" clId="{AED6CAE4-5CF1-48AA-936A-9DE5C4A291A8}" dt="2024-02-08T08:43:11.198" v="1351" actId="6549"/>
          <ac:spMkLst>
            <pc:docMk/>
            <pc:sldMk cId="1232457647" sldId="579"/>
            <ac:spMk id="10" creationId="{E78B0FE9-4B0D-9794-A090-35711C392170}"/>
          </ac:spMkLst>
        </pc:spChg>
        <pc:picChg chg="del">
          <ac:chgData name="Kevin Rogers" userId="3f80ce43-efd0-4788-9524-c53e024f9363" providerId="ADAL" clId="{AED6CAE4-5CF1-48AA-936A-9DE5C4A291A8}" dt="2024-02-06T10:13:57.148" v="547" actId="478"/>
          <ac:picMkLst>
            <pc:docMk/>
            <pc:sldMk cId="1232457647" sldId="579"/>
            <ac:picMk id="4" creationId="{96EDFEDB-42E6-A6BC-3A44-F65756C38F8F}"/>
          </ac:picMkLst>
        </pc:picChg>
        <pc:picChg chg="add mod">
          <ac:chgData name="Kevin Rogers" userId="3f80ce43-efd0-4788-9524-c53e024f9363" providerId="ADAL" clId="{AED6CAE4-5CF1-48AA-936A-9DE5C4A291A8}" dt="2024-02-06T14:39:17.958" v="1350" actId="1076"/>
          <ac:picMkLst>
            <pc:docMk/>
            <pc:sldMk cId="1232457647" sldId="579"/>
            <ac:picMk id="8" creationId="{34A0125F-6D18-54FD-0125-38B090BEE724}"/>
          </ac:picMkLst>
        </pc:picChg>
      </pc:sldChg>
      <pc:sldChg chg="modSp mod">
        <pc:chgData name="Kevin Rogers" userId="3f80ce43-efd0-4788-9524-c53e024f9363" providerId="ADAL" clId="{AED6CAE4-5CF1-48AA-936A-9DE5C4A291A8}" dt="2024-02-06T10:01:41.577" v="498" actId="20577"/>
        <pc:sldMkLst>
          <pc:docMk/>
          <pc:sldMk cId="3244470877" sldId="580"/>
        </pc:sldMkLst>
        <pc:spChg chg="mod">
          <ac:chgData name="Kevin Rogers" userId="3f80ce43-efd0-4788-9524-c53e024f9363" providerId="ADAL" clId="{AED6CAE4-5CF1-48AA-936A-9DE5C4A291A8}" dt="2024-02-06T10:01:41.577" v="498" actId="20577"/>
          <ac:spMkLst>
            <pc:docMk/>
            <pc:sldMk cId="3244470877" sldId="580"/>
            <ac:spMk id="12" creationId="{50671721-C09D-2A7E-A597-A65BEF4C4A8E}"/>
          </ac:spMkLst>
        </pc:spChg>
      </pc:sldChg>
      <pc:sldChg chg="addSp delSp modSp add mod modClrScheme chgLayout">
        <pc:chgData name="Kevin Rogers" userId="3f80ce43-efd0-4788-9524-c53e024f9363" providerId="ADAL" clId="{AED6CAE4-5CF1-48AA-936A-9DE5C4A291A8}" dt="2024-02-06T14:35:58.820" v="1220" actId="1076"/>
        <pc:sldMkLst>
          <pc:docMk/>
          <pc:sldMk cId="3655310486" sldId="581"/>
        </pc:sldMkLst>
        <pc:spChg chg="mod">
          <ac:chgData name="Kevin Rogers" userId="3f80ce43-efd0-4788-9524-c53e024f9363" providerId="ADAL" clId="{AED6CAE4-5CF1-48AA-936A-9DE5C4A291A8}" dt="2024-02-06T14:33:48.297" v="1080" actId="20577"/>
          <ac:spMkLst>
            <pc:docMk/>
            <pc:sldMk cId="3655310486" sldId="581"/>
            <ac:spMk id="2" creationId="{96F20A59-0991-9A5F-B943-F56ED7CC67F4}"/>
          </ac:spMkLst>
        </pc:spChg>
        <pc:spChg chg="add del mod">
          <ac:chgData name="Kevin Rogers" userId="3f80ce43-efd0-4788-9524-c53e024f9363" providerId="ADAL" clId="{AED6CAE4-5CF1-48AA-936A-9DE5C4A291A8}" dt="2024-02-06T14:29:29.599" v="1001" actId="478"/>
          <ac:spMkLst>
            <pc:docMk/>
            <pc:sldMk cId="3655310486" sldId="581"/>
            <ac:spMk id="4" creationId="{E49D528D-C716-6019-622D-95B44FE60BEB}"/>
          </ac:spMkLst>
        </pc:spChg>
        <pc:spChg chg="add del mod ord">
          <ac:chgData name="Kevin Rogers" userId="3f80ce43-efd0-4788-9524-c53e024f9363" providerId="ADAL" clId="{AED6CAE4-5CF1-48AA-936A-9DE5C4A291A8}" dt="2024-02-06T14:33:07.888" v="1061" actId="478"/>
          <ac:spMkLst>
            <pc:docMk/>
            <pc:sldMk cId="3655310486" sldId="581"/>
            <ac:spMk id="8" creationId="{BB5F2A98-56A9-B4F5-E223-F9B8CA29E850}"/>
          </ac:spMkLst>
        </pc:spChg>
        <pc:spChg chg="add del mod ord">
          <ac:chgData name="Kevin Rogers" userId="3f80ce43-efd0-4788-9524-c53e024f9363" providerId="ADAL" clId="{AED6CAE4-5CF1-48AA-936A-9DE5C4A291A8}" dt="2024-02-06T14:33:21.892" v="1066" actId="478"/>
          <ac:spMkLst>
            <pc:docMk/>
            <pc:sldMk cId="3655310486" sldId="581"/>
            <ac:spMk id="9" creationId="{76814B7B-1608-B760-21BB-B6A27FA4E75C}"/>
          </ac:spMkLst>
        </pc:spChg>
        <pc:spChg chg="del">
          <ac:chgData name="Kevin Rogers" userId="3f80ce43-efd0-4788-9524-c53e024f9363" providerId="ADAL" clId="{AED6CAE4-5CF1-48AA-936A-9DE5C4A291A8}" dt="2024-02-06T14:29:08.865" v="1000" actId="478"/>
          <ac:spMkLst>
            <pc:docMk/>
            <pc:sldMk cId="3655310486" sldId="581"/>
            <ac:spMk id="10" creationId="{E78B0FE9-4B0D-9794-A090-35711C392170}"/>
          </ac:spMkLst>
        </pc:spChg>
        <pc:spChg chg="add mod ord">
          <ac:chgData name="Kevin Rogers" userId="3f80ce43-efd0-4788-9524-c53e024f9363" providerId="ADAL" clId="{AED6CAE4-5CF1-48AA-936A-9DE5C4A291A8}" dt="2024-02-06T14:35:55.487" v="1219" actId="1076"/>
          <ac:spMkLst>
            <pc:docMk/>
            <pc:sldMk cId="3655310486" sldId="581"/>
            <ac:spMk id="11" creationId="{0C3AC842-EBF5-9299-80B4-CECDE91340AB}"/>
          </ac:spMkLst>
        </pc:spChg>
        <pc:graphicFrameChg chg="add del mod modGraphic">
          <ac:chgData name="Kevin Rogers" userId="3f80ce43-efd0-4788-9524-c53e024f9363" providerId="ADAL" clId="{AED6CAE4-5CF1-48AA-936A-9DE5C4A291A8}" dt="2024-02-06T14:32:48.089" v="1057" actId="478"/>
          <ac:graphicFrameMkLst>
            <pc:docMk/>
            <pc:sldMk cId="3655310486" sldId="581"/>
            <ac:graphicFrameMk id="6" creationId="{7992DF6C-D564-A318-8CC9-B72FB77B2D26}"/>
          </ac:graphicFrameMkLst>
        </pc:graphicFrameChg>
        <pc:picChg chg="add del">
          <ac:chgData name="Kevin Rogers" userId="3f80ce43-efd0-4788-9524-c53e024f9363" providerId="ADAL" clId="{AED6CAE4-5CF1-48AA-936A-9DE5C4A291A8}" dt="2024-02-06T14:33:06.282" v="1060" actId="478"/>
          <ac:picMkLst>
            <pc:docMk/>
            <pc:sldMk cId="3655310486" sldId="581"/>
            <ac:picMk id="5" creationId="{0E0EEBCB-0101-8DB7-3EDC-336E3F9AE1CC}"/>
          </ac:picMkLst>
        </pc:picChg>
        <pc:picChg chg="add del mod">
          <ac:chgData name="Kevin Rogers" userId="3f80ce43-efd0-4788-9524-c53e024f9363" providerId="ADAL" clId="{AED6CAE4-5CF1-48AA-936A-9DE5C4A291A8}" dt="2024-02-06T14:33:54.008" v="1081" actId="478"/>
          <ac:picMkLst>
            <pc:docMk/>
            <pc:sldMk cId="3655310486" sldId="581"/>
            <ac:picMk id="12" creationId="{102D377F-1D3A-95ED-E74C-63F860000B66}"/>
          </ac:picMkLst>
        </pc:picChg>
        <pc:picChg chg="add mod modCrop">
          <ac:chgData name="Kevin Rogers" userId="3f80ce43-efd0-4788-9524-c53e024f9363" providerId="ADAL" clId="{AED6CAE4-5CF1-48AA-936A-9DE5C4A291A8}" dt="2024-02-06T14:35:58.820" v="1220" actId="1076"/>
          <ac:picMkLst>
            <pc:docMk/>
            <pc:sldMk cId="3655310486" sldId="581"/>
            <ac:picMk id="14" creationId="{3BFFB239-FDD3-F802-E219-6FAEB8682371}"/>
          </ac:picMkLst>
        </pc:picChg>
        <pc:picChg chg="del">
          <ac:chgData name="Kevin Rogers" userId="3f80ce43-efd0-4788-9524-c53e024f9363" providerId="ADAL" clId="{AED6CAE4-5CF1-48AA-936A-9DE5C4A291A8}" dt="2024-02-06T14:29:07.258" v="999" actId="478"/>
          <ac:picMkLst>
            <pc:docMk/>
            <pc:sldMk cId="3655310486" sldId="581"/>
            <ac:picMk id="2050" creationId="{6AAC2494-8D6E-7E67-7C79-D9AE8A6BF66D}"/>
          </ac:picMkLst>
        </pc:picChg>
      </pc:sldChg>
      <pc:sldChg chg="modSp add mod">
        <pc:chgData name="Kevin Rogers" userId="3f80ce43-efd0-4788-9524-c53e024f9363" providerId="ADAL" clId="{AED6CAE4-5CF1-48AA-936A-9DE5C4A291A8}" dt="2024-02-06T14:39:07.607" v="1349" actId="20577"/>
        <pc:sldMkLst>
          <pc:docMk/>
          <pc:sldMk cId="2201133646" sldId="582"/>
        </pc:sldMkLst>
        <pc:spChg chg="mod">
          <ac:chgData name="Kevin Rogers" userId="3f80ce43-efd0-4788-9524-c53e024f9363" providerId="ADAL" clId="{AED6CAE4-5CF1-48AA-936A-9DE5C4A291A8}" dt="2024-02-06T14:37:05.787" v="1225" actId="20577"/>
          <ac:spMkLst>
            <pc:docMk/>
            <pc:sldMk cId="2201133646" sldId="582"/>
            <ac:spMk id="2" creationId="{96F20A59-0991-9A5F-B943-F56ED7CC67F4}"/>
          </ac:spMkLst>
        </pc:spChg>
        <pc:spChg chg="mod">
          <ac:chgData name="Kevin Rogers" userId="3f80ce43-efd0-4788-9524-c53e024f9363" providerId="ADAL" clId="{AED6CAE4-5CF1-48AA-936A-9DE5C4A291A8}" dt="2024-02-06T14:39:07.607" v="1349" actId="20577"/>
          <ac:spMkLst>
            <pc:docMk/>
            <pc:sldMk cId="2201133646" sldId="582"/>
            <ac:spMk id="10" creationId="{E78B0FE9-4B0D-9794-A090-35711C39217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89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25791" y="2399374"/>
            <a:ext cx="2693195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1400" dirty="0"/>
              <a:t>Computer Aided Engineering (OME)</a:t>
            </a:r>
            <a:endParaRPr lang="en-GB" sz="2000" b="1" dirty="0"/>
          </a:p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 dirty="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 dirty="0">
                <a:solidFill>
                  <a:prstClr val="white"/>
                </a:solidFill>
                <a:latin typeface="Calibri" panose="020F0502020204030204"/>
              </a:rPr>
              <a:t>Configurations and Design Tables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624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45914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Starter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628612"/>
            <a:ext cx="1031696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How would you approach making repetitive parts in CAD?</a:t>
            </a:r>
          </a:p>
          <a:p>
            <a:r>
              <a:rPr lang="en-US" sz="3200" dirty="0"/>
              <a:t>What are configurations in CAD?</a:t>
            </a:r>
          </a:p>
          <a:p>
            <a:r>
              <a:rPr lang="en-US" sz="3200" dirty="0"/>
              <a:t>What can go wrong in making multiple configurations?</a:t>
            </a:r>
          </a:p>
          <a:p>
            <a:r>
              <a:rPr lang="en-US" sz="3200" dirty="0"/>
              <a:t>What is parametric modelling?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9E03C4-ADA5-1C90-0637-8AC95F6A54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4346" y="3780477"/>
            <a:ext cx="2897821" cy="2897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74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Lesson Objectives</a:t>
            </a:r>
            <a:endParaRPr lang="en-GB" sz="2400" b="1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0671721-C09D-2A7E-A597-A65BEF4C4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Know the purpose of multiple configurations</a:t>
            </a:r>
          </a:p>
          <a:p>
            <a:pPr algn="ctr"/>
            <a:r>
              <a:rPr lang="en-GB" dirty="0"/>
              <a:t>Understand the importance of parametric modelling</a:t>
            </a:r>
          </a:p>
          <a:p>
            <a:pPr algn="ctr"/>
            <a:r>
              <a:rPr lang="en-GB" dirty="0"/>
              <a:t>Create design tables with multiple configurations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4470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Configurations</a:t>
            </a:r>
            <a:endParaRPr lang="en-GB" sz="24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2222446"/>
            <a:ext cx="5181600" cy="2959026"/>
          </a:xfrm>
        </p:spPr>
        <p:txBody>
          <a:bodyPr/>
          <a:lstStyle/>
          <a:p>
            <a:r>
              <a:rPr lang="en-GB" dirty="0"/>
              <a:t>Creates multiple iterations of a part with minor changes</a:t>
            </a:r>
          </a:p>
          <a:p>
            <a:r>
              <a:rPr lang="en-GB" dirty="0"/>
              <a:t>Time saver for repetitive designs</a:t>
            </a:r>
          </a:p>
          <a:p>
            <a:r>
              <a:rPr lang="en-GB" dirty="0"/>
              <a:t>Must be parametrically modelled and fully constrained so that errors don’t occur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B476305-48DC-B05B-CB44-B7583CAD9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719" y="2343226"/>
            <a:ext cx="5600082" cy="2717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044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Parametric Modelling</a:t>
            </a:r>
            <a:endParaRPr lang="en-GB" sz="24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4730" y="2856983"/>
            <a:ext cx="5181600" cy="2267910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Parametric modelling is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a modelling process with the ability to change the shape of model geometry as soon as the dimension value is modified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</a:t>
            </a:r>
            <a:endParaRPr lang="en-GB" dirty="0"/>
          </a:p>
        </p:txBody>
      </p:sp>
      <p:pic>
        <p:nvPicPr>
          <p:cNvPr id="2050" name="Picture 2" descr="Automate your steel detailing with Geometric Constraints - Parabuild">
            <a:extLst>
              <a:ext uri="{FF2B5EF4-FFF2-40B4-BE49-F238E27FC236}">
                <a16:creationId xmlns:a16="http://schemas.microsoft.com/office/drawing/2014/main" id="{6AAC2494-8D6E-7E67-7C79-D9AE8A6BF6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927" y="2258166"/>
            <a:ext cx="3527115" cy="330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6878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Manual</a:t>
            </a:r>
            <a:endParaRPr lang="en-GB" sz="2400" b="1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C3AC842-EBF5-9299-80B4-CECDE91340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5995" y="2623067"/>
            <a:ext cx="5181600" cy="2608152"/>
          </a:xfrm>
        </p:spPr>
        <p:txBody>
          <a:bodyPr/>
          <a:lstStyle/>
          <a:p>
            <a:r>
              <a:rPr lang="en-GB" dirty="0"/>
              <a:t>Manually create new configurations </a:t>
            </a:r>
          </a:p>
          <a:p>
            <a:r>
              <a:rPr lang="en-GB" dirty="0"/>
              <a:t>For each individual dimension set a different value for the configuration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BFFB239-FDD3-F802-E219-6FAEB86823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767"/>
          <a:stretch/>
        </p:blipFill>
        <p:spPr>
          <a:xfrm>
            <a:off x="581982" y="2343226"/>
            <a:ext cx="5181600" cy="268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310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Design/Configuration Tables</a:t>
            </a:r>
            <a:endParaRPr lang="en-GB" sz="24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Design and configuration tables allow fast input of the variable parameters </a:t>
            </a:r>
          </a:p>
          <a:p>
            <a:r>
              <a:rPr lang="en-GB" dirty="0"/>
              <a:t>Configuration tables are built into SolidWorks</a:t>
            </a:r>
          </a:p>
          <a:p>
            <a:r>
              <a:rPr lang="en-GB" dirty="0"/>
              <a:t>Design tables use an excel spreadsheet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A0125F-6D18-54FD-0125-38B090BEE7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434" y="1917958"/>
            <a:ext cx="6077959" cy="362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57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>
                <a:cs typeface="Calibri"/>
              </a:rPr>
              <a:t>Tips</a:t>
            </a:r>
            <a:endParaRPr lang="en-GB" sz="2400" b="1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158" y="2750658"/>
            <a:ext cx="5181600" cy="2331705"/>
          </a:xfrm>
        </p:spPr>
        <p:txBody>
          <a:bodyPr>
            <a:normAutofit/>
          </a:bodyPr>
          <a:lstStyle/>
          <a:p>
            <a:r>
              <a:rPr lang="en-GB" dirty="0"/>
              <a:t>Plan ahead</a:t>
            </a:r>
          </a:p>
          <a:p>
            <a:r>
              <a:rPr lang="en-GB" dirty="0"/>
              <a:t>Organise parameters</a:t>
            </a:r>
          </a:p>
          <a:p>
            <a:r>
              <a:rPr lang="en-GB" dirty="0"/>
              <a:t>Use equations</a:t>
            </a:r>
          </a:p>
          <a:p>
            <a:r>
              <a:rPr lang="en-GB" dirty="0"/>
              <a:t>Validate configurations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4A0125F-6D18-54FD-0125-38B090BEE7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977656"/>
            <a:ext cx="6077959" cy="362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1336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2172</TotalTime>
  <Words>182</Words>
  <Application>Microsoft Office PowerPoint</Application>
  <PresentationFormat>Widescreen</PresentationFormat>
  <Paragraphs>37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Google Sans</vt:lpstr>
      <vt:lpstr>Arial</vt:lpstr>
      <vt:lpstr>Calibri</vt:lpstr>
      <vt:lpstr>Calibri Light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59</cp:revision>
  <dcterms:created xsi:type="dcterms:W3CDTF">2020-09-09T10:57:11Z</dcterms:created>
  <dcterms:modified xsi:type="dcterms:W3CDTF">2024-02-08T08:43:19Z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