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62" r:id="rId4"/>
    <p:sldId id="260" r:id="rId5"/>
    <p:sldId id="259" r:id="rId6"/>
    <p:sldId id="263" r:id="rId7"/>
    <p:sldId id="261" r:id="rId8"/>
    <p:sldId id="264" r:id="rId9"/>
    <p:sldId id="265" r:id="rId10"/>
    <p:sldId id="271" r:id="rId11"/>
    <p:sldId id="268" r:id="rId12"/>
    <p:sldId id="266" r:id="rId13"/>
    <p:sldId id="267" r:id="rId14"/>
    <p:sldId id="269" r:id="rId15"/>
    <p:sldId id="270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84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199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D990F8-049B-49E6-89F9-4A65663C6F92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7660230-6B22-413B-A162-DA38F57B4646}">
      <dgm:prSet phldrT="[Text]"/>
      <dgm:spPr/>
      <dgm:t>
        <a:bodyPr/>
        <a:lstStyle/>
        <a:p>
          <a:r>
            <a:rPr lang="en-US" dirty="0" smtClean="0"/>
            <a:t>Innovation and opportunities </a:t>
          </a:r>
          <a:endParaRPr lang="en-US" dirty="0"/>
        </a:p>
      </dgm:t>
    </dgm:pt>
    <dgm:pt modelId="{8BB87D8C-EEEA-4D8A-8CF6-25A79D142C2A}" type="parTrans" cxnId="{DB27FEF6-0357-4C3D-AF31-8C52D3CD89A6}">
      <dgm:prSet/>
      <dgm:spPr/>
      <dgm:t>
        <a:bodyPr/>
        <a:lstStyle/>
        <a:p>
          <a:endParaRPr lang="en-US"/>
        </a:p>
      </dgm:t>
    </dgm:pt>
    <dgm:pt modelId="{31EA0B3F-DC27-4CB9-B13E-C1AB0457AC3E}" type="sibTrans" cxnId="{DB27FEF6-0357-4C3D-AF31-8C52D3CD89A6}">
      <dgm:prSet/>
      <dgm:spPr/>
      <dgm:t>
        <a:bodyPr/>
        <a:lstStyle/>
        <a:p>
          <a:endParaRPr lang="en-US"/>
        </a:p>
      </dgm:t>
    </dgm:pt>
    <dgm:pt modelId="{F2E311B5-1487-4610-9DB6-DC2B5AD6A9BF}">
      <dgm:prSet phldrT="[Text]"/>
      <dgm:spPr/>
      <dgm:t>
        <a:bodyPr/>
        <a:lstStyle/>
        <a:p>
          <a:r>
            <a:rPr lang="en-US" dirty="0" err="1" smtClean="0"/>
            <a:t>IoT</a:t>
          </a:r>
          <a:endParaRPr lang="en-US" dirty="0"/>
        </a:p>
      </dgm:t>
    </dgm:pt>
    <dgm:pt modelId="{898B2FB3-3ED6-40C4-AA23-A32AA7595A05}" type="parTrans" cxnId="{46BD9C61-805B-4C8B-BF31-9888F9582EE2}">
      <dgm:prSet/>
      <dgm:spPr/>
      <dgm:t>
        <a:bodyPr/>
        <a:lstStyle/>
        <a:p>
          <a:endParaRPr lang="en-US"/>
        </a:p>
      </dgm:t>
    </dgm:pt>
    <dgm:pt modelId="{3DA9958B-7316-4608-B976-8EE34BFF6151}" type="sibTrans" cxnId="{46BD9C61-805B-4C8B-BF31-9888F9582EE2}">
      <dgm:prSet/>
      <dgm:spPr/>
      <dgm:t>
        <a:bodyPr/>
        <a:lstStyle/>
        <a:p>
          <a:endParaRPr lang="en-US"/>
        </a:p>
      </dgm:t>
    </dgm:pt>
    <dgm:pt modelId="{B24485CC-A5AA-4635-B354-1204C6179C94}">
      <dgm:prSet phldrT="[Text]"/>
      <dgm:spPr/>
      <dgm:t>
        <a:bodyPr/>
        <a:lstStyle/>
        <a:p>
          <a:r>
            <a:rPr lang="en-US" dirty="0" smtClean="0"/>
            <a:t>Location Based</a:t>
          </a:r>
          <a:endParaRPr lang="en-US" dirty="0"/>
        </a:p>
      </dgm:t>
    </dgm:pt>
    <dgm:pt modelId="{17CCB7D4-1D79-4E36-8ADB-4463142348D2}" type="parTrans" cxnId="{9EC57F23-16A3-413A-9A1E-F794F2BA6604}">
      <dgm:prSet/>
      <dgm:spPr/>
      <dgm:t>
        <a:bodyPr/>
        <a:lstStyle/>
        <a:p>
          <a:endParaRPr lang="en-US"/>
        </a:p>
      </dgm:t>
    </dgm:pt>
    <dgm:pt modelId="{E6D9F41D-50E9-4348-967F-9F30DD30F34D}" type="sibTrans" cxnId="{9EC57F23-16A3-413A-9A1E-F794F2BA6604}">
      <dgm:prSet/>
      <dgm:spPr/>
      <dgm:t>
        <a:bodyPr/>
        <a:lstStyle/>
        <a:p>
          <a:endParaRPr lang="en-US"/>
        </a:p>
      </dgm:t>
    </dgm:pt>
    <dgm:pt modelId="{030FA58F-4E60-4B74-9C51-56244E6D561A}">
      <dgm:prSet phldrT="[Text]"/>
      <dgm:spPr/>
      <dgm:t>
        <a:bodyPr/>
        <a:lstStyle/>
        <a:p>
          <a:r>
            <a:rPr lang="en-US" dirty="0" smtClean="0"/>
            <a:t>Data</a:t>
          </a:r>
          <a:endParaRPr lang="en-US" dirty="0"/>
        </a:p>
      </dgm:t>
    </dgm:pt>
    <dgm:pt modelId="{6959EA32-CD45-4A55-83E3-FF0FB583DB83}" type="parTrans" cxnId="{71DE26EE-0A0B-4127-BEC9-ACCA88FAAF97}">
      <dgm:prSet/>
      <dgm:spPr/>
      <dgm:t>
        <a:bodyPr/>
        <a:lstStyle/>
        <a:p>
          <a:endParaRPr lang="en-US"/>
        </a:p>
      </dgm:t>
    </dgm:pt>
    <dgm:pt modelId="{077401C3-FB3D-44E6-A7A0-30C99EB8F622}" type="sibTrans" cxnId="{71DE26EE-0A0B-4127-BEC9-ACCA88FAAF97}">
      <dgm:prSet/>
      <dgm:spPr/>
      <dgm:t>
        <a:bodyPr/>
        <a:lstStyle/>
        <a:p>
          <a:endParaRPr lang="en-US"/>
        </a:p>
      </dgm:t>
    </dgm:pt>
    <dgm:pt modelId="{82220A44-78DE-475E-A4C2-AF365E49A83B}">
      <dgm:prSet phldrT="[Text]"/>
      <dgm:spPr/>
      <dgm:t>
        <a:bodyPr/>
        <a:lstStyle/>
        <a:p>
          <a:r>
            <a:rPr lang="en-US" dirty="0" smtClean="0"/>
            <a:t>Crowdsourcing</a:t>
          </a:r>
          <a:endParaRPr lang="en-US" dirty="0"/>
        </a:p>
      </dgm:t>
    </dgm:pt>
    <dgm:pt modelId="{ADFC8277-55C5-4339-909E-5F696B34A46D}" type="parTrans" cxnId="{79B92636-EE1E-400B-9BB0-7B7369517590}">
      <dgm:prSet/>
      <dgm:spPr/>
      <dgm:t>
        <a:bodyPr/>
        <a:lstStyle/>
        <a:p>
          <a:endParaRPr lang="en-US"/>
        </a:p>
      </dgm:t>
    </dgm:pt>
    <dgm:pt modelId="{44D3CAB5-6240-4814-ACED-F17B4F2E8142}" type="sibTrans" cxnId="{79B92636-EE1E-400B-9BB0-7B7369517590}">
      <dgm:prSet/>
      <dgm:spPr/>
      <dgm:t>
        <a:bodyPr/>
        <a:lstStyle/>
        <a:p>
          <a:endParaRPr lang="en-US"/>
        </a:p>
      </dgm:t>
    </dgm:pt>
    <dgm:pt modelId="{0BE41A9E-5D4C-497C-B54E-66839649EF0D}">
      <dgm:prSet/>
      <dgm:spPr/>
      <dgm:t>
        <a:bodyPr/>
        <a:lstStyle/>
        <a:p>
          <a:r>
            <a:rPr lang="en-US" dirty="0" smtClean="0"/>
            <a:t>Misalignment of International Development </a:t>
          </a:r>
          <a:endParaRPr lang="en-US" dirty="0"/>
        </a:p>
      </dgm:t>
    </dgm:pt>
    <dgm:pt modelId="{97F7C22F-D229-4D6A-8523-C1A95D9DC2DC}" type="parTrans" cxnId="{DCA8696E-2321-49A8-974E-A086EDA80764}">
      <dgm:prSet/>
      <dgm:spPr/>
      <dgm:t>
        <a:bodyPr/>
        <a:lstStyle/>
        <a:p>
          <a:endParaRPr lang="en-US"/>
        </a:p>
      </dgm:t>
    </dgm:pt>
    <dgm:pt modelId="{0CEF0B69-EA10-4B96-9EF4-7FBD82221520}" type="sibTrans" cxnId="{DCA8696E-2321-49A8-974E-A086EDA80764}">
      <dgm:prSet/>
      <dgm:spPr/>
      <dgm:t>
        <a:bodyPr/>
        <a:lstStyle/>
        <a:p>
          <a:endParaRPr lang="en-US"/>
        </a:p>
      </dgm:t>
    </dgm:pt>
    <dgm:pt modelId="{30E8F4BE-B552-4BC3-B419-747FFD9C659C}">
      <dgm:prSet/>
      <dgm:spPr/>
      <dgm:t>
        <a:bodyPr/>
        <a:lstStyle/>
        <a:p>
          <a:r>
            <a:rPr lang="en-US" dirty="0" smtClean="0"/>
            <a:t>Kurzweils Law of accelerating returns </a:t>
          </a:r>
          <a:endParaRPr lang="en-US" dirty="0"/>
        </a:p>
      </dgm:t>
    </dgm:pt>
    <dgm:pt modelId="{787C437F-297E-4EE4-9188-6A8FEF95861A}" type="parTrans" cxnId="{20EAFCC2-ECC2-4201-A20B-080E0D408367}">
      <dgm:prSet/>
      <dgm:spPr/>
      <dgm:t>
        <a:bodyPr/>
        <a:lstStyle/>
        <a:p>
          <a:endParaRPr lang="en-US"/>
        </a:p>
      </dgm:t>
    </dgm:pt>
    <dgm:pt modelId="{77F1C9E2-DEF5-43FB-81F7-CF5C71E3935E}" type="sibTrans" cxnId="{20EAFCC2-ECC2-4201-A20B-080E0D408367}">
      <dgm:prSet/>
      <dgm:spPr/>
      <dgm:t>
        <a:bodyPr/>
        <a:lstStyle/>
        <a:p>
          <a:endParaRPr lang="en-US"/>
        </a:p>
      </dgm:t>
    </dgm:pt>
    <dgm:pt modelId="{D2FCA2F6-12A1-4326-AF4E-3600CB909B79}" type="pres">
      <dgm:prSet presAssocID="{06D990F8-049B-49E6-89F9-4A65663C6F92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022D711-1BC8-4D78-80F1-6E55BF77B328}" type="pres">
      <dgm:prSet presAssocID="{27660230-6B22-413B-A162-DA38F57B4646}" presName="centerShape" presStyleLbl="node0" presStyleIdx="0" presStyleCnt="1"/>
      <dgm:spPr/>
      <dgm:t>
        <a:bodyPr/>
        <a:lstStyle/>
        <a:p>
          <a:endParaRPr lang="en-US"/>
        </a:p>
      </dgm:t>
    </dgm:pt>
    <dgm:pt modelId="{D528EF1B-858B-4D7C-AF61-5BA56CC40A2C}" type="pres">
      <dgm:prSet presAssocID="{898B2FB3-3ED6-40C4-AA23-A32AA7595A05}" presName="Name9" presStyleLbl="parChTrans1D2" presStyleIdx="0" presStyleCnt="6"/>
      <dgm:spPr/>
      <dgm:t>
        <a:bodyPr/>
        <a:lstStyle/>
        <a:p>
          <a:endParaRPr lang="en-US"/>
        </a:p>
      </dgm:t>
    </dgm:pt>
    <dgm:pt modelId="{EA3B88B5-0110-4024-ADE1-AA9355F9E915}" type="pres">
      <dgm:prSet presAssocID="{898B2FB3-3ED6-40C4-AA23-A32AA7595A05}" presName="connTx" presStyleLbl="parChTrans1D2" presStyleIdx="0" presStyleCnt="6"/>
      <dgm:spPr/>
      <dgm:t>
        <a:bodyPr/>
        <a:lstStyle/>
        <a:p>
          <a:endParaRPr lang="en-US"/>
        </a:p>
      </dgm:t>
    </dgm:pt>
    <dgm:pt modelId="{3AD92615-2791-425D-9D47-E85A39F34255}" type="pres">
      <dgm:prSet presAssocID="{F2E311B5-1487-4610-9DB6-DC2B5AD6A9BF}" presName="node" presStyleLbl="node1" presStyleIdx="0" presStyleCnt="6" custScaleX="102903" custScaleY="10278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8AC554-80A0-4B65-86B8-0424D045FA54}" type="pres">
      <dgm:prSet presAssocID="{97F7C22F-D229-4D6A-8523-C1A95D9DC2DC}" presName="Name9" presStyleLbl="parChTrans1D2" presStyleIdx="1" presStyleCnt="6"/>
      <dgm:spPr/>
      <dgm:t>
        <a:bodyPr/>
        <a:lstStyle/>
        <a:p>
          <a:endParaRPr lang="en-US"/>
        </a:p>
      </dgm:t>
    </dgm:pt>
    <dgm:pt modelId="{BEE5946E-05CD-44FC-A722-4C4F11F24C74}" type="pres">
      <dgm:prSet presAssocID="{97F7C22F-D229-4D6A-8523-C1A95D9DC2DC}" presName="connTx" presStyleLbl="parChTrans1D2" presStyleIdx="1" presStyleCnt="6"/>
      <dgm:spPr/>
      <dgm:t>
        <a:bodyPr/>
        <a:lstStyle/>
        <a:p>
          <a:endParaRPr lang="en-US"/>
        </a:p>
      </dgm:t>
    </dgm:pt>
    <dgm:pt modelId="{2B545E82-6E2D-4FA7-BAF7-C62E1D52167E}" type="pres">
      <dgm:prSet presAssocID="{0BE41A9E-5D4C-497C-B54E-66839649EF0D}" presName="node" presStyleLbl="node1" presStyleIdx="1" presStyleCnt="6" custScaleX="114086" custScaleY="11650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63C672-0AA6-4D12-A8EF-D1B496370F11}" type="pres">
      <dgm:prSet presAssocID="{787C437F-297E-4EE4-9188-6A8FEF95861A}" presName="Name9" presStyleLbl="parChTrans1D2" presStyleIdx="2" presStyleCnt="6"/>
      <dgm:spPr/>
      <dgm:t>
        <a:bodyPr/>
        <a:lstStyle/>
        <a:p>
          <a:endParaRPr lang="en-US"/>
        </a:p>
      </dgm:t>
    </dgm:pt>
    <dgm:pt modelId="{B4062100-32E2-4933-9FE5-3DFCF267E7C5}" type="pres">
      <dgm:prSet presAssocID="{787C437F-297E-4EE4-9188-6A8FEF95861A}" presName="connTx" presStyleLbl="parChTrans1D2" presStyleIdx="2" presStyleCnt="6"/>
      <dgm:spPr/>
      <dgm:t>
        <a:bodyPr/>
        <a:lstStyle/>
        <a:p>
          <a:endParaRPr lang="en-US"/>
        </a:p>
      </dgm:t>
    </dgm:pt>
    <dgm:pt modelId="{4CE12EF5-B1C4-4B9D-AEE0-3056983B57F1}" type="pres">
      <dgm:prSet presAssocID="{30E8F4BE-B552-4BC3-B419-747FFD9C659C}" presName="node" presStyleLbl="node1" presStyleIdx="2" presStyleCnt="6" custScaleX="114852" custScaleY="1108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AB2BE5-A0DC-45E4-B418-A9D6AEDA8ECA}" type="pres">
      <dgm:prSet presAssocID="{17CCB7D4-1D79-4E36-8ADB-4463142348D2}" presName="Name9" presStyleLbl="parChTrans1D2" presStyleIdx="3" presStyleCnt="6"/>
      <dgm:spPr/>
      <dgm:t>
        <a:bodyPr/>
        <a:lstStyle/>
        <a:p>
          <a:endParaRPr lang="en-US"/>
        </a:p>
      </dgm:t>
    </dgm:pt>
    <dgm:pt modelId="{26E2AC9E-A0F3-4E85-A156-5E1FBA0D960A}" type="pres">
      <dgm:prSet presAssocID="{17CCB7D4-1D79-4E36-8ADB-4463142348D2}" presName="connTx" presStyleLbl="parChTrans1D2" presStyleIdx="3" presStyleCnt="6"/>
      <dgm:spPr/>
      <dgm:t>
        <a:bodyPr/>
        <a:lstStyle/>
        <a:p>
          <a:endParaRPr lang="en-US"/>
        </a:p>
      </dgm:t>
    </dgm:pt>
    <dgm:pt modelId="{46F5F621-8CD1-46C9-8405-03068C3BA0C0}" type="pres">
      <dgm:prSet presAssocID="{B24485CC-A5AA-4635-B354-1204C6179C94}" presName="node" presStyleLbl="node1" presStyleIdx="3" presStyleCnt="6" custScaleX="109901" custScaleY="9920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8512DCF-8501-4983-804C-6D65CBBE41B7}" type="pres">
      <dgm:prSet presAssocID="{6959EA32-CD45-4A55-83E3-FF0FB583DB83}" presName="Name9" presStyleLbl="parChTrans1D2" presStyleIdx="4" presStyleCnt="6"/>
      <dgm:spPr/>
      <dgm:t>
        <a:bodyPr/>
        <a:lstStyle/>
        <a:p>
          <a:endParaRPr lang="en-US"/>
        </a:p>
      </dgm:t>
    </dgm:pt>
    <dgm:pt modelId="{780BDF31-6211-440A-8BC3-7C0A51A6DB89}" type="pres">
      <dgm:prSet presAssocID="{6959EA32-CD45-4A55-83E3-FF0FB583DB83}" presName="connTx" presStyleLbl="parChTrans1D2" presStyleIdx="4" presStyleCnt="6"/>
      <dgm:spPr/>
      <dgm:t>
        <a:bodyPr/>
        <a:lstStyle/>
        <a:p>
          <a:endParaRPr lang="en-US"/>
        </a:p>
      </dgm:t>
    </dgm:pt>
    <dgm:pt modelId="{0CDDE14C-14FA-4687-BB2D-CBDC07586480}" type="pres">
      <dgm:prSet presAssocID="{030FA58F-4E60-4B74-9C51-56244E6D561A}" presName="node" presStyleLbl="node1" presStyleIdx="4" presStyleCnt="6" custScaleX="100061" custScaleY="10085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67D170-24CE-4BF0-91CC-41FC8D2612DF}" type="pres">
      <dgm:prSet presAssocID="{ADFC8277-55C5-4339-909E-5F696B34A46D}" presName="Name9" presStyleLbl="parChTrans1D2" presStyleIdx="5" presStyleCnt="6"/>
      <dgm:spPr/>
      <dgm:t>
        <a:bodyPr/>
        <a:lstStyle/>
        <a:p>
          <a:endParaRPr lang="en-US"/>
        </a:p>
      </dgm:t>
    </dgm:pt>
    <dgm:pt modelId="{E21AA359-D553-46E4-A5A2-077F096855FA}" type="pres">
      <dgm:prSet presAssocID="{ADFC8277-55C5-4339-909E-5F696B34A46D}" presName="connTx" presStyleLbl="parChTrans1D2" presStyleIdx="5" presStyleCnt="6"/>
      <dgm:spPr/>
      <dgm:t>
        <a:bodyPr/>
        <a:lstStyle/>
        <a:p>
          <a:endParaRPr lang="en-US"/>
        </a:p>
      </dgm:t>
    </dgm:pt>
    <dgm:pt modelId="{E7A1BF89-5917-4574-AA2B-6E317D4DA568}" type="pres">
      <dgm:prSet presAssocID="{82220A44-78DE-475E-A4C2-AF365E49A83B}" presName="node" presStyleLbl="node1" presStyleIdx="5" presStyleCnt="6" custScaleX="105947" custScaleY="9815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06CC9E0-683F-49DC-84D0-978B54B2C5F5}" type="presOf" srcId="{787C437F-297E-4EE4-9188-6A8FEF95861A}" destId="{A363C672-0AA6-4D12-A8EF-D1B496370F11}" srcOrd="0" destOrd="0" presId="urn:microsoft.com/office/officeart/2005/8/layout/radial1"/>
    <dgm:cxn modelId="{40D6185D-30D8-4047-952E-58B65E6BEA17}" type="presOf" srcId="{6959EA32-CD45-4A55-83E3-FF0FB583DB83}" destId="{780BDF31-6211-440A-8BC3-7C0A51A6DB89}" srcOrd="1" destOrd="0" presId="urn:microsoft.com/office/officeart/2005/8/layout/radial1"/>
    <dgm:cxn modelId="{1317426E-867F-4FEC-B746-535BC3DD20B5}" type="presOf" srcId="{B24485CC-A5AA-4635-B354-1204C6179C94}" destId="{46F5F621-8CD1-46C9-8405-03068C3BA0C0}" srcOrd="0" destOrd="0" presId="urn:microsoft.com/office/officeart/2005/8/layout/radial1"/>
    <dgm:cxn modelId="{60C5C2F7-C35B-4744-ABA7-1085727FAEE9}" type="presOf" srcId="{97F7C22F-D229-4D6A-8523-C1A95D9DC2DC}" destId="{BB8AC554-80A0-4B65-86B8-0424D045FA54}" srcOrd="0" destOrd="0" presId="urn:microsoft.com/office/officeart/2005/8/layout/radial1"/>
    <dgm:cxn modelId="{79B92636-EE1E-400B-9BB0-7B7369517590}" srcId="{27660230-6B22-413B-A162-DA38F57B4646}" destId="{82220A44-78DE-475E-A4C2-AF365E49A83B}" srcOrd="5" destOrd="0" parTransId="{ADFC8277-55C5-4339-909E-5F696B34A46D}" sibTransId="{44D3CAB5-6240-4814-ACED-F17B4F2E8142}"/>
    <dgm:cxn modelId="{8518A5E9-DCDD-4D6D-A132-F6205C059EE7}" type="presOf" srcId="{787C437F-297E-4EE4-9188-6A8FEF95861A}" destId="{B4062100-32E2-4933-9FE5-3DFCF267E7C5}" srcOrd="1" destOrd="0" presId="urn:microsoft.com/office/officeart/2005/8/layout/radial1"/>
    <dgm:cxn modelId="{20E88071-2B96-4D49-91D0-D1268B90030B}" type="presOf" srcId="{17CCB7D4-1D79-4E36-8ADB-4463142348D2}" destId="{2FAB2BE5-A0DC-45E4-B418-A9D6AEDA8ECA}" srcOrd="0" destOrd="0" presId="urn:microsoft.com/office/officeart/2005/8/layout/radial1"/>
    <dgm:cxn modelId="{8C78010B-7917-4A34-99CE-14A6227456CA}" type="presOf" srcId="{06D990F8-049B-49E6-89F9-4A65663C6F92}" destId="{D2FCA2F6-12A1-4326-AF4E-3600CB909B79}" srcOrd="0" destOrd="0" presId="urn:microsoft.com/office/officeart/2005/8/layout/radial1"/>
    <dgm:cxn modelId="{DCA8696E-2321-49A8-974E-A086EDA80764}" srcId="{27660230-6B22-413B-A162-DA38F57B4646}" destId="{0BE41A9E-5D4C-497C-B54E-66839649EF0D}" srcOrd="1" destOrd="0" parTransId="{97F7C22F-D229-4D6A-8523-C1A95D9DC2DC}" sibTransId="{0CEF0B69-EA10-4B96-9EF4-7FBD82221520}"/>
    <dgm:cxn modelId="{71DE26EE-0A0B-4127-BEC9-ACCA88FAAF97}" srcId="{27660230-6B22-413B-A162-DA38F57B4646}" destId="{030FA58F-4E60-4B74-9C51-56244E6D561A}" srcOrd="4" destOrd="0" parTransId="{6959EA32-CD45-4A55-83E3-FF0FB583DB83}" sibTransId="{077401C3-FB3D-44E6-A7A0-30C99EB8F622}"/>
    <dgm:cxn modelId="{160E741F-0490-481C-9E30-2738105A7FC7}" type="presOf" srcId="{0BE41A9E-5D4C-497C-B54E-66839649EF0D}" destId="{2B545E82-6E2D-4FA7-BAF7-C62E1D52167E}" srcOrd="0" destOrd="0" presId="urn:microsoft.com/office/officeart/2005/8/layout/radial1"/>
    <dgm:cxn modelId="{54C5B104-6257-4FAF-9EEA-1290EB5229FC}" type="presOf" srcId="{030FA58F-4E60-4B74-9C51-56244E6D561A}" destId="{0CDDE14C-14FA-4687-BB2D-CBDC07586480}" srcOrd="0" destOrd="0" presId="urn:microsoft.com/office/officeart/2005/8/layout/radial1"/>
    <dgm:cxn modelId="{46BD9C61-805B-4C8B-BF31-9888F9582EE2}" srcId="{27660230-6B22-413B-A162-DA38F57B4646}" destId="{F2E311B5-1487-4610-9DB6-DC2B5AD6A9BF}" srcOrd="0" destOrd="0" parTransId="{898B2FB3-3ED6-40C4-AA23-A32AA7595A05}" sibTransId="{3DA9958B-7316-4608-B976-8EE34BFF6151}"/>
    <dgm:cxn modelId="{FF265365-6B77-4547-B677-4F84769D5791}" type="presOf" srcId="{6959EA32-CD45-4A55-83E3-FF0FB583DB83}" destId="{18512DCF-8501-4983-804C-6D65CBBE41B7}" srcOrd="0" destOrd="0" presId="urn:microsoft.com/office/officeart/2005/8/layout/radial1"/>
    <dgm:cxn modelId="{20EAFCC2-ECC2-4201-A20B-080E0D408367}" srcId="{27660230-6B22-413B-A162-DA38F57B4646}" destId="{30E8F4BE-B552-4BC3-B419-747FFD9C659C}" srcOrd="2" destOrd="0" parTransId="{787C437F-297E-4EE4-9188-6A8FEF95861A}" sibTransId="{77F1C9E2-DEF5-43FB-81F7-CF5C71E3935E}"/>
    <dgm:cxn modelId="{C5837ED4-EF68-465F-B17F-FCB6D996551A}" type="presOf" srcId="{ADFC8277-55C5-4339-909E-5F696B34A46D}" destId="{EC67D170-24CE-4BF0-91CC-41FC8D2612DF}" srcOrd="0" destOrd="0" presId="urn:microsoft.com/office/officeart/2005/8/layout/radial1"/>
    <dgm:cxn modelId="{C0747F6A-5B4B-4171-BD98-011168B57360}" type="presOf" srcId="{898B2FB3-3ED6-40C4-AA23-A32AA7595A05}" destId="{D528EF1B-858B-4D7C-AF61-5BA56CC40A2C}" srcOrd="0" destOrd="0" presId="urn:microsoft.com/office/officeart/2005/8/layout/radial1"/>
    <dgm:cxn modelId="{7EEB774B-A6DD-4A7B-99FF-16AD02125D6F}" type="presOf" srcId="{82220A44-78DE-475E-A4C2-AF365E49A83B}" destId="{E7A1BF89-5917-4574-AA2B-6E317D4DA568}" srcOrd="0" destOrd="0" presId="urn:microsoft.com/office/officeart/2005/8/layout/radial1"/>
    <dgm:cxn modelId="{316724D1-5DF4-4A0B-997A-4926C5099142}" type="presOf" srcId="{27660230-6B22-413B-A162-DA38F57B4646}" destId="{4022D711-1BC8-4D78-80F1-6E55BF77B328}" srcOrd="0" destOrd="0" presId="urn:microsoft.com/office/officeart/2005/8/layout/radial1"/>
    <dgm:cxn modelId="{4D3D40E5-3E47-4F3B-BEEF-5BAB919D5D87}" type="presOf" srcId="{17CCB7D4-1D79-4E36-8ADB-4463142348D2}" destId="{26E2AC9E-A0F3-4E85-A156-5E1FBA0D960A}" srcOrd="1" destOrd="0" presId="urn:microsoft.com/office/officeart/2005/8/layout/radial1"/>
    <dgm:cxn modelId="{0A260C1A-082F-4130-9022-985F857D5BD7}" type="presOf" srcId="{ADFC8277-55C5-4339-909E-5F696B34A46D}" destId="{E21AA359-D553-46E4-A5A2-077F096855FA}" srcOrd="1" destOrd="0" presId="urn:microsoft.com/office/officeart/2005/8/layout/radial1"/>
    <dgm:cxn modelId="{E1C63F5C-18C1-4AB4-BE04-DFBE905CC43A}" type="presOf" srcId="{97F7C22F-D229-4D6A-8523-C1A95D9DC2DC}" destId="{BEE5946E-05CD-44FC-A722-4C4F11F24C74}" srcOrd="1" destOrd="0" presId="urn:microsoft.com/office/officeart/2005/8/layout/radial1"/>
    <dgm:cxn modelId="{593B3915-2CD3-49BF-B54B-FB35E1718A42}" type="presOf" srcId="{30E8F4BE-B552-4BC3-B419-747FFD9C659C}" destId="{4CE12EF5-B1C4-4B9D-AEE0-3056983B57F1}" srcOrd="0" destOrd="0" presId="urn:microsoft.com/office/officeart/2005/8/layout/radial1"/>
    <dgm:cxn modelId="{DB27FEF6-0357-4C3D-AF31-8C52D3CD89A6}" srcId="{06D990F8-049B-49E6-89F9-4A65663C6F92}" destId="{27660230-6B22-413B-A162-DA38F57B4646}" srcOrd="0" destOrd="0" parTransId="{8BB87D8C-EEEA-4D8A-8CF6-25A79D142C2A}" sibTransId="{31EA0B3F-DC27-4CB9-B13E-C1AB0457AC3E}"/>
    <dgm:cxn modelId="{9EC57F23-16A3-413A-9A1E-F794F2BA6604}" srcId="{27660230-6B22-413B-A162-DA38F57B4646}" destId="{B24485CC-A5AA-4635-B354-1204C6179C94}" srcOrd="3" destOrd="0" parTransId="{17CCB7D4-1D79-4E36-8ADB-4463142348D2}" sibTransId="{E6D9F41D-50E9-4348-967F-9F30DD30F34D}"/>
    <dgm:cxn modelId="{411E86E9-54AF-4F4C-B711-1D439EBA088A}" type="presOf" srcId="{F2E311B5-1487-4610-9DB6-DC2B5AD6A9BF}" destId="{3AD92615-2791-425D-9D47-E85A39F34255}" srcOrd="0" destOrd="0" presId="urn:microsoft.com/office/officeart/2005/8/layout/radial1"/>
    <dgm:cxn modelId="{2549B871-8A13-4CA3-9B3E-14977ECEAE0A}" type="presOf" srcId="{898B2FB3-3ED6-40C4-AA23-A32AA7595A05}" destId="{EA3B88B5-0110-4024-ADE1-AA9355F9E915}" srcOrd="1" destOrd="0" presId="urn:microsoft.com/office/officeart/2005/8/layout/radial1"/>
    <dgm:cxn modelId="{B8ABAC3C-9246-4AB4-8211-72A05EE35089}" type="presParOf" srcId="{D2FCA2F6-12A1-4326-AF4E-3600CB909B79}" destId="{4022D711-1BC8-4D78-80F1-6E55BF77B328}" srcOrd="0" destOrd="0" presId="urn:microsoft.com/office/officeart/2005/8/layout/radial1"/>
    <dgm:cxn modelId="{44FC69BB-7FE5-4E98-B2A2-4C6EB866F256}" type="presParOf" srcId="{D2FCA2F6-12A1-4326-AF4E-3600CB909B79}" destId="{D528EF1B-858B-4D7C-AF61-5BA56CC40A2C}" srcOrd="1" destOrd="0" presId="urn:microsoft.com/office/officeart/2005/8/layout/radial1"/>
    <dgm:cxn modelId="{AF9543F9-EB71-4116-A9D8-620210BE4D64}" type="presParOf" srcId="{D528EF1B-858B-4D7C-AF61-5BA56CC40A2C}" destId="{EA3B88B5-0110-4024-ADE1-AA9355F9E915}" srcOrd="0" destOrd="0" presId="urn:microsoft.com/office/officeart/2005/8/layout/radial1"/>
    <dgm:cxn modelId="{A0558C76-0054-4BF4-84B6-12C9AEC7199F}" type="presParOf" srcId="{D2FCA2F6-12A1-4326-AF4E-3600CB909B79}" destId="{3AD92615-2791-425D-9D47-E85A39F34255}" srcOrd="2" destOrd="0" presId="urn:microsoft.com/office/officeart/2005/8/layout/radial1"/>
    <dgm:cxn modelId="{CE71DA5A-EA6F-4D03-B5FB-484E2EF8A52C}" type="presParOf" srcId="{D2FCA2F6-12A1-4326-AF4E-3600CB909B79}" destId="{BB8AC554-80A0-4B65-86B8-0424D045FA54}" srcOrd="3" destOrd="0" presId="urn:microsoft.com/office/officeart/2005/8/layout/radial1"/>
    <dgm:cxn modelId="{1172CC53-98A5-4CEC-BB65-02461FAB6E22}" type="presParOf" srcId="{BB8AC554-80A0-4B65-86B8-0424D045FA54}" destId="{BEE5946E-05CD-44FC-A722-4C4F11F24C74}" srcOrd="0" destOrd="0" presId="urn:microsoft.com/office/officeart/2005/8/layout/radial1"/>
    <dgm:cxn modelId="{AD094715-17F1-4F96-8C8E-A22A5346AB09}" type="presParOf" srcId="{D2FCA2F6-12A1-4326-AF4E-3600CB909B79}" destId="{2B545E82-6E2D-4FA7-BAF7-C62E1D52167E}" srcOrd="4" destOrd="0" presId="urn:microsoft.com/office/officeart/2005/8/layout/radial1"/>
    <dgm:cxn modelId="{1172D445-BA41-4818-AECE-57EB4A4F5263}" type="presParOf" srcId="{D2FCA2F6-12A1-4326-AF4E-3600CB909B79}" destId="{A363C672-0AA6-4D12-A8EF-D1B496370F11}" srcOrd="5" destOrd="0" presId="urn:microsoft.com/office/officeart/2005/8/layout/radial1"/>
    <dgm:cxn modelId="{4D7C4186-3074-429F-AB4C-80DC58C7231C}" type="presParOf" srcId="{A363C672-0AA6-4D12-A8EF-D1B496370F11}" destId="{B4062100-32E2-4933-9FE5-3DFCF267E7C5}" srcOrd="0" destOrd="0" presId="urn:microsoft.com/office/officeart/2005/8/layout/radial1"/>
    <dgm:cxn modelId="{B518855C-9782-4CBC-A19D-137660DA20CF}" type="presParOf" srcId="{D2FCA2F6-12A1-4326-AF4E-3600CB909B79}" destId="{4CE12EF5-B1C4-4B9D-AEE0-3056983B57F1}" srcOrd="6" destOrd="0" presId="urn:microsoft.com/office/officeart/2005/8/layout/radial1"/>
    <dgm:cxn modelId="{E9F57B5C-1CC3-4D4E-B027-55EBD1B3D57F}" type="presParOf" srcId="{D2FCA2F6-12A1-4326-AF4E-3600CB909B79}" destId="{2FAB2BE5-A0DC-45E4-B418-A9D6AEDA8ECA}" srcOrd="7" destOrd="0" presId="urn:microsoft.com/office/officeart/2005/8/layout/radial1"/>
    <dgm:cxn modelId="{844647C9-5325-4D19-96FD-802AEF2D3824}" type="presParOf" srcId="{2FAB2BE5-A0DC-45E4-B418-A9D6AEDA8ECA}" destId="{26E2AC9E-A0F3-4E85-A156-5E1FBA0D960A}" srcOrd="0" destOrd="0" presId="urn:microsoft.com/office/officeart/2005/8/layout/radial1"/>
    <dgm:cxn modelId="{55482215-958C-4FF1-9543-8F59B0DE19FB}" type="presParOf" srcId="{D2FCA2F6-12A1-4326-AF4E-3600CB909B79}" destId="{46F5F621-8CD1-46C9-8405-03068C3BA0C0}" srcOrd="8" destOrd="0" presId="urn:microsoft.com/office/officeart/2005/8/layout/radial1"/>
    <dgm:cxn modelId="{3D642549-35FA-4747-953E-EAC3D85CC0A8}" type="presParOf" srcId="{D2FCA2F6-12A1-4326-AF4E-3600CB909B79}" destId="{18512DCF-8501-4983-804C-6D65CBBE41B7}" srcOrd="9" destOrd="0" presId="urn:microsoft.com/office/officeart/2005/8/layout/radial1"/>
    <dgm:cxn modelId="{554B7F2F-A78E-4DBA-8DAF-C791E8E9B7E7}" type="presParOf" srcId="{18512DCF-8501-4983-804C-6D65CBBE41B7}" destId="{780BDF31-6211-440A-8BC3-7C0A51A6DB89}" srcOrd="0" destOrd="0" presId="urn:microsoft.com/office/officeart/2005/8/layout/radial1"/>
    <dgm:cxn modelId="{BB086B2C-0031-45E4-B683-497B15374A8A}" type="presParOf" srcId="{D2FCA2F6-12A1-4326-AF4E-3600CB909B79}" destId="{0CDDE14C-14FA-4687-BB2D-CBDC07586480}" srcOrd="10" destOrd="0" presId="urn:microsoft.com/office/officeart/2005/8/layout/radial1"/>
    <dgm:cxn modelId="{3520134B-11A1-41E7-AD17-C3014D41661A}" type="presParOf" srcId="{D2FCA2F6-12A1-4326-AF4E-3600CB909B79}" destId="{EC67D170-24CE-4BF0-91CC-41FC8D2612DF}" srcOrd="11" destOrd="0" presId="urn:microsoft.com/office/officeart/2005/8/layout/radial1"/>
    <dgm:cxn modelId="{6034C4C9-A04F-4426-B965-7001FFD05710}" type="presParOf" srcId="{EC67D170-24CE-4BF0-91CC-41FC8D2612DF}" destId="{E21AA359-D553-46E4-A5A2-077F096855FA}" srcOrd="0" destOrd="0" presId="urn:microsoft.com/office/officeart/2005/8/layout/radial1"/>
    <dgm:cxn modelId="{BD222864-D51B-4AB5-BAB2-4814218A88A4}" type="presParOf" srcId="{D2FCA2F6-12A1-4326-AF4E-3600CB909B79}" destId="{E7A1BF89-5917-4574-AA2B-6E317D4DA568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22D711-1BC8-4D78-80F1-6E55BF77B328}">
      <dsp:nvSpPr>
        <dsp:cNvPr id="0" name=""/>
        <dsp:cNvSpPr/>
      </dsp:nvSpPr>
      <dsp:spPr>
        <a:xfrm>
          <a:off x="4656223" y="1893751"/>
          <a:ext cx="1429083" cy="1429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Innovation and opportunities </a:t>
          </a:r>
          <a:endParaRPr lang="en-US" sz="1400" kern="1200" dirty="0"/>
        </a:p>
      </dsp:txBody>
      <dsp:txXfrm>
        <a:off x="4865507" y="2103035"/>
        <a:ext cx="1010515" cy="1010515"/>
      </dsp:txXfrm>
    </dsp:sp>
    <dsp:sp modelId="{D528EF1B-858B-4D7C-AF61-5BA56CC40A2C}">
      <dsp:nvSpPr>
        <dsp:cNvPr id="0" name=""/>
        <dsp:cNvSpPr/>
      </dsp:nvSpPr>
      <dsp:spPr>
        <a:xfrm rot="16200000">
          <a:off x="5164727" y="1675810"/>
          <a:ext cx="412075" cy="23806"/>
        </a:xfrm>
        <a:custGeom>
          <a:avLst/>
          <a:gdLst/>
          <a:ahLst/>
          <a:cxnLst/>
          <a:rect l="0" t="0" r="0" b="0"/>
          <a:pathLst>
            <a:path>
              <a:moveTo>
                <a:pt x="0" y="11903"/>
              </a:moveTo>
              <a:lnTo>
                <a:pt x="412075" y="119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360463" y="1677411"/>
        <a:ext cx="20603" cy="20603"/>
      </dsp:txXfrm>
    </dsp:sp>
    <dsp:sp modelId="{3AD92615-2791-425D-9D47-E85A39F34255}">
      <dsp:nvSpPr>
        <dsp:cNvPr id="0" name=""/>
        <dsp:cNvSpPr/>
      </dsp:nvSpPr>
      <dsp:spPr>
        <a:xfrm>
          <a:off x="4635480" y="12763"/>
          <a:ext cx="1470569" cy="14689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err="1" smtClean="0"/>
            <a:t>IoT</a:t>
          </a:r>
          <a:endParaRPr lang="en-US" sz="1300" kern="1200" dirty="0"/>
        </a:p>
      </dsp:txBody>
      <dsp:txXfrm>
        <a:off x="4850840" y="227880"/>
        <a:ext cx="1039849" cy="1038678"/>
      </dsp:txXfrm>
    </dsp:sp>
    <dsp:sp modelId="{BB8AC554-80A0-4B65-86B8-0424D045FA54}">
      <dsp:nvSpPr>
        <dsp:cNvPr id="0" name=""/>
        <dsp:cNvSpPr/>
      </dsp:nvSpPr>
      <dsp:spPr>
        <a:xfrm rot="19800000">
          <a:off x="5967664" y="2157340"/>
          <a:ext cx="327112" cy="23806"/>
        </a:xfrm>
        <a:custGeom>
          <a:avLst/>
          <a:gdLst/>
          <a:ahLst/>
          <a:cxnLst/>
          <a:rect l="0" t="0" r="0" b="0"/>
          <a:pathLst>
            <a:path>
              <a:moveTo>
                <a:pt x="0" y="11903"/>
              </a:moveTo>
              <a:lnTo>
                <a:pt x="327112" y="119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6123042" y="2161066"/>
        <a:ext cx="16355" cy="16355"/>
      </dsp:txXfrm>
    </dsp:sp>
    <dsp:sp modelId="{2B545E82-6E2D-4FA7-BAF7-C62E1D52167E}">
      <dsp:nvSpPr>
        <dsp:cNvPr id="0" name=""/>
        <dsp:cNvSpPr/>
      </dsp:nvSpPr>
      <dsp:spPr>
        <a:xfrm>
          <a:off x="6167309" y="845250"/>
          <a:ext cx="1630384" cy="16650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Misalignment of International Development </a:t>
          </a:r>
          <a:endParaRPr lang="en-US" sz="1300" kern="1200" dirty="0"/>
        </a:p>
      </dsp:txBody>
      <dsp:txXfrm>
        <a:off x="6406073" y="1089085"/>
        <a:ext cx="1152856" cy="1177341"/>
      </dsp:txXfrm>
    </dsp:sp>
    <dsp:sp modelId="{A363C672-0AA6-4D12-A8EF-D1B496370F11}">
      <dsp:nvSpPr>
        <dsp:cNvPr id="0" name=""/>
        <dsp:cNvSpPr/>
      </dsp:nvSpPr>
      <dsp:spPr>
        <a:xfrm rot="1800000">
          <a:off x="5967244" y="3037005"/>
          <a:ext cx="333379" cy="23806"/>
        </a:xfrm>
        <a:custGeom>
          <a:avLst/>
          <a:gdLst/>
          <a:ahLst/>
          <a:cxnLst/>
          <a:rect l="0" t="0" r="0" b="0"/>
          <a:pathLst>
            <a:path>
              <a:moveTo>
                <a:pt x="0" y="11903"/>
              </a:moveTo>
              <a:lnTo>
                <a:pt x="333379" y="119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6125599" y="3040574"/>
        <a:ext cx="16668" cy="16668"/>
      </dsp:txXfrm>
    </dsp:sp>
    <dsp:sp modelId="{4CE12EF5-B1C4-4B9D-AEE0-3056983B57F1}">
      <dsp:nvSpPr>
        <dsp:cNvPr id="0" name=""/>
        <dsp:cNvSpPr/>
      </dsp:nvSpPr>
      <dsp:spPr>
        <a:xfrm>
          <a:off x="6161836" y="2747038"/>
          <a:ext cx="1641331" cy="15835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Kurzweils Law of accelerating returns </a:t>
          </a:r>
          <a:endParaRPr lang="en-US" sz="1300" kern="1200" dirty="0"/>
        </a:p>
      </dsp:txBody>
      <dsp:txXfrm>
        <a:off x="6402203" y="2978948"/>
        <a:ext cx="1160597" cy="1119761"/>
      </dsp:txXfrm>
    </dsp:sp>
    <dsp:sp modelId="{2FAB2BE5-A0DC-45E4-B418-A9D6AEDA8ECA}">
      <dsp:nvSpPr>
        <dsp:cNvPr id="0" name=""/>
        <dsp:cNvSpPr/>
      </dsp:nvSpPr>
      <dsp:spPr>
        <a:xfrm rot="5400000">
          <a:off x="5151922" y="3529773"/>
          <a:ext cx="437684" cy="23806"/>
        </a:xfrm>
        <a:custGeom>
          <a:avLst/>
          <a:gdLst/>
          <a:ahLst/>
          <a:cxnLst/>
          <a:rect l="0" t="0" r="0" b="0"/>
          <a:pathLst>
            <a:path>
              <a:moveTo>
                <a:pt x="0" y="11903"/>
              </a:moveTo>
              <a:lnTo>
                <a:pt x="437684" y="119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359822" y="3530735"/>
        <a:ext cx="21884" cy="21884"/>
      </dsp:txXfrm>
    </dsp:sp>
    <dsp:sp modelId="{46F5F621-8CD1-46C9-8405-03068C3BA0C0}">
      <dsp:nvSpPr>
        <dsp:cNvPr id="0" name=""/>
        <dsp:cNvSpPr/>
      </dsp:nvSpPr>
      <dsp:spPr>
        <a:xfrm>
          <a:off x="4585476" y="3760519"/>
          <a:ext cx="1570577" cy="14176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Location Based</a:t>
          </a:r>
          <a:endParaRPr lang="en-US" sz="1300" kern="1200" dirty="0"/>
        </a:p>
      </dsp:txBody>
      <dsp:txXfrm>
        <a:off x="4815482" y="3968135"/>
        <a:ext cx="1110565" cy="1002461"/>
      </dsp:txXfrm>
    </dsp:sp>
    <dsp:sp modelId="{18512DCF-8501-4983-804C-6D65CBBE41B7}">
      <dsp:nvSpPr>
        <dsp:cNvPr id="0" name=""/>
        <dsp:cNvSpPr/>
      </dsp:nvSpPr>
      <dsp:spPr>
        <a:xfrm rot="9000000">
          <a:off x="4350621" y="3061197"/>
          <a:ext cx="430146" cy="23806"/>
        </a:xfrm>
        <a:custGeom>
          <a:avLst/>
          <a:gdLst/>
          <a:ahLst/>
          <a:cxnLst/>
          <a:rect l="0" t="0" r="0" b="0"/>
          <a:pathLst>
            <a:path>
              <a:moveTo>
                <a:pt x="0" y="11903"/>
              </a:moveTo>
              <a:lnTo>
                <a:pt x="430146" y="119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4554941" y="3062346"/>
        <a:ext cx="21507" cy="21507"/>
      </dsp:txXfrm>
    </dsp:sp>
    <dsp:sp modelId="{0CDDE14C-14FA-4687-BB2D-CBDC07586480}">
      <dsp:nvSpPr>
        <dsp:cNvPr id="0" name=""/>
        <dsp:cNvSpPr/>
      </dsp:nvSpPr>
      <dsp:spPr>
        <a:xfrm>
          <a:off x="3044050" y="2818171"/>
          <a:ext cx="1429955" cy="14413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Data</a:t>
          </a:r>
          <a:endParaRPr lang="en-US" sz="1300" kern="1200" dirty="0"/>
        </a:p>
      </dsp:txBody>
      <dsp:txXfrm>
        <a:off x="3253462" y="3029247"/>
        <a:ext cx="1011131" cy="1019164"/>
      </dsp:txXfrm>
    </dsp:sp>
    <dsp:sp modelId="{EC67D170-24CE-4BF0-91CC-41FC8D2612DF}">
      <dsp:nvSpPr>
        <dsp:cNvPr id="0" name=""/>
        <dsp:cNvSpPr/>
      </dsp:nvSpPr>
      <dsp:spPr>
        <a:xfrm rot="12600000">
          <a:off x="4374409" y="2137956"/>
          <a:ext cx="404651" cy="23806"/>
        </a:xfrm>
        <a:custGeom>
          <a:avLst/>
          <a:gdLst/>
          <a:ahLst/>
          <a:cxnLst/>
          <a:rect l="0" t="0" r="0" b="0"/>
          <a:pathLst>
            <a:path>
              <a:moveTo>
                <a:pt x="0" y="11903"/>
              </a:moveTo>
              <a:lnTo>
                <a:pt x="404651" y="119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4566618" y="2139743"/>
        <a:ext cx="20232" cy="20232"/>
      </dsp:txXfrm>
    </dsp:sp>
    <dsp:sp modelId="{E7A1BF89-5917-4574-AA2B-6E317D4DA568}">
      <dsp:nvSpPr>
        <dsp:cNvPr id="0" name=""/>
        <dsp:cNvSpPr/>
      </dsp:nvSpPr>
      <dsp:spPr>
        <a:xfrm>
          <a:off x="3001992" y="976405"/>
          <a:ext cx="1514071" cy="14027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Crowdsourcing</a:t>
          </a:r>
          <a:endParaRPr lang="en-US" sz="1300" kern="1200" dirty="0"/>
        </a:p>
      </dsp:txBody>
      <dsp:txXfrm>
        <a:off x="3223723" y="1181826"/>
        <a:ext cx="1070609" cy="9918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89E021-18CB-4022-A9A0-87681BB1A005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F5F172-2EF0-40A8-804E-EAE64E30D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68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Wired Article on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IoT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5F172-2EF0-40A8-804E-EAE64E30D2E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4920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5F172-2EF0-40A8-804E-EAE64E30D2E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861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592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560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350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583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537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450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527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52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729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446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56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1000"/>
            <a:lum/>
          </a:blip>
          <a:srcRect/>
          <a:stretch>
            <a:fillRect t="-9000" b="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BFDE5-4949-4B2B-A996-253756198753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4942" y="6126581"/>
            <a:ext cx="1538858" cy="5948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5880637"/>
            <a:ext cx="1187344" cy="77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265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o.ai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hiefmartec.com/2019/04/marketing-technology-landscape-supergraphic-2019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36567" y="1179731"/>
            <a:ext cx="5991496" cy="2387600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CIM Certificate in Professional Marketing </a:t>
            </a: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36568" y="3617739"/>
            <a:ext cx="5991494" cy="1010529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79731"/>
            <a:ext cx="5795889" cy="3448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080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1000"/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082" y="238515"/>
            <a:ext cx="11676185" cy="1325563"/>
          </a:xfrm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Digital Landscape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083" y="2036640"/>
            <a:ext cx="11676185" cy="4351338"/>
          </a:xfrm>
        </p:spPr>
        <p:txBody>
          <a:bodyPr/>
          <a:lstStyle/>
          <a:p>
            <a:r>
              <a:rPr lang="en-GB" b="1" dirty="0" smtClean="0"/>
              <a:t>LO 1 – Understand the opportunities and challenges presented through the disruptive digital environment</a:t>
            </a:r>
          </a:p>
          <a:p>
            <a:r>
              <a:rPr lang="en-GB" b="1" dirty="0" smtClean="0"/>
              <a:t>LO 2 – Assess the impact and influence of the dynamic digital environment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34675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3840" y="1690687"/>
            <a:ext cx="3489960" cy="4006727"/>
          </a:xfrm>
        </p:spPr>
      </p:pic>
    </p:spTree>
    <p:extLst>
      <p:ext uri="{BB962C8B-B14F-4D97-AF65-F5344CB8AC3E}">
        <p14:creationId xmlns:p14="http://schemas.microsoft.com/office/powerpoint/2010/main" val="2920657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357" y="351057"/>
            <a:ext cx="11499166" cy="1325563"/>
          </a:xfrm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we know?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Grayscale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69666" y="2050405"/>
            <a:ext cx="5852667" cy="390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105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Definition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0369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“Achieving marketing objectives through applying digital technologies and media”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1000" dirty="0" smtClean="0"/>
              <a:t>Chaffey, D. and Ellis-Chadwick, F. (2015) Digital marketing: strategy, implementation and practice. Harlow, Pearson Education.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9957318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814" y="109343"/>
            <a:ext cx="11864927" cy="1325563"/>
          </a:xfrm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 &amp; Opportunities……..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0579078"/>
              </p:ext>
            </p:extLst>
          </p:nvPr>
        </p:nvGraphicFramePr>
        <p:xfrm>
          <a:off x="450167" y="1561514"/>
          <a:ext cx="10805160" cy="51909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4932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37" y="656198"/>
            <a:ext cx="11257538" cy="5016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081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Future……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What does this mean for us as individuals? as consumers? as Marketers? Discuss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7204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24448"/>
            <a:ext cx="10515600" cy="1325563"/>
          </a:xfrm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benefits….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550012"/>
            <a:ext cx="10515600" cy="4513164"/>
          </a:xfrm>
        </p:spPr>
      </p:pic>
    </p:spTree>
    <p:extLst>
      <p:ext uri="{BB962C8B-B14F-4D97-AF65-F5344CB8AC3E}">
        <p14:creationId xmlns:p14="http://schemas.microsoft.com/office/powerpoint/2010/main" val="3262071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Example……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sz="3200" dirty="0" smtClean="0"/>
          </a:p>
          <a:p>
            <a:pPr marL="0" indent="0">
              <a:buNone/>
            </a:pPr>
            <a:r>
              <a:rPr lang="en-GB" sz="3200" dirty="0" smtClean="0"/>
              <a:t>Pre digital age holiday booking v digital age holiday booking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09256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and Offline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Real time marketing</a:t>
            </a:r>
          </a:p>
          <a:p>
            <a:r>
              <a:rPr lang="en-GB" dirty="0" smtClean="0"/>
              <a:t>Apps and co-creation</a:t>
            </a:r>
          </a:p>
          <a:p>
            <a:r>
              <a:rPr lang="en-GB" dirty="0" smtClean="0"/>
              <a:t>Diminishing attention span </a:t>
            </a:r>
          </a:p>
          <a:p>
            <a:r>
              <a:rPr lang="en-GB" dirty="0" smtClean="0"/>
              <a:t>Customer Experience</a:t>
            </a:r>
          </a:p>
          <a:p>
            <a:r>
              <a:rPr lang="en-GB" dirty="0" smtClean="0"/>
              <a:t>Immersive social TV </a:t>
            </a:r>
          </a:p>
          <a:p>
            <a:r>
              <a:rPr lang="en-GB" dirty="0" smtClean="0"/>
              <a:t>Dual screening and multitasking </a:t>
            </a:r>
          </a:p>
        </p:txBody>
      </p:sp>
    </p:spTree>
    <p:extLst>
      <p:ext uri="{BB962C8B-B14F-4D97-AF65-F5344CB8AC3E}">
        <p14:creationId xmlns:p14="http://schemas.microsoft.com/office/powerpoint/2010/main" val="25166345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and Offline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rise of the </a:t>
            </a:r>
            <a:r>
              <a:rPr lang="en-GB" dirty="0" err="1" smtClean="0"/>
              <a:t>chatbot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Dinner ideas Bot – Facebook messenger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Zo Social – </a:t>
            </a:r>
            <a:r>
              <a:rPr lang="en-GB" dirty="0" smtClean="0">
                <a:hlinkClick r:id="rId2"/>
              </a:rPr>
              <a:t>www.zo.ai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Wall Street Journal – Facebook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Dominos Pizza – Dom the pizza bot – Facebook </a:t>
            </a:r>
          </a:p>
        </p:txBody>
      </p:sp>
    </p:spTree>
    <p:extLst>
      <p:ext uri="{BB962C8B-B14F-4D97-AF65-F5344CB8AC3E}">
        <p14:creationId xmlns:p14="http://schemas.microsoft.com/office/powerpoint/2010/main" val="3148491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in customer focus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Acquisition, retention and loyalty </a:t>
            </a:r>
          </a:p>
          <a:p>
            <a:r>
              <a:rPr lang="en-GB" dirty="0" smtClean="0"/>
              <a:t>WOM</a:t>
            </a:r>
          </a:p>
          <a:p>
            <a:r>
              <a:rPr lang="en-GB" dirty="0" smtClean="0"/>
              <a:t>Research </a:t>
            </a:r>
          </a:p>
          <a:p>
            <a:r>
              <a:rPr lang="en-GB" dirty="0" smtClean="0"/>
              <a:t>Customised mix </a:t>
            </a:r>
          </a:p>
          <a:p>
            <a:r>
              <a:rPr lang="en-GB" dirty="0" smtClean="0"/>
              <a:t>Customer Journey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00974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Task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Critically evaluate the customer journey of your organisations website – consider the points we have discussed today and how the website fits into your digital marketing strategy.  Be prepared to present your thoughts to the group.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9954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Multi-Channel Marketing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“Customer communications and product distribution are supported by a combination of digital and traditional channels at different points in the buying cycle” </a:t>
            </a:r>
          </a:p>
          <a:p>
            <a:pPr marL="0" indent="0">
              <a:buNone/>
            </a:pP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Chaffey, D. and Ellis-Chadwick, F. (2015) Digital marketing: strategy, implementation and practice. Harlow, Pearson Education.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Check out the Marketing Technology Landscape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Supergraphic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(2019):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Martech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5000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https://chiefmartec.com/2019/04/marketing-technology-landscape-supergraphic-2019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9224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Digital Disruption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690688"/>
            <a:ext cx="10515600" cy="5167312"/>
          </a:xfrm>
        </p:spPr>
      </p:pic>
    </p:spTree>
    <p:extLst>
      <p:ext uri="{BB962C8B-B14F-4D97-AF65-F5344CB8AC3E}">
        <p14:creationId xmlns:p14="http://schemas.microsoft.com/office/powerpoint/2010/main" val="15543982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298</Words>
  <Application>Microsoft Office PowerPoint</Application>
  <PresentationFormat>Widescreen</PresentationFormat>
  <Paragraphs>61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CIM Certificate in Professional Marketing </vt:lpstr>
      <vt:lpstr>The Digital Landscape </vt:lpstr>
      <vt:lpstr>Assessment </vt:lpstr>
      <vt:lpstr>What do we know?</vt:lpstr>
      <vt:lpstr>Digital Marketing Definition </vt:lpstr>
      <vt:lpstr>Innovation &amp; Opportunities…….. </vt:lpstr>
      <vt:lpstr>PowerPoint Presentation</vt:lpstr>
      <vt:lpstr>The Future……</vt:lpstr>
      <vt:lpstr>The benefits….</vt:lpstr>
      <vt:lpstr>Example……</vt:lpstr>
      <vt:lpstr>Online and Offline </vt:lpstr>
      <vt:lpstr>Online and Offline </vt:lpstr>
      <vt:lpstr>Increase in customer focus….</vt:lpstr>
      <vt:lpstr>Task </vt:lpstr>
      <vt:lpstr>Multi-Channel Marketing </vt:lpstr>
      <vt:lpstr>Digital Disruption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CIM Certificate in Professional Marketing</dc:title>
  <dc:creator>Beth Cummings</dc:creator>
  <cp:lastModifiedBy>Cummings Beth.</cp:lastModifiedBy>
  <cp:revision>23</cp:revision>
  <dcterms:created xsi:type="dcterms:W3CDTF">2018-10-02T07:12:32Z</dcterms:created>
  <dcterms:modified xsi:type="dcterms:W3CDTF">2019-10-01T13:17:20Z</dcterms:modified>
</cp:coreProperties>
</file>