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sldIdLst>
    <p:sldId id="27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8" r:id="rId13"/>
    <p:sldId id="267" r:id="rId14"/>
    <p:sldId id="268" r:id="rId15"/>
    <p:sldId id="273" r:id="rId16"/>
    <p:sldId id="269" r:id="rId17"/>
    <p:sldId id="27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426" autoAdjust="0"/>
  </p:normalViewPr>
  <p:slideViewPr>
    <p:cSldViewPr snapToGrid="0" snapToObjects="1">
      <p:cViewPr>
        <p:scale>
          <a:sx n="78" d="100"/>
          <a:sy n="78" d="100"/>
        </p:scale>
        <p:origin x="1037" y="-1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A7F18-6CCB-4B80-9276-40089197D7C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1E6FB65-54EE-4F02-AF9C-FCB867E9915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• Information = raw data</a:t>
          </a:r>
          <a:endParaRPr lang="en-US"/>
        </a:p>
      </dgm:t>
    </dgm:pt>
    <dgm:pt modelId="{C95BE31A-5670-4CDC-882F-B6719AF2B8F1}" type="parTrans" cxnId="{955A3066-D017-4C78-B967-602CBED026F8}">
      <dgm:prSet/>
      <dgm:spPr/>
      <dgm:t>
        <a:bodyPr/>
        <a:lstStyle/>
        <a:p>
          <a:endParaRPr lang="en-US"/>
        </a:p>
      </dgm:t>
    </dgm:pt>
    <dgm:pt modelId="{DA6AA32B-9A52-4CED-B012-7D5B5C6B95B4}" type="sibTrans" cxnId="{955A3066-D017-4C78-B967-602CBED026F8}">
      <dgm:prSet/>
      <dgm:spPr/>
      <dgm:t>
        <a:bodyPr/>
        <a:lstStyle/>
        <a:p>
          <a:endParaRPr lang="en-US"/>
        </a:p>
      </dgm:t>
    </dgm:pt>
    <dgm:pt modelId="{28EF2C8E-118B-474A-9D45-B7C53223657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• Intelligence = analysed, evaluated information</a:t>
          </a:r>
          <a:endParaRPr lang="en-US"/>
        </a:p>
      </dgm:t>
    </dgm:pt>
    <dgm:pt modelId="{DE5C7F9E-B6EF-4A4F-8F69-9575B3A6ECA5}" type="parTrans" cxnId="{A09C49D2-34DA-43DA-88C6-CF4EFF2D8698}">
      <dgm:prSet/>
      <dgm:spPr/>
      <dgm:t>
        <a:bodyPr/>
        <a:lstStyle/>
        <a:p>
          <a:endParaRPr lang="en-US"/>
        </a:p>
      </dgm:t>
    </dgm:pt>
    <dgm:pt modelId="{6C248B39-09EC-4AF9-944B-6A6C2064382D}" type="sibTrans" cxnId="{A09C49D2-34DA-43DA-88C6-CF4EFF2D8698}">
      <dgm:prSet/>
      <dgm:spPr/>
      <dgm:t>
        <a:bodyPr/>
        <a:lstStyle/>
        <a:p>
          <a:endParaRPr lang="en-US"/>
        </a:p>
      </dgm:t>
    </dgm:pt>
    <dgm:pt modelId="{1D7F3997-981E-4590-ABA2-E5EC4BBF70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/>
            <a:t>• Guided by the National Intelligence Model</a:t>
          </a:r>
          <a:endParaRPr lang="en-US"/>
        </a:p>
      </dgm:t>
    </dgm:pt>
    <dgm:pt modelId="{67E6D1D4-7D09-4E89-9668-0D49DD2C0712}" type="parTrans" cxnId="{9C164EF3-11EC-4089-959B-51834595D664}">
      <dgm:prSet/>
      <dgm:spPr/>
      <dgm:t>
        <a:bodyPr/>
        <a:lstStyle/>
        <a:p>
          <a:endParaRPr lang="en-US"/>
        </a:p>
      </dgm:t>
    </dgm:pt>
    <dgm:pt modelId="{5D8694B1-60E2-48FB-A1A4-E2278AC4E6B5}" type="sibTrans" cxnId="{9C164EF3-11EC-4089-959B-51834595D664}">
      <dgm:prSet/>
      <dgm:spPr/>
      <dgm:t>
        <a:bodyPr/>
        <a:lstStyle/>
        <a:p>
          <a:endParaRPr lang="en-US"/>
        </a:p>
      </dgm:t>
    </dgm:pt>
    <dgm:pt modelId="{1B61E279-4AA0-4E37-A729-358215EAB10A}" type="pres">
      <dgm:prSet presAssocID="{2FFA7F18-6CCB-4B80-9276-40089197D7C7}" presName="root" presStyleCnt="0">
        <dgm:presLayoutVars>
          <dgm:dir/>
          <dgm:resizeHandles val="exact"/>
        </dgm:presLayoutVars>
      </dgm:prSet>
      <dgm:spPr/>
    </dgm:pt>
    <dgm:pt modelId="{F1181F2B-AE66-4859-8AFD-BEE2774CA896}" type="pres">
      <dgm:prSet presAssocID="{A1E6FB65-54EE-4F02-AF9C-FCB867E9915E}" presName="compNode" presStyleCnt="0"/>
      <dgm:spPr/>
    </dgm:pt>
    <dgm:pt modelId="{8333C7A9-1321-47CB-A67C-5C20BF3C0839}" type="pres">
      <dgm:prSet presAssocID="{A1E6FB65-54EE-4F02-AF9C-FCB867E9915E}" presName="iconBgRect" presStyleLbl="bgShp" presStyleIdx="0" presStyleCnt="3"/>
      <dgm:spPr/>
    </dgm:pt>
    <dgm:pt modelId="{807E9430-6EE8-4B2C-B6B3-034B3BB83714}" type="pres">
      <dgm:prSet presAssocID="{A1E6FB65-54EE-4F02-AF9C-FCB867E991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C454303-277F-4FB4-A457-E54C2BA8BF5B}" type="pres">
      <dgm:prSet presAssocID="{A1E6FB65-54EE-4F02-AF9C-FCB867E9915E}" presName="spaceRect" presStyleCnt="0"/>
      <dgm:spPr/>
    </dgm:pt>
    <dgm:pt modelId="{52770145-9F88-463C-95DE-44201AACB778}" type="pres">
      <dgm:prSet presAssocID="{A1E6FB65-54EE-4F02-AF9C-FCB867E9915E}" presName="textRect" presStyleLbl="revTx" presStyleIdx="0" presStyleCnt="3">
        <dgm:presLayoutVars>
          <dgm:chMax val="1"/>
          <dgm:chPref val="1"/>
        </dgm:presLayoutVars>
      </dgm:prSet>
      <dgm:spPr/>
    </dgm:pt>
    <dgm:pt modelId="{8A0DBCBD-C0F8-41FB-8858-3D316ED4475E}" type="pres">
      <dgm:prSet presAssocID="{DA6AA32B-9A52-4CED-B012-7D5B5C6B95B4}" presName="sibTrans" presStyleCnt="0"/>
      <dgm:spPr/>
    </dgm:pt>
    <dgm:pt modelId="{B8B061F6-8748-4AE4-87A4-CDF55A811902}" type="pres">
      <dgm:prSet presAssocID="{28EF2C8E-118B-474A-9D45-B7C532236572}" presName="compNode" presStyleCnt="0"/>
      <dgm:spPr/>
    </dgm:pt>
    <dgm:pt modelId="{7B68037F-9D35-4116-AD79-883A76160001}" type="pres">
      <dgm:prSet presAssocID="{28EF2C8E-118B-474A-9D45-B7C532236572}" presName="iconBgRect" presStyleLbl="bgShp" presStyleIdx="1" presStyleCnt="3"/>
      <dgm:spPr/>
    </dgm:pt>
    <dgm:pt modelId="{8B2B8351-D1A1-42F3-AB3B-CA5FBE5A38A2}" type="pres">
      <dgm:prSet presAssocID="{28EF2C8E-118B-474A-9D45-B7C5322365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EBB8D68-831B-4DF4-AE3D-B35FDBEF82B6}" type="pres">
      <dgm:prSet presAssocID="{28EF2C8E-118B-474A-9D45-B7C532236572}" presName="spaceRect" presStyleCnt="0"/>
      <dgm:spPr/>
    </dgm:pt>
    <dgm:pt modelId="{3C51B9B3-248B-4B5F-9209-702F1CD83932}" type="pres">
      <dgm:prSet presAssocID="{28EF2C8E-118B-474A-9D45-B7C532236572}" presName="textRect" presStyleLbl="revTx" presStyleIdx="1" presStyleCnt="3">
        <dgm:presLayoutVars>
          <dgm:chMax val="1"/>
          <dgm:chPref val="1"/>
        </dgm:presLayoutVars>
      </dgm:prSet>
      <dgm:spPr/>
    </dgm:pt>
    <dgm:pt modelId="{9086083A-0B0B-4626-B2D1-A47897F53104}" type="pres">
      <dgm:prSet presAssocID="{6C248B39-09EC-4AF9-944B-6A6C2064382D}" presName="sibTrans" presStyleCnt="0"/>
      <dgm:spPr/>
    </dgm:pt>
    <dgm:pt modelId="{A01C5698-6209-4C48-BF41-2A15880DE020}" type="pres">
      <dgm:prSet presAssocID="{1D7F3997-981E-4590-ABA2-E5EC4BBF7097}" presName="compNode" presStyleCnt="0"/>
      <dgm:spPr/>
    </dgm:pt>
    <dgm:pt modelId="{6415D0A9-3253-416C-B263-80D0507ED639}" type="pres">
      <dgm:prSet presAssocID="{1D7F3997-981E-4590-ABA2-E5EC4BBF7097}" presName="iconBgRect" presStyleLbl="bgShp" presStyleIdx="2" presStyleCnt="3"/>
      <dgm:spPr/>
    </dgm:pt>
    <dgm:pt modelId="{F28DC8FB-5770-4BD1-B579-5310A1CB4D4B}" type="pres">
      <dgm:prSet presAssocID="{1D7F3997-981E-4590-ABA2-E5EC4BBF70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B0F3BFB-2B2C-4E1A-BAEF-630BA698FA35}" type="pres">
      <dgm:prSet presAssocID="{1D7F3997-981E-4590-ABA2-E5EC4BBF7097}" presName="spaceRect" presStyleCnt="0"/>
      <dgm:spPr/>
    </dgm:pt>
    <dgm:pt modelId="{38722160-3B30-4DE0-898F-CB7A38237329}" type="pres">
      <dgm:prSet presAssocID="{1D7F3997-981E-4590-ABA2-E5EC4BBF70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EA0383A-82E4-4988-A53B-5F7A8A34F8A7}" type="presOf" srcId="{A1E6FB65-54EE-4F02-AF9C-FCB867E9915E}" destId="{52770145-9F88-463C-95DE-44201AACB778}" srcOrd="0" destOrd="0" presId="urn:microsoft.com/office/officeart/2018/5/layout/IconCircleLabelList"/>
    <dgm:cxn modelId="{955A3066-D017-4C78-B967-602CBED026F8}" srcId="{2FFA7F18-6CCB-4B80-9276-40089197D7C7}" destId="{A1E6FB65-54EE-4F02-AF9C-FCB867E9915E}" srcOrd="0" destOrd="0" parTransId="{C95BE31A-5670-4CDC-882F-B6719AF2B8F1}" sibTransId="{DA6AA32B-9A52-4CED-B012-7D5B5C6B95B4}"/>
    <dgm:cxn modelId="{FCAB7558-732D-4C7A-90D4-101C8025C6BC}" type="presOf" srcId="{2FFA7F18-6CCB-4B80-9276-40089197D7C7}" destId="{1B61E279-4AA0-4E37-A729-358215EAB10A}" srcOrd="0" destOrd="0" presId="urn:microsoft.com/office/officeart/2018/5/layout/IconCircleLabelList"/>
    <dgm:cxn modelId="{3BA93CBF-7A44-4000-81A3-F51FA67B135F}" type="presOf" srcId="{1D7F3997-981E-4590-ABA2-E5EC4BBF7097}" destId="{38722160-3B30-4DE0-898F-CB7A38237329}" srcOrd="0" destOrd="0" presId="urn:microsoft.com/office/officeart/2018/5/layout/IconCircleLabelList"/>
    <dgm:cxn modelId="{A09C49D2-34DA-43DA-88C6-CF4EFF2D8698}" srcId="{2FFA7F18-6CCB-4B80-9276-40089197D7C7}" destId="{28EF2C8E-118B-474A-9D45-B7C532236572}" srcOrd="1" destOrd="0" parTransId="{DE5C7F9E-B6EF-4A4F-8F69-9575B3A6ECA5}" sibTransId="{6C248B39-09EC-4AF9-944B-6A6C2064382D}"/>
    <dgm:cxn modelId="{3EA2ADEF-73B6-485F-8312-87ADFFBAC6E4}" type="presOf" srcId="{28EF2C8E-118B-474A-9D45-B7C532236572}" destId="{3C51B9B3-248B-4B5F-9209-702F1CD83932}" srcOrd="0" destOrd="0" presId="urn:microsoft.com/office/officeart/2018/5/layout/IconCircleLabelList"/>
    <dgm:cxn modelId="{9C164EF3-11EC-4089-959B-51834595D664}" srcId="{2FFA7F18-6CCB-4B80-9276-40089197D7C7}" destId="{1D7F3997-981E-4590-ABA2-E5EC4BBF7097}" srcOrd="2" destOrd="0" parTransId="{67E6D1D4-7D09-4E89-9668-0D49DD2C0712}" sibTransId="{5D8694B1-60E2-48FB-A1A4-E2278AC4E6B5}"/>
    <dgm:cxn modelId="{CD244C69-8A1C-4543-9EDA-2A16AD0C14F5}" type="presParOf" srcId="{1B61E279-4AA0-4E37-A729-358215EAB10A}" destId="{F1181F2B-AE66-4859-8AFD-BEE2774CA896}" srcOrd="0" destOrd="0" presId="urn:microsoft.com/office/officeart/2018/5/layout/IconCircleLabelList"/>
    <dgm:cxn modelId="{A3BDB653-F0C4-4549-B00D-39592F4942B1}" type="presParOf" srcId="{F1181F2B-AE66-4859-8AFD-BEE2774CA896}" destId="{8333C7A9-1321-47CB-A67C-5C20BF3C0839}" srcOrd="0" destOrd="0" presId="urn:microsoft.com/office/officeart/2018/5/layout/IconCircleLabelList"/>
    <dgm:cxn modelId="{5B6007DC-72A8-44F5-ACD3-3ABA6B994B36}" type="presParOf" srcId="{F1181F2B-AE66-4859-8AFD-BEE2774CA896}" destId="{807E9430-6EE8-4B2C-B6B3-034B3BB83714}" srcOrd="1" destOrd="0" presId="urn:microsoft.com/office/officeart/2018/5/layout/IconCircleLabelList"/>
    <dgm:cxn modelId="{8B255172-5E56-46F0-8132-035A3C782D2F}" type="presParOf" srcId="{F1181F2B-AE66-4859-8AFD-BEE2774CA896}" destId="{FC454303-277F-4FB4-A457-E54C2BA8BF5B}" srcOrd="2" destOrd="0" presId="urn:microsoft.com/office/officeart/2018/5/layout/IconCircleLabelList"/>
    <dgm:cxn modelId="{3C99E5BD-3546-446E-AAE4-B56B659535E6}" type="presParOf" srcId="{F1181F2B-AE66-4859-8AFD-BEE2774CA896}" destId="{52770145-9F88-463C-95DE-44201AACB778}" srcOrd="3" destOrd="0" presId="urn:microsoft.com/office/officeart/2018/5/layout/IconCircleLabelList"/>
    <dgm:cxn modelId="{06B2ECC9-896E-45A2-B35B-749FE80A3B9E}" type="presParOf" srcId="{1B61E279-4AA0-4E37-A729-358215EAB10A}" destId="{8A0DBCBD-C0F8-41FB-8858-3D316ED4475E}" srcOrd="1" destOrd="0" presId="urn:microsoft.com/office/officeart/2018/5/layout/IconCircleLabelList"/>
    <dgm:cxn modelId="{FBD25D8F-B58A-4EF1-83A9-C93DFB478CBD}" type="presParOf" srcId="{1B61E279-4AA0-4E37-A729-358215EAB10A}" destId="{B8B061F6-8748-4AE4-87A4-CDF55A811902}" srcOrd="2" destOrd="0" presId="urn:microsoft.com/office/officeart/2018/5/layout/IconCircleLabelList"/>
    <dgm:cxn modelId="{4291323A-86C2-47BB-96C1-A082BAC7100C}" type="presParOf" srcId="{B8B061F6-8748-4AE4-87A4-CDF55A811902}" destId="{7B68037F-9D35-4116-AD79-883A76160001}" srcOrd="0" destOrd="0" presId="urn:microsoft.com/office/officeart/2018/5/layout/IconCircleLabelList"/>
    <dgm:cxn modelId="{5AD1D250-91C9-484D-8FCA-95B1579A4559}" type="presParOf" srcId="{B8B061F6-8748-4AE4-87A4-CDF55A811902}" destId="{8B2B8351-D1A1-42F3-AB3B-CA5FBE5A38A2}" srcOrd="1" destOrd="0" presId="urn:microsoft.com/office/officeart/2018/5/layout/IconCircleLabelList"/>
    <dgm:cxn modelId="{B6D8D543-7477-448A-B645-F160562C8972}" type="presParOf" srcId="{B8B061F6-8748-4AE4-87A4-CDF55A811902}" destId="{0EBB8D68-831B-4DF4-AE3D-B35FDBEF82B6}" srcOrd="2" destOrd="0" presId="urn:microsoft.com/office/officeart/2018/5/layout/IconCircleLabelList"/>
    <dgm:cxn modelId="{B9C084A0-F6E0-4EB3-91D9-6C59DD87FF51}" type="presParOf" srcId="{B8B061F6-8748-4AE4-87A4-CDF55A811902}" destId="{3C51B9B3-248B-4B5F-9209-702F1CD83932}" srcOrd="3" destOrd="0" presId="urn:microsoft.com/office/officeart/2018/5/layout/IconCircleLabelList"/>
    <dgm:cxn modelId="{7676459E-FFA9-4077-A91E-464832980AC9}" type="presParOf" srcId="{1B61E279-4AA0-4E37-A729-358215EAB10A}" destId="{9086083A-0B0B-4626-B2D1-A47897F53104}" srcOrd="3" destOrd="0" presId="urn:microsoft.com/office/officeart/2018/5/layout/IconCircleLabelList"/>
    <dgm:cxn modelId="{3E1C251B-F7E5-45EA-A935-06E198223638}" type="presParOf" srcId="{1B61E279-4AA0-4E37-A729-358215EAB10A}" destId="{A01C5698-6209-4C48-BF41-2A15880DE020}" srcOrd="4" destOrd="0" presId="urn:microsoft.com/office/officeart/2018/5/layout/IconCircleLabelList"/>
    <dgm:cxn modelId="{D83DB31A-A06F-4847-8EE6-F0DEA2E6BC70}" type="presParOf" srcId="{A01C5698-6209-4C48-BF41-2A15880DE020}" destId="{6415D0A9-3253-416C-B263-80D0507ED639}" srcOrd="0" destOrd="0" presId="urn:microsoft.com/office/officeart/2018/5/layout/IconCircleLabelList"/>
    <dgm:cxn modelId="{0BC5FFE4-7452-4FEE-AB38-258D4140CF63}" type="presParOf" srcId="{A01C5698-6209-4C48-BF41-2A15880DE020}" destId="{F28DC8FB-5770-4BD1-B579-5310A1CB4D4B}" srcOrd="1" destOrd="0" presId="urn:microsoft.com/office/officeart/2018/5/layout/IconCircleLabelList"/>
    <dgm:cxn modelId="{F562A3BE-BA99-4427-804C-2C815DB0462C}" type="presParOf" srcId="{A01C5698-6209-4C48-BF41-2A15880DE020}" destId="{BB0F3BFB-2B2C-4E1A-BAEF-630BA698FA35}" srcOrd="2" destOrd="0" presId="urn:microsoft.com/office/officeart/2018/5/layout/IconCircleLabelList"/>
    <dgm:cxn modelId="{13B1F0B4-93B4-43EF-9E20-A8FDFEBD4192}" type="presParOf" srcId="{A01C5698-6209-4C48-BF41-2A15880DE020}" destId="{38722160-3B30-4DE0-898F-CB7A3823732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FB5C0F-A9E5-42D3-A21F-A887B3E4D801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D3CF6F0-18EE-41A2-AA9A-75D1335BED01}">
      <dgm:prSet/>
      <dgm:spPr/>
      <dgm:t>
        <a:bodyPr/>
        <a:lstStyle/>
        <a:p>
          <a:r>
            <a:rPr lang="en-GB" b="0" i="0"/>
            <a:t>• Evidence-based policing</a:t>
          </a:r>
          <a:endParaRPr lang="en-US"/>
        </a:p>
      </dgm:t>
    </dgm:pt>
    <dgm:pt modelId="{02FE2CF7-ABD6-41CE-8C22-BDB912BC3C7D}" type="parTrans" cxnId="{E61F15AF-1ED3-49FE-86CD-DA7C68CEB05C}">
      <dgm:prSet/>
      <dgm:spPr/>
      <dgm:t>
        <a:bodyPr/>
        <a:lstStyle/>
        <a:p>
          <a:endParaRPr lang="en-US"/>
        </a:p>
      </dgm:t>
    </dgm:pt>
    <dgm:pt modelId="{5E097D26-6D11-4674-8578-45C2174CD90D}" type="sibTrans" cxnId="{E61F15AF-1ED3-49FE-86CD-DA7C68CEB05C}">
      <dgm:prSet/>
      <dgm:spPr/>
      <dgm:t>
        <a:bodyPr/>
        <a:lstStyle/>
        <a:p>
          <a:endParaRPr lang="en-US"/>
        </a:p>
      </dgm:t>
    </dgm:pt>
    <dgm:pt modelId="{120BF13F-E919-40C2-AFEB-21635E95F901}">
      <dgm:prSet/>
      <dgm:spPr/>
      <dgm:t>
        <a:bodyPr/>
        <a:lstStyle/>
        <a:p>
          <a:r>
            <a:rPr lang="en-GB" b="0" i="0"/>
            <a:t>• Transparency</a:t>
          </a:r>
          <a:endParaRPr lang="en-US"/>
        </a:p>
      </dgm:t>
    </dgm:pt>
    <dgm:pt modelId="{438A9D76-3E7F-4751-A1A2-77AAFA3B5800}" type="parTrans" cxnId="{3274B23B-C0DC-4ED0-859D-D54136B7DAEE}">
      <dgm:prSet/>
      <dgm:spPr/>
      <dgm:t>
        <a:bodyPr/>
        <a:lstStyle/>
        <a:p>
          <a:endParaRPr lang="en-US"/>
        </a:p>
      </dgm:t>
    </dgm:pt>
    <dgm:pt modelId="{FD0A527B-AFDC-45C9-BAFB-4FA96484A366}" type="sibTrans" cxnId="{3274B23B-C0DC-4ED0-859D-D54136B7DAEE}">
      <dgm:prSet/>
      <dgm:spPr/>
      <dgm:t>
        <a:bodyPr/>
        <a:lstStyle/>
        <a:p>
          <a:endParaRPr lang="en-US"/>
        </a:p>
      </dgm:t>
    </dgm:pt>
    <dgm:pt modelId="{BB3F21AB-46AC-4678-881A-3714C71FE7FA}">
      <dgm:prSet/>
      <dgm:spPr/>
      <dgm:t>
        <a:bodyPr/>
        <a:lstStyle/>
        <a:p>
          <a:r>
            <a:rPr lang="en-GB" b="0" i="0"/>
            <a:t>• Victim-centred outcomes</a:t>
          </a:r>
          <a:endParaRPr lang="en-US"/>
        </a:p>
      </dgm:t>
    </dgm:pt>
    <dgm:pt modelId="{A27D0F67-08ED-4537-B1A9-6AED957478DF}" type="parTrans" cxnId="{6C4815E8-36E4-4072-B904-6D49F38E905A}">
      <dgm:prSet/>
      <dgm:spPr/>
      <dgm:t>
        <a:bodyPr/>
        <a:lstStyle/>
        <a:p>
          <a:endParaRPr lang="en-US"/>
        </a:p>
      </dgm:t>
    </dgm:pt>
    <dgm:pt modelId="{553235DD-3E1E-480E-9E29-40D1B58FECA7}" type="sibTrans" cxnId="{6C4815E8-36E4-4072-B904-6D49F38E905A}">
      <dgm:prSet/>
      <dgm:spPr/>
      <dgm:t>
        <a:bodyPr/>
        <a:lstStyle/>
        <a:p>
          <a:endParaRPr lang="en-US"/>
        </a:p>
      </dgm:t>
    </dgm:pt>
    <dgm:pt modelId="{89B40D87-5CF0-4B7F-A805-C75221F51294}" type="pres">
      <dgm:prSet presAssocID="{F5FB5C0F-A9E5-42D3-A21F-A887B3E4D801}" presName="linear" presStyleCnt="0">
        <dgm:presLayoutVars>
          <dgm:animLvl val="lvl"/>
          <dgm:resizeHandles val="exact"/>
        </dgm:presLayoutVars>
      </dgm:prSet>
      <dgm:spPr/>
    </dgm:pt>
    <dgm:pt modelId="{FA64A8F5-730B-42C0-BAC4-9A6C87E59E2E}" type="pres">
      <dgm:prSet presAssocID="{DD3CF6F0-18EE-41A2-AA9A-75D1335BED0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7BEABE-37FB-475B-B804-65CECD307A0D}" type="pres">
      <dgm:prSet presAssocID="{5E097D26-6D11-4674-8578-45C2174CD90D}" presName="spacer" presStyleCnt="0"/>
      <dgm:spPr/>
    </dgm:pt>
    <dgm:pt modelId="{85BF92E3-3DB2-4429-B13C-B0DB40F7D011}" type="pres">
      <dgm:prSet presAssocID="{120BF13F-E919-40C2-AFEB-21635E95F9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934A3B1-DC7F-40C7-B6C4-FBB54D473FFC}" type="pres">
      <dgm:prSet presAssocID="{FD0A527B-AFDC-45C9-BAFB-4FA96484A366}" presName="spacer" presStyleCnt="0"/>
      <dgm:spPr/>
    </dgm:pt>
    <dgm:pt modelId="{66E721A6-D3C9-4ABE-8AC5-F17FE1ACCCA8}" type="pres">
      <dgm:prSet presAssocID="{BB3F21AB-46AC-4678-881A-3714C71FE7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274B23B-C0DC-4ED0-859D-D54136B7DAEE}" srcId="{F5FB5C0F-A9E5-42D3-A21F-A887B3E4D801}" destId="{120BF13F-E919-40C2-AFEB-21635E95F901}" srcOrd="1" destOrd="0" parTransId="{438A9D76-3E7F-4751-A1A2-77AAFA3B5800}" sibTransId="{FD0A527B-AFDC-45C9-BAFB-4FA96484A366}"/>
    <dgm:cxn modelId="{486D388E-0833-41BC-A314-34453DB78CEA}" type="presOf" srcId="{DD3CF6F0-18EE-41A2-AA9A-75D1335BED01}" destId="{FA64A8F5-730B-42C0-BAC4-9A6C87E59E2E}" srcOrd="0" destOrd="0" presId="urn:microsoft.com/office/officeart/2005/8/layout/vList2"/>
    <dgm:cxn modelId="{E61F15AF-1ED3-49FE-86CD-DA7C68CEB05C}" srcId="{F5FB5C0F-A9E5-42D3-A21F-A887B3E4D801}" destId="{DD3CF6F0-18EE-41A2-AA9A-75D1335BED01}" srcOrd="0" destOrd="0" parTransId="{02FE2CF7-ABD6-41CE-8C22-BDB912BC3C7D}" sibTransId="{5E097D26-6D11-4674-8578-45C2174CD90D}"/>
    <dgm:cxn modelId="{032614CD-8EAF-4865-9506-55C12D529C84}" type="presOf" srcId="{F5FB5C0F-A9E5-42D3-A21F-A887B3E4D801}" destId="{89B40D87-5CF0-4B7F-A805-C75221F51294}" srcOrd="0" destOrd="0" presId="urn:microsoft.com/office/officeart/2005/8/layout/vList2"/>
    <dgm:cxn modelId="{303CC7D6-3D13-4E6D-84A8-55709B0427B5}" type="presOf" srcId="{120BF13F-E919-40C2-AFEB-21635E95F901}" destId="{85BF92E3-3DB2-4429-B13C-B0DB40F7D011}" srcOrd="0" destOrd="0" presId="urn:microsoft.com/office/officeart/2005/8/layout/vList2"/>
    <dgm:cxn modelId="{6C4815E8-36E4-4072-B904-6D49F38E905A}" srcId="{F5FB5C0F-A9E5-42D3-A21F-A887B3E4D801}" destId="{BB3F21AB-46AC-4678-881A-3714C71FE7FA}" srcOrd="2" destOrd="0" parTransId="{A27D0F67-08ED-4537-B1A9-6AED957478DF}" sibTransId="{553235DD-3E1E-480E-9E29-40D1B58FECA7}"/>
    <dgm:cxn modelId="{C712A0ED-1CBD-4782-AA9B-E0AB114E4C1C}" type="presOf" srcId="{BB3F21AB-46AC-4678-881A-3714C71FE7FA}" destId="{66E721A6-D3C9-4ABE-8AC5-F17FE1ACCCA8}" srcOrd="0" destOrd="0" presId="urn:microsoft.com/office/officeart/2005/8/layout/vList2"/>
    <dgm:cxn modelId="{6B2CE285-8CD1-470A-A2A5-77436E2EB83B}" type="presParOf" srcId="{89B40D87-5CF0-4B7F-A805-C75221F51294}" destId="{FA64A8F5-730B-42C0-BAC4-9A6C87E59E2E}" srcOrd="0" destOrd="0" presId="urn:microsoft.com/office/officeart/2005/8/layout/vList2"/>
    <dgm:cxn modelId="{3F98B45A-1E88-4149-AF49-2ADD901702D6}" type="presParOf" srcId="{89B40D87-5CF0-4B7F-A805-C75221F51294}" destId="{D37BEABE-37FB-475B-B804-65CECD307A0D}" srcOrd="1" destOrd="0" presId="urn:microsoft.com/office/officeart/2005/8/layout/vList2"/>
    <dgm:cxn modelId="{DEF7A3C3-5865-4B20-8BCE-4B3073837EDD}" type="presParOf" srcId="{89B40D87-5CF0-4B7F-A805-C75221F51294}" destId="{85BF92E3-3DB2-4429-B13C-B0DB40F7D011}" srcOrd="2" destOrd="0" presId="urn:microsoft.com/office/officeart/2005/8/layout/vList2"/>
    <dgm:cxn modelId="{FF382709-FABE-4978-A650-8DE73D3361B8}" type="presParOf" srcId="{89B40D87-5CF0-4B7F-A805-C75221F51294}" destId="{3934A3B1-DC7F-40C7-B6C4-FBB54D473FFC}" srcOrd="3" destOrd="0" presId="urn:microsoft.com/office/officeart/2005/8/layout/vList2"/>
    <dgm:cxn modelId="{A53E586F-0464-4FD7-BDD8-DB93AED9B25C}" type="presParOf" srcId="{89B40D87-5CF0-4B7F-A805-C75221F51294}" destId="{66E721A6-D3C9-4ABE-8AC5-F17FE1ACCCA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4518A8-1458-4021-A582-A9FCED2AFC0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432AC6-54D4-467B-B62A-62EB3DE5C847}">
      <dgm:prSet/>
      <dgm:spPr/>
      <dgm:t>
        <a:bodyPr/>
        <a:lstStyle/>
        <a:p>
          <a:pPr>
            <a:defRPr cap="all"/>
          </a:pPr>
          <a:r>
            <a:rPr lang="en-US" b="0" i="0" dirty="0"/>
            <a:t>• Data overload</a:t>
          </a:r>
          <a:endParaRPr lang="en-US" dirty="0"/>
        </a:p>
      </dgm:t>
    </dgm:pt>
    <dgm:pt modelId="{85DAB2E3-CCE7-473A-8E0A-2D0077E0FF42}" type="parTrans" cxnId="{624CFAB9-A052-4A08-99DD-3D5C6E9463F2}">
      <dgm:prSet/>
      <dgm:spPr/>
      <dgm:t>
        <a:bodyPr/>
        <a:lstStyle/>
        <a:p>
          <a:endParaRPr lang="en-US"/>
        </a:p>
      </dgm:t>
    </dgm:pt>
    <dgm:pt modelId="{1731CB27-3386-4092-B1FF-72A3F782E171}" type="sibTrans" cxnId="{624CFAB9-A052-4A08-99DD-3D5C6E9463F2}">
      <dgm:prSet/>
      <dgm:spPr/>
      <dgm:t>
        <a:bodyPr/>
        <a:lstStyle/>
        <a:p>
          <a:endParaRPr lang="en-US"/>
        </a:p>
      </dgm:t>
    </dgm:pt>
    <dgm:pt modelId="{1796FEC3-71D4-45C0-BDD2-9E0F06F470DF}">
      <dgm:prSet/>
      <dgm:spPr/>
      <dgm:t>
        <a:bodyPr/>
        <a:lstStyle/>
        <a:p>
          <a:pPr>
            <a:defRPr cap="all"/>
          </a:pPr>
          <a:r>
            <a:rPr lang="en-US" b="0" i="0"/>
            <a:t>• Ethical concerns</a:t>
          </a:r>
          <a:endParaRPr lang="en-US"/>
        </a:p>
      </dgm:t>
    </dgm:pt>
    <dgm:pt modelId="{1F610465-B22B-42EA-876B-8995FC9F7A97}" type="parTrans" cxnId="{0B0EB644-5999-4A7B-BEEF-1FDC273FBD9B}">
      <dgm:prSet/>
      <dgm:spPr/>
      <dgm:t>
        <a:bodyPr/>
        <a:lstStyle/>
        <a:p>
          <a:endParaRPr lang="en-US"/>
        </a:p>
      </dgm:t>
    </dgm:pt>
    <dgm:pt modelId="{68AE2282-32F5-4940-A605-8EEB12C02299}" type="sibTrans" cxnId="{0B0EB644-5999-4A7B-BEEF-1FDC273FBD9B}">
      <dgm:prSet/>
      <dgm:spPr/>
      <dgm:t>
        <a:bodyPr/>
        <a:lstStyle/>
        <a:p>
          <a:endParaRPr lang="en-US"/>
        </a:p>
      </dgm:t>
    </dgm:pt>
    <dgm:pt modelId="{4E9E2F9A-BAE5-413D-9226-BE53D93AADFC}">
      <dgm:prSet/>
      <dgm:spPr/>
      <dgm:t>
        <a:bodyPr/>
        <a:lstStyle/>
        <a:p>
          <a:pPr>
            <a:defRPr cap="all"/>
          </a:pPr>
          <a:r>
            <a:rPr lang="en-US" b="0" i="0"/>
            <a:t>• Capability gaps</a:t>
          </a:r>
          <a:endParaRPr lang="en-US"/>
        </a:p>
      </dgm:t>
    </dgm:pt>
    <dgm:pt modelId="{07F2B654-C40A-4A6B-B0A8-B5E47DF524FD}" type="parTrans" cxnId="{FC035019-F31E-4F9C-AFAC-ADFBCD1C68A8}">
      <dgm:prSet/>
      <dgm:spPr/>
      <dgm:t>
        <a:bodyPr/>
        <a:lstStyle/>
        <a:p>
          <a:endParaRPr lang="en-US"/>
        </a:p>
      </dgm:t>
    </dgm:pt>
    <dgm:pt modelId="{68EDDBA7-10F0-431C-9C9A-870F11C7E928}" type="sibTrans" cxnId="{FC035019-F31E-4F9C-AFAC-ADFBCD1C68A8}">
      <dgm:prSet/>
      <dgm:spPr/>
      <dgm:t>
        <a:bodyPr/>
        <a:lstStyle/>
        <a:p>
          <a:endParaRPr lang="en-US"/>
        </a:p>
      </dgm:t>
    </dgm:pt>
    <dgm:pt modelId="{8245E38B-6BFA-444C-8C91-A672D9C61772}" type="pres">
      <dgm:prSet presAssocID="{C54518A8-1458-4021-A582-A9FCED2AFC0E}" presName="root" presStyleCnt="0">
        <dgm:presLayoutVars>
          <dgm:dir/>
          <dgm:resizeHandles val="exact"/>
        </dgm:presLayoutVars>
      </dgm:prSet>
      <dgm:spPr/>
    </dgm:pt>
    <dgm:pt modelId="{3D1D2767-2293-488C-8219-599B2508EDD4}" type="pres">
      <dgm:prSet presAssocID="{64432AC6-54D4-467B-B62A-62EB3DE5C847}" presName="compNode" presStyleCnt="0"/>
      <dgm:spPr/>
    </dgm:pt>
    <dgm:pt modelId="{8F39F80C-E756-4F78-B0C1-B77D34968826}" type="pres">
      <dgm:prSet presAssocID="{64432AC6-54D4-467B-B62A-62EB3DE5C847}" presName="iconBgRect" presStyleLbl="bgShp" presStyleIdx="0" presStyleCnt="3"/>
      <dgm:spPr/>
    </dgm:pt>
    <dgm:pt modelId="{1FC2EA79-5013-4E5D-B4B0-7B672790E446}" type="pres">
      <dgm:prSet presAssocID="{64432AC6-54D4-467B-B62A-62EB3DE5C8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A59F0CCB-A6E8-4EEE-A1A0-C30BC36E0CED}" type="pres">
      <dgm:prSet presAssocID="{64432AC6-54D4-467B-B62A-62EB3DE5C847}" presName="spaceRect" presStyleCnt="0"/>
      <dgm:spPr/>
    </dgm:pt>
    <dgm:pt modelId="{EC0EFA59-70BE-432E-A6BA-59C3C0F322D3}" type="pres">
      <dgm:prSet presAssocID="{64432AC6-54D4-467B-B62A-62EB3DE5C847}" presName="textRect" presStyleLbl="revTx" presStyleIdx="0" presStyleCnt="3">
        <dgm:presLayoutVars>
          <dgm:chMax val="1"/>
          <dgm:chPref val="1"/>
        </dgm:presLayoutVars>
      </dgm:prSet>
      <dgm:spPr/>
    </dgm:pt>
    <dgm:pt modelId="{575E87D5-37F0-4D81-949A-13D4A9AE8099}" type="pres">
      <dgm:prSet presAssocID="{1731CB27-3386-4092-B1FF-72A3F782E171}" presName="sibTrans" presStyleCnt="0"/>
      <dgm:spPr/>
    </dgm:pt>
    <dgm:pt modelId="{C336BEE6-6122-4C90-A4D2-89769F05BEC0}" type="pres">
      <dgm:prSet presAssocID="{1796FEC3-71D4-45C0-BDD2-9E0F06F470DF}" presName="compNode" presStyleCnt="0"/>
      <dgm:spPr/>
    </dgm:pt>
    <dgm:pt modelId="{CEF304CC-923B-4551-8FC2-1EBE70E17089}" type="pres">
      <dgm:prSet presAssocID="{1796FEC3-71D4-45C0-BDD2-9E0F06F470DF}" presName="iconBgRect" presStyleLbl="bgShp" presStyleIdx="1" presStyleCnt="3"/>
      <dgm:spPr/>
    </dgm:pt>
    <dgm:pt modelId="{A51EE989-B610-47B7-961B-9BB2EE7FA6A9}" type="pres">
      <dgm:prSet presAssocID="{1796FEC3-71D4-45C0-BDD2-9E0F06F470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886FFD2-8524-4776-97D2-33F1303BEA5B}" type="pres">
      <dgm:prSet presAssocID="{1796FEC3-71D4-45C0-BDD2-9E0F06F470DF}" presName="spaceRect" presStyleCnt="0"/>
      <dgm:spPr/>
    </dgm:pt>
    <dgm:pt modelId="{C53E3FE4-2EC8-4DEA-9291-99D79DFE4A80}" type="pres">
      <dgm:prSet presAssocID="{1796FEC3-71D4-45C0-BDD2-9E0F06F470DF}" presName="textRect" presStyleLbl="revTx" presStyleIdx="1" presStyleCnt="3">
        <dgm:presLayoutVars>
          <dgm:chMax val="1"/>
          <dgm:chPref val="1"/>
        </dgm:presLayoutVars>
      </dgm:prSet>
      <dgm:spPr/>
    </dgm:pt>
    <dgm:pt modelId="{1C65149D-8287-4BF3-898F-D17B8F52683F}" type="pres">
      <dgm:prSet presAssocID="{68AE2282-32F5-4940-A605-8EEB12C02299}" presName="sibTrans" presStyleCnt="0"/>
      <dgm:spPr/>
    </dgm:pt>
    <dgm:pt modelId="{11B48BAE-04E7-468C-9038-7E64EE69252E}" type="pres">
      <dgm:prSet presAssocID="{4E9E2F9A-BAE5-413D-9226-BE53D93AADFC}" presName="compNode" presStyleCnt="0"/>
      <dgm:spPr/>
    </dgm:pt>
    <dgm:pt modelId="{B0B7E405-5C5C-4131-BB12-8F66509E213A}" type="pres">
      <dgm:prSet presAssocID="{4E9E2F9A-BAE5-413D-9226-BE53D93AADFC}" presName="iconBgRect" presStyleLbl="bgShp" presStyleIdx="2" presStyleCnt="3"/>
      <dgm:spPr/>
    </dgm:pt>
    <dgm:pt modelId="{A6662AE6-30EF-4C44-91CE-7CFA99C1F8BB}" type="pres">
      <dgm:prSet presAssocID="{4E9E2F9A-BAE5-413D-9226-BE53D93AAD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022A7CB-C377-45E2-A0B7-C5D9F335327D}" type="pres">
      <dgm:prSet presAssocID="{4E9E2F9A-BAE5-413D-9226-BE53D93AADFC}" presName="spaceRect" presStyleCnt="0"/>
      <dgm:spPr/>
    </dgm:pt>
    <dgm:pt modelId="{6757AD26-8832-4845-9438-14FBDBE508F1}" type="pres">
      <dgm:prSet presAssocID="{4E9E2F9A-BAE5-413D-9226-BE53D93AADF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8666F11-B365-442F-B16B-62E7FD177855}" type="presOf" srcId="{64432AC6-54D4-467B-B62A-62EB3DE5C847}" destId="{EC0EFA59-70BE-432E-A6BA-59C3C0F322D3}" srcOrd="0" destOrd="0" presId="urn:microsoft.com/office/officeart/2018/5/layout/IconCircleLabelList"/>
    <dgm:cxn modelId="{FC035019-F31E-4F9C-AFAC-ADFBCD1C68A8}" srcId="{C54518A8-1458-4021-A582-A9FCED2AFC0E}" destId="{4E9E2F9A-BAE5-413D-9226-BE53D93AADFC}" srcOrd="2" destOrd="0" parTransId="{07F2B654-C40A-4A6B-B0A8-B5E47DF524FD}" sibTransId="{68EDDBA7-10F0-431C-9C9A-870F11C7E928}"/>
    <dgm:cxn modelId="{C75D1739-6F5E-4A0A-863A-1DF87861199C}" type="presOf" srcId="{4E9E2F9A-BAE5-413D-9226-BE53D93AADFC}" destId="{6757AD26-8832-4845-9438-14FBDBE508F1}" srcOrd="0" destOrd="0" presId="urn:microsoft.com/office/officeart/2018/5/layout/IconCircleLabelList"/>
    <dgm:cxn modelId="{0B0EB644-5999-4A7B-BEEF-1FDC273FBD9B}" srcId="{C54518A8-1458-4021-A582-A9FCED2AFC0E}" destId="{1796FEC3-71D4-45C0-BDD2-9E0F06F470DF}" srcOrd="1" destOrd="0" parTransId="{1F610465-B22B-42EA-876B-8995FC9F7A97}" sibTransId="{68AE2282-32F5-4940-A605-8EEB12C02299}"/>
    <dgm:cxn modelId="{26F7AB66-0658-482C-A93F-968A84F14639}" type="presOf" srcId="{C54518A8-1458-4021-A582-A9FCED2AFC0E}" destId="{8245E38B-6BFA-444C-8C91-A672D9C61772}" srcOrd="0" destOrd="0" presId="urn:microsoft.com/office/officeart/2018/5/layout/IconCircleLabelList"/>
    <dgm:cxn modelId="{624CFAB9-A052-4A08-99DD-3D5C6E9463F2}" srcId="{C54518A8-1458-4021-A582-A9FCED2AFC0E}" destId="{64432AC6-54D4-467B-B62A-62EB3DE5C847}" srcOrd="0" destOrd="0" parTransId="{85DAB2E3-CCE7-473A-8E0A-2D0077E0FF42}" sibTransId="{1731CB27-3386-4092-B1FF-72A3F782E171}"/>
    <dgm:cxn modelId="{4B8015E6-521F-47D7-BBEC-37DFC54B993E}" type="presOf" srcId="{1796FEC3-71D4-45C0-BDD2-9E0F06F470DF}" destId="{C53E3FE4-2EC8-4DEA-9291-99D79DFE4A80}" srcOrd="0" destOrd="0" presId="urn:microsoft.com/office/officeart/2018/5/layout/IconCircleLabelList"/>
    <dgm:cxn modelId="{6A60512E-CB61-4A4C-9B31-FD183D5B3743}" type="presParOf" srcId="{8245E38B-6BFA-444C-8C91-A672D9C61772}" destId="{3D1D2767-2293-488C-8219-599B2508EDD4}" srcOrd="0" destOrd="0" presId="urn:microsoft.com/office/officeart/2018/5/layout/IconCircleLabelList"/>
    <dgm:cxn modelId="{6F67CB45-391D-446F-B369-46A2C378EE8B}" type="presParOf" srcId="{3D1D2767-2293-488C-8219-599B2508EDD4}" destId="{8F39F80C-E756-4F78-B0C1-B77D34968826}" srcOrd="0" destOrd="0" presId="urn:microsoft.com/office/officeart/2018/5/layout/IconCircleLabelList"/>
    <dgm:cxn modelId="{6C8ACE7A-7A17-442B-A7B9-BCBE42824FD6}" type="presParOf" srcId="{3D1D2767-2293-488C-8219-599B2508EDD4}" destId="{1FC2EA79-5013-4E5D-B4B0-7B672790E446}" srcOrd="1" destOrd="0" presId="urn:microsoft.com/office/officeart/2018/5/layout/IconCircleLabelList"/>
    <dgm:cxn modelId="{9C0A5DDC-978E-45E6-97A6-2C6C81DA0725}" type="presParOf" srcId="{3D1D2767-2293-488C-8219-599B2508EDD4}" destId="{A59F0CCB-A6E8-4EEE-A1A0-C30BC36E0CED}" srcOrd="2" destOrd="0" presId="urn:microsoft.com/office/officeart/2018/5/layout/IconCircleLabelList"/>
    <dgm:cxn modelId="{2E735360-E03E-4FDD-A0F5-6282D03EF7D0}" type="presParOf" srcId="{3D1D2767-2293-488C-8219-599B2508EDD4}" destId="{EC0EFA59-70BE-432E-A6BA-59C3C0F322D3}" srcOrd="3" destOrd="0" presId="urn:microsoft.com/office/officeart/2018/5/layout/IconCircleLabelList"/>
    <dgm:cxn modelId="{78A3F971-5723-4CD7-A595-D83459D5437F}" type="presParOf" srcId="{8245E38B-6BFA-444C-8C91-A672D9C61772}" destId="{575E87D5-37F0-4D81-949A-13D4A9AE8099}" srcOrd="1" destOrd="0" presId="urn:microsoft.com/office/officeart/2018/5/layout/IconCircleLabelList"/>
    <dgm:cxn modelId="{1FC84433-B968-4081-9EAC-2682890325E5}" type="presParOf" srcId="{8245E38B-6BFA-444C-8C91-A672D9C61772}" destId="{C336BEE6-6122-4C90-A4D2-89769F05BEC0}" srcOrd="2" destOrd="0" presId="urn:microsoft.com/office/officeart/2018/5/layout/IconCircleLabelList"/>
    <dgm:cxn modelId="{78662CFA-46A9-4523-A014-5557BBB222E3}" type="presParOf" srcId="{C336BEE6-6122-4C90-A4D2-89769F05BEC0}" destId="{CEF304CC-923B-4551-8FC2-1EBE70E17089}" srcOrd="0" destOrd="0" presId="urn:microsoft.com/office/officeart/2018/5/layout/IconCircleLabelList"/>
    <dgm:cxn modelId="{BF035A09-5A6A-4B74-B2E0-612C60E07168}" type="presParOf" srcId="{C336BEE6-6122-4C90-A4D2-89769F05BEC0}" destId="{A51EE989-B610-47B7-961B-9BB2EE7FA6A9}" srcOrd="1" destOrd="0" presId="urn:microsoft.com/office/officeart/2018/5/layout/IconCircleLabelList"/>
    <dgm:cxn modelId="{EC743A57-F015-4E88-B64A-A606F1CB6BA8}" type="presParOf" srcId="{C336BEE6-6122-4C90-A4D2-89769F05BEC0}" destId="{5886FFD2-8524-4776-97D2-33F1303BEA5B}" srcOrd="2" destOrd="0" presId="urn:microsoft.com/office/officeart/2018/5/layout/IconCircleLabelList"/>
    <dgm:cxn modelId="{4562FD8B-9981-4E40-9AF9-9DC0AA9D1CA4}" type="presParOf" srcId="{C336BEE6-6122-4C90-A4D2-89769F05BEC0}" destId="{C53E3FE4-2EC8-4DEA-9291-99D79DFE4A80}" srcOrd="3" destOrd="0" presId="urn:microsoft.com/office/officeart/2018/5/layout/IconCircleLabelList"/>
    <dgm:cxn modelId="{754B4EBD-8DDA-4A5E-916C-21376D2DF1FC}" type="presParOf" srcId="{8245E38B-6BFA-444C-8C91-A672D9C61772}" destId="{1C65149D-8287-4BF3-898F-D17B8F52683F}" srcOrd="3" destOrd="0" presId="urn:microsoft.com/office/officeart/2018/5/layout/IconCircleLabelList"/>
    <dgm:cxn modelId="{A7EC7EC9-BBFE-4258-981D-4D6250526EA7}" type="presParOf" srcId="{8245E38B-6BFA-444C-8C91-A672D9C61772}" destId="{11B48BAE-04E7-468C-9038-7E64EE69252E}" srcOrd="4" destOrd="0" presId="urn:microsoft.com/office/officeart/2018/5/layout/IconCircleLabelList"/>
    <dgm:cxn modelId="{F78782A5-DAA7-46C7-9381-043CC1C9AB1E}" type="presParOf" srcId="{11B48BAE-04E7-468C-9038-7E64EE69252E}" destId="{B0B7E405-5C5C-4131-BB12-8F66509E213A}" srcOrd="0" destOrd="0" presId="urn:microsoft.com/office/officeart/2018/5/layout/IconCircleLabelList"/>
    <dgm:cxn modelId="{EBD952B9-F6DF-4661-9DCB-9BBA7E1842F9}" type="presParOf" srcId="{11B48BAE-04E7-468C-9038-7E64EE69252E}" destId="{A6662AE6-30EF-4C44-91CE-7CFA99C1F8BB}" srcOrd="1" destOrd="0" presId="urn:microsoft.com/office/officeart/2018/5/layout/IconCircleLabelList"/>
    <dgm:cxn modelId="{034627B0-C685-41CE-BB35-ABDB70B7A98E}" type="presParOf" srcId="{11B48BAE-04E7-468C-9038-7E64EE69252E}" destId="{9022A7CB-C377-45E2-A0B7-C5D9F335327D}" srcOrd="2" destOrd="0" presId="urn:microsoft.com/office/officeart/2018/5/layout/IconCircleLabelList"/>
    <dgm:cxn modelId="{431A9DE0-918D-4DC8-ACC7-84FBDDDCFEE2}" type="presParOf" srcId="{11B48BAE-04E7-468C-9038-7E64EE69252E}" destId="{6757AD26-8832-4845-9438-14FBDBE508F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109956-59F9-44E0-85E8-719E5EDA5C9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FB5B62D-5440-4500-A0FA-4DDE557B60E6}">
      <dgm:prSet/>
      <dgm:spPr/>
      <dgm:t>
        <a:bodyPr/>
        <a:lstStyle/>
        <a:p>
          <a:pPr>
            <a:defRPr cap="all"/>
          </a:pPr>
          <a:r>
            <a:rPr lang="en-US" b="0" i="0"/>
            <a:t>• Data protection</a:t>
          </a:r>
          <a:endParaRPr lang="en-US"/>
        </a:p>
      </dgm:t>
    </dgm:pt>
    <dgm:pt modelId="{4DC3CA3A-53B1-4537-A29F-3D0A1560D22B}" type="parTrans" cxnId="{E4508BE5-B0DD-4613-9DD3-3CE6E6490F80}">
      <dgm:prSet/>
      <dgm:spPr/>
      <dgm:t>
        <a:bodyPr/>
        <a:lstStyle/>
        <a:p>
          <a:endParaRPr lang="en-US"/>
        </a:p>
      </dgm:t>
    </dgm:pt>
    <dgm:pt modelId="{D7BFDAB7-A849-4FE6-A1A6-5109F0171F35}" type="sibTrans" cxnId="{E4508BE5-B0DD-4613-9DD3-3CE6E6490F80}">
      <dgm:prSet/>
      <dgm:spPr/>
      <dgm:t>
        <a:bodyPr/>
        <a:lstStyle/>
        <a:p>
          <a:endParaRPr lang="en-US"/>
        </a:p>
      </dgm:t>
    </dgm:pt>
    <dgm:pt modelId="{FD080068-D103-4596-9064-E4954DB2C283}">
      <dgm:prSet/>
      <dgm:spPr/>
      <dgm:t>
        <a:bodyPr/>
        <a:lstStyle/>
        <a:p>
          <a:pPr>
            <a:defRPr cap="all"/>
          </a:pPr>
          <a:r>
            <a:rPr lang="en-US" b="0" i="0"/>
            <a:t>• Proportionality</a:t>
          </a:r>
          <a:endParaRPr lang="en-US"/>
        </a:p>
      </dgm:t>
    </dgm:pt>
    <dgm:pt modelId="{40BB7676-7EA8-4231-951A-4EA320CEF2E8}" type="parTrans" cxnId="{15476B2A-B289-4FB5-945B-0112C3B5C10A}">
      <dgm:prSet/>
      <dgm:spPr/>
      <dgm:t>
        <a:bodyPr/>
        <a:lstStyle/>
        <a:p>
          <a:endParaRPr lang="en-US"/>
        </a:p>
      </dgm:t>
    </dgm:pt>
    <dgm:pt modelId="{B1544E90-4012-44DF-A7A9-9C8A57598549}" type="sibTrans" cxnId="{15476B2A-B289-4FB5-945B-0112C3B5C10A}">
      <dgm:prSet/>
      <dgm:spPr/>
      <dgm:t>
        <a:bodyPr/>
        <a:lstStyle/>
        <a:p>
          <a:endParaRPr lang="en-US"/>
        </a:p>
      </dgm:t>
    </dgm:pt>
    <dgm:pt modelId="{36EE237B-5B10-4712-A434-C129554B12FF}">
      <dgm:prSet/>
      <dgm:spPr/>
      <dgm:t>
        <a:bodyPr/>
        <a:lstStyle/>
        <a:p>
          <a:pPr>
            <a:defRPr cap="all"/>
          </a:pPr>
          <a:r>
            <a:rPr lang="en-US" b="0" i="0"/>
            <a:t>• Oversight</a:t>
          </a:r>
          <a:endParaRPr lang="en-US"/>
        </a:p>
      </dgm:t>
    </dgm:pt>
    <dgm:pt modelId="{7CF3AA95-DA8C-4EF5-9947-4312CDAC0E3E}" type="parTrans" cxnId="{1F8C9F78-5EEC-405B-A95E-8436322937CC}">
      <dgm:prSet/>
      <dgm:spPr/>
      <dgm:t>
        <a:bodyPr/>
        <a:lstStyle/>
        <a:p>
          <a:endParaRPr lang="en-US"/>
        </a:p>
      </dgm:t>
    </dgm:pt>
    <dgm:pt modelId="{05114E4D-CCF9-447B-98CA-BCC5D587FDED}" type="sibTrans" cxnId="{1F8C9F78-5EEC-405B-A95E-8436322937CC}">
      <dgm:prSet/>
      <dgm:spPr/>
      <dgm:t>
        <a:bodyPr/>
        <a:lstStyle/>
        <a:p>
          <a:endParaRPr lang="en-US"/>
        </a:p>
      </dgm:t>
    </dgm:pt>
    <dgm:pt modelId="{66558BF5-5DC2-4E2D-97B9-EEBA54B9A310}" type="pres">
      <dgm:prSet presAssocID="{C8109956-59F9-44E0-85E8-719E5EDA5C92}" presName="root" presStyleCnt="0">
        <dgm:presLayoutVars>
          <dgm:dir/>
          <dgm:resizeHandles val="exact"/>
        </dgm:presLayoutVars>
      </dgm:prSet>
      <dgm:spPr/>
    </dgm:pt>
    <dgm:pt modelId="{71BBF83E-79FA-468C-967B-405CE57A3FB9}" type="pres">
      <dgm:prSet presAssocID="{FFB5B62D-5440-4500-A0FA-4DDE557B60E6}" presName="compNode" presStyleCnt="0"/>
      <dgm:spPr/>
    </dgm:pt>
    <dgm:pt modelId="{03849EC7-FE33-43A2-B9B3-411088D4DDCE}" type="pres">
      <dgm:prSet presAssocID="{FFB5B62D-5440-4500-A0FA-4DDE557B60E6}" presName="iconBgRect" presStyleLbl="bgShp" presStyleIdx="0" presStyleCnt="3"/>
      <dgm:spPr/>
    </dgm:pt>
    <dgm:pt modelId="{1B491E48-8993-4755-BCAA-EAA0E150F3E6}" type="pres">
      <dgm:prSet presAssocID="{FFB5B62D-5440-4500-A0FA-4DDE557B60E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78225D2-F7E7-4EBE-B928-73246B0A3044}" type="pres">
      <dgm:prSet presAssocID="{FFB5B62D-5440-4500-A0FA-4DDE557B60E6}" presName="spaceRect" presStyleCnt="0"/>
      <dgm:spPr/>
    </dgm:pt>
    <dgm:pt modelId="{6B1E1F90-F521-440C-82D9-D09FF3B5730E}" type="pres">
      <dgm:prSet presAssocID="{FFB5B62D-5440-4500-A0FA-4DDE557B60E6}" presName="textRect" presStyleLbl="revTx" presStyleIdx="0" presStyleCnt="3">
        <dgm:presLayoutVars>
          <dgm:chMax val="1"/>
          <dgm:chPref val="1"/>
        </dgm:presLayoutVars>
      </dgm:prSet>
      <dgm:spPr/>
    </dgm:pt>
    <dgm:pt modelId="{68E09D33-2B9D-4F93-807A-22E281F4B96F}" type="pres">
      <dgm:prSet presAssocID="{D7BFDAB7-A849-4FE6-A1A6-5109F0171F35}" presName="sibTrans" presStyleCnt="0"/>
      <dgm:spPr/>
    </dgm:pt>
    <dgm:pt modelId="{A56394E1-5627-4EB6-9C58-6B284D14619B}" type="pres">
      <dgm:prSet presAssocID="{FD080068-D103-4596-9064-E4954DB2C283}" presName="compNode" presStyleCnt="0"/>
      <dgm:spPr/>
    </dgm:pt>
    <dgm:pt modelId="{DE0C2159-7099-415E-ABEB-9F809D792E4B}" type="pres">
      <dgm:prSet presAssocID="{FD080068-D103-4596-9064-E4954DB2C283}" presName="iconBgRect" presStyleLbl="bgShp" presStyleIdx="1" presStyleCnt="3"/>
      <dgm:spPr/>
    </dgm:pt>
    <dgm:pt modelId="{922B3BD3-AC2F-44A6-B0F0-F42C523D6570}" type="pres">
      <dgm:prSet presAssocID="{FD080068-D103-4596-9064-E4954DB2C2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F9B7F60-9F18-43F5-BEEC-FAE9CF87D8D8}" type="pres">
      <dgm:prSet presAssocID="{FD080068-D103-4596-9064-E4954DB2C283}" presName="spaceRect" presStyleCnt="0"/>
      <dgm:spPr/>
    </dgm:pt>
    <dgm:pt modelId="{2DCF7487-45A9-49CE-8877-66E5522D4B1F}" type="pres">
      <dgm:prSet presAssocID="{FD080068-D103-4596-9064-E4954DB2C283}" presName="textRect" presStyleLbl="revTx" presStyleIdx="1" presStyleCnt="3">
        <dgm:presLayoutVars>
          <dgm:chMax val="1"/>
          <dgm:chPref val="1"/>
        </dgm:presLayoutVars>
      </dgm:prSet>
      <dgm:spPr/>
    </dgm:pt>
    <dgm:pt modelId="{6963261C-A4DC-47B3-9DA0-A00F07D2821F}" type="pres">
      <dgm:prSet presAssocID="{B1544E90-4012-44DF-A7A9-9C8A57598549}" presName="sibTrans" presStyleCnt="0"/>
      <dgm:spPr/>
    </dgm:pt>
    <dgm:pt modelId="{7A985B44-91EB-4F42-A4CC-11D666FB9293}" type="pres">
      <dgm:prSet presAssocID="{36EE237B-5B10-4712-A434-C129554B12FF}" presName="compNode" presStyleCnt="0"/>
      <dgm:spPr/>
    </dgm:pt>
    <dgm:pt modelId="{83D3B032-F5DA-47EE-8141-87F23D8ACDA6}" type="pres">
      <dgm:prSet presAssocID="{36EE237B-5B10-4712-A434-C129554B12FF}" presName="iconBgRect" presStyleLbl="bgShp" presStyleIdx="2" presStyleCnt="3"/>
      <dgm:spPr/>
    </dgm:pt>
    <dgm:pt modelId="{5C907104-4AE1-415C-9725-0C04CD7A482A}" type="pres">
      <dgm:prSet presAssocID="{36EE237B-5B10-4712-A434-C129554B12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492C7B8-FE9D-4761-B57E-4B57C94E1540}" type="pres">
      <dgm:prSet presAssocID="{36EE237B-5B10-4712-A434-C129554B12FF}" presName="spaceRect" presStyleCnt="0"/>
      <dgm:spPr/>
    </dgm:pt>
    <dgm:pt modelId="{833C7F42-5965-4C9E-987B-0DA5CD2BE7D5}" type="pres">
      <dgm:prSet presAssocID="{36EE237B-5B10-4712-A434-C129554B12F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9DDBE15-BF99-4594-959E-5692C09807FD}" type="presOf" srcId="{FFB5B62D-5440-4500-A0FA-4DDE557B60E6}" destId="{6B1E1F90-F521-440C-82D9-D09FF3B5730E}" srcOrd="0" destOrd="0" presId="urn:microsoft.com/office/officeart/2018/5/layout/IconCircleLabelList"/>
    <dgm:cxn modelId="{15476B2A-B289-4FB5-945B-0112C3B5C10A}" srcId="{C8109956-59F9-44E0-85E8-719E5EDA5C92}" destId="{FD080068-D103-4596-9064-E4954DB2C283}" srcOrd="1" destOrd="0" parTransId="{40BB7676-7EA8-4231-951A-4EA320CEF2E8}" sibTransId="{B1544E90-4012-44DF-A7A9-9C8A57598549}"/>
    <dgm:cxn modelId="{1F8C9F78-5EEC-405B-A95E-8436322937CC}" srcId="{C8109956-59F9-44E0-85E8-719E5EDA5C92}" destId="{36EE237B-5B10-4712-A434-C129554B12FF}" srcOrd="2" destOrd="0" parTransId="{7CF3AA95-DA8C-4EF5-9947-4312CDAC0E3E}" sibTransId="{05114E4D-CCF9-447B-98CA-BCC5D587FDED}"/>
    <dgm:cxn modelId="{6B8EE77B-7349-4BC5-9696-FE693AF406F9}" type="presOf" srcId="{FD080068-D103-4596-9064-E4954DB2C283}" destId="{2DCF7487-45A9-49CE-8877-66E5522D4B1F}" srcOrd="0" destOrd="0" presId="urn:microsoft.com/office/officeart/2018/5/layout/IconCircleLabelList"/>
    <dgm:cxn modelId="{7A3969C3-973F-4B1D-8429-B6AF1E6FF8D6}" type="presOf" srcId="{C8109956-59F9-44E0-85E8-719E5EDA5C92}" destId="{66558BF5-5DC2-4E2D-97B9-EEBA54B9A310}" srcOrd="0" destOrd="0" presId="urn:microsoft.com/office/officeart/2018/5/layout/IconCircleLabelList"/>
    <dgm:cxn modelId="{E4508BE5-B0DD-4613-9DD3-3CE6E6490F80}" srcId="{C8109956-59F9-44E0-85E8-719E5EDA5C92}" destId="{FFB5B62D-5440-4500-A0FA-4DDE557B60E6}" srcOrd="0" destOrd="0" parTransId="{4DC3CA3A-53B1-4537-A29F-3D0A1560D22B}" sibTransId="{D7BFDAB7-A849-4FE6-A1A6-5109F0171F35}"/>
    <dgm:cxn modelId="{EC7078ED-C53A-48E4-9D0B-C2ADB502C4A0}" type="presOf" srcId="{36EE237B-5B10-4712-A434-C129554B12FF}" destId="{833C7F42-5965-4C9E-987B-0DA5CD2BE7D5}" srcOrd="0" destOrd="0" presId="urn:microsoft.com/office/officeart/2018/5/layout/IconCircleLabelList"/>
    <dgm:cxn modelId="{D9756161-EBDF-4265-B8EA-A1D11CB1A8F9}" type="presParOf" srcId="{66558BF5-5DC2-4E2D-97B9-EEBA54B9A310}" destId="{71BBF83E-79FA-468C-967B-405CE57A3FB9}" srcOrd="0" destOrd="0" presId="urn:microsoft.com/office/officeart/2018/5/layout/IconCircleLabelList"/>
    <dgm:cxn modelId="{A81ECECD-C550-41C0-9BAE-044D1B13ACF3}" type="presParOf" srcId="{71BBF83E-79FA-468C-967B-405CE57A3FB9}" destId="{03849EC7-FE33-43A2-B9B3-411088D4DDCE}" srcOrd="0" destOrd="0" presId="urn:microsoft.com/office/officeart/2018/5/layout/IconCircleLabelList"/>
    <dgm:cxn modelId="{EBE7FEA1-E39E-4232-9B1D-D11651FBAABD}" type="presParOf" srcId="{71BBF83E-79FA-468C-967B-405CE57A3FB9}" destId="{1B491E48-8993-4755-BCAA-EAA0E150F3E6}" srcOrd="1" destOrd="0" presId="urn:microsoft.com/office/officeart/2018/5/layout/IconCircleLabelList"/>
    <dgm:cxn modelId="{AA270D23-F3F0-4E55-8A0F-09FF3E780B96}" type="presParOf" srcId="{71BBF83E-79FA-468C-967B-405CE57A3FB9}" destId="{378225D2-F7E7-4EBE-B928-73246B0A3044}" srcOrd="2" destOrd="0" presId="urn:microsoft.com/office/officeart/2018/5/layout/IconCircleLabelList"/>
    <dgm:cxn modelId="{943A48A2-E282-4B3B-8A0C-1D853442BB4D}" type="presParOf" srcId="{71BBF83E-79FA-468C-967B-405CE57A3FB9}" destId="{6B1E1F90-F521-440C-82D9-D09FF3B5730E}" srcOrd="3" destOrd="0" presId="urn:microsoft.com/office/officeart/2018/5/layout/IconCircleLabelList"/>
    <dgm:cxn modelId="{729B3FAC-8BA5-48BB-9057-90B909D30628}" type="presParOf" srcId="{66558BF5-5DC2-4E2D-97B9-EEBA54B9A310}" destId="{68E09D33-2B9D-4F93-807A-22E281F4B96F}" srcOrd="1" destOrd="0" presId="urn:microsoft.com/office/officeart/2018/5/layout/IconCircleLabelList"/>
    <dgm:cxn modelId="{D514DBBC-3B33-4AFF-9CB3-CB622E494010}" type="presParOf" srcId="{66558BF5-5DC2-4E2D-97B9-EEBA54B9A310}" destId="{A56394E1-5627-4EB6-9C58-6B284D14619B}" srcOrd="2" destOrd="0" presId="urn:microsoft.com/office/officeart/2018/5/layout/IconCircleLabelList"/>
    <dgm:cxn modelId="{9BF17B21-0213-418B-8193-97B58D1BBC74}" type="presParOf" srcId="{A56394E1-5627-4EB6-9C58-6B284D14619B}" destId="{DE0C2159-7099-415E-ABEB-9F809D792E4B}" srcOrd="0" destOrd="0" presId="urn:microsoft.com/office/officeart/2018/5/layout/IconCircleLabelList"/>
    <dgm:cxn modelId="{206EEB38-D971-4657-9EC5-D52D9EF709F8}" type="presParOf" srcId="{A56394E1-5627-4EB6-9C58-6B284D14619B}" destId="{922B3BD3-AC2F-44A6-B0F0-F42C523D6570}" srcOrd="1" destOrd="0" presId="urn:microsoft.com/office/officeart/2018/5/layout/IconCircleLabelList"/>
    <dgm:cxn modelId="{A3E9B7BE-FFFF-462B-B1BE-3711A4E5BB88}" type="presParOf" srcId="{A56394E1-5627-4EB6-9C58-6B284D14619B}" destId="{DF9B7F60-9F18-43F5-BEEC-FAE9CF87D8D8}" srcOrd="2" destOrd="0" presId="urn:microsoft.com/office/officeart/2018/5/layout/IconCircleLabelList"/>
    <dgm:cxn modelId="{24DDEA42-7E3B-4FF1-BD5C-B8B0359283B4}" type="presParOf" srcId="{A56394E1-5627-4EB6-9C58-6B284D14619B}" destId="{2DCF7487-45A9-49CE-8877-66E5522D4B1F}" srcOrd="3" destOrd="0" presId="urn:microsoft.com/office/officeart/2018/5/layout/IconCircleLabelList"/>
    <dgm:cxn modelId="{9F5384A1-2993-46FC-8F6F-12B87693EA49}" type="presParOf" srcId="{66558BF5-5DC2-4E2D-97B9-EEBA54B9A310}" destId="{6963261C-A4DC-47B3-9DA0-A00F07D2821F}" srcOrd="3" destOrd="0" presId="urn:microsoft.com/office/officeart/2018/5/layout/IconCircleLabelList"/>
    <dgm:cxn modelId="{7700361F-29C6-40A0-A860-E5A8E0C32F54}" type="presParOf" srcId="{66558BF5-5DC2-4E2D-97B9-EEBA54B9A310}" destId="{7A985B44-91EB-4F42-A4CC-11D666FB9293}" srcOrd="4" destOrd="0" presId="urn:microsoft.com/office/officeart/2018/5/layout/IconCircleLabelList"/>
    <dgm:cxn modelId="{FC74B5E8-34E0-4469-AADA-2FE0E4F2E16C}" type="presParOf" srcId="{7A985B44-91EB-4F42-A4CC-11D666FB9293}" destId="{83D3B032-F5DA-47EE-8141-87F23D8ACDA6}" srcOrd="0" destOrd="0" presId="urn:microsoft.com/office/officeart/2018/5/layout/IconCircleLabelList"/>
    <dgm:cxn modelId="{5F9DC349-FA92-4B22-9F4B-D0C0DDDA7A32}" type="presParOf" srcId="{7A985B44-91EB-4F42-A4CC-11D666FB9293}" destId="{5C907104-4AE1-415C-9725-0C04CD7A482A}" srcOrd="1" destOrd="0" presId="urn:microsoft.com/office/officeart/2018/5/layout/IconCircleLabelList"/>
    <dgm:cxn modelId="{CCA91BD1-D339-4493-A4C5-7DB5C79C1F52}" type="presParOf" srcId="{7A985B44-91EB-4F42-A4CC-11D666FB9293}" destId="{1492C7B8-FE9D-4761-B57E-4B57C94E1540}" srcOrd="2" destOrd="0" presId="urn:microsoft.com/office/officeart/2018/5/layout/IconCircleLabelList"/>
    <dgm:cxn modelId="{F2FED801-FA65-4E90-B1A1-85CE4B24A403}" type="presParOf" srcId="{7A985B44-91EB-4F42-A4CC-11D666FB9293}" destId="{833C7F42-5965-4C9E-987B-0DA5CD2BE7D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3C7A9-1321-47CB-A67C-5C20BF3C0839}">
      <dsp:nvSpPr>
        <dsp:cNvPr id="0" name=""/>
        <dsp:cNvSpPr/>
      </dsp:nvSpPr>
      <dsp:spPr>
        <a:xfrm>
          <a:off x="446018" y="496341"/>
          <a:ext cx="1303875" cy="1303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7E9430-6EE8-4B2C-B6B3-034B3BB83714}">
      <dsp:nvSpPr>
        <dsp:cNvPr id="0" name=""/>
        <dsp:cNvSpPr/>
      </dsp:nvSpPr>
      <dsp:spPr>
        <a:xfrm>
          <a:off x="723893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70145-9F88-463C-95DE-44201AACB778}">
      <dsp:nvSpPr>
        <dsp:cNvPr id="0" name=""/>
        <dsp:cNvSpPr/>
      </dsp:nvSpPr>
      <dsp:spPr>
        <a:xfrm>
          <a:off x="29205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• Information = raw data</a:t>
          </a:r>
          <a:endParaRPr lang="en-US" sz="1500" kern="1200"/>
        </a:p>
      </dsp:txBody>
      <dsp:txXfrm>
        <a:off x="29205" y="2206341"/>
        <a:ext cx="2137500" cy="720000"/>
      </dsp:txXfrm>
    </dsp:sp>
    <dsp:sp modelId="{7B68037F-9D35-4116-AD79-883A76160001}">
      <dsp:nvSpPr>
        <dsp:cNvPr id="0" name=""/>
        <dsp:cNvSpPr/>
      </dsp:nvSpPr>
      <dsp:spPr>
        <a:xfrm>
          <a:off x="2957581" y="496341"/>
          <a:ext cx="1303875" cy="1303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2B8351-D1A1-42F3-AB3B-CA5FBE5A38A2}">
      <dsp:nvSpPr>
        <dsp:cNvPr id="0" name=""/>
        <dsp:cNvSpPr/>
      </dsp:nvSpPr>
      <dsp:spPr>
        <a:xfrm>
          <a:off x="3235456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1B9B3-248B-4B5F-9209-702F1CD83932}">
      <dsp:nvSpPr>
        <dsp:cNvPr id="0" name=""/>
        <dsp:cNvSpPr/>
      </dsp:nvSpPr>
      <dsp:spPr>
        <a:xfrm>
          <a:off x="2540768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• Intelligence = analysed, evaluated information</a:t>
          </a:r>
          <a:endParaRPr lang="en-US" sz="1500" kern="1200"/>
        </a:p>
      </dsp:txBody>
      <dsp:txXfrm>
        <a:off x="2540768" y="2206341"/>
        <a:ext cx="2137500" cy="720000"/>
      </dsp:txXfrm>
    </dsp:sp>
    <dsp:sp modelId="{6415D0A9-3253-416C-B263-80D0507ED639}">
      <dsp:nvSpPr>
        <dsp:cNvPr id="0" name=""/>
        <dsp:cNvSpPr/>
      </dsp:nvSpPr>
      <dsp:spPr>
        <a:xfrm>
          <a:off x="5469143" y="496341"/>
          <a:ext cx="1303875" cy="1303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DC8FB-5770-4BD1-B579-5310A1CB4D4B}">
      <dsp:nvSpPr>
        <dsp:cNvPr id="0" name=""/>
        <dsp:cNvSpPr/>
      </dsp:nvSpPr>
      <dsp:spPr>
        <a:xfrm>
          <a:off x="5747018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22160-3B30-4DE0-898F-CB7A38237329}">
      <dsp:nvSpPr>
        <dsp:cNvPr id="0" name=""/>
        <dsp:cNvSpPr/>
      </dsp:nvSpPr>
      <dsp:spPr>
        <a:xfrm>
          <a:off x="5052331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/>
            <a:t>• Guided by the National Intelligence Model</a:t>
          </a:r>
          <a:endParaRPr lang="en-US" sz="1500" kern="1200"/>
        </a:p>
      </dsp:txBody>
      <dsp:txXfrm>
        <a:off x="5052331" y="2206341"/>
        <a:ext cx="2137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4A8F5-730B-42C0-BAC4-9A6C87E59E2E}">
      <dsp:nvSpPr>
        <dsp:cNvPr id="0" name=""/>
        <dsp:cNvSpPr/>
      </dsp:nvSpPr>
      <dsp:spPr>
        <a:xfrm>
          <a:off x="0" y="19300"/>
          <a:ext cx="3908984" cy="10740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• Evidence-based policing</a:t>
          </a:r>
          <a:endParaRPr lang="en-US" sz="2700" kern="1200"/>
        </a:p>
      </dsp:txBody>
      <dsp:txXfrm>
        <a:off x="52431" y="71731"/>
        <a:ext cx="3804122" cy="969198"/>
      </dsp:txXfrm>
    </dsp:sp>
    <dsp:sp modelId="{85BF92E3-3DB2-4429-B13C-B0DB40F7D011}">
      <dsp:nvSpPr>
        <dsp:cNvPr id="0" name=""/>
        <dsp:cNvSpPr/>
      </dsp:nvSpPr>
      <dsp:spPr>
        <a:xfrm>
          <a:off x="0" y="1171120"/>
          <a:ext cx="3908984" cy="10740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• Transparency</a:t>
          </a:r>
          <a:endParaRPr lang="en-US" sz="2700" kern="1200"/>
        </a:p>
      </dsp:txBody>
      <dsp:txXfrm>
        <a:off x="52431" y="1223551"/>
        <a:ext cx="3804122" cy="969198"/>
      </dsp:txXfrm>
    </dsp:sp>
    <dsp:sp modelId="{66E721A6-D3C9-4ABE-8AC5-F17FE1ACCCA8}">
      <dsp:nvSpPr>
        <dsp:cNvPr id="0" name=""/>
        <dsp:cNvSpPr/>
      </dsp:nvSpPr>
      <dsp:spPr>
        <a:xfrm>
          <a:off x="0" y="2322940"/>
          <a:ext cx="3908984" cy="10740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• Victim-centred outcomes</a:t>
          </a:r>
          <a:endParaRPr lang="en-US" sz="2700" kern="1200"/>
        </a:p>
      </dsp:txBody>
      <dsp:txXfrm>
        <a:off x="52431" y="2375371"/>
        <a:ext cx="3804122" cy="969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9F80C-E756-4F78-B0C1-B77D34968826}">
      <dsp:nvSpPr>
        <dsp:cNvPr id="0" name=""/>
        <dsp:cNvSpPr/>
      </dsp:nvSpPr>
      <dsp:spPr>
        <a:xfrm>
          <a:off x="446018" y="496341"/>
          <a:ext cx="1303875" cy="1303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2EA79-5013-4E5D-B4B0-7B672790E446}">
      <dsp:nvSpPr>
        <dsp:cNvPr id="0" name=""/>
        <dsp:cNvSpPr/>
      </dsp:nvSpPr>
      <dsp:spPr>
        <a:xfrm>
          <a:off x="723893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EFA59-70BE-432E-A6BA-59C3C0F322D3}">
      <dsp:nvSpPr>
        <dsp:cNvPr id="0" name=""/>
        <dsp:cNvSpPr/>
      </dsp:nvSpPr>
      <dsp:spPr>
        <a:xfrm>
          <a:off x="29205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b="0" i="0" kern="1200" dirty="0"/>
            <a:t>• Data overload</a:t>
          </a:r>
          <a:endParaRPr lang="en-US" sz="2500" kern="1200" dirty="0"/>
        </a:p>
      </dsp:txBody>
      <dsp:txXfrm>
        <a:off x="29205" y="2206341"/>
        <a:ext cx="2137500" cy="720000"/>
      </dsp:txXfrm>
    </dsp:sp>
    <dsp:sp modelId="{CEF304CC-923B-4551-8FC2-1EBE70E17089}">
      <dsp:nvSpPr>
        <dsp:cNvPr id="0" name=""/>
        <dsp:cNvSpPr/>
      </dsp:nvSpPr>
      <dsp:spPr>
        <a:xfrm>
          <a:off x="2957581" y="496341"/>
          <a:ext cx="1303875" cy="1303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EE989-B610-47B7-961B-9BB2EE7FA6A9}">
      <dsp:nvSpPr>
        <dsp:cNvPr id="0" name=""/>
        <dsp:cNvSpPr/>
      </dsp:nvSpPr>
      <dsp:spPr>
        <a:xfrm>
          <a:off x="3235456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E3FE4-2EC8-4DEA-9291-99D79DFE4A80}">
      <dsp:nvSpPr>
        <dsp:cNvPr id="0" name=""/>
        <dsp:cNvSpPr/>
      </dsp:nvSpPr>
      <dsp:spPr>
        <a:xfrm>
          <a:off x="2540768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b="0" i="0" kern="1200"/>
            <a:t>• Ethical concerns</a:t>
          </a:r>
          <a:endParaRPr lang="en-US" sz="2500" kern="1200"/>
        </a:p>
      </dsp:txBody>
      <dsp:txXfrm>
        <a:off x="2540768" y="2206341"/>
        <a:ext cx="2137500" cy="720000"/>
      </dsp:txXfrm>
    </dsp:sp>
    <dsp:sp modelId="{B0B7E405-5C5C-4131-BB12-8F66509E213A}">
      <dsp:nvSpPr>
        <dsp:cNvPr id="0" name=""/>
        <dsp:cNvSpPr/>
      </dsp:nvSpPr>
      <dsp:spPr>
        <a:xfrm>
          <a:off x="5469143" y="496341"/>
          <a:ext cx="1303875" cy="1303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62AE6-30EF-4C44-91CE-7CFA99C1F8BB}">
      <dsp:nvSpPr>
        <dsp:cNvPr id="0" name=""/>
        <dsp:cNvSpPr/>
      </dsp:nvSpPr>
      <dsp:spPr>
        <a:xfrm>
          <a:off x="5747018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7AD26-8832-4845-9438-14FBDBE508F1}">
      <dsp:nvSpPr>
        <dsp:cNvPr id="0" name=""/>
        <dsp:cNvSpPr/>
      </dsp:nvSpPr>
      <dsp:spPr>
        <a:xfrm>
          <a:off x="5052331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b="0" i="0" kern="1200"/>
            <a:t>• Capability gaps</a:t>
          </a:r>
          <a:endParaRPr lang="en-US" sz="2500" kern="1200"/>
        </a:p>
      </dsp:txBody>
      <dsp:txXfrm>
        <a:off x="5052331" y="2206341"/>
        <a:ext cx="2137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849EC7-FE33-43A2-B9B3-411088D4DDCE}">
      <dsp:nvSpPr>
        <dsp:cNvPr id="0" name=""/>
        <dsp:cNvSpPr/>
      </dsp:nvSpPr>
      <dsp:spPr>
        <a:xfrm>
          <a:off x="446018" y="496341"/>
          <a:ext cx="1303875" cy="1303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91E48-8993-4755-BCAA-EAA0E150F3E6}">
      <dsp:nvSpPr>
        <dsp:cNvPr id="0" name=""/>
        <dsp:cNvSpPr/>
      </dsp:nvSpPr>
      <dsp:spPr>
        <a:xfrm>
          <a:off x="723893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E1F90-F521-440C-82D9-D09FF3B5730E}">
      <dsp:nvSpPr>
        <dsp:cNvPr id="0" name=""/>
        <dsp:cNvSpPr/>
      </dsp:nvSpPr>
      <dsp:spPr>
        <a:xfrm>
          <a:off x="29205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• Data protection</a:t>
          </a:r>
          <a:endParaRPr lang="en-US" sz="1900" kern="1200"/>
        </a:p>
      </dsp:txBody>
      <dsp:txXfrm>
        <a:off x="29205" y="2206341"/>
        <a:ext cx="2137500" cy="720000"/>
      </dsp:txXfrm>
    </dsp:sp>
    <dsp:sp modelId="{DE0C2159-7099-415E-ABEB-9F809D792E4B}">
      <dsp:nvSpPr>
        <dsp:cNvPr id="0" name=""/>
        <dsp:cNvSpPr/>
      </dsp:nvSpPr>
      <dsp:spPr>
        <a:xfrm>
          <a:off x="2957581" y="496341"/>
          <a:ext cx="1303875" cy="1303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B3BD3-AC2F-44A6-B0F0-F42C523D6570}">
      <dsp:nvSpPr>
        <dsp:cNvPr id="0" name=""/>
        <dsp:cNvSpPr/>
      </dsp:nvSpPr>
      <dsp:spPr>
        <a:xfrm>
          <a:off x="3235456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F7487-45A9-49CE-8877-66E5522D4B1F}">
      <dsp:nvSpPr>
        <dsp:cNvPr id="0" name=""/>
        <dsp:cNvSpPr/>
      </dsp:nvSpPr>
      <dsp:spPr>
        <a:xfrm>
          <a:off x="2540768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• Proportionality</a:t>
          </a:r>
          <a:endParaRPr lang="en-US" sz="1900" kern="1200"/>
        </a:p>
      </dsp:txBody>
      <dsp:txXfrm>
        <a:off x="2540768" y="2206341"/>
        <a:ext cx="2137500" cy="720000"/>
      </dsp:txXfrm>
    </dsp:sp>
    <dsp:sp modelId="{83D3B032-F5DA-47EE-8141-87F23D8ACDA6}">
      <dsp:nvSpPr>
        <dsp:cNvPr id="0" name=""/>
        <dsp:cNvSpPr/>
      </dsp:nvSpPr>
      <dsp:spPr>
        <a:xfrm>
          <a:off x="5469143" y="496341"/>
          <a:ext cx="1303875" cy="1303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07104-4AE1-415C-9725-0C04CD7A482A}">
      <dsp:nvSpPr>
        <dsp:cNvPr id="0" name=""/>
        <dsp:cNvSpPr/>
      </dsp:nvSpPr>
      <dsp:spPr>
        <a:xfrm>
          <a:off x="5747018" y="774216"/>
          <a:ext cx="748125" cy="74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C7F42-5965-4C9E-987B-0DA5CD2BE7D5}">
      <dsp:nvSpPr>
        <dsp:cNvPr id="0" name=""/>
        <dsp:cNvSpPr/>
      </dsp:nvSpPr>
      <dsp:spPr>
        <a:xfrm>
          <a:off x="5052331" y="2206341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• Oversight</a:t>
          </a:r>
          <a:endParaRPr lang="en-US" sz="1900" kern="1200"/>
        </a:p>
      </dsp:txBody>
      <dsp:txXfrm>
        <a:off x="5052331" y="2206341"/>
        <a:ext cx="21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7011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12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154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447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87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25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42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48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8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32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48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59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003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137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2977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266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931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796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38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ue blocks and networks technology background">
            <a:extLst>
              <a:ext uri="{FF2B5EF4-FFF2-40B4-BE49-F238E27FC236}">
                <a16:creationId xmlns:a16="http://schemas.microsoft.com/office/drawing/2014/main" id="{02BA5E64-0699-1306-309A-9C7679B914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25000" b="-44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802A34-AABC-1675-96A9-7AF6FA4C0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8164" y="745345"/>
            <a:ext cx="6619243" cy="26776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700" dirty="0">
                <a:solidFill>
                  <a:schemeClr val="tx1"/>
                </a:solidFill>
              </a:rPr>
              <a:t>How the Integration of Information and Intelligence Enhances the Effectiveness of Operational and Digital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1F8D-88EF-852F-D029-B3FC08EBAA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8164" y="5361302"/>
            <a:ext cx="6619243" cy="861420"/>
          </a:xfrm>
        </p:spPr>
        <p:txBody>
          <a:bodyPr>
            <a:normAutofit fontScale="62500" lnSpcReduction="20000"/>
          </a:bodyPr>
          <a:lstStyle/>
          <a:p>
            <a:pPr algn="ctr"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Chelsey Poulton </a:t>
            </a:r>
          </a:p>
          <a:p>
            <a:pPr algn="ctr"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Digital and Operational Policing</a:t>
            </a:r>
          </a:p>
          <a:p>
            <a:pPr algn="ctr"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2007838 </a:t>
            </a:r>
          </a:p>
          <a:p>
            <a:pPr algn="ctr"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BMPL6017A</a:t>
            </a:r>
          </a:p>
          <a:p>
            <a:pPr>
              <a:lnSpc>
                <a:spcPct val="90000"/>
              </a:lnSpc>
            </a:pPr>
            <a:endParaRPr lang="en-GB" sz="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580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E2BA1E-A3C7-628D-1482-3C2276B24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Contents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9AD64-6AF8-8FA1-8C9F-F5D8EE273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1049" y="1085549"/>
            <a:ext cx="4184780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Introduction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Information vs Intelligence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Why Integration Matters in Operational Policing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Intelligence-Led Policing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Decision-Making and Safeguarding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Digital Policing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Open-Source Intelligence (OSINT)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Predictive and Preventative Policing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Public Protection and Safeguarding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Challenges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Governance and Ethics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/>
                </a:solidFill>
              </a:rPr>
              <a:t>Case Study: Domestic Abuse &amp; Intelligence Integration (UK)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142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31D248D0-90D8-4EAF-84EE-DA3868518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82" y="3739568"/>
            <a:ext cx="8169820" cy="19159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700" b="0" i="0" u="sng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DB7C0A-9B79-0475-83B4-B61D4330F5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51660" y="842624"/>
            <a:ext cx="5737860" cy="3818284"/>
          </a:xfrm>
          <a:prstGeom prst="roundRect">
            <a:avLst>
              <a:gd name="adj" fmla="val 1858"/>
            </a:avLst>
          </a:prstGeom>
          <a:ln>
            <a:noFill/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775805F-9E56-4330-9EA3-04D38DCEC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74460B-27B7-377A-7537-87EF8A38C4D8}"/>
              </a:ext>
            </a:extLst>
          </p:cNvPr>
          <p:cNvSpPr txBox="1"/>
          <p:nvPr/>
        </p:nvSpPr>
        <p:spPr>
          <a:xfrm>
            <a:off x="486698" y="584125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College of Policing (2020)</a:t>
            </a:r>
          </a:p>
          <a:p>
            <a:r>
              <a:rPr lang="en-GB" sz="1200" dirty="0"/>
              <a:t>Ratcliffe (2016)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Information vs Intelligence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29E6DE-4FB6-F04F-689D-B67E4192C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540569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7DF6795-B5ED-0668-B67E-9BBC0339866E}"/>
              </a:ext>
            </a:extLst>
          </p:cNvPr>
          <p:cNvSpPr txBox="1"/>
          <p:nvPr/>
        </p:nvSpPr>
        <p:spPr>
          <a:xfrm>
            <a:off x="417871" y="5577673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HMICFRS (2021) </a:t>
            </a:r>
          </a:p>
          <a:p>
            <a:r>
              <a:rPr lang="en-GB" sz="1200" dirty="0"/>
              <a:t>McGuire and Holt (2017)</a:t>
            </a:r>
          </a:p>
          <a:p>
            <a:r>
              <a:rPr lang="en-GB" sz="1200" dirty="0" err="1"/>
              <a:t>crimeONS</a:t>
            </a:r>
            <a:r>
              <a:rPr lang="en-GB" sz="1200" dirty="0"/>
              <a:t> (2023) </a:t>
            </a:r>
          </a:p>
          <a:p>
            <a:endParaRPr lang="en-GB" sz="1200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Why Integration Matters in Operational Policing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1049" y="1085549"/>
            <a:ext cx="4184780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• Improves situational awareness</a:t>
            </a:r>
          </a:p>
          <a:p>
            <a:r>
              <a:rPr lang="en-GB" dirty="0">
                <a:solidFill>
                  <a:schemeClr val="tx1"/>
                </a:solidFill>
              </a:rPr>
              <a:t>• Supports risk assessment</a:t>
            </a:r>
          </a:p>
          <a:p>
            <a:r>
              <a:rPr lang="en-GB" dirty="0">
                <a:solidFill>
                  <a:schemeClr val="tx1"/>
                </a:solidFill>
              </a:rPr>
              <a:t>• Enhances officer safety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0DD576-E051-14A4-2181-6AFB3579EFFD}"/>
              </a:ext>
            </a:extLst>
          </p:cNvPr>
          <p:cNvSpPr txBox="1"/>
          <p:nvPr/>
        </p:nvSpPr>
        <p:spPr>
          <a:xfrm>
            <a:off x="476865" y="5763860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HMICFRS (2021)</a:t>
            </a:r>
          </a:p>
          <a:p>
            <a:r>
              <a:rPr lang="en-GB" sz="1200" dirty="0"/>
              <a:t>College of Policing (2022)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dirty="0"/>
              <a:t>Intelligence-Led Policing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603500"/>
            <a:ext cx="2610790" cy="3416300"/>
          </a:xfrm>
        </p:spPr>
        <p:txBody>
          <a:bodyPr anchor="ctr">
            <a:normAutofit/>
          </a:bodyPr>
          <a:lstStyle/>
          <a:p>
            <a:r>
              <a:rPr lang="en-GB" sz="1400" dirty="0"/>
              <a:t>• Targets prolific offenders</a:t>
            </a:r>
          </a:p>
          <a:p>
            <a:r>
              <a:rPr lang="en-GB" sz="1400" dirty="0"/>
              <a:t>• Disrupts organised crime</a:t>
            </a:r>
          </a:p>
          <a:p>
            <a:r>
              <a:rPr lang="en-GB" sz="1400" dirty="0"/>
              <a:t>• Prevents escalation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6BC2D6-F028-5145-50AD-54DBFA6133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815"/>
          <a:stretch>
            <a:fillRect/>
          </a:stretch>
        </p:blipFill>
        <p:spPr>
          <a:xfrm>
            <a:off x="3738717" y="2775951"/>
            <a:ext cx="4619101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D0CDD7-2BD0-EB34-FF29-676B302C9007}"/>
              </a:ext>
            </a:extLst>
          </p:cNvPr>
          <p:cNvSpPr txBox="1"/>
          <p:nvPr/>
        </p:nvSpPr>
        <p:spPr>
          <a:xfrm>
            <a:off x="0" y="6073946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Ratcliffe (2016)</a:t>
            </a:r>
          </a:p>
          <a:p>
            <a:r>
              <a:rPr lang="en-GB" sz="1200" dirty="0" err="1"/>
              <a:t>Sheptycki</a:t>
            </a:r>
            <a:r>
              <a:rPr lang="en-GB" sz="1200" dirty="0"/>
              <a:t> (2004)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sz="2700" dirty="0">
                <a:solidFill>
                  <a:schemeClr val="tx1"/>
                </a:solidFill>
              </a:rPr>
              <a:t>Decision-Making and Safeguarding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1049" y="1085549"/>
            <a:ext cx="4184780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• Better arrest and bail decisions</a:t>
            </a:r>
          </a:p>
          <a:p>
            <a:r>
              <a:rPr lang="en-GB" dirty="0">
                <a:solidFill>
                  <a:schemeClr val="tx1"/>
                </a:solidFill>
              </a:rPr>
              <a:t>• Improved safeguarding outcomes</a:t>
            </a:r>
          </a:p>
          <a:p>
            <a:r>
              <a:rPr lang="en-GB" dirty="0">
                <a:solidFill>
                  <a:schemeClr val="tx1"/>
                </a:solidFill>
              </a:rPr>
              <a:t>• Stronger multi-agency working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C913BF-07E7-DDE5-914E-CFAACA9F0596}"/>
              </a:ext>
            </a:extLst>
          </p:cNvPr>
          <p:cNvSpPr txBox="1"/>
          <p:nvPr/>
        </p:nvSpPr>
        <p:spPr>
          <a:xfrm>
            <a:off x="316878" y="569079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HMICFRS (2023)</a:t>
            </a:r>
          </a:p>
          <a:p>
            <a:r>
              <a:rPr lang="en-GB" sz="1200" dirty="0"/>
              <a:t>College of Policing (2022) </a:t>
            </a:r>
          </a:p>
          <a:p>
            <a:r>
              <a:rPr lang="en-GB" sz="1200" dirty="0"/>
              <a:t>Office (2018)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EBEBEB"/>
                </a:solidFill>
              </a:rPr>
              <a:t>Digital Policing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BC00D-536A-798E-D0F7-B30DA8A9B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955" y="2034928"/>
            <a:ext cx="4793650" cy="278814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• Mobile data</a:t>
            </a:r>
          </a:p>
          <a:p>
            <a:r>
              <a:rPr lang="en-GB" dirty="0">
                <a:solidFill>
                  <a:srgbClr val="FFFFFF"/>
                </a:solidFill>
              </a:rPr>
              <a:t>• Social media</a:t>
            </a:r>
          </a:p>
          <a:p>
            <a:r>
              <a:rPr lang="en-GB" dirty="0">
                <a:solidFill>
                  <a:srgbClr val="FFFFFF"/>
                </a:solidFill>
              </a:rPr>
              <a:t>• Digital forensics</a:t>
            </a: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20BCE1-D4B7-DA46-BA57-01DBEDF01D0E}"/>
              </a:ext>
            </a:extLst>
          </p:cNvPr>
          <p:cNvSpPr txBox="1"/>
          <p:nvPr/>
        </p:nvSpPr>
        <p:spPr>
          <a:xfrm>
            <a:off x="317501" y="5884332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McGuire and Holt (2017</a:t>
            </a:r>
          </a:p>
          <a:p>
            <a:r>
              <a:rPr lang="en-GB" sz="1200" dirty="0"/>
              <a:t>College of Policing (2022)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EBEBEB"/>
                </a:solidFill>
              </a:rPr>
              <a:t>Open-Source Intelligence (OSINT)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B081A9-5EEB-AF33-5697-8E88BBEB21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955" y="1631381"/>
            <a:ext cx="4793650" cy="3595237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• Counter-terrorism</a:t>
            </a:r>
          </a:p>
          <a:p>
            <a:r>
              <a:rPr lang="en-GB" dirty="0">
                <a:solidFill>
                  <a:srgbClr val="FFFFFF"/>
                </a:solidFill>
              </a:rPr>
              <a:t>• Public order policing</a:t>
            </a:r>
          </a:p>
          <a:p>
            <a:r>
              <a:rPr lang="en-GB" dirty="0">
                <a:solidFill>
                  <a:srgbClr val="FFFFFF"/>
                </a:solidFill>
              </a:rPr>
              <a:t>• Online investigations</a:t>
            </a:r>
          </a:p>
        </p:txBody>
      </p:sp>
      <p:sp>
        <p:nvSpPr>
          <p:cNvPr id="53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70C172-764A-87F3-7AA0-644A74F65D03}"/>
              </a:ext>
            </a:extLst>
          </p:cNvPr>
          <p:cNvSpPr txBox="1"/>
          <p:nvPr/>
        </p:nvSpPr>
        <p:spPr>
          <a:xfrm>
            <a:off x="317501" y="5884332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McGuire and Holt (2017</a:t>
            </a:r>
          </a:p>
          <a:p>
            <a:r>
              <a:rPr lang="en-GB" sz="1200" dirty="0"/>
              <a:t>Ratcliffe (2016)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rgbClr val="EBEBEB"/>
                </a:solidFill>
              </a:rPr>
              <a:t>Predictive and Preventative Policing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F9041A-E715-BB94-B581-3099486F3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955" y="1032175"/>
            <a:ext cx="4793650" cy="479365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• Hotspot mapping</a:t>
            </a:r>
          </a:p>
          <a:p>
            <a:r>
              <a:rPr lang="en-GB" dirty="0">
                <a:solidFill>
                  <a:srgbClr val="FFFFFF"/>
                </a:solidFill>
              </a:rPr>
              <a:t>• Pattern recognition</a:t>
            </a:r>
          </a:p>
          <a:p>
            <a:r>
              <a:rPr lang="en-GB" dirty="0">
                <a:solidFill>
                  <a:srgbClr val="FFFFFF"/>
                </a:solidFill>
              </a:rPr>
              <a:t>• Early intervention</a:t>
            </a:r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C0596C-A090-C1AC-AB24-7B4101181F3D}"/>
              </a:ext>
            </a:extLst>
          </p:cNvPr>
          <p:cNvSpPr txBox="1"/>
          <p:nvPr/>
        </p:nvSpPr>
        <p:spPr>
          <a:xfrm>
            <a:off x="317501" y="572635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Home Office (2021) </a:t>
            </a:r>
          </a:p>
          <a:p>
            <a:r>
              <a:rPr lang="en-GB" sz="1200" dirty="0"/>
              <a:t>HMICFRS (2021</a:t>
            </a:r>
          </a:p>
          <a:p>
            <a:r>
              <a:rPr lang="en-GB" sz="1200" dirty="0"/>
              <a:t>Ratcliffe (2016)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rgbClr val="EBEBEB"/>
                </a:solidFill>
              </a:rPr>
              <a:t>Public Protection and Safeguarding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847D5C-BAB8-04BD-AC70-1A63842432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666" r="3870" b="2"/>
          <a:stretch>
            <a:fillRect/>
          </a:stretch>
        </p:blipFill>
        <p:spPr>
          <a:xfrm>
            <a:off x="863600" y="3227609"/>
            <a:ext cx="3258768" cy="216384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715" y="2603500"/>
            <a:ext cx="3908984" cy="3416300"/>
          </a:xfrm>
        </p:spPr>
        <p:txBody>
          <a:bodyPr anchor="ctr">
            <a:normAutofit/>
          </a:bodyPr>
          <a:lstStyle/>
          <a:p>
            <a:r>
              <a:rPr lang="en-GB" dirty="0"/>
              <a:t>Domestic abuse</a:t>
            </a:r>
          </a:p>
          <a:p>
            <a:r>
              <a:rPr lang="en-GB" dirty="0"/>
              <a:t>Vulnerable adults</a:t>
            </a:r>
          </a:p>
          <a:p>
            <a:r>
              <a:rPr lang="en-GB" dirty="0"/>
              <a:t>Missing persons</a:t>
            </a:r>
          </a:p>
          <a:p>
            <a:r>
              <a:rPr lang="en-GB" dirty="0"/>
              <a:t>Evidence-based policing</a:t>
            </a:r>
          </a:p>
          <a:p>
            <a:r>
              <a:rPr lang="en-GB" dirty="0"/>
              <a:t>Transparency</a:t>
            </a:r>
          </a:p>
          <a:p>
            <a:r>
              <a:rPr lang="en-GB" dirty="0"/>
              <a:t>Victim-centred outcomes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444E17-0555-6CC4-3A38-39C945615CCB}"/>
              </a:ext>
            </a:extLst>
          </p:cNvPr>
          <p:cNvSpPr txBox="1"/>
          <p:nvPr/>
        </p:nvSpPr>
        <p:spPr>
          <a:xfrm>
            <a:off x="-43739" y="608907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HMICFRS (2023) </a:t>
            </a:r>
          </a:p>
          <a:p>
            <a:r>
              <a:rPr lang="en-GB" sz="1200" dirty="0"/>
              <a:t>ONS (2023</a:t>
            </a:r>
          </a:p>
          <a:p>
            <a:r>
              <a:rPr lang="en-GB" sz="1200" dirty="0"/>
              <a:t>College of Policing (2020)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9903-0CBC-F4D4-38C5-796621DA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rgbClr val="EBEBEB"/>
                </a:solidFill>
              </a:rPr>
              <a:t>Legitimacy and Public Confidence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B346A2-456F-5525-A6ED-D962DF77C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9049" y="3087494"/>
            <a:ext cx="3258768" cy="244407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181722-9713-D5B0-89E5-94F918BE2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376648"/>
              </p:ext>
            </p:extLst>
          </p:nvPr>
        </p:nvGraphicFramePr>
        <p:xfrm>
          <a:off x="866215" y="2603500"/>
          <a:ext cx="3908984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1B9195F-FCA0-E190-447A-50F5ABDB1771}"/>
              </a:ext>
            </a:extLst>
          </p:cNvPr>
          <p:cNvSpPr txBox="1"/>
          <p:nvPr/>
        </p:nvSpPr>
        <p:spPr>
          <a:xfrm>
            <a:off x="0" y="6347796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HMICFRS (2021) </a:t>
            </a:r>
          </a:p>
          <a:p>
            <a:r>
              <a:rPr lang="en-GB" sz="1200" dirty="0" err="1"/>
              <a:t>Sheptycki</a:t>
            </a:r>
            <a:r>
              <a:rPr lang="en-GB" sz="1200" dirty="0"/>
              <a:t> (2004)</a:t>
            </a:r>
          </a:p>
        </p:txBody>
      </p:sp>
    </p:spTree>
    <p:extLst>
      <p:ext uri="{BB962C8B-B14F-4D97-AF65-F5344CB8AC3E}">
        <p14:creationId xmlns:p14="http://schemas.microsoft.com/office/powerpoint/2010/main" val="3192507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33C303-A91B-5DC1-0E48-139051A6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945179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BBBAD6E-EB44-233B-873C-A3D2D00C86D7}"/>
              </a:ext>
            </a:extLst>
          </p:cNvPr>
          <p:cNvSpPr txBox="1"/>
          <p:nvPr/>
        </p:nvSpPr>
        <p:spPr>
          <a:xfrm>
            <a:off x="278722" y="5884332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/>
              <a:t>Sheptycki</a:t>
            </a:r>
            <a:r>
              <a:rPr lang="en-GB" sz="1200" dirty="0"/>
              <a:t> (2004) </a:t>
            </a:r>
          </a:p>
          <a:p>
            <a:r>
              <a:rPr lang="en-GB" sz="1200" dirty="0"/>
              <a:t>HMICFRS (2021)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Governance and Ethics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F2E777-9FF0-A852-483A-E75A6A818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913337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D3FC6FC-0BA9-2518-2A82-5936F0B37422}"/>
              </a:ext>
            </a:extLst>
          </p:cNvPr>
          <p:cNvSpPr txBox="1"/>
          <p:nvPr/>
        </p:nvSpPr>
        <p:spPr>
          <a:xfrm>
            <a:off x="329380" y="5928586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College of Policing (2022) </a:t>
            </a:r>
          </a:p>
          <a:p>
            <a:r>
              <a:rPr lang="en-GB" sz="1200" dirty="0"/>
              <a:t>McGuire and Holt (2017)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8"/>
            <a:ext cx="2206657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EBEBEB"/>
                </a:solidFill>
              </a:rPr>
              <a:t>Case Study: Domestic Abuse &amp; Intelligence Integration (UK)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965C68-D66A-EC61-B5F8-8E7F1635B1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955" y="1745230"/>
            <a:ext cx="4793650" cy="336753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314325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177165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216" y="2120900"/>
            <a:ext cx="2350294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• Repeat domestic abuse incidents</a:t>
            </a:r>
          </a:p>
          <a:p>
            <a:r>
              <a:rPr lang="en-GB" dirty="0">
                <a:solidFill>
                  <a:srgbClr val="FFFFFF"/>
                </a:solidFill>
              </a:rPr>
              <a:t>• Multiple agencies involved</a:t>
            </a:r>
          </a:p>
          <a:p>
            <a:r>
              <a:rPr lang="en-GB" dirty="0">
                <a:solidFill>
                  <a:srgbClr val="FFFFFF"/>
                </a:solidFill>
              </a:rPr>
              <a:t>• Escalation risk identified through intelligence integration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778844-80F3-C6A2-7338-5E453F0C49BB}"/>
              </a:ext>
            </a:extLst>
          </p:cNvPr>
          <p:cNvSpPr txBox="1"/>
          <p:nvPr/>
        </p:nvSpPr>
        <p:spPr>
          <a:xfrm>
            <a:off x="388375" y="59309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HMICFRS (2023)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2233036" y="1913001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F111C1-E6A6-2D1B-1FCF-F0FE5A7465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487" r="19397" b="-1"/>
          <a:stretch>
            <a:fillRect/>
          </a:stretch>
        </p:blipFill>
        <p:spPr>
          <a:xfrm>
            <a:off x="317502" y="402166"/>
            <a:ext cx="3699714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32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1295" y="1241266"/>
            <a:ext cx="4071414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2"/>
                </a:solidFill>
              </a:rPr>
              <a:t>Conclusion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7D346-F920-0BBB-5622-C38EF0A5A397}"/>
              </a:ext>
            </a:extLst>
          </p:cNvPr>
          <p:cNvSpPr txBox="1"/>
          <p:nvPr/>
        </p:nvSpPr>
        <p:spPr>
          <a:xfrm>
            <a:off x="317502" y="5790986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Ratcliffe (2016) </a:t>
            </a:r>
          </a:p>
          <a:p>
            <a:r>
              <a:rPr lang="en-GB" sz="1200" dirty="0"/>
              <a:t>HMICFRS (2021) </a:t>
            </a:r>
          </a:p>
          <a:p>
            <a:r>
              <a:rPr lang="en-GB" sz="1200" dirty="0"/>
              <a:t>College of Policing (2020)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185" y="1085549"/>
            <a:ext cx="2573210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Refrences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7580" y="685341"/>
            <a:ext cx="4735763" cy="548731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College of Policing (2020) National Intelligence Model. Coventry: College of Policing.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College of Policing (2022) Authorised Professional Practice on Information Management. Coventry: College of Policing.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HMICFRS (2021) State of Policing: The Annual Assessment of Policing in England and Wales. London: HMICFRS.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HMICFRS (2023) An inspection of the police response to domestic abuse. London: HMICFRS.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Home Office (2018) Serious Violence Strategy. London: Home Office.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Home Office (2021) Beating Crime Plan. London: Home Office.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McGuire, M. and Holt, T. (2017) The Routledge Handbook of Technology, Crime and Justice. London: Routledge.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ONS (2023) Crime in England and Wales. London: Office for National Statistics.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/>
                </a:solidFill>
              </a:rPr>
              <a:t>Ratcliffe, J. (2016) Intelligence-Led Policing. 2nd </a:t>
            </a:r>
            <a:r>
              <a:rPr lang="en-GB" sz="1200" dirty="0" err="1">
                <a:solidFill>
                  <a:schemeClr val="tx1"/>
                </a:solidFill>
              </a:rPr>
              <a:t>edn</a:t>
            </a:r>
            <a:r>
              <a:rPr lang="en-GB" sz="1200" dirty="0">
                <a:solidFill>
                  <a:schemeClr val="tx1"/>
                </a:solidFill>
              </a:rPr>
              <a:t>. London: Routledge.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 err="1">
                <a:solidFill>
                  <a:schemeClr val="tx1"/>
                </a:solidFill>
              </a:rPr>
              <a:t>Sheptycki</a:t>
            </a:r>
            <a:r>
              <a:rPr lang="en-GB" sz="1200" dirty="0">
                <a:solidFill>
                  <a:schemeClr val="tx1"/>
                </a:solidFill>
              </a:rPr>
              <a:t>, J. (2004) ‘Organisational pathologies in police intelligence systems’, European Journal of Criminology, 1(3), pp. 307–332.</a:t>
            </a:r>
          </a:p>
          <a:p>
            <a:pPr marL="0" indent="0">
              <a:lnSpc>
                <a:spcPct val="90000"/>
              </a:lnSpc>
              <a:buNone/>
            </a:pPr>
            <a:endParaRPr lang="en-GB" sz="700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97</TotalTime>
  <Words>590</Words>
  <Application>Microsoft Office PowerPoint</Application>
  <PresentationFormat>On-screen Show (4:3)</PresentationFormat>
  <Paragraphs>123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Ion Boardroom</vt:lpstr>
      <vt:lpstr>How the Integration of Information and Intelligence Enhances the Effectiveness of Operational and Digital Policing</vt:lpstr>
      <vt:lpstr>Contents </vt:lpstr>
      <vt:lpstr>Introduction</vt:lpstr>
      <vt:lpstr>Information vs Intelligence</vt:lpstr>
      <vt:lpstr>Why Integration Matters in Operational Policing</vt:lpstr>
      <vt:lpstr>Intelligence-Led Policing</vt:lpstr>
      <vt:lpstr>Decision-Making and Safeguarding</vt:lpstr>
      <vt:lpstr>Digital Policing</vt:lpstr>
      <vt:lpstr>Open-Source Intelligence (OSINT)</vt:lpstr>
      <vt:lpstr>Predictive and Preventative Policing</vt:lpstr>
      <vt:lpstr>Public Protection and Safeguarding</vt:lpstr>
      <vt:lpstr>Legitimacy and Public Confidence</vt:lpstr>
      <vt:lpstr>Challenges</vt:lpstr>
      <vt:lpstr>Governance and Ethics</vt:lpstr>
      <vt:lpstr>Case Study: Domestic Abuse &amp; Intelligence Integration (UK)</vt:lpstr>
      <vt:lpstr>Conclusion</vt:lpstr>
      <vt:lpstr>Refrences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Student</dc:creator>
  <cp:keywords/>
  <dc:description>generated using python-pptx</dc:description>
  <cp:lastModifiedBy>Chelsey Poulton (2007838)</cp:lastModifiedBy>
  <cp:revision>2</cp:revision>
  <dcterms:created xsi:type="dcterms:W3CDTF">2013-01-27T09:14:16Z</dcterms:created>
  <dcterms:modified xsi:type="dcterms:W3CDTF">2026-01-11T15:00:15Z</dcterms:modified>
  <cp:category/>
</cp:coreProperties>
</file>