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Lst>
  <p:notesMasterIdLst>
    <p:notesMasterId r:id="rId6"/>
  </p:notesMasterIdLst>
  <p:handoutMasterIdLst>
    <p:handoutMasterId r:id="rId7"/>
  </p:handoutMasterIdLst>
  <p:sldIdLst>
    <p:sldId id="261" r:id="rId5"/>
  </p:sldIdLst>
  <p:sldSz cx="15119350" cy="10691813"/>
  <p:notesSz cx="6858000" cy="9144000"/>
  <p:defaultTextStyle>
    <a:defPPr>
      <a:defRPr lang="en-US"/>
    </a:defPPr>
    <a:lvl1pPr marL="0" algn="l" defTabSz="1474477" rtl="0" eaLnBrk="1" latinLnBrk="0" hangingPunct="1">
      <a:defRPr sz="2890" kern="1200">
        <a:solidFill>
          <a:schemeClr val="tx1"/>
        </a:solidFill>
        <a:latin typeface="+mn-lt"/>
        <a:ea typeface="+mn-ea"/>
        <a:cs typeface="+mn-cs"/>
      </a:defRPr>
    </a:lvl1pPr>
    <a:lvl2pPr marL="737239" algn="l" defTabSz="1474477" rtl="0" eaLnBrk="1" latinLnBrk="0" hangingPunct="1">
      <a:defRPr sz="2890" kern="1200">
        <a:solidFill>
          <a:schemeClr val="tx1"/>
        </a:solidFill>
        <a:latin typeface="+mn-lt"/>
        <a:ea typeface="+mn-ea"/>
        <a:cs typeface="+mn-cs"/>
      </a:defRPr>
    </a:lvl2pPr>
    <a:lvl3pPr marL="1474477" algn="l" defTabSz="1474477" rtl="0" eaLnBrk="1" latinLnBrk="0" hangingPunct="1">
      <a:defRPr sz="2890" kern="1200">
        <a:solidFill>
          <a:schemeClr val="tx1"/>
        </a:solidFill>
        <a:latin typeface="+mn-lt"/>
        <a:ea typeface="+mn-ea"/>
        <a:cs typeface="+mn-cs"/>
      </a:defRPr>
    </a:lvl3pPr>
    <a:lvl4pPr marL="2211716" algn="l" defTabSz="1474477" rtl="0" eaLnBrk="1" latinLnBrk="0" hangingPunct="1">
      <a:defRPr sz="2890" kern="1200">
        <a:solidFill>
          <a:schemeClr val="tx1"/>
        </a:solidFill>
        <a:latin typeface="+mn-lt"/>
        <a:ea typeface="+mn-ea"/>
        <a:cs typeface="+mn-cs"/>
      </a:defRPr>
    </a:lvl4pPr>
    <a:lvl5pPr marL="2948954" algn="l" defTabSz="1474477" rtl="0" eaLnBrk="1" latinLnBrk="0" hangingPunct="1">
      <a:defRPr sz="2890" kern="1200">
        <a:solidFill>
          <a:schemeClr val="tx1"/>
        </a:solidFill>
        <a:latin typeface="+mn-lt"/>
        <a:ea typeface="+mn-ea"/>
        <a:cs typeface="+mn-cs"/>
      </a:defRPr>
    </a:lvl5pPr>
    <a:lvl6pPr marL="3686193" algn="l" defTabSz="1474477" rtl="0" eaLnBrk="1" latinLnBrk="0" hangingPunct="1">
      <a:defRPr sz="2890" kern="1200">
        <a:solidFill>
          <a:schemeClr val="tx1"/>
        </a:solidFill>
        <a:latin typeface="+mn-lt"/>
        <a:ea typeface="+mn-ea"/>
        <a:cs typeface="+mn-cs"/>
      </a:defRPr>
    </a:lvl6pPr>
    <a:lvl7pPr marL="4423432" algn="l" defTabSz="1474477" rtl="0" eaLnBrk="1" latinLnBrk="0" hangingPunct="1">
      <a:defRPr sz="2890" kern="1200">
        <a:solidFill>
          <a:schemeClr val="tx1"/>
        </a:solidFill>
        <a:latin typeface="+mn-lt"/>
        <a:ea typeface="+mn-ea"/>
        <a:cs typeface="+mn-cs"/>
      </a:defRPr>
    </a:lvl7pPr>
    <a:lvl8pPr marL="5160670" algn="l" defTabSz="1474477" rtl="0" eaLnBrk="1" latinLnBrk="0" hangingPunct="1">
      <a:defRPr sz="2890" kern="1200">
        <a:solidFill>
          <a:schemeClr val="tx1"/>
        </a:solidFill>
        <a:latin typeface="+mn-lt"/>
        <a:ea typeface="+mn-ea"/>
        <a:cs typeface="+mn-cs"/>
      </a:defRPr>
    </a:lvl8pPr>
    <a:lvl9pPr marL="5897909" algn="l" defTabSz="1474477" rtl="0" eaLnBrk="1" latinLnBrk="0" hangingPunct="1">
      <a:defRPr sz="289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941" userDrawn="1">
          <p15:clr>
            <a:srgbClr val="A4A3A4"/>
          </p15:clr>
        </p15:guide>
        <p15:guide id="10" pos="99" userDrawn="1">
          <p15:clr>
            <a:srgbClr val="A4A3A4"/>
          </p15:clr>
        </p15:guide>
        <p15:guide id="11" pos="9428"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7A74"/>
    <a:srgbClr val="F3F5FA"/>
    <a:srgbClr val="F1D906"/>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500" autoAdjust="0"/>
    <p:restoredTop sz="94689" autoAdjust="0"/>
  </p:normalViewPr>
  <p:slideViewPr>
    <p:cSldViewPr snapToGrid="0" snapToObjects="1" showGuides="1">
      <p:cViewPr>
        <p:scale>
          <a:sx n="75" d="100"/>
          <a:sy n="75" d="100"/>
        </p:scale>
        <p:origin x="629" y="43"/>
      </p:cViewPr>
      <p:guideLst>
        <p:guide orient="horz" pos="941"/>
        <p:guide pos="99"/>
        <p:guide pos="9428"/>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004888" y="685800"/>
            <a:ext cx="48482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1474477" rtl="0" eaLnBrk="1" latinLnBrk="0" hangingPunct="1">
      <a:defRPr sz="1949" kern="1200">
        <a:solidFill>
          <a:schemeClr val="tx1"/>
        </a:solidFill>
        <a:latin typeface="+mn-lt"/>
        <a:ea typeface="+mn-ea"/>
        <a:cs typeface="+mn-cs"/>
      </a:defRPr>
    </a:lvl1pPr>
    <a:lvl2pPr marL="737239" algn="l" defTabSz="1474477" rtl="0" eaLnBrk="1" latinLnBrk="0" hangingPunct="1">
      <a:defRPr sz="1949" kern="1200">
        <a:solidFill>
          <a:schemeClr val="tx1"/>
        </a:solidFill>
        <a:latin typeface="+mn-lt"/>
        <a:ea typeface="+mn-ea"/>
        <a:cs typeface="+mn-cs"/>
      </a:defRPr>
    </a:lvl2pPr>
    <a:lvl3pPr marL="1474477" algn="l" defTabSz="1474477" rtl="0" eaLnBrk="1" latinLnBrk="0" hangingPunct="1">
      <a:defRPr sz="1949" kern="1200">
        <a:solidFill>
          <a:schemeClr val="tx1"/>
        </a:solidFill>
        <a:latin typeface="+mn-lt"/>
        <a:ea typeface="+mn-ea"/>
        <a:cs typeface="+mn-cs"/>
      </a:defRPr>
    </a:lvl3pPr>
    <a:lvl4pPr marL="2211716" algn="l" defTabSz="1474477" rtl="0" eaLnBrk="1" latinLnBrk="0" hangingPunct="1">
      <a:defRPr sz="1949" kern="1200">
        <a:solidFill>
          <a:schemeClr val="tx1"/>
        </a:solidFill>
        <a:latin typeface="+mn-lt"/>
        <a:ea typeface="+mn-ea"/>
        <a:cs typeface="+mn-cs"/>
      </a:defRPr>
    </a:lvl4pPr>
    <a:lvl5pPr marL="2948954" algn="l" defTabSz="1474477" rtl="0" eaLnBrk="1" latinLnBrk="0" hangingPunct="1">
      <a:defRPr sz="1949" kern="1200">
        <a:solidFill>
          <a:schemeClr val="tx1"/>
        </a:solidFill>
        <a:latin typeface="+mn-lt"/>
        <a:ea typeface="+mn-ea"/>
        <a:cs typeface="+mn-cs"/>
      </a:defRPr>
    </a:lvl5pPr>
    <a:lvl6pPr marL="3686193" algn="l" defTabSz="1474477" rtl="0" eaLnBrk="1" latinLnBrk="0" hangingPunct="1">
      <a:defRPr sz="1949" kern="1200">
        <a:solidFill>
          <a:schemeClr val="tx1"/>
        </a:solidFill>
        <a:latin typeface="+mn-lt"/>
        <a:ea typeface="+mn-ea"/>
        <a:cs typeface="+mn-cs"/>
      </a:defRPr>
    </a:lvl6pPr>
    <a:lvl7pPr marL="4423432" algn="l" defTabSz="1474477" rtl="0" eaLnBrk="1" latinLnBrk="0" hangingPunct="1">
      <a:defRPr sz="1949" kern="1200">
        <a:solidFill>
          <a:schemeClr val="tx1"/>
        </a:solidFill>
        <a:latin typeface="+mn-lt"/>
        <a:ea typeface="+mn-ea"/>
        <a:cs typeface="+mn-cs"/>
      </a:defRPr>
    </a:lvl7pPr>
    <a:lvl8pPr marL="5160670" algn="l" defTabSz="1474477" rtl="0" eaLnBrk="1" latinLnBrk="0" hangingPunct="1">
      <a:defRPr sz="1949" kern="1200">
        <a:solidFill>
          <a:schemeClr val="tx1"/>
        </a:solidFill>
        <a:latin typeface="+mn-lt"/>
        <a:ea typeface="+mn-ea"/>
        <a:cs typeface="+mn-cs"/>
      </a:defRPr>
    </a:lvl8pPr>
    <a:lvl9pPr marL="5897909" algn="l" defTabSz="1474477" rtl="0" eaLnBrk="1" latinLnBrk="0" hangingPunct="1">
      <a:defRPr sz="194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350598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58346" y="1787630"/>
            <a:ext cx="346430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64599" y="1518136"/>
            <a:ext cx="3461570"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64598" y="4332105"/>
            <a:ext cx="3458052"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936783" y="1787630"/>
            <a:ext cx="3461570"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936783" y="1518136"/>
            <a:ext cx="3461570"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7733029" y="1787630"/>
            <a:ext cx="3461570"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7730295" y="1518137"/>
            <a:ext cx="3464851"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11513004" y="1518137"/>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1513004" y="1787630"/>
            <a:ext cx="3460930"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1513004" y="4351666"/>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1513004" y="4591581"/>
            <a:ext cx="346266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1513004" y="8056520"/>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1513004" y="8301432"/>
            <a:ext cx="346266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58346" y="4572142"/>
            <a:ext cx="346430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2043621" y="998387"/>
            <a:ext cx="11022793" cy="312265"/>
          </a:xfrm>
          <a:prstGeom prst="rect">
            <a:avLst/>
          </a:prstGeom>
        </p:spPr>
        <p:txBody>
          <a:bodyPr anchor="t" anchorCtr="0">
            <a:spAutoFit/>
          </a:bodyPr>
          <a:lstStyle>
            <a:lvl1pPr marL="0" indent="0" algn="ctr">
              <a:buFontTx/>
              <a:buNone/>
              <a:defRPr sz="1429">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affiliations</a:t>
            </a:r>
          </a:p>
        </p:txBody>
      </p:sp>
      <p:sp>
        <p:nvSpPr>
          <p:cNvPr id="78" name="Text Placeholder 76"/>
          <p:cNvSpPr>
            <a:spLocks noGrp="1"/>
          </p:cNvSpPr>
          <p:nvPr>
            <p:ph type="body" sz="quarter" idx="151" hasCustomPrompt="1"/>
          </p:nvPr>
        </p:nvSpPr>
        <p:spPr>
          <a:xfrm>
            <a:off x="2043621" y="605588"/>
            <a:ext cx="11022793" cy="392287"/>
          </a:xfrm>
          <a:prstGeom prst="rect">
            <a:avLst/>
          </a:prstGeom>
        </p:spPr>
        <p:txBody>
          <a:bodyPr anchor="t" anchorCtr="0">
            <a:spAutoFit/>
          </a:bodyPr>
          <a:lstStyle>
            <a:lvl1pPr marL="0" indent="0" algn="ctr">
              <a:buFontTx/>
              <a:buNone/>
              <a:defRPr sz="1949"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authors</a:t>
            </a:r>
          </a:p>
        </p:txBody>
      </p:sp>
      <p:sp>
        <p:nvSpPr>
          <p:cNvPr id="79" name="Text Placeholder 76"/>
          <p:cNvSpPr>
            <a:spLocks noGrp="1"/>
          </p:cNvSpPr>
          <p:nvPr>
            <p:ph type="body" sz="quarter" idx="153" hasCustomPrompt="1"/>
          </p:nvPr>
        </p:nvSpPr>
        <p:spPr>
          <a:xfrm>
            <a:off x="2043621" y="126541"/>
            <a:ext cx="11022793" cy="532133"/>
          </a:xfrm>
          <a:prstGeom prst="rect">
            <a:avLst/>
          </a:prstGeom>
        </p:spPr>
        <p:txBody>
          <a:bodyPr anchor="t" anchorCtr="0">
            <a:spAutoFit/>
          </a:bodyPr>
          <a:lstStyle>
            <a:lvl1pPr marL="0" indent="0" algn="ctr">
              <a:buFontTx/>
              <a:buNone/>
              <a:defRPr sz="2858"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58346" y="1787630"/>
            <a:ext cx="346430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64599" y="1518136"/>
            <a:ext cx="3461570"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64598" y="4332105"/>
            <a:ext cx="3458052"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936783" y="1787630"/>
            <a:ext cx="3461570"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936783" y="1518136"/>
            <a:ext cx="3461570"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7733029" y="1787630"/>
            <a:ext cx="3461570"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7730295" y="1518137"/>
            <a:ext cx="3464851"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11513004" y="1518137"/>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1513004" y="1787630"/>
            <a:ext cx="3460930"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1513004" y="4351666"/>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1513004" y="4591581"/>
            <a:ext cx="346266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1513004" y="8056520"/>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1513004" y="8301432"/>
            <a:ext cx="346266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58346" y="4572142"/>
            <a:ext cx="3464304" cy="586613"/>
          </a:xfrm>
          <a:prstGeom prst="rect">
            <a:avLst/>
          </a:prstGeom>
        </p:spPr>
        <p:txBody>
          <a:bodyPr wrap="square" lIns="228589" tIns="228589" rIns="228589" bIns="228589" anchor="t" anchorCtr="0">
            <a:spAutoFit/>
          </a:bodyPr>
          <a:lstStyle>
            <a:lvl1pPr marL="0" indent="0">
              <a:buNone/>
              <a:defRPr sz="812">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2043621" y="998387"/>
            <a:ext cx="11022793" cy="312265"/>
          </a:xfrm>
          <a:prstGeom prst="rect">
            <a:avLst/>
          </a:prstGeom>
        </p:spPr>
        <p:txBody>
          <a:bodyPr anchor="t" anchorCtr="0">
            <a:spAutoFit/>
          </a:bodyPr>
          <a:lstStyle>
            <a:lvl1pPr marL="0" indent="0" algn="ctr">
              <a:buFontTx/>
              <a:buNone/>
              <a:defRPr sz="1429">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2043621" y="605588"/>
            <a:ext cx="11022793" cy="392287"/>
          </a:xfrm>
          <a:prstGeom prst="rect">
            <a:avLst/>
          </a:prstGeom>
        </p:spPr>
        <p:txBody>
          <a:bodyPr anchor="t" anchorCtr="0">
            <a:spAutoFit/>
          </a:bodyPr>
          <a:lstStyle>
            <a:lvl1pPr marL="0" indent="0" algn="ctr">
              <a:buFontTx/>
              <a:buNone/>
              <a:defRPr sz="1949"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2043621" y="126541"/>
            <a:ext cx="11022793" cy="532133"/>
          </a:xfrm>
          <a:prstGeom prst="rect">
            <a:avLst/>
          </a:prstGeom>
        </p:spPr>
        <p:txBody>
          <a:bodyPr anchor="t" anchorCtr="0">
            <a:spAutoFit/>
          </a:bodyPr>
          <a:lstStyle>
            <a:lvl1pPr marL="0" indent="0" algn="ctr">
              <a:buFontTx/>
              <a:buNone/>
              <a:defRPr sz="2858"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1469" y="1857139"/>
            <a:ext cx="4681833"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317722" y="1576723"/>
            <a:ext cx="4675581"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317721" y="5736885"/>
            <a:ext cx="4682380"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324522" y="5466899"/>
            <a:ext cx="467558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5220245" y="6826452"/>
            <a:ext cx="4675032"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5220245" y="6548614"/>
            <a:ext cx="4675032"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5222980" y="1857139"/>
            <a:ext cx="4675032"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5220245" y="1576724"/>
            <a:ext cx="4677768"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10126051" y="1576724"/>
            <a:ext cx="4676581"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10126051" y="1857139"/>
            <a:ext cx="4676581"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0126051" y="5456471"/>
            <a:ext cx="4676581" cy="369645"/>
          </a:xfrm>
          <a:prstGeom prst="rect">
            <a:avLst/>
          </a:prstGeom>
          <a:noFill/>
        </p:spPr>
        <p:txBody>
          <a:bodyPr wrap="square" lIns="91436" tIns="91436" rIns="91436" bIns="91436" anchor="t" anchorCtr="0">
            <a:spAutoFit/>
          </a:bodyPr>
          <a:lstStyle>
            <a:lvl1pPr marL="0" indent="0" algn="ctr">
              <a:buNone/>
              <a:tabLst/>
              <a:defRPr sz="1202"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10124317" y="5709886"/>
            <a:ext cx="4678314"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0126051" y="8207028"/>
            <a:ext cx="4676581"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10126051" y="8460445"/>
            <a:ext cx="4678314" cy="591550"/>
          </a:xfrm>
          <a:prstGeom prst="rect">
            <a:avLst/>
          </a:prstGeom>
        </p:spPr>
        <p:txBody>
          <a:bodyPr wrap="square" lIns="228589" tIns="228589" rIns="228589" bIns="228589" anchor="t" anchorCtr="0">
            <a:spAutoFit/>
          </a:bodyPr>
          <a:lstStyle>
            <a:lvl1pPr marL="0" indent="0">
              <a:buNone/>
              <a:defRPr sz="844">
                <a:solidFill>
                  <a:schemeClr val="tx1"/>
                </a:solidFill>
                <a:latin typeface="Times New Roman" pitchFamily="18" charset="0"/>
                <a:cs typeface="Times New Roman" pitchFamily="18"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2043621" y="998387"/>
            <a:ext cx="11022793" cy="312265"/>
          </a:xfrm>
          <a:prstGeom prst="rect">
            <a:avLst/>
          </a:prstGeom>
        </p:spPr>
        <p:txBody>
          <a:bodyPr anchor="t" anchorCtr="0">
            <a:spAutoFit/>
          </a:bodyPr>
          <a:lstStyle>
            <a:lvl1pPr marL="0" indent="0" algn="ctr">
              <a:buFontTx/>
              <a:buNone/>
              <a:defRPr sz="1429">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2043621" y="605588"/>
            <a:ext cx="11022793" cy="392287"/>
          </a:xfrm>
          <a:prstGeom prst="rect">
            <a:avLst/>
          </a:prstGeom>
        </p:spPr>
        <p:txBody>
          <a:bodyPr anchor="t" anchorCtr="0">
            <a:spAutoFit/>
          </a:bodyPr>
          <a:lstStyle>
            <a:lvl1pPr marL="0" indent="0" algn="ctr">
              <a:buFontTx/>
              <a:buNone/>
              <a:defRPr sz="1949"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2043621" y="126541"/>
            <a:ext cx="11022793" cy="532133"/>
          </a:xfrm>
          <a:prstGeom prst="rect">
            <a:avLst/>
          </a:prstGeom>
        </p:spPr>
        <p:txBody>
          <a:bodyPr anchor="t" anchorCtr="0">
            <a:spAutoFit/>
          </a:bodyPr>
          <a:lstStyle>
            <a:lvl1pPr marL="0" indent="0" algn="ctr">
              <a:buFontTx/>
              <a:buNone/>
              <a:defRPr sz="2858"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60276" y="1827771"/>
            <a:ext cx="3464304"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166529" y="1547354"/>
            <a:ext cx="3461570" cy="369645"/>
          </a:xfrm>
          <a:prstGeom prst="rect">
            <a:avLst/>
          </a:prstGeom>
          <a:noFill/>
        </p:spPr>
        <p:txBody>
          <a:bodyPr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159729" y="4696232"/>
            <a:ext cx="3464851"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166529" y="4426245"/>
            <a:ext cx="3462117"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3991470" y="1810627"/>
            <a:ext cx="7137505"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3991469" y="1532790"/>
            <a:ext cx="7137506"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3991469" y="6907431"/>
            <a:ext cx="7137506"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3991469" y="6640516"/>
            <a:ext cx="7137506"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11490158" y="1532790"/>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11490158" y="1813206"/>
            <a:ext cx="3460930"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11490158" y="4431241"/>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11490158" y="4671156"/>
            <a:ext cx="3462664"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11490158" y="8133001"/>
            <a:ext cx="3460930" cy="369645"/>
          </a:xfrm>
          <a:prstGeom prst="rect">
            <a:avLst/>
          </a:prstGeom>
          <a:noFill/>
        </p:spPr>
        <p:txBody>
          <a:bodyPr wrap="square" lIns="91436" tIns="91436" rIns="91436" bIns="91436" anchor="t" anchorCtr="0">
            <a:spAutoFit/>
          </a:bodyPr>
          <a:lstStyle>
            <a:lvl1pPr marL="0" indent="0" algn="ctr">
              <a:buNone/>
              <a:defRPr sz="1202"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11490158" y="8382088"/>
            <a:ext cx="3462664" cy="586613"/>
          </a:xfrm>
          <a:prstGeom prst="rect">
            <a:avLst/>
          </a:prstGeom>
        </p:spPr>
        <p:txBody>
          <a:bodyPr wrap="square" lIns="228589" tIns="228589" rIns="228589" bIns="228589" anchor="t" anchorCtr="0">
            <a:spAutoFit/>
          </a:bodyPr>
          <a:lstStyle>
            <a:lvl1pPr marL="0" indent="0">
              <a:buNone/>
              <a:defRPr sz="812">
                <a:solidFill>
                  <a:schemeClr val="tx1"/>
                </a:solidFill>
                <a:latin typeface="Trebuchet MS" pitchFamily="34" charset="0"/>
              </a:defRPr>
            </a:lvl1pPr>
            <a:lvl2pPr marL="482596" indent="-185614">
              <a:defRPr sz="812">
                <a:latin typeface="Trebuchet MS" pitchFamily="34" charset="0"/>
              </a:defRPr>
            </a:lvl2pPr>
            <a:lvl3pPr marL="668210" indent="-185614">
              <a:defRPr sz="812">
                <a:latin typeface="Trebuchet MS" pitchFamily="34" charset="0"/>
              </a:defRPr>
            </a:lvl3pPr>
            <a:lvl4pPr marL="872386" indent="-204175">
              <a:defRPr sz="812">
                <a:latin typeface="Trebuchet MS" pitchFamily="34" charset="0"/>
              </a:defRPr>
            </a:lvl4pPr>
            <a:lvl5pPr marL="1020877" indent="-148491">
              <a:defRPr sz="812">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3779837" y="973804"/>
            <a:ext cx="7559676" cy="312265"/>
          </a:xfrm>
          <a:prstGeom prst="rect">
            <a:avLst/>
          </a:prstGeom>
        </p:spPr>
        <p:txBody>
          <a:bodyPr anchor="t" anchorCtr="0">
            <a:spAutoFit/>
          </a:bodyPr>
          <a:lstStyle>
            <a:lvl1pPr marL="0" indent="0" algn="ctr">
              <a:buFontTx/>
              <a:buNone/>
              <a:defRPr sz="1429">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3779838" y="605587"/>
            <a:ext cx="7546551" cy="392287"/>
          </a:xfrm>
          <a:prstGeom prst="rect">
            <a:avLst/>
          </a:prstGeom>
        </p:spPr>
        <p:txBody>
          <a:bodyPr anchor="t" anchorCtr="0">
            <a:spAutoFit/>
          </a:bodyPr>
          <a:lstStyle>
            <a:lvl1pPr marL="0" indent="0" algn="ctr">
              <a:buFontTx/>
              <a:buNone/>
              <a:defRPr sz="1949"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3779838" y="126541"/>
            <a:ext cx="7546551" cy="532133"/>
          </a:xfrm>
          <a:prstGeom prst="rect">
            <a:avLst/>
          </a:prstGeom>
        </p:spPr>
        <p:txBody>
          <a:bodyPr anchor="t" anchorCtr="0">
            <a:spAutoFit/>
          </a:bodyPr>
          <a:lstStyle>
            <a:lvl1pPr marL="0" indent="0" algn="ctr">
              <a:buFontTx/>
              <a:buNone/>
              <a:defRPr sz="2858" b="1">
                <a:solidFill>
                  <a:schemeClr val="bg1"/>
                </a:solidFill>
                <a:latin typeface="+mj-lt"/>
              </a:defRPr>
            </a:lvl1pPr>
            <a:lvl2pPr>
              <a:buFontTx/>
              <a:buNone/>
              <a:defRPr sz="2339"/>
            </a:lvl2pPr>
            <a:lvl3pPr>
              <a:buFontTx/>
              <a:buNone/>
              <a:defRPr sz="2339"/>
            </a:lvl3pPr>
            <a:lvl4pPr>
              <a:buFontTx/>
              <a:buNone/>
              <a:defRPr sz="2339"/>
            </a:lvl4pPr>
            <a:lvl5pPr>
              <a:buFontTx/>
              <a:buNone/>
              <a:defRPr sz="2339"/>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53661" y="1506774"/>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40" name="Rounded Rectangle 39"/>
          <p:cNvSpPr/>
          <p:nvPr userDrawn="1"/>
        </p:nvSpPr>
        <p:spPr>
          <a:xfrm>
            <a:off x="3936966"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42" name="Rounded Rectangle 41"/>
          <p:cNvSpPr/>
          <p:nvPr userDrawn="1"/>
        </p:nvSpPr>
        <p:spPr>
          <a:xfrm>
            <a:off x="7720270"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64" name="Rounded Rectangle 63"/>
          <p:cNvSpPr/>
          <p:nvPr userDrawn="1"/>
        </p:nvSpPr>
        <p:spPr>
          <a:xfrm>
            <a:off x="11503573"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66" name="Group 65"/>
          <p:cNvGrpSpPr/>
          <p:nvPr userDrawn="1"/>
        </p:nvGrpSpPr>
        <p:grpSpPr>
          <a:xfrm rot="10800000">
            <a:off x="-12608" y="10200227"/>
            <a:ext cx="15131958" cy="487920"/>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sp>
        <p:nvSpPr>
          <p:cNvPr id="70" name="Text Box 14"/>
          <p:cNvSpPr txBox="1">
            <a:spLocks noChangeArrowheads="1"/>
          </p:cNvSpPr>
          <p:nvPr userDrawn="1"/>
        </p:nvSpPr>
        <p:spPr bwMode="auto">
          <a:xfrm>
            <a:off x="345548" y="10444293"/>
            <a:ext cx="1304308" cy="105504"/>
          </a:xfrm>
          <a:prstGeom prst="rect">
            <a:avLst/>
          </a:prstGeom>
          <a:noFill/>
          <a:ln w="9525">
            <a:noFill/>
            <a:miter lim="800000"/>
            <a:headEnd/>
            <a:tailEnd/>
          </a:ln>
          <a:effectLst/>
        </p:spPr>
        <p:txBody>
          <a:bodyPr wrap="square" lIns="25431" tIns="12713" rIns="25431" bIns="12713">
            <a:spAutoFit/>
          </a:bodyPr>
          <a:lstStyle/>
          <a:p>
            <a:pPr eaLnBrk="0" hangingPunct="0">
              <a:lnSpc>
                <a:spcPct val="65000"/>
              </a:lnSpc>
              <a:spcBef>
                <a:spcPct val="50000"/>
              </a:spcBef>
              <a:defRPr/>
            </a:pPr>
            <a:r>
              <a:rPr lang="en-US" sz="19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41"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14916" y="3666"/>
            <a:ext cx="15124239" cy="1338190"/>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655247" y="4579"/>
          <a:ext cx="3367871" cy="10614128"/>
        </p:xfrm>
        <a:graphic>
          <a:graphicData uri="http://schemas.openxmlformats.org/drawingml/2006/table">
            <a:tbl>
              <a:tblPr firstRow="1" bandRow="1">
                <a:tableStyleId>{5C22544A-7EE6-4342-B048-85BDC9FD1C3A}</a:tableStyleId>
              </a:tblPr>
              <a:tblGrid>
                <a:gridCol w="1444117">
                  <a:extLst>
                    <a:ext uri="{9D8B030D-6E8A-4147-A177-3AD203B41FA5}">
                      <a16:colId xmlns:a16="http://schemas.microsoft.com/office/drawing/2014/main" val="20000"/>
                    </a:ext>
                  </a:extLst>
                </a:gridCol>
                <a:gridCol w="1923754">
                  <a:extLst>
                    <a:ext uri="{9D8B030D-6E8A-4147-A177-3AD203B41FA5}">
                      <a16:colId xmlns:a16="http://schemas.microsoft.com/office/drawing/2014/main" val="20001"/>
                    </a:ext>
                  </a:extLst>
                </a:gridCol>
              </a:tblGrid>
              <a:tr h="43169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366301">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62997" marR="31499" marT="44549" marB="1485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485109">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36 inches tall</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by</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31499" marR="31499" marT="14850" marB="1485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62997" marR="31499" marT="44549" marB="14850">
                    <a:solidFill>
                      <a:srgbClr val="010101"/>
                    </a:solidFill>
                  </a:tcPr>
                </a:tc>
                <a:extLst>
                  <a:ext uri="{0D108BD9-81ED-4DB2-BD59-A6C34878D82A}">
                    <a16:rowId xmlns:a16="http://schemas.microsoft.com/office/drawing/2014/main" val="10008"/>
                  </a:ext>
                </a:extLst>
              </a:tr>
              <a:tr h="1392956">
                <a:tc>
                  <a:txBody>
                    <a:bodyPr/>
                    <a:lstStyle/>
                    <a:p>
                      <a:endParaRPr lang="en-US" sz="600" dirty="0">
                        <a:solidFill>
                          <a:srgbClr val="1F3A4E"/>
                        </a:solidFill>
                      </a:endParaRPr>
                    </a:p>
                  </a:txBody>
                  <a:tcPr marL="31499" marR="31499" marT="14850" marB="14850">
                    <a:blipFill rotWithShape="1">
                      <a:blip r:embed="rId3"/>
                      <a:stretch>
                        <a:fillRect/>
                      </a:stretch>
                    </a:blipFill>
                  </a:tcPr>
                </a:tc>
                <a:tc>
                  <a:txBody>
                    <a:bodyPr/>
                    <a:lstStyle/>
                    <a:p>
                      <a:pPr algn="l"/>
                      <a:r>
                        <a:rPr lang="en-US" sz="800" b="1" baseline="0" dirty="0">
                          <a:solidFill>
                            <a:srgbClr val="FFC000"/>
                          </a:solidFill>
                          <a:latin typeface="Arial" panose="020B0604020202020204" pitchFamily="34" charset="0"/>
                          <a:cs typeface="Arial" panose="020B0604020202020204" pitchFamily="34" charset="0"/>
                        </a:rPr>
                        <a:t>How to </a:t>
                      </a:r>
                      <a:r>
                        <a:rPr lang="en-US" sz="1300" b="1" baseline="0" dirty="0">
                          <a:solidFill>
                            <a:srgbClr val="FFC000"/>
                          </a:solidFill>
                          <a:latin typeface="Arial" panose="020B0604020202020204" pitchFamily="34" charset="0"/>
                          <a:cs typeface="Arial" panose="020B0604020202020204" pitchFamily="34" charset="0"/>
                        </a:rPr>
                        <a:t>Zoom in </a:t>
                      </a:r>
                      <a:r>
                        <a:rPr lang="en-US" sz="800" b="1" baseline="0" dirty="0">
                          <a:solidFill>
                            <a:srgbClr val="FFC000"/>
                          </a:solidFill>
                          <a:latin typeface="Arial" panose="020B0604020202020204" pitchFamily="34" charset="0"/>
                          <a:cs typeface="Arial" panose="020B0604020202020204" pitchFamily="34" charset="0"/>
                        </a:rPr>
                        <a:t>and </a:t>
                      </a:r>
                      <a:r>
                        <a:rPr lang="en-US" sz="600" b="1" baseline="0" dirty="0">
                          <a:solidFill>
                            <a:srgbClr val="FFC000"/>
                          </a:solidFill>
                          <a:latin typeface="Arial" panose="020B0604020202020204" pitchFamily="34" charset="0"/>
                          <a:cs typeface="Arial" panose="020B0604020202020204" pitchFamily="34" charset="0"/>
                        </a:rPr>
                        <a:t>out</a:t>
                      </a:r>
                      <a:endParaRPr lang="en-US" sz="8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62997" marR="31499" marT="44549" marB="14850">
                    <a:solidFill>
                      <a:srgbClr val="010101"/>
                    </a:solidFill>
                  </a:tcPr>
                </a:tc>
                <a:extLst>
                  <a:ext uri="{0D108BD9-81ED-4DB2-BD59-A6C34878D82A}">
                    <a16:rowId xmlns:a16="http://schemas.microsoft.com/office/drawing/2014/main" val="10001"/>
                  </a:ext>
                </a:extLst>
              </a:tr>
              <a:tr h="58480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31499" marR="31499" marT="14850" marB="1485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242136">
                <a:tc>
                  <a:txBody>
                    <a:bodyPr/>
                    <a:lstStyle/>
                    <a:p>
                      <a:endParaRPr lang="en-US" sz="600" dirty="0">
                        <a:solidFill>
                          <a:srgbClr val="1F3A4E"/>
                        </a:solidFill>
                      </a:endParaRPr>
                    </a:p>
                  </a:txBody>
                  <a:tcPr marL="31499" marR="31499" marT="14850" marB="14850">
                    <a:blipFill rotWithShape="1">
                      <a:blip r:embed="rId4"/>
                      <a:stretch>
                        <a:fillRect/>
                      </a:stretch>
                    </a:blipFill>
                  </a:tcPr>
                </a:tc>
                <a:tc>
                  <a:txBody>
                    <a:bodyPr/>
                    <a:lstStyle/>
                    <a:p>
                      <a:pPr marL="0" lvl="1" indent="0" algn="l" defTabSz="114300"/>
                      <a:r>
                        <a:rPr lang="en-US" sz="8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62997" marR="31499" marT="44549" marB="14850">
                    <a:solidFill>
                      <a:srgbClr val="010101"/>
                    </a:solidFill>
                  </a:tcPr>
                </a:tc>
                <a:extLst>
                  <a:ext uri="{0D108BD9-81ED-4DB2-BD59-A6C34878D82A}">
                    <a16:rowId xmlns:a16="http://schemas.microsoft.com/office/drawing/2014/main" val="10003"/>
                  </a:ext>
                </a:extLst>
              </a:tr>
              <a:tr h="1143006">
                <a:tc gridSpan="2">
                  <a:txBody>
                    <a:bodyPr/>
                    <a:lstStyle/>
                    <a:p>
                      <a:r>
                        <a:rPr lang="en-US" sz="8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31499" marR="31499" marT="14850" marB="1485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7722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62997" marR="31499" marT="44549" marB="1485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744816">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62997" marR="31499" marT="44549" marB="1485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41583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62997" marR="31499" marT="44549" marB="1485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03521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62997" marR="31499" marT="44549" marB="1485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5396317" y="-27526"/>
          <a:ext cx="3248448" cy="11117137"/>
        </p:xfrm>
        <a:graphic>
          <a:graphicData uri="http://schemas.openxmlformats.org/drawingml/2006/table">
            <a:tbl>
              <a:tblPr firstRow="1" bandRow="1">
                <a:tableStyleId>{5C22544A-7EE6-4342-B048-85BDC9FD1C3A}</a:tableStyleId>
              </a:tblPr>
              <a:tblGrid>
                <a:gridCol w="1151862">
                  <a:extLst>
                    <a:ext uri="{9D8B030D-6E8A-4147-A177-3AD203B41FA5}">
                      <a16:colId xmlns:a16="http://schemas.microsoft.com/office/drawing/2014/main" val="20000"/>
                    </a:ext>
                  </a:extLst>
                </a:gridCol>
                <a:gridCol w="475910">
                  <a:extLst>
                    <a:ext uri="{9D8B030D-6E8A-4147-A177-3AD203B41FA5}">
                      <a16:colId xmlns:a16="http://schemas.microsoft.com/office/drawing/2014/main" val="997673227"/>
                    </a:ext>
                  </a:extLst>
                </a:gridCol>
                <a:gridCol w="1620676">
                  <a:extLst>
                    <a:ext uri="{9D8B030D-6E8A-4147-A177-3AD203B41FA5}">
                      <a16:colId xmlns:a16="http://schemas.microsoft.com/office/drawing/2014/main" val="4164475170"/>
                    </a:ext>
                  </a:extLst>
                </a:gridCol>
              </a:tblGrid>
              <a:tr h="608039">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300" b="0" spc="600" dirty="0">
                          <a:solidFill>
                            <a:srgbClr val="1F3A4E"/>
                          </a:solidFill>
                          <a:latin typeface="Arial Black" panose="020B0A04020102020204" pitchFamily="34" charset="0"/>
                        </a:rPr>
                        <a:t>QUICK START GUIDE</a:t>
                      </a:r>
                      <a:br>
                        <a:rPr lang="en-US" sz="1300" b="0" spc="600" dirty="0">
                          <a:solidFill>
                            <a:srgbClr val="1F3A4E"/>
                          </a:solidFill>
                          <a:latin typeface="Arial Black" panose="020B0A04020102020204" pitchFamily="34" charset="0"/>
                        </a:rPr>
                      </a:br>
                      <a:r>
                        <a:rPr lang="en-US" sz="1000" b="1" spc="0" dirty="0">
                          <a:solidFill>
                            <a:srgbClr val="FF0000"/>
                          </a:solidFill>
                          <a:latin typeface="Trebuchet MS" pitchFamily="34" charset="0"/>
                        </a:rPr>
                        <a:t>(THIS SIDEBAR WILL NOT PRINT)</a:t>
                      </a:r>
                      <a:endParaRPr lang="en-US" sz="13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806881">
                <a:tc gridSpan="3">
                  <a:txBody>
                    <a:bodyPr/>
                    <a:lstStyle/>
                    <a:p>
                      <a:pPr algn="l"/>
                      <a:r>
                        <a:rPr lang="en-US" sz="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800" dirty="0">
                        <a:solidFill>
                          <a:srgbClr val="FFC000"/>
                        </a:solidFill>
                      </a:endParaRP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191266">
                <a:tc gridSpan="3">
                  <a:txBody>
                    <a:bodyPr/>
                    <a:lstStyle/>
                    <a:p>
                      <a:r>
                        <a:rPr lang="en-US" sz="900" b="1" dirty="0">
                          <a:solidFill>
                            <a:srgbClr val="FFC000"/>
                          </a:solidFill>
                          <a:latin typeface="Arial" panose="020B0604020202020204" pitchFamily="34" charset="0"/>
                          <a:cs typeface="Arial" panose="020B0604020202020204" pitchFamily="34" charset="0"/>
                        </a:rPr>
                        <a:t>How to change the column layout configuration</a:t>
                      </a:r>
                    </a:p>
                    <a:p>
                      <a:r>
                        <a:rPr lang="en-US" sz="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800" dirty="0">
                          <a:solidFill>
                            <a:srgbClr val="D9D9D9"/>
                          </a:solidFill>
                          <a:latin typeface="Arial" panose="020B0604020202020204" pitchFamily="34" charset="0"/>
                          <a:cs typeface="Arial" panose="020B0604020202020204" pitchFamily="34" charset="0"/>
                        </a:rPr>
                        <a:t>You can see a tutorial here: </a:t>
                      </a:r>
                      <a:r>
                        <a:rPr lang="en-US" sz="800" u="sng" dirty="0">
                          <a:solidFill>
                            <a:srgbClr val="FFC000"/>
                          </a:solidFill>
                          <a:latin typeface="Arial" panose="020B0604020202020204" pitchFamily="34" charset="0"/>
                          <a:cs typeface="Arial" panose="020B0604020202020204" pitchFamily="34" charset="0"/>
                        </a:rPr>
                        <a:t>https://</a:t>
                      </a:r>
                      <a:r>
                        <a:rPr lang="en-US" sz="800" u="sng" dirty="0" err="1">
                          <a:solidFill>
                            <a:srgbClr val="FFC000"/>
                          </a:solidFill>
                          <a:latin typeface="Arial" panose="020B0604020202020204" pitchFamily="34" charset="0"/>
                          <a:cs typeface="Arial" panose="020B0604020202020204" pitchFamily="34" charset="0"/>
                        </a:rPr>
                        <a:t>www.posterpresentations.com</a:t>
                      </a:r>
                      <a:r>
                        <a:rPr lang="en-US" sz="800" u="sng" dirty="0">
                          <a:solidFill>
                            <a:srgbClr val="FFC000"/>
                          </a:solidFill>
                          <a:latin typeface="Arial" panose="020B0604020202020204" pitchFamily="34" charset="0"/>
                          <a:cs typeface="Arial" panose="020B0604020202020204" pitchFamily="34" charset="0"/>
                        </a:rPr>
                        <a:t>/how-to-change-the-column-</a:t>
                      </a:r>
                      <a:r>
                        <a:rPr lang="en-US" sz="800" u="sng" dirty="0" err="1">
                          <a:solidFill>
                            <a:srgbClr val="FFC000"/>
                          </a:solidFill>
                          <a:latin typeface="Arial" panose="020B0604020202020204" pitchFamily="34" charset="0"/>
                          <a:cs typeface="Arial" panose="020B0604020202020204" pitchFamily="34" charset="0"/>
                        </a:rPr>
                        <a:t>configuration.html</a:t>
                      </a:r>
                      <a:endParaRPr lang="en-US" sz="2800" u="sng" dirty="0">
                        <a:solidFill>
                          <a:srgbClr val="FFC000"/>
                        </a:solidFill>
                      </a:endParaRP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815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panose="020B0604020202020204" pitchFamily="34" charset="0"/>
                          <a:cs typeface="Arial" panose="020B0604020202020204" pitchFamily="34" charset="0"/>
                        </a:rPr>
                        <a:t>The Quick Start</a:t>
                      </a:r>
                      <a:r>
                        <a:rPr lang="en-US" sz="800" baseline="0" noProof="0" dirty="0">
                          <a:solidFill>
                            <a:srgbClr val="D9D9D9"/>
                          </a:solidFill>
                          <a:latin typeface="Arial" panose="020B0604020202020204" pitchFamily="34" charset="0"/>
                          <a:cs typeface="Arial" panose="020B0604020202020204" pitchFamily="34" charset="0"/>
                        </a:rPr>
                        <a:t> Guides</a:t>
                      </a:r>
                      <a:r>
                        <a:rPr lang="en-US" sz="800" noProof="0" dirty="0">
                          <a:solidFill>
                            <a:srgbClr val="D9D9D9"/>
                          </a:solidFill>
                          <a:latin typeface="Arial" panose="020B0604020202020204" pitchFamily="34" charset="0"/>
                          <a:cs typeface="Arial" panose="020B0604020202020204" pitchFamily="34" charset="0"/>
                        </a:rPr>
                        <a:t> </a:t>
                      </a:r>
                      <a:r>
                        <a:rPr lang="en-US" sz="800" u="sng" noProof="0" dirty="0">
                          <a:solidFill>
                            <a:srgbClr val="D9D9D9"/>
                          </a:solidFill>
                          <a:latin typeface="Arial" panose="020B0604020202020204" pitchFamily="34" charset="0"/>
                          <a:cs typeface="Arial" panose="020B0604020202020204" pitchFamily="34" charset="0"/>
                        </a:rPr>
                        <a:t>are outside the template’s printable area</a:t>
                      </a:r>
                      <a:r>
                        <a:rPr lang="en-US" sz="800" noProof="0" dirty="0">
                          <a:solidFill>
                            <a:srgbClr val="D9D9D9"/>
                          </a:solidFill>
                          <a:latin typeface="Arial" panose="020B0604020202020204" pitchFamily="34" charset="0"/>
                          <a:cs typeface="Arial" panose="020B0604020202020204" pitchFamily="34" charset="0"/>
                        </a:rPr>
                        <a:t> and they will not be on the printed poster</a:t>
                      </a:r>
                      <a:r>
                        <a:rPr lang="en-US" sz="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To hide the guides click on the </a:t>
                      </a:r>
                      <a:r>
                        <a:rPr lang="en-US" sz="800" b="1" baseline="0" noProof="0" dirty="0">
                          <a:solidFill>
                            <a:srgbClr val="D9D9D9"/>
                          </a:solidFill>
                          <a:latin typeface="Arial" panose="020B0604020202020204" pitchFamily="34" charset="0"/>
                          <a:cs typeface="Arial" panose="020B0604020202020204" pitchFamily="34" charset="0"/>
                        </a:rPr>
                        <a:t>Home</a:t>
                      </a:r>
                      <a:r>
                        <a:rPr lang="en-US" sz="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800" b="1"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800" b="1" baseline="0" noProof="0" dirty="0">
                          <a:solidFill>
                            <a:srgbClr val="D9D9D9"/>
                          </a:solidFill>
                          <a:latin typeface="Arial" panose="020B0604020202020204" pitchFamily="34" charset="0"/>
                          <a:cs typeface="Arial" panose="020B0604020202020204" pitchFamily="34" charset="0"/>
                        </a:rPr>
                        <a:t>Without Guides </a:t>
                      </a:r>
                      <a:r>
                        <a:rPr lang="en-US" sz="800" b="0"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a:t>
                      </a:r>
                      <a:endParaRPr lang="en-US" sz="8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extLst>
                  <a:ext uri="{0D108BD9-81ED-4DB2-BD59-A6C34878D82A}">
                    <a16:rowId xmlns:a16="http://schemas.microsoft.com/office/drawing/2014/main" val="10005"/>
                  </a:ext>
                </a:extLst>
              </a:tr>
              <a:tr h="93812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228198">
                <a:tc gridSpan="2">
                  <a:txBody>
                    <a:bodyPr/>
                    <a:lstStyle/>
                    <a:p>
                      <a:r>
                        <a:rPr lang="en-US" sz="900" b="1" dirty="0">
                          <a:solidFill>
                            <a:srgbClr val="FFC000"/>
                          </a:solidFill>
                          <a:latin typeface="Arial" panose="020B0604020202020204" pitchFamily="34" charset="0"/>
                          <a:cs typeface="Arial" panose="020B0604020202020204" pitchFamily="34" charset="0"/>
                        </a:rPr>
                        <a:t>How to</a:t>
                      </a:r>
                      <a:r>
                        <a:rPr lang="en-US" sz="900" b="1" baseline="0" dirty="0">
                          <a:solidFill>
                            <a:srgbClr val="FFC000"/>
                          </a:solidFill>
                          <a:latin typeface="Arial" panose="020B0604020202020204" pitchFamily="34" charset="0"/>
                          <a:cs typeface="Arial" panose="020B0604020202020204" pitchFamily="34" charset="0"/>
                        </a:rPr>
                        <a:t> preview your poster prior to printing</a:t>
                      </a:r>
                      <a:endParaRPr lang="en-US" sz="900" b="1" dirty="0">
                        <a:solidFill>
                          <a:srgbClr val="FFC000"/>
                        </a:solidFill>
                        <a:latin typeface="Arial" panose="020B0604020202020204" pitchFamily="34" charset="0"/>
                        <a:cs typeface="Arial" panose="020B0604020202020204" pitchFamily="34" charset="0"/>
                      </a:endParaRPr>
                    </a:p>
                    <a:p>
                      <a:r>
                        <a:rPr lang="en-US" sz="800" dirty="0">
                          <a:solidFill>
                            <a:srgbClr val="D9D9D9"/>
                          </a:solidFill>
                          <a:latin typeface="Arial" panose="020B0604020202020204" pitchFamily="34" charset="0"/>
                          <a:cs typeface="Arial" panose="020B0604020202020204" pitchFamily="34" charset="0"/>
                        </a:rPr>
                        <a:t>You can preview your poster at any time by pressing the </a:t>
                      </a:r>
                      <a:r>
                        <a:rPr lang="en-US" sz="800" dirty="0">
                          <a:solidFill>
                            <a:srgbClr val="FFC000"/>
                          </a:solidFill>
                          <a:latin typeface="Arial" panose="020B0604020202020204" pitchFamily="34" charset="0"/>
                          <a:cs typeface="Arial" panose="020B0604020202020204" pitchFamily="34" charset="0"/>
                        </a:rPr>
                        <a:t>F5 key</a:t>
                      </a:r>
                      <a:r>
                        <a:rPr lang="en-US" sz="8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800" dirty="0">
                          <a:solidFill>
                            <a:srgbClr val="FFC000"/>
                          </a:solidFill>
                          <a:latin typeface="Arial" panose="020B0604020202020204" pitchFamily="34" charset="0"/>
                          <a:cs typeface="Arial" panose="020B0604020202020204" pitchFamily="34" charset="0"/>
                        </a:rPr>
                        <a:t>ESC key </a:t>
                      </a:r>
                      <a:r>
                        <a:rPr lang="en-US" sz="800" dirty="0">
                          <a:solidFill>
                            <a:srgbClr val="D9D9D9"/>
                          </a:solidFill>
                          <a:latin typeface="Arial" panose="020B0604020202020204" pitchFamily="34" charset="0"/>
                          <a:cs typeface="Arial" panose="020B0604020202020204" pitchFamily="34" charset="0"/>
                        </a:rPr>
                        <a:t>to exit Preview.</a:t>
                      </a:r>
                    </a:p>
                  </a:txBody>
                  <a:tcPr marL="62997" marR="31499" marT="44549" marB="14850">
                    <a:solidFill>
                      <a:srgbClr val="010101"/>
                    </a:solidFill>
                  </a:tcPr>
                </a:tc>
                <a:tc hMerge="1">
                  <a:txBody>
                    <a:bodyPr/>
                    <a:lstStyle/>
                    <a:p>
                      <a:endParaRPr lang="en-US"/>
                    </a:p>
                  </a:txBody>
                  <a:tcPr/>
                </a:tc>
                <a:tc>
                  <a:txBody>
                    <a:bodyPr/>
                    <a:lstStyle/>
                    <a:p>
                      <a:pPr algn="ctr"/>
                      <a:r>
                        <a:rPr lang="en-US" sz="3700" b="1" dirty="0">
                          <a:solidFill>
                            <a:srgbClr val="D9D9D9"/>
                          </a:solidFill>
                          <a:latin typeface="Arial" panose="020B0604020202020204" pitchFamily="34" charset="0"/>
                          <a:cs typeface="Arial" panose="020B0604020202020204" pitchFamily="34" charset="0"/>
                        </a:rPr>
                        <a:t>F5</a:t>
                      </a:r>
                      <a:r>
                        <a:rPr lang="en-US" sz="800" baseline="0" dirty="0">
                          <a:solidFill>
                            <a:srgbClr val="D9D9D9"/>
                          </a:solidFill>
                          <a:latin typeface="Arial" panose="020B0604020202020204" pitchFamily="34" charset="0"/>
                          <a:cs typeface="Arial" panose="020B0604020202020204" pitchFamily="34" charset="0"/>
                        </a:rPr>
                        <a:t> </a:t>
                      </a:r>
                      <a:endParaRPr lang="en-US" sz="2800" dirty="0"/>
                    </a:p>
                  </a:txBody>
                  <a:tcPr marL="62997" marR="31499" marT="44549" marB="14850" anchor="ctr">
                    <a:solidFill>
                      <a:schemeClr val="tx1">
                        <a:lumMod val="95000"/>
                        <a:lumOff val="5000"/>
                      </a:schemeClr>
                    </a:solidFill>
                  </a:tcPr>
                </a:tc>
                <a:extLst>
                  <a:ext uri="{0D108BD9-81ED-4DB2-BD59-A6C34878D82A}">
                    <a16:rowId xmlns:a16="http://schemas.microsoft.com/office/drawing/2014/main" val="10006"/>
                  </a:ext>
                </a:extLst>
              </a:tr>
              <a:tr h="1842904">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When you are ready to have your poster printed go online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and click on the "</a:t>
                      </a:r>
                      <a:r>
                        <a:rPr lang="en-US" sz="800" noProof="0" dirty="0">
                          <a:solidFill>
                            <a:srgbClr val="FFC000"/>
                          </a:solidFill>
                          <a:latin typeface="Arial"/>
                          <a:cs typeface="Arial"/>
                        </a:rPr>
                        <a:t>Order Your Poster</a:t>
                      </a:r>
                      <a:r>
                        <a:rPr lang="en-US" sz="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800" noProof="0" dirty="0">
                          <a:solidFill>
                            <a:srgbClr val="D9D9D9"/>
                          </a:solidFill>
                          <a:latin typeface="Arial"/>
                          <a:cs typeface="Arial"/>
                        </a:rPr>
                      </a:br>
                      <a:r>
                        <a:rPr lang="en-US" sz="800" noProof="0" dirty="0">
                          <a:solidFill>
                            <a:srgbClr val="D9D9D9"/>
                          </a:solidFill>
                          <a:latin typeface="Arial"/>
                          <a:cs typeface="Arial"/>
                        </a:rPr>
                        <a:t>Go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for more information.</a:t>
                      </a:r>
                    </a:p>
                  </a:txBody>
                  <a:tcPr marL="62997" marR="31499" marT="44549" marB="1485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40028">
                <a:tc gridSpan="3">
                  <a:txBody>
                    <a:bodyPr/>
                    <a:lstStyle/>
                    <a:p>
                      <a:endParaRPr lang="en-US" sz="800" dirty="0">
                        <a:solidFill>
                          <a:srgbClr val="1F3A4E"/>
                        </a:solidFill>
                      </a:endParaRPr>
                    </a:p>
                  </a:txBody>
                  <a:tcPr marL="62997" marR="31499" marT="44549" marB="1485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380199">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62997" marR="31499" marT="44549" marB="1485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dirty="0">
                          <a:solidFill>
                            <a:srgbClr val="D0D0D0"/>
                          </a:solidFill>
                          <a:latin typeface="Arial"/>
                          <a:cs typeface="Arial"/>
                        </a:rPr>
                        <a:t>For complete tutorials</a:t>
                      </a:r>
                      <a:r>
                        <a:rPr lang="en-US" sz="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FFC000"/>
                          </a:solidFill>
                          <a:latin typeface="Arial"/>
                          <a:cs typeface="Arial"/>
                        </a:rPr>
                        <a:t>https://</a:t>
                      </a:r>
                      <a:r>
                        <a:rPr lang="en-US" sz="600" b="1" dirty="0" err="1">
                          <a:solidFill>
                            <a:srgbClr val="FFC000"/>
                          </a:solidFill>
                          <a:latin typeface="Arial"/>
                          <a:cs typeface="Arial"/>
                        </a:rPr>
                        <a:t>www.posterpresentations.com</a:t>
                      </a:r>
                      <a:r>
                        <a:rPr lang="en-US" sz="600" b="1" dirty="0">
                          <a:solidFill>
                            <a:srgbClr val="FFC000"/>
                          </a:solidFill>
                          <a:latin typeface="Arial"/>
                          <a:cs typeface="Arial"/>
                        </a:rPr>
                        <a:t>/</a:t>
                      </a:r>
                      <a:r>
                        <a:rPr lang="en-US" sz="600" b="1" dirty="0" err="1">
                          <a:solidFill>
                            <a:srgbClr val="FFC000"/>
                          </a:solidFill>
                          <a:latin typeface="Arial"/>
                          <a:cs typeface="Arial"/>
                        </a:rPr>
                        <a:t>helpdesk.html</a:t>
                      </a:r>
                      <a:endParaRPr lang="en-US" sz="600" dirty="0">
                        <a:solidFill>
                          <a:schemeClr val="bg1">
                            <a:lumMod val="85000"/>
                          </a:schemeClr>
                        </a:solidFill>
                        <a:latin typeface="Arial"/>
                        <a:cs typeface="Arial"/>
                      </a:endParaRPr>
                    </a:p>
                  </a:txBody>
                  <a:tcPr marL="62997" marR="31499" marT="44549" marB="1485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1425515" rtl="0" eaLnBrk="1" latinLnBrk="0" hangingPunct="1">
        <a:spcBef>
          <a:spcPct val="0"/>
        </a:spcBef>
        <a:buNone/>
        <a:defRPr sz="2858" kern="1200">
          <a:solidFill>
            <a:schemeClr val="bg1"/>
          </a:solidFill>
          <a:latin typeface="Trebuchet MS" pitchFamily="34" charset="0"/>
          <a:ea typeface="+mj-ea"/>
          <a:cs typeface="+mj-cs"/>
        </a:defRPr>
      </a:lvl1pPr>
    </p:titleStyle>
    <p:bodyStyle>
      <a:lvl1pPr marL="534568" indent="-534568" algn="l" defTabSz="1425515" rtl="0" eaLnBrk="1" latinLnBrk="0" hangingPunct="1">
        <a:spcBef>
          <a:spcPct val="20000"/>
        </a:spcBef>
        <a:buFont typeface="Arial" pitchFamily="34" charset="0"/>
        <a:buChar char="•"/>
        <a:defRPr sz="5002" kern="1200">
          <a:solidFill>
            <a:schemeClr val="tx1"/>
          </a:solidFill>
          <a:latin typeface="+mn-lt"/>
          <a:ea typeface="+mn-ea"/>
          <a:cs typeface="+mn-cs"/>
        </a:defRPr>
      </a:lvl1pPr>
      <a:lvl2pPr marL="1158231" indent="-445473" algn="l" defTabSz="1425515" rtl="0" eaLnBrk="1" latinLnBrk="0" hangingPunct="1">
        <a:spcBef>
          <a:spcPct val="20000"/>
        </a:spcBef>
        <a:buFont typeface="Arial" pitchFamily="34" charset="0"/>
        <a:buChar char="–"/>
        <a:defRPr sz="4385" kern="1200">
          <a:solidFill>
            <a:schemeClr val="tx1"/>
          </a:solidFill>
          <a:latin typeface="+mn-lt"/>
          <a:ea typeface="+mn-ea"/>
          <a:cs typeface="+mn-cs"/>
        </a:defRPr>
      </a:lvl2pPr>
      <a:lvl3pPr marL="1781894" indent="-356379" algn="l" defTabSz="1425515" rtl="0" eaLnBrk="1" latinLnBrk="0" hangingPunct="1">
        <a:spcBef>
          <a:spcPct val="20000"/>
        </a:spcBef>
        <a:buFont typeface="Arial" pitchFamily="34" charset="0"/>
        <a:buChar char="•"/>
        <a:defRPr sz="3768" kern="1200">
          <a:solidFill>
            <a:schemeClr val="tx1"/>
          </a:solidFill>
          <a:latin typeface="+mn-lt"/>
          <a:ea typeface="+mn-ea"/>
          <a:cs typeface="+mn-cs"/>
        </a:defRPr>
      </a:lvl3pPr>
      <a:lvl4pPr marL="249465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4pPr>
      <a:lvl5pPr marL="320740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5pPr>
      <a:lvl6pPr marL="3920166"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6pPr>
      <a:lvl7pPr marL="4632923"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7pPr>
      <a:lvl8pPr marL="534568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8pPr>
      <a:lvl9pPr marL="605843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9pPr>
    </p:bodyStyle>
    <p:otherStyle>
      <a:defPPr>
        <a:defRPr lang="en-US"/>
      </a:defPPr>
      <a:lvl1pPr marL="0" algn="l" defTabSz="1425515" rtl="0" eaLnBrk="1" latinLnBrk="0" hangingPunct="1">
        <a:defRPr sz="2793" kern="1200">
          <a:solidFill>
            <a:schemeClr val="tx1"/>
          </a:solidFill>
          <a:latin typeface="+mn-lt"/>
          <a:ea typeface="+mn-ea"/>
          <a:cs typeface="+mn-cs"/>
        </a:defRPr>
      </a:lvl1pPr>
      <a:lvl2pPr marL="712758" algn="l" defTabSz="1425515" rtl="0" eaLnBrk="1" latinLnBrk="0" hangingPunct="1">
        <a:defRPr sz="2793" kern="1200">
          <a:solidFill>
            <a:schemeClr val="tx1"/>
          </a:solidFill>
          <a:latin typeface="+mn-lt"/>
          <a:ea typeface="+mn-ea"/>
          <a:cs typeface="+mn-cs"/>
        </a:defRPr>
      </a:lvl2pPr>
      <a:lvl3pPr marL="1425515" algn="l" defTabSz="1425515" rtl="0" eaLnBrk="1" latinLnBrk="0" hangingPunct="1">
        <a:defRPr sz="2793" kern="1200">
          <a:solidFill>
            <a:schemeClr val="tx1"/>
          </a:solidFill>
          <a:latin typeface="+mn-lt"/>
          <a:ea typeface="+mn-ea"/>
          <a:cs typeface="+mn-cs"/>
        </a:defRPr>
      </a:lvl3pPr>
      <a:lvl4pPr marL="2138272" algn="l" defTabSz="1425515" rtl="0" eaLnBrk="1" latinLnBrk="0" hangingPunct="1">
        <a:defRPr sz="2793" kern="1200">
          <a:solidFill>
            <a:schemeClr val="tx1"/>
          </a:solidFill>
          <a:latin typeface="+mn-lt"/>
          <a:ea typeface="+mn-ea"/>
          <a:cs typeface="+mn-cs"/>
        </a:defRPr>
      </a:lvl4pPr>
      <a:lvl5pPr marL="2851030" algn="l" defTabSz="1425515" rtl="0" eaLnBrk="1" latinLnBrk="0" hangingPunct="1">
        <a:defRPr sz="2793" kern="1200">
          <a:solidFill>
            <a:schemeClr val="tx1"/>
          </a:solidFill>
          <a:latin typeface="+mn-lt"/>
          <a:ea typeface="+mn-ea"/>
          <a:cs typeface="+mn-cs"/>
        </a:defRPr>
      </a:lvl5pPr>
      <a:lvl6pPr marL="3563787" algn="l" defTabSz="1425515" rtl="0" eaLnBrk="1" latinLnBrk="0" hangingPunct="1">
        <a:defRPr sz="2793" kern="1200">
          <a:solidFill>
            <a:schemeClr val="tx1"/>
          </a:solidFill>
          <a:latin typeface="+mn-lt"/>
          <a:ea typeface="+mn-ea"/>
          <a:cs typeface="+mn-cs"/>
        </a:defRPr>
      </a:lvl6pPr>
      <a:lvl7pPr marL="4276545" algn="l" defTabSz="1425515" rtl="0" eaLnBrk="1" latinLnBrk="0" hangingPunct="1">
        <a:defRPr sz="2793" kern="1200">
          <a:solidFill>
            <a:schemeClr val="tx1"/>
          </a:solidFill>
          <a:latin typeface="+mn-lt"/>
          <a:ea typeface="+mn-ea"/>
          <a:cs typeface="+mn-cs"/>
        </a:defRPr>
      </a:lvl7pPr>
      <a:lvl8pPr marL="4989302" algn="l" defTabSz="1425515" rtl="0" eaLnBrk="1" latinLnBrk="0" hangingPunct="1">
        <a:defRPr sz="2793" kern="1200">
          <a:solidFill>
            <a:schemeClr val="tx1"/>
          </a:solidFill>
          <a:latin typeface="+mn-lt"/>
          <a:ea typeface="+mn-ea"/>
          <a:cs typeface="+mn-cs"/>
        </a:defRPr>
      </a:lvl8pPr>
      <a:lvl9pPr marL="5702060" algn="l" defTabSz="1425515" rtl="0" eaLnBrk="1" latinLnBrk="0" hangingPunct="1">
        <a:defRPr sz="279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53661" y="1506774"/>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40" name="Rounded Rectangle 39"/>
          <p:cNvSpPr/>
          <p:nvPr userDrawn="1"/>
        </p:nvSpPr>
        <p:spPr>
          <a:xfrm>
            <a:off x="3936966"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42" name="Rounded Rectangle 41"/>
          <p:cNvSpPr/>
          <p:nvPr userDrawn="1"/>
        </p:nvSpPr>
        <p:spPr>
          <a:xfrm>
            <a:off x="7720270"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64" name="Rounded Rectangle 63"/>
          <p:cNvSpPr/>
          <p:nvPr userDrawn="1"/>
        </p:nvSpPr>
        <p:spPr>
          <a:xfrm>
            <a:off x="11503573" y="1506773"/>
            <a:ext cx="3464851" cy="860418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66" name="Group 65"/>
          <p:cNvGrpSpPr/>
          <p:nvPr userDrawn="1"/>
        </p:nvGrpSpPr>
        <p:grpSpPr>
          <a:xfrm rot="10800000">
            <a:off x="-12608" y="10200227"/>
            <a:ext cx="15131958" cy="487920"/>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sp>
        <p:nvSpPr>
          <p:cNvPr id="70" name="Text Box 14"/>
          <p:cNvSpPr txBox="1">
            <a:spLocks noChangeArrowheads="1"/>
          </p:cNvSpPr>
          <p:nvPr userDrawn="1"/>
        </p:nvSpPr>
        <p:spPr bwMode="auto">
          <a:xfrm>
            <a:off x="345548" y="10444293"/>
            <a:ext cx="1304308" cy="105504"/>
          </a:xfrm>
          <a:prstGeom prst="rect">
            <a:avLst/>
          </a:prstGeom>
          <a:noFill/>
          <a:ln w="9525">
            <a:noFill/>
            <a:miter lim="800000"/>
            <a:headEnd/>
            <a:tailEnd/>
          </a:ln>
          <a:effectLst/>
        </p:spPr>
        <p:txBody>
          <a:bodyPr wrap="square" lIns="25431" tIns="12713" rIns="25431" bIns="12713">
            <a:spAutoFit/>
          </a:bodyPr>
          <a:lstStyle/>
          <a:p>
            <a:pPr eaLnBrk="0" hangingPunct="0">
              <a:lnSpc>
                <a:spcPct val="65000"/>
              </a:lnSpc>
              <a:spcBef>
                <a:spcPct val="50000"/>
              </a:spcBef>
              <a:defRPr/>
            </a:pPr>
            <a:r>
              <a:rPr lang="en-US" sz="19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41"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4916" y="3666"/>
            <a:ext cx="15124239" cy="1338190"/>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1425515" rtl="0" eaLnBrk="1" latinLnBrk="0" hangingPunct="1">
        <a:spcBef>
          <a:spcPct val="0"/>
        </a:spcBef>
        <a:buNone/>
        <a:defRPr sz="2858" kern="1200">
          <a:solidFill>
            <a:schemeClr val="bg1"/>
          </a:solidFill>
          <a:latin typeface="Trebuchet MS" pitchFamily="34" charset="0"/>
          <a:ea typeface="+mj-ea"/>
          <a:cs typeface="+mj-cs"/>
        </a:defRPr>
      </a:lvl1pPr>
    </p:titleStyle>
    <p:bodyStyle>
      <a:lvl1pPr marL="534568" indent="-534568" algn="l" defTabSz="1425515" rtl="0" eaLnBrk="1" latinLnBrk="0" hangingPunct="1">
        <a:spcBef>
          <a:spcPct val="20000"/>
        </a:spcBef>
        <a:buFont typeface="Arial" pitchFamily="34" charset="0"/>
        <a:buChar char="•"/>
        <a:defRPr sz="5002" kern="1200">
          <a:solidFill>
            <a:schemeClr val="tx1"/>
          </a:solidFill>
          <a:latin typeface="+mn-lt"/>
          <a:ea typeface="+mn-ea"/>
          <a:cs typeface="+mn-cs"/>
        </a:defRPr>
      </a:lvl1pPr>
      <a:lvl2pPr marL="1158231" indent="-445473" algn="l" defTabSz="1425515" rtl="0" eaLnBrk="1" latinLnBrk="0" hangingPunct="1">
        <a:spcBef>
          <a:spcPct val="20000"/>
        </a:spcBef>
        <a:buFont typeface="Arial" pitchFamily="34" charset="0"/>
        <a:buChar char="–"/>
        <a:defRPr sz="4385" kern="1200">
          <a:solidFill>
            <a:schemeClr val="tx1"/>
          </a:solidFill>
          <a:latin typeface="+mn-lt"/>
          <a:ea typeface="+mn-ea"/>
          <a:cs typeface="+mn-cs"/>
        </a:defRPr>
      </a:lvl2pPr>
      <a:lvl3pPr marL="1781894" indent="-356379" algn="l" defTabSz="1425515" rtl="0" eaLnBrk="1" latinLnBrk="0" hangingPunct="1">
        <a:spcBef>
          <a:spcPct val="20000"/>
        </a:spcBef>
        <a:buFont typeface="Arial" pitchFamily="34" charset="0"/>
        <a:buChar char="•"/>
        <a:defRPr sz="3768" kern="1200">
          <a:solidFill>
            <a:schemeClr val="tx1"/>
          </a:solidFill>
          <a:latin typeface="+mn-lt"/>
          <a:ea typeface="+mn-ea"/>
          <a:cs typeface="+mn-cs"/>
        </a:defRPr>
      </a:lvl3pPr>
      <a:lvl4pPr marL="249465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4pPr>
      <a:lvl5pPr marL="320740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5pPr>
      <a:lvl6pPr marL="3920166"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6pPr>
      <a:lvl7pPr marL="4632923"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7pPr>
      <a:lvl8pPr marL="534568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8pPr>
      <a:lvl9pPr marL="605843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9pPr>
    </p:bodyStyle>
    <p:otherStyle>
      <a:defPPr>
        <a:defRPr lang="en-US"/>
      </a:defPPr>
      <a:lvl1pPr marL="0" algn="l" defTabSz="1425515" rtl="0" eaLnBrk="1" latinLnBrk="0" hangingPunct="1">
        <a:defRPr sz="2793" kern="1200">
          <a:solidFill>
            <a:schemeClr val="tx1"/>
          </a:solidFill>
          <a:latin typeface="+mn-lt"/>
          <a:ea typeface="+mn-ea"/>
          <a:cs typeface="+mn-cs"/>
        </a:defRPr>
      </a:lvl1pPr>
      <a:lvl2pPr marL="712758" algn="l" defTabSz="1425515" rtl="0" eaLnBrk="1" latinLnBrk="0" hangingPunct="1">
        <a:defRPr sz="2793" kern="1200">
          <a:solidFill>
            <a:schemeClr val="tx1"/>
          </a:solidFill>
          <a:latin typeface="+mn-lt"/>
          <a:ea typeface="+mn-ea"/>
          <a:cs typeface="+mn-cs"/>
        </a:defRPr>
      </a:lvl2pPr>
      <a:lvl3pPr marL="1425515" algn="l" defTabSz="1425515" rtl="0" eaLnBrk="1" latinLnBrk="0" hangingPunct="1">
        <a:defRPr sz="2793" kern="1200">
          <a:solidFill>
            <a:schemeClr val="tx1"/>
          </a:solidFill>
          <a:latin typeface="+mn-lt"/>
          <a:ea typeface="+mn-ea"/>
          <a:cs typeface="+mn-cs"/>
        </a:defRPr>
      </a:lvl3pPr>
      <a:lvl4pPr marL="2138272" algn="l" defTabSz="1425515" rtl="0" eaLnBrk="1" latinLnBrk="0" hangingPunct="1">
        <a:defRPr sz="2793" kern="1200">
          <a:solidFill>
            <a:schemeClr val="tx1"/>
          </a:solidFill>
          <a:latin typeface="+mn-lt"/>
          <a:ea typeface="+mn-ea"/>
          <a:cs typeface="+mn-cs"/>
        </a:defRPr>
      </a:lvl4pPr>
      <a:lvl5pPr marL="2851030" algn="l" defTabSz="1425515" rtl="0" eaLnBrk="1" latinLnBrk="0" hangingPunct="1">
        <a:defRPr sz="2793" kern="1200">
          <a:solidFill>
            <a:schemeClr val="tx1"/>
          </a:solidFill>
          <a:latin typeface="+mn-lt"/>
          <a:ea typeface="+mn-ea"/>
          <a:cs typeface="+mn-cs"/>
        </a:defRPr>
      </a:lvl5pPr>
      <a:lvl6pPr marL="3563787" algn="l" defTabSz="1425515" rtl="0" eaLnBrk="1" latinLnBrk="0" hangingPunct="1">
        <a:defRPr sz="2793" kern="1200">
          <a:solidFill>
            <a:schemeClr val="tx1"/>
          </a:solidFill>
          <a:latin typeface="+mn-lt"/>
          <a:ea typeface="+mn-ea"/>
          <a:cs typeface="+mn-cs"/>
        </a:defRPr>
      </a:lvl6pPr>
      <a:lvl7pPr marL="4276545" algn="l" defTabSz="1425515" rtl="0" eaLnBrk="1" latinLnBrk="0" hangingPunct="1">
        <a:defRPr sz="2793" kern="1200">
          <a:solidFill>
            <a:schemeClr val="tx1"/>
          </a:solidFill>
          <a:latin typeface="+mn-lt"/>
          <a:ea typeface="+mn-ea"/>
          <a:cs typeface="+mn-cs"/>
        </a:defRPr>
      </a:lvl7pPr>
      <a:lvl8pPr marL="4989302" algn="l" defTabSz="1425515" rtl="0" eaLnBrk="1" latinLnBrk="0" hangingPunct="1">
        <a:defRPr sz="2793" kern="1200">
          <a:solidFill>
            <a:schemeClr val="tx1"/>
          </a:solidFill>
          <a:latin typeface="+mn-lt"/>
          <a:ea typeface="+mn-ea"/>
          <a:cs typeface="+mn-cs"/>
        </a:defRPr>
      </a:lvl8pPr>
      <a:lvl9pPr marL="5702060" algn="l" defTabSz="1425515" rtl="0" eaLnBrk="1" latinLnBrk="0" hangingPunct="1">
        <a:defRPr sz="279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4804232" y="3743654"/>
            <a:ext cx="4677065" cy="266"/>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10107839" y="1549539"/>
            <a:ext cx="4677065" cy="853558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42" name="Rounded Rectangle 41"/>
          <p:cNvSpPr/>
          <p:nvPr userDrawn="1"/>
        </p:nvSpPr>
        <p:spPr>
          <a:xfrm>
            <a:off x="5207448" y="1542654"/>
            <a:ext cx="4677065" cy="853558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43" name="Rounded Rectangle 42"/>
          <p:cNvSpPr/>
          <p:nvPr userDrawn="1"/>
        </p:nvSpPr>
        <p:spPr>
          <a:xfrm>
            <a:off x="307057" y="1556424"/>
            <a:ext cx="4677065" cy="853558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74" name="Group 73"/>
          <p:cNvGrpSpPr/>
          <p:nvPr userDrawn="1"/>
        </p:nvGrpSpPr>
        <p:grpSpPr>
          <a:xfrm rot="10800000">
            <a:off x="-12608" y="10200227"/>
            <a:ext cx="15131958" cy="487920"/>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sp>
        <p:nvSpPr>
          <p:cNvPr id="73" name="Text Box 14"/>
          <p:cNvSpPr txBox="1">
            <a:spLocks noChangeArrowheads="1"/>
          </p:cNvSpPr>
          <p:nvPr userDrawn="1"/>
        </p:nvSpPr>
        <p:spPr bwMode="auto">
          <a:xfrm>
            <a:off x="345548" y="10444293"/>
            <a:ext cx="1304308" cy="105504"/>
          </a:xfrm>
          <a:prstGeom prst="rect">
            <a:avLst/>
          </a:prstGeom>
          <a:noFill/>
          <a:ln w="9525">
            <a:noFill/>
            <a:miter lim="800000"/>
            <a:headEnd/>
            <a:tailEnd/>
          </a:ln>
          <a:effectLst/>
        </p:spPr>
        <p:txBody>
          <a:bodyPr wrap="square" lIns="25431" tIns="12713" rIns="25431" bIns="12713">
            <a:spAutoFit/>
          </a:bodyPr>
          <a:lstStyle/>
          <a:p>
            <a:pPr eaLnBrk="0" hangingPunct="0">
              <a:lnSpc>
                <a:spcPct val="65000"/>
              </a:lnSpc>
              <a:spcBef>
                <a:spcPct val="50000"/>
              </a:spcBef>
              <a:defRPr/>
            </a:pPr>
            <a:r>
              <a:rPr lang="en-US" sz="19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41"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655247" y="4579"/>
          <a:ext cx="3367871" cy="10614128"/>
        </p:xfrm>
        <a:graphic>
          <a:graphicData uri="http://schemas.openxmlformats.org/drawingml/2006/table">
            <a:tbl>
              <a:tblPr firstRow="1" bandRow="1">
                <a:tableStyleId>{5C22544A-7EE6-4342-B048-85BDC9FD1C3A}</a:tableStyleId>
              </a:tblPr>
              <a:tblGrid>
                <a:gridCol w="1444117">
                  <a:extLst>
                    <a:ext uri="{9D8B030D-6E8A-4147-A177-3AD203B41FA5}">
                      <a16:colId xmlns:a16="http://schemas.microsoft.com/office/drawing/2014/main" val="20000"/>
                    </a:ext>
                  </a:extLst>
                </a:gridCol>
                <a:gridCol w="1923754">
                  <a:extLst>
                    <a:ext uri="{9D8B030D-6E8A-4147-A177-3AD203B41FA5}">
                      <a16:colId xmlns:a16="http://schemas.microsoft.com/office/drawing/2014/main" val="20001"/>
                    </a:ext>
                  </a:extLst>
                </a:gridCol>
              </a:tblGrid>
              <a:tr h="43169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366301">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62997" marR="31499" marT="44549" marB="1485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485109">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36 inches tall</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by</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31499" marR="31499" marT="14850" marB="1485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62997" marR="31499" marT="44549" marB="14850">
                    <a:solidFill>
                      <a:srgbClr val="010101"/>
                    </a:solidFill>
                  </a:tcPr>
                </a:tc>
                <a:extLst>
                  <a:ext uri="{0D108BD9-81ED-4DB2-BD59-A6C34878D82A}">
                    <a16:rowId xmlns:a16="http://schemas.microsoft.com/office/drawing/2014/main" val="10008"/>
                  </a:ext>
                </a:extLst>
              </a:tr>
              <a:tr h="1392956">
                <a:tc>
                  <a:txBody>
                    <a:bodyPr/>
                    <a:lstStyle/>
                    <a:p>
                      <a:endParaRPr lang="en-US" sz="600" dirty="0">
                        <a:solidFill>
                          <a:srgbClr val="1F3A4E"/>
                        </a:solidFill>
                      </a:endParaRPr>
                    </a:p>
                  </a:txBody>
                  <a:tcPr marL="31499" marR="31499" marT="14850" marB="14850">
                    <a:blipFill rotWithShape="1">
                      <a:blip r:embed="rId3"/>
                      <a:stretch>
                        <a:fillRect/>
                      </a:stretch>
                    </a:blipFill>
                  </a:tcPr>
                </a:tc>
                <a:tc>
                  <a:txBody>
                    <a:bodyPr/>
                    <a:lstStyle/>
                    <a:p>
                      <a:pPr algn="l"/>
                      <a:r>
                        <a:rPr lang="en-US" sz="800" b="1" baseline="0" dirty="0">
                          <a:solidFill>
                            <a:srgbClr val="FFC000"/>
                          </a:solidFill>
                          <a:latin typeface="Arial" panose="020B0604020202020204" pitchFamily="34" charset="0"/>
                          <a:cs typeface="Arial" panose="020B0604020202020204" pitchFamily="34" charset="0"/>
                        </a:rPr>
                        <a:t>How to </a:t>
                      </a:r>
                      <a:r>
                        <a:rPr lang="en-US" sz="1300" b="1" baseline="0" dirty="0">
                          <a:solidFill>
                            <a:srgbClr val="FFC000"/>
                          </a:solidFill>
                          <a:latin typeface="Arial" panose="020B0604020202020204" pitchFamily="34" charset="0"/>
                          <a:cs typeface="Arial" panose="020B0604020202020204" pitchFamily="34" charset="0"/>
                        </a:rPr>
                        <a:t>Zoom in </a:t>
                      </a:r>
                      <a:r>
                        <a:rPr lang="en-US" sz="800" b="1" baseline="0" dirty="0">
                          <a:solidFill>
                            <a:srgbClr val="FFC000"/>
                          </a:solidFill>
                          <a:latin typeface="Arial" panose="020B0604020202020204" pitchFamily="34" charset="0"/>
                          <a:cs typeface="Arial" panose="020B0604020202020204" pitchFamily="34" charset="0"/>
                        </a:rPr>
                        <a:t>and </a:t>
                      </a:r>
                      <a:r>
                        <a:rPr lang="en-US" sz="600" b="1" baseline="0" dirty="0">
                          <a:solidFill>
                            <a:srgbClr val="FFC000"/>
                          </a:solidFill>
                          <a:latin typeface="Arial" panose="020B0604020202020204" pitchFamily="34" charset="0"/>
                          <a:cs typeface="Arial" panose="020B0604020202020204" pitchFamily="34" charset="0"/>
                        </a:rPr>
                        <a:t>out</a:t>
                      </a:r>
                      <a:endParaRPr lang="en-US" sz="8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62997" marR="31499" marT="44549" marB="14850">
                    <a:solidFill>
                      <a:srgbClr val="010101"/>
                    </a:solidFill>
                  </a:tcPr>
                </a:tc>
                <a:extLst>
                  <a:ext uri="{0D108BD9-81ED-4DB2-BD59-A6C34878D82A}">
                    <a16:rowId xmlns:a16="http://schemas.microsoft.com/office/drawing/2014/main" val="10001"/>
                  </a:ext>
                </a:extLst>
              </a:tr>
              <a:tr h="58480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31499" marR="31499" marT="14850" marB="1485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242136">
                <a:tc>
                  <a:txBody>
                    <a:bodyPr/>
                    <a:lstStyle/>
                    <a:p>
                      <a:endParaRPr lang="en-US" sz="600" dirty="0">
                        <a:solidFill>
                          <a:srgbClr val="1F3A4E"/>
                        </a:solidFill>
                      </a:endParaRPr>
                    </a:p>
                  </a:txBody>
                  <a:tcPr marL="31499" marR="31499" marT="14850" marB="14850">
                    <a:blipFill rotWithShape="1">
                      <a:blip r:embed="rId4"/>
                      <a:stretch>
                        <a:fillRect/>
                      </a:stretch>
                    </a:blipFill>
                  </a:tcPr>
                </a:tc>
                <a:tc>
                  <a:txBody>
                    <a:bodyPr/>
                    <a:lstStyle/>
                    <a:p>
                      <a:pPr marL="0" lvl="1" indent="0" algn="l" defTabSz="114300"/>
                      <a:r>
                        <a:rPr lang="en-US" sz="8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62997" marR="31499" marT="44549" marB="14850">
                    <a:solidFill>
                      <a:srgbClr val="010101"/>
                    </a:solidFill>
                  </a:tcPr>
                </a:tc>
                <a:extLst>
                  <a:ext uri="{0D108BD9-81ED-4DB2-BD59-A6C34878D82A}">
                    <a16:rowId xmlns:a16="http://schemas.microsoft.com/office/drawing/2014/main" val="10003"/>
                  </a:ext>
                </a:extLst>
              </a:tr>
              <a:tr h="1143006">
                <a:tc gridSpan="2">
                  <a:txBody>
                    <a:bodyPr/>
                    <a:lstStyle/>
                    <a:p>
                      <a:r>
                        <a:rPr lang="en-US" sz="8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31499" marR="31499" marT="14850" marB="1485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7722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62997" marR="31499" marT="44549" marB="1485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744816">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62997" marR="31499" marT="44549" marB="1485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41583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62997" marR="31499" marT="44549" marB="1485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03521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62997" marR="31499" marT="44549" marB="1485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5396317" y="-27526"/>
          <a:ext cx="3248448" cy="11117137"/>
        </p:xfrm>
        <a:graphic>
          <a:graphicData uri="http://schemas.openxmlformats.org/drawingml/2006/table">
            <a:tbl>
              <a:tblPr firstRow="1" bandRow="1">
                <a:tableStyleId>{5C22544A-7EE6-4342-B048-85BDC9FD1C3A}</a:tableStyleId>
              </a:tblPr>
              <a:tblGrid>
                <a:gridCol w="1151862">
                  <a:extLst>
                    <a:ext uri="{9D8B030D-6E8A-4147-A177-3AD203B41FA5}">
                      <a16:colId xmlns:a16="http://schemas.microsoft.com/office/drawing/2014/main" val="20000"/>
                    </a:ext>
                  </a:extLst>
                </a:gridCol>
                <a:gridCol w="475910">
                  <a:extLst>
                    <a:ext uri="{9D8B030D-6E8A-4147-A177-3AD203B41FA5}">
                      <a16:colId xmlns:a16="http://schemas.microsoft.com/office/drawing/2014/main" val="997673227"/>
                    </a:ext>
                  </a:extLst>
                </a:gridCol>
                <a:gridCol w="1620676">
                  <a:extLst>
                    <a:ext uri="{9D8B030D-6E8A-4147-A177-3AD203B41FA5}">
                      <a16:colId xmlns:a16="http://schemas.microsoft.com/office/drawing/2014/main" val="4164475170"/>
                    </a:ext>
                  </a:extLst>
                </a:gridCol>
              </a:tblGrid>
              <a:tr h="608039">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300" b="0" spc="600" dirty="0">
                          <a:solidFill>
                            <a:srgbClr val="1F3A4E"/>
                          </a:solidFill>
                          <a:latin typeface="Arial Black" panose="020B0A04020102020204" pitchFamily="34" charset="0"/>
                        </a:rPr>
                        <a:t>QUICK START GUIDE</a:t>
                      </a:r>
                      <a:br>
                        <a:rPr lang="en-US" sz="1300" b="0" spc="600" dirty="0">
                          <a:solidFill>
                            <a:srgbClr val="1F3A4E"/>
                          </a:solidFill>
                          <a:latin typeface="Arial Black" panose="020B0A04020102020204" pitchFamily="34" charset="0"/>
                        </a:rPr>
                      </a:br>
                      <a:r>
                        <a:rPr lang="en-US" sz="1000" b="1" spc="0" dirty="0">
                          <a:solidFill>
                            <a:srgbClr val="FF0000"/>
                          </a:solidFill>
                          <a:latin typeface="Trebuchet MS" pitchFamily="34" charset="0"/>
                        </a:rPr>
                        <a:t>(THIS SIDEBAR WILL NOT PRINT)</a:t>
                      </a:r>
                      <a:endParaRPr lang="en-US" sz="13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806881">
                <a:tc gridSpan="3">
                  <a:txBody>
                    <a:bodyPr/>
                    <a:lstStyle/>
                    <a:p>
                      <a:pPr algn="l"/>
                      <a:r>
                        <a:rPr lang="en-US" sz="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800" dirty="0">
                        <a:solidFill>
                          <a:srgbClr val="FFC000"/>
                        </a:solidFill>
                      </a:endParaRP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191266">
                <a:tc gridSpan="3">
                  <a:txBody>
                    <a:bodyPr/>
                    <a:lstStyle/>
                    <a:p>
                      <a:r>
                        <a:rPr lang="en-US" sz="900" b="1" dirty="0">
                          <a:solidFill>
                            <a:srgbClr val="FFC000"/>
                          </a:solidFill>
                          <a:latin typeface="Arial" panose="020B0604020202020204" pitchFamily="34" charset="0"/>
                          <a:cs typeface="Arial" panose="020B0604020202020204" pitchFamily="34" charset="0"/>
                        </a:rPr>
                        <a:t>How to change the column layout configuration</a:t>
                      </a:r>
                    </a:p>
                    <a:p>
                      <a:r>
                        <a:rPr lang="en-US" sz="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800" dirty="0">
                          <a:solidFill>
                            <a:srgbClr val="D9D9D9"/>
                          </a:solidFill>
                          <a:latin typeface="Arial" panose="020B0604020202020204" pitchFamily="34" charset="0"/>
                          <a:cs typeface="Arial" panose="020B0604020202020204" pitchFamily="34" charset="0"/>
                        </a:rPr>
                        <a:t>You can see a tutorial here: </a:t>
                      </a:r>
                      <a:r>
                        <a:rPr lang="en-US" sz="800" u="sng" dirty="0">
                          <a:solidFill>
                            <a:srgbClr val="FFC000"/>
                          </a:solidFill>
                          <a:latin typeface="Arial" panose="020B0604020202020204" pitchFamily="34" charset="0"/>
                          <a:cs typeface="Arial" panose="020B0604020202020204" pitchFamily="34" charset="0"/>
                        </a:rPr>
                        <a:t>https://</a:t>
                      </a:r>
                      <a:r>
                        <a:rPr lang="en-US" sz="800" u="sng" dirty="0" err="1">
                          <a:solidFill>
                            <a:srgbClr val="FFC000"/>
                          </a:solidFill>
                          <a:latin typeface="Arial" panose="020B0604020202020204" pitchFamily="34" charset="0"/>
                          <a:cs typeface="Arial" panose="020B0604020202020204" pitchFamily="34" charset="0"/>
                        </a:rPr>
                        <a:t>www.posterpresentations.com</a:t>
                      </a:r>
                      <a:r>
                        <a:rPr lang="en-US" sz="800" u="sng" dirty="0">
                          <a:solidFill>
                            <a:srgbClr val="FFC000"/>
                          </a:solidFill>
                          <a:latin typeface="Arial" panose="020B0604020202020204" pitchFamily="34" charset="0"/>
                          <a:cs typeface="Arial" panose="020B0604020202020204" pitchFamily="34" charset="0"/>
                        </a:rPr>
                        <a:t>/how-to-change-the-column-</a:t>
                      </a:r>
                      <a:r>
                        <a:rPr lang="en-US" sz="800" u="sng" dirty="0" err="1">
                          <a:solidFill>
                            <a:srgbClr val="FFC000"/>
                          </a:solidFill>
                          <a:latin typeface="Arial" panose="020B0604020202020204" pitchFamily="34" charset="0"/>
                          <a:cs typeface="Arial" panose="020B0604020202020204" pitchFamily="34" charset="0"/>
                        </a:rPr>
                        <a:t>configuration.html</a:t>
                      </a:r>
                      <a:endParaRPr lang="en-US" sz="2800" u="sng" dirty="0">
                        <a:solidFill>
                          <a:srgbClr val="FFC000"/>
                        </a:solidFill>
                      </a:endParaRP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815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panose="020B0604020202020204" pitchFamily="34" charset="0"/>
                          <a:cs typeface="Arial" panose="020B0604020202020204" pitchFamily="34" charset="0"/>
                        </a:rPr>
                        <a:t>The Quick Start</a:t>
                      </a:r>
                      <a:r>
                        <a:rPr lang="en-US" sz="800" baseline="0" noProof="0" dirty="0">
                          <a:solidFill>
                            <a:srgbClr val="D9D9D9"/>
                          </a:solidFill>
                          <a:latin typeface="Arial" panose="020B0604020202020204" pitchFamily="34" charset="0"/>
                          <a:cs typeface="Arial" panose="020B0604020202020204" pitchFamily="34" charset="0"/>
                        </a:rPr>
                        <a:t> Guides</a:t>
                      </a:r>
                      <a:r>
                        <a:rPr lang="en-US" sz="800" noProof="0" dirty="0">
                          <a:solidFill>
                            <a:srgbClr val="D9D9D9"/>
                          </a:solidFill>
                          <a:latin typeface="Arial" panose="020B0604020202020204" pitchFamily="34" charset="0"/>
                          <a:cs typeface="Arial" panose="020B0604020202020204" pitchFamily="34" charset="0"/>
                        </a:rPr>
                        <a:t> </a:t>
                      </a:r>
                      <a:r>
                        <a:rPr lang="en-US" sz="800" u="sng" noProof="0" dirty="0">
                          <a:solidFill>
                            <a:srgbClr val="D9D9D9"/>
                          </a:solidFill>
                          <a:latin typeface="Arial" panose="020B0604020202020204" pitchFamily="34" charset="0"/>
                          <a:cs typeface="Arial" panose="020B0604020202020204" pitchFamily="34" charset="0"/>
                        </a:rPr>
                        <a:t>are outside the template’s printable area</a:t>
                      </a:r>
                      <a:r>
                        <a:rPr lang="en-US" sz="800" noProof="0" dirty="0">
                          <a:solidFill>
                            <a:srgbClr val="D9D9D9"/>
                          </a:solidFill>
                          <a:latin typeface="Arial" panose="020B0604020202020204" pitchFamily="34" charset="0"/>
                          <a:cs typeface="Arial" panose="020B0604020202020204" pitchFamily="34" charset="0"/>
                        </a:rPr>
                        <a:t> and they will not be on the printed poster</a:t>
                      </a:r>
                      <a:r>
                        <a:rPr lang="en-US" sz="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To hide the guides click on the </a:t>
                      </a:r>
                      <a:r>
                        <a:rPr lang="en-US" sz="800" b="1" baseline="0" noProof="0" dirty="0">
                          <a:solidFill>
                            <a:srgbClr val="D9D9D9"/>
                          </a:solidFill>
                          <a:latin typeface="Arial" panose="020B0604020202020204" pitchFamily="34" charset="0"/>
                          <a:cs typeface="Arial" panose="020B0604020202020204" pitchFamily="34" charset="0"/>
                        </a:rPr>
                        <a:t>Home</a:t>
                      </a:r>
                      <a:r>
                        <a:rPr lang="en-US" sz="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800" b="1"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800" b="1" baseline="0" noProof="0" dirty="0">
                          <a:solidFill>
                            <a:srgbClr val="D9D9D9"/>
                          </a:solidFill>
                          <a:latin typeface="Arial" panose="020B0604020202020204" pitchFamily="34" charset="0"/>
                          <a:cs typeface="Arial" panose="020B0604020202020204" pitchFamily="34" charset="0"/>
                        </a:rPr>
                        <a:t>Without Guides </a:t>
                      </a:r>
                      <a:r>
                        <a:rPr lang="en-US" sz="800" b="0"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a:t>
                      </a:r>
                      <a:endParaRPr lang="en-US" sz="8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extLst>
                  <a:ext uri="{0D108BD9-81ED-4DB2-BD59-A6C34878D82A}">
                    <a16:rowId xmlns:a16="http://schemas.microsoft.com/office/drawing/2014/main" val="10005"/>
                  </a:ext>
                </a:extLst>
              </a:tr>
              <a:tr h="93812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228198">
                <a:tc gridSpan="2">
                  <a:txBody>
                    <a:bodyPr/>
                    <a:lstStyle/>
                    <a:p>
                      <a:r>
                        <a:rPr lang="en-US" sz="900" b="1" dirty="0">
                          <a:solidFill>
                            <a:srgbClr val="FFC000"/>
                          </a:solidFill>
                          <a:latin typeface="Arial" panose="020B0604020202020204" pitchFamily="34" charset="0"/>
                          <a:cs typeface="Arial" panose="020B0604020202020204" pitchFamily="34" charset="0"/>
                        </a:rPr>
                        <a:t>How to</a:t>
                      </a:r>
                      <a:r>
                        <a:rPr lang="en-US" sz="900" b="1" baseline="0" dirty="0">
                          <a:solidFill>
                            <a:srgbClr val="FFC000"/>
                          </a:solidFill>
                          <a:latin typeface="Arial" panose="020B0604020202020204" pitchFamily="34" charset="0"/>
                          <a:cs typeface="Arial" panose="020B0604020202020204" pitchFamily="34" charset="0"/>
                        </a:rPr>
                        <a:t> preview your poster prior to printing</a:t>
                      </a:r>
                      <a:endParaRPr lang="en-US" sz="900" b="1" dirty="0">
                        <a:solidFill>
                          <a:srgbClr val="FFC000"/>
                        </a:solidFill>
                        <a:latin typeface="Arial" panose="020B0604020202020204" pitchFamily="34" charset="0"/>
                        <a:cs typeface="Arial" panose="020B0604020202020204" pitchFamily="34" charset="0"/>
                      </a:endParaRPr>
                    </a:p>
                    <a:p>
                      <a:r>
                        <a:rPr lang="en-US" sz="800" dirty="0">
                          <a:solidFill>
                            <a:srgbClr val="D9D9D9"/>
                          </a:solidFill>
                          <a:latin typeface="Arial" panose="020B0604020202020204" pitchFamily="34" charset="0"/>
                          <a:cs typeface="Arial" panose="020B0604020202020204" pitchFamily="34" charset="0"/>
                        </a:rPr>
                        <a:t>You can preview your poster at any time by pressing the </a:t>
                      </a:r>
                      <a:r>
                        <a:rPr lang="en-US" sz="800" dirty="0">
                          <a:solidFill>
                            <a:srgbClr val="FFC000"/>
                          </a:solidFill>
                          <a:latin typeface="Arial" panose="020B0604020202020204" pitchFamily="34" charset="0"/>
                          <a:cs typeface="Arial" panose="020B0604020202020204" pitchFamily="34" charset="0"/>
                        </a:rPr>
                        <a:t>F5 key</a:t>
                      </a:r>
                      <a:r>
                        <a:rPr lang="en-US" sz="8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800" dirty="0">
                          <a:solidFill>
                            <a:srgbClr val="FFC000"/>
                          </a:solidFill>
                          <a:latin typeface="Arial" panose="020B0604020202020204" pitchFamily="34" charset="0"/>
                          <a:cs typeface="Arial" panose="020B0604020202020204" pitchFamily="34" charset="0"/>
                        </a:rPr>
                        <a:t>ESC key </a:t>
                      </a:r>
                      <a:r>
                        <a:rPr lang="en-US" sz="800" dirty="0">
                          <a:solidFill>
                            <a:srgbClr val="D9D9D9"/>
                          </a:solidFill>
                          <a:latin typeface="Arial" panose="020B0604020202020204" pitchFamily="34" charset="0"/>
                          <a:cs typeface="Arial" panose="020B0604020202020204" pitchFamily="34" charset="0"/>
                        </a:rPr>
                        <a:t>to exit Preview.</a:t>
                      </a:r>
                    </a:p>
                  </a:txBody>
                  <a:tcPr marL="62997" marR="31499" marT="44549" marB="14850">
                    <a:solidFill>
                      <a:srgbClr val="010101"/>
                    </a:solidFill>
                  </a:tcPr>
                </a:tc>
                <a:tc hMerge="1">
                  <a:txBody>
                    <a:bodyPr/>
                    <a:lstStyle/>
                    <a:p>
                      <a:endParaRPr lang="en-US"/>
                    </a:p>
                  </a:txBody>
                  <a:tcPr/>
                </a:tc>
                <a:tc>
                  <a:txBody>
                    <a:bodyPr/>
                    <a:lstStyle/>
                    <a:p>
                      <a:pPr algn="ctr"/>
                      <a:r>
                        <a:rPr lang="en-US" sz="3700" b="1" dirty="0">
                          <a:solidFill>
                            <a:srgbClr val="D9D9D9"/>
                          </a:solidFill>
                          <a:latin typeface="Arial" panose="020B0604020202020204" pitchFamily="34" charset="0"/>
                          <a:cs typeface="Arial" panose="020B0604020202020204" pitchFamily="34" charset="0"/>
                        </a:rPr>
                        <a:t>F5</a:t>
                      </a:r>
                      <a:r>
                        <a:rPr lang="en-US" sz="800" baseline="0" dirty="0">
                          <a:solidFill>
                            <a:srgbClr val="D9D9D9"/>
                          </a:solidFill>
                          <a:latin typeface="Arial" panose="020B0604020202020204" pitchFamily="34" charset="0"/>
                          <a:cs typeface="Arial" panose="020B0604020202020204" pitchFamily="34" charset="0"/>
                        </a:rPr>
                        <a:t> </a:t>
                      </a:r>
                      <a:endParaRPr lang="en-US" sz="2800" dirty="0"/>
                    </a:p>
                  </a:txBody>
                  <a:tcPr marL="62997" marR="31499" marT="44549" marB="14850" anchor="ctr">
                    <a:solidFill>
                      <a:schemeClr val="tx1">
                        <a:lumMod val="95000"/>
                        <a:lumOff val="5000"/>
                      </a:schemeClr>
                    </a:solidFill>
                  </a:tcPr>
                </a:tc>
                <a:extLst>
                  <a:ext uri="{0D108BD9-81ED-4DB2-BD59-A6C34878D82A}">
                    <a16:rowId xmlns:a16="http://schemas.microsoft.com/office/drawing/2014/main" val="10006"/>
                  </a:ext>
                </a:extLst>
              </a:tr>
              <a:tr h="1842904">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When you are ready to have your poster printed go online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and click on the "</a:t>
                      </a:r>
                      <a:r>
                        <a:rPr lang="en-US" sz="800" noProof="0" dirty="0">
                          <a:solidFill>
                            <a:srgbClr val="FFC000"/>
                          </a:solidFill>
                          <a:latin typeface="Arial"/>
                          <a:cs typeface="Arial"/>
                        </a:rPr>
                        <a:t>Order Your Poster</a:t>
                      </a:r>
                      <a:r>
                        <a:rPr lang="en-US" sz="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800" noProof="0" dirty="0">
                          <a:solidFill>
                            <a:srgbClr val="D9D9D9"/>
                          </a:solidFill>
                          <a:latin typeface="Arial"/>
                          <a:cs typeface="Arial"/>
                        </a:rPr>
                      </a:br>
                      <a:r>
                        <a:rPr lang="en-US" sz="800" noProof="0" dirty="0">
                          <a:solidFill>
                            <a:srgbClr val="D9D9D9"/>
                          </a:solidFill>
                          <a:latin typeface="Arial"/>
                          <a:cs typeface="Arial"/>
                        </a:rPr>
                        <a:t>Go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for more information.</a:t>
                      </a:r>
                    </a:p>
                  </a:txBody>
                  <a:tcPr marL="62997" marR="31499" marT="44549" marB="1485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40028">
                <a:tc gridSpan="3">
                  <a:txBody>
                    <a:bodyPr/>
                    <a:lstStyle/>
                    <a:p>
                      <a:endParaRPr lang="en-US" sz="800" dirty="0">
                        <a:solidFill>
                          <a:srgbClr val="1F3A4E"/>
                        </a:solidFill>
                      </a:endParaRPr>
                    </a:p>
                  </a:txBody>
                  <a:tcPr marL="62997" marR="31499" marT="44549" marB="1485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380199">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62997" marR="31499" marT="44549" marB="1485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dirty="0">
                          <a:solidFill>
                            <a:srgbClr val="D0D0D0"/>
                          </a:solidFill>
                          <a:latin typeface="Arial"/>
                          <a:cs typeface="Arial"/>
                        </a:rPr>
                        <a:t>For complete tutorials</a:t>
                      </a:r>
                      <a:r>
                        <a:rPr lang="en-US" sz="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FFC000"/>
                          </a:solidFill>
                          <a:latin typeface="Arial"/>
                          <a:cs typeface="Arial"/>
                        </a:rPr>
                        <a:t>https://</a:t>
                      </a:r>
                      <a:r>
                        <a:rPr lang="en-US" sz="600" b="1" dirty="0" err="1">
                          <a:solidFill>
                            <a:srgbClr val="FFC000"/>
                          </a:solidFill>
                          <a:latin typeface="Arial"/>
                          <a:cs typeface="Arial"/>
                        </a:rPr>
                        <a:t>www.posterpresentations.com</a:t>
                      </a:r>
                      <a:r>
                        <a:rPr lang="en-US" sz="600" b="1" dirty="0">
                          <a:solidFill>
                            <a:srgbClr val="FFC000"/>
                          </a:solidFill>
                          <a:latin typeface="Arial"/>
                          <a:cs typeface="Arial"/>
                        </a:rPr>
                        <a:t>/</a:t>
                      </a:r>
                      <a:r>
                        <a:rPr lang="en-US" sz="600" b="1" dirty="0" err="1">
                          <a:solidFill>
                            <a:srgbClr val="FFC000"/>
                          </a:solidFill>
                          <a:latin typeface="Arial"/>
                          <a:cs typeface="Arial"/>
                        </a:rPr>
                        <a:t>helpdesk.html</a:t>
                      </a:r>
                      <a:endParaRPr lang="en-US" sz="600" dirty="0">
                        <a:solidFill>
                          <a:schemeClr val="bg1">
                            <a:lumMod val="85000"/>
                          </a:schemeClr>
                        </a:solidFill>
                        <a:latin typeface="Arial"/>
                        <a:cs typeface="Arial"/>
                      </a:endParaRPr>
                    </a:p>
                  </a:txBody>
                  <a:tcPr marL="62997" marR="31499" marT="44549" marB="1485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14916" y="3666"/>
            <a:ext cx="15124239" cy="1338190"/>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1425515" rtl="0" eaLnBrk="1" latinLnBrk="0" hangingPunct="1">
        <a:spcBef>
          <a:spcPct val="0"/>
        </a:spcBef>
        <a:buNone/>
        <a:defRPr sz="2858" kern="1200">
          <a:solidFill>
            <a:schemeClr val="bg1"/>
          </a:solidFill>
          <a:latin typeface="Trebuchet MS" pitchFamily="34" charset="0"/>
          <a:ea typeface="+mj-ea"/>
          <a:cs typeface="+mj-cs"/>
        </a:defRPr>
      </a:lvl1pPr>
    </p:titleStyle>
    <p:bodyStyle>
      <a:lvl1pPr marL="534568" indent="-534568" algn="l" defTabSz="1425515" rtl="0" eaLnBrk="1" latinLnBrk="0" hangingPunct="1">
        <a:spcBef>
          <a:spcPct val="20000"/>
        </a:spcBef>
        <a:buFont typeface="Arial" pitchFamily="34" charset="0"/>
        <a:buChar char="•"/>
        <a:defRPr sz="5002" kern="1200">
          <a:solidFill>
            <a:schemeClr val="tx1"/>
          </a:solidFill>
          <a:latin typeface="+mn-lt"/>
          <a:ea typeface="+mn-ea"/>
          <a:cs typeface="+mn-cs"/>
        </a:defRPr>
      </a:lvl1pPr>
      <a:lvl2pPr marL="1158231" indent="-445473" algn="l" defTabSz="1425515" rtl="0" eaLnBrk="1" latinLnBrk="0" hangingPunct="1">
        <a:spcBef>
          <a:spcPct val="20000"/>
        </a:spcBef>
        <a:buFont typeface="Arial" pitchFamily="34" charset="0"/>
        <a:buChar char="–"/>
        <a:defRPr sz="4385" kern="1200">
          <a:solidFill>
            <a:schemeClr val="tx1"/>
          </a:solidFill>
          <a:latin typeface="+mn-lt"/>
          <a:ea typeface="+mn-ea"/>
          <a:cs typeface="+mn-cs"/>
        </a:defRPr>
      </a:lvl2pPr>
      <a:lvl3pPr marL="1781894" indent="-356379" algn="l" defTabSz="1425515" rtl="0" eaLnBrk="1" latinLnBrk="0" hangingPunct="1">
        <a:spcBef>
          <a:spcPct val="20000"/>
        </a:spcBef>
        <a:buFont typeface="Arial" pitchFamily="34" charset="0"/>
        <a:buChar char="•"/>
        <a:defRPr sz="3768" kern="1200">
          <a:solidFill>
            <a:schemeClr val="tx1"/>
          </a:solidFill>
          <a:latin typeface="+mn-lt"/>
          <a:ea typeface="+mn-ea"/>
          <a:cs typeface="+mn-cs"/>
        </a:defRPr>
      </a:lvl3pPr>
      <a:lvl4pPr marL="249465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4pPr>
      <a:lvl5pPr marL="320740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5pPr>
      <a:lvl6pPr marL="3920166"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6pPr>
      <a:lvl7pPr marL="4632923"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7pPr>
      <a:lvl8pPr marL="534568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8pPr>
      <a:lvl9pPr marL="605843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9pPr>
    </p:bodyStyle>
    <p:otherStyle>
      <a:defPPr>
        <a:defRPr lang="en-US"/>
      </a:defPPr>
      <a:lvl1pPr marL="0" algn="l" defTabSz="1425515" rtl="0" eaLnBrk="1" latinLnBrk="0" hangingPunct="1">
        <a:defRPr sz="2793" kern="1200">
          <a:solidFill>
            <a:schemeClr val="tx1"/>
          </a:solidFill>
          <a:latin typeface="+mn-lt"/>
          <a:ea typeface="+mn-ea"/>
          <a:cs typeface="+mn-cs"/>
        </a:defRPr>
      </a:lvl1pPr>
      <a:lvl2pPr marL="712758" algn="l" defTabSz="1425515" rtl="0" eaLnBrk="1" latinLnBrk="0" hangingPunct="1">
        <a:defRPr sz="2793" kern="1200">
          <a:solidFill>
            <a:schemeClr val="tx1"/>
          </a:solidFill>
          <a:latin typeface="+mn-lt"/>
          <a:ea typeface="+mn-ea"/>
          <a:cs typeface="+mn-cs"/>
        </a:defRPr>
      </a:lvl2pPr>
      <a:lvl3pPr marL="1425515" algn="l" defTabSz="1425515" rtl="0" eaLnBrk="1" latinLnBrk="0" hangingPunct="1">
        <a:defRPr sz="2793" kern="1200">
          <a:solidFill>
            <a:schemeClr val="tx1"/>
          </a:solidFill>
          <a:latin typeface="+mn-lt"/>
          <a:ea typeface="+mn-ea"/>
          <a:cs typeface="+mn-cs"/>
        </a:defRPr>
      </a:lvl3pPr>
      <a:lvl4pPr marL="2138272" algn="l" defTabSz="1425515" rtl="0" eaLnBrk="1" latinLnBrk="0" hangingPunct="1">
        <a:defRPr sz="2793" kern="1200">
          <a:solidFill>
            <a:schemeClr val="tx1"/>
          </a:solidFill>
          <a:latin typeface="+mn-lt"/>
          <a:ea typeface="+mn-ea"/>
          <a:cs typeface="+mn-cs"/>
        </a:defRPr>
      </a:lvl4pPr>
      <a:lvl5pPr marL="2851030" algn="l" defTabSz="1425515" rtl="0" eaLnBrk="1" latinLnBrk="0" hangingPunct="1">
        <a:defRPr sz="2793" kern="1200">
          <a:solidFill>
            <a:schemeClr val="tx1"/>
          </a:solidFill>
          <a:latin typeface="+mn-lt"/>
          <a:ea typeface="+mn-ea"/>
          <a:cs typeface="+mn-cs"/>
        </a:defRPr>
      </a:lvl5pPr>
      <a:lvl6pPr marL="3563787" algn="l" defTabSz="1425515" rtl="0" eaLnBrk="1" latinLnBrk="0" hangingPunct="1">
        <a:defRPr sz="2793" kern="1200">
          <a:solidFill>
            <a:schemeClr val="tx1"/>
          </a:solidFill>
          <a:latin typeface="+mn-lt"/>
          <a:ea typeface="+mn-ea"/>
          <a:cs typeface="+mn-cs"/>
        </a:defRPr>
      </a:lvl6pPr>
      <a:lvl7pPr marL="4276545" algn="l" defTabSz="1425515" rtl="0" eaLnBrk="1" latinLnBrk="0" hangingPunct="1">
        <a:defRPr sz="2793" kern="1200">
          <a:solidFill>
            <a:schemeClr val="tx1"/>
          </a:solidFill>
          <a:latin typeface="+mn-lt"/>
          <a:ea typeface="+mn-ea"/>
          <a:cs typeface="+mn-cs"/>
        </a:defRPr>
      </a:lvl7pPr>
      <a:lvl8pPr marL="4989302" algn="l" defTabSz="1425515" rtl="0" eaLnBrk="1" latinLnBrk="0" hangingPunct="1">
        <a:defRPr sz="2793" kern="1200">
          <a:solidFill>
            <a:schemeClr val="tx1"/>
          </a:solidFill>
          <a:latin typeface="+mn-lt"/>
          <a:ea typeface="+mn-ea"/>
          <a:cs typeface="+mn-cs"/>
        </a:defRPr>
      </a:lvl8pPr>
      <a:lvl9pPr marL="5702060" algn="l" defTabSz="1425515" rtl="0" eaLnBrk="1" latinLnBrk="0" hangingPunct="1">
        <a:defRPr sz="279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943"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166527" y="1523711"/>
            <a:ext cx="3464851" cy="861306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38" name="Rounded Rectangle 37"/>
          <p:cNvSpPr/>
          <p:nvPr userDrawn="1"/>
        </p:nvSpPr>
        <p:spPr>
          <a:xfrm>
            <a:off x="11477944" y="1523711"/>
            <a:ext cx="3464851" cy="8613068"/>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sp>
        <p:nvSpPr>
          <p:cNvPr id="39" name="Rounded Rectangle 38"/>
          <p:cNvSpPr/>
          <p:nvPr userDrawn="1"/>
        </p:nvSpPr>
        <p:spPr>
          <a:xfrm>
            <a:off x="3941756" y="1523711"/>
            <a:ext cx="7226578" cy="8613068"/>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74" name="Group 73"/>
          <p:cNvGrpSpPr/>
          <p:nvPr userDrawn="1"/>
        </p:nvGrpSpPr>
        <p:grpSpPr>
          <a:xfrm rot="10800000">
            <a:off x="-12608" y="10200227"/>
            <a:ext cx="15131958" cy="487920"/>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sp>
        <p:nvSpPr>
          <p:cNvPr id="78" name="Text Box 14"/>
          <p:cNvSpPr txBox="1">
            <a:spLocks noChangeArrowheads="1"/>
          </p:cNvSpPr>
          <p:nvPr userDrawn="1"/>
        </p:nvSpPr>
        <p:spPr bwMode="auto">
          <a:xfrm>
            <a:off x="345548" y="10444293"/>
            <a:ext cx="1304308" cy="105504"/>
          </a:xfrm>
          <a:prstGeom prst="rect">
            <a:avLst/>
          </a:prstGeom>
          <a:noFill/>
          <a:ln w="9525">
            <a:noFill/>
            <a:miter lim="800000"/>
            <a:headEnd/>
            <a:tailEnd/>
          </a:ln>
          <a:effectLst/>
        </p:spPr>
        <p:txBody>
          <a:bodyPr wrap="square" lIns="25431" tIns="12713" rIns="25431" bIns="12713">
            <a:spAutoFit/>
          </a:bodyPr>
          <a:lstStyle/>
          <a:p>
            <a:pPr eaLnBrk="0" hangingPunct="0">
              <a:lnSpc>
                <a:spcPct val="65000"/>
              </a:lnSpc>
              <a:spcBef>
                <a:spcPct val="50000"/>
              </a:spcBef>
              <a:defRPr/>
            </a:pPr>
            <a:r>
              <a:rPr lang="en-US" sz="19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41"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655247" y="4579"/>
          <a:ext cx="3367871" cy="10614128"/>
        </p:xfrm>
        <a:graphic>
          <a:graphicData uri="http://schemas.openxmlformats.org/drawingml/2006/table">
            <a:tbl>
              <a:tblPr firstRow="1" bandRow="1">
                <a:tableStyleId>{5C22544A-7EE6-4342-B048-85BDC9FD1C3A}</a:tableStyleId>
              </a:tblPr>
              <a:tblGrid>
                <a:gridCol w="1444117">
                  <a:extLst>
                    <a:ext uri="{9D8B030D-6E8A-4147-A177-3AD203B41FA5}">
                      <a16:colId xmlns:a16="http://schemas.microsoft.com/office/drawing/2014/main" val="20000"/>
                    </a:ext>
                  </a:extLst>
                </a:gridCol>
                <a:gridCol w="1923754">
                  <a:extLst>
                    <a:ext uri="{9D8B030D-6E8A-4147-A177-3AD203B41FA5}">
                      <a16:colId xmlns:a16="http://schemas.microsoft.com/office/drawing/2014/main" val="20001"/>
                    </a:ext>
                  </a:extLst>
                </a:gridCol>
              </a:tblGrid>
              <a:tr h="43169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366301">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62997" marR="31499" marT="44549" marB="1485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485109">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36 inches tall</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by</a:t>
                      </a:r>
                      <a:br>
                        <a:rPr lang="en-US" sz="1200" b="1" dirty="0">
                          <a:solidFill>
                            <a:srgbClr val="FFC000"/>
                          </a:solidFill>
                          <a:latin typeface="Arial" panose="020B0604020202020204" pitchFamily="34" charset="0"/>
                          <a:cs typeface="Arial" panose="020B0604020202020204" pitchFamily="34" charset="0"/>
                        </a:rPr>
                      </a:br>
                      <a:r>
                        <a:rPr lang="en-US" sz="12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31499" marR="31499" marT="14850" marB="1485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62997" marR="31499" marT="44549" marB="14850">
                    <a:solidFill>
                      <a:srgbClr val="010101"/>
                    </a:solidFill>
                  </a:tcPr>
                </a:tc>
                <a:extLst>
                  <a:ext uri="{0D108BD9-81ED-4DB2-BD59-A6C34878D82A}">
                    <a16:rowId xmlns:a16="http://schemas.microsoft.com/office/drawing/2014/main" val="10008"/>
                  </a:ext>
                </a:extLst>
              </a:tr>
              <a:tr h="1392956">
                <a:tc>
                  <a:txBody>
                    <a:bodyPr/>
                    <a:lstStyle/>
                    <a:p>
                      <a:endParaRPr lang="en-US" sz="600" dirty="0">
                        <a:solidFill>
                          <a:srgbClr val="1F3A4E"/>
                        </a:solidFill>
                      </a:endParaRPr>
                    </a:p>
                  </a:txBody>
                  <a:tcPr marL="31499" marR="31499" marT="14850" marB="14850">
                    <a:blipFill rotWithShape="1">
                      <a:blip r:embed="rId3"/>
                      <a:stretch>
                        <a:fillRect/>
                      </a:stretch>
                    </a:blipFill>
                  </a:tcPr>
                </a:tc>
                <a:tc>
                  <a:txBody>
                    <a:bodyPr/>
                    <a:lstStyle/>
                    <a:p>
                      <a:pPr algn="l"/>
                      <a:r>
                        <a:rPr lang="en-US" sz="800" b="1" baseline="0" dirty="0">
                          <a:solidFill>
                            <a:srgbClr val="FFC000"/>
                          </a:solidFill>
                          <a:latin typeface="Arial" panose="020B0604020202020204" pitchFamily="34" charset="0"/>
                          <a:cs typeface="Arial" panose="020B0604020202020204" pitchFamily="34" charset="0"/>
                        </a:rPr>
                        <a:t>How to </a:t>
                      </a:r>
                      <a:r>
                        <a:rPr lang="en-US" sz="1300" b="1" baseline="0" dirty="0">
                          <a:solidFill>
                            <a:srgbClr val="FFC000"/>
                          </a:solidFill>
                          <a:latin typeface="Arial" panose="020B0604020202020204" pitchFamily="34" charset="0"/>
                          <a:cs typeface="Arial" panose="020B0604020202020204" pitchFamily="34" charset="0"/>
                        </a:rPr>
                        <a:t>Zoom in </a:t>
                      </a:r>
                      <a:r>
                        <a:rPr lang="en-US" sz="800" b="1" baseline="0" dirty="0">
                          <a:solidFill>
                            <a:srgbClr val="FFC000"/>
                          </a:solidFill>
                          <a:latin typeface="Arial" panose="020B0604020202020204" pitchFamily="34" charset="0"/>
                          <a:cs typeface="Arial" panose="020B0604020202020204" pitchFamily="34" charset="0"/>
                        </a:rPr>
                        <a:t>and </a:t>
                      </a:r>
                      <a:r>
                        <a:rPr lang="en-US" sz="600" b="1" baseline="0" dirty="0">
                          <a:solidFill>
                            <a:srgbClr val="FFC000"/>
                          </a:solidFill>
                          <a:latin typeface="Arial" panose="020B0604020202020204" pitchFamily="34" charset="0"/>
                          <a:cs typeface="Arial" panose="020B0604020202020204" pitchFamily="34" charset="0"/>
                        </a:rPr>
                        <a:t>out</a:t>
                      </a:r>
                      <a:endParaRPr lang="en-US" sz="8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62997" marR="31499" marT="44549" marB="14850">
                    <a:solidFill>
                      <a:srgbClr val="010101"/>
                    </a:solidFill>
                  </a:tcPr>
                </a:tc>
                <a:extLst>
                  <a:ext uri="{0D108BD9-81ED-4DB2-BD59-A6C34878D82A}">
                    <a16:rowId xmlns:a16="http://schemas.microsoft.com/office/drawing/2014/main" val="10001"/>
                  </a:ext>
                </a:extLst>
              </a:tr>
              <a:tr h="58480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8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31499" marR="31499" marT="14850" marB="1485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242136">
                <a:tc>
                  <a:txBody>
                    <a:bodyPr/>
                    <a:lstStyle/>
                    <a:p>
                      <a:endParaRPr lang="en-US" sz="600" dirty="0">
                        <a:solidFill>
                          <a:srgbClr val="1F3A4E"/>
                        </a:solidFill>
                      </a:endParaRPr>
                    </a:p>
                  </a:txBody>
                  <a:tcPr marL="31499" marR="31499" marT="14850" marB="14850">
                    <a:blipFill rotWithShape="1">
                      <a:blip r:embed="rId4"/>
                      <a:stretch>
                        <a:fillRect/>
                      </a:stretch>
                    </a:blipFill>
                  </a:tcPr>
                </a:tc>
                <a:tc>
                  <a:txBody>
                    <a:bodyPr/>
                    <a:lstStyle/>
                    <a:p>
                      <a:pPr marL="0" lvl="1" indent="0" algn="l" defTabSz="114300"/>
                      <a:r>
                        <a:rPr lang="en-US" sz="8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62997" marR="31499" marT="44549" marB="14850">
                    <a:solidFill>
                      <a:srgbClr val="010101"/>
                    </a:solidFill>
                  </a:tcPr>
                </a:tc>
                <a:extLst>
                  <a:ext uri="{0D108BD9-81ED-4DB2-BD59-A6C34878D82A}">
                    <a16:rowId xmlns:a16="http://schemas.microsoft.com/office/drawing/2014/main" val="10003"/>
                  </a:ext>
                </a:extLst>
              </a:tr>
              <a:tr h="1143006">
                <a:tc gridSpan="2">
                  <a:txBody>
                    <a:bodyPr/>
                    <a:lstStyle/>
                    <a:p>
                      <a:r>
                        <a:rPr lang="en-US" sz="8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31499" marR="31499" marT="14850" marB="1485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7722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62997" marR="31499" marT="44549" marB="1485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744816">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62997" marR="31499" marT="44549" marB="1485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41583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62997" marR="31499" marT="44549" marB="1485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03521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62997" marR="31499" marT="44549" marB="1485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5396317" y="-27526"/>
          <a:ext cx="3248448" cy="11117137"/>
        </p:xfrm>
        <a:graphic>
          <a:graphicData uri="http://schemas.openxmlformats.org/drawingml/2006/table">
            <a:tbl>
              <a:tblPr firstRow="1" bandRow="1">
                <a:tableStyleId>{5C22544A-7EE6-4342-B048-85BDC9FD1C3A}</a:tableStyleId>
              </a:tblPr>
              <a:tblGrid>
                <a:gridCol w="1151862">
                  <a:extLst>
                    <a:ext uri="{9D8B030D-6E8A-4147-A177-3AD203B41FA5}">
                      <a16:colId xmlns:a16="http://schemas.microsoft.com/office/drawing/2014/main" val="20000"/>
                    </a:ext>
                  </a:extLst>
                </a:gridCol>
                <a:gridCol w="475910">
                  <a:extLst>
                    <a:ext uri="{9D8B030D-6E8A-4147-A177-3AD203B41FA5}">
                      <a16:colId xmlns:a16="http://schemas.microsoft.com/office/drawing/2014/main" val="997673227"/>
                    </a:ext>
                  </a:extLst>
                </a:gridCol>
                <a:gridCol w="1620676">
                  <a:extLst>
                    <a:ext uri="{9D8B030D-6E8A-4147-A177-3AD203B41FA5}">
                      <a16:colId xmlns:a16="http://schemas.microsoft.com/office/drawing/2014/main" val="4164475170"/>
                    </a:ext>
                  </a:extLst>
                </a:gridCol>
              </a:tblGrid>
              <a:tr h="608039">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300" b="0" spc="600" dirty="0">
                          <a:solidFill>
                            <a:srgbClr val="1F3A4E"/>
                          </a:solidFill>
                          <a:latin typeface="Arial Black" panose="020B0A04020102020204" pitchFamily="34" charset="0"/>
                        </a:rPr>
                        <a:t>QUICK START GUIDE</a:t>
                      </a:r>
                      <a:br>
                        <a:rPr lang="en-US" sz="1300" b="0" spc="600" dirty="0">
                          <a:solidFill>
                            <a:srgbClr val="1F3A4E"/>
                          </a:solidFill>
                          <a:latin typeface="Arial Black" panose="020B0A04020102020204" pitchFamily="34" charset="0"/>
                        </a:rPr>
                      </a:br>
                      <a:r>
                        <a:rPr lang="en-US" sz="1000" b="1" spc="0" dirty="0">
                          <a:solidFill>
                            <a:srgbClr val="FF0000"/>
                          </a:solidFill>
                          <a:latin typeface="Trebuchet MS" pitchFamily="34" charset="0"/>
                        </a:rPr>
                        <a:t>(THIS SIDEBAR WILL NOT PRINT)</a:t>
                      </a:r>
                      <a:endParaRPr lang="en-US" sz="1300" b="1" spc="600" dirty="0">
                        <a:solidFill>
                          <a:schemeClr val="bg1"/>
                        </a:solidFill>
                        <a:latin typeface="Trebuchet MS" pitchFamily="34" charset="0"/>
                      </a:endParaRPr>
                    </a:p>
                  </a:txBody>
                  <a:tcPr marL="62997" marR="31499" marT="44549" marB="1485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806881">
                <a:tc gridSpan="3">
                  <a:txBody>
                    <a:bodyPr/>
                    <a:lstStyle/>
                    <a:p>
                      <a:pPr algn="l"/>
                      <a:r>
                        <a:rPr lang="en-US" sz="9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800" dirty="0">
                        <a:solidFill>
                          <a:srgbClr val="FFC000"/>
                        </a:solidFill>
                      </a:endParaRP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191266">
                <a:tc gridSpan="3">
                  <a:txBody>
                    <a:bodyPr/>
                    <a:lstStyle/>
                    <a:p>
                      <a:r>
                        <a:rPr lang="en-US" sz="900" b="1" dirty="0">
                          <a:solidFill>
                            <a:srgbClr val="FFC000"/>
                          </a:solidFill>
                          <a:latin typeface="Arial" panose="020B0604020202020204" pitchFamily="34" charset="0"/>
                          <a:cs typeface="Arial" panose="020B0604020202020204" pitchFamily="34" charset="0"/>
                        </a:rPr>
                        <a:t>How to change the column layout configuration</a:t>
                      </a:r>
                    </a:p>
                    <a:p>
                      <a:r>
                        <a:rPr lang="en-US" sz="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800" dirty="0">
                          <a:solidFill>
                            <a:srgbClr val="D9D9D9"/>
                          </a:solidFill>
                          <a:latin typeface="Arial" panose="020B0604020202020204" pitchFamily="34" charset="0"/>
                          <a:cs typeface="Arial" panose="020B0604020202020204" pitchFamily="34" charset="0"/>
                        </a:rPr>
                        <a:t>You can see a tutorial here: </a:t>
                      </a:r>
                      <a:r>
                        <a:rPr lang="en-US" sz="800" u="sng" dirty="0">
                          <a:solidFill>
                            <a:srgbClr val="FFC000"/>
                          </a:solidFill>
                          <a:latin typeface="Arial" panose="020B0604020202020204" pitchFamily="34" charset="0"/>
                          <a:cs typeface="Arial" panose="020B0604020202020204" pitchFamily="34" charset="0"/>
                        </a:rPr>
                        <a:t>https://</a:t>
                      </a:r>
                      <a:r>
                        <a:rPr lang="en-US" sz="800" u="sng" dirty="0" err="1">
                          <a:solidFill>
                            <a:srgbClr val="FFC000"/>
                          </a:solidFill>
                          <a:latin typeface="Arial" panose="020B0604020202020204" pitchFamily="34" charset="0"/>
                          <a:cs typeface="Arial" panose="020B0604020202020204" pitchFamily="34" charset="0"/>
                        </a:rPr>
                        <a:t>www.posterpresentations.com</a:t>
                      </a:r>
                      <a:r>
                        <a:rPr lang="en-US" sz="800" u="sng" dirty="0">
                          <a:solidFill>
                            <a:srgbClr val="FFC000"/>
                          </a:solidFill>
                          <a:latin typeface="Arial" panose="020B0604020202020204" pitchFamily="34" charset="0"/>
                          <a:cs typeface="Arial" panose="020B0604020202020204" pitchFamily="34" charset="0"/>
                        </a:rPr>
                        <a:t>/how-to-change-the-column-</a:t>
                      </a:r>
                      <a:r>
                        <a:rPr lang="en-US" sz="800" u="sng" dirty="0" err="1">
                          <a:solidFill>
                            <a:srgbClr val="FFC000"/>
                          </a:solidFill>
                          <a:latin typeface="Arial" panose="020B0604020202020204" pitchFamily="34" charset="0"/>
                          <a:cs typeface="Arial" panose="020B0604020202020204" pitchFamily="34" charset="0"/>
                        </a:rPr>
                        <a:t>configuration.html</a:t>
                      </a:r>
                      <a:endParaRPr lang="en-US" sz="2800" u="sng" dirty="0">
                        <a:solidFill>
                          <a:srgbClr val="FFC000"/>
                        </a:solidFill>
                      </a:endParaRPr>
                    </a:p>
                  </a:txBody>
                  <a:tcPr marL="62997" marR="31499" marT="44549" marB="1485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8150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panose="020B0604020202020204" pitchFamily="34" charset="0"/>
                          <a:cs typeface="Arial" panose="020B0604020202020204" pitchFamily="34" charset="0"/>
                        </a:rPr>
                        <a:t>The Quick Start</a:t>
                      </a:r>
                      <a:r>
                        <a:rPr lang="en-US" sz="800" baseline="0" noProof="0" dirty="0">
                          <a:solidFill>
                            <a:srgbClr val="D9D9D9"/>
                          </a:solidFill>
                          <a:latin typeface="Arial" panose="020B0604020202020204" pitchFamily="34" charset="0"/>
                          <a:cs typeface="Arial" panose="020B0604020202020204" pitchFamily="34" charset="0"/>
                        </a:rPr>
                        <a:t> Guides</a:t>
                      </a:r>
                      <a:r>
                        <a:rPr lang="en-US" sz="800" noProof="0" dirty="0">
                          <a:solidFill>
                            <a:srgbClr val="D9D9D9"/>
                          </a:solidFill>
                          <a:latin typeface="Arial" panose="020B0604020202020204" pitchFamily="34" charset="0"/>
                          <a:cs typeface="Arial" panose="020B0604020202020204" pitchFamily="34" charset="0"/>
                        </a:rPr>
                        <a:t> </a:t>
                      </a:r>
                      <a:r>
                        <a:rPr lang="en-US" sz="800" u="sng" noProof="0" dirty="0">
                          <a:solidFill>
                            <a:srgbClr val="D9D9D9"/>
                          </a:solidFill>
                          <a:latin typeface="Arial" panose="020B0604020202020204" pitchFamily="34" charset="0"/>
                          <a:cs typeface="Arial" panose="020B0604020202020204" pitchFamily="34" charset="0"/>
                        </a:rPr>
                        <a:t>are outside the template’s printable area</a:t>
                      </a:r>
                      <a:r>
                        <a:rPr lang="en-US" sz="800" noProof="0" dirty="0">
                          <a:solidFill>
                            <a:srgbClr val="D9D9D9"/>
                          </a:solidFill>
                          <a:latin typeface="Arial" panose="020B0604020202020204" pitchFamily="34" charset="0"/>
                          <a:cs typeface="Arial" panose="020B0604020202020204" pitchFamily="34" charset="0"/>
                        </a:rPr>
                        <a:t> and they will not be on the printed poster</a:t>
                      </a:r>
                      <a:r>
                        <a:rPr lang="en-US" sz="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baseline="0" noProof="0" dirty="0">
                          <a:solidFill>
                            <a:srgbClr val="D9D9D9"/>
                          </a:solidFill>
                          <a:latin typeface="Arial" panose="020B0604020202020204" pitchFamily="34" charset="0"/>
                          <a:cs typeface="Arial" panose="020B0604020202020204" pitchFamily="34" charset="0"/>
                        </a:rPr>
                        <a:t>To hide the guides click on the </a:t>
                      </a:r>
                      <a:r>
                        <a:rPr lang="en-US" sz="800" b="1" baseline="0" noProof="0" dirty="0">
                          <a:solidFill>
                            <a:srgbClr val="D9D9D9"/>
                          </a:solidFill>
                          <a:latin typeface="Arial" panose="020B0604020202020204" pitchFamily="34" charset="0"/>
                          <a:cs typeface="Arial" panose="020B0604020202020204" pitchFamily="34" charset="0"/>
                        </a:rPr>
                        <a:t>Home</a:t>
                      </a:r>
                      <a:r>
                        <a:rPr lang="en-US" sz="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800" b="1"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800" b="1" baseline="0" noProof="0" dirty="0">
                          <a:solidFill>
                            <a:srgbClr val="D9D9D9"/>
                          </a:solidFill>
                          <a:latin typeface="Arial" panose="020B0604020202020204" pitchFamily="34" charset="0"/>
                          <a:cs typeface="Arial" panose="020B0604020202020204" pitchFamily="34" charset="0"/>
                        </a:rPr>
                        <a:t>Without Guides </a:t>
                      </a:r>
                      <a:r>
                        <a:rPr lang="en-US" sz="800" b="0" baseline="0" noProof="0" dirty="0">
                          <a:solidFill>
                            <a:srgbClr val="D9D9D9"/>
                          </a:solidFill>
                          <a:latin typeface="Arial" panose="020B0604020202020204" pitchFamily="34" charset="0"/>
                          <a:cs typeface="Arial" panose="020B0604020202020204" pitchFamily="34" charset="0"/>
                        </a:rPr>
                        <a:t>layout</a:t>
                      </a:r>
                      <a:r>
                        <a:rPr lang="en-US" sz="800" baseline="0" noProof="0" dirty="0">
                          <a:solidFill>
                            <a:srgbClr val="D9D9D9"/>
                          </a:solidFill>
                          <a:latin typeface="Arial" panose="020B0604020202020204" pitchFamily="34" charset="0"/>
                          <a:cs typeface="Arial" panose="020B0604020202020204" pitchFamily="34" charset="0"/>
                        </a:rPr>
                        <a:t>.</a:t>
                      </a:r>
                      <a:endParaRPr lang="en-US" sz="8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extLst>
                  <a:ext uri="{0D108BD9-81ED-4DB2-BD59-A6C34878D82A}">
                    <a16:rowId xmlns:a16="http://schemas.microsoft.com/office/drawing/2014/main" val="10005"/>
                  </a:ext>
                </a:extLst>
              </a:tr>
              <a:tr h="93812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800" noProof="0" dirty="0">
                        <a:solidFill>
                          <a:srgbClr val="D9D9D9"/>
                        </a:solidFill>
                        <a:latin typeface="Arial" panose="020B0604020202020204" pitchFamily="34" charset="0"/>
                        <a:cs typeface="Arial" panose="020B0604020202020204" pitchFamily="34" charset="0"/>
                      </a:endParaRPr>
                    </a:p>
                  </a:txBody>
                  <a:tcPr marL="62997" marR="31499" marT="44549" marB="1485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228198">
                <a:tc gridSpan="2">
                  <a:txBody>
                    <a:bodyPr/>
                    <a:lstStyle/>
                    <a:p>
                      <a:r>
                        <a:rPr lang="en-US" sz="900" b="1" dirty="0">
                          <a:solidFill>
                            <a:srgbClr val="FFC000"/>
                          </a:solidFill>
                          <a:latin typeface="Arial" panose="020B0604020202020204" pitchFamily="34" charset="0"/>
                          <a:cs typeface="Arial" panose="020B0604020202020204" pitchFamily="34" charset="0"/>
                        </a:rPr>
                        <a:t>How to</a:t>
                      </a:r>
                      <a:r>
                        <a:rPr lang="en-US" sz="900" b="1" baseline="0" dirty="0">
                          <a:solidFill>
                            <a:srgbClr val="FFC000"/>
                          </a:solidFill>
                          <a:latin typeface="Arial" panose="020B0604020202020204" pitchFamily="34" charset="0"/>
                          <a:cs typeface="Arial" panose="020B0604020202020204" pitchFamily="34" charset="0"/>
                        </a:rPr>
                        <a:t> preview your poster prior to printing</a:t>
                      </a:r>
                      <a:endParaRPr lang="en-US" sz="900" b="1" dirty="0">
                        <a:solidFill>
                          <a:srgbClr val="FFC000"/>
                        </a:solidFill>
                        <a:latin typeface="Arial" panose="020B0604020202020204" pitchFamily="34" charset="0"/>
                        <a:cs typeface="Arial" panose="020B0604020202020204" pitchFamily="34" charset="0"/>
                      </a:endParaRPr>
                    </a:p>
                    <a:p>
                      <a:r>
                        <a:rPr lang="en-US" sz="800" dirty="0">
                          <a:solidFill>
                            <a:srgbClr val="D9D9D9"/>
                          </a:solidFill>
                          <a:latin typeface="Arial" panose="020B0604020202020204" pitchFamily="34" charset="0"/>
                          <a:cs typeface="Arial" panose="020B0604020202020204" pitchFamily="34" charset="0"/>
                        </a:rPr>
                        <a:t>You can preview your poster at any time by pressing the </a:t>
                      </a:r>
                      <a:r>
                        <a:rPr lang="en-US" sz="800" dirty="0">
                          <a:solidFill>
                            <a:srgbClr val="FFC000"/>
                          </a:solidFill>
                          <a:latin typeface="Arial" panose="020B0604020202020204" pitchFamily="34" charset="0"/>
                          <a:cs typeface="Arial" panose="020B0604020202020204" pitchFamily="34" charset="0"/>
                        </a:rPr>
                        <a:t>F5 key</a:t>
                      </a:r>
                      <a:r>
                        <a:rPr lang="en-US" sz="8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800" dirty="0">
                          <a:solidFill>
                            <a:srgbClr val="FFC000"/>
                          </a:solidFill>
                          <a:latin typeface="Arial" panose="020B0604020202020204" pitchFamily="34" charset="0"/>
                          <a:cs typeface="Arial" panose="020B0604020202020204" pitchFamily="34" charset="0"/>
                        </a:rPr>
                        <a:t>ESC key </a:t>
                      </a:r>
                      <a:r>
                        <a:rPr lang="en-US" sz="800" dirty="0">
                          <a:solidFill>
                            <a:srgbClr val="D9D9D9"/>
                          </a:solidFill>
                          <a:latin typeface="Arial" panose="020B0604020202020204" pitchFamily="34" charset="0"/>
                          <a:cs typeface="Arial" panose="020B0604020202020204" pitchFamily="34" charset="0"/>
                        </a:rPr>
                        <a:t>to exit Preview.</a:t>
                      </a:r>
                    </a:p>
                  </a:txBody>
                  <a:tcPr marL="62997" marR="31499" marT="44549" marB="14850">
                    <a:solidFill>
                      <a:srgbClr val="010101"/>
                    </a:solidFill>
                  </a:tcPr>
                </a:tc>
                <a:tc hMerge="1">
                  <a:txBody>
                    <a:bodyPr/>
                    <a:lstStyle/>
                    <a:p>
                      <a:endParaRPr lang="en-US"/>
                    </a:p>
                  </a:txBody>
                  <a:tcPr/>
                </a:tc>
                <a:tc>
                  <a:txBody>
                    <a:bodyPr/>
                    <a:lstStyle/>
                    <a:p>
                      <a:pPr algn="ctr"/>
                      <a:r>
                        <a:rPr lang="en-US" sz="3700" b="1" dirty="0">
                          <a:solidFill>
                            <a:srgbClr val="D9D9D9"/>
                          </a:solidFill>
                          <a:latin typeface="Arial" panose="020B0604020202020204" pitchFamily="34" charset="0"/>
                          <a:cs typeface="Arial" panose="020B0604020202020204" pitchFamily="34" charset="0"/>
                        </a:rPr>
                        <a:t>F5</a:t>
                      </a:r>
                      <a:r>
                        <a:rPr lang="en-US" sz="800" baseline="0" dirty="0">
                          <a:solidFill>
                            <a:srgbClr val="D9D9D9"/>
                          </a:solidFill>
                          <a:latin typeface="Arial" panose="020B0604020202020204" pitchFamily="34" charset="0"/>
                          <a:cs typeface="Arial" panose="020B0604020202020204" pitchFamily="34" charset="0"/>
                        </a:rPr>
                        <a:t> </a:t>
                      </a:r>
                      <a:endParaRPr lang="en-US" sz="2800" dirty="0"/>
                    </a:p>
                  </a:txBody>
                  <a:tcPr marL="62997" marR="31499" marT="44549" marB="14850" anchor="ctr">
                    <a:solidFill>
                      <a:schemeClr val="tx1">
                        <a:lumMod val="95000"/>
                        <a:lumOff val="5000"/>
                      </a:schemeClr>
                    </a:solidFill>
                  </a:tcPr>
                </a:tc>
                <a:extLst>
                  <a:ext uri="{0D108BD9-81ED-4DB2-BD59-A6C34878D82A}">
                    <a16:rowId xmlns:a16="http://schemas.microsoft.com/office/drawing/2014/main" val="10006"/>
                  </a:ext>
                </a:extLst>
              </a:tr>
              <a:tr h="1842904">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9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When you are ready to have your poster printed go online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and click on the "</a:t>
                      </a:r>
                      <a:r>
                        <a:rPr lang="en-US" sz="800" noProof="0" dirty="0">
                          <a:solidFill>
                            <a:srgbClr val="FFC000"/>
                          </a:solidFill>
                          <a:latin typeface="Arial"/>
                          <a:cs typeface="Arial"/>
                        </a:rPr>
                        <a:t>Order Your Poster</a:t>
                      </a:r>
                      <a:r>
                        <a:rPr lang="en-US" sz="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800" noProof="0" dirty="0">
                          <a:solidFill>
                            <a:srgbClr val="D9D9D9"/>
                          </a:solidFill>
                          <a:latin typeface="Arial"/>
                          <a:cs typeface="Arial"/>
                        </a:rPr>
                      </a:br>
                      <a:r>
                        <a:rPr lang="en-US" sz="800" noProof="0" dirty="0">
                          <a:solidFill>
                            <a:srgbClr val="D9D9D9"/>
                          </a:solidFill>
                          <a:latin typeface="Arial"/>
                          <a:cs typeface="Arial"/>
                        </a:rPr>
                        <a:t>Go to </a:t>
                      </a:r>
                      <a:r>
                        <a:rPr lang="en-US" sz="800" noProof="0" dirty="0" err="1">
                          <a:solidFill>
                            <a:srgbClr val="FFC000"/>
                          </a:solidFill>
                          <a:latin typeface="Arial"/>
                          <a:cs typeface="Arial"/>
                        </a:rPr>
                        <a:t>PosterPresentations.com</a:t>
                      </a:r>
                      <a:r>
                        <a:rPr lang="en-US" sz="800" noProof="0" dirty="0">
                          <a:solidFill>
                            <a:srgbClr val="D9D9D9"/>
                          </a:solidFill>
                          <a:latin typeface="Arial"/>
                          <a:cs typeface="Arial"/>
                        </a:rPr>
                        <a:t> for more information.</a:t>
                      </a:r>
                    </a:p>
                  </a:txBody>
                  <a:tcPr marL="62997" marR="31499" marT="44549" marB="1485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440028">
                <a:tc gridSpan="3">
                  <a:txBody>
                    <a:bodyPr/>
                    <a:lstStyle/>
                    <a:p>
                      <a:endParaRPr lang="en-US" sz="800" dirty="0">
                        <a:solidFill>
                          <a:srgbClr val="1F3A4E"/>
                        </a:solidFill>
                      </a:endParaRPr>
                    </a:p>
                  </a:txBody>
                  <a:tcPr marL="62997" marR="31499" marT="44549" marB="1485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380199">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62997" marR="31499" marT="44549" marB="1485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800" b="1" dirty="0">
                          <a:solidFill>
                            <a:srgbClr val="D0D0D0"/>
                          </a:solidFill>
                          <a:latin typeface="Arial"/>
                          <a:cs typeface="Arial"/>
                        </a:rPr>
                        <a:t>For complete tutorials</a:t>
                      </a:r>
                      <a:r>
                        <a:rPr lang="en-US" sz="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600" b="1" dirty="0">
                          <a:solidFill>
                            <a:srgbClr val="FFC000"/>
                          </a:solidFill>
                          <a:latin typeface="Arial"/>
                          <a:cs typeface="Arial"/>
                        </a:rPr>
                        <a:t>https://</a:t>
                      </a:r>
                      <a:r>
                        <a:rPr lang="en-US" sz="600" b="1" dirty="0" err="1">
                          <a:solidFill>
                            <a:srgbClr val="FFC000"/>
                          </a:solidFill>
                          <a:latin typeface="Arial"/>
                          <a:cs typeface="Arial"/>
                        </a:rPr>
                        <a:t>www.posterpresentations.com</a:t>
                      </a:r>
                      <a:r>
                        <a:rPr lang="en-US" sz="600" b="1" dirty="0">
                          <a:solidFill>
                            <a:srgbClr val="FFC000"/>
                          </a:solidFill>
                          <a:latin typeface="Arial"/>
                          <a:cs typeface="Arial"/>
                        </a:rPr>
                        <a:t>/</a:t>
                      </a:r>
                      <a:r>
                        <a:rPr lang="en-US" sz="600" b="1" dirty="0" err="1">
                          <a:solidFill>
                            <a:srgbClr val="FFC000"/>
                          </a:solidFill>
                          <a:latin typeface="Arial"/>
                          <a:cs typeface="Arial"/>
                        </a:rPr>
                        <a:t>helpdesk.html</a:t>
                      </a:r>
                      <a:endParaRPr lang="en-US" sz="600" dirty="0">
                        <a:solidFill>
                          <a:schemeClr val="bg1">
                            <a:lumMod val="85000"/>
                          </a:schemeClr>
                        </a:solidFill>
                        <a:latin typeface="Arial"/>
                        <a:cs typeface="Arial"/>
                      </a:endParaRPr>
                    </a:p>
                  </a:txBody>
                  <a:tcPr marL="62997" marR="31499" marT="44549" marB="1485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14916" y="3666"/>
            <a:ext cx="15124239" cy="1338190"/>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39"/>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939"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1425515" rtl="0" eaLnBrk="1" latinLnBrk="0" hangingPunct="1">
        <a:spcBef>
          <a:spcPct val="0"/>
        </a:spcBef>
        <a:buNone/>
        <a:defRPr sz="2858" kern="1200">
          <a:solidFill>
            <a:schemeClr val="bg1"/>
          </a:solidFill>
          <a:latin typeface="Trebuchet MS" pitchFamily="34" charset="0"/>
          <a:ea typeface="+mj-ea"/>
          <a:cs typeface="+mj-cs"/>
        </a:defRPr>
      </a:lvl1pPr>
    </p:titleStyle>
    <p:bodyStyle>
      <a:lvl1pPr marL="534568" indent="-534568" algn="l" defTabSz="1425515" rtl="0" eaLnBrk="1" latinLnBrk="0" hangingPunct="1">
        <a:spcBef>
          <a:spcPct val="20000"/>
        </a:spcBef>
        <a:buFont typeface="Arial" pitchFamily="34" charset="0"/>
        <a:buChar char="•"/>
        <a:defRPr sz="5002" kern="1200">
          <a:solidFill>
            <a:schemeClr val="tx1"/>
          </a:solidFill>
          <a:latin typeface="+mn-lt"/>
          <a:ea typeface="+mn-ea"/>
          <a:cs typeface="+mn-cs"/>
        </a:defRPr>
      </a:lvl1pPr>
      <a:lvl2pPr marL="1158231" indent="-445473" algn="l" defTabSz="1425515" rtl="0" eaLnBrk="1" latinLnBrk="0" hangingPunct="1">
        <a:spcBef>
          <a:spcPct val="20000"/>
        </a:spcBef>
        <a:buFont typeface="Arial" pitchFamily="34" charset="0"/>
        <a:buChar char="–"/>
        <a:defRPr sz="4385" kern="1200">
          <a:solidFill>
            <a:schemeClr val="tx1"/>
          </a:solidFill>
          <a:latin typeface="+mn-lt"/>
          <a:ea typeface="+mn-ea"/>
          <a:cs typeface="+mn-cs"/>
        </a:defRPr>
      </a:lvl2pPr>
      <a:lvl3pPr marL="1781894" indent="-356379" algn="l" defTabSz="1425515" rtl="0" eaLnBrk="1" latinLnBrk="0" hangingPunct="1">
        <a:spcBef>
          <a:spcPct val="20000"/>
        </a:spcBef>
        <a:buFont typeface="Arial" pitchFamily="34" charset="0"/>
        <a:buChar char="•"/>
        <a:defRPr sz="3768" kern="1200">
          <a:solidFill>
            <a:schemeClr val="tx1"/>
          </a:solidFill>
          <a:latin typeface="+mn-lt"/>
          <a:ea typeface="+mn-ea"/>
          <a:cs typeface="+mn-cs"/>
        </a:defRPr>
      </a:lvl3pPr>
      <a:lvl4pPr marL="249465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4pPr>
      <a:lvl5pPr marL="320740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5pPr>
      <a:lvl6pPr marL="3920166"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6pPr>
      <a:lvl7pPr marL="4632923"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7pPr>
      <a:lvl8pPr marL="5345681"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8pPr>
      <a:lvl9pPr marL="6058438" indent="-356379" algn="l" defTabSz="1425515" rtl="0" eaLnBrk="1" latinLnBrk="0" hangingPunct="1">
        <a:spcBef>
          <a:spcPct val="20000"/>
        </a:spcBef>
        <a:buFont typeface="Arial" pitchFamily="34" charset="0"/>
        <a:buChar char="•"/>
        <a:defRPr sz="3118" kern="1200">
          <a:solidFill>
            <a:schemeClr val="tx1"/>
          </a:solidFill>
          <a:latin typeface="+mn-lt"/>
          <a:ea typeface="+mn-ea"/>
          <a:cs typeface="+mn-cs"/>
        </a:defRPr>
      </a:lvl9pPr>
    </p:bodyStyle>
    <p:otherStyle>
      <a:defPPr>
        <a:defRPr lang="en-US"/>
      </a:defPPr>
      <a:lvl1pPr marL="0" algn="l" defTabSz="1425515" rtl="0" eaLnBrk="1" latinLnBrk="0" hangingPunct="1">
        <a:defRPr sz="2793" kern="1200">
          <a:solidFill>
            <a:schemeClr val="tx1"/>
          </a:solidFill>
          <a:latin typeface="+mn-lt"/>
          <a:ea typeface="+mn-ea"/>
          <a:cs typeface="+mn-cs"/>
        </a:defRPr>
      </a:lvl1pPr>
      <a:lvl2pPr marL="712758" algn="l" defTabSz="1425515" rtl="0" eaLnBrk="1" latinLnBrk="0" hangingPunct="1">
        <a:defRPr sz="2793" kern="1200">
          <a:solidFill>
            <a:schemeClr val="tx1"/>
          </a:solidFill>
          <a:latin typeface="+mn-lt"/>
          <a:ea typeface="+mn-ea"/>
          <a:cs typeface="+mn-cs"/>
        </a:defRPr>
      </a:lvl2pPr>
      <a:lvl3pPr marL="1425515" algn="l" defTabSz="1425515" rtl="0" eaLnBrk="1" latinLnBrk="0" hangingPunct="1">
        <a:defRPr sz="2793" kern="1200">
          <a:solidFill>
            <a:schemeClr val="tx1"/>
          </a:solidFill>
          <a:latin typeface="+mn-lt"/>
          <a:ea typeface="+mn-ea"/>
          <a:cs typeface="+mn-cs"/>
        </a:defRPr>
      </a:lvl3pPr>
      <a:lvl4pPr marL="2138272" algn="l" defTabSz="1425515" rtl="0" eaLnBrk="1" latinLnBrk="0" hangingPunct="1">
        <a:defRPr sz="2793" kern="1200">
          <a:solidFill>
            <a:schemeClr val="tx1"/>
          </a:solidFill>
          <a:latin typeface="+mn-lt"/>
          <a:ea typeface="+mn-ea"/>
          <a:cs typeface="+mn-cs"/>
        </a:defRPr>
      </a:lvl4pPr>
      <a:lvl5pPr marL="2851030" algn="l" defTabSz="1425515" rtl="0" eaLnBrk="1" latinLnBrk="0" hangingPunct="1">
        <a:defRPr sz="2793" kern="1200">
          <a:solidFill>
            <a:schemeClr val="tx1"/>
          </a:solidFill>
          <a:latin typeface="+mn-lt"/>
          <a:ea typeface="+mn-ea"/>
          <a:cs typeface="+mn-cs"/>
        </a:defRPr>
      </a:lvl5pPr>
      <a:lvl6pPr marL="3563787" algn="l" defTabSz="1425515" rtl="0" eaLnBrk="1" latinLnBrk="0" hangingPunct="1">
        <a:defRPr sz="2793" kern="1200">
          <a:solidFill>
            <a:schemeClr val="tx1"/>
          </a:solidFill>
          <a:latin typeface="+mn-lt"/>
          <a:ea typeface="+mn-ea"/>
          <a:cs typeface="+mn-cs"/>
        </a:defRPr>
      </a:lvl6pPr>
      <a:lvl7pPr marL="4276545" algn="l" defTabSz="1425515" rtl="0" eaLnBrk="1" latinLnBrk="0" hangingPunct="1">
        <a:defRPr sz="2793" kern="1200">
          <a:solidFill>
            <a:schemeClr val="tx1"/>
          </a:solidFill>
          <a:latin typeface="+mn-lt"/>
          <a:ea typeface="+mn-ea"/>
          <a:cs typeface="+mn-cs"/>
        </a:defRPr>
      </a:lvl7pPr>
      <a:lvl8pPr marL="4989302" algn="l" defTabSz="1425515" rtl="0" eaLnBrk="1" latinLnBrk="0" hangingPunct="1">
        <a:defRPr sz="2793" kern="1200">
          <a:solidFill>
            <a:schemeClr val="tx1"/>
          </a:solidFill>
          <a:latin typeface="+mn-lt"/>
          <a:ea typeface="+mn-ea"/>
          <a:cs typeface="+mn-cs"/>
        </a:defRPr>
      </a:lvl8pPr>
      <a:lvl9pPr marL="5702060" algn="l" defTabSz="1425515" rtl="0" eaLnBrk="1" latinLnBrk="0" hangingPunct="1">
        <a:defRPr sz="279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368" userDrawn="1">
          <p15:clr>
            <a:srgbClr val="F26B43"/>
          </p15:clr>
        </p15:guide>
        <p15:guide id="2" pos="2381" userDrawn="1">
          <p15:clr>
            <a:srgbClr val="F26B43"/>
          </p15:clr>
        </p15:guide>
        <p15:guide id="3" pos="7135"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healthbusinessuk.net/news/06032025/new-figures-released-healthcare-associated-infections" TargetMode="External"/><Relationship Id="rId13" Type="http://schemas.openxmlformats.org/officeDocument/2006/relationships/hyperlink" Target="https://www.england.nhs.uk/long-read/infection-prevention-and-control-education-framework/" TargetMode="External"/><Relationship Id="rId18" Type="http://schemas.openxmlformats.org/officeDocument/2006/relationships/image" Target="../media/image9.png"/><Relationship Id="rId3" Type="http://schemas.openxmlformats.org/officeDocument/2006/relationships/hyperlink" Target="https://bmjopen.bmj.com/content/bmjopen/11/7/e049703.full.pdf" TargetMode="External"/><Relationship Id="rId7" Type="http://schemas.openxmlformats.org/officeDocument/2006/relationships/hyperlink" Target="https://doi.org/10.2147/RMHP.S269315" TargetMode="External"/><Relationship Id="rId12" Type="http://schemas.openxmlformats.org/officeDocument/2006/relationships/hyperlink" Target="https://doi.org/10.1186/s13031-021-00428-8" TargetMode="External"/><Relationship Id="rId17" Type="http://schemas.openxmlformats.org/officeDocument/2006/relationships/hyperlink" Target="https://doi.org/10.1177/17571774241239221" TargetMode="External"/><Relationship Id="rId2" Type="http://schemas.openxmlformats.org/officeDocument/2006/relationships/notesSlide" Target="../notesSlides/notesSlide1.xml"/><Relationship Id="rId16" Type="http://schemas.openxmlformats.org/officeDocument/2006/relationships/hyperlink" Target="https://doi.org/10.1371/journal.pone.0331688" TargetMode="External"/><Relationship Id="rId20"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hyperlink" Target="https://www.gov.uk/government/news/ukhsa-publishes-latest-survey-on-healthcare-associated-infections" TargetMode="External"/><Relationship Id="rId11" Type="http://schemas.openxmlformats.org/officeDocument/2006/relationships/hyperlink" Target="https://doi.org/10.1186/s12913-022-08703-x" TargetMode="External"/><Relationship Id="rId5" Type="http://schemas.openxmlformats.org/officeDocument/2006/relationships/hyperlink" Target="https://www.gov.uk/government/publications/infection-prevention-and-control-in-adult-social-care-settings/infection-prevention-and-control-resource-for-adult-social-care" TargetMode="External"/><Relationship Id="rId15" Type="http://schemas.openxmlformats.org/officeDocument/2006/relationships/hyperlink" Target="https://journals.sagepub.com/doi/pdf/10.1177/21582440221113829" TargetMode="External"/><Relationship Id="rId10" Type="http://schemas.openxmlformats.org/officeDocument/2006/relationships/hyperlink" Target="https://bnu.repository.guildhe.ac.uk/id/eprint/19349/1/19349_Hill_Lamichhane_Wamburu.pdf" TargetMode="External"/><Relationship Id="rId19" Type="http://schemas.openxmlformats.org/officeDocument/2006/relationships/image" Target="../media/image10.png"/><Relationship Id="rId4" Type="http://schemas.openxmlformats.org/officeDocument/2006/relationships/hyperlink" Target="https://doi.org/10.1177/1757177420971849" TargetMode="External"/><Relationship Id="rId9" Type="http://schemas.openxmlformats.org/officeDocument/2006/relationships/hyperlink" Target="https://healthcare-in-europe.com/en/news/a-survey-in-the-nhs-shows-lack-in-infection-control-standards.html#top" TargetMode="External"/><Relationship Id="rId14" Type="http://schemas.openxmlformats.org/officeDocument/2006/relationships/hyperlink" Target="https://www.healthcare-management.uk/rise-healthcare-associated-infections-reveal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8000">
              <a:schemeClr val="accent6">
                <a:lumMod val="60000"/>
                <a:lumOff val="40000"/>
              </a:schemeClr>
            </a:gs>
            <a:gs pos="100000">
              <a:schemeClr val="accent5">
                <a:lumMod val="7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162561" y="2006056"/>
            <a:ext cx="3405064" cy="4892584"/>
          </a:xfrm>
          <a:solidFill>
            <a:schemeClr val="accent2">
              <a:lumMod val="20000"/>
              <a:lumOff val="80000"/>
            </a:schemeClr>
          </a:solidFill>
          <a:effectLst>
            <a:softEdge rad="12700"/>
          </a:effectLst>
        </p:spPr>
        <p:txBody>
          <a:bodyPr anchor="ctr"/>
          <a:lstStyle/>
          <a:p>
            <a:pPr marL="171450" indent="-171450" algn="just" fontAlgn="base">
              <a:buFont typeface="Arial" panose="020B0604020202020204" pitchFamily="34" charset="0"/>
              <a:buChar char="•"/>
            </a:pPr>
            <a:r>
              <a:rPr lang="en-GB" sz="1100" dirty="0"/>
              <a:t>Inefficient infection prevention and control initiatives across the NHS have become a concerning barrier to patient and staff safety in recent years, significantly affecting Brits’ life expectancy (</a:t>
            </a:r>
            <a:r>
              <a:rPr lang="en-GB" sz="1100" dirty="0" err="1"/>
              <a:t>Villacorta</a:t>
            </a:r>
            <a:r>
              <a:rPr lang="en-GB" sz="1100" dirty="0"/>
              <a:t> </a:t>
            </a:r>
            <a:r>
              <a:rPr lang="en-GB" sz="1100" dirty="0" err="1"/>
              <a:t>Linaza</a:t>
            </a:r>
            <a:r>
              <a:rPr lang="en-GB" sz="1100" dirty="0"/>
              <a:t> et al., 2025). </a:t>
            </a:r>
          </a:p>
          <a:p>
            <a:pPr marL="171450" indent="-171450" algn="just" fontAlgn="base">
              <a:buFont typeface="Arial" panose="020B0604020202020204" pitchFamily="34" charset="0"/>
              <a:buChar char="•"/>
            </a:pPr>
            <a:r>
              <a:rPr lang="en-GB" sz="1100" dirty="0"/>
              <a:t>As per the Point Prevalence Survey (PPS) report 2023, published by the UK Health Security Agency (UKHSA), healthcare-associated infections including TB have been detected among 7.6% of patients (Health Business, 2025). </a:t>
            </a:r>
          </a:p>
          <a:p>
            <a:pPr marL="171450" indent="-171450" algn="just" fontAlgn="base">
              <a:buFont typeface="Arial" panose="020B0604020202020204" pitchFamily="34" charset="0"/>
              <a:buChar char="•"/>
            </a:pPr>
            <a:r>
              <a:rPr lang="en-GB" sz="1100" dirty="0"/>
              <a:t>This marks a 1% increase in the number compared with the 2016 report, and the prevalence of HCAI remained consistent across England (gov.uk, 2025).</a:t>
            </a:r>
          </a:p>
          <a:p>
            <a:pPr marL="171450" indent="-171450" algn="just" fontAlgn="base">
              <a:buFont typeface="Arial" panose="020B0604020202020204" pitchFamily="34" charset="0"/>
              <a:buChar char="•"/>
            </a:pPr>
            <a:r>
              <a:rPr lang="en-GB" sz="1100" dirty="0"/>
              <a:t>Healthcare analysis has shown that around 8% patients tested positive in acute NHS trusts; moreover, HCAI is highly prevalent in the Intensive Care Units (ICUs), by 15.9% (Peart, 2025). </a:t>
            </a:r>
          </a:p>
          <a:p>
            <a:pPr marL="171450" indent="-171450" algn="just" fontAlgn="base">
              <a:buFont typeface="Arial" panose="020B0604020202020204" pitchFamily="34" charset="0"/>
              <a:buChar char="•"/>
            </a:pPr>
            <a:r>
              <a:rPr lang="en-GB" sz="1100" dirty="0"/>
              <a:t>During the pandemic, the number of NHS staff (16.3%) tested positive in SARS-CoV-2 serology tests, which was higher than the community (5.9%) as a whole (</a:t>
            </a:r>
            <a:r>
              <a:rPr lang="en-GB" sz="1100" dirty="0" err="1"/>
              <a:t>Coltart</a:t>
            </a:r>
            <a:r>
              <a:rPr lang="en-GB" sz="1100" dirty="0"/>
              <a:t> et al. 2021). </a:t>
            </a:r>
          </a:p>
          <a:p>
            <a:pPr marL="171450" indent="-171450" algn="just" fontAlgn="base">
              <a:buFont typeface="Arial" panose="020B0604020202020204" pitchFamily="34" charset="0"/>
              <a:buChar char="•"/>
            </a:pPr>
            <a:r>
              <a:rPr lang="en-GB" sz="1100" dirty="0"/>
              <a:t>Therefore, the identified prevalence of infections, affecting public and staff health, requires immediate solutions to ensure their safety in the UK healthcare setting.</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024834" y="1534730"/>
            <a:ext cx="3263849" cy="430879"/>
          </a:xfrm>
          <a:solidFill>
            <a:schemeClr val="accent5">
              <a:lumMod val="40000"/>
              <a:lumOff val="60000"/>
            </a:schemeClr>
          </a:solidFill>
        </p:spPr>
        <p:txBody>
          <a:bodyPr anchor="ctr"/>
          <a:lstStyle/>
          <a:p>
            <a:r>
              <a:rPr lang="en-IN" sz="1600" u="none" dirty="0">
                <a:latin typeface="Times New Roman" panose="02020603050405020304" pitchFamily="18" charset="0"/>
                <a:cs typeface="Times New Roman" panose="02020603050405020304" pitchFamily="18" charset="0"/>
              </a:rPr>
              <a:t>Rationale for the Research</a:t>
            </a:r>
            <a:endParaRPr lang="en-GB" sz="16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272631" y="1526196"/>
            <a:ext cx="3280203" cy="450146"/>
          </a:xfrm>
          <a:solidFill>
            <a:schemeClr val="accent2">
              <a:lumMod val="60000"/>
              <a:lumOff val="40000"/>
            </a:schemeClr>
          </a:solidFill>
        </p:spPr>
        <p:txBody>
          <a:bodyPr anchor="ctr"/>
          <a:lstStyle/>
          <a:p>
            <a:r>
              <a:rPr lang="en-IN" sz="1600" u="none" dirty="0">
                <a:latin typeface="Times New Roman" panose="02020603050405020304" pitchFamily="18" charset="0"/>
                <a:cs typeface="Times New Roman" panose="02020603050405020304" pitchFamily="18" charset="0"/>
              </a:rPr>
              <a:t>Introduction and Prevalence of the problem</a:t>
            </a:r>
            <a:endParaRPr lang="en-IN" sz="1600" b="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7849310" y="1603654"/>
            <a:ext cx="3226990" cy="585818"/>
          </a:xfrm>
          <a:solidFill>
            <a:schemeClr val="accent4">
              <a:lumMod val="40000"/>
              <a:lumOff val="60000"/>
            </a:schemeClr>
          </a:solidFill>
        </p:spPr>
        <p:txBody>
          <a:bodyPr/>
          <a:lstStyle/>
          <a:p>
            <a:r>
              <a:rPr lang="en-GB" sz="1550" u="none" dirty="0">
                <a:latin typeface="Times New Roman" panose="02020603050405020304" pitchFamily="18" charset="0"/>
                <a:cs typeface="Times New Roman" panose="02020603050405020304" pitchFamily="18" charset="0"/>
              </a:rPr>
              <a:t>Research Question, Aims and Objectives</a:t>
            </a:r>
            <a:endParaRPr lang="en-GB" sz="1550" b="0" dirty="0">
              <a:latin typeface="Times New Roman" panose="02020603050405020304" pitchFamily="18" charset="0"/>
              <a:cs typeface="Times New Roman" panose="02020603050405020304" pitchFamily="18" charset="0"/>
            </a:endParaRP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11287195" y="8619370"/>
            <a:ext cx="3264880" cy="701580"/>
          </a:xfrm>
        </p:spPr>
        <p:txBody>
          <a:bodyPr/>
          <a:lstStyle/>
          <a:p>
            <a:r>
              <a:rPr lang="en-GB" sz="1559" dirty="0">
                <a:solidFill>
                  <a:srgbClr val="FF0000"/>
                </a:solidFill>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3977645" y="1976342"/>
            <a:ext cx="3405064" cy="5211858"/>
          </a:xfrm>
          <a:solidFill>
            <a:schemeClr val="accent1">
              <a:lumMod val="20000"/>
              <a:lumOff val="80000"/>
            </a:schemeClr>
          </a:solidFill>
        </p:spPr>
        <p:txBody>
          <a:bodyPr anchor="ctr"/>
          <a:lstStyle/>
          <a:p>
            <a:pPr marL="171450" indent="-171450" algn="just" fontAlgn="base">
              <a:buFont typeface="Arial" panose="020B0604020202020204" pitchFamily="34" charset="0"/>
              <a:buChar char="•"/>
            </a:pPr>
            <a:r>
              <a:rPr lang="en-GB" sz="1050" dirty="0"/>
              <a:t>The Healthcare Commission survey conducted among 155000 NHS staff, has highlighted improvements in infection prevention and control strategies across the healthcare system in several years (healthcare-in-europe.com, 2026). </a:t>
            </a:r>
          </a:p>
          <a:p>
            <a:pPr marL="171450" indent="-171450" algn="just" fontAlgn="base">
              <a:buFont typeface="Arial" panose="020B0604020202020204" pitchFamily="34" charset="0"/>
              <a:buChar char="•"/>
            </a:pPr>
            <a:r>
              <a:rPr lang="en-GB" sz="1050" dirty="0"/>
              <a:t>Despite this, infections are increasing consistently across the NHS trusts, evidenced through 16.6% in the acute speciality trusts, including orthopaedic and paediatric segments (gov.uk, 2025). </a:t>
            </a:r>
          </a:p>
          <a:p>
            <a:pPr marL="171450" indent="-171450" algn="just" fontAlgn="base">
              <a:buFont typeface="Arial" panose="020B0604020202020204" pitchFamily="34" charset="0"/>
              <a:buChar char="•"/>
            </a:pPr>
            <a:r>
              <a:rPr lang="en-GB" sz="1050" dirty="0"/>
              <a:t>The infection control and prevention scarcity has been violating patients’ and nurses’ safety across the healthcare setting, resulting in increased health hazards like TB and low life expectancy (Hunt et al., 2022).</a:t>
            </a:r>
          </a:p>
          <a:p>
            <a:pPr marL="171450" indent="-171450" algn="just" fontAlgn="base">
              <a:buFont typeface="Arial" panose="020B0604020202020204" pitchFamily="34" charset="0"/>
              <a:buChar char="•"/>
            </a:pPr>
            <a:r>
              <a:rPr lang="en-GB" sz="1050" dirty="0"/>
              <a:t>This requires an application of Contingency Theory to bring sustainable organisational changes to navigate current circumstances for bridging the gaps between strategies and the ultimate execution of IPC practices (Shah et al., 2022). </a:t>
            </a:r>
          </a:p>
          <a:p>
            <a:pPr marL="171450" indent="-171450" algn="just" fontAlgn="base">
              <a:buFont typeface="Arial" panose="020B0604020202020204" pitchFamily="34" charset="0"/>
              <a:buChar char="•"/>
            </a:pPr>
            <a:r>
              <a:rPr lang="en-GB" sz="1050" dirty="0"/>
              <a:t>This research will help in investigating influencing factors, such as staff shortage, lack of infection prevention training and infrastructural gaps, to ensure future development (Lowe et al., 2021). </a:t>
            </a:r>
          </a:p>
          <a:p>
            <a:pPr marL="171450" indent="-171450" algn="just" fontAlgn="base">
              <a:buFont typeface="Arial" panose="020B0604020202020204" pitchFamily="34" charset="0"/>
              <a:buChar char="•"/>
            </a:pPr>
            <a:r>
              <a:rPr lang="en-GB" sz="1050" dirty="0"/>
              <a:t>Hence, by addressing the gaps in previous research on the effectiveness of IPC practices, the research will intervene to address the prevalent healthcare associated infections like TB which are threatening patient and staff's safety (Hill et al., 2024).</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 y="86377"/>
            <a:ext cx="15119350" cy="769441"/>
          </a:xfrm>
        </p:spPr>
        <p:txBody>
          <a:bodyPr/>
          <a:lstStyle/>
          <a:p>
            <a:r>
              <a:rPr lang="en-GB" sz="24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An Investigation into the Effectiveness of Infection Prevention and Control Practices of Tuberculosis (TB) in Managing Nurses and Patient Safety within NHS Healthcare Setting in the UK</a:t>
            </a:r>
          </a:p>
        </p:txBody>
      </p:sp>
      <p:sp>
        <p:nvSpPr>
          <p:cNvPr id="19" name="TextBox 18">
            <a:extLst>
              <a:ext uri="{FF2B5EF4-FFF2-40B4-BE49-F238E27FC236}">
                <a16:creationId xmlns:a16="http://schemas.microsoft.com/office/drawing/2014/main" id="{5875ED09-4E4A-9E07-67CF-B667B77E48B3}"/>
              </a:ext>
            </a:extLst>
          </p:cNvPr>
          <p:cNvSpPr txBox="1"/>
          <p:nvPr/>
        </p:nvSpPr>
        <p:spPr>
          <a:xfrm>
            <a:off x="11542900" y="2375958"/>
            <a:ext cx="184731" cy="236860"/>
          </a:xfrm>
          <a:prstGeom prst="rect">
            <a:avLst/>
          </a:prstGeom>
          <a:noFill/>
        </p:spPr>
        <p:txBody>
          <a:bodyPr wrap="none" rtlCol="0">
            <a:spAutoFit/>
          </a:bodyPr>
          <a:lstStyle/>
          <a:p>
            <a:endParaRPr lang="en-GB" sz="939" dirty="0">
              <a:latin typeface="Times New Roman" panose="02020603050405020304" pitchFamily="18" charset="0"/>
              <a:cs typeface="Times New Roman" panose="02020603050405020304" pitchFamily="18" charset="0"/>
            </a:endParaRPr>
          </a:p>
        </p:txBody>
      </p:sp>
      <p:sp>
        <p:nvSpPr>
          <p:cNvPr id="7" name="Rounded Rectangle 6"/>
          <p:cNvSpPr/>
          <p:nvPr/>
        </p:nvSpPr>
        <p:spPr>
          <a:xfrm>
            <a:off x="7830880" y="2285207"/>
            <a:ext cx="3263849" cy="835301"/>
          </a:xfrm>
          <a:prstGeom prst="roundRect">
            <a:avLst/>
          </a:prstGeom>
          <a:solidFill>
            <a:schemeClr val="tx2">
              <a:lumMod val="20000"/>
              <a:lumOff val="8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100" b="1" dirty="0">
                <a:solidFill>
                  <a:schemeClr val="tx1"/>
                </a:solidFill>
                <a:latin typeface="Times New Roman" panose="02020603050405020304" pitchFamily="18" charset="0"/>
                <a:cs typeface="Times New Roman" panose="02020603050405020304" pitchFamily="18" charset="0"/>
              </a:rPr>
              <a:t>Research Question</a:t>
            </a:r>
            <a:endParaRPr lang="en-GB" sz="1100" dirty="0">
              <a:solidFill>
                <a:schemeClr val="tx1"/>
              </a:solidFill>
              <a:latin typeface="Times New Roman" panose="02020603050405020304" pitchFamily="18" charset="0"/>
              <a:cs typeface="Times New Roman" panose="02020603050405020304" pitchFamily="18" charset="0"/>
            </a:endParaRPr>
          </a:p>
          <a:p>
            <a:pPr algn="just"/>
            <a:r>
              <a:rPr lang="en-GB" sz="1100" dirty="0">
                <a:solidFill>
                  <a:schemeClr val="tx1"/>
                </a:solidFill>
                <a:latin typeface="Times New Roman" panose="02020603050405020304" pitchFamily="18" charset="0"/>
                <a:cs typeface="Times New Roman" panose="02020603050405020304" pitchFamily="18" charset="0"/>
              </a:rPr>
              <a:t>What is the effectiveness of infection prevention and control practices in improving nurses and patient safety from TB in the NHS healthcare setting?</a:t>
            </a:r>
            <a:endParaRPr lang="en-IN" sz="1100" dirty="0">
              <a:solidFill>
                <a:schemeClr val="tx1"/>
              </a:solidFill>
              <a:latin typeface="Times New Roman" panose="02020603050405020304" pitchFamily="18" charset="0"/>
              <a:cs typeface="Times New Roman" panose="02020603050405020304" pitchFamily="18" charset="0"/>
            </a:endParaRPr>
          </a:p>
        </p:txBody>
      </p:sp>
      <p:sp>
        <p:nvSpPr>
          <p:cNvPr id="20" name="Rounded Rectangle 19"/>
          <p:cNvSpPr/>
          <p:nvPr/>
        </p:nvSpPr>
        <p:spPr>
          <a:xfrm>
            <a:off x="7812450" y="3184502"/>
            <a:ext cx="3263850" cy="1215087"/>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200" b="1" dirty="0">
                <a:solidFill>
                  <a:schemeClr val="tx1"/>
                </a:solidFill>
                <a:latin typeface="Times New Roman" panose="02020603050405020304" pitchFamily="18" charset="0"/>
                <a:cs typeface="Times New Roman" panose="02020603050405020304" pitchFamily="18" charset="0"/>
              </a:rPr>
              <a:t>Research Aim</a:t>
            </a:r>
            <a:endParaRPr lang="en-GB" sz="1200" dirty="0">
              <a:solidFill>
                <a:schemeClr val="tx1"/>
              </a:solidFill>
              <a:latin typeface="Times New Roman" panose="02020603050405020304" pitchFamily="18" charset="0"/>
              <a:cs typeface="Times New Roman" panose="02020603050405020304" pitchFamily="18" charset="0"/>
            </a:endParaRPr>
          </a:p>
          <a:p>
            <a:pPr algn="just"/>
            <a:r>
              <a:rPr lang="en-GB" sz="1200" dirty="0">
                <a:solidFill>
                  <a:schemeClr val="tx1"/>
                </a:solidFill>
                <a:latin typeface="Times New Roman" panose="02020603050405020304" pitchFamily="18" charset="0"/>
                <a:cs typeface="Times New Roman" panose="02020603050405020304" pitchFamily="18" charset="0"/>
              </a:rPr>
              <a:t>To assess the effectiveness of Infection Prevention and Control (IPC) practices in managing TB within the NHS healthcare setting and evaluate its impact on nurses and patient safety in the UK.</a:t>
            </a:r>
          </a:p>
        </p:txBody>
      </p:sp>
      <p:sp>
        <p:nvSpPr>
          <p:cNvPr id="21" name="Rounded Rectangle 20"/>
          <p:cNvSpPr/>
          <p:nvPr/>
        </p:nvSpPr>
        <p:spPr>
          <a:xfrm>
            <a:off x="7821277" y="4443146"/>
            <a:ext cx="3255023" cy="2670667"/>
          </a:xfrm>
          <a:prstGeom prst="roundRect">
            <a:avLst>
              <a:gd name="adj" fmla="val 6699"/>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b="1" dirty="0">
                <a:solidFill>
                  <a:schemeClr val="tx1"/>
                </a:solidFill>
                <a:latin typeface="Times New Roman" panose="02020603050405020304" pitchFamily="18" charset="0"/>
                <a:cs typeface="Times New Roman" panose="02020603050405020304" pitchFamily="18" charset="0"/>
              </a:rPr>
              <a:t>Research Objectives</a:t>
            </a:r>
            <a:endParaRPr lang="en-GB" sz="1400" dirty="0">
              <a:solidFill>
                <a:schemeClr val="tx1"/>
              </a:solidFill>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GB" sz="1200" dirty="0">
                <a:solidFill>
                  <a:schemeClr val="tx1"/>
                </a:solidFill>
                <a:latin typeface="Times New Roman" panose="02020603050405020304" pitchFamily="18" charset="0"/>
                <a:cs typeface="Times New Roman" panose="02020603050405020304" pitchFamily="18" charset="0"/>
              </a:rPr>
              <a:t>To evaluate the effectiveness of infection prevention and control (IPC) practices in the NHS healthcare setting to ensure patient safety.</a:t>
            </a:r>
          </a:p>
          <a:p>
            <a:pPr marL="171450" indent="-171450" algn="just" fontAlgn="base">
              <a:buFont typeface="Arial" panose="020B0604020202020204" pitchFamily="34" charset="0"/>
              <a:buChar char="•"/>
            </a:pPr>
            <a:r>
              <a:rPr lang="en-GB" sz="1200" dirty="0">
                <a:solidFill>
                  <a:schemeClr val="tx1"/>
                </a:solidFill>
                <a:latin typeface="Times New Roman" panose="02020603050405020304" pitchFamily="18" charset="0"/>
                <a:cs typeface="Times New Roman" panose="02020603050405020304" pitchFamily="18" charset="0"/>
              </a:rPr>
              <a:t>To inspect healthcare professionals’ awareness and knowledge related to infection prevention and control guidelines for managing TB.</a:t>
            </a:r>
          </a:p>
          <a:p>
            <a:pPr marL="171450" indent="-171450" algn="just" fontAlgn="base">
              <a:buFont typeface="Arial" panose="020B0604020202020204" pitchFamily="34" charset="0"/>
              <a:buChar char="•"/>
            </a:pPr>
            <a:r>
              <a:rPr lang="en-GB" sz="1200" dirty="0">
                <a:solidFill>
                  <a:schemeClr val="tx1"/>
                </a:solidFill>
                <a:latin typeface="Times New Roman" panose="02020603050405020304" pitchFamily="18" charset="0"/>
                <a:cs typeface="Times New Roman" panose="02020603050405020304" pitchFamily="18" charset="0"/>
              </a:rPr>
              <a:t>To analyse the significance of infection prevention measurement in reducing Healthcare-associated Infections (HCAIs) in the clinical environment</a:t>
            </a:r>
            <a:r>
              <a:rPr lang="en-GB" sz="1000" dirty="0">
                <a:solidFill>
                  <a:schemeClr val="tx1"/>
                </a:solidFill>
                <a:latin typeface="Times New Roman" panose="02020603050405020304" pitchFamily="18" charset="0"/>
                <a:cs typeface="Times New Roman" panose="02020603050405020304" pitchFamily="18" charset="0"/>
              </a:rPr>
              <a:t>.</a:t>
            </a:r>
          </a:p>
        </p:txBody>
      </p:sp>
      <p:sp>
        <p:nvSpPr>
          <p:cNvPr id="27" name="Text Placeholder 26"/>
          <p:cNvSpPr>
            <a:spLocks noGrp="1"/>
          </p:cNvSpPr>
          <p:nvPr>
            <p:ph type="body" sz="quarter" idx="24"/>
          </p:nvPr>
        </p:nvSpPr>
        <p:spPr>
          <a:xfrm>
            <a:off x="11635265" y="1575177"/>
            <a:ext cx="3211454" cy="430879"/>
          </a:xfrm>
          <a:solidFill>
            <a:schemeClr val="accent3">
              <a:lumMod val="40000"/>
              <a:lumOff val="60000"/>
            </a:schemeClr>
          </a:solidFill>
        </p:spPr>
        <p:txBody>
          <a:bodyPr/>
          <a:lstStyle/>
          <a:p>
            <a:r>
              <a:rPr lang="en-IN" sz="1600" u="none" dirty="0">
                <a:solidFill>
                  <a:sysClr val="windowText" lastClr="000000"/>
                </a:solidFill>
                <a:latin typeface="Times New Roman" panose="02020603050405020304" pitchFamily="18" charset="0"/>
                <a:cs typeface="Times New Roman" panose="02020603050405020304" pitchFamily="18" charset="0"/>
              </a:rPr>
              <a:t>Potential Research Impact</a:t>
            </a:r>
            <a:endParaRPr lang="en-IN" sz="1600" dirty="0">
              <a:solidFill>
                <a:sysClr val="windowText" lastClr="000000"/>
              </a:solidFill>
              <a:latin typeface="Times New Roman" panose="02020603050405020304" pitchFamily="18" charset="0"/>
              <a:cs typeface="Times New Roman" panose="02020603050405020304" pitchFamily="18" charset="0"/>
            </a:endParaRPr>
          </a:p>
        </p:txBody>
      </p:sp>
      <p:sp>
        <p:nvSpPr>
          <p:cNvPr id="28" name="Rounded Rectangle 27"/>
          <p:cNvSpPr/>
          <p:nvPr/>
        </p:nvSpPr>
        <p:spPr>
          <a:xfrm>
            <a:off x="11582870" y="3355084"/>
            <a:ext cx="3263850" cy="3758730"/>
          </a:xfrm>
          <a:prstGeom prst="roundRect">
            <a:avLst>
              <a:gd name="adj" fmla="val 1211"/>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b="1" dirty="0">
                <a:solidFill>
                  <a:schemeClr val="tx1"/>
                </a:solidFill>
                <a:latin typeface="Times New Roman" panose="02020603050405020304" pitchFamily="18" charset="0"/>
                <a:cs typeface="Times New Roman" panose="02020603050405020304" pitchFamily="18" charset="0"/>
              </a:rPr>
              <a:t>Target Population</a:t>
            </a: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Healthcare workers are responsible for ensuring IPC practices in managing and safeguarding communicable diseases like TB spread to patients (Wynn, 2024).</a:t>
            </a: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Thus, the research will benefit healthcare staff and patients in the UK healthcare setting.</a:t>
            </a:r>
          </a:p>
          <a:p>
            <a:pPr algn="just"/>
            <a:r>
              <a:rPr lang="en-GB" sz="1000" b="1" dirty="0">
                <a:solidFill>
                  <a:schemeClr val="tx1"/>
                </a:solidFill>
                <a:latin typeface="Times New Roman" panose="02020603050405020304" pitchFamily="18" charset="0"/>
                <a:cs typeface="Times New Roman" panose="02020603050405020304" pitchFamily="18" charset="0"/>
              </a:rPr>
              <a:t>Public Health Care Services</a:t>
            </a: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Following IPC guidelines will be a managerial approach for ensuring regulatory compliance in the UK public healthcare services (Curran et al., 2021).</a:t>
            </a: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A high standard of IPC is not only suitable for reducing the spread of HCAIs but also helps to create person-centred care (GOV.UK, 2024).</a:t>
            </a:r>
          </a:p>
          <a:p>
            <a:pPr algn="just"/>
            <a:r>
              <a:rPr lang="en-GB" sz="1000" b="1" dirty="0">
                <a:solidFill>
                  <a:schemeClr val="tx1"/>
                </a:solidFill>
                <a:latin typeface="Times New Roman" panose="02020603050405020304" pitchFamily="18" charset="0"/>
                <a:cs typeface="Times New Roman" panose="02020603050405020304" pitchFamily="18" charset="0"/>
              </a:rPr>
              <a:t>Social Care Programmes</a:t>
            </a: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Within the social care context, the research will outline the significance of adhering to IPC for reducing TB and safeguarding patient safety </a:t>
            </a:r>
            <a:r>
              <a:rPr lang="en-IN" sz="1000" dirty="0">
                <a:solidFill>
                  <a:schemeClr val="tx1"/>
                </a:solidFill>
                <a:latin typeface="Times New Roman" panose="02020603050405020304" pitchFamily="18" charset="0"/>
                <a:cs typeface="Times New Roman" panose="02020603050405020304" pitchFamily="18" charset="0"/>
              </a:rPr>
              <a:t>(</a:t>
            </a:r>
            <a:r>
              <a:rPr lang="en-IN" sz="1000" dirty="0" err="1">
                <a:solidFill>
                  <a:schemeClr val="tx1"/>
                </a:solidFill>
                <a:latin typeface="Times New Roman" panose="02020603050405020304" pitchFamily="18" charset="0"/>
                <a:cs typeface="Times New Roman" panose="02020603050405020304" pitchFamily="18" charset="0"/>
              </a:rPr>
              <a:t>Haque</a:t>
            </a:r>
            <a:r>
              <a:rPr lang="en-IN" sz="1000" dirty="0">
                <a:solidFill>
                  <a:schemeClr val="tx1"/>
                </a:solidFill>
                <a:latin typeface="Times New Roman" panose="02020603050405020304" pitchFamily="18" charset="0"/>
                <a:cs typeface="Times New Roman" panose="02020603050405020304" pitchFamily="18" charset="0"/>
              </a:rPr>
              <a:t> et al., 2020)</a:t>
            </a:r>
            <a:r>
              <a:rPr lang="en-GB" sz="1000" dirty="0">
                <a:solidFill>
                  <a:schemeClr val="tx1"/>
                </a:solidFill>
                <a:latin typeface="Times New Roman" panose="02020603050405020304" pitchFamily="18" charset="0"/>
                <a:cs typeface="Times New Roman" panose="02020603050405020304" pitchFamily="18" charset="0"/>
              </a:rPr>
              <a:t>.</a:t>
            </a: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By acquiring quality IPC practices, healthcare staff enhance their skill and knowledge in improving patient outcomes (NHS England, 2023).</a:t>
            </a:r>
          </a:p>
          <a:p>
            <a:pPr algn="just"/>
            <a:r>
              <a:rPr lang="en-GB" sz="1000" b="1" dirty="0">
                <a:solidFill>
                  <a:schemeClr val="tx1"/>
                </a:solidFill>
                <a:latin typeface="Times New Roman" panose="02020603050405020304" pitchFamily="18" charset="0"/>
                <a:cs typeface="Times New Roman" panose="02020603050405020304" pitchFamily="18" charset="0"/>
              </a:rPr>
              <a:t>HSC Professionals and Policies</a:t>
            </a:r>
            <a:endParaRPr lang="en-GB" sz="1000" dirty="0">
              <a:solidFill>
                <a:schemeClr val="tx1"/>
              </a:solidFill>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GB" sz="1000" dirty="0">
                <a:solidFill>
                  <a:schemeClr val="tx1"/>
                </a:solidFill>
                <a:latin typeface="Times New Roman" panose="02020603050405020304" pitchFamily="18" charset="0"/>
                <a:cs typeface="Times New Roman" panose="02020603050405020304" pitchFamily="18" charset="0"/>
              </a:rPr>
              <a:t>The research will increase HSC professionals' acknowledgement for delivering evidence-based best practices to treat TB (NHS England, 2023).</a:t>
            </a:r>
          </a:p>
        </p:txBody>
      </p:sp>
      <p:sp>
        <p:nvSpPr>
          <p:cNvPr id="31" name="Rounded Rectangle 30"/>
          <p:cNvSpPr/>
          <p:nvPr/>
        </p:nvSpPr>
        <p:spPr>
          <a:xfrm>
            <a:off x="7830879" y="7188200"/>
            <a:ext cx="7015839" cy="2837042"/>
          </a:xfrm>
          <a:prstGeom prst="roundRect">
            <a:avLst>
              <a:gd name="adj" fmla="val 9731"/>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r>
              <a:rPr lang="en-IN" sz="1100" b="1" dirty="0" err="1">
                <a:solidFill>
                  <a:sysClr val="windowText" lastClr="000000"/>
                </a:solidFill>
                <a:latin typeface="Times New Roman" panose="02020603050405020304" pitchFamily="18" charset="0"/>
                <a:cs typeface="Times New Roman" panose="02020603050405020304" pitchFamily="18" charset="0"/>
              </a:rPr>
              <a:t>KeyReferences</a:t>
            </a:r>
            <a:endParaRPr lang="en-IN" sz="1100" b="1" dirty="0">
              <a:solidFill>
                <a:sysClr val="windowText" lastClr="000000"/>
              </a:solidFill>
              <a:latin typeface="Times New Roman" panose="02020603050405020304" pitchFamily="18" charset="0"/>
              <a:cs typeface="Times New Roman" panose="02020603050405020304" pitchFamily="18" charset="0"/>
            </a:endParaRPr>
          </a:p>
          <a:p>
            <a:pPr algn="just" fontAlgn="base"/>
            <a:r>
              <a:rPr lang="en-IN" sz="600" dirty="0" err="1">
                <a:solidFill>
                  <a:sysClr val="windowText" lastClr="000000"/>
                </a:solidFill>
                <a:latin typeface="Times New Roman" panose="02020603050405020304" pitchFamily="18" charset="0"/>
                <a:cs typeface="Times New Roman" panose="02020603050405020304" pitchFamily="18" charset="0"/>
              </a:rPr>
              <a:t>Coltart</a:t>
            </a:r>
            <a:r>
              <a:rPr lang="en-IN" sz="600" dirty="0">
                <a:solidFill>
                  <a:sysClr val="windowText" lastClr="000000"/>
                </a:solidFill>
                <a:latin typeface="Times New Roman" panose="02020603050405020304" pitchFamily="18" charset="0"/>
                <a:cs typeface="Times New Roman" panose="02020603050405020304" pitchFamily="18" charset="0"/>
              </a:rPr>
              <a:t>, C.E., Wells, D., Sutherland, E. and Fowler, A. (2021) ‘National cross-sectional survey of 1.14 million NHS staff SARS-CoV-2 serology tests: a comparison of NHS staff with regional community seroconversion rates’, </a:t>
            </a:r>
            <a:r>
              <a:rPr lang="en-IN" sz="600" i="1" dirty="0">
                <a:solidFill>
                  <a:sysClr val="windowText" lastClr="000000"/>
                </a:solidFill>
                <a:latin typeface="Times New Roman" panose="02020603050405020304" pitchFamily="18" charset="0"/>
                <a:cs typeface="Times New Roman" panose="02020603050405020304" pitchFamily="18" charset="0"/>
              </a:rPr>
              <a:t>BMJ open</a:t>
            </a:r>
            <a:r>
              <a:rPr lang="en-IN" sz="600" dirty="0">
                <a:solidFill>
                  <a:sysClr val="windowText" lastClr="000000"/>
                </a:solidFill>
                <a:latin typeface="Times New Roman" panose="02020603050405020304" pitchFamily="18" charset="0"/>
                <a:cs typeface="Times New Roman" panose="02020603050405020304" pitchFamily="18" charset="0"/>
              </a:rPr>
              <a:t>, </a:t>
            </a:r>
            <a:r>
              <a:rPr lang="en-IN" sz="600" i="1" dirty="0">
                <a:solidFill>
                  <a:sysClr val="windowText" lastClr="000000"/>
                </a:solidFill>
                <a:latin typeface="Times New Roman" panose="02020603050405020304" pitchFamily="18" charset="0"/>
                <a:cs typeface="Times New Roman" panose="02020603050405020304" pitchFamily="18" charset="0"/>
              </a:rPr>
              <a:t>11</a:t>
            </a:r>
            <a:r>
              <a:rPr lang="en-IN" sz="600" dirty="0">
                <a:solidFill>
                  <a:sysClr val="windowText" lastClr="000000"/>
                </a:solidFill>
                <a:latin typeface="Times New Roman" panose="02020603050405020304" pitchFamily="18" charset="0"/>
                <a:cs typeface="Times New Roman" panose="02020603050405020304" pitchFamily="18" charset="0"/>
              </a:rPr>
              <a:t>(7), p.e049703.</a:t>
            </a:r>
            <a:r>
              <a:rPr lang="en-IN" sz="600" b="1" dirty="0">
                <a:solidFill>
                  <a:sysClr val="windowText" lastClr="000000"/>
                </a:solidFill>
                <a:latin typeface="Times New Roman" panose="02020603050405020304" pitchFamily="18" charset="0"/>
                <a:cs typeface="Times New Roman" panose="02020603050405020304" pitchFamily="18" charset="0"/>
              </a:rPr>
              <a:t> </a:t>
            </a:r>
            <a:r>
              <a:rPr lang="en-IN" sz="600" dirty="0">
                <a:solidFill>
                  <a:sysClr val="windowText" lastClr="000000"/>
                </a:solidFill>
                <a:latin typeface="Times New Roman" panose="02020603050405020304" pitchFamily="18" charset="0"/>
                <a:cs typeface="Times New Roman" panose="02020603050405020304" pitchFamily="18" charset="0"/>
              </a:rPr>
              <a:t>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3"/>
              </a:rPr>
              <a:t>https://bmjopen.bmj.com/content/bmjopen/11/7/e049703.full.pdf</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Curran, E.T., Burnett, E., Robinson, J. and Loveday, H. (2021) ‘A comparison of the nationally important infection prevention and control documents in NHS England and NHS Scotland’, </a:t>
            </a:r>
            <a:r>
              <a:rPr lang="en-IN" sz="600" i="1" dirty="0">
                <a:solidFill>
                  <a:sysClr val="windowText" lastClr="000000"/>
                </a:solidFill>
                <a:latin typeface="Times New Roman" panose="02020603050405020304" pitchFamily="18" charset="0"/>
                <a:cs typeface="Times New Roman" panose="02020603050405020304" pitchFamily="18" charset="0"/>
              </a:rPr>
              <a:t>Journal of infection prevention, 22</a:t>
            </a:r>
            <a:r>
              <a:rPr lang="en-IN" sz="600" dirty="0">
                <a:solidFill>
                  <a:sysClr val="windowText" lastClr="000000"/>
                </a:solidFill>
                <a:latin typeface="Times New Roman" panose="02020603050405020304" pitchFamily="18" charset="0"/>
                <a:cs typeface="Times New Roman" panose="02020603050405020304" pitchFamily="18" charset="0"/>
              </a:rPr>
              <a:t>(2), pp.75-82.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4"/>
              </a:rPr>
              <a:t>https://doi.org/10.1177/1757177420971849</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GOV.UK (2024)</a:t>
            </a:r>
            <a:r>
              <a:rPr lang="en-IN" sz="600" i="1" dirty="0">
                <a:solidFill>
                  <a:sysClr val="windowText" lastClr="000000"/>
                </a:solidFill>
                <a:latin typeface="Times New Roman" panose="02020603050405020304" pitchFamily="18" charset="0"/>
                <a:cs typeface="Times New Roman" panose="02020603050405020304" pitchFamily="18" charset="0"/>
              </a:rPr>
              <a:t> Infection prevention and control: resource for adult social care.</a:t>
            </a:r>
            <a:r>
              <a:rPr lang="en-IN" sz="600" dirty="0">
                <a:solidFill>
                  <a:sysClr val="windowText" lastClr="000000"/>
                </a:solidFill>
                <a:latin typeface="Times New Roman" panose="02020603050405020304" pitchFamily="18" charset="0"/>
                <a:cs typeface="Times New Roman" panose="02020603050405020304" pitchFamily="18" charset="0"/>
              </a:rPr>
              <a:t>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5"/>
              </a:rPr>
              <a:t>https://www.gov.uk/government/publications/infection-prevention-and-control-in-adult-social-care-settings/infection-prevention-and-control-resource-for-adult-social-care</a:t>
            </a:r>
            <a:r>
              <a:rPr lang="en-IN" sz="600" dirty="0">
                <a:solidFill>
                  <a:sysClr val="windowText" lastClr="000000"/>
                </a:solidFill>
                <a:latin typeface="Times New Roman" panose="02020603050405020304" pitchFamily="18" charset="0"/>
                <a:cs typeface="Times New Roman" panose="02020603050405020304" pitchFamily="18" charset="0"/>
              </a:rPr>
              <a:t> (Accessed: 27 June 2026).</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gov.uk (2025) </a:t>
            </a:r>
            <a:r>
              <a:rPr lang="en-IN" sz="600" i="1" dirty="0">
                <a:solidFill>
                  <a:sysClr val="windowText" lastClr="000000"/>
                </a:solidFill>
                <a:latin typeface="Times New Roman" panose="02020603050405020304" pitchFamily="18" charset="0"/>
                <a:cs typeface="Times New Roman" panose="02020603050405020304" pitchFamily="18" charset="0"/>
              </a:rPr>
              <a:t>UKHSA publishes latest survey on healthcare-associated infections. </a:t>
            </a:r>
            <a:r>
              <a:rPr lang="en-IN" sz="600" dirty="0">
                <a:solidFill>
                  <a:sysClr val="windowText" lastClr="000000"/>
                </a:solidFill>
                <a:latin typeface="Times New Roman" panose="02020603050405020304" pitchFamily="18" charset="0"/>
                <a:cs typeface="Times New Roman" panose="02020603050405020304" pitchFamily="18" charset="0"/>
              </a:rPr>
              <a:t>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6"/>
              </a:rPr>
              <a:t>https://www.gov.uk/government/news/ukhsa-publishes-latest-survey-on-healthcare-associated-infections</a:t>
            </a:r>
            <a:r>
              <a:rPr lang="en-IN" sz="600" dirty="0">
                <a:solidFill>
                  <a:sysClr val="windowText" lastClr="000000"/>
                </a:solidFill>
                <a:latin typeface="Times New Roman" panose="02020603050405020304" pitchFamily="18" charset="0"/>
                <a:cs typeface="Times New Roman" panose="02020603050405020304" pitchFamily="18" charset="0"/>
              </a:rPr>
              <a:t> (Accessed: 27 June 2026).</a:t>
            </a:r>
          </a:p>
          <a:p>
            <a:pPr algn="just" fontAlgn="base"/>
            <a:r>
              <a:rPr lang="en-IN" sz="600" dirty="0" err="1">
                <a:solidFill>
                  <a:sysClr val="windowText" lastClr="000000"/>
                </a:solidFill>
                <a:latin typeface="Times New Roman" panose="02020603050405020304" pitchFamily="18" charset="0"/>
                <a:cs typeface="Times New Roman" panose="02020603050405020304" pitchFamily="18" charset="0"/>
              </a:rPr>
              <a:t>Haque</a:t>
            </a:r>
            <a:r>
              <a:rPr lang="en-IN" sz="600" dirty="0">
                <a:solidFill>
                  <a:sysClr val="windowText" lastClr="000000"/>
                </a:solidFill>
                <a:latin typeface="Times New Roman" panose="02020603050405020304" pitchFamily="18" charset="0"/>
                <a:cs typeface="Times New Roman" panose="02020603050405020304" pitchFamily="18" charset="0"/>
              </a:rPr>
              <a:t>, M., </a:t>
            </a:r>
            <a:r>
              <a:rPr lang="en-IN" sz="600" dirty="0" err="1">
                <a:solidFill>
                  <a:sysClr val="windowText" lastClr="000000"/>
                </a:solidFill>
                <a:latin typeface="Times New Roman" panose="02020603050405020304" pitchFamily="18" charset="0"/>
                <a:cs typeface="Times New Roman" panose="02020603050405020304" pitchFamily="18" charset="0"/>
              </a:rPr>
              <a:t>McKimm</a:t>
            </a:r>
            <a:r>
              <a:rPr lang="en-IN" sz="600" dirty="0">
                <a:solidFill>
                  <a:sysClr val="windowText" lastClr="000000"/>
                </a:solidFill>
                <a:latin typeface="Times New Roman" panose="02020603050405020304" pitchFamily="18" charset="0"/>
                <a:cs typeface="Times New Roman" panose="02020603050405020304" pitchFamily="18" charset="0"/>
              </a:rPr>
              <a:t>, J., </a:t>
            </a:r>
            <a:r>
              <a:rPr lang="en-IN" sz="600" dirty="0" err="1">
                <a:solidFill>
                  <a:sysClr val="windowText" lastClr="000000"/>
                </a:solidFill>
                <a:latin typeface="Times New Roman" panose="02020603050405020304" pitchFamily="18" charset="0"/>
                <a:cs typeface="Times New Roman" panose="02020603050405020304" pitchFamily="18" charset="0"/>
              </a:rPr>
              <a:t>Sartelli</a:t>
            </a:r>
            <a:r>
              <a:rPr lang="en-IN" sz="600" dirty="0">
                <a:solidFill>
                  <a:sysClr val="windowText" lastClr="000000"/>
                </a:solidFill>
                <a:latin typeface="Times New Roman" panose="02020603050405020304" pitchFamily="18" charset="0"/>
                <a:cs typeface="Times New Roman" panose="02020603050405020304" pitchFamily="18" charset="0"/>
              </a:rPr>
              <a:t>, M., </a:t>
            </a:r>
            <a:r>
              <a:rPr lang="en-IN" sz="600" dirty="0" err="1">
                <a:solidFill>
                  <a:sysClr val="windowText" lastClr="000000"/>
                </a:solidFill>
                <a:latin typeface="Times New Roman" panose="02020603050405020304" pitchFamily="18" charset="0"/>
                <a:cs typeface="Times New Roman" panose="02020603050405020304" pitchFamily="18" charset="0"/>
              </a:rPr>
              <a:t>Dhingra</a:t>
            </a:r>
            <a:r>
              <a:rPr lang="en-IN" sz="600" dirty="0">
                <a:solidFill>
                  <a:sysClr val="windowText" lastClr="000000"/>
                </a:solidFill>
                <a:latin typeface="Times New Roman" panose="02020603050405020304" pitchFamily="18" charset="0"/>
                <a:cs typeface="Times New Roman" panose="02020603050405020304" pitchFamily="18" charset="0"/>
              </a:rPr>
              <a:t>, S., </a:t>
            </a:r>
            <a:r>
              <a:rPr lang="en-IN" sz="600" dirty="0" err="1">
                <a:solidFill>
                  <a:sysClr val="windowText" lastClr="000000"/>
                </a:solidFill>
                <a:latin typeface="Times New Roman" panose="02020603050405020304" pitchFamily="18" charset="0"/>
                <a:cs typeface="Times New Roman" panose="02020603050405020304" pitchFamily="18" charset="0"/>
              </a:rPr>
              <a:t>Labricciosa</a:t>
            </a:r>
            <a:r>
              <a:rPr lang="en-IN" sz="600" dirty="0">
                <a:solidFill>
                  <a:sysClr val="windowText" lastClr="000000"/>
                </a:solidFill>
                <a:latin typeface="Times New Roman" panose="02020603050405020304" pitchFamily="18" charset="0"/>
                <a:cs typeface="Times New Roman" panose="02020603050405020304" pitchFamily="18" charset="0"/>
              </a:rPr>
              <a:t>, F.M., Islam, S., Jahan, D., </a:t>
            </a:r>
            <a:r>
              <a:rPr lang="en-IN" sz="600" dirty="0" err="1">
                <a:solidFill>
                  <a:sysClr val="windowText" lastClr="000000"/>
                </a:solidFill>
                <a:latin typeface="Times New Roman" panose="02020603050405020304" pitchFamily="18" charset="0"/>
                <a:cs typeface="Times New Roman" panose="02020603050405020304" pitchFamily="18" charset="0"/>
              </a:rPr>
              <a:t>Nusrat</a:t>
            </a:r>
            <a:r>
              <a:rPr lang="en-IN" sz="600" dirty="0">
                <a:solidFill>
                  <a:sysClr val="windowText" lastClr="000000"/>
                </a:solidFill>
                <a:latin typeface="Times New Roman" panose="02020603050405020304" pitchFamily="18" charset="0"/>
                <a:cs typeface="Times New Roman" panose="02020603050405020304" pitchFamily="18" charset="0"/>
              </a:rPr>
              <a:t>, T., Chowdhury, T.S., </a:t>
            </a:r>
            <a:r>
              <a:rPr lang="en-IN" sz="600" dirty="0" err="1">
                <a:solidFill>
                  <a:sysClr val="windowText" lastClr="000000"/>
                </a:solidFill>
                <a:latin typeface="Times New Roman" panose="02020603050405020304" pitchFamily="18" charset="0"/>
                <a:cs typeface="Times New Roman" panose="02020603050405020304" pitchFamily="18" charset="0"/>
              </a:rPr>
              <a:t>Coccolini</a:t>
            </a:r>
            <a:r>
              <a:rPr lang="en-IN" sz="600" dirty="0">
                <a:solidFill>
                  <a:sysClr val="windowText" lastClr="000000"/>
                </a:solidFill>
                <a:latin typeface="Times New Roman" panose="02020603050405020304" pitchFamily="18" charset="0"/>
                <a:cs typeface="Times New Roman" panose="02020603050405020304" pitchFamily="18" charset="0"/>
              </a:rPr>
              <a:t>, F. and Iskandar, K. (2020) ‘Strategies to prevent healthcare-associated infections: a narrative overview’, </a:t>
            </a:r>
            <a:r>
              <a:rPr lang="en-IN" sz="600" i="1" dirty="0">
                <a:solidFill>
                  <a:sysClr val="windowText" lastClr="000000"/>
                </a:solidFill>
                <a:latin typeface="Times New Roman" panose="02020603050405020304" pitchFamily="18" charset="0"/>
                <a:cs typeface="Times New Roman" panose="02020603050405020304" pitchFamily="18" charset="0"/>
              </a:rPr>
              <a:t>Risk management and healthcare policy</a:t>
            </a:r>
            <a:r>
              <a:rPr lang="en-IN" sz="600" dirty="0">
                <a:solidFill>
                  <a:sysClr val="windowText" lastClr="000000"/>
                </a:solidFill>
                <a:latin typeface="Times New Roman" panose="02020603050405020304" pitchFamily="18" charset="0"/>
                <a:cs typeface="Times New Roman" panose="02020603050405020304" pitchFamily="18" charset="0"/>
              </a:rPr>
              <a:t>, pp.1765-1780.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7"/>
              </a:rPr>
              <a:t>https://doi.org/10.2147/RMHP.S269315</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Health Business (2025) </a:t>
            </a:r>
            <a:r>
              <a:rPr lang="en-IN" sz="600" i="1" dirty="0">
                <a:solidFill>
                  <a:sysClr val="windowText" lastClr="000000"/>
                </a:solidFill>
                <a:latin typeface="Times New Roman" panose="02020603050405020304" pitchFamily="18" charset="0"/>
                <a:cs typeface="Times New Roman" panose="02020603050405020304" pitchFamily="18" charset="0"/>
              </a:rPr>
              <a:t>New figures released on healthcare-associated infections. </a:t>
            </a:r>
            <a:r>
              <a:rPr lang="en-IN" sz="600" dirty="0">
                <a:solidFill>
                  <a:sysClr val="windowText" lastClr="000000"/>
                </a:solidFill>
                <a:latin typeface="Times New Roman" panose="02020603050405020304" pitchFamily="18" charset="0"/>
                <a:cs typeface="Times New Roman" panose="02020603050405020304" pitchFamily="18" charset="0"/>
              </a:rPr>
              <a:t>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8"/>
              </a:rPr>
              <a:t>https://healthbusinessuk.net/news/06032025/new-figures-released-healthcare-associated-infections</a:t>
            </a:r>
            <a:r>
              <a:rPr lang="en-IN" sz="600" dirty="0">
                <a:solidFill>
                  <a:sysClr val="windowText" lastClr="000000"/>
                </a:solidFill>
                <a:latin typeface="Times New Roman" panose="02020603050405020304" pitchFamily="18" charset="0"/>
                <a:cs typeface="Times New Roman" panose="02020603050405020304" pitchFamily="18" charset="0"/>
              </a:rPr>
              <a:t> (Accessed: 27 June 2026).</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healthcare-in-europe.com (2026) </a:t>
            </a:r>
            <a:r>
              <a:rPr lang="en-IN" sz="600" i="1" dirty="0">
                <a:solidFill>
                  <a:sysClr val="windowText" lastClr="000000"/>
                </a:solidFill>
                <a:latin typeface="Times New Roman" panose="02020603050405020304" pitchFamily="18" charset="0"/>
                <a:cs typeface="Times New Roman" panose="02020603050405020304" pitchFamily="18" charset="0"/>
              </a:rPr>
              <a:t>A survey in the NHS shows lack in infection control standards. </a:t>
            </a:r>
            <a:r>
              <a:rPr lang="en-IN" sz="600" dirty="0">
                <a:solidFill>
                  <a:sysClr val="windowText" lastClr="000000"/>
                </a:solidFill>
                <a:latin typeface="Times New Roman" panose="02020603050405020304" pitchFamily="18" charset="0"/>
                <a:cs typeface="Times New Roman" panose="02020603050405020304" pitchFamily="18" charset="0"/>
              </a:rPr>
              <a:t>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9"/>
              </a:rPr>
              <a:t>https://healthcare-in-europe.com/en/news/a-survey-in-the-nhs-shows-lack-in-infection-control-standards.html#top</a:t>
            </a:r>
            <a:r>
              <a:rPr lang="en-IN" sz="600" dirty="0">
                <a:solidFill>
                  <a:sysClr val="windowText" lastClr="000000"/>
                </a:solidFill>
                <a:latin typeface="Times New Roman" panose="02020603050405020304" pitchFamily="18" charset="0"/>
                <a:cs typeface="Times New Roman" panose="02020603050405020304" pitchFamily="18" charset="0"/>
              </a:rPr>
              <a:t> (Accessed: 27 June 2026).</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Hill, B., </a:t>
            </a:r>
            <a:r>
              <a:rPr lang="en-IN" sz="600" dirty="0" err="1">
                <a:solidFill>
                  <a:sysClr val="windowText" lastClr="000000"/>
                </a:solidFill>
                <a:latin typeface="Times New Roman" panose="02020603050405020304" pitchFamily="18" charset="0"/>
                <a:cs typeface="Times New Roman" panose="02020603050405020304" pitchFamily="18" charset="0"/>
              </a:rPr>
              <a:t>Lamichhane</a:t>
            </a:r>
            <a:r>
              <a:rPr lang="en-IN" sz="600" dirty="0">
                <a:solidFill>
                  <a:sysClr val="windowText" lastClr="000000"/>
                </a:solidFill>
                <a:latin typeface="Times New Roman" panose="02020603050405020304" pitchFamily="18" charset="0"/>
                <a:cs typeface="Times New Roman" panose="02020603050405020304" pitchFamily="18" charset="0"/>
              </a:rPr>
              <a:t>, G. and </a:t>
            </a:r>
            <a:r>
              <a:rPr lang="en-IN" sz="600" dirty="0" err="1">
                <a:solidFill>
                  <a:sysClr val="windowText" lastClr="000000"/>
                </a:solidFill>
                <a:latin typeface="Times New Roman" panose="02020603050405020304" pitchFamily="18" charset="0"/>
                <a:cs typeface="Times New Roman" panose="02020603050405020304" pitchFamily="18" charset="0"/>
              </a:rPr>
              <a:t>Wamburu</a:t>
            </a:r>
            <a:r>
              <a:rPr lang="en-IN" sz="600" dirty="0">
                <a:solidFill>
                  <a:sysClr val="windowText" lastClr="000000"/>
                </a:solidFill>
                <a:latin typeface="Times New Roman" panose="02020603050405020304" pitchFamily="18" charset="0"/>
                <a:cs typeface="Times New Roman" panose="02020603050405020304" pitchFamily="18" charset="0"/>
              </a:rPr>
              <a:t>, A. (2024) Infection prevention and control: critical strategies for nursing practice. British Journal of Nursing, 33(17), pp.804-811.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0"/>
              </a:rPr>
              <a:t>https://bnu.repository.guildhe.ac.uk/id/eprint/19349/1/19349_Hill_Lamichhane_Wamburu.pdf</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Hunt, J., Gammon, J., Williams, S., Daniel, S., Rees, S. and </a:t>
            </a:r>
            <a:r>
              <a:rPr lang="en-IN" sz="600" dirty="0" err="1">
                <a:solidFill>
                  <a:sysClr val="windowText" lastClr="000000"/>
                </a:solidFill>
                <a:latin typeface="Times New Roman" panose="02020603050405020304" pitchFamily="18" charset="0"/>
                <a:cs typeface="Times New Roman" panose="02020603050405020304" pitchFamily="18" charset="0"/>
              </a:rPr>
              <a:t>Matthewson</a:t>
            </a:r>
            <a:r>
              <a:rPr lang="en-IN" sz="600" dirty="0">
                <a:solidFill>
                  <a:sysClr val="windowText" lastClr="000000"/>
                </a:solidFill>
                <a:latin typeface="Times New Roman" panose="02020603050405020304" pitchFamily="18" charset="0"/>
                <a:cs typeface="Times New Roman" panose="02020603050405020304" pitchFamily="18" charset="0"/>
              </a:rPr>
              <a:t>, S. (2022) ‘Patient safety culture as a space of social struggle: understanding infection prevention practice and patient safety culture within hospital isolation settings-a qualitative study’, </a:t>
            </a:r>
            <a:r>
              <a:rPr lang="en-IN" sz="600" i="1" dirty="0">
                <a:solidFill>
                  <a:sysClr val="windowText" lastClr="000000"/>
                </a:solidFill>
                <a:latin typeface="Times New Roman" panose="02020603050405020304" pitchFamily="18" charset="0"/>
                <a:cs typeface="Times New Roman" panose="02020603050405020304" pitchFamily="18" charset="0"/>
              </a:rPr>
              <a:t>BMC Health Services Research, 22</a:t>
            </a:r>
            <a:r>
              <a:rPr lang="en-IN" sz="600" dirty="0">
                <a:solidFill>
                  <a:sysClr val="windowText" lastClr="000000"/>
                </a:solidFill>
                <a:latin typeface="Times New Roman" panose="02020603050405020304" pitchFamily="18" charset="0"/>
                <a:cs typeface="Times New Roman" panose="02020603050405020304" pitchFamily="18" charset="0"/>
              </a:rPr>
              <a:t>(1), p.1446.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1"/>
              </a:rPr>
              <a:t>https://doi.org/10.1186/s12913-022-08703-x</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Lowe, H., </a:t>
            </a:r>
            <a:r>
              <a:rPr lang="en-IN" sz="600" dirty="0" err="1">
                <a:solidFill>
                  <a:sysClr val="windowText" lastClr="000000"/>
                </a:solidFill>
                <a:latin typeface="Times New Roman" panose="02020603050405020304" pitchFamily="18" charset="0"/>
                <a:cs typeface="Times New Roman" panose="02020603050405020304" pitchFamily="18" charset="0"/>
              </a:rPr>
              <a:t>Woodd</a:t>
            </a:r>
            <a:r>
              <a:rPr lang="en-IN" sz="600" dirty="0">
                <a:solidFill>
                  <a:sysClr val="windowText" lastClr="000000"/>
                </a:solidFill>
                <a:latin typeface="Times New Roman" panose="02020603050405020304" pitchFamily="18" charset="0"/>
                <a:cs typeface="Times New Roman" panose="02020603050405020304" pitchFamily="18" charset="0"/>
              </a:rPr>
              <a:t>, S., Lange, I.L., </a:t>
            </a:r>
            <a:r>
              <a:rPr lang="en-IN" sz="600" dirty="0" err="1">
                <a:solidFill>
                  <a:sysClr val="windowText" lastClr="000000"/>
                </a:solidFill>
                <a:latin typeface="Times New Roman" panose="02020603050405020304" pitchFamily="18" charset="0"/>
                <a:cs typeface="Times New Roman" panose="02020603050405020304" pitchFamily="18" charset="0"/>
              </a:rPr>
              <a:t>Janjanin</a:t>
            </a:r>
            <a:r>
              <a:rPr lang="en-IN" sz="600" dirty="0">
                <a:solidFill>
                  <a:sysClr val="windowText" lastClr="000000"/>
                </a:solidFill>
                <a:latin typeface="Times New Roman" panose="02020603050405020304" pitchFamily="18" charset="0"/>
                <a:cs typeface="Times New Roman" panose="02020603050405020304" pitchFamily="18" charset="0"/>
              </a:rPr>
              <a:t>, S., Barnet, J. and Graham, W. (2021) ‘Challenges and opportunities for infection prevention and control in hospitals in conflict-affected settings: a qualitative study’, </a:t>
            </a:r>
            <a:r>
              <a:rPr lang="en-IN" sz="600" i="1" dirty="0">
                <a:solidFill>
                  <a:sysClr val="windowText" lastClr="000000"/>
                </a:solidFill>
                <a:latin typeface="Times New Roman" panose="02020603050405020304" pitchFamily="18" charset="0"/>
                <a:cs typeface="Times New Roman" panose="02020603050405020304" pitchFamily="18" charset="0"/>
              </a:rPr>
              <a:t>Conflict and health</a:t>
            </a:r>
            <a:r>
              <a:rPr lang="en-IN" sz="600" dirty="0">
                <a:solidFill>
                  <a:sysClr val="windowText" lastClr="000000"/>
                </a:solidFill>
                <a:latin typeface="Times New Roman" panose="02020603050405020304" pitchFamily="18" charset="0"/>
                <a:cs typeface="Times New Roman" panose="02020603050405020304" pitchFamily="18" charset="0"/>
              </a:rPr>
              <a:t>, </a:t>
            </a:r>
            <a:r>
              <a:rPr lang="en-IN" sz="600" i="1" dirty="0">
                <a:solidFill>
                  <a:sysClr val="windowText" lastClr="000000"/>
                </a:solidFill>
                <a:latin typeface="Times New Roman" panose="02020603050405020304" pitchFamily="18" charset="0"/>
                <a:cs typeface="Times New Roman" panose="02020603050405020304" pitchFamily="18" charset="0"/>
              </a:rPr>
              <a:t>15</a:t>
            </a:r>
            <a:r>
              <a:rPr lang="en-IN" sz="600" dirty="0">
                <a:solidFill>
                  <a:sysClr val="windowText" lastClr="000000"/>
                </a:solidFill>
                <a:latin typeface="Times New Roman" panose="02020603050405020304" pitchFamily="18" charset="0"/>
                <a:cs typeface="Times New Roman" panose="02020603050405020304" pitchFamily="18" charset="0"/>
              </a:rPr>
              <a:t>(1), p.94.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2"/>
              </a:rPr>
              <a:t>https://doi.org/10.1186/s13031-021-00428-8</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NHS England (2023) </a:t>
            </a:r>
            <a:r>
              <a:rPr lang="en-IN" sz="600" i="1" dirty="0">
                <a:solidFill>
                  <a:sysClr val="windowText" lastClr="000000"/>
                </a:solidFill>
                <a:latin typeface="Times New Roman" panose="02020603050405020304" pitchFamily="18" charset="0"/>
                <a:cs typeface="Times New Roman" panose="02020603050405020304" pitchFamily="18" charset="0"/>
              </a:rPr>
              <a:t>Infection prevention and control education framework</a:t>
            </a:r>
            <a:r>
              <a:rPr lang="en-IN" sz="600" dirty="0">
                <a:solidFill>
                  <a:sysClr val="windowText" lastClr="000000"/>
                </a:solidFill>
                <a:latin typeface="Times New Roman" panose="02020603050405020304" pitchFamily="18" charset="0"/>
                <a:cs typeface="Times New Roman" panose="02020603050405020304" pitchFamily="18" charset="0"/>
              </a:rPr>
              <a:t>.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3"/>
              </a:rPr>
              <a:t>https://www.england.nhs.uk/long-read/infection-prevention-and-control-education-framework/</a:t>
            </a:r>
            <a:r>
              <a:rPr lang="en-IN" sz="600" dirty="0">
                <a:solidFill>
                  <a:sysClr val="windowText" lastClr="000000"/>
                </a:solidFill>
                <a:latin typeface="Times New Roman" panose="02020603050405020304" pitchFamily="18" charset="0"/>
                <a:cs typeface="Times New Roman" panose="02020603050405020304" pitchFamily="18" charset="0"/>
              </a:rPr>
              <a:t> (Accessed: 27 June 2026).</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Peart, L. (2025) </a:t>
            </a:r>
            <a:r>
              <a:rPr lang="en-IN" sz="600" i="1" dirty="0">
                <a:solidFill>
                  <a:sysClr val="windowText" lastClr="000000"/>
                </a:solidFill>
                <a:latin typeface="Times New Roman" panose="02020603050405020304" pitchFamily="18" charset="0"/>
                <a:cs typeface="Times New Roman" panose="02020603050405020304" pitchFamily="18" charset="0"/>
              </a:rPr>
              <a:t>Rise in healthcare associated infections revealed. </a:t>
            </a:r>
            <a:r>
              <a:rPr lang="en-IN" sz="600" dirty="0">
                <a:solidFill>
                  <a:sysClr val="windowText" lastClr="000000"/>
                </a:solidFill>
                <a:latin typeface="Times New Roman" panose="02020603050405020304" pitchFamily="18" charset="0"/>
                <a:cs typeface="Times New Roman" panose="02020603050405020304" pitchFamily="18" charset="0"/>
              </a:rPr>
              <a:t>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4"/>
              </a:rPr>
              <a:t>https://www.healthcare-management.uk/rise-healthcare-associated-infections-revealed</a:t>
            </a:r>
            <a:r>
              <a:rPr lang="en-IN" sz="600" dirty="0">
                <a:solidFill>
                  <a:sysClr val="windowText" lastClr="000000"/>
                </a:solidFill>
                <a:latin typeface="Times New Roman" panose="02020603050405020304" pitchFamily="18" charset="0"/>
                <a:cs typeface="Times New Roman" panose="02020603050405020304" pitchFamily="18" charset="0"/>
              </a:rPr>
              <a:t> (Accessed: 27 June 2026).</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Shah, S.A., Asif, M.A., </a:t>
            </a:r>
            <a:r>
              <a:rPr lang="en-IN" sz="600" dirty="0" err="1">
                <a:solidFill>
                  <a:sysClr val="windowText" lastClr="000000"/>
                </a:solidFill>
                <a:latin typeface="Times New Roman" panose="02020603050405020304" pitchFamily="18" charset="0"/>
                <a:cs typeface="Times New Roman" panose="02020603050405020304" pitchFamily="18" charset="0"/>
              </a:rPr>
              <a:t>Shoukat</a:t>
            </a:r>
            <a:r>
              <a:rPr lang="en-IN" sz="600" dirty="0">
                <a:solidFill>
                  <a:sysClr val="windowText" lastClr="000000"/>
                </a:solidFill>
                <a:latin typeface="Times New Roman" panose="02020603050405020304" pitchFamily="18" charset="0"/>
                <a:cs typeface="Times New Roman" panose="02020603050405020304" pitchFamily="18" charset="0"/>
              </a:rPr>
              <a:t>, M.H., </a:t>
            </a:r>
            <a:r>
              <a:rPr lang="en-IN" sz="600" dirty="0" err="1">
                <a:solidFill>
                  <a:sysClr val="windowText" lastClr="000000"/>
                </a:solidFill>
                <a:latin typeface="Times New Roman" panose="02020603050405020304" pitchFamily="18" charset="0"/>
                <a:cs typeface="Times New Roman" panose="02020603050405020304" pitchFamily="18" charset="0"/>
              </a:rPr>
              <a:t>Polatci</a:t>
            </a:r>
            <a:r>
              <a:rPr lang="en-IN" sz="600" dirty="0">
                <a:solidFill>
                  <a:sysClr val="windowText" lastClr="000000"/>
                </a:solidFill>
                <a:latin typeface="Times New Roman" panose="02020603050405020304" pitchFamily="18" charset="0"/>
                <a:cs typeface="Times New Roman" panose="02020603050405020304" pitchFamily="18" charset="0"/>
              </a:rPr>
              <a:t>, S. and </a:t>
            </a:r>
            <a:r>
              <a:rPr lang="en-IN" sz="600" dirty="0" err="1">
                <a:solidFill>
                  <a:sysClr val="windowText" lastClr="000000"/>
                </a:solidFill>
                <a:latin typeface="Times New Roman" panose="02020603050405020304" pitchFamily="18" charset="0"/>
                <a:cs typeface="Times New Roman" panose="02020603050405020304" pitchFamily="18" charset="0"/>
              </a:rPr>
              <a:t>Rehman</a:t>
            </a:r>
            <a:r>
              <a:rPr lang="en-IN" sz="600" dirty="0">
                <a:solidFill>
                  <a:sysClr val="windowText" lastClr="000000"/>
                </a:solidFill>
                <a:latin typeface="Times New Roman" panose="02020603050405020304" pitchFamily="18" charset="0"/>
                <a:cs typeface="Times New Roman" panose="02020603050405020304" pitchFamily="18" charset="0"/>
              </a:rPr>
              <a:t>, S.U. (2022) ‘Quality management practices and inter-organizational project performance: Moderating effects of inter-organizational communication, relationship, and process conflicts in healthcare’, </a:t>
            </a:r>
            <a:r>
              <a:rPr lang="en-IN" sz="600" i="1" dirty="0">
                <a:solidFill>
                  <a:sysClr val="windowText" lastClr="000000"/>
                </a:solidFill>
                <a:latin typeface="Times New Roman" panose="02020603050405020304" pitchFamily="18" charset="0"/>
                <a:cs typeface="Times New Roman" panose="02020603050405020304" pitchFamily="18" charset="0"/>
              </a:rPr>
              <a:t>SAGE open, 12</a:t>
            </a:r>
            <a:r>
              <a:rPr lang="en-IN" sz="600" dirty="0">
                <a:solidFill>
                  <a:sysClr val="windowText" lastClr="000000"/>
                </a:solidFill>
                <a:latin typeface="Times New Roman" panose="02020603050405020304" pitchFamily="18" charset="0"/>
                <a:cs typeface="Times New Roman" panose="02020603050405020304" pitchFamily="18" charset="0"/>
              </a:rPr>
              <a:t>(3), p.21582440221113829.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5"/>
              </a:rPr>
              <a:t>https://journals.sagepub.com/doi/pdf/10.1177/21582440221113829</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err="1">
                <a:solidFill>
                  <a:sysClr val="windowText" lastClr="000000"/>
                </a:solidFill>
                <a:latin typeface="Times New Roman" panose="02020603050405020304" pitchFamily="18" charset="0"/>
                <a:cs typeface="Times New Roman" panose="02020603050405020304" pitchFamily="18" charset="0"/>
              </a:rPr>
              <a:t>Villacorta</a:t>
            </a:r>
            <a:r>
              <a:rPr lang="en-IN" sz="600" dirty="0">
                <a:solidFill>
                  <a:sysClr val="windowText" lastClr="000000"/>
                </a:solidFill>
                <a:latin typeface="Times New Roman" panose="02020603050405020304" pitchFamily="18" charset="0"/>
                <a:cs typeface="Times New Roman" panose="02020603050405020304" pitchFamily="18" charset="0"/>
              </a:rPr>
              <a:t> </a:t>
            </a:r>
            <a:r>
              <a:rPr lang="en-IN" sz="600" dirty="0" err="1">
                <a:solidFill>
                  <a:sysClr val="windowText" lastClr="000000"/>
                </a:solidFill>
                <a:latin typeface="Times New Roman" panose="02020603050405020304" pitchFamily="18" charset="0"/>
                <a:cs typeface="Times New Roman" panose="02020603050405020304" pitchFamily="18" charset="0"/>
              </a:rPr>
              <a:t>Linaza</a:t>
            </a:r>
            <a:r>
              <a:rPr lang="en-IN" sz="600" dirty="0">
                <a:solidFill>
                  <a:sysClr val="windowText" lastClr="000000"/>
                </a:solidFill>
                <a:latin typeface="Times New Roman" panose="02020603050405020304" pitchFamily="18" charset="0"/>
                <a:cs typeface="Times New Roman" panose="02020603050405020304" pitchFamily="18" charset="0"/>
              </a:rPr>
              <a:t>, R., Hemingway, J., Roberts, A.P., Jones-Philips, B., </a:t>
            </a:r>
            <a:r>
              <a:rPr lang="en-IN" sz="600" dirty="0" err="1">
                <a:solidFill>
                  <a:sysClr val="windowText" lastClr="000000"/>
                </a:solidFill>
                <a:latin typeface="Times New Roman" panose="02020603050405020304" pitchFamily="18" charset="0"/>
                <a:cs typeface="Times New Roman" panose="02020603050405020304" pitchFamily="18" charset="0"/>
              </a:rPr>
              <a:t>Taegtmeyer</a:t>
            </a:r>
            <a:r>
              <a:rPr lang="en-IN" sz="600" dirty="0">
                <a:solidFill>
                  <a:sysClr val="windowText" lastClr="000000"/>
                </a:solidFill>
                <a:latin typeface="Times New Roman" panose="02020603050405020304" pitchFamily="18" charset="0"/>
                <a:cs typeface="Times New Roman" panose="02020603050405020304" pitchFamily="18" charset="0"/>
              </a:rPr>
              <a:t>, M., Wright, R.L., </a:t>
            </a:r>
            <a:r>
              <a:rPr lang="en-IN" sz="600" dirty="0" err="1">
                <a:solidFill>
                  <a:sysClr val="windowText" lastClr="000000"/>
                </a:solidFill>
                <a:latin typeface="Times New Roman" panose="02020603050405020304" pitchFamily="18" charset="0"/>
                <a:cs typeface="Times New Roman" panose="02020603050405020304" pitchFamily="18" charset="0"/>
              </a:rPr>
              <a:t>Cantillon</a:t>
            </a:r>
            <a:r>
              <a:rPr lang="en-IN" sz="600" dirty="0">
                <a:solidFill>
                  <a:sysClr val="windowText" lastClr="000000"/>
                </a:solidFill>
                <a:latin typeface="Times New Roman" panose="02020603050405020304" pitchFamily="18" charset="0"/>
                <a:cs typeface="Times New Roman" panose="02020603050405020304" pitchFamily="18" charset="0"/>
              </a:rPr>
              <a:t>, D., Moore, M., </a:t>
            </a:r>
            <a:r>
              <a:rPr lang="en-IN" sz="600" dirty="0" err="1">
                <a:solidFill>
                  <a:sysClr val="windowText" lastClr="000000"/>
                </a:solidFill>
                <a:latin typeface="Times New Roman" panose="02020603050405020304" pitchFamily="18" charset="0"/>
                <a:cs typeface="Times New Roman" panose="02020603050405020304" pitchFamily="18" charset="0"/>
              </a:rPr>
              <a:t>Dacombe</a:t>
            </a:r>
            <a:r>
              <a:rPr lang="en-IN" sz="600" dirty="0">
                <a:solidFill>
                  <a:sysClr val="windowText" lastClr="000000"/>
                </a:solidFill>
                <a:latin typeface="Times New Roman" panose="02020603050405020304" pitchFamily="18" charset="0"/>
                <a:cs typeface="Times New Roman" panose="02020603050405020304" pitchFamily="18" charset="0"/>
              </a:rPr>
              <a:t>, R., </a:t>
            </a:r>
            <a:r>
              <a:rPr lang="en-IN" sz="600" dirty="0" err="1">
                <a:solidFill>
                  <a:sysClr val="windowText" lastClr="000000"/>
                </a:solidFill>
                <a:latin typeface="Times New Roman" panose="02020603050405020304" pitchFamily="18" charset="0"/>
                <a:cs typeface="Times New Roman" panose="02020603050405020304" pitchFamily="18" charset="0"/>
              </a:rPr>
              <a:t>Boro</a:t>
            </a:r>
            <a:r>
              <a:rPr lang="en-IN" sz="600" dirty="0">
                <a:solidFill>
                  <a:sysClr val="windowText" lastClr="000000"/>
                </a:solidFill>
                <a:latin typeface="Times New Roman" panose="02020603050405020304" pitchFamily="18" charset="0"/>
                <a:cs typeface="Times New Roman" panose="02020603050405020304" pitchFamily="18" charset="0"/>
              </a:rPr>
              <a:t>, E. and </a:t>
            </a:r>
            <a:r>
              <a:rPr lang="en-IN" sz="600" dirty="0" err="1">
                <a:solidFill>
                  <a:sysClr val="windowText" lastClr="000000"/>
                </a:solidFill>
                <a:latin typeface="Times New Roman" panose="02020603050405020304" pitchFamily="18" charset="0"/>
                <a:cs typeface="Times New Roman" panose="02020603050405020304" pitchFamily="18" charset="0"/>
              </a:rPr>
              <a:t>Argomandkhah</a:t>
            </a:r>
            <a:r>
              <a:rPr lang="en-IN" sz="600" dirty="0">
                <a:solidFill>
                  <a:sysClr val="windowText" lastClr="000000"/>
                </a:solidFill>
                <a:latin typeface="Times New Roman" panose="02020603050405020304" pitchFamily="18" charset="0"/>
                <a:cs typeface="Times New Roman" panose="02020603050405020304" pitchFamily="18" charset="0"/>
              </a:rPr>
              <a:t>, A. (2025) ‘Overcoming barriers to NHS adoption of innovative IPC products: A qualitative study of SMEs in the Liverpool city region’, </a:t>
            </a:r>
            <a:r>
              <a:rPr lang="en-IN" sz="600" i="1" dirty="0" err="1">
                <a:solidFill>
                  <a:sysClr val="windowText" lastClr="000000"/>
                </a:solidFill>
                <a:latin typeface="Times New Roman" panose="02020603050405020304" pitchFamily="18" charset="0"/>
                <a:cs typeface="Times New Roman" panose="02020603050405020304" pitchFamily="18" charset="0"/>
              </a:rPr>
              <a:t>PLoS</a:t>
            </a:r>
            <a:r>
              <a:rPr lang="en-IN" sz="600" i="1" dirty="0">
                <a:solidFill>
                  <a:sysClr val="windowText" lastClr="000000"/>
                </a:solidFill>
                <a:latin typeface="Times New Roman" panose="02020603050405020304" pitchFamily="18" charset="0"/>
                <a:cs typeface="Times New Roman" panose="02020603050405020304" pitchFamily="18" charset="0"/>
              </a:rPr>
              <a:t> One, </a:t>
            </a:r>
            <a:r>
              <a:rPr lang="en-IN" sz="600" dirty="0">
                <a:solidFill>
                  <a:sysClr val="windowText" lastClr="000000"/>
                </a:solidFill>
                <a:latin typeface="Times New Roman" panose="02020603050405020304" pitchFamily="18" charset="0"/>
                <a:cs typeface="Times New Roman" panose="02020603050405020304" pitchFamily="18" charset="0"/>
              </a:rPr>
              <a:t>20(9), p.e0331688.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6"/>
              </a:rPr>
              <a:t>https://doi.org/10.1371/journal.pone.0331688</a:t>
            </a:r>
            <a:r>
              <a:rPr lang="en-IN" sz="600" dirty="0">
                <a:solidFill>
                  <a:sysClr val="windowText" lastClr="000000"/>
                </a:solidFill>
                <a:latin typeface="Times New Roman" panose="02020603050405020304" pitchFamily="18" charset="0"/>
                <a:cs typeface="Times New Roman" panose="02020603050405020304" pitchFamily="18" charset="0"/>
              </a:rPr>
              <a:t> </a:t>
            </a:r>
          </a:p>
          <a:p>
            <a:pPr algn="just" fontAlgn="base"/>
            <a:r>
              <a:rPr lang="en-IN" sz="600" dirty="0">
                <a:solidFill>
                  <a:sysClr val="windowText" lastClr="000000"/>
                </a:solidFill>
                <a:latin typeface="Times New Roman" panose="02020603050405020304" pitchFamily="18" charset="0"/>
                <a:cs typeface="Times New Roman" panose="02020603050405020304" pitchFamily="18" charset="0"/>
              </a:rPr>
              <a:t>Wynn, M. (2024) ‘Perceptions and digitalisation of outbreak management in UK health services: A cross-sectional survey’, </a:t>
            </a:r>
            <a:r>
              <a:rPr lang="en-IN" sz="600" i="1" dirty="0">
                <a:solidFill>
                  <a:sysClr val="windowText" lastClr="000000"/>
                </a:solidFill>
                <a:latin typeface="Times New Roman" panose="02020603050405020304" pitchFamily="18" charset="0"/>
                <a:cs typeface="Times New Roman" panose="02020603050405020304" pitchFamily="18" charset="0"/>
              </a:rPr>
              <a:t>Journal of Infection Prevention</a:t>
            </a:r>
            <a:r>
              <a:rPr lang="en-IN" sz="600" dirty="0">
                <a:solidFill>
                  <a:sysClr val="windowText" lastClr="000000"/>
                </a:solidFill>
                <a:latin typeface="Times New Roman" panose="02020603050405020304" pitchFamily="18" charset="0"/>
                <a:cs typeface="Times New Roman" panose="02020603050405020304" pitchFamily="18" charset="0"/>
              </a:rPr>
              <a:t>, 25(4), pp.134-141. Available at: </a:t>
            </a:r>
            <a:r>
              <a:rPr lang="en-IN" sz="600" u="sng" dirty="0">
                <a:solidFill>
                  <a:sysClr val="windowText" lastClr="000000"/>
                </a:solidFill>
                <a:latin typeface="Times New Roman" panose="02020603050405020304" pitchFamily="18" charset="0"/>
                <a:cs typeface="Times New Roman" panose="02020603050405020304" pitchFamily="18" charset="0"/>
                <a:hlinkClick r:id="rId17"/>
              </a:rPr>
              <a:t>https://doi.org/10.1177/17571774241239221</a:t>
            </a:r>
            <a:r>
              <a:rPr lang="en-IN" sz="600" dirty="0">
                <a:solidFill>
                  <a:sysClr val="windowText" lastClr="000000"/>
                </a:solidFill>
                <a:latin typeface="Times New Roman" panose="02020603050405020304" pitchFamily="18" charset="0"/>
                <a:cs typeface="Times New Roman" panose="02020603050405020304" pitchFamily="18" charset="0"/>
              </a:rPr>
              <a:t> </a:t>
            </a:r>
            <a:endParaRPr lang="en-IN" sz="650" dirty="0">
              <a:solidFill>
                <a:sysClr val="windowText" lastClr="000000"/>
              </a:solidFill>
              <a:latin typeface="Times New Roman" panose="02020603050405020304" pitchFamily="18" charset="0"/>
              <a:cs typeface="Times New Roman" panose="02020603050405020304" pitchFamily="18" charset="0"/>
            </a:endParaRPr>
          </a:p>
        </p:txBody>
      </p:sp>
      <p:sp>
        <p:nvSpPr>
          <p:cNvPr id="26" name="TextBox 25"/>
          <p:cNvSpPr txBox="1"/>
          <p:nvPr/>
        </p:nvSpPr>
        <p:spPr>
          <a:xfrm>
            <a:off x="656968" y="817024"/>
            <a:ext cx="12557827" cy="369332"/>
          </a:xfrm>
          <a:prstGeom prst="rect">
            <a:avLst/>
          </a:prstGeom>
          <a:noFill/>
        </p:spPr>
        <p:txBody>
          <a:bodyPr wrap="square">
            <a:spAutoFit/>
          </a:bodyPr>
          <a:lstStyle/>
          <a:p>
            <a:r>
              <a:rPr sz="1800" dirty="0">
                <a:solidFill>
                  <a:schemeClr val="bg1"/>
                </a:solidFill>
                <a:latin typeface="Times New Roman" panose="02020603050405020304" pitchFamily="18" charset="0"/>
                <a:cs typeface="Times New Roman" panose="02020603050405020304" pitchFamily="18" charset="0"/>
              </a:rPr>
              <a:t>Student:</a:t>
            </a:r>
            <a:r>
              <a:rPr lang="en-US" sz="1800" dirty="0">
                <a:solidFill>
                  <a:schemeClr val="bg1"/>
                </a:solidFill>
                <a:latin typeface="Times New Roman" panose="02020603050405020304" pitchFamily="18" charset="0"/>
                <a:cs typeface="Times New Roman" panose="02020603050405020304" pitchFamily="18" charset="0"/>
              </a:rPr>
              <a:t> </a:t>
            </a:r>
            <a:r>
              <a:rPr lang="en-IN" sz="1800" dirty="0" err="1">
                <a:solidFill>
                  <a:schemeClr val="bg1"/>
                </a:solidFill>
                <a:latin typeface="Times New Roman" panose="02020603050405020304" pitchFamily="18" charset="0"/>
                <a:cs typeface="Times New Roman" panose="02020603050405020304" pitchFamily="18" charset="0"/>
              </a:rPr>
              <a:t>Smitkumar</a:t>
            </a:r>
            <a:r>
              <a:rPr lang="en-IN" sz="1800" dirty="0">
                <a:solidFill>
                  <a:schemeClr val="bg1"/>
                </a:solidFill>
                <a:latin typeface="Times New Roman" panose="02020603050405020304" pitchFamily="18" charset="0"/>
                <a:cs typeface="Times New Roman" panose="02020603050405020304" pitchFamily="18" charset="0"/>
              </a:rPr>
              <a:t> </a:t>
            </a:r>
            <a:r>
              <a:rPr lang="en-IN" sz="1800" dirty="0" err="1">
                <a:solidFill>
                  <a:schemeClr val="bg1"/>
                </a:solidFill>
                <a:latin typeface="Times New Roman" panose="02020603050405020304" pitchFamily="18" charset="0"/>
                <a:cs typeface="Times New Roman" panose="02020603050405020304" pitchFamily="18" charset="0"/>
              </a:rPr>
              <a:t>Bharatbhai</a:t>
            </a:r>
            <a:r>
              <a:rPr lang="en-IN" sz="1800" dirty="0">
                <a:solidFill>
                  <a:schemeClr val="bg1"/>
                </a:solidFill>
                <a:latin typeface="Times New Roman" panose="02020603050405020304" pitchFamily="18" charset="0"/>
                <a:cs typeface="Times New Roman" panose="02020603050405020304" pitchFamily="18" charset="0"/>
              </a:rPr>
              <a:t> Kachhadiya </a:t>
            </a:r>
            <a:r>
              <a:rPr sz="1800" dirty="0">
                <a:solidFill>
                  <a:schemeClr val="bg1"/>
                </a:solidFill>
                <a:latin typeface="Times New Roman" panose="02020603050405020304" pitchFamily="18" charset="0"/>
                <a:cs typeface="Times New Roman" panose="02020603050405020304" pitchFamily="18" charset="0"/>
              </a:rPr>
              <a:t>|</a:t>
            </a:r>
            <a:r>
              <a:rPr lang="en-IN" sz="1800" dirty="0">
                <a:solidFill>
                  <a:schemeClr val="bg1"/>
                </a:solidFill>
                <a:latin typeface="Times New Roman" panose="02020603050405020304" pitchFamily="18" charset="0"/>
                <a:cs typeface="Times New Roman" panose="02020603050405020304" pitchFamily="18" charset="0"/>
              </a:rPr>
              <a:t> student ID: 2520164</a:t>
            </a:r>
            <a:r>
              <a:rPr sz="1800" dirty="0">
                <a:solidFill>
                  <a:schemeClr val="bg1"/>
                </a:solidFill>
                <a:latin typeface="Times New Roman" panose="02020603050405020304" pitchFamily="18" charset="0"/>
                <a:cs typeface="Times New Roman" panose="02020603050405020304" pitchFamily="18" charset="0"/>
              </a:rPr>
              <a:t>  </a:t>
            </a:r>
            <a:r>
              <a:rPr lang="en-IN" sz="1800" dirty="0">
                <a:solidFill>
                  <a:schemeClr val="bg1"/>
                </a:solidFill>
                <a:latin typeface="Times New Roman" panose="02020603050405020304" pitchFamily="18" charset="0"/>
                <a:cs typeface="Times New Roman" panose="02020603050405020304" pitchFamily="18" charset="0"/>
              </a:rPr>
              <a:t> Programme: </a:t>
            </a:r>
            <a:r>
              <a:rPr sz="1800" dirty="0">
                <a:solidFill>
                  <a:schemeClr val="bg1"/>
                </a:solidFill>
                <a:latin typeface="Times New Roman" panose="02020603050405020304" pitchFamily="18" charset="0"/>
                <a:cs typeface="Times New Roman" panose="02020603050405020304" pitchFamily="18" charset="0"/>
              </a:rPr>
              <a:t>MSc Public Health and Social Care in Practice</a:t>
            </a:r>
          </a:p>
        </p:txBody>
      </p:sp>
      <p:pic>
        <p:nvPicPr>
          <p:cNvPr id="5" name="Picture 2" descr="The Ongoing Problem of UK Hospital Acquired Infections | The Centre for  Evidence-Based Medicine"/>
          <p:cNvPicPr>
            <a:picLocks noChangeAspect="1" noChangeArrowheads="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250381" y="6990080"/>
            <a:ext cx="3248041" cy="303516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19"/>
          <a:stretch>
            <a:fillRect/>
          </a:stretch>
        </p:blipFill>
        <p:spPr>
          <a:xfrm>
            <a:off x="3997708" y="7188200"/>
            <a:ext cx="3300366" cy="2843798"/>
          </a:xfrm>
          <a:prstGeom prst="rect">
            <a:avLst/>
          </a:prstGeom>
        </p:spPr>
      </p:pic>
      <p:pic>
        <p:nvPicPr>
          <p:cNvPr id="13" name="Picture 12"/>
          <p:cNvPicPr>
            <a:picLocks noChangeAspect="1"/>
          </p:cNvPicPr>
          <p:nvPr/>
        </p:nvPicPr>
        <p:blipFill>
          <a:blip r:embed="rId20"/>
          <a:stretch>
            <a:fillRect/>
          </a:stretch>
        </p:blipFill>
        <p:spPr>
          <a:xfrm>
            <a:off x="11635423" y="2065609"/>
            <a:ext cx="3211295" cy="1215087"/>
          </a:xfrm>
          <a:prstGeom prst="rect">
            <a:avLst/>
          </a:prstGeom>
        </p:spPr>
      </p:pic>
      <p:sp>
        <p:nvSpPr>
          <p:cNvPr id="9" name="TextBox 8">
            <a:extLst>
              <a:ext uri="{FF2B5EF4-FFF2-40B4-BE49-F238E27FC236}">
                <a16:creationId xmlns:a16="http://schemas.microsoft.com/office/drawing/2014/main" id="{34CCEB35-6B12-28C3-D9A2-4D31376E9C25}"/>
              </a:ext>
            </a:extLst>
          </p:cNvPr>
          <p:cNvSpPr txBox="1"/>
          <p:nvPr/>
        </p:nvSpPr>
        <p:spPr>
          <a:xfrm>
            <a:off x="5114489" y="7113813"/>
            <a:ext cx="2095500" cy="230832"/>
          </a:xfrm>
          <a:prstGeom prst="rect">
            <a:avLst/>
          </a:prstGeom>
          <a:noFill/>
        </p:spPr>
        <p:txBody>
          <a:bodyPr wrap="square" rtlCol="0">
            <a:spAutoFit/>
          </a:bodyPr>
          <a:lstStyle/>
          <a:p>
            <a:r>
              <a:rPr lang="en-IN" sz="900" dirty="0"/>
              <a:t>Source :hseblog.com</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74</TotalTime>
  <Words>1703</Words>
  <Application>Microsoft Office PowerPoint</Application>
  <PresentationFormat>Custom</PresentationFormat>
  <Paragraphs>56</Paragraphs>
  <Slides>1</Slides>
  <Notes>1</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vt:i4>
      </vt:variant>
    </vt:vector>
  </HeadingPairs>
  <TitlesOfParts>
    <vt:vector size="10" baseType="lpstr">
      <vt:lpstr>Arial</vt:lpstr>
      <vt:lpstr>Arial Black</vt:lpstr>
      <vt:lpstr>Calibri</vt:lpstr>
      <vt:lpstr>Times New Roman</vt:lpstr>
      <vt:lpstr>Trebuchet MS</vt:lpstr>
      <vt:lpstr>36x48-Template-V2b</vt:lpstr>
      <vt:lpstr>Without Quick Guides</vt:lpstr>
      <vt:lpstr>Classic 3 Columns</vt:lpstr>
      <vt:lpstr>Trifold - Wide Center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smit kachhadiya</cp:lastModifiedBy>
  <cp:revision>2</cp:revision>
  <dcterms:created xsi:type="dcterms:W3CDTF">2026-07-01T10:08:54Z</dcterms:created>
  <dcterms:modified xsi:type="dcterms:W3CDTF">2026-07-04T23:12:45Z</dcterms:modified>
</cp:coreProperties>
</file>