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4"/>
  </p:sldMasterIdLst>
  <p:notesMasterIdLst>
    <p:notesMasterId r:id="rId15"/>
  </p:notesMasterIdLst>
  <p:sldIdLst>
    <p:sldId id="278" r:id="rId5"/>
    <p:sldId id="279" r:id="rId6"/>
    <p:sldId id="280" r:id="rId7"/>
    <p:sldId id="281" r:id="rId8"/>
    <p:sldId id="282" r:id="rId9"/>
    <p:sldId id="288" r:id="rId10"/>
    <p:sldId id="291" r:id="rId11"/>
    <p:sldId id="285" r:id="rId12"/>
    <p:sldId id="292" r:id="rId13"/>
    <p:sldId id="293" r:id="rId14"/>
  </p:sldIdLst>
  <p:sldSz cx="12192000" cy="6858000"/>
  <p:notesSz cx="13716000" cy="2438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userDrawn="1">
          <p15:clr>
            <a:srgbClr val="A4A3A4"/>
          </p15:clr>
        </p15:guide>
        <p15:guide id="2" pos="456" userDrawn="1">
          <p15:clr>
            <a:srgbClr val="A4A3A4"/>
          </p15:clr>
        </p15:guide>
        <p15:guide id="3" orient="horz" pos="2616" userDrawn="1">
          <p15:clr>
            <a:srgbClr val="A4A3A4"/>
          </p15:clr>
        </p15:guide>
        <p15:guide id="4" orient="horz" pos="3264" userDrawn="1">
          <p15:clr>
            <a:srgbClr val="A4A3A4"/>
          </p15:clr>
        </p15:guide>
        <p15:guide id="5" pos="6912" userDrawn="1">
          <p15:clr>
            <a:srgbClr val="A4A3A4"/>
          </p15:clr>
        </p15:guide>
        <p15:guide id="6" orient="horz" pos="2136" userDrawn="1">
          <p15:clr>
            <a:srgbClr val="A4A3A4"/>
          </p15:clr>
        </p15:guide>
        <p15:guide id="7" orient="horz" pos="4008" userDrawn="1">
          <p15:clr>
            <a:srgbClr val="A4A3A4"/>
          </p15:clr>
        </p15:guide>
        <p15:guide id="8" orient="horz" pos="1152" userDrawn="1">
          <p15:clr>
            <a:srgbClr val="A4A3A4"/>
          </p15:clr>
        </p15:guide>
        <p15:guide id="9" orient="horz" pos="2352" userDrawn="1">
          <p15:clr>
            <a:srgbClr val="A4A3A4"/>
          </p15:clr>
        </p15:guide>
        <p15:guide id="10" orient="horz" pos="1512" userDrawn="1">
          <p15:clr>
            <a:srgbClr val="A4A3A4"/>
          </p15:clr>
        </p15:guide>
        <p15:guide id="11" pos="7680" userDrawn="1">
          <p15:clr>
            <a:srgbClr val="A4A3A4"/>
          </p15:clr>
        </p15:guide>
        <p15:guide id="12" pos="6696" userDrawn="1">
          <p15:clr>
            <a:srgbClr val="A4A3A4"/>
          </p15:clr>
        </p15:guide>
        <p15:guide id="13" pos="1008" userDrawn="1">
          <p15:clr>
            <a:srgbClr val="A4A3A4"/>
          </p15:clr>
        </p15:guide>
        <p15:guide id="14" pos="1584" userDrawn="1">
          <p15:clr>
            <a:srgbClr val="A4A3A4"/>
          </p15:clr>
        </p15:guide>
        <p15:guide id="15" pos="2136" userDrawn="1">
          <p15:clr>
            <a:srgbClr val="A4A3A4"/>
          </p15:clr>
        </p15:guide>
        <p15:guide id="16" pos="2760" userDrawn="1">
          <p15:clr>
            <a:srgbClr val="A4A3A4"/>
          </p15:clr>
        </p15:guide>
        <p15:guide id="17" pos="3288" userDrawn="1">
          <p15:clr>
            <a:srgbClr val="A4A3A4"/>
          </p15:clr>
        </p15:guide>
        <p15:guide id="18" pos="4032" userDrawn="1">
          <p15:clr>
            <a:srgbClr val="A4A3A4"/>
          </p15:clr>
        </p15:guide>
        <p15:guide id="19" pos="4392" userDrawn="1">
          <p15:clr>
            <a:srgbClr val="A4A3A4"/>
          </p15:clr>
        </p15:guide>
        <p15:guide id="20" pos="4944" userDrawn="1">
          <p15:clr>
            <a:srgbClr val="A4A3A4"/>
          </p15:clr>
        </p15:guide>
        <p15:guide id="21" pos="5544" userDrawn="1">
          <p15:clr>
            <a:srgbClr val="A4A3A4"/>
          </p15:clr>
        </p15:guide>
        <p15:guide id="22" pos="6072" userDrawn="1">
          <p15:clr>
            <a:srgbClr val="A4A3A4"/>
          </p15:clr>
        </p15:guide>
        <p15:guide id="23" orient="horz" pos="2448" userDrawn="1">
          <p15:clr>
            <a:srgbClr val="A4A3A4"/>
          </p15:clr>
        </p15:guide>
        <p15:guide id="24" orient="horz" pos="960" userDrawn="1">
          <p15:clr>
            <a:srgbClr val="A4A3A4"/>
          </p15:clr>
        </p15:guide>
        <p15:guide id="25" pos="5256" userDrawn="1">
          <p15:clr>
            <a:srgbClr val="A4A3A4"/>
          </p15:clr>
        </p15:guide>
        <p15:guide id="26" pos="7261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2C8F"/>
    <a:srgbClr val="FDFBF6"/>
    <a:srgbClr val="AAC4E9"/>
    <a:srgbClr val="F5CDCE"/>
    <a:srgbClr val="DF8C8C"/>
    <a:srgbClr val="D4D593"/>
    <a:srgbClr val="E6F0FE"/>
    <a:srgbClr val="CDBE8A"/>
    <a:srgbClr val="FFEFEF"/>
    <a:srgbClr val="FCFB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A212FC-1E78-44BB-B523-CE2FDD713373}" v="47" dt="2023-11-27T12:47:30.820"/>
    <p1510:client id="{27957ADD-F5B2-880D-66B0-60070CF7B420}" v="489" dt="2023-12-08T21:19:42.685"/>
    <p1510:client id="{3083E4DC-50D7-CFC7-6708-AE150E870646}" v="285" dt="2023-12-05T00:58:46.172"/>
    <p1510:client id="{55AEE231-9233-BF58-5E85-DA5959EFE69D}" v="590" dt="2023-12-04T01:33:43.645"/>
    <p1510:client id="{9B855A41-FF20-48EE-E016-85E80419228C}" v="542" dt="2023-12-04T03:00:22.594"/>
    <p1510:client id="{C373A76D-303B-58EC-EADB-EC1DA607F291}" v="1163" dt="2023-12-04T22:07:43.717"/>
  </p1510:revLst>
</p1510:revInfo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60"/>
    <p:restoredTop sz="94609" autoAdjust="0"/>
  </p:normalViewPr>
  <p:slideViewPr>
    <p:cSldViewPr snapToGrid="0" snapToObjects="1">
      <p:cViewPr>
        <p:scale>
          <a:sx n="100" d="100"/>
          <a:sy n="100" d="100"/>
        </p:scale>
        <p:origin x="948" y="258"/>
      </p:cViewPr>
      <p:guideLst>
        <p:guide/>
        <p:guide pos="456"/>
        <p:guide orient="horz" pos="2616"/>
        <p:guide orient="horz" pos="3264"/>
        <p:guide pos="6912"/>
        <p:guide orient="horz" pos="2136"/>
        <p:guide orient="horz" pos="4008"/>
        <p:guide orient="horz" pos="1152"/>
        <p:guide orient="horz" pos="2352"/>
        <p:guide orient="horz" pos="1512"/>
        <p:guide pos="7680"/>
        <p:guide pos="6696"/>
        <p:guide pos="1008"/>
        <p:guide pos="1584"/>
        <p:guide pos="2136"/>
        <p:guide pos="2760"/>
        <p:guide pos="3288"/>
        <p:guide pos="4032"/>
        <p:guide pos="4392"/>
        <p:guide pos="4944"/>
        <p:guide pos="5544"/>
        <p:guide pos="6072"/>
        <p:guide orient="horz" pos="2448"/>
        <p:guide orient="horz" pos="960"/>
        <p:guide pos="5256"/>
        <p:guide pos="72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866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7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44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30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1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600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8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mage 0" descr="preencoded.png">
            <a:extLst>
              <a:ext uri="{FF2B5EF4-FFF2-40B4-BE49-F238E27FC236}">
                <a16:creationId xmlns:a16="http://schemas.microsoft.com/office/drawing/2014/main" id="{BA5D5A72-CB6F-F8DE-E2C9-90459C8C3DC1}"/>
              </a:ext>
            </a:extLst>
          </p:cNvPr>
          <p:cNvSpPr/>
          <p:nvPr/>
        </p:nvSpPr>
        <p:spPr>
          <a:xfrm>
            <a:off x="0" y="0"/>
            <a:ext cx="5295900" cy="6877050"/>
          </a:xfrm>
          <a:custGeom>
            <a:avLst/>
            <a:gdLst>
              <a:gd name="connsiteX0" fmla="*/ 0 w 5295900"/>
              <a:gd name="connsiteY0" fmla="*/ 0 h 6877050"/>
              <a:gd name="connsiteX1" fmla="*/ 5295900 w 5295900"/>
              <a:gd name="connsiteY1" fmla="*/ 0 h 6877050"/>
              <a:gd name="connsiteX2" fmla="*/ 5295900 w 5295900"/>
              <a:gd name="connsiteY2" fmla="*/ 6877050 h 6877050"/>
              <a:gd name="connsiteX3" fmla="*/ 0 w 5295900"/>
              <a:gd name="connsiteY3" fmla="*/ 687705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95900" h="6877050">
                <a:moveTo>
                  <a:pt x="0" y="0"/>
                </a:moveTo>
                <a:lnTo>
                  <a:pt x="5295900" y="0"/>
                </a:lnTo>
                <a:lnTo>
                  <a:pt x="5295900" y="6877050"/>
                </a:lnTo>
                <a:lnTo>
                  <a:pt x="0" y="6877050"/>
                </a:lnTo>
                <a:close/>
              </a:path>
            </a:pathLst>
          </a:custGeom>
          <a:solidFill>
            <a:schemeClr val="accent3"/>
          </a:solidFill>
          <a:ln w="4763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E66FD7FF-2869-7902-36B2-2B229AB9AB19}"/>
              </a:ext>
            </a:extLst>
          </p:cNvPr>
          <p:cNvSpPr/>
          <p:nvPr userDrawn="1"/>
        </p:nvSpPr>
        <p:spPr>
          <a:xfrm>
            <a:off x="1600201" y="1153228"/>
            <a:ext cx="9191625" cy="5704772"/>
          </a:xfrm>
          <a:custGeom>
            <a:avLst/>
            <a:gdLst>
              <a:gd name="connsiteX0" fmla="*/ 4595813 w 9191625"/>
              <a:gd name="connsiteY0" fmla="*/ 0 h 5704772"/>
              <a:gd name="connsiteX1" fmla="*/ 9191625 w 9191625"/>
              <a:gd name="connsiteY1" fmla="*/ 4592108 h 5704772"/>
              <a:gd name="connsiteX2" fmla="*/ 9191625 w 9191625"/>
              <a:gd name="connsiteY2" fmla="*/ 5704772 h 5704772"/>
              <a:gd name="connsiteX3" fmla="*/ 0 w 9191625"/>
              <a:gd name="connsiteY3" fmla="*/ 5704772 h 5704772"/>
              <a:gd name="connsiteX4" fmla="*/ 0 w 9191625"/>
              <a:gd name="connsiteY4" fmla="*/ 4592108 h 5704772"/>
              <a:gd name="connsiteX5" fmla="*/ 4595813 w 9191625"/>
              <a:gd name="connsiteY5" fmla="*/ 0 h 5704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91625" h="5704772">
                <a:moveTo>
                  <a:pt x="4595813" y="0"/>
                </a:moveTo>
                <a:cubicBezTo>
                  <a:pt x="7133987" y="0"/>
                  <a:pt x="9191625" y="2055957"/>
                  <a:pt x="9191625" y="4592108"/>
                </a:cubicBezTo>
                <a:lnTo>
                  <a:pt x="9191625" y="5704772"/>
                </a:lnTo>
                <a:lnTo>
                  <a:pt x="0" y="5704772"/>
                </a:lnTo>
                <a:lnTo>
                  <a:pt x="0" y="4592108"/>
                </a:lnTo>
                <a:cubicBezTo>
                  <a:pt x="0" y="2055957"/>
                  <a:pt x="2057614" y="0"/>
                  <a:pt x="4595813" y="0"/>
                </a:cubicBezTo>
                <a:close/>
              </a:path>
            </a:pathLst>
          </a:custGeom>
          <a:solidFill>
            <a:schemeClr val="accent6"/>
          </a:solidFill>
          <a:ln w="476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1457C88-4472-81CF-02AF-4421E0A3084B}"/>
              </a:ext>
            </a:extLst>
          </p:cNvPr>
          <p:cNvSpPr/>
          <p:nvPr userDrawn="1"/>
        </p:nvSpPr>
        <p:spPr>
          <a:xfrm>
            <a:off x="2795588" y="0"/>
            <a:ext cx="6803142" cy="5396474"/>
          </a:xfrm>
          <a:custGeom>
            <a:avLst/>
            <a:gdLst>
              <a:gd name="connsiteX0" fmla="*/ 0 w 6803142"/>
              <a:gd name="connsiteY0" fmla="*/ 0 h 5396474"/>
              <a:gd name="connsiteX1" fmla="*/ 6803142 w 6803142"/>
              <a:gd name="connsiteY1" fmla="*/ 0 h 5396474"/>
              <a:gd name="connsiteX2" fmla="*/ 6803142 w 6803142"/>
              <a:gd name="connsiteY2" fmla="*/ 1997094 h 5396474"/>
              <a:gd name="connsiteX3" fmla="*/ 3401576 w 6803142"/>
              <a:gd name="connsiteY3" fmla="*/ 5396474 h 5396474"/>
              <a:gd name="connsiteX4" fmla="*/ 0 w 6803142"/>
              <a:gd name="connsiteY4" fmla="*/ 1997094 h 5396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03142" h="5396474">
                <a:moveTo>
                  <a:pt x="0" y="0"/>
                </a:moveTo>
                <a:lnTo>
                  <a:pt x="6803142" y="0"/>
                </a:lnTo>
                <a:lnTo>
                  <a:pt x="6803142" y="1997094"/>
                </a:lnTo>
                <a:cubicBezTo>
                  <a:pt x="6803142" y="3874511"/>
                  <a:pt x="5280228" y="5396474"/>
                  <a:pt x="3401576" y="5396474"/>
                </a:cubicBezTo>
                <a:cubicBezTo>
                  <a:pt x="1522938" y="5396474"/>
                  <a:pt x="0" y="3874511"/>
                  <a:pt x="0" y="1997094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03092" y="1984248"/>
            <a:ext cx="5385816" cy="1225296"/>
          </a:xfrm>
        </p:spPr>
        <p:txBody>
          <a:bodyPr tIns="0" anchor="t">
            <a:noAutofit/>
          </a:bodyPr>
          <a:lstStyle>
            <a:lvl1pPr algn="ctr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49496" y="3483864"/>
            <a:ext cx="3493008" cy="878908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631799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75923D9E-9381-3D11-B31A-1BF5C97F35B0}"/>
              </a:ext>
            </a:extLst>
          </p:cNvPr>
          <p:cNvGrpSpPr/>
          <p:nvPr userDrawn="1"/>
        </p:nvGrpSpPr>
        <p:grpSpPr>
          <a:xfrm>
            <a:off x="6452303" y="3405019"/>
            <a:ext cx="5739697" cy="3467971"/>
            <a:chOff x="5009037" y="2525712"/>
            <a:chExt cx="7170193" cy="4332288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89E777D0-3240-08CE-6B6C-B33B910B8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9037" y="2525712"/>
              <a:ext cx="3601721" cy="4332288"/>
            </a:xfrm>
            <a:custGeom>
              <a:avLst/>
              <a:gdLst>
                <a:gd name="T0" fmla="*/ 1198 w 1198"/>
                <a:gd name="T1" fmla="*/ 0 h 1441"/>
                <a:gd name="T2" fmla="*/ 0 w 1198"/>
                <a:gd name="T3" fmla="*/ 1441 h 1441"/>
                <a:gd name="T4" fmla="*/ 1198 w 1198"/>
                <a:gd name="T5" fmla="*/ 1441 h 1441"/>
                <a:gd name="T6" fmla="*/ 1198 w 1198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8" h="1441">
                  <a:moveTo>
                    <a:pt x="1198" y="0"/>
                  </a:moveTo>
                  <a:lnTo>
                    <a:pt x="0" y="1441"/>
                  </a:lnTo>
                  <a:lnTo>
                    <a:pt x="1198" y="1441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EFEA81A2-6893-518C-6AF3-37C987789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9536" y="2525712"/>
              <a:ext cx="3589694" cy="4332288"/>
            </a:xfrm>
            <a:custGeom>
              <a:avLst/>
              <a:gdLst>
                <a:gd name="T0" fmla="*/ 0 w 1194"/>
                <a:gd name="T1" fmla="*/ 0 h 1441"/>
                <a:gd name="T2" fmla="*/ 1194 w 1194"/>
                <a:gd name="T3" fmla="*/ 1441 h 1441"/>
                <a:gd name="T4" fmla="*/ 0 w 1194"/>
                <a:gd name="T5" fmla="*/ 1441 h 1441"/>
                <a:gd name="T6" fmla="*/ 0 w 1194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4" h="1441">
                  <a:moveTo>
                    <a:pt x="0" y="0"/>
                  </a:moveTo>
                  <a:lnTo>
                    <a:pt x="1194" y="1441"/>
                  </a:lnTo>
                  <a:lnTo>
                    <a:pt x="0" y="14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F297964-0B81-31DC-6D6D-1414832238B1}"/>
              </a:ext>
            </a:extLst>
          </p:cNvPr>
          <p:cNvGrpSpPr/>
          <p:nvPr userDrawn="1"/>
        </p:nvGrpSpPr>
        <p:grpSpPr>
          <a:xfrm flipH="1" flipV="1">
            <a:off x="6465610" y="0"/>
            <a:ext cx="5739697" cy="3467971"/>
            <a:chOff x="5183405" y="2678112"/>
            <a:chExt cx="7170193" cy="4332288"/>
          </a:xfrm>
        </p:grpSpPr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CE4FDB43-7466-4B74-330E-836DA9504C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405" y="2678112"/>
              <a:ext cx="3601721" cy="4332288"/>
            </a:xfrm>
            <a:custGeom>
              <a:avLst/>
              <a:gdLst>
                <a:gd name="T0" fmla="*/ 1198 w 1198"/>
                <a:gd name="T1" fmla="*/ 0 h 1441"/>
                <a:gd name="T2" fmla="*/ 0 w 1198"/>
                <a:gd name="T3" fmla="*/ 1441 h 1441"/>
                <a:gd name="T4" fmla="*/ 1198 w 1198"/>
                <a:gd name="T5" fmla="*/ 1441 h 1441"/>
                <a:gd name="T6" fmla="*/ 1198 w 1198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8" h="1441">
                  <a:moveTo>
                    <a:pt x="1198" y="0"/>
                  </a:moveTo>
                  <a:lnTo>
                    <a:pt x="0" y="1441"/>
                  </a:lnTo>
                  <a:lnTo>
                    <a:pt x="1198" y="1441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2EA39DB9-F1B4-F4E9-CF4D-717B0CD747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3903" y="2678112"/>
              <a:ext cx="3589695" cy="4332288"/>
            </a:xfrm>
            <a:custGeom>
              <a:avLst/>
              <a:gdLst>
                <a:gd name="T0" fmla="*/ 0 w 1194"/>
                <a:gd name="T1" fmla="*/ 0 h 1441"/>
                <a:gd name="T2" fmla="*/ 1194 w 1194"/>
                <a:gd name="T3" fmla="*/ 1441 h 1441"/>
                <a:gd name="T4" fmla="*/ 0 w 1194"/>
                <a:gd name="T5" fmla="*/ 1441 h 1441"/>
                <a:gd name="T6" fmla="*/ 0 w 1194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4" h="1441">
                  <a:moveTo>
                    <a:pt x="0" y="0"/>
                  </a:moveTo>
                  <a:lnTo>
                    <a:pt x="1194" y="1441"/>
                  </a:lnTo>
                  <a:lnTo>
                    <a:pt x="0" y="14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4" name="Image 2" descr="preencoded.png">
            <a:extLst>
              <a:ext uri="{FF2B5EF4-FFF2-40B4-BE49-F238E27FC236}">
                <a16:creationId xmlns:a16="http://schemas.microsoft.com/office/drawing/2014/main" id="{EFFAEAD9-58A9-096B-C6D0-58F7AD08EB20}"/>
              </a:ext>
            </a:extLst>
          </p:cNvPr>
          <p:cNvSpPr/>
          <p:nvPr/>
        </p:nvSpPr>
        <p:spPr>
          <a:xfrm>
            <a:off x="7642518" y="4577658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CFBBA-B680-A6A7-3C4B-5FEAC4253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9616" y="1901952"/>
            <a:ext cx="5693664" cy="768096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2386C43-DD10-E892-08AD-D6F4AE961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9616" y="2770632"/>
            <a:ext cx="5693664" cy="3122168"/>
          </a:xfrm>
        </p:spPr>
        <p:txBody>
          <a:bodyPr>
            <a:no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400"/>
            </a:lvl1pPr>
            <a:lvl2pPr marL="347472">
              <a:lnSpc>
                <a:spcPct val="150000"/>
              </a:lnSpc>
              <a:spcBef>
                <a:spcPts val="0"/>
              </a:spcBef>
              <a:defRPr sz="2000"/>
            </a:lvl2pPr>
            <a:lvl3pPr marL="685800">
              <a:lnSpc>
                <a:spcPct val="150000"/>
              </a:lnSpc>
              <a:spcBef>
                <a:spcPts val="0"/>
              </a:spcBef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33964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C35EFB42-020B-1DF4-3D42-26092CE45F08}"/>
              </a:ext>
            </a:extLst>
          </p:cNvPr>
          <p:cNvSpPr/>
          <p:nvPr userDrawn="1"/>
        </p:nvSpPr>
        <p:spPr>
          <a:xfrm>
            <a:off x="0" y="3427336"/>
            <a:ext cx="3430200" cy="3430665"/>
          </a:xfrm>
          <a:custGeom>
            <a:avLst/>
            <a:gdLst>
              <a:gd name="connsiteX0" fmla="*/ 0 w 3430200"/>
              <a:gd name="connsiteY0" fmla="*/ 0 h 3430665"/>
              <a:gd name="connsiteX1" fmla="*/ 3430200 w 3430200"/>
              <a:gd name="connsiteY1" fmla="*/ 0 h 3430665"/>
              <a:gd name="connsiteX2" fmla="*/ 3430200 w 3430200"/>
              <a:gd name="connsiteY2" fmla="*/ 3430665 h 3430665"/>
              <a:gd name="connsiteX3" fmla="*/ 0 w 3430200"/>
              <a:gd name="connsiteY3" fmla="*/ 3430665 h 3430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0200" h="3430665">
                <a:moveTo>
                  <a:pt x="0" y="0"/>
                </a:moveTo>
                <a:lnTo>
                  <a:pt x="3430200" y="0"/>
                </a:lnTo>
                <a:lnTo>
                  <a:pt x="3430200" y="3430665"/>
                </a:lnTo>
                <a:lnTo>
                  <a:pt x="0" y="343066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AB4DD322-D1E0-74CB-BBFF-057426E58EBC}"/>
              </a:ext>
            </a:extLst>
          </p:cNvPr>
          <p:cNvSpPr/>
          <p:nvPr userDrawn="1"/>
        </p:nvSpPr>
        <p:spPr>
          <a:xfrm>
            <a:off x="0" y="3427336"/>
            <a:ext cx="3430200" cy="3430665"/>
          </a:xfrm>
          <a:custGeom>
            <a:avLst/>
            <a:gdLst>
              <a:gd name="connsiteX0" fmla="*/ 3430200 w 3430200"/>
              <a:gd name="connsiteY0" fmla="*/ 0 h 3430665"/>
              <a:gd name="connsiteX1" fmla="*/ 3430200 w 3430200"/>
              <a:gd name="connsiteY1" fmla="*/ 3430665 h 3430665"/>
              <a:gd name="connsiteX2" fmla="*/ 0 w 3430200"/>
              <a:gd name="connsiteY2" fmla="*/ 3430665 h 3430665"/>
              <a:gd name="connsiteX3" fmla="*/ 0 w 3430200"/>
              <a:gd name="connsiteY3" fmla="*/ 3417531 h 3430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0200" h="3430665">
                <a:moveTo>
                  <a:pt x="3430200" y="0"/>
                </a:moveTo>
                <a:lnTo>
                  <a:pt x="3430200" y="3430665"/>
                </a:lnTo>
                <a:lnTo>
                  <a:pt x="0" y="3430665"/>
                </a:lnTo>
                <a:lnTo>
                  <a:pt x="0" y="341753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C11D3FCE-EC92-8558-A3E5-04DB12477A3B}"/>
              </a:ext>
            </a:extLst>
          </p:cNvPr>
          <p:cNvSpPr/>
          <p:nvPr userDrawn="1"/>
        </p:nvSpPr>
        <p:spPr>
          <a:xfrm>
            <a:off x="1" y="1"/>
            <a:ext cx="3423785" cy="3437345"/>
          </a:xfrm>
          <a:custGeom>
            <a:avLst/>
            <a:gdLst>
              <a:gd name="connsiteX0" fmla="*/ 0 w 3423785"/>
              <a:gd name="connsiteY0" fmla="*/ 0 h 3437345"/>
              <a:gd name="connsiteX1" fmla="*/ 3423785 w 3423785"/>
              <a:gd name="connsiteY1" fmla="*/ 0 h 3437345"/>
              <a:gd name="connsiteX2" fmla="*/ 3423785 w 3423785"/>
              <a:gd name="connsiteY2" fmla="*/ 3437345 h 3437345"/>
              <a:gd name="connsiteX3" fmla="*/ 0 w 3423785"/>
              <a:gd name="connsiteY3" fmla="*/ 3437345 h 343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3785" h="3437345">
                <a:moveTo>
                  <a:pt x="0" y="0"/>
                </a:moveTo>
                <a:lnTo>
                  <a:pt x="3423785" y="0"/>
                </a:lnTo>
                <a:lnTo>
                  <a:pt x="3423785" y="3437345"/>
                </a:lnTo>
                <a:lnTo>
                  <a:pt x="0" y="343734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4224528" y="2276856"/>
            <a:ext cx="6766560" cy="768096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4224528" y="3222752"/>
            <a:ext cx="6766560" cy="2700528"/>
          </a:xfrm>
        </p:spPr>
        <p:txBody>
          <a:bodyPr>
            <a:noAutofit/>
          </a:bodyPr>
          <a:lstStyle>
            <a:lvl1pPr marL="0" indent="0">
              <a:buNone/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4224528" y="457200"/>
            <a:ext cx="3200400" cy="274320"/>
          </a:xfrm>
        </p:spPr>
        <p:txBody>
          <a:bodyPr>
            <a:noAutofit/>
          </a:bodyPr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17CBC9E-B934-828F-2AE5-211CEF5B1D25}"/>
              </a:ext>
            </a:extLst>
          </p:cNvPr>
          <p:cNvSpPr/>
          <p:nvPr userDrawn="1"/>
        </p:nvSpPr>
        <p:spPr>
          <a:xfrm>
            <a:off x="1" y="869"/>
            <a:ext cx="3423785" cy="3436477"/>
          </a:xfrm>
          <a:custGeom>
            <a:avLst/>
            <a:gdLst>
              <a:gd name="connsiteX0" fmla="*/ 0 w 3423785"/>
              <a:gd name="connsiteY0" fmla="*/ 0 h 3436477"/>
              <a:gd name="connsiteX1" fmla="*/ 3423785 w 3423785"/>
              <a:gd name="connsiteY1" fmla="*/ 3436477 h 3436477"/>
              <a:gd name="connsiteX2" fmla="*/ 0 w 3423785"/>
              <a:gd name="connsiteY2" fmla="*/ 3436477 h 3436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23785" h="3436477">
                <a:moveTo>
                  <a:pt x="0" y="0"/>
                </a:moveTo>
                <a:lnTo>
                  <a:pt x="3423785" y="3436477"/>
                </a:lnTo>
                <a:lnTo>
                  <a:pt x="0" y="3436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183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3D352B04-96E6-839B-9D92-EE98385C4D49}"/>
              </a:ext>
            </a:extLst>
          </p:cNvPr>
          <p:cNvSpPr/>
          <p:nvPr userDrawn="1"/>
        </p:nvSpPr>
        <p:spPr>
          <a:xfrm>
            <a:off x="2062836" y="686475"/>
            <a:ext cx="7774629" cy="6193018"/>
          </a:xfrm>
          <a:custGeom>
            <a:avLst/>
            <a:gdLst>
              <a:gd name="connsiteX0" fmla="*/ 3887320 w 7774629"/>
              <a:gd name="connsiteY0" fmla="*/ 0 h 6193018"/>
              <a:gd name="connsiteX1" fmla="*/ 7774629 w 7774629"/>
              <a:gd name="connsiteY1" fmla="*/ 3884811 h 6193018"/>
              <a:gd name="connsiteX2" fmla="*/ 7774629 w 7774629"/>
              <a:gd name="connsiteY2" fmla="*/ 6193018 h 6193018"/>
              <a:gd name="connsiteX3" fmla="*/ 0 w 7774629"/>
              <a:gd name="connsiteY3" fmla="*/ 6193018 h 6193018"/>
              <a:gd name="connsiteX4" fmla="*/ 0 w 7774629"/>
              <a:gd name="connsiteY4" fmla="*/ 3884811 h 6193018"/>
              <a:gd name="connsiteX5" fmla="*/ 3887320 w 7774629"/>
              <a:gd name="connsiteY5" fmla="*/ 0 h 6193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74629" h="6193018">
                <a:moveTo>
                  <a:pt x="3887320" y="0"/>
                </a:moveTo>
                <a:cubicBezTo>
                  <a:pt x="6034243" y="0"/>
                  <a:pt x="7774629" y="1739299"/>
                  <a:pt x="7774629" y="3884811"/>
                </a:cubicBezTo>
                <a:lnTo>
                  <a:pt x="7774629" y="6193018"/>
                </a:lnTo>
                <a:lnTo>
                  <a:pt x="0" y="6193018"/>
                </a:lnTo>
                <a:lnTo>
                  <a:pt x="0" y="3884811"/>
                </a:lnTo>
                <a:cubicBezTo>
                  <a:pt x="0" y="1739299"/>
                  <a:pt x="1740414" y="0"/>
                  <a:pt x="3887320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99000"/>
            </a:schemeClr>
          </a:solidFill>
          <a:ln w="543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723D98FB-5EB7-A8DF-8470-B23A80D669E4}"/>
              </a:ext>
            </a:extLst>
          </p:cNvPr>
          <p:cNvSpPr/>
          <p:nvPr userDrawn="1"/>
        </p:nvSpPr>
        <p:spPr>
          <a:xfrm>
            <a:off x="7610252" y="1"/>
            <a:ext cx="2273668" cy="3147998"/>
          </a:xfrm>
          <a:custGeom>
            <a:avLst/>
            <a:gdLst>
              <a:gd name="connsiteX0" fmla="*/ 183295 w 2273668"/>
              <a:gd name="connsiteY0" fmla="*/ 0 h 3147998"/>
              <a:gd name="connsiteX1" fmla="*/ 2273668 w 2273668"/>
              <a:gd name="connsiteY1" fmla="*/ 0 h 3147998"/>
              <a:gd name="connsiteX2" fmla="*/ 2273668 w 2273668"/>
              <a:gd name="connsiteY2" fmla="*/ 3147998 h 3147998"/>
              <a:gd name="connsiteX3" fmla="*/ 2096300 w 2273668"/>
              <a:gd name="connsiteY3" fmla="*/ 3147998 h 3147998"/>
              <a:gd name="connsiteX4" fmla="*/ 2033714 w 2273668"/>
              <a:gd name="connsiteY4" fmla="*/ 3144814 h 3147998"/>
              <a:gd name="connsiteX5" fmla="*/ 0 w 2273668"/>
              <a:gd name="connsiteY5" fmla="*/ 886966 h 3147998"/>
              <a:gd name="connsiteX6" fmla="*/ 178732 w 2273668"/>
              <a:gd name="connsiteY6" fmla="*/ 9417 h 314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73668" h="3147998">
                <a:moveTo>
                  <a:pt x="183295" y="0"/>
                </a:moveTo>
                <a:lnTo>
                  <a:pt x="2273668" y="0"/>
                </a:lnTo>
                <a:lnTo>
                  <a:pt x="2273668" y="3147998"/>
                </a:lnTo>
                <a:lnTo>
                  <a:pt x="2096300" y="3147998"/>
                </a:lnTo>
                <a:lnTo>
                  <a:pt x="2033714" y="3144814"/>
                </a:lnTo>
                <a:cubicBezTo>
                  <a:pt x="895944" y="3028420"/>
                  <a:pt x="0" y="2060597"/>
                  <a:pt x="0" y="886966"/>
                </a:cubicBezTo>
                <a:cubicBezTo>
                  <a:pt x="0" y="576250"/>
                  <a:pt x="63712" y="279606"/>
                  <a:pt x="178732" y="94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4550F3CE-BAE9-3916-42CA-F4D906FA5173}"/>
              </a:ext>
            </a:extLst>
          </p:cNvPr>
          <p:cNvSpPr/>
          <p:nvPr userDrawn="1"/>
        </p:nvSpPr>
        <p:spPr>
          <a:xfrm>
            <a:off x="9883919" y="2"/>
            <a:ext cx="2254928" cy="3141557"/>
          </a:xfrm>
          <a:custGeom>
            <a:avLst/>
            <a:gdLst>
              <a:gd name="connsiteX0" fmla="*/ 0 w 2254928"/>
              <a:gd name="connsiteY0" fmla="*/ 0 h 3141557"/>
              <a:gd name="connsiteX1" fmla="*/ 2080472 w 2254928"/>
              <a:gd name="connsiteY1" fmla="*/ 0 h 3141557"/>
              <a:gd name="connsiteX2" fmla="*/ 2154269 w 2254928"/>
              <a:gd name="connsiteY2" fmla="*/ 202607 h 3141557"/>
              <a:gd name="connsiteX3" fmla="*/ 2254928 w 2254928"/>
              <a:gd name="connsiteY3" fmla="*/ 871976 h 3141557"/>
              <a:gd name="connsiteX4" fmla="*/ 231934 w 2254928"/>
              <a:gd name="connsiteY4" fmla="*/ 3128339 h 3141557"/>
              <a:gd name="connsiteX5" fmla="*/ 19 w 2254928"/>
              <a:gd name="connsiteY5" fmla="*/ 3141557 h 3141557"/>
              <a:gd name="connsiteX6" fmla="*/ 0 w 2254928"/>
              <a:gd name="connsiteY6" fmla="*/ 3141557 h 3141557"/>
              <a:gd name="connsiteX7" fmla="*/ 0 w 2254928"/>
              <a:gd name="connsiteY7" fmla="*/ 2729990 h 3141557"/>
              <a:gd name="connsiteX8" fmla="*/ 0 w 2254928"/>
              <a:gd name="connsiteY8" fmla="*/ 2344136 h 3141557"/>
              <a:gd name="connsiteX9" fmla="*/ 0 w 2254928"/>
              <a:gd name="connsiteY9" fmla="*/ 1983167 h 3141557"/>
              <a:gd name="connsiteX10" fmla="*/ 0 w 2254928"/>
              <a:gd name="connsiteY10" fmla="*/ 1646252 h 3141557"/>
              <a:gd name="connsiteX11" fmla="*/ 0 w 2254928"/>
              <a:gd name="connsiteY11" fmla="*/ 1332565 h 3141557"/>
              <a:gd name="connsiteX12" fmla="*/ 0 w 2254928"/>
              <a:gd name="connsiteY12" fmla="*/ 1041273 h 3141557"/>
              <a:gd name="connsiteX13" fmla="*/ 0 w 2254928"/>
              <a:gd name="connsiteY13" fmla="*/ 771549 h 3141557"/>
              <a:gd name="connsiteX14" fmla="*/ 0 w 2254928"/>
              <a:gd name="connsiteY14" fmla="*/ 522561 h 3141557"/>
              <a:gd name="connsiteX15" fmla="*/ 0 w 2254928"/>
              <a:gd name="connsiteY15" fmla="*/ 293482 h 3141557"/>
              <a:gd name="connsiteX16" fmla="*/ 0 w 2254928"/>
              <a:gd name="connsiteY16" fmla="*/ 83481 h 3141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54928" h="3141557">
                <a:moveTo>
                  <a:pt x="0" y="0"/>
                </a:moveTo>
                <a:lnTo>
                  <a:pt x="2080472" y="0"/>
                </a:lnTo>
                <a:lnTo>
                  <a:pt x="2154269" y="202607"/>
                </a:lnTo>
                <a:cubicBezTo>
                  <a:pt x="2219730" y="414134"/>
                  <a:pt x="2254928" y="638939"/>
                  <a:pt x="2254928" y="871976"/>
                </a:cubicBezTo>
                <a:cubicBezTo>
                  <a:pt x="2254928" y="2045607"/>
                  <a:pt x="1374977" y="3005515"/>
                  <a:pt x="231934" y="3128339"/>
                </a:cubicBezTo>
                <a:lnTo>
                  <a:pt x="19" y="3141557"/>
                </a:lnTo>
                <a:lnTo>
                  <a:pt x="0" y="3141557"/>
                </a:lnTo>
                <a:lnTo>
                  <a:pt x="0" y="2729990"/>
                </a:lnTo>
                <a:lnTo>
                  <a:pt x="0" y="2344136"/>
                </a:lnTo>
                <a:lnTo>
                  <a:pt x="0" y="1983167"/>
                </a:lnTo>
                <a:lnTo>
                  <a:pt x="0" y="1646252"/>
                </a:lnTo>
                <a:lnTo>
                  <a:pt x="0" y="1332565"/>
                </a:lnTo>
                <a:lnTo>
                  <a:pt x="0" y="1041273"/>
                </a:lnTo>
                <a:lnTo>
                  <a:pt x="0" y="771549"/>
                </a:lnTo>
                <a:lnTo>
                  <a:pt x="0" y="522561"/>
                </a:lnTo>
                <a:lnTo>
                  <a:pt x="0" y="293482"/>
                </a:lnTo>
                <a:lnTo>
                  <a:pt x="0" y="8348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D83F65A0-0C52-48AD-DC5D-B5D3BF3CC188}"/>
              </a:ext>
            </a:extLst>
          </p:cNvPr>
          <p:cNvSpPr/>
          <p:nvPr userDrawn="1"/>
        </p:nvSpPr>
        <p:spPr>
          <a:xfrm>
            <a:off x="8395730" y="2"/>
            <a:ext cx="2959203" cy="2352793"/>
          </a:xfrm>
          <a:custGeom>
            <a:avLst/>
            <a:gdLst>
              <a:gd name="connsiteX0" fmla="*/ 289830 w 2959203"/>
              <a:gd name="connsiteY0" fmla="*/ 0 h 2352793"/>
              <a:gd name="connsiteX1" fmla="*/ 2669374 w 2959203"/>
              <a:gd name="connsiteY1" fmla="*/ 0 h 2352793"/>
              <a:gd name="connsiteX2" fmla="*/ 2706511 w 2959203"/>
              <a:gd name="connsiteY2" fmla="*/ 49584 h 2352793"/>
              <a:gd name="connsiteX3" fmla="*/ 2951565 w 2959203"/>
              <a:gd name="connsiteY3" fmla="*/ 724493 h 2352793"/>
              <a:gd name="connsiteX4" fmla="*/ 2959203 w 2959203"/>
              <a:gd name="connsiteY4" fmla="*/ 875514 h 2352793"/>
              <a:gd name="connsiteX5" fmla="*/ 2959203 w 2959203"/>
              <a:gd name="connsiteY5" fmla="*/ 875554 h 2352793"/>
              <a:gd name="connsiteX6" fmla="*/ 2951565 w 2959203"/>
              <a:gd name="connsiteY6" fmla="*/ 1026575 h 2352793"/>
              <a:gd name="connsiteX7" fmla="*/ 1479602 w 2959203"/>
              <a:gd name="connsiteY7" fmla="*/ 2352793 h 2352793"/>
              <a:gd name="connsiteX8" fmla="*/ 0 w 2959203"/>
              <a:gd name="connsiteY8" fmla="*/ 875534 h 2352793"/>
              <a:gd name="connsiteX9" fmla="*/ 252694 w 2959203"/>
              <a:gd name="connsiteY9" fmla="*/ 49584 h 23527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59203" h="2352793">
                <a:moveTo>
                  <a:pt x="289830" y="0"/>
                </a:moveTo>
                <a:lnTo>
                  <a:pt x="2669374" y="0"/>
                </a:lnTo>
                <a:lnTo>
                  <a:pt x="2706511" y="49584"/>
                </a:lnTo>
                <a:cubicBezTo>
                  <a:pt x="2839459" y="246061"/>
                  <a:pt x="2926309" y="476187"/>
                  <a:pt x="2951565" y="724493"/>
                </a:cubicBezTo>
                <a:lnTo>
                  <a:pt x="2959203" y="875514"/>
                </a:lnTo>
                <a:lnTo>
                  <a:pt x="2959203" y="875554"/>
                </a:lnTo>
                <a:lnTo>
                  <a:pt x="2951565" y="1026575"/>
                </a:lnTo>
                <a:cubicBezTo>
                  <a:pt x="2875795" y="1771492"/>
                  <a:pt x="2245691" y="2352793"/>
                  <a:pt x="1479602" y="2352793"/>
                </a:cubicBezTo>
                <a:cubicBezTo>
                  <a:pt x="662440" y="2352793"/>
                  <a:pt x="0" y="1691401"/>
                  <a:pt x="0" y="875534"/>
                </a:cubicBezTo>
                <a:cubicBezTo>
                  <a:pt x="0" y="569583"/>
                  <a:pt x="93156" y="285356"/>
                  <a:pt x="252694" y="495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F8FA7F58-C470-6376-9DB1-DE7034C491E8}"/>
              </a:ext>
            </a:extLst>
          </p:cNvPr>
          <p:cNvSpPr/>
          <p:nvPr userDrawn="1"/>
        </p:nvSpPr>
        <p:spPr>
          <a:xfrm>
            <a:off x="1390854" y="3130662"/>
            <a:ext cx="3106248" cy="3748831"/>
          </a:xfrm>
          <a:custGeom>
            <a:avLst/>
            <a:gdLst>
              <a:gd name="connsiteX0" fmla="*/ 0 w 3106248"/>
              <a:gd name="connsiteY0" fmla="*/ 0 h 3748831"/>
              <a:gd name="connsiteX1" fmla="*/ 3106248 w 3106248"/>
              <a:gd name="connsiteY1" fmla="*/ 3748831 h 3748831"/>
              <a:gd name="connsiteX2" fmla="*/ 0 w 3106248"/>
              <a:gd name="connsiteY2" fmla="*/ 3748831 h 37488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06248" h="3748831">
                <a:moveTo>
                  <a:pt x="0" y="0"/>
                </a:moveTo>
                <a:lnTo>
                  <a:pt x="3106248" y="3748831"/>
                </a:lnTo>
                <a:lnTo>
                  <a:pt x="0" y="3748831"/>
                </a:lnTo>
                <a:close/>
              </a:path>
            </a:pathLst>
          </a:custGeom>
          <a:solidFill>
            <a:schemeClr val="accent2">
              <a:alpha val="9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B27C9E57-563E-7980-7B3C-45FAD9C386F4}"/>
              </a:ext>
            </a:extLst>
          </p:cNvPr>
          <p:cNvSpPr/>
          <p:nvPr userDrawn="1"/>
        </p:nvSpPr>
        <p:spPr>
          <a:xfrm>
            <a:off x="0" y="3130661"/>
            <a:ext cx="1400640" cy="3748832"/>
          </a:xfrm>
          <a:custGeom>
            <a:avLst/>
            <a:gdLst>
              <a:gd name="connsiteX0" fmla="*/ 1400640 w 1400640"/>
              <a:gd name="connsiteY0" fmla="*/ 0 h 3748832"/>
              <a:gd name="connsiteX1" fmla="*/ 1400640 w 1400640"/>
              <a:gd name="connsiteY1" fmla="*/ 3748832 h 3748832"/>
              <a:gd name="connsiteX2" fmla="*/ 0 w 1400640"/>
              <a:gd name="connsiteY2" fmla="*/ 3748832 h 3748832"/>
              <a:gd name="connsiteX3" fmla="*/ 0 w 1400640"/>
              <a:gd name="connsiteY3" fmla="*/ 1684743 h 3748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0640" h="3748832">
                <a:moveTo>
                  <a:pt x="1400640" y="0"/>
                </a:moveTo>
                <a:lnTo>
                  <a:pt x="1400640" y="3748832"/>
                </a:lnTo>
                <a:lnTo>
                  <a:pt x="0" y="3748832"/>
                </a:lnTo>
                <a:lnTo>
                  <a:pt x="0" y="168474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3776472"/>
            <a:ext cx="6400800" cy="768096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95600" y="4718304"/>
            <a:ext cx="6400800" cy="512064"/>
          </a:xfrm>
        </p:spPr>
        <p:txBody>
          <a:bodyPr lIns="0" tIns="0" rIns="0" bIns="0">
            <a:noAutofit/>
          </a:bodyPr>
          <a:lstStyle>
            <a:lvl1pPr marL="0" indent="0" algn="ctr">
              <a:spcBef>
                <a:spcPts val="0"/>
              </a:spcBef>
              <a:buNone/>
              <a:defRPr sz="2400">
                <a:solidFill>
                  <a:schemeClr val="accent6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1789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2459EA3C-8B88-5F1F-531E-7DA7DE55710B}"/>
              </a:ext>
            </a:extLst>
          </p:cNvPr>
          <p:cNvSpPr/>
          <p:nvPr userDrawn="1"/>
        </p:nvSpPr>
        <p:spPr>
          <a:xfrm>
            <a:off x="1" y="0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9496" y="2103120"/>
            <a:ext cx="11119104" cy="4434840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04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B0C0F070-237F-C60F-3458-4D4D9BA0A222}"/>
              </a:ext>
            </a:extLst>
          </p:cNvPr>
          <p:cNvSpPr/>
          <p:nvPr userDrawn="1"/>
        </p:nvSpPr>
        <p:spPr>
          <a:xfrm>
            <a:off x="9866106" y="0"/>
            <a:ext cx="2325894" cy="2180854"/>
          </a:xfrm>
          <a:custGeom>
            <a:avLst/>
            <a:gdLst>
              <a:gd name="connsiteX0" fmla="*/ 2066927 w 2325894"/>
              <a:gd name="connsiteY0" fmla="*/ 0 h 2180854"/>
              <a:gd name="connsiteX1" fmla="*/ 2098882 w 2325894"/>
              <a:gd name="connsiteY1" fmla="*/ 0 h 2180854"/>
              <a:gd name="connsiteX2" fmla="*/ 2128893 w 2325894"/>
              <a:gd name="connsiteY2" fmla="*/ 44463 h 2180854"/>
              <a:gd name="connsiteX3" fmla="*/ 2269798 w 2325894"/>
              <a:gd name="connsiteY3" fmla="*/ 120493 h 2180854"/>
              <a:gd name="connsiteX4" fmla="*/ 2325894 w 2325894"/>
              <a:gd name="connsiteY4" fmla="*/ 126162 h 2180854"/>
              <a:gd name="connsiteX5" fmla="*/ 2325894 w 2325894"/>
              <a:gd name="connsiteY5" fmla="*/ 149263 h 2180854"/>
              <a:gd name="connsiteX6" fmla="*/ 2265120 w 2325894"/>
              <a:gd name="connsiteY6" fmla="*/ 143117 h 2180854"/>
              <a:gd name="connsiteX7" fmla="*/ 2075647 w 2325894"/>
              <a:gd name="connsiteY7" fmla="*/ 16048 h 2180854"/>
              <a:gd name="connsiteX8" fmla="*/ 1926448 w 2325894"/>
              <a:gd name="connsiteY8" fmla="*/ 0 h 2180854"/>
              <a:gd name="connsiteX9" fmla="*/ 1950522 w 2325894"/>
              <a:gd name="connsiteY9" fmla="*/ 0 h 2180854"/>
              <a:gd name="connsiteX10" fmla="*/ 1952130 w 2325894"/>
              <a:gd name="connsiteY10" fmla="*/ 5167 h 2180854"/>
              <a:gd name="connsiteX11" fmla="*/ 2244242 w 2325894"/>
              <a:gd name="connsiteY11" fmla="*/ 244834 h 2180854"/>
              <a:gd name="connsiteX12" fmla="*/ 2325894 w 2325894"/>
              <a:gd name="connsiteY12" fmla="*/ 253091 h 2180854"/>
              <a:gd name="connsiteX13" fmla="*/ 2325894 w 2325894"/>
              <a:gd name="connsiteY13" fmla="*/ 276192 h 2180854"/>
              <a:gd name="connsiteX14" fmla="*/ 2239598 w 2325894"/>
              <a:gd name="connsiteY14" fmla="*/ 267464 h 2180854"/>
              <a:gd name="connsiteX15" fmla="*/ 1930848 w 2325894"/>
              <a:gd name="connsiteY15" fmla="*/ 14141 h 2180854"/>
              <a:gd name="connsiteX16" fmla="*/ 1794114 w 2325894"/>
              <a:gd name="connsiteY16" fmla="*/ 0 h 2180854"/>
              <a:gd name="connsiteX17" fmla="*/ 1818202 w 2325894"/>
              <a:gd name="connsiteY17" fmla="*/ 0 h 2180854"/>
              <a:gd name="connsiteX18" fmla="*/ 1835170 w 2325894"/>
              <a:gd name="connsiteY18" fmla="*/ 54535 h 2180854"/>
              <a:gd name="connsiteX19" fmla="*/ 2218687 w 2325894"/>
              <a:gd name="connsiteY19" fmla="*/ 369191 h 2180854"/>
              <a:gd name="connsiteX20" fmla="*/ 2325894 w 2325894"/>
              <a:gd name="connsiteY20" fmla="*/ 380032 h 2180854"/>
              <a:gd name="connsiteX21" fmla="*/ 2325894 w 2325894"/>
              <a:gd name="connsiteY21" fmla="*/ 403132 h 2180854"/>
              <a:gd name="connsiteX22" fmla="*/ 2214043 w 2325894"/>
              <a:gd name="connsiteY22" fmla="*/ 391825 h 2180854"/>
              <a:gd name="connsiteX23" fmla="*/ 1813889 w 2325894"/>
              <a:gd name="connsiteY23" fmla="*/ 63559 h 2180854"/>
              <a:gd name="connsiteX24" fmla="*/ 1661683 w 2325894"/>
              <a:gd name="connsiteY24" fmla="*/ 0 h 2180854"/>
              <a:gd name="connsiteX25" fmla="*/ 1685874 w 2325894"/>
              <a:gd name="connsiteY25" fmla="*/ 0 h 2180854"/>
              <a:gd name="connsiteX26" fmla="*/ 1718212 w 2325894"/>
              <a:gd name="connsiteY26" fmla="*/ 103965 h 2180854"/>
              <a:gd name="connsiteX27" fmla="*/ 2193133 w 2325894"/>
              <a:gd name="connsiteY27" fmla="*/ 493659 h 2180854"/>
              <a:gd name="connsiteX28" fmla="*/ 2325894 w 2325894"/>
              <a:gd name="connsiteY28" fmla="*/ 507083 h 2180854"/>
              <a:gd name="connsiteX29" fmla="*/ 2325894 w 2325894"/>
              <a:gd name="connsiteY29" fmla="*/ 530183 h 2180854"/>
              <a:gd name="connsiteX30" fmla="*/ 2188450 w 2325894"/>
              <a:gd name="connsiteY30" fmla="*/ 516288 h 2180854"/>
              <a:gd name="connsiteX31" fmla="*/ 1696817 w 2325894"/>
              <a:gd name="connsiteY31" fmla="*/ 112939 h 2180854"/>
              <a:gd name="connsiteX32" fmla="*/ 1531553 w 2325894"/>
              <a:gd name="connsiteY32" fmla="*/ 0 h 2180854"/>
              <a:gd name="connsiteX33" fmla="*/ 1554659 w 2325894"/>
              <a:gd name="connsiteY33" fmla="*/ 0 h 2180854"/>
              <a:gd name="connsiteX34" fmla="*/ 1555243 w 2325894"/>
              <a:gd name="connsiteY34" fmla="*/ 5776 h 2180854"/>
              <a:gd name="connsiteX35" fmla="*/ 2245588 w 2325894"/>
              <a:gd name="connsiteY35" fmla="*/ 629962 h 2180854"/>
              <a:gd name="connsiteX36" fmla="*/ 2325894 w 2325894"/>
              <a:gd name="connsiteY36" fmla="*/ 634030 h 2180854"/>
              <a:gd name="connsiteX37" fmla="*/ 2325894 w 2325894"/>
              <a:gd name="connsiteY37" fmla="*/ 657131 h 2180854"/>
              <a:gd name="connsiteX38" fmla="*/ 2243214 w 2325894"/>
              <a:gd name="connsiteY38" fmla="*/ 652943 h 2180854"/>
              <a:gd name="connsiteX39" fmla="*/ 1532607 w 2325894"/>
              <a:gd name="connsiteY39" fmla="*/ 10419 h 2180854"/>
              <a:gd name="connsiteX40" fmla="*/ 1404609 w 2325894"/>
              <a:gd name="connsiteY40" fmla="*/ 0 h 2180854"/>
              <a:gd name="connsiteX41" fmla="*/ 1427709 w 2325894"/>
              <a:gd name="connsiteY41" fmla="*/ 0 h 2180854"/>
              <a:gd name="connsiteX42" fmla="*/ 1430873 w 2325894"/>
              <a:gd name="connsiteY42" fmla="*/ 31287 h 2180854"/>
              <a:gd name="connsiteX43" fmla="*/ 2232606 w 2325894"/>
              <a:gd name="connsiteY43" fmla="*/ 756233 h 2180854"/>
              <a:gd name="connsiteX44" fmla="*/ 2325894 w 2325894"/>
              <a:gd name="connsiteY44" fmla="*/ 760959 h 2180854"/>
              <a:gd name="connsiteX45" fmla="*/ 2325894 w 2325894"/>
              <a:gd name="connsiteY45" fmla="*/ 784060 h 2180854"/>
              <a:gd name="connsiteX46" fmla="*/ 2230270 w 2325894"/>
              <a:gd name="connsiteY46" fmla="*/ 779216 h 2180854"/>
              <a:gd name="connsiteX47" fmla="*/ 1408246 w 2325894"/>
              <a:gd name="connsiteY47" fmla="*/ 35964 h 2180854"/>
              <a:gd name="connsiteX48" fmla="*/ 1274343 w 2325894"/>
              <a:gd name="connsiteY48" fmla="*/ 0 h 2180854"/>
              <a:gd name="connsiteX49" fmla="*/ 1300756 w 2325894"/>
              <a:gd name="connsiteY49" fmla="*/ 0 h 2180854"/>
              <a:gd name="connsiteX50" fmla="*/ 1306507 w 2325894"/>
              <a:gd name="connsiteY50" fmla="*/ 56884 h 2180854"/>
              <a:gd name="connsiteX51" fmla="*/ 2219643 w 2325894"/>
              <a:gd name="connsiteY51" fmla="*/ 882640 h 2180854"/>
              <a:gd name="connsiteX52" fmla="*/ 2325894 w 2325894"/>
              <a:gd name="connsiteY52" fmla="*/ 888022 h 2180854"/>
              <a:gd name="connsiteX53" fmla="*/ 2325894 w 2325894"/>
              <a:gd name="connsiteY53" fmla="*/ 911123 h 2180854"/>
              <a:gd name="connsiteX54" fmla="*/ 2217286 w 2325894"/>
              <a:gd name="connsiteY54" fmla="*/ 905621 h 2180854"/>
              <a:gd name="connsiteX55" fmla="*/ 1283761 w 2325894"/>
              <a:gd name="connsiteY55" fmla="*/ 61528 h 2180854"/>
              <a:gd name="connsiteX56" fmla="*/ 1146071 w 2325894"/>
              <a:gd name="connsiteY56" fmla="*/ 0 h 2180854"/>
              <a:gd name="connsiteX57" fmla="*/ 1169414 w 2325894"/>
              <a:gd name="connsiteY57" fmla="*/ 0 h 2180854"/>
              <a:gd name="connsiteX58" fmla="*/ 1182030 w 2325894"/>
              <a:gd name="connsiteY58" fmla="*/ 82429 h 2180854"/>
              <a:gd name="connsiteX59" fmla="*/ 2206679 w 2325894"/>
              <a:gd name="connsiteY59" fmla="*/ 1008912 h 2180854"/>
              <a:gd name="connsiteX60" fmla="*/ 2325894 w 2325894"/>
              <a:gd name="connsiteY60" fmla="*/ 1014951 h 2180854"/>
              <a:gd name="connsiteX61" fmla="*/ 2325894 w 2325894"/>
              <a:gd name="connsiteY61" fmla="*/ 1038052 h 2180854"/>
              <a:gd name="connsiteX62" fmla="*/ 2204323 w 2325894"/>
              <a:gd name="connsiteY62" fmla="*/ 1031893 h 2180854"/>
              <a:gd name="connsiteX63" fmla="*/ 1159398 w 2325894"/>
              <a:gd name="connsiteY63" fmla="*/ 87072 h 2180854"/>
              <a:gd name="connsiteX64" fmla="*/ 1017789 w 2325894"/>
              <a:gd name="connsiteY64" fmla="*/ 0 h 2180854"/>
              <a:gd name="connsiteX65" fmla="*/ 1041132 w 2325894"/>
              <a:gd name="connsiteY65" fmla="*/ 0 h 2180854"/>
              <a:gd name="connsiteX66" fmla="*/ 1057661 w 2325894"/>
              <a:gd name="connsiteY66" fmla="*/ 107992 h 2180854"/>
              <a:gd name="connsiteX67" fmla="*/ 2193716 w 2325894"/>
              <a:gd name="connsiteY67" fmla="*/ 1135208 h 2180854"/>
              <a:gd name="connsiteX68" fmla="*/ 2325894 w 2325894"/>
              <a:gd name="connsiteY68" fmla="*/ 1141903 h 2180854"/>
              <a:gd name="connsiteX69" fmla="*/ 2325894 w 2325894"/>
              <a:gd name="connsiteY69" fmla="*/ 1165004 h 2180854"/>
              <a:gd name="connsiteX70" fmla="*/ 2191361 w 2325894"/>
              <a:gd name="connsiteY70" fmla="*/ 1158189 h 2180854"/>
              <a:gd name="connsiteX71" fmla="*/ 1035029 w 2325894"/>
              <a:gd name="connsiteY71" fmla="*/ 112636 h 2180854"/>
              <a:gd name="connsiteX72" fmla="*/ 889397 w 2325894"/>
              <a:gd name="connsiteY72" fmla="*/ 0 h 2180854"/>
              <a:gd name="connsiteX73" fmla="*/ 912837 w 2325894"/>
              <a:gd name="connsiteY73" fmla="*/ 0 h 2180854"/>
              <a:gd name="connsiteX74" fmla="*/ 933296 w 2325894"/>
              <a:gd name="connsiteY74" fmla="*/ 133667 h 2180854"/>
              <a:gd name="connsiteX75" fmla="*/ 2180754 w 2325894"/>
              <a:gd name="connsiteY75" fmla="*/ 1261608 h 2180854"/>
              <a:gd name="connsiteX76" fmla="*/ 2325894 w 2325894"/>
              <a:gd name="connsiteY76" fmla="*/ 1268960 h 2180854"/>
              <a:gd name="connsiteX77" fmla="*/ 2325894 w 2325894"/>
              <a:gd name="connsiteY77" fmla="*/ 1292061 h 2180854"/>
              <a:gd name="connsiteX78" fmla="*/ 2178378 w 2325894"/>
              <a:gd name="connsiteY78" fmla="*/ 1284588 h 2180854"/>
              <a:gd name="connsiteX79" fmla="*/ 910550 w 2325894"/>
              <a:gd name="connsiteY79" fmla="*/ 138199 h 2180854"/>
              <a:gd name="connsiteX80" fmla="*/ 761929 w 2325894"/>
              <a:gd name="connsiteY80" fmla="*/ 0 h 2180854"/>
              <a:gd name="connsiteX81" fmla="*/ 785032 w 2325894"/>
              <a:gd name="connsiteY81" fmla="*/ 0 h 2180854"/>
              <a:gd name="connsiteX82" fmla="*/ 785312 w 2325894"/>
              <a:gd name="connsiteY82" fmla="*/ 5523 h 2180854"/>
              <a:gd name="connsiteX83" fmla="*/ 2167790 w 2325894"/>
              <a:gd name="connsiteY83" fmla="*/ 1387884 h 2180854"/>
              <a:gd name="connsiteX84" fmla="*/ 2325894 w 2325894"/>
              <a:gd name="connsiteY84" fmla="*/ 1395894 h 2180854"/>
              <a:gd name="connsiteX85" fmla="*/ 2325894 w 2325894"/>
              <a:gd name="connsiteY85" fmla="*/ 1418995 h 2180854"/>
              <a:gd name="connsiteX86" fmla="*/ 2165434 w 2325894"/>
              <a:gd name="connsiteY86" fmla="*/ 1410866 h 2180854"/>
              <a:gd name="connsiteX87" fmla="*/ 762328 w 2325894"/>
              <a:gd name="connsiteY87" fmla="*/ 7877 h 2180854"/>
              <a:gd name="connsiteX88" fmla="*/ 634980 w 2325894"/>
              <a:gd name="connsiteY88" fmla="*/ 0 h 2180854"/>
              <a:gd name="connsiteX89" fmla="*/ 658083 w 2325894"/>
              <a:gd name="connsiteY89" fmla="*/ 0 h 2180854"/>
              <a:gd name="connsiteX90" fmla="*/ 659019 w 2325894"/>
              <a:gd name="connsiteY90" fmla="*/ 18476 h 2180854"/>
              <a:gd name="connsiteX91" fmla="*/ 2154827 w 2325894"/>
              <a:gd name="connsiteY91" fmla="*/ 1514157 h 2180854"/>
              <a:gd name="connsiteX92" fmla="*/ 2325894 w 2325894"/>
              <a:gd name="connsiteY92" fmla="*/ 1522823 h 2180854"/>
              <a:gd name="connsiteX93" fmla="*/ 2325894 w 2325894"/>
              <a:gd name="connsiteY93" fmla="*/ 1545924 h 2180854"/>
              <a:gd name="connsiteX94" fmla="*/ 2152472 w 2325894"/>
              <a:gd name="connsiteY94" fmla="*/ 1537138 h 2180854"/>
              <a:gd name="connsiteX95" fmla="*/ 636036 w 2325894"/>
              <a:gd name="connsiteY95" fmla="*/ 20831 h 2180854"/>
              <a:gd name="connsiteX96" fmla="*/ 507911 w 2325894"/>
              <a:gd name="connsiteY96" fmla="*/ 0 h 2180854"/>
              <a:gd name="connsiteX97" fmla="*/ 531128 w 2325894"/>
              <a:gd name="connsiteY97" fmla="*/ 0 h 2180854"/>
              <a:gd name="connsiteX98" fmla="*/ 532727 w 2325894"/>
              <a:gd name="connsiteY98" fmla="*/ 31559 h 2180854"/>
              <a:gd name="connsiteX99" fmla="*/ 2141864 w 2325894"/>
              <a:gd name="connsiteY99" fmla="*/ 1640562 h 2180854"/>
              <a:gd name="connsiteX100" fmla="*/ 2325894 w 2325894"/>
              <a:gd name="connsiteY100" fmla="*/ 1649885 h 2180854"/>
              <a:gd name="connsiteX101" fmla="*/ 2325894 w 2325894"/>
              <a:gd name="connsiteY101" fmla="*/ 1672981 h 2180854"/>
              <a:gd name="connsiteX102" fmla="*/ 2139488 w 2325894"/>
              <a:gd name="connsiteY102" fmla="*/ 1663539 h 2180854"/>
              <a:gd name="connsiteX103" fmla="*/ 509624 w 2325894"/>
              <a:gd name="connsiteY103" fmla="*/ 33818 h 2180854"/>
              <a:gd name="connsiteX104" fmla="*/ 380961 w 2325894"/>
              <a:gd name="connsiteY104" fmla="*/ 0 h 2180854"/>
              <a:gd name="connsiteX105" fmla="*/ 404065 w 2325894"/>
              <a:gd name="connsiteY105" fmla="*/ 0 h 2180854"/>
              <a:gd name="connsiteX106" fmla="*/ 406316 w 2325894"/>
              <a:gd name="connsiteY106" fmla="*/ 44437 h 2180854"/>
              <a:gd name="connsiteX107" fmla="*/ 2128900 w 2325894"/>
              <a:gd name="connsiteY107" fmla="*/ 1766854 h 2180854"/>
              <a:gd name="connsiteX108" fmla="*/ 2325894 w 2325894"/>
              <a:gd name="connsiteY108" fmla="*/ 1776833 h 2180854"/>
              <a:gd name="connsiteX109" fmla="*/ 2325894 w 2325894"/>
              <a:gd name="connsiteY109" fmla="*/ 1799934 h 2180854"/>
              <a:gd name="connsiteX110" fmla="*/ 2126525 w 2325894"/>
              <a:gd name="connsiteY110" fmla="*/ 1789835 h 2180854"/>
              <a:gd name="connsiteX111" fmla="*/ 383332 w 2325894"/>
              <a:gd name="connsiteY111" fmla="*/ 46792 h 2180854"/>
              <a:gd name="connsiteX112" fmla="*/ 254013 w 2325894"/>
              <a:gd name="connsiteY112" fmla="*/ 0 h 2180854"/>
              <a:gd name="connsiteX113" fmla="*/ 277116 w 2325894"/>
              <a:gd name="connsiteY113" fmla="*/ 0 h 2180854"/>
              <a:gd name="connsiteX114" fmla="*/ 280023 w 2325894"/>
              <a:gd name="connsiteY114" fmla="*/ 57371 h 2180854"/>
              <a:gd name="connsiteX115" fmla="*/ 2115917 w 2325894"/>
              <a:gd name="connsiteY115" fmla="*/ 1893125 h 2180854"/>
              <a:gd name="connsiteX116" fmla="*/ 2325894 w 2325894"/>
              <a:gd name="connsiteY116" fmla="*/ 1903762 h 2180854"/>
              <a:gd name="connsiteX117" fmla="*/ 2325894 w 2325894"/>
              <a:gd name="connsiteY117" fmla="*/ 1926863 h 2180854"/>
              <a:gd name="connsiteX118" fmla="*/ 2113563 w 2325894"/>
              <a:gd name="connsiteY118" fmla="*/ 1916107 h 2180854"/>
              <a:gd name="connsiteX119" fmla="*/ 257040 w 2325894"/>
              <a:gd name="connsiteY119" fmla="*/ 59745 h 2180854"/>
              <a:gd name="connsiteX120" fmla="*/ 126949 w 2325894"/>
              <a:gd name="connsiteY120" fmla="*/ 0 h 2180854"/>
              <a:gd name="connsiteX121" fmla="*/ 150160 w 2325894"/>
              <a:gd name="connsiteY121" fmla="*/ 0 h 2180854"/>
              <a:gd name="connsiteX122" fmla="*/ 153729 w 2325894"/>
              <a:gd name="connsiteY122" fmla="*/ 70454 h 2180854"/>
              <a:gd name="connsiteX123" fmla="*/ 2102955 w 2325894"/>
              <a:gd name="connsiteY123" fmla="*/ 2019530 h 2180854"/>
              <a:gd name="connsiteX124" fmla="*/ 2325894 w 2325894"/>
              <a:gd name="connsiteY124" fmla="*/ 2030824 h 2180854"/>
              <a:gd name="connsiteX125" fmla="*/ 2325894 w 2325894"/>
              <a:gd name="connsiteY125" fmla="*/ 2053925 h 2180854"/>
              <a:gd name="connsiteX126" fmla="*/ 2100598 w 2325894"/>
              <a:gd name="connsiteY126" fmla="*/ 2042512 h 2180854"/>
              <a:gd name="connsiteX127" fmla="*/ 130633 w 2325894"/>
              <a:gd name="connsiteY127" fmla="*/ 72714 h 2180854"/>
              <a:gd name="connsiteX128" fmla="*/ 0 w 2325894"/>
              <a:gd name="connsiteY128" fmla="*/ 0 h 2180854"/>
              <a:gd name="connsiteX129" fmla="*/ 23103 w 2325894"/>
              <a:gd name="connsiteY129" fmla="*/ 0 h 2180854"/>
              <a:gd name="connsiteX130" fmla="*/ 27324 w 2325894"/>
              <a:gd name="connsiteY130" fmla="*/ 83311 h 2180854"/>
              <a:gd name="connsiteX131" fmla="*/ 2089991 w 2325894"/>
              <a:gd name="connsiteY131" fmla="*/ 2145803 h 2180854"/>
              <a:gd name="connsiteX132" fmla="*/ 2325894 w 2325894"/>
              <a:gd name="connsiteY132" fmla="*/ 2157753 h 2180854"/>
              <a:gd name="connsiteX133" fmla="*/ 2325894 w 2325894"/>
              <a:gd name="connsiteY133" fmla="*/ 2180854 h 2180854"/>
              <a:gd name="connsiteX134" fmla="*/ 2087636 w 2325894"/>
              <a:gd name="connsiteY134" fmla="*/ 2168784 h 2180854"/>
              <a:gd name="connsiteX135" fmla="*/ 4341 w 2325894"/>
              <a:gd name="connsiteY135" fmla="*/ 85667 h 2180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</a:cxnLst>
            <a:rect l="l" t="t" r="r" b="b"/>
            <a:pathLst>
              <a:path w="2325894" h="2180854">
                <a:moveTo>
                  <a:pt x="2066927" y="0"/>
                </a:moveTo>
                <a:lnTo>
                  <a:pt x="2098882" y="0"/>
                </a:lnTo>
                <a:lnTo>
                  <a:pt x="2128893" y="44463"/>
                </a:lnTo>
                <a:cubicBezTo>
                  <a:pt x="2166753" y="82308"/>
                  <a:pt x="2215417" y="109341"/>
                  <a:pt x="2269798" y="120493"/>
                </a:cubicBezTo>
                <a:lnTo>
                  <a:pt x="2325894" y="126162"/>
                </a:lnTo>
                <a:lnTo>
                  <a:pt x="2325894" y="149263"/>
                </a:lnTo>
                <a:lnTo>
                  <a:pt x="2265120" y="143117"/>
                </a:lnTo>
                <a:cubicBezTo>
                  <a:pt x="2186576" y="127002"/>
                  <a:pt x="2119077" y="80290"/>
                  <a:pt x="2075647" y="16048"/>
                </a:cubicBezTo>
                <a:close/>
                <a:moveTo>
                  <a:pt x="1926448" y="0"/>
                </a:moveTo>
                <a:lnTo>
                  <a:pt x="1950522" y="0"/>
                </a:lnTo>
                <a:lnTo>
                  <a:pt x="1952130" y="5167"/>
                </a:lnTo>
                <a:cubicBezTo>
                  <a:pt x="2003529" y="126455"/>
                  <a:pt x="2112323" y="217766"/>
                  <a:pt x="2244242" y="244834"/>
                </a:cubicBezTo>
                <a:lnTo>
                  <a:pt x="2325894" y="253091"/>
                </a:lnTo>
                <a:lnTo>
                  <a:pt x="2325894" y="276192"/>
                </a:lnTo>
                <a:lnTo>
                  <a:pt x="2239598" y="267464"/>
                </a:lnTo>
                <a:cubicBezTo>
                  <a:pt x="2100173" y="238852"/>
                  <a:pt x="1985178" y="142334"/>
                  <a:pt x="1930848" y="14141"/>
                </a:cubicBezTo>
                <a:close/>
                <a:moveTo>
                  <a:pt x="1794114" y="0"/>
                </a:moveTo>
                <a:lnTo>
                  <a:pt x="1818202" y="0"/>
                </a:lnTo>
                <a:lnTo>
                  <a:pt x="1835170" y="54535"/>
                </a:lnTo>
                <a:cubicBezTo>
                  <a:pt x="1902650" y="213778"/>
                  <a:pt x="2045483" y="333656"/>
                  <a:pt x="2218687" y="369191"/>
                </a:cubicBezTo>
                <a:lnTo>
                  <a:pt x="2325894" y="380032"/>
                </a:lnTo>
                <a:lnTo>
                  <a:pt x="2325894" y="403132"/>
                </a:lnTo>
                <a:lnTo>
                  <a:pt x="2214043" y="391825"/>
                </a:lnTo>
                <a:cubicBezTo>
                  <a:pt x="2033333" y="354761"/>
                  <a:pt x="1884299" y="229720"/>
                  <a:pt x="1813889" y="63559"/>
                </a:cubicBezTo>
                <a:close/>
                <a:moveTo>
                  <a:pt x="1661683" y="0"/>
                </a:moveTo>
                <a:lnTo>
                  <a:pt x="1685874" y="0"/>
                </a:lnTo>
                <a:lnTo>
                  <a:pt x="1718212" y="103965"/>
                </a:lnTo>
                <a:cubicBezTo>
                  <a:pt x="1801772" y="301203"/>
                  <a:pt x="1978643" y="449654"/>
                  <a:pt x="2193133" y="493659"/>
                </a:cubicBezTo>
                <a:lnTo>
                  <a:pt x="2325894" y="507083"/>
                </a:lnTo>
                <a:lnTo>
                  <a:pt x="2325894" y="530183"/>
                </a:lnTo>
                <a:lnTo>
                  <a:pt x="2188450" y="516288"/>
                </a:lnTo>
                <a:cubicBezTo>
                  <a:pt x="1966399" y="470740"/>
                  <a:pt x="1783312" y="317082"/>
                  <a:pt x="1696817" y="112939"/>
                </a:cubicBezTo>
                <a:close/>
                <a:moveTo>
                  <a:pt x="1531553" y="0"/>
                </a:moveTo>
                <a:lnTo>
                  <a:pt x="1554659" y="0"/>
                </a:lnTo>
                <a:lnTo>
                  <a:pt x="1555243" y="5776"/>
                </a:lnTo>
                <a:cubicBezTo>
                  <a:pt x="1623483" y="338327"/>
                  <a:pt x="1902268" y="594992"/>
                  <a:pt x="2245588" y="629962"/>
                </a:cubicBezTo>
                <a:lnTo>
                  <a:pt x="2325894" y="634030"/>
                </a:lnTo>
                <a:lnTo>
                  <a:pt x="2325894" y="657131"/>
                </a:lnTo>
                <a:lnTo>
                  <a:pt x="2243214" y="652943"/>
                </a:lnTo>
                <a:cubicBezTo>
                  <a:pt x="1889750" y="616944"/>
                  <a:pt x="1602834" y="352727"/>
                  <a:pt x="1532607" y="10419"/>
                </a:cubicBezTo>
                <a:close/>
                <a:moveTo>
                  <a:pt x="1404609" y="0"/>
                </a:moveTo>
                <a:lnTo>
                  <a:pt x="1427709" y="0"/>
                </a:lnTo>
                <a:lnTo>
                  <a:pt x="1430873" y="31287"/>
                </a:lnTo>
                <a:cubicBezTo>
                  <a:pt x="1510102" y="417452"/>
                  <a:pt x="1833798" y="715609"/>
                  <a:pt x="2232606" y="756233"/>
                </a:cubicBezTo>
                <a:lnTo>
                  <a:pt x="2325894" y="760959"/>
                </a:lnTo>
                <a:lnTo>
                  <a:pt x="2325894" y="784060"/>
                </a:lnTo>
                <a:lnTo>
                  <a:pt x="2230270" y="779216"/>
                </a:lnTo>
                <a:cubicBezTo>
                  <a:pt x="1821463" y="737574"/>
                  <a:pt x="1489501" y="431938"/>
                  <a:pt x="1408246" y="35964"/>
                </a:cubicBezTo>
                <a:close/>
                <a:moveTo>
                  <a:pt x="1274343" y="0"/>
                </a:moveTo>
                <a:lnTo>
                  <a:pt x="1300756" y="0"/>
                </a:lnTo>
                <a:lnTo>
                  <a:pt x="1306507" y="56884"/>
                </a:lnTo>
                <a:cubicBezTo>
                  <a:pt x="1396745" y="496788"/>
                  <a:pt x="1765420" y="836372"/>
                  <a:pt x="2219643" y="882640"/>
                </a:cubicBezTo>
                <a:lnTo>
                  <a:pt x="2325894" y="888022"/>
                </a:lnTo>
                <a:lnTo>
                  <a:pt x="2325894" y="911123"/>
                </a:lnTo>
                <a:lnTo>
                  <a:pt x="2217286" y="905621"/>
                </a:lnTo>
                <a:cubicBezTo>
                  <a:pt x="1752979" y="858324"/>
                  <a:pt x="1376027" y="511189"/>
                  <a:pt x="1283761" y="61528"/>
                </a:cubicBezTo>
                <a:close/>
                <a:moveTo>
                  <a:pt x="1146071" y="0"/>
                </a:moveTo>
                <a:lnTo>
                  <a:pt x="1169414" y="0"/>
                </a:lnTo>
                <a:lnTo>
                  <a:pt x="1182030" y="82429"/>
                </a:lnTo>
                <a:cubicBezTo>
                  <a:pt x="1283296" y="576000"/>
                  <a:pt x="1697029" y="957001"/>
                  <a:pt x="2206679" y="1008912"/>
                </a:cubicBezTo>
                <a:lnTo>
                  <a:pt x="2325894" y="1014951"/>
                </a:lnTo>
                <a:lnTo>
                  <a:pt x="2325894" y="1038052"/>
                </a:lnTo>
                <a:lnTo>
                  <a:pt x="2204323" y="1031893"/>
                </a:lnTo>
                <a:cubicBezTo>
                  <a:pt x="1684600" y="978953"/>
                  <a:pt x="1262670" y="590398"/>
                  <a:pt x="1159398" y="87072"/>
                </a:cubicBezTo>
                <a:close/>
                <a:moveTo>
                  <a:pt x="1017789" y="0"/>
                </a:moveTo>
                <a:lnTo>
                  <a:pt x="1041132" y="0"/>
                </a:lnTo>
                <a:lnTo>
                  <a:pt x="1057661" y="107992"/>
                </a:lnTo>
                <a:cubicBezTo>
                  <a:pt x="1169939" y="655229"/>
                  <a:pt x="1628650" y="1077653"/>
                  <a:pt x="2193716" y="1135208"/>
                </a:cubicBezTo>
                <a:lnTo>
                  <a:pt x="2325894" y="1141903"/>
                </a:lnTo>
                <a:lnTo>
                  <a:pt x="2325894" y="1165004"/>
                </a:lnTo>
                <a:lnTo>
                  <a:pt x="2191361" y="1158189"/>
                </a:lnTo>
                <a:cubicBezTo>
                  <a:pt x="1616222" y="1099606"/>
                  <a:pt x="1149313" y="669630"/>
                  <a:pt x="1035029" y="112636"/>
                </a:cubicBezTo>
                <a:close/>
                <a:moveTo>
                  <a:pt x="889397" y="0"/>
                </a:moveTo>
                <a:lnTo>
                  <a:pt x="912837" y="0"/>
                </a:lnTo>
                <a:lnTo>
                  <a:pt x="933296" y="133667"/>
                </a:lnTo>
                <a:cubicBezTo>
                  <a:pt x="1056582" y="734570"/>
                  <a:pt x="1560272" y="1198411"/>
                  <a:pt x="2180754" y="1261608"/>
                </a:cubicBezTo>
                <a:lnTo>
                  <a:pt x="2325894" y="1268960"/>
                </a:lnTo>
                <a:lnTo>
                  <a:pt x="2325894" y="1292061"/>
                </a:lnTo>
                <a:lnTo>
                  <a:pt x="2178378" y="1284588"/>
                </a:lnTo>
                <a:cubicBezTo>
                  <a:pt x="1547742" y="1220351"/>
                  <a:pt x="1035844" y="748879"/>
                  <a:pt x="910550" y="138199"/>
                </a:cubicBezTo>
                <a:close/>
                <a:moveTo>
                  <a:pt x="761929" y="0"/>
                </a:moveTo>
                <a:lnTo>
                  <a:pt x="785032" y="0"/>
                </a:lnTo>
                <a:lnTo>
                  <a:pt x="785312" y="5523"/>
                </a:lnTo>
                <a:cubicBezTo>
                  <a:pt x="859466" y="733364"/>
                  <a:pt x="1439889" y="1313736"/>
                  <a:pt x="2167790" y="1387884"/>
                </a:cubicBezTo>
                <a:lnTo>
                  <a:pt x="2325894" y="1395894"/>
                </a:lnTo>
                <a:lnTo>
                  <a:pt x="2325894" y="1418995"/>
                </a:lnTo>
                <a:lnTo>
                  <a:pt x="2165434" y="1410866"/>
                </a:lnTo>
                <a:cubicBezTo>
                  <a:pt x="1426685" y="1335609"/>
                  <a:pt x="837591" y="746563"/>
                  <a:pt x="762328" y="7877"/>
                </a:cubicBezTo>
                <a:close/>
                <a:moveTo>
                  <a:pt x="634980" y="0"/>
                </a:moveTo>
                <a:lnTo>
                  <a:pt x="658083" y="0"/>
                </a:lnTo>
                <a:lnTo>
                  <a:pt x="659019" y="18476"/>
                </a:lnTo>
                <a:cubicBezTo>
                  <a:pt x="739252" y="805990"/>
                  <a:pt x="1367247" y="1433931"/>
                  <a:pt x="2154827" y="1514157"/>
                </a:cubicBezTo>
                <a:lnTo>
                  <a:pt x="2325894" y="1522823"/>
                </a:lnTo>
                <a:lnTo>
                  <a:pt x="2325894" y="1545924"/>
                </a:lnTo>
                <a:lnTo>
                  <a:pt x="2152472" y="1537138"/>
                </a:lnTo>
                <a:cubicBezTo>
                  <a:pt x="1354048" y="1455804"/>
                  <a:pt x="717377" y="819188"/>
                  <a:pt x="636036" y="20831"/>
                </a:cubicBezTo>
                <a:close/>
                <a:moveTo>
                  <a:pt x="507911" y="0"/>
                </a:moveTo>
                <a:lnTo>
                  <a:pt x="531128" y="0"/>
                </a:lnTo>
                <a:lnTo>
                  <a:pt x="532727" y="31559"/>
                </a:lnTo>
                <a:cubicBezTo>
                  <a:pt x="619037" y="878744"/>
                  <a:pt x="1294606" y="1554259"/>
                  <a:pt x="2141864" y="1640562"/>
                </a:cubicBezTo>
                <a:lnTo>
                  <a:pt x="2325894" y="1649885"/>
                </a:lnTo>
                <a:lnTo>
                  <a:pt x="2325894" y="1672981"/>
                </a:lnTo>
                <a:lnTo>
                  <a:pt x="2139488" y="1663539"/>
                </a:lnTo>
                <a:cubicBezTo>
                  <a:pt x="1281294" y="1576127"/>
                  <a:pt x="597044" y="891939"/>
                  <a:pt x="509624" y="33818"/>
                </a:cubicBezTo>
                <a:close/>
                <a:moveTo>
                  <a:pt x="380961" y="0"/>
                </a:moveTo>
                <a:lnTo>
                  <a:pt x="404065" y="0"/>
                </a:lnTo>
                <a:lnTo>
                  <a:pt x="406316" y="44437"/>
                </a:lnTo>
                <a:cubicBezTo>
                  <a:pt x="498717" y="951387"/>
                  <a:pt x="1221951" y="1674473"/>
                  <a:pt x="2128900" y="1766854"/>
                </a:cubicBezTo>
                <a:lnTo>
                  <a:pt x="2325894" y="1776833"/>
                </a:lnTo>
                <a:lnTo>
                  <a:pt x="2325894" y="1799934"/>
                </a:lnTo>
                <a:lnTo>
                  <a:pt x="2126525" y="1789835"/>
                </a:lnTo>
                <a:cubicBezTo>
                  <a:pt x="1208653" y="1696346"/>
                  <a:pt x="476829" y="964585"/>
                  <a:pt x="383332" y="46792"/>
                </a:cubicBezTo>
                <a:close/>
                <a:moveTo>
                  <a:pt x="254013" y="0"/>
                </a:moveTo>
                <a:lnTo>
                  <a:pt x="277116" y="0"/>
                </a:lnTo>
                <a:lnTo>
                  <a:pt x="280023" y="57371"/>
                </a:lnTo>
                <a:cubicBezTo>
                  <a:pt x="378489" y="1023914"/>
                  <a:pt x="1149211" y="1794655"/>
                  <a:pt x="2115917" y="1893125"/>
                </a:cubicBezTo>
                <a:lnTo>
                  <a:pt x="2325894" y="1903762"/>
                </a:lnTo>
                <a:lnTo>
                  <a:pt x="2325894" y="1926863"/>
                </a:lnTo>
                <a:lnTo>
                  <a:pt x="2113563" y="1916107"/>
                </a:lnTo>
                <a:cubicBezTo>
                  <a:pt x="1136012" y="1816541"/>
                  <a:pt x="356615" y="1037211"/>
                  <a:pt x="257040" y="59745"/>
                </a:cubicBezTo>
                <a:close/>
                <a:moveTo>
                  <a:pt x="126949" y="0"/>
                </a:moveTo>
                <a:lnTo>
                  <a:pt x="150160" y="0"/>
                </a:lnTo>
                <a:lnTo>
                  <a:pt x="153729" y="70454"/>
                </a:lnTo>
                <a:cubicBezTo>
                  <a:pt x="258274" y="1096671"/>
                  <a:pt x="1076570" y="1914983"/>
                  <a:pt x="2102955" y="2019530"/>
                </a:cubicBezTo>
                <a:lnTo>
                  <a:pt x="2325894" y="2030824"/>
                </a:lnTo>
                <a:lnTo>
                  <a:pt x="2325894" y="2053925"/>
                </a:lnTo>
                <a:lnTo>
                  <a:pt x="2100598" y="2042512"/>
                </a:lnTo>
                <a:cubicBezTo>
                  <a:pt x="1063358" y="1936856"/>
                  <a:pt x="236298" y="1109866"/>
                  <a:pt x="130633" y="72714"/>
                </a:cubicBezTo>
                <a:close/>
                <a:moveTo>
                  <a:pt x="0" y="0"/>
                </a:moveTo>
                <a:lnTo>
                  <a:pt x="23103" y="0"/>
                </a:lnTo>
                <a:lnTo>
                  <a:pt x="27324" y="83311"/>
                </a:lnTo>
                <a:cubicBezTo>
                  <a:pt x="137958" y="1169290"/>
                  <a:pt x="1003916" y="2035178"/>
                  <a:pt x="2089991" y="2145803"/>
                </a:cubicBezTo>
                <a:lnTo>
                  <a:pt x="2325894" y="2157753"/>
                </a:lnTo>
                <a:lnTo>
                  <a:pt x="2325894" y="2180854"/>
                </a:lnTo>
                <a:lnTo>
                  <a:pt x="2087636" y="2168784"/>
                </a:lnTo>
                <a:cubicBezTo>
                  <a:pt x="990717" y="2057051"/>
                  <a:pt x="116084" y="1182492"/>
                  <a:pt x="4341" y="85667"/>
                </a:cubicBezTo>
                <a:close/>
              </a:path>
            </a:pathLst>
          </a:custGeom>
          <a:solidFill>
            <a:srgbClr val="E6F0FE"/>
          </a:solidFill>
          <a:ln w="476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55904" y="2825496"/>
            <a:ext cx="10680192" cy="2834640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71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89120" y="2395728"/>
            <a:ext cx="7013448" cy="1627632"/>
          </a:xfrm>
        </p:spPr>
        <p:txBody>
          <a:bodyPr lIns="0" tIns="0" rIns="0" bIns="0">
            <a:noAutofit/>
          </a:bodyPr>
          <a:lstStyle>
            <a:lvl1pPr algn="l">
              <a:lnSpc>
                <a:spcPct val="100000"/>
              </a:lnSpc>
              <a:defRPr sz="33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7" name="Text Placeholder 54">
            <a:extLst>
              <a:ext uri="{FF2B5EF4-FFF2-40B4-BE49-F238E27FC236}">
                <a16:creationId xmlns:a16="http://schemas.microsoft.com/office/drawing/2014/main" id="{A493C80D-2813-9E70-8901-D4B9EA4DD7E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1880" y="1984248"/>
            <a:ext cx="768096" cy="1627632"/>
          </a:xfrm>
        </p:spPr>
        <p:txBody>
          <a:bodyPr lIns="91440" tIns="45720" rIns="91440" bIns="54864">
            <a:noAutofit/>
          </a:bodyPr>
          <a:lstStyle>
            <a:lvl1pPr marL="0" indent="0">
              <a:buNone/>
              <a:defRPr sz="10000" b="1"/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55" name="Text Placeholder 54">
            <a:extLst>
              <a:ext uri="{FF2B5EF4-FFF2-40B4-BE49-F238E27FC236}">
                <a16:creationId xmlns:a16="http://schemas.microsoft.com/office/drawing/2014/main" id="{A2733C45-7C53-2BC5-3F62-D069650A79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89120" y="4308475"/>
            <a:ext cx="3932238" cy="588963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6" name="Text Placeholder 54">
            <a:extLst>
              <a:ext uri="{FF2B5EF4-FFF2-40B4-BE49-F238E27FC236}">
                <a16:creationId xmlns:a16="http://schemas.microsoft.com/office/drawing/2014/main" id="{B1D62231-87CB-21EC-CF8C-46276AD1F95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500616" y="3209544"/>
            <a:ext cx="768096" cy="1627632"/>
          </a:xfrm>
        </p:spPr>
        <p:txBody>
          <a:bodyPr lIns="91440" tIns="45720" rIns="91440" bIns="54864">
            <a:noAutofit/>
          </a:bodyPr>
          <a:lstStyle>
            <a:lvl1pPr marL="0" indent="0">
              <a:buNone/>
              <a:defRPr sz="10000" b="1"/>
            </a:lvl1pPr>
          </a:lstStyle>
          <a:p>
            <a:pPr lvl="0"/>
            <a:r>
              <a:rPr lang="en-US" dirty="0"/>
              <a:t>”</a:t>
            </a:r>
          </a:p>
        </p:txBody>
      </p:sp>
      <p:sp>
        <p:nvSpPr>
          <p:cNvPr id="32" name="Image 1" descr="preencoded.png">
            <a:extLst>
              <a:ext uri="{FF2B5EF4-FFF2-40B4-BE49-F238E27FC236}">
                <a16:creationId xmlns:a16="http://schemas.microsoft.com/office/drawing/2014/main" id="{2A3EC91E-4089-D366-06D3-3E66F93DFAF3}"/>
              </a:ext>
            </a:extLst>
          </p:cNvPr>
          <p:cNvSpPr/>
          <p:nvPr/>
        </p:nvSpPr>
        <p:spPr>
          <a:xfrm>
            <a:off x="-7117" y="0"/>
            <a:ext cx="2550985" cy="6858000"/>
          </a:xfrm>
          <a:custGeom>
            <a:avLst/>
            <a:gdLst>
              <a:gd name="connsiteX0" fmla="*/ 2550985 w 2550985"/>
              <a:gd name="connsiteY0" fmla="*/ 0 h 6858000"/>
              <a:gd name="connsiteX1" fmla="*/ 0 w 2550985"/>
              <a:gd name="connsiteY1" fmla="*/ 0 h 6858000"/>
              <a:gd name="connsiteX2" fmla="*/ 0 w 2550985"/>
              <a:gd name="connsiteY2" fmla="*/ 6858000 h 6858000"/>
              <a:gd name="connsiteX3" fmla="*/ 2550985 w 2550985"/>
              <a:gd name="connsiteY3" fmla="*/ 6858000 h 6858000"/>
              <a:gd name="connsiteX4" fmla="*/ 2550985 w 2550985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0985" h="6858000">
                <a:moveTo>
                  <a:pt x="2550985" y="0"/>
                </a:moveTo>
                <a:lnTo>
                  <a:pt x="0" y="0"/>
                </a:lnTo>
                <a:lnTo>
                  <a:pt x="0" y="6858000"/>
                </a:lnTo>
                <a:lnTo>
                  <a:pt x="2550985" y="6858000"/>
                </a:lnTo>
                <a:lnTo>
                  <a:pt x="2550985" y="0"/>
                </a:lnTo>
                <a:close/>
              </a:path>
            </a:pathLst>
          </a:custGeom>
          <a:solidFill>
            <a:schemeClr val="accent4"/>
          </a:solidFill>
          <a:ln w="704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70F595E1-C910-3710-90E9-AF5FFCE05861}"/>
              </a:ext>
            </a:extLst>
          </p:cNvPr>
          <p:cNvSpPr/>
          <p:nvPr userDrawn="1"/>
        </p:nvSpPr>
        <p:spPr>
          <a:xfrm>
            <a:off x="-9415" y="0"/>
            <a:ext cx="2548591" cy="2555628"/>
          </a:xfrm>
          <a:custGeom>
            <a:avLst/>
            <a:gdLst>
              <a:gd name="connsiteX0" fmla="*/ 138643 w 2548591"/>
              <a:gd name="connsiteY0" fmla="*/ 1 h 2555628"/>
              <a:gd name="connsiteX1" fmla="*/ 163874 w 2548591"/>
              <a:gd name="connsiteY1" fmla="*/ 1 h 2555628"/>
              <a:gd name="connsiteX2" fmla="*/ 2548463 w 2548591"/>
              <a:gd name="connsiteY2" fmla="*/ 2391168 h 2555628"/>
              <a:gd name="connsiteX3" fmla="*/ 2548463 w 2548591"/>
              <a:gd name="connsiteY3" fmla="*/ 2416472 h 2555628"/>
              <a:gd name="connsiteX4" fmla="*/ 2548590 w 2548591"/>
              <a:gd name="connsiteY4" fmla="*/ 2416600 h 2555628"/>
              <a:gd name="connsiteX5" fmla="*/ 138643 w 2548591"/>
              <a:gd name="connsiteY5" fmla="*/ 1 h 2555628"/>
              <a:gd name="connsiteX6" fmla="*/ 0 w 2548591"/>
              <a:gd name="connsiteY6" fmla="*/ 1 h 2555628"/>
              <a:gd name="connsiteX7" fmla="*/ 25231 w 2548591"/>
              <a:gd name="connsiteY7" fmla="*/ 1 h 2555628"/>
              <a:gd name="connsiteX8" fmla="*/ 2548591 w 2548591"/>
              <a:gd name="connsiteY8" fmla="*/ 2530324 h 2555628"/>
              <a:gd name="connsiteX9" fmla="*/ 2548591 w 2548591"/>
              <a:gd name="connsiteY9" fmla="*/ 2555628 h 2555628"/>
              <a:gd name="connsiteX10" fmla="*/ 0 w 2548591"/>
              <a:gd name="connsiteY10" fmla="*/ 1 h 2555628"/>
              <a:gd name="connsiteX11" fmla="*/ 277411 w 2548591"/>
              <a:gd name="connsiteY11" fmla="*/ 1 h 2555628"/>
              <a:gd name="connsiteX12" fmla="*/ 302642 w 2548591"/>
              <a:gd name="connsiteY12" fmla="*/ 1 h 2555628"/>
              <a:gd name="connsiteX13" fmla="*/ 2548582 w 2548591"/>
              <a:gd name="connsiteY13" fmla="*/ 2252147 h 2555628"/>
              <a:gd name="connsiteX14" fmla="*/ 2548582 w 2548591"/>
              <a:gd name="connsiteY14" fmla="*/ 2277444 h 2555628"/>
              <a:gd name="connsiteX15" fmla="*/ 277411 w 2548591"/>
              <a:gd name="connsiteY15" fmla="*/ 1 h 2555628"/>
              <a:gd name="connsiteX16" fmla="*/ 416054 w 2548591"/>
              <a:gd name="connsiteY16" fmla="*/ 1 h 2555628"/>
              <a:gd name="connsiteX17" fmla="*/ 441285 w 2548591"/>
              <a:gd name="connsiteY17" fmla="*/ 1 h 2555628"/>
              <a:gd name="connsiteX18" fmla="*/ 2548589 w 2548591"/>
              <a:gd name="connsiteY18" fmla="*/ 2113119 h 2555628"/>
              <a:gd name="connsiteX19" fmla="*/ 2548589 w 2548591"/>
              <a:gd name="connsiteY19" fmla="*/ 2138423 h 2555628"/>
              <a:gd name="connsiteX20" fmla="*/ 416054 w 2548591"/>
              <a:gd name="connsiteY20" fmla="*/ 1 h 2555628"/>
              <a:gd name="connsiteX21" fmla="*/ 554698 w 2548591"/>
              <a:gd name="connsiteY21" fmla="*/ 1 h 2555628"/>
              <a:gd name="connsiteX22" fmla="*/ 579930 w 2548591"/>
              <a:gd name="connsiteY22" fmla="*/ 1 h 2555628"/>
              <a:gd name="connsiteX23" fmla="*/ 2548462 w 2548591"/>
              <a:gd name="connsiteY23" fmla="*/ 1973963 h 2555628"/>
              <a:gd name="connsiteX24" fmla="*/ 2548462 w 2548591"/>
              <a:gd name="connsiteY24" fmla="*/ 1999267 h 2555628"/>
              <a:gd name="connsiteX25" fmla="*/ 2548589 w 2548591"/>
              <a:gd name="connsiteY25" fmla="*/ 1999394 h 2555628"/>
              <a:gd name="connsiteX26" fmla="*/ 554698 w 2548591"/>
              <a:gd name="connsiteY26" fmla="*/ 1 h 2555628"/>
              <a:gd name="connsiteX27" fmla="*/ 693468 w 2548591"/>
              <a:gd name="connsiteY27" fmla="*/ 0 h 2555628"/>
              <a:gd name="connsiteX28" fmla="*/ 718701 w 2548591"/>
              <a:gd name="connsiteY28" fmla="*/ 0 h 2555628"/>
              <a:gd name="connsiteX29" fmla="*/ 2548583 w 2548591"/>
              <a:gd name="connsiteY29" fmla="*/ 1834942 h 2555628"/>
              <a:gd name="connsiteX30" fmla="*/ 2548583 w 2548591"/>
              <a:gd name="connsiteY30" fmla="*/ 1860239 h 2555628"/>
              <a:gd name="connsiteX31" fmla="*/ 693468 w 2548591"/>
              <a:gd name="connsiteY31" fmla="*/ 0 h 2555628"/>
              <a:gd name="connsiteX32" fmla="*/ 832112 w 2548591"/>
              <a:gd name="connsiteY32" fmla="*/ 0 h 2555628"/>
              <a:gd name="connsiteX33" fmla="*/ 857340 w 2548591"/>
              <a:gd name="connsiteY33" fmla="*/ 0 h 2555628"/>
              <a:gd name="connsiteX34" fmla="*/ 2548582 w 2548591"/>
              <a:gd name="connsiteY34" fmla="*/ 1695913 h 2555628"/>
              <a:gd name="connsiteX35" fmla="*/ 2548582 w 2548591"/>
              <a:gd name="connsiteY35" fmla="*/ 1721210 h 2555628"/>
              <a:gd name="connsiteX36" fmla="*/ 832112 w 2548591"/>
              <a:gd name="connsiteY36" fmla="*/ 0 h 2555628"/>
              <a:gd name="connsiteX37" fmla="*/ 970758 w 2548591"/>
              <a:gd name="connsiteY37" fmla="*/ 0 h 2555628"/>
              <a:gd name="connsiteX38" fmla="*/ 995986 w 2548591"/>
              <a:gd name="connsiteY38" fmla="*/ 0 h 2555628"/>
              <a:gd name="connsiteX39" fmla="*/ 2548463 w 2548591"/>
              <a:gd name="connsiteY39" fmla="*/ 1556758 h 2555628"/>
              <a:gd name="connsiteX40" fmla="*/ 2548463 w 2548591"/>
              <a:gd name="connsiteY40" fmla="*/ 1582062 h 2555628"/>
              <a:gd name="connsiteX41" fmla="*/ 2548590 w 2548591"/>
              <a:gd name="connsiteY41" fmla="*/ 1582189 h 2555628"/>
              <a:gd name="connsiteX42" fmla="*/ 970758 w 2548591"/>
              <a:gd name="connsiteY42" fmla="*/ 0 h 2555628"/>
              <a:gd name="connsiteX43" fmla="*/ 1109529 w 2548591"/>
              <a:gd name="connsiteY43" fmla="*/ 0 h 2555628"/>
              <a:gd name="connsiteX44" fmla="*/ 1134764 w 2548591"/>
              <a:gd name="connsiteY44" fmla="*/ 0 h 2555628"/>
              <a:gd name="connsiteX45" fmla="*/ 2548589 w 2548591"/>
              <a:gd name="connsiteY45" fmla="*/ 1417736 h 2555628"/>
              <a:gd name="connsiteX46" fmla="*/ 2548589 w 2548591"/>
              <a:gd name="connsiteY46" fmla="*/ 1443033 h 2555628"/>
              <a:gd name="connsiteX47" fmla="*/ 1109529 w 2548591"/>
              <a:gd name="connsiteY47" fmla="*/ 0 h 2555628"/>
              <a:gd name="connsiteX48" fmla="*/ 1248168 w 2548591"/>
              <a:gd name="connsiteY48" fmla="*/ 0 h 2555628"/>
              <a:gd name="connsiteX49" fmla="*/ 1273396 w 2548591"/>
              <a:gd name="connsiteY49" fmla="*/ 0 h 2555628"/>
              <a:gd name="connsiteX50" fmla="*/ 2548583 w 2548591"/>
              <a:gd name="connsiteY50" fmla="*/ 1278708 h 2555628"/>
              <a:gd name="connsiteX51" fmla="*/ 2548583 w 2548591"/>
              <a:gd name="connsiteY51" fmla="*/ 1304005 h 2555628"/>
              <a:gd name="connsiteX52" fmla="*/ 1248168 w 2548591"/>
              <a:gd name="connsiteY52" fmla="*/ 0 h 2555628"/>
              <a:gd name="connsiteX53" fmla="*/ 1386813 w 2548591"/>
              <a:gd name="connsiteY53" fmla="*/ 0 h 2555628"/>
              <a:gd name="connsiteX54" fmla="*/ 1412041 w 2548591"/>
              <a:gd name="connsiteY54" fmla="*/ 0 h 2555628"/>
              <a:gd name="connsiteX55" fmla="*/ 2548589 w 2548591"/>
              <a:gd name="connsiteY55" fmla="*/ 1139552 h 2555628"/>
              <a:gd name="connsiteX56" fmla="*/ 2548589 w 2548591"/>
              <a:gd name="connsiteY56" fmla="*/ 1164857 h 2555628"/>
              <a:gd name="connsiteX57" fmla="*/ 2548589 w 2548591"/>
              <a:gd name="connsiteY57" fmla="*/ 1164984 h 2555628"/>
              <a:gd name="connsiteX58" fmla="*/ 1386813 w 2548591"/>
              <a:gd name="connsiteY58" fmla="*/ 0 h 2555628"/>
              <a:gd name="connsiteX59" fmla="*/ 1525579 w 2548591"/>
              <a:gd name="connsiteY59" fmla="*/ 0 h 2555628"/>
              <a:gd name="connsiteX60" fmla="*/ 1550814 w 2548591"/>
              <a:gd name="connsiteY60" fmla="*/ 0 h 2555628"/>
              <a:gd name="connsiteX61" fmla="*/ 2548583 w 2548591"/>
              <a:gd name="connsiteY61" fmla="*/ 1000531 h 2555628"/>
              <a:gd name="connsiteX62" fmla="*/ 2548583 w 2548591"/>
              <a:gd name="connsiteY62" fmla="*/ 1025828 h 2555628"/>
              <a:gd name="connsiteX63" fmla="*/ 1525579 w 2548591"/>
              <a:gd name="connsiteY63" fmla="*/ 0 h 2555628"/>
              <a:gd name="connsiteX64" fmla="*/ 1664231 w 2548591"/>
              <a:gd name="connsiteY64" fmla="*/ 0 h 2555628"/>
              <a:gd name="connsiteX65" fmla="*/ 1689459 w 2548591"/>
              <a:gd name="connsiteY65" fmla="*/ 0 h 2555628"/>
              <a:gd name="connsiteX66" fmla="*/ 2548589 w 2548591"/>
              <a:gd name="connsiteY66" fmla="*/ 861503 h 2555628"/>
              <a:gd name="connsiteX67" fmla="*/ 2548589 w 2548591"/>
              <a:gd name="connsiteY67" fmla="*/ 886800 h 2555628"/>
              <a:gd name="connsiteX68" fmla="*/ 1664231 w 2548591"/>
              <a:gd name="connsiteY68" fmla="*/ 0 h 2555628"/>
              <a:gd name="connsiteX69" fmla="*/ 1802870 w 2548591"/>
              <a:gd name="connsiteY69" fmla="*/ 0 h 2555628"/>
              <a:gd name="connsiteX70" fmla="*/ 1828097 w 2548591"/>
              <a:gd name="connsiteY70" fmla="*/ 0 h 2555628"/>
              <a:gd name="connsiteX71" fmla="*/ 2548583 w 2548591"/>
              <a:gd name="connsiteY71" fmla="*/ 722347 h 2555628"/>
              <a:gd name="connsiteX72" fmla="*/ 2548583 w 2548591"/>
              <a:gd name="connsiteY72" fmla="*/ 747651 h 2555628"/>
              <a:gd name="connsiteX73" fmla="*/ 2548583 w 2548591"/>
              <a:gd name="connsiteY73" fmla="*/ 747778 h 2555628"/>
              <a:gd name="connsiteX74" fmla="*/ 1802870 w 2548591"/>
              <a:gd name="connsiteY74" fmla="*/ 0 h 2555628"/>
              <a:gd name="connsiteX75" fmla="*/ 1941642 w 2548591"/>
              <a:gd name="connsiteY75" fmla="*/ 0 h 2555628"/>
              <a:gd name="connsiteX76" fmla="*/ 1966877 w 2548591"/>
              <a:gd name="connsiteY76" fmla="*/ 0 h 2555628"/>
              <a:gd name="connsiteX77" fmla="*/ 2548589 w 2548591"/>
              <a:gd name="connsiteY77" fmla="*/ 583321 h 2555628"/>
              <a:gd name="connsiteX78" fmla="*/ 2548589 w 2548591"/>
              <a:gd name="connsiteY78" fmla="*/ 608622 h 2555628"/>
              <a:gd name="connsiteX79" fmla="*/ 1941642 w 2548591"/>
              <a:gd name="connsiteY79" fmla="*/ 0 h 2555628"/>
              <a:gd name="connsiteX80" fmla="*/ 2080281 w 2548591"/>
              <a:gd name="connsiteY80" fmla="*/ 0 h 2555628"/>
              <a:gd name="connsiteX81" fmla="*/ 2105508 w 2548591"/>
              <a:gd name="connsiteY81" fmla="*/ 0 h 2555628"/>
              <a:gd name="connsiteX82" fmla="*/ 2548582 w 2548591"/>
              <a:gd name="connsiteY82" fmla="*/ 444296 h 2555628"/>
              <a:gd name="connsiteX83" fmla="*/ 2548582 w 2548591"/>
              <a:gd name="connsiteY83" fmla="*/ 469597 h 2555628"/>
              <a:gd name="connsiteX84" fmla="*/ 2080281 w 2548591"/>
              <a:gd name="connsiteY84" fmla="*/ 0 h 2555628"/>
              <a:gd name="connsiteX85" fmla="*/ 2218926 w 2548591"/>
              <a:gd name="connsiteY85" fmla="*/ 0 h 2555628"/>
              <a:gd name="connsiteX86" fmla="*/ 2244153 w 2548591"/>
              <a:gd name="connsiteY86" fmla="*/ 0 h 2555628"/>
              <a:gd name="connsiteX87" fmla="*/ 2548582 w 2548591"/>
              <a:gd name="connsiteY87" fmla="*/ 305270 h 2555628"/>
              <a:gd name="connsiteX88" fmla="*/ 2548582 w 2548591"/>
              <a:gd name="connsiteY88" fmla="*/ 330570 h 2555628"/>
              <a:gd name="connsiteX89" fmla="*/ 2218926 w 2548591"/>
              <a:gd name="connsiteY89" fmla="*/ 0 h 2555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2548591" h="2555628">
                <a:moveTo>
                  <a:pt x="138643" y="1"/>
                </a:moveTo>
                <a:lnTo>
                  <a:pt x="163874" y="1"/>
                </a:lnTo>
                <a:cubicBezTo>
                  <a:pt x="163874" y="1318576"/>
                  <a:pt x="1233644" y="2391168"/>
                  <a:pt x="2548463" y="2391168"/>
                </a:cubicBezTo>
                <a:lnTo>
                  <a:pt x="2548463" y="2416472"/>
                </a:lnTo>
                <a:lnTo>
                  <a:pt x="2548590" y="2416600"/>
                </a:lnTo>
                <a:cubicBezTo>
                  <a:pt x="1219755" y="2416600"/>
                  <a:pt x="138643" y="1332503"/>
                  <a:pt x="138643" y="1"/>
                </a:cubicBezTo>
                <a:close/>
                <a:moveTo>
                  <a:pt x="0" y="1"/>
                </a:moveTo>
                <a:lnTo>
                  <a:pt x="25231" y="1"/>
                </a:lnTo>
                <a:cubicBezTo>
                  <a:pt x="25231" y="1395244"/>
                  <a:pt x="1157188" y="2530324"/>
                  <a:pt x="2548591" y="2530324"/>
                </a:cubicBezTo>
                <a:lnTo>
                  <a:pt x="2548591" y="2555628"/>
                </a:lnTo>
                <a:cubicBezTo>
                  <a:pt x="1143299" y="2555628"/>
                  <a:pt x="0" y="1409172"/>
                  <a:pt x="0" y="1"/>
                </a:cubicBezTo>
                <a:close/>
                <a:moveTo>
                  <a:pt x="277411" y="1"/>
                </a:moveTo>
                <a:lnTo>
                  <a:pt x="302642" y="1"/>
                </a:lnTo>
                <a:cubicBezTo>
                  <a:pt x="302642" y="1241907"/>
                  <a:pt x="1310229" y="2252147"/>
                  <a:pt x="2548582" y="2252147"/>
                </a:cubicBezTo>
                <a:lnTo>
                  <a:pt x="2548582" y="2277444"/>
                </a:lnTo>
                <a:cubicBezTo>
                  <a:pt x="1296205" y="2277444"/>
                  <a:pt x="277411" y="1255835"/>
                  <a:pt x="277411" y="1"/>
                </a:cubicBezTo>
                <a:close/>
                <a:moveTo>
                  <a:pt x="416054" y="1"/>
                </a:moveTo>
                <a:lnTo>
                  <a:pt x="441285" y="1"/>
                </a:lnTo>
                <a:cubicBezTo>
                  <a:pt x="441285" y="1165111"/>
                  <a:pt x="1386559" y="2113119"/>
                  <a:pt x="2548589" y="2113119"/>
                </a:cubicBezTo>
                <a:lnTo>
                  <a:pt x="2548589" y="2138423"/>
                </a:lnTo>
                <a:cubicBezTo>
                  <a:pt x="1372670" y="2138423"/>
                  <a:pt x="416054" y="1179166"/>
                  <a:pt x="416054" y="1"/>
                </a:cubicBezTo>
                <a:close/>
                <a:moveTo>
                  <a:pt x="554698" y="1"/>
                </a:moveTo>
                <a:lnTo>
                  <a:pt x="579930" y="1"/>
                </a:lnTo>
                <a:cubicBezTo>
                  <a:pt x="579930" y="1088442"/>
                  <a:pt x="1463017" y="1973963"/>
                  <a:pt x="2548462" y="1973963"/>
                </a:cubicBezTo>
                <a:lnTo>
                  <a:pt x="2548462" y="1999267"/>
                </a:lnTo>
                <a:lnTo>
                  <a:pt x="2548589" y="1999394"/>
                </a:lnTo>
                <a:cubicBezTo>
                  <a:pt x="1449127" y="1999394"/>
                  <a:pt x="554698" y="1102497"/>
                  <a:pt x="554698" y="1"/>
                </a:cubicBezTo>
                <a:close/>
                <a:moveTo>
                  <a:pt x="693468" y="0"/>
                </a:moveTo>
                <a:lnTo>
                  <a:pt x="718701" y="0"/>
                </a:lnTo>
                <a:cubicBezTo>
                  <a:pt x="718701" y="1011773"/>
                  <a:pt x="1539602" y="1834942"/>
                  <a:pt x="2548583" y="1834942"/>
                </a:cubicBezTo>
                <a:lnTo>
                  <a:pt x="2548583" y="1860239"/>
                </a:lnTo>
                <a:cubicBezTo>
                  <a:pt x="1525706" y="1860239"/>
                  <a:pt x="693468" y="1025701"/>
                  <a:pt x="693468" y="0"/>
                </a:cubicBezTo>
                <a:close/>
                <a:moveTo>
                  <a:pt x="832112" y="0"/>
                </a:moveTo>
                <a:lnTo>
                  <a:pt x="857340" y="0"/>
                </a:lnTo>
                <a:cubicBezTo>
                  <a:pt x="857340" y="935105"/>
                  <a:pt x="1616059" y="1695913"/>
                  <a:pt x="2548582" y="1695913"/>
                </a:cubicBezTo>
                <a:lnTo>
                  <a:pt x="2548582" y="1721210"/>
                </a:lnTo>
                <a:cubicBezTo>
                  <a:pt x="1602170" y="1721210"/>
                  <a:pt x="832112" y="949032"/>
                  <a:pt x="832112" y="0"/>
                </a:cubicBezTo>
                <a:close/>
                <a:moveTo>
                  <a:pt x="970758" y="0"/>
                </a:moveTo>
                <a:lnTo>
                  <a:pt x="995986" y="0"/>
                </a:lnTo>
                <a:cubicBezTo>
                  <a:pt x="995986" y="858436"/>
                  <a:pt x="1692391" y="1556758"/>
                  <a:pt x="2548463" y="1556758"/>
                </a:cubicBezTo>
                <a:lnTo>
                  <a:pt x="2548463" y="1582062"/>
                </a:lnTo>
                <a:lnTo>
                  <a:pt x="2548590" y="1582189"/>
                </a:lnTo>
                <a:cubicBezTo>
                  <a:pt x="1678628" y="1582189"/>
                  <a:pt x="970758" y="872491"/>
                  <a:pt x="970758" y="0"/>
                </a:cubicBezTo>
                <a:close/>
                <a:moveTo>
                  <a:pt x="1109529" y="0"/>
                </a:moveTo>
                <a:lnTo>
                  <a:pt x="1134764" y="0"/>
                </a:lnTo>
                <a:cubicBezTo>
                  <a:pt x="1134764" y="781767"/>
                  <a:pt x="1768975" y="1417736"/>
                  <a:pt x="2548589" y="1417736"/>
                </a:cubicBezTo>
                <a:lnTo>
                  <a:pt x="2548589" y="1443033"/>
                </a:lnTo>
                <a:cubicBezTo>
                  <a:pt x="1755086" y="1443033"/>
                  <a:pt x="1109529" y="795695"/>
                  <a:pt x="1109529" y="0"/>
                </a:cubicBezTo>
                <a:close/>
                <a:moveTo>
                  <a:pt x="1248168" y="0"/>
                </a:moveTo>
                <a:lnTo>
                  <a:pt x="1273396" y="0"/>
                </a:lnTo>
                <a:cubicBezTo>
                  <a:pt x="1273396" y="705097"/>
                  <a:pt x="1845433" y="1278708"/>
                  <a:pt x="2548583" y="1278708"/>
                </a:cubicBezTo>
                <a:lnTo>
                  <a:pt x="2548583" y="1304005"/>
                </a:lnTo>
                <a:cubicBezTo>
                  <a:pt x="1831537" y="1304005"/>
                  <a:pt x="1248168" y="719026"/>
                  <a:pt x="1248168" y="0"/>
                </a:cubicBezTo>
                <a:close/>
                <a:moveTo>
                  <a:pt x="1386813" y="0"/>
                </a:moveTo>
                <a:lnTo>
                  <a:pt x="1412041" y="0"/>
                </a:lnTo>
                <a:cubicBezTo>
                  <a:pt x="1412041" y="628428"/>
                  <a:pt x="1921890" y="1139552"/>
                  <a:pt x="2548589" y="1139552"/>
                </a:cubicBezTo>
                <a:lnTo>
                  <a:pt x="2548589" y="1164857"/>
                </a:lnTo>
                <a:lnTo>
                  <a:pt x="2548589" y="1164984"/>
                </a:lnTo>
                <a:cubicBezTo>
                  <a:pt x="1908001" y="1164984"/>
                  <a:pt x="1386813" y="642356"/>
                  <a:pt x="1386813" y="0"/>
                </a:cubicBezTo>
                <a:close/>
                <a:moveTo>
                  <a:pt x="1525579" y="0"/>
                </a:moveTo>
                <a:lnTo>
                  <a:pt x="1550814" y="0"/>
                </a:lnTo>
                <a:cubicBezTo>
                  <a:pt x="1550814" y="551759"/>
                  <a:pt x="1998468" y="1000531"/>
                  <a:pt x="2548583" y="1000531"/>
                </a:cubicBezTo>
                <a:lnTo>
                  <a:pt x="2548583" y="1025828"/>
                </a:lnTo>
                <a:cubicBezTo>
                  <a:pt x="1984452" y="1025828"/>
                  <a:pt x="1525579" y="565560"/>
                  <a:pt x="1525579" y="0"/>
                </a:cubicBezTo>
                <a:close/>
                <a:moveTo>
                  <a:pt x="1664231" y="0"/>
                </a:moveTo>
                <a:lnTo>
                  <a:pt x="1689459" y="0"/>
                </a:lnTo>
                <a:cubicBezTo>
                  <a:pt x="1689459" y="474963"/>
                  <a:pt x="2074805" y="861503"/>
                  <a:pt x="2548589" y="861503"/>
                </a:cubicBezTo>
                <a:lnTo>
                  <a:pt x="2548589" y="886800"/>
                </a:lnTo>
                <a:cubicBezTo>
                  <a:pt x="2060916" y="886800"/>
                  <a:pt x="1664231" y="489019"/>
                  <a:pt x="1664231" y="0"/>
                </a:cubicBezTo>
                <a:close/>
                <a:moveTo>
                  <a:pt x="1802870" y="0"/>
                </a:moveTo>
                <a:lnTo>
                  <a:pt x="1828097" y="0"/>
                </a:lnTo>
                <a:cubicBezTo>
                  <a:pt x="1828097" y="398295"/>
                  <a:pt x="2151263" y="722347"/>
                  <a:pt x="2548583" y="722347"/>
                </a:cubicBezTo>
                <a:lnTo>
                  <a:pt x="2548583" y="747651"/>
                </a:lnTo>
                <a:lnTo>
                  <a:pt x="2548583" y="747778"/>
                </a:lnTo>
                <a:cubicBezTo>
                  <a:pt x="2137367" y="747778"/>
                  <a:pt x="1802870" y="412350"/>
                  <a:pt x="1802870" y="0"/>
                </a:cubicBezTo>
                <a:close/>
                <a:moveTo>
                  <a:pt x="1941642" y="0"/>
                </a:moveTo>
                <a:lnTo>
                  <a:pt x="1966877" y="0"/>
                </a:lnTo>
                <a:cubicBezTo>
                  <a:pt x="1966877" y="321626"/>
                  <a:pt x="2227847" y="583321"/>
                  <a:pt x="2548589" y="583321"/>
                </a:cubicBezTo>
                <a:lnTo>
                  <a:pt x="2548589" y="608622"/>
                </a:lnTo>
                <a:cubicBezTo>
                  <a:pt x="2213831" y="608622"/>
                  <a:pt x="1941642" y="335553"/>
                  <a:pt x="1941642" y="0"/>
                </a:cubicBezTo>
                <a:close/>
                <a:moveTo>
                  <a:pt x="2080281" y="0"/>
                </a:moveTo>
                <a:lnTo>
                  <a:pt x="2105508" y="0"/>
                </a:lnTo>
                <a:cubicBezTo>
                  <a:pt x="2105508" y="244957"/>
                  <a:pt x="2304298" y="444296"/>
                  <a:pt x="2548582" y="444296"/>
                </a:cubicBezTo>
                <a:lnTo>
                  <a:pt x="2548582" y="469597"/>
                </a:lnTo>
                <a:cubicBezTo>
                  <a:pt x="2290409" y="469597"/>
                  <a:pt x="2080281" y="258885"/>
                  <a:pt x="2080281" y="0"/>
                </a:cubicBezTo>
                <a:close/>
                <a:moveTo>
                  <a:pt x="2218926" y="0"/>
                </a:moveTo>
                <a:lnTo>
                  <a:pt x="2244153" y="0"/>
                </a:lnTo>
                <a:cubicBezTo>
                  <a:pt x="2244153" y="168288"/>
                  <a:pt x="2380629" y="305270"/>
                  <a:pt x="2548582" y="305270"/>
                </a:cubicBezTo>
                <a:lnTo>
                  <a:pt x="2548582" y="330570"/>
                </a:lnTo>
                <a:cubicBezTo>
                  <a:pt x="2366866" y="330570"/>
                  <a:pt x="2218926" y="182344"/>
                  <a:pt x="2218926" y="0"/>
                </a:cubicBezTo>
                <a:close/>
              </a:path>
            </a:pathLst>
          </a:custGeom>
          <a:solidFill>
            <a:schemeClr val="bg1"/>
          </a:solidFill>
          <a:ln w="7032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33" name="Image 4" descr="preencoded.png">
            <a:extLst>
              <a:ext uri="{FF2B5EF4-FFF2-40B4-BE49-F238E27FC236}">
                <a16:creationId xmlns:a16="http://schemas.microsoft.com/office/drawing/2014/main" id="{EC46DC71-C12A-96C8-3FE2-AA95AB58B349}"/>
              </a:ext>
            </a:extLst>
          </p:cNvPr>
          <p:cNvSpPr/>
          <p:nvPr/>
        </p:nvSpPr>
        <p:spPr>
          <a:xfrm>
            <a:off x="2543868" y="0"/>
            <a:ext cx="2560340" cy="2560340"/>
          </a:xfrm>
          <a:custGeom>
            <a:avLst/>
            <a:gdLst>
              <a:gd name="connsiteX0" fmla="*/ 0 w 2560340"/>
              <a:gd name="connsiteY0" fmla="*/ 2560340 h 2560340"/>
              <a:gd name="connsiteX1" fmla="*/ 2560340 w 2560340"/>
              <a:gd name="connsiteY1" fmla="*/ 0 h 2560340"/>
              <a:gd name="connsiteX2" fmla="*/ 0 w 2560340"/>
              <a:gd name="connsiteY2" fmla="*/ 0 h 2560340"/>
              <a:gd name="connsiteX3" fmla="*/ 0 w 2560340"/>
              <a:gd name="connsiteY3" fmla="*/ 2560340 h 256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60340" h="2560340">
                <a:moveTo>
                  <a:pt x="0" y="2560340"/>
                </a:moveTo>
                <a:cubicBezTo>
                  <a:pt x="1414079" y="2560340"/>
                  <a:pt x="2560340" y="1414079"/>
                  <a:pt x="2560340" y="0"/>
                </a:cubicBezTo>
                <a:lnTo>
                  <a:pt x="0" y="0"/>
                </a:lnTo>
                <a:lnTo>
                  <a:pt x="0" y="2560340"/>
                </a:lnTo>
                <a:close/>
              </a:path>
            </a:pathLst>
          </a:custGeom>
          <a:solidFill>
            <a:schemeClr val="accent3"/>
          </a:solidFill>
          <a:ln w="7052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9" name="Freeform 70">
            <a:extLst>
              <a:ext uri="{FF2B5EF4-FFF2-40B4-BE49-F238E27FC236}">
                <a16:creationId xmlns:a16="http://schemas.microsoft.com/office/drawing/2014/main" id="{AA39EF58-54F1-4AC9-1D83-2E7DEEAAEA6A}"/>
              </a:ext>
            </a:extLst>
          </p:cNvPr>
          <p:cNvSpPr>
            <a:spLocks/>
          </p:cNvSpPr>
          <p:nvPr userDrawn="1"/>
        </p:nvSpPr>
        <p:spPr bwMode="auto">
          <a:xfrm flipH="1">
            <a:off x="2535251" y="4308466"/>
            <a:ext cx="2550984" cy="2560441"/>
          </a:xfrm>
          <a:custGeom>
            <a:avLst/>
            <a:gdLst>
              <a:gd name="T0" fmla="*/ 0 w 1079"/>
              <a:gd name="T1" fmla="*/ 1083 h 1083"/>
              <a:gd name="T2" fmla="*/ 1079 w 1079"/>
              <a:gd name="T3" fmla="*/ 1083 h 1083"/>
              <a:gd name="T4" fmla="*/ 1079 w 1079"/>
              <a:gd name="T5" fmla="*/ 0 h 1083"/>
              <a:gd name="T6" fmla="*/ 0 w 1079"/>
              <a:gd name="T7" fmla="*/ 1083 h 1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79" h="1083">
                <a:moveTo>
                  <a:pt x="0" y="1083"/>
                </a:moveTo>
                <a:lnTo>
                  <a:pt x="1079" y="1083"/>
                </a:lnTo>
                <a:lnTo>
                  <a:pt x="1079" y="0"/>
                </a:lnTo>
                <a:lnTo>
                  <a:pt x="0" y="108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31" name="Freeform 70">
            <a:extLst>
              <a:ext uri="{FF2B5EF4-FFF2-40B4-BE49-F238E27FC236}">
                <a16:creationId xmlns:a16="http://schemas.microsoft.com/office/drawing/2014/main" id="{0C320934-59CC-4123-C7C1-FEEE89F3045F}"/>
              </a:ext>
            </a:extLst>
          </p:cNvPr>
          <p:cNvSpPr>
            <a:spLocks/>
          </p:cNvSpPr>
          <p:nvPr userDrawn="1"/>
        </p:nvSpPr>
        <p:spPr bwMode="auto">
          <a:xfrm flipH="1">
            <a:off x="-10617" y="4308466"/>
            <a:ext cx="2550984" cy="2560441"/>
          </a:xfrm>
          <a:custGeom>
            <a:avLst/>
            <a:gdLst>
              <a:gd name="T0" fmla="*/ 0 w 1079"/>
              <a:gd name="T1" fmla="*/ 1083 h 1083"/>
              <a:gd name="T2" fmla="*/ 1079 w 1079"/>
              <a:gd name="T3" fmla="*/ 1083 h 1083"/>
              <a:gd name="T4" fmla="*/ 1079 w 1079"/>
              <a:gd name="T5" fmla="*/ 0 h 1083"/>
              <a:gd name="T6" fmla="*/ 0 w 1079"/>
              <a:gd name="T7" fmla="*/ 1083 h 1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79" h="1083">
                <a:moveTo>
                  <a:pt x="0" y="1083"/>
                </a:moveTo>
                <a:lnTo>
                  <a:pt x="1079" y="1083"/>
                </a:lnTo>
                <a:lnTo>
                  <a:pt x="1079" y="0"/>
                </a:lnTo>
                <a:lnTo>
                  <a:pt x="0" y="10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850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CC43996-DAC9-130F-CB05-4A8A90381D37}"/>
              </a:ext>
            </a:extLst>
          </p:cNvPr>
          <p:cNvSpPr/>
          <p:nvPr userDrawn="1"/>
        </p:nvSpPr>
        <p:spPr>
          <a:xfrm>
            <a:off x="-24064" y="3390900"/>
            <a:ext cx="12216063" cy="346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45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04E8AF-9DFE-7077-DB36-941F6490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B58B80-D2DB-A0A1-0362-1157E9087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2C22E6-000A-05BA-5872-EF37F029A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6AAAFB85-16C0-836A-1D0D-E65277CC341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8905" y="2392023"/>
            <a:ext cx="2596896" cy="2596896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B04BFFD-8D76-D31F-232F-38A7065ACAF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8905" y="4989515"/>
            <a:ext cx="2598737" cy="1109662"/>
          </a:xfrm>
          <a:solidFill>
            <a:schemeClr val="bg1"/>
          </a:solidFill>
        </p:spPr>
        <p:txBody>
          <a:bodyPr lIns="0" tIns="274320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1" cap="all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75A2E03A-AFB4-3868-FAB5-A24228FA8A0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16885" y="5599755"/>
            <a:ext cx="2283472" cy="365125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3" name="Picture Placeholder 16">
            <a:extLst>
              <a:ext uri="{FF2B5EF4-FFF2-40B4-BE49-F238E27FC236}">
                <a16:creationId xmlns:a16="http://schemas.microsoft.com/office/drawing/2014/main" id="{FBADCD1B-D9E0-EA12-0DD5-22E5C60E5D6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517361" y="2392619"/>
            <a:ext cx="2596896" cy="2596896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22" name="Text Placeholder 18">
            <a:extLst>
              <a:ext uri="{FF2B5EF4-FFF2-40B4-BE49-F238E27FC236}">
                <a16:creationId xmlns:a16="http://schemas.microsoft.com/office/drawing/2014/main" id="{AD33972D-9092-4B3C-A699-07849068AF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16747" y="4990111"/>
            <a:ext cx="2598737" cy="1109662"/>
          </a:xfrm>
          <a:solidFill>
            <a:schemeClr val="bg1"/>
          </a:solidFill>
        </p:spPr>
        <p:txBody>
          <a:bodyPr lIns="0" tIns="274320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1" cap="all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4" name="Text Placeholder 20">
            <a:extLst>
              <a:ext uri="{FF2B5EF4-FFF2-40B4-BE49-F238E27FC236}">
                <a16:creationId xmlns:a16="http://schemas.microsoft.com/office/drawing/2014/main" id="{B54F15B1-EAC3-0113-6737-C64480876C5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74073" y="5600351"/>
            <a:ext cx="2283472" cy="365125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6" name="Picture Placeholder 16">
            <a:extLst>
              <a:ext uri="{FF2B5EF4-FFF2-40B4-BE49-F238E27FC236}">
                <a16:creationId xmlns:a16="http://schemas.microsoft.com/office/drawing/2014/main" id="{FCEED0A5-9A71-D54A-91FC-264BD71DDED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275817" y="2393215"/>
            <a:ext cx="2596896" cy="2596896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25" name="Text Placeholder 18">
            <a:extLst>
              <a:ext uri="{FF2B5EF4-FFF2-40B4-BE49-F238E27FC236}">
                <a16:creationId xmlns:a16="http://schemas.microsoft.com/office/drawing/2014/main" id="{F44A0C74-A714-A8C2-69D2-74CAD68037A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74589" y="4990707"/>
            <a:ext cx="2598737" cy="1109662"/>
          </a:xfrm>
          <a:solidFill>
            <a:schemeClr val="bg1"/>
          </a:solidFill>
        </p:spPr>
        <p:txBody>
          <a:bodyPr lIns="0" tIns="274320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1" cap="all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7" name="Text Placeholder 20">
            <a:extLst>
              <a:ext uri="{FF2B5EF4-FFF2-40B4-BE49-F238E27FC236}">
                <a16:creationId xmlns:a16="http://schemas.microsoft.com/office/drawing/2014/main" id="{552F4682-3F02-2A70-A285-FB2D1822A4D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32529" y="5600947"/>
            <a:ext cx="2283472" cy="365125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9" name="Picture Placeholder 16">
            <a:extLst>
              <a:ext uri="{FF2B5EF4-FFF2-40B4-BE49-F238E27FC236}">
                <a16:creationId xmlns:a16="http://schemas.microsoft.com/office/drawing/2014/main" id="{4F0F5D16-7316-B120-F378-E3D492FEEB9C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034272" y="2393215"/>
            <a:ext cx="2596896" cy="2596896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47AC9724-9FC2-62FA-0DE7-3F9FE9B67A3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032431" y="4990707"/>
            <a:ext cx="2598737" cy="1109662"/>
          </a:xfrm>
          <a:solidFill>
            <a:schemeClr val="bg1"/>
          </a:solidFill>
        </p:spPr>
        <p:txBody>
          <a:bodyPr lIns="0" tIns="274320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1" cap="all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0" name="Text Placeholder 20">
            <a:extLst>
              <a:ext uri="{FF2B5EF4-FFF2-40B4-BE49-F238E27FC236}">
                <a16:creationId xmlns:a16="http://schemas.microsoft.com/office/drawing/2014/main" id="{114EE337-FC29-F325-E528-A3F809B28B5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90984" y="5600947"/>
            <a:ext cx="2283472" cy="365125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586653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x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4E8AF-9DFE-7077-DB36-941F6490B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539496"/>
            <a:ext cx="10671048" cy="768096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B58B80-D2DB-A0A1-0362-1157E9087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2C22E6-000A-05BA-5872-EF37F029A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6AAAFB85-16C0-836A-1D0D-E65277CC341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71016" y="1545336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B04BFFD-8D76-D31F-232F-38A7065ACAF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71016" y="3191256"/>
            <a:ext cx="2029968" cy="694944"/>
          </a:xfrm>
          <a:solidFill>
            <a:schemeClr val="accent4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75A2E03A-AFB4-3868-FAB5-A24228FA8A0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271016" y="3616960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Picture Placeholder 16">
            <a:extLst>
              <a:ext uri="{FF2B5EF4-FFF2-40B4-BE49-F238E27FC236}">
                <a16:creationId xmlns:a16="http://schemas.microsoft.com/office/drawing/2014/main" id="{BB749B9A-080F-37C0-08E6-909A5DA554D4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271016" y="4144264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C4C7516E-0853-87BE-108B-697DD8E0DA7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271016" y="5790184"/>
            <a:ext cx="2029968" cy="694944"/>
          </a:xfrm>
          <a:solidFill>
            <a:schemeClr val="accent1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5" name="Text Placeholder 20">
            <a:extLst>
              <a:ext uri="{FF2B5EF4-FFF2-40B4-BE49-F238E27FC236}">
                <a16:creationId xmlns:a16="http://schemas.microsoft.com/office/drawing/2014/main" id="{FB1A74E1-7CEB-F501-F998-7361A20F734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271016" y="6215888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3" name="Picture Placeholder 16">
            <a:extLst>
              <a:ext uri="{FF2B5EF4-FFF2-40B4-BE49-F238E27FC236}">
                <a16:creationId xmlns:a16="http://schemas.microsoft.com/office/drawing/2014/main" id="{FBADCD1B-D9E0-EA12-0DD5-22E5C60E5D6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828288" y="1545336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22" name="Text Placeholder 18">
            <a:extLst>
              <a:ext uri="{FF2B5EF4-FFF2-40B4-BE49-F238E27FC236}">
                <a16:creationId xmlns:a16="http://schemas.microsoft.com/office/drawing/2014/main" id="{AD33972D-9092-4B3C-A699-07849068AF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828288" y="3191256"/>
            <a:ext cx="2029968" cy="694944"/>
          </a:xfrm>
          <a:solidFill>
            <a:schemeClr val="accent1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4" name="Text Placeholder 20">
            <a:extLst>
              <a:ext uri="{FF2B5EF4-FFF2-40B4-BE49-F238E27FC236}">
                <a16:creationId xmlns:a16="http://schemas.microsoft.com/office/drawing/2014/main" id="{B54F15B1-EAC3-0113-6737-C64480876C5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828288" y="3616960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1" name="Picture Placeholder 16">
            <a:extLst>
              <a:ext uri="{FF2B5EF4-FFF2-40B4-BE49-F238E27FC236}">
                <a16:creationId xmlns:a16="http://schemas.microsoft.com/office/drawing/2014/main" id="{B5D5100A-3D51-45DB-3A84-9E7FB85261E3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3828288" y="4144264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B775B771-678A-D917-7FE0-5DA7A23CCE2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828288" y="5790184"/>
            <a:ext cx="2029968" cy="694944"/>
          </a:xfrm>
          <a:solidFill>
            <a:schemeClr val="accent4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8" name="Text Placeholder 20">
            <a:extLst>
              <a:ext uri="{FF2B5EF4-FFF2-40B4-BE49-F238E27FC236}">
                <a16:creationId xmlns:a16="http://schemas.microsoft.com/office/drawing/2014/main" id="{AA2B9540-B92A-AD9C-C01A-B08A98BF845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828288" y="6215888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6" name="Picture Placeholder 16">
            <a:extLst>
              <a:ext uri="{FF2B5EF4-FFF2-40B4-BE49-F238E27FC236}">
                <a16:creationId xmlns:a16="http://schemas.microsoft.com/office/drawing/2014/main" id="{FCEED0A5-9A71-D54A-91FC-264BD71DDED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385560" y="1545336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25" name="Text Placeholder 18">
            <a:extLst>
              <a:ext uri="{FF2B5EF4-FFF2-40B4-BE49-F238E27FC236}">
                <a16:creationId xmlns:a16="http://schemas.microsoft.com/office/drawing/2014/main" id="{F44A0C74-A714-A8C2-69D2-74CAD68037A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385560" y="3191256"/>
            <a:ext cx="2029968" cy="694944"/>
          </a:xfrm>
          <a:solidFill>
            <a:schemeClr val="accent4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7" name="Text Placeholder 20">
            <a:extLst>
              <a:ext uri="{FF2B5EF4-FFF2-40B4-BE49-F238E27FC236}">
                <a16:creationId xmlns:a16="http://schemas.microsoft.com/office/drawing/2014/main" id="{552F4682-3F02-2A70-A285-FB2D1822A4D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85560" y="3616960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2" name="Picture Placeholder 16">
            <a:extLst>
              <a:ext uri="{FF2B5EF4-FFF2-40B4-BE49-F238E27FC236}">
                <a16:creationId xmlns:a16="http://schemas.microsoft.com/office/drawing/2014/main" id="{3D2AAC25-9404-1F6F-200C-5660F4995858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385560" y="4144264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AE4677E1-AC1B-AB9C-5E0C-794903DD1CE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85560" y="5790184"/>
            <a:ext cx="2029968" cy="694944"/>
          </a:xfrm>
          <a:solidFill>
            <a:schemeClr val="accent1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1" name="Text Placeholder 20">
            <a:extLst>
              <a:ext uri="{FF2B5EF4-FFF2-40B4-BE49-F238E27FC236}">
                <a16:creationId xmlns:a16="http://schemas.microsoft.com/office/drawing/2014/main" id="{826BBF6C-7198-3C15-CDCB-E72B08709C1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385560" y="6215888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9" name="Picture Placeholder 16">
            <a:extLst>
              <a:ext uri="{FF2B5EF4-FFF2-40B4-BE49-F238E27FC236}">
                <a16:creationId xmlns:a16="http://schemas.microsoft.com/office/drawing/2014/main" id="{4F0F5D16-7316-B120-F378-E3D492FEEB9C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942832" y="1545336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47AC9724-9FC2-62FA-0DE7-3F9FE9B67A3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942832" y="3191256"/>
            <a:ext cx="2029968" cy="694944"/>
          </a:xfrm>
          <a:solidFill>
            <a:schemeClr val="accent1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0" name="Text Placeholder 20">
            <a:extLst>
              <a:ext uri="{FF2B5EF4-FFF2-40B4-BE49-F238E27FC236}">
                <a16:creationId xmlns:a16="http://schemas.microsoft.com/office/drawing/2014/main" id="{114EE337-FC29-F325-E528-A3F809B28B5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942832" y="3616960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3" name="Picture Placeholder 16">
            <a:extLst>
              <a:ext uri="{FF2B5EF4-FFF2-40B4-BE49-F238E27FC236}">
                <a16:creationId xmlns:a16="http://schemas.microsoft.com/office/drawing/2014/main" id="{90CBAA5D-3D9B-0CB5-E527-996433638BE3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8942832" y="4144264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5B47333C-2F5E-FA7D-5DD1-191E0F421B6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942832" y="5790184"/>
            <a:ext cx="2029968" cy="694944"/>
          </a:xfrm>
          <a:solidFill>
            <a:schemeClr val="accent4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3" name="Text Placeholder 20">
            <a:extLst>
              <a:ext uri="{FF2B5EF4-FFF2-40B4-BE49-F238E27FC236}">
                <a16:creationId xmlns:a16="http://schemas.microsoft.com/office/drawing/2014/main" id="{D0AA2AE2-5A11-76D4-4D9C-B6B24D1419D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942832" y="6215888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1900709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950ED98-B5D1-206C-403F-FA954F9D2CFF}"/>
              </a:ext>
            </a:extLst>
          </p:cNvPr>
          <p:cNvSpPr/>
          <p:nvPr userDrawn="1"/>
        </p:nvSpPr>
        <p:spPr>
          <a:xfrm>
            <a:off x="685338" y="3796480"/>
            <a:ext cx="2011680" cy="15179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E8643CE-01D9-3E5E-15F6-20689F775F15}"/>
              </a:ext>
            </a:extLst>
          </p:cNvPr>
          <p:cNvSpPr/>
          <p:nvPr userDrawn="1"/>
        </p:nvSpPr>
        <p:spPr>
          <a:xfrm>
            <a:off x="2900911" y="3796480"/>
            <a:ext cx="2011680" cy="15179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AF82DDD-EDEC-7D87-F43A-113C5E4A4FE7}"/>
              </a:ext>
            </a:extLst>
          </p:cNvPr>
          <p:cNvSpPr/>
          <p:nvPr userDrawn="1"/>
        </p:nvSpPr>
        <p:spPr>
          <a:xfrm>
            <a:off x="5116484" y="3796480"/>
            <a:ext cx="2011680" cy="15179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47E492E-967F-54B7-55B1-08A5E1C3615B}"/>
              </a:ext>
            </a:extLst>
          </p:cNvPr>
          <p:cNvSpPr/>
          <p:nvPr userDrawn="1"/>
        </p:nvSpPr>
        <p:spPr>
          <a:xfrm>
            <a:off x="9547629" y="3796480"/>
            <a:ext cx="2011680" cy="15179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C0053FE-E44A-CA97-F782-67FC633E722E}"/>
              </a:ext>
            </a:extLst>
          </p:cNvPr>
          <p:cNvSpPr/>
          <p:nvPr userDrawn="1"/>
        </p:nvSpPr>
        <p:spPr>
          <a:xfrm>
            <a:off x="7332057" y="3796480"/>
            <a:ext cx="2011680" cy="15179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445A0A-815D-3414-088B-C041E6742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841248"/>
            <a:ext cx="10671048" cy="768096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7B5E29-6335-83BC-FA01-FAE422D26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6476D1-B61A-E9FD-E266-768B405CC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C025625F-8274-840F-6DD8-D36687CB8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338" y="2491684"/>
            <a:ext cx="2011680" cy="2825173"/>
          </a:xfrm>
          <a:noFill/>
          <a:ln w="12700">
            <a:solidFill>
              <a:schemeClr val="accent1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4" name="Picture Placeholder 62">
            <a:extLst>
              <a:ext uri="{FF2B5EF4-FFF2-40B4-BE49-F238E27FC236}">
                <a16:creationId xmlns:a16="http://schemas.microsoft.com/office/drawing/2014/main" id="{2F18FBB7-2D21-7954-1324-C7D3BFE5C85D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1339134" y="2111058"/>
            <a:ext cx="704088" cy="704088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endParaRPr lang="en-US" dirty="0"/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2EF54C35-5F8E-4E0A-AB4D-97E38121910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31058" y="3888404"/>
            <a:ext cx="1920240" cy="1371600"/>
          </a:xfrm>
          <a:noFill/>
          <a:ln>
            <a:noFill/>
          </a:ln>
        </p:spPr>
        <p:txBody>
          <a:bodyPr lIns="91440" rIns="9144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7" name="Text Placeholder 4">
            <a:extLst>
              <a:ext uri="{FF2B5EF4-FFF2-40B4-BE49-F238E27FC236}">
                <a16:creationId xmlns:a16="http://schemas.microsoft.com/office/drawing/2014/main" id="{79F9AD31-B0C5-3563-C73A-8B6297FCFD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2900910" y="2491684"/>
            <a:ext cx="2011680" cy="2825173"/>
          </a:xfrm>
          <a:noFill/>
          <a:ln w="12700">
            <a:solidFill>
              <a:schemeClr val="accent3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8" name="Picture Placeholder 62">
            <a:extLst>
              <a:ext uri="{FF2B5EF4-FFF2-40B4-BE49-F238E27FC236}">
                <a16:creationId xmlns:a16="http://schemas.microsoft.com/office/drawing/2014/main" id="{05E8E8EF-4954-870B-04E5-82BC660A6738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3554707" y="2111058"/>
            <a:ext cx="704088" cy="704088"/>
          </a:xfrm>
          <a:prstGeom prst="ellipse">
            <a:avLst/>
          </a:prstGeom>
          <a:solidFill>
            <a:schemeClr val="accent3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endParaRPr lang="en-US" dirty="0"/>
          </a:p>
        </p:txBody>
      </p:sp>
      <p:sp>
        <p:nvSpPr>
          <p:cNvPr id="58" name="Text Placeholder 51">
            <a:extLst>
              <a:ext uri="{FF2B5EF4-FFF2-40B4-BE49-F238E27FC236}">
                <a16:creationId xmlns:a16="http://schemas.microsoft.com/office/drawing/2014/main" id="{75981CD1-EA26-D1CF-F19E-B58C16BA8A6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46630" y="3888404"/>
            <a:ext cx="1920240" cy="1371600"/>
          </a:xfrm>
          <a:noFill/>
          <a:ln>
            <a:noFill/>
          </a:ln>
        </p:spPr>
        <p:txBody>
          <a:bodyPr lIns="91440" rIns="9144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8" name="Text Placeholder 4">
            <a:extLst>
              <a:ext uri="{FF2B5EF4-FFF2-40B4-BE49-F238E27FC236}">
                <a16:creationId xmlns:a16="http://schemas.microsoft.com/office/drawing/2014/main" id="{3A09BBD1-5CBC-B0EF-71C0-054FCB989BC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116484" y="2491684"/>
            <a:ext cx="2011680" cy="2825173"/>
          </a:xfrm>
          <a:noFill/>
          <a:ln w="12700">
            <a:solidFill>
              <a:schemeClr val="accent1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7" name="Picture Placeholder 62">
            <a:extLst>
              <a:ext uri="{FF2B5EF4-FFF2-40B4-BE49-F238E27FC236}">
                <a16:creationId xmlns:a16="http://schemas.microsoft.com/office/drawing/2014/main" id="{4AD0C8C9-DB5A-6DC8-2729-A21F1A5CF174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5770280" y="2111058"/>
            <a:ext cx="704088" cy="704088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endParaRPr lang="en-US" dirty="0"/>
          </a:p>
        </p:txBody>
      </p:sp>
      <p:sp>
        <p:nvSpPr>
          <p:cNvPr id="59" name="Text Placeholder 51">
            <a:extLst>
              <a:ext uri="{FF2B5EF4-FFF2-40B4-BE49-F238E27FC236}">
                <a16:creationId xmlns:a16="http://schemas.microsoft.com/office/drawing/2014/main" id="{F02DE2DC-F65C-32A5-5821-89FB2F53C32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162204" y="3888404"/>
            <a:ext cx="1920240" cy="1371600"/>
          </a:xfrm>
          <a:noFill/>
          <a:ln>
            <a:noFill/>
          </a:ln>
        </p:spPr>
        <p:txBody>
          <a:bodyPr lIns="91440" rIns="9144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9" name="Text Placeholder 4">
            <a:extLst>
              <a:ext uri="{FF2B5EF4-FFF2-40B4-BE49-F238E27FC236}">
                <a16:creationId xmlns:a16="http://schemas.microsoft.com/office/drawing/2014/main" id="{084A0326-A0B8-1723-B8BA-B015344F2DC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332057" y="2491684"/>
            <a:ext cx="2011680" cy="2825173"/>
          </a:xfrm>
          <a:noFill/>
          <a:ln w="12700">
            <a:solidFill>
              <a:schemeClr val="accent3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6" name="Picture Placeholder 62">
            <a:extLst>
              <a:ext uri="{FF2B5EF4-FFF2-40B4-BE49-F238E27FC236}">
                <a16:creationId xmlns:a16="http://schemas.microsoft.com/office/drawing/2014/main" id="{139354A0-F5DF-3AC5-5E8B-A41146C26F3C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7985853" y="2111058"/>
            <a:ext cx="704088" cy="704088"/>
          </a:xfrm>
          <a:prstGeom prst="ellipse">
            <a:avLst/>
          </a:prstGeom>
          <a:solidFill>
            <a:schemeClr val="accent3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endParaRPr lang="en-US" dirty="0"/>
          </a:p>
        </p:txBody>
      </p:sp>
      <p:sp>
        <p:nvSpPr>
          <p:cNvPr id="60" name="Text Placeholder 51">
            <a:extLst>
              <a:ext uri="{FF2B5EF4-FFF2-40B4-BE49-F238E27FC236}">
                <a16:creationId xmlns:a16="http://schemas.microsoft.com/office/drawing/2014/main" id="{E9730E82-F317-686A-8777-D81705BCC70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377777" y="3888404"/>
            <a:ext cx="1920240" cy="1371600"/>
          </a:xfrm>
          <a:noFill/>
          <a:ln>
            <a:noFill/>
          </a:ln>
        </p:spPr>
        <p:txBody>
          <a:bodyPr lIns="91440" rIns="9144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0" name="Text Placeholder 4">
            <a:extLst>
              <a:ext uri="{FF2B5EF4-FFF2-40B4-BE49-F238E27FC236}">
                <a16:creationId xmlns:a16="http://schemas.microsoft.com/office/drawing/2014/main" id="{0E3B57F3-1903-446F-D989-D6CA342D086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547629" y="2491684"/>
            <a:ext cx="2011680" cy="2825173"/>
          </a:xfrm>
          <a:noFill/>
          <a:ln w="12700">
            <a:solidFill>
              <a:schemeClr val="accent1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5" name="Picture Placeholder 62">
            <a:extLst>
              <a:ext uri="{FF2B5EF4-FFF2-40B4-BE49-F238E27FC236}">
                <a16:creationId xmlns:a16="http://schemas.microsoft.com/office/drawing/2014/main" id="{D5BF3A8A-72F1-392E-855B-5B36E244A7FD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0201425" y="2111058"/>
            <a:ext cx="704088" cy="704088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endParaRPr lang="en-US" dirty="0"/>
          </a:p>
        </p:txBody>
      </p:sp>
      <p:sp>
        <p:nvSpPr>
          <p:cNvPr id="61" name="Text Placeholder 51">
            <a:extLst>
              <a:ext uri="{FF2B5EF4-FFF2-40B4-BE49-F238E27FC236}">
                <a16:creationId xmlns:a16="http://schemas.microsoft.com/office/drawing/2014/main" id="{2AED5DDC-3165-FA12-0310-E3545223E29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593349" y="3888404"/>
            <a:ext cx="1920240" cy="1371600"/>
          </a:xfrm>
          <a:noFill/>
          <a:ln>
            <a:noFill/>
          </a:ln>
        </p:spPr>
        <p:txBody>
          <a:bodyPr lIns="91440" rIns="9144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72516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2DECB02-D9CE-E57A-0604-BFF41EC38AFA}"/>
              </a:ext>
            </a:extLst>
          </p:cNvPr>
          <p:cNvSpPr/>
          <p:nvPr userDrawn="1"/>
        </p:nvSpPr>
        <p:spPr>
          <a:xfrm>
            <a:off x="0" y="0"/>
            <a:ext cx="2838450" cy="2857958"/>
          </a:xfrm>
          <a:custGeom>
            <a:avLst/>
            <a:gdLst>
              <a:gd name="connsiteX0" fmla="*/ 1971005 w 2838450"/>
              <a:gd name="connsiteY0" fmla="*/ 0 h 2857958"/>
              <a:gd name="connsiteX1" fmla="*/ 2838450 w 2838450"/>
              <a:gd name="connsiteY1" fmla="*/ 0 h 2857958"/>
              <a:gd name="connsiteX2" fmla="*/ 2838450 w 2838450"/>
              <a:gd name="connsiteY2" fmla="*/ 7240 h 2857958"/>
              <a:gd name="connsiteX3" fmla="*/ 278890 w 2838450"/>
              <a:gd name="connsiteY3" fmla="*/ 2843883 h 2857958"/>
              <a:gd name="connsiteX4" fmla="*/ 0 w 2838450"/>
              <a:gd name="connsiteY4" fmla="*/ 2857958 h 2857958"/>
              <a:gd name="connsiteX5" fmla="*/ 0 w 2838450"/>
              <a:gd name="connsiteY5" fmla="*/ 1990580 h 2857958"/>
              <a:gd name="connsiteX6" fmla="*/ 190293 w 2838450"/>
              <a:gd name="connsiteY6" fmla="*/ 1980883 h 2857958"/>
              <a:gd name="connsiteX7" fmla="*/ 1960910 w 2838450"/>
              <a:gd name="connsiteY7" fmla="*/ 200390 h 2857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38450" h="2857958">
                <a:moveTo>
                  <a:pt x="1971005" y="0"/>
                </a:moveTo>
                <a:lnTo>
                  <a:pt x="2838450" y="0"/>
                </a:lnTo>
                <a:lnTo>
                  <a:pt x="2838450" y="7240"/>
                </a:lnTo>
                <a:cubicBezTo>
                  <a:pt x="2838450" y="1484015"/>
                  <a:pt x="1716931" y="2697914"/>
                  <a:pt x="278890" y="2843883"/>
                </a:cubicBezTo>
                <a:lnTo>
                  <a:pt x="0" y="2857958"/>
                </a:lnTo>
                <a:lnTo>
                  <a:pt x="0" y="1990580"/>
                </a:lnTo>
                <a:lnTo>
                  <a:pt x="190293" y="1980883"/>
                </a:lnTo>
                <a:cubicBezTo>
                  <a:pt x="1124600" y="1885128"/>
                  <a:pt x="1866185" y="1135788"/>
                  <a:pt x="1960910" y="20039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68E760EA-7D83-1DF2-A8EE-4F218084E74F}"/>
              </a:ext>
            </a:extLst>
          </p:cNvPr>
          <p:cNvSpPr/>
          <p:nvPr userDrawn="1"/>
        </p:nvSpPr>
        <p:spPr>
          <a:xfrm>
            <a:off x="1" y="-1"/>
            <a:ext cx="1970627" cy="1990267"/>
          </a:xfrm>
          <a:custGeom>
            <a:avLst/>
            <a:gdLst>
              <a:gd name="connsiteX0" fmla="*/ 0 w 1970627"/>
              <a:gd name="connsiteY0" fmla="*/ 0 h 1990267"/>
              <a:gd name="connsiteX1" fmla="*/ 1970627 w 1970627"/>
              <a:gd name="connsiteY1" fmla="*/ 0 h 1990267"/>
              <a:gd name="connsiteX2" fmla="*/ 1960534 w 1970627"/>
              <a:gd name="connsiteY2" fmla="*/ 200357 h 1990267"/>
              <a:gd name="connsiteX3" fmla="*/ 190254 w 1970627"/>
              <a:gd name="connsiteY3" fmla="*/ 1980571 h 1990267"/>
              <a:gd name="connsiteX4" fmla="*/ 0 w 1970627"/>
              <a:gd name="connsiteY4" fmla="*/ 1990267 h 1990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70627" h="1990267">
                <a:moveTo>
                  <a:pt x="0" y="0"/>
                </a:moveTo>
                <a:lnTo>
                  <a:pt x="1970627" y="0"/>
                </a:lnTo>
                <a:lnTo>
                  <a:pt x="1960534" y="200357"/>
                </a:lnTo>
                <a:cubicBezTo>
                  <a:pt x="1865827" y="1135608"/>
                  <a:pt x="1124383" y="1884831"/>
                  <a:pt x="190254" y="1980571"/>
                </a:cubicBezTo>
                <a:lnTo>
                  <a:pt x="0" y="1990267"/>
                </a:lnTo>
                <a:close/>
              </a:path>
            </a:pathLst>
          </a:custGeom>
          <a:solidFill>
            <a:srgbClr val="F5CDC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FF3F3353-78A1-F584-81A6-9513382DF18F}"/>
              </a:ext>
            </a:extLst>
          </p:cNvPr>
          <p:cNvSpPr/>
          <p:nvPr userDrawn="1"/>
        </p:nvSpPr>
        <p:spPr>
          <a:xfrm>
            <a:off x="1" y="1"/>
            <a:ext cx="1003449" cy="1013015"/>
          </a:xfrm>
          <a:custGeom>
            <a:avLst/>
            <a:gdLst>
              <a:gd name="connsiteX0" fmla="*/ 0 w 1003449"/>
              <a:gd name="connsiteY0" fmla="*/ 0 h 1013015"/>
              <a:gd name="connsiteX1" fmla="*/ 1003449 w 1003449"/>
              <a:gd name="connsiteY1" fmla="*/ 0 h 1013015"/>
              <a:gd name="connsiteX2" fmla="*/ 998306 w 1003449"/>
              <a:gd name="connsiteY2" fmla="*/ 100639 h 1013015"/>
              <a:gd name="connsiteX3" fmla="*/ 90663 w 1003449"/>
              <a:gd name="connsiteY3" fmla="*/ 1008380 h 1013015"/>
              <a:gd name="connsiteX4" fmla="*/ 0 w 1003449"/>
              <a:gd name="connsiteY4" fmla="*/ 1013015 h 1013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3449" h="1013015">
                <a:moveTo>
                  <a:pt x="0" y="0"/>
                </a:moveTo>
                <a:lnTo>
                  <a:pt x="1003449" y="0"/>
                </a:lnTo>
                <a:lnTo>
                  <a:pt x="998306" y="100639"/>
                </a:lnTo>
                <a:cubicBezTo>
                  <a:pt x="949402" y="576784"/>
                  <a:pt x="566756" y="959471"/>
                  <a:pt x="90663" y="1008380"/>
                </a:cubicBezTo>
                <a:lnTo>
                  <a:pt x="0" y="10130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C6DDD-D2BB-0153-0F53-9F7C17BDF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1A846E-CBB1-9805-456D-0C0B89091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0" name="Image 2" descr="preencoded.png">
            <a:extLst>
              <a:ext uri="{FF2B5EF4-FFF2-40B4-BE49-F238E27FC236}">
                <a16:creationId xmlns:a16="http://schemas.microsoft.com/office/drawing/2014/main" id="{790E862E-398F-571C-EC2C-3D17164DE059}"/>
              </a:ext>
            </a:extLst>
          </p:cNvPr>
          <p:cNvSpPr/>
          <p:nvPr/>
        </p:nvSpPr>
        <p:spPr>
          <a:xfrm>
            <a:off x="1458332" y="590133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AB1DF8DE-0EED-2627-4B5E-266C0BC276B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5338" y="3017520"/>
            <a:ext cx="1993392" cy="557784"/>
          </a:xfrm>
          <a:solidFill>
            <a:schemeClr val="accent3"/>
          </a:solidFill>
          <a:ln>
            <a:noFill/>
          </a:ln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MMM YYYY</a:t>
            </a:r>
          </a:p>
        </p:txBody>
      </p:sp>
      <p:sp>
        <p:nvSpPr>
          <p:cNvPr id="32" name="Text Placeholder 4">
            <a:extLst>
              <a:ext uri="{FF2B5EF4-FFF2-40B4-BE49-F238E27FC236}">
                <a16:creationId xmlns:a16="http://schemas.microsoft.com/office/drawing/2014/main" id="{5AE99EEE-38C4-CB2D-EEA0-8A2EB6F129E4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2900911" y="3017520"/>
            <a:ext cx="1993392" cy="557784"/>
          </a:xfrm>
          <a:solidFill>
            <a:schemeClr val="accent1"/>
          </a:solidFill>
          <a:ln>
            <a:noFill/>
          </a:ln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MMM YYYY</a:t>
            </a:r>
          </a:p>
        </p:txBody>
      </p:sp>
      <p:sp>
        <p:nvSpPr>
          <p:cNvPr id="33" name="Text Placeholder 4">
            <a:extLst>
              <a:ext uri="{FF2B5EF4-FFF2-40B4-BE49-F238E27FC236}">
                <a16:creationId xmlns:a16="http://schemas.microsoft.com/office/drawing/2014/main" id="{AA90F0AE-69F4-EBD3-AED1-81E98D34811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16484" y="3017520"/>
            <a:ext cx="1993392" cy="557784"/>
          </a:xfrm>
          <a:solidFill>
            <a:schemeClr val="accent3"/>
          </a:solidFill>
          <a:ln>
            <a:noFill/>
          </a:ln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MMM YYYY</a:t>
            </a:r>
          </a:p>
        </p:txBody>
      </p:sp>
      <p:sp>
        <p:nvSpPr>
          <p:cNvPr id="34" name="Text Placeholder 4">
            <a:extLst>
              <a:ext uri="{FF2B5EF4-FFF2-40B4-BE49-F238E27FC236}">
                <a16:creationId xmlns:a16="http://schemas.microsoft.com/office/drawing/2014/main" id="{F9E49243-B04A-D7AF-B4C7-8E1AE776F81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332057" y="3017520"/>
            <a:ext cx="1993392" cy="557784"/>
          </a:xfrm>
          <a:solidFill>
            <a:schemeClr val="accent1"/>
          </a:solidFill>
          <a:ln>
            <a:noFill/>
          </a:ln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MMM YYYY</a:t>
            </a:r>
          </a:p>
        </p:txBody>
      </p:sp>
      <p:sp>
        <p:nvSpPr>
          <p:cNvPr id="35" name="Text Placeholder 4">
            <a:extLst>
              <a:ext uri="{FF2B5EF4-FFF2-40B4-BE49-F238E27FC236}">
                <a16:creationId xmlns:a16="http://schemas.microsoft.com/office/drawing/2014/main" id="{4780DCD4-46DE-8C31-9F39-FC6E45FC1EB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547629" y="3017520"/>
            <a:ext cx="1993392" cy="557784"/>
          </a:xfrm>
          <a:solidFill>
            <a:schemeClr val="accent3"/>
          </a:solidFill>
          <a:ln>
            <a:noFill/>
          </a:ln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MMM YYYY</a:t>
            </a:r>
          </a:p>
        </p:txBody>
      </p:sp>
      <p:sp>
        <p:nvSpPr>
          <p:cNvPr id="36" name="Text Placeholder 51">
            <a:extLst>
              <a:ext uri="{FF2B5EF4-FFF2-40B4-BE49-F238E27FC236}">
                <a16:creationId xmlns:a16="http://schemas.microsoft.com/office/drawing/2014/main" id="{9FBDF935-4925-03EC-CBC9-1EBA90DF849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85338" y="4745736"/>
            <a:ext cx="1993392" cy="795528"/>
          </a:xfrm>
          <a:noFill/>
        </p:spPr>
        <p:txBody>
          <a:bodyPr lIns="0" rIns="0" anchor="t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7" name="Text Placeholder 51">
            <a:extLst>
              <a:ext uri="{FF2B5EF4-FFF2-40B4-BE49-F238E27FC236}">
                <a16:creationId xmlns:a16="http://schemas.microsoft.com/office/drawing/2014/main" id="{9BB76AA7-442D-54A7-D075-C67F47438963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00911" y="4745736"/>
            <a:ext cx="1993392" cy="795528"/>
          </a:xfrm>
          <a:noFill/>
        </p:spPr>
        <p:txBody>
          <a:bodyPr lIns="0" rIns="0" anchor="t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8" name="Text Placeholder 51">
            <a:extLst>
              <a:ext uri="{FF2B5EF4-FFF2-40B4-BE49-F238E27FC236}">
                <a16:creationId xmlns:a16="http://schemas.microsoft.com/office/drawing/2014/main" id="{9E419856-1586-F2D8-A1B4-F67FEE9839D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116484" y="4745736"/>
            <a:ext cx="1993392" cy="795528"/>
          </a:xfrm>
          <a:noFill/>
        </p:spPr>
        <p:txBody>
          <a:bodyPr lIns="0" rIns="0" anchor="t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9" name="Text Placeholder 51">
            <a:extLst>
              <a:ext uri="{FF2B5EF4-FFF2-40B4-BE49-F238E27FC236}">
                <a16:creationId xmlns:a16="http://schemas.microsoft.com/office/drawing/2014/main" id="{AED74DD2-EAE3-76BF-56B9-C04FCED1F2D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332057" y="4745736"/>
            <a:ext cx="1993392" cy="795528"/>
          </a:xfrm>
          <a:noFill/>
        </p:spPr>
        <p:txBody>
          <a:bodyPr lIns="0" rIns="0" anchor="t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0" name="Text Placeholder 51">
            <a:extLst>
              <a:ext uri="{FF2B5EF4-FFF2-40B4-BE49-F238E27FC236}">
                <a16:creationId xmlns:a16="http://schemas.microsoft.com/office/drawing/2014/main" id="{0A39AD48-2F98-C0C9-DE08-CED7EBF816B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547629" y="4745736"/>
            <a:ext cx="1993392" cy="795528"/>
          </a:xfrm>
          <a:noFill/>
        </p:spPr>
        <p:txBody>
          <a:bodyPr lIns="0" rIns="0" anchor="t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E6BE61D7-B0A3-902B-4F58-727982880EF5}"/>
              </a:ext>
            </a:extLst>
          </p:cNvPr>
          <p:cNvCxnSpPr>
            <a:cxnSpLocks/>
          </p:cNvCxnSpPr>
          <p:nvPr userDrawn="1"/>
        </p:nvCxnSpPr>
        <p:spPr>
          <a:xfrm>
            <a:off x="739398" y="4187681"/>
            <a:ext cx="10812360" cy="0"/>
          </a:xfrm>
          <a:prstGeom prst="line">
            <a:avLst/>
          </a:prstGeom>
          <a:ln w="127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0335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>
            <a:extLst>
              <a:ext uri="{FF2B5EF4-FFF2-40B4-BE49-F238E27FC236}">
                <a16:creationId xmlns:a16="http://schemas.microsoft.com/office/drawing/2014/main" id="{C26B5661-F583-FA44-8353-161B862E6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6784" y="1243584"/>
            <a:ext cx="8165592" cy="768096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Image 0" descr="preencoded.png">
            <a:extLst>
              <a:ext uri="{FF2B5EF4-FFF2-40B4-BE49-F238E27FC236}">
                <a16:creationId xmlns:a16="http://schemas.microsoft.com/office/drawing/2014/main" id="{CD2D664E-6702-6607-A37E-2E996144917C}"/>
              </a:ext>
            </a:extLst>
          </p:cNvPr>
          <p:cNvSpPr/>
          <p:nvPr userDrawn="1"/>
        </p:nvSpPr>
        <p:spPr>
          <a:xfrm>
            <a:off x="-5568" y="-2784"/>
            <a:ext cx="3443288" cy="6891337"/>
          </a:xfrm>
          <a:custGeom>
            <a:avLst/>
            <a:gdLst>
              <a:gd name="connsiteX0" fmla="*/ 3443288 w 3443288"/>
              <a:gd name="connsiteY0" fmla="*/ 0 h 6891337"/>
              <a:gd name="connsiteX1" fmla="*/ 0 w 3443288"/>
              <a:gd name="connsiteY1" fmla="*/ 0 h 6891337"/>
              <a:gd name="connsiteX2" fmla="*/ 0 w 3443288"/>
              <a:gd name="connsiteY2" fmla="*/ 6891338 h 6891337"/>
              <a:gd name="connsiteX3" fmla="*/ 3443288 w 3443288"/>
              <a:gd name="connsiteY3" fmla="*/ 6891338 h 6891337"/>
              <a:gd name="connsiteX4" fmla="*/ 3443288 w 3443288"/>
              <a:gd name="connsiteY4" fmla="*/ 0 h 6891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6891337">
                <a:moveTo>
                  <a:pt x="3443288" y="0"/>
                </a:moveTo>
                <a:lnTo>
                  <a:pt x="0" y="0"/>
                </a:lnTo>
                <a:lnTo>
                  <a:pt x="0" y="6891338"/>
                </a:lnTo>
                <a:lnTo>
                  <a:pt x="3443288" y="6891338"/>
                </a:lnTo>
                <a:lnTo>
                  <a:pt x="3443288" y="0"/>
                </a:lnTo>
                <a:close/>
              </a:path>
            </a:pathLst>
          </a:custGeom>
          <a:solidFill>
            <a:schemeClr val="accent3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pic>
        <p:nvPicPr>
          <p:cNvPr id="13" name="Image 1" descr="preencoded.png">
            <a:extLst>
              <a:ext uri="{FF2B5EF4-FFF2-40B4-BE49-F238E27FC236}">
                <a16:creationId xmlns:a16="http://schemas.microsoft.com/office/drawing/2014/main" id="{951C5737-DF7E-D671-AC74-9E488335BC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03311" y="-2784"/>
            <a:ext cx="1734410" cy="5167313"/>
          </a:xfrm>
          <a:prstGeom prst="rect">
            <a:avLst/>
          </a:prstGeom>
        </p:spPr>
      </p:pic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F232A1E1-DD38-15EA-6CA1-A84950EC43F0}"/>
              </a:ext>
            </a:extLst>
          </p:cNvPr>
          <p:cNvSpPr/>
          <p:nvPr/>
        </p:nvSpPr>
        <p:spPr>
          <a:xfrm>
            <a:off x="1721621" y="-2784"/>
            <a:ext cx="1716115" cy="1720853"/>
          </a:xfrm>
          <a:custGeom>
            <a:avLst/>
            <a:gdLst>
              <a:gd name="connsiteX0" fmla="*/ 93358 w 1716115"/>
              <a:gd name="connsiteY0" fmla="*/ 0 h 1720853"/>
              <a:gd name="connsiteX1" fmla="*/ 110348 w 1716115"/>
              <a:gd name="connsiteY1" fmla="*/ 0 h 1720853"/>
              <a:gd name="connsiteX2" fmla="*/ 1716029 w 1716115"/>
              <a:gd name="connsiteY2" fmla="*/ 1610112 h 1720853"/>
              <a:gd name="connsiteX3" fmla="*/ 1716029 w 1716115"/>
              <a:gd name="connsiteY3" fmla="*/ 1627151 h 1720853"/>
              <a:gd name="connsiteX4" fmla="*/ 1716115 w 1716115"/>
              <a:gd name="connsiteY4" fmla="*/ 1627237 h 1720853"/>
              <a:gd name="connsiteX5" fmla="*/ 93358 w 1716115"/>
              <a:gd name="connsiteY5" fmla="*/ 0 h 1720853"/>
              <a:gd name="connsiteX6" fmla="*/ 0 w 1716115"/>
              <a:gd name="connsiteY6" fmla="*/ 0 h 1720853"/>
              <a:gd name="connsiteX7" fmla="*/ 16989 w 1716115"/>
              <a:gd name="connsiteY7" fmla="*/ 0 h 1720853"/>
              <a:gd name="connsiteX8" fmla="*/ 1716114 w 1716115"/>
              <a:gd name="connsiteY8" fmla="*/ 1703814 h 1720853"/>
              <a:gd name="connsiteX9" fmla="*/ 1716114 w 1716115"/>
              <a:gd name="connsiteY9" fmla="*/ 1720853 h 1720853"/>
              <a:gd name="connsiteX10" fmla="*/ 0 w 1716115"/>
              <a:gd name="connsiteY10" fmla="*/ 0 h 1720853"/>
              <a:gd name="connsiteX11" fmla="*/ 186798 w 1716115"/>
              <a:gd name="connsiteY11" fmla="*/ 0 h 1720853"/>
              <a:gd name="connsiteX12" fmla="*/ 203788 w 1716115"/>
              <a:gd name="connsiteY12" fmla="*/ 0 h 1720853"/>
              <a:gd name="connsiteX13" fmla="*/ 1716109 w 1716115"/>
              <a:gd name="connsiteY13" fmla="*/ 1516501 h 1720853"/>
              <a:gd name="connsiteX14" fmla="*/ 1716109 w 1716115"/>
              <a:gd name="connsiteY14" fmla="*/ 1533535 h 1720853"/>
              <a:gd name="connsiteX15" fmla="*/ 186798 w 1716115"/>
              <a:gd name="connsiteY15" fmla="*/ 0 h 1720853"/>
              <a:gd name="connsiteX16" fmla="*/ 280155 w 1716115"/>
              <a:gd name="connsiteY16" fmla="*/ 0 h 1720853"/>
              <a:gd name="connsiteX17" fmla="*/ 297145 w 1716115"/>
              <a:gd name="connsiteY17" fmla="*/ 0 h 1720853"/>
              <a:gd name="connsiteX18" fmla="*/ 1716114 w 1716115"/>
              <a:gd name="connsiteY18" fmla="*/ 1422885 h 1720853"/>
              <a:gd name="connsiteX19" fmla="*/ 1716114 w 1716115"/>
              <a:gd name="connsiteY19" fmla="*/ 1439924 h 1720853"/>
              <a:gd name="connsiteX20" fmla="*/ 280155 w 1716115"/>
              <a:gd name="connsiteY20" fmla="*/ 0 h 1720853"/>
              <a:gd name="connsiteX21" fmla="*/ 373512 w 1716115"/>
              <a:gd name="connsiteY21" fmla="*/ 0 h 1720853"/>
              <a:gd name="connsiteX22" fmla="*/ 390502 w 1716115"/>
              <a:gd name="connsiteY22" fmla="*/ 0 h 1720853"/>
              <a:gd name="connsiteX23" fmla="*/ 1716029 w 1716115"/>
              <a:gd name="connsiteY23" fmla="*/ 1329184 h 1720853"/>
              <a:gd name="connsiteX24" fmla="*/ 1716029 w 1716115"/>
              <a:gd name="connsiteY24" fmla="*/ 1346223 h 1720853"/>
              <a:gd name="connsiteX25" fmla="*/ 1716114 w 1716115"/>
              <a:gd name="connsiteY25" fmla="*/ 1346308 h 1720853"/>
              <a:gd name="connsiteX26" fmla="*/ 373512 w 1716115"/>
              <a:gd name="connsiteY26" fmla="*/ 0 h 1720853"/>
              <a:gd name="connsiteX27" fmla="*/ 466953 w 1716115"/>
              <a:gd name="connsiteY27" fmla="*/ 0 h 1720853"/>
              <a:gd name="connsiteX28" fmla="*/ 483944 w 1716115"/>
              <a:gd name="connsiteY28" fmla="*/ 0 h 1720853"/>
              <a:gd name="connsiteX29" fmla="*/ 1716110 w 1716115"/>
              <a:gd name="connsiteY29" fmla="*/ 1235573 h 1720853"/>
              <a:gd name="connsiteX30" fmla="*/ 1716110 w 1716115"/>
              <a:gd name="connsiteY30" fmla="*/ 1252607 h 1720853"/>
              <a:gd name="connsiteX31" fmla="*/ 466953 w 1716115"/>
              <a:gd name="connsiteY31" fmla="*/ 0 h 1720853"/>
              <a:gd name="connsiteX32" fmla="*/ 560310 w 1716115"/>
              <a:gd name="connsiteY32" fmla="*/ 0 h 1720853"/>
              <a:gd name="connsiteX33" fmla="*/ 577297 w 1716115"/>
              <a:gd name="connsiteY33" fmla="*/ 0 h 1720853"/>
              <a:gd name="connsiteX34" fmla="*/ 1716109 w 1716115"/>
              <a:gd name="connsiteY34" fmla="*/ 1141957 h 1720853"/>
              <a:gd name="connsiteX35" fmla="*/ 1716109 w 1716115"/>
              <a:gd name="connsiteY35" fmla="*/ 1158991 h 1720853"/>
              <a:gd name="connsiteX36" fmla="*/ 560310 w 1716115"/>
              <a:gd name="connsiteY36" fmla="*/ 0 h 1720853"/>
              <a:gd name="connsiteX37" fmla="*/ 653668 w 1716115"/>
              <a:gd name="connsiteY37" fmla="*/ 0 h 1720853"/>
              <a:gd name="connsiteX38" fmla="*/ 670655 w 1716115"/>
              <a:gd name="connsiteY38" fmla="*/ 0 h 1720853"/>
              <a:gd name="connsiteX39" fmla="*/ 1716029 w 1716115"/>
              <a:gd name="connsiteY39" fmla="*/ 1048255 h 1720853"/>
              <a:gd name="connsiteX40" fmla="*/ 1716029 w 1716115"/>
              <a:gd name="connsiteY40" fmla="*/ 1065294 h 1720853"/>
              <a:gd name="connsiteX41" fmla="*/ 1716114 w 1716115"/>
              <a:gd name="connsiteY41" fmla="*/ 1065380 h 1720853"/>
              <a:gd name="connsiteX42" fmla="*/ 653668 w 1716115"/>
              <a:gd name="connsiteY42" fmla="*/ 0 h 1720853"/>
              <a:gd name="connsiteX43" fmla="*/ 747112 w 1716115"/>
              <a:gd name="connsiteY43" fmla="*/ 0 h 1720853"/>
              <a:gd name="connsiteX44" fmla="*/ 764104 w 1716115"/>
              <a:gd name="connsiteY44" fmla="*/ 0 h 1720853"/>
              <a:gd name="connsiteX45" fmla="*/ 1716115 w 1716115"/>
              <a:gd name="connsiteY45" fmla="*/ 954644 h 1720853"/>
              <a:gd name="connsiteX46" fmla="*/ 1716115 w 1716115"/>
              <a:gd name="connsiteY46" fmla="*/ 971678 h 1720853"/>
              <a:gd name="connsiteX47" fmla="*/ 747112 w 1716115"/>
              <a:gd name="connsiteY47" fmla="*/ 0 h 1720853"/>
              <a:gd name="connsiteX48" fmla="*/ 840465 w 1716115"/>
              <a:gd name="connsiteY48" fmla="*/ 0 h 1720853"/>
              <a:gd name="connsiteX49" fmla="*/ 857452 w 1716115"/>
              <a:gd name="connsiteY49" fmla="*/ 0 h 1720853"/>
              <a:gd name="connsiteX50" fmla="*/ 1716109 w 1716115"/>
              <a:gd name="connsiteY50" fmla="*/ 861028 h 1720853"/>
              <a:gd name="connsiteX51" fmla="*/ 1716109 w 1716115"/>
              <a:gd name="connsiteY51" fmla="*/ 878062 h 1720853"/>
              <a:gd name="connsiteX52" fmla="*/ 840465 w 1716115"/>
              <a:gd name="connsiteY52" fmla="*/ 0 h 1720853"/>
              <a:gd name="connsiteX53" fmla="*/ 933823 w 1716115"/>
              <a:gd name="connsiteY53" fmla="*/ 0 h 1720853"/>
              <a:gd name="connsiteX54" fmla="*/ 950810 w 1716115"/>
              <a:gd name="connsiteY54" fmla="*/ 0 h 1720853"/>
              <a:gd name="connsiteX55" fmla="*/ 1716114 w 1716115"/>
              <a:gd name="connsiteY55" fmla="*/ 767327 h 1720853"/>
              <a:gd name="connsiteX56" fmla="*/ 1716114 w 1716115"/>
              <a:gd name="connsiteY56" fmla="*/ 784366 h 1720853"/>
              <a:gd name="connsiteX57" fmla="*/ 1716114 w 1716115"/>
              <a:gd name="connsiteY57" fmla="*/ 784451 h 1720853"/>
              <a:gd name="connsiteX58" fmla="*/ 933823 w 1716115"/>
              <a:gd name="connsiteY58" fmla="*/ 0 h 1720853"/>
              <a:gd name="connsiteX59" fmla="*/ 1027262 w 1716115"/>
              <a:gd name="connsiteY59" fmla="*/ 0 h 1720853"/>
              <a:gd name="connsiteX60" fmla="*/ 1044254 w 1716115"/>
              <a:gd name="connsiteY60" fmla="*/ 0 h 1720853"/>
              <a:gd name="connsiteX61" fmla="*/ 1716110 w 1716115"/>
              <a:gd name="connsiteY61" fmla="*/ 673716 h 1720853"/>
              <a:gd name="connsiteX62" fmla="*/ 1716110 w 1716115"/>
              <a:gd name="connsiteY62" fmla="*/ 690750 h 1720853"/>
              <a:gd name="connsiteX63" fmla="*/ 1027262 w 1716115"/>
              <a:gd name="connsiteY63" fmla="*/ 0 h 1720853"/>
              <a:gd name="connsiteX64" fmla="*/ 1120625 w 1716115"/>
              <a:gd name="connsiteY64" fmla="*/ 0 h 1720853"/>
              <a:gd name="connsiteX65" fmla="*/ 1137612 w 1716115"/>
              <a:gd name="connsiteY65" fmla="*/ 0 h 1720853"/>
              <a:gd name="connsiteX66" fmla="*/ 1716115 w 1716115"/>
              <a:gd name="connsiteY66" fmla="*/ 580100 h 1720853"/>
              <a:gd name="connsiteX67" fmla="*/ 1716115 w 1716115"/>
              <a:gd name="connsiteY67" fmla="*/ 597134 h 1720853"/>
              <a:gd name="connsiteX68" fmla="*/ 1120625 w 1716115"/>
              <a:gd name="connsiteY68" fmla="*/ 0 h 1720853"/>
              <a:gd name="connsiteX69" fmla="*/ 1213978 w 1716115"/>
              <a:gd name="connsiteY69" fmla="*/ 0 h 1720853"/>
              <a:gd name="connsiteX70" fmla="*/ 1230965 w 1716115"/>
              <a:gd name="connsiteY70" fmla="*/ 0 h 1720853"/>
              <a:gd name="connsiteX71" fmla="*/ 1716109 w 1716115"/>
              <a:gd name="connsiteY71" fmla="*/ 486398 h 1720853"/>
              <a:gd name="connsiteX72" fmla="*/ 1716109 w 1716115"/>
              <a:gd name="connsiteY72" fmla="*/ 503437 h 1720853"/>
              <a:gd name="connsiteX73" fmla="*/ 1716109 w 1716115"/>
              <a:gd name="connsiteY73" fmla="*/ 503523 h 1720853"/>
              <a:gd name="connsiteX74" fmla="*/ 1213978 w 1716115"/>
              <a:gd name="connsiteY74" fmla="*/ 0 h 1720853"/>
              <a:gd name="connsiteX75" fmla="*/ 1307422 w 1716115"/>
              <a:gd name="connsiteY75" fmla="*/ 0 h 1720853"/>
              <a:gd name="connsiteX76" fmla="*/ 1324414 w 1716115"/>
              <a:gd name="connsiteY76" fmla="*/ 0 h 1720853"/>
              <a:gd name="connsiteX77" fmla="*/ 1716115 w 1716115"/>
              <a:gd name="connsiteY77" fmla="*/ 392784 h 1720853"/>
              <a:gd name="connsiteX78" fmla="*/ 1716115 w 1716115"/>
              <a:gd name="connsiteY78" fmla="*/ 409821 h 1720853"/>
              <a:gd name="connsiteX79" fmla="*/ 1307422 w 1716115"/>
              <a:gd name="connsiteY79" fmla="*/ 0 h 1720853"/>
              <a:gd name="connsiteX80" fmla="*/ 1400775 w 1716115"/>
              <a:gd name="connsiteY80" fmla="*/ 0 h 1720853"/>
              <a:gd name="connsiteX81" fmla="*/ 1417762 w 1716115"/>
              <a:gd name="connsiteY81" fmla="*/ 0 h 1720853"/>
              <a:gd name="connsiteX82" fmla="*/ 1716109 w 1716115"/>
              <a:gd name="connsiteY82" fmla="*/ 299170 h 1720853"/>
              <a:gd name="connsiteX83" fmla="*/ 1716109 w 1716115"/>
              <a:gd name="connsiteY83" fmla="*/ 316207 h 1720853"/>
              <a:gd name="connsiteX84" fmla="*/ 1400775 w 1716115"/>
              <a:gd name="connsiteY84" fmla="*/ 0 h 1720853"/>
              <a:gd name="connsiteX85" fmla="*/ 1494133 w 1716115"/>
              <a:gd name="connsiteY85" fmla="*/ 0 h 1720853"/>
              <a:gd name="connsiteX86" fmla="*/ 1511120 w 1716115"/>
              <a:gd name="connsiteY86" fmla="*/ 0 h 1720853"/>
              <a:gd name="connsiteX87" fmla="*/ 1716109 w 1716115"/>
              <a:gd name="connsiteY87" fmla="*/ 205556 h 1720853"/>
              <a:gd name="connsiteX88" fmla="*/ 1716109 w 1716115"/>
              <a:gd name="connsiteY88" fmla="*/ 222592 h 1720853"/>
              <a:gd name="connsiteX89" fmla="*/ 1494133 w 1716115"/>
              <a:gd name="connsiteY89" fmla="*/ 0 h 1720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716115" h="1720853">
                <a:moveTo>
                  <a:pt x="93358" y="0"/>
                </a:moveTo>
                <a:lnTo>
                  <a:pt x="110348" y="0"/>
                </a:lnTo>
                <a:cubicBezTo>
                  <a:pt x="110348" y="887874"/>
                  <a:pt x="830686" y="1610112"/>
                  <a:pt x="1716029" y="1610112"/>
                </a:cubicBezTo>
                <a:lnTo>
                  <a:pt x="1716029" y="1627151"/>
                </a:lnTo>
                <a:lnTo>
                  <a:pt x="1716115" y="1627237"/>
                </a:lnTo>
                <a:cubicBezTo>
                  <a:pt x="821334" y="1627237"/>
                  <a:pt x="93358" y="897252"/>
                  <a:pt x="93358" y="0"/>
                </a:cubicBezTo>
                <a:close/>
                <a:moveTo>
                  <a:pt x="0" y="0"/>
                </a:moveTo>
                <a:lnTo>
                  <a:pt x="16989" y="0"/>
                </a:lnTo>
                <a:cubicBezTo>
                  <a:pt x="16989" y="939499"/>
                  <a:pt x="779202" y="1703814"/>
                  <a:pt x="1716114" y="1703814"/>
                </a:cubicBezTo>
                <a:lnTo>
                  <a:pt x="1716114" y="1720853"/>
                </a:lnTo>
                <a:cubicBezTo>
                  <a:pt x="769850" y="1720853"/>
                  <a:pt x="0" y="948877"/>
                  <a:pt x="0" y="0"/>
                </a:cubicBezTo>
                <a:close/>
                <a:moveTo>
                  <a:pt x="186798" y="0"/>
                </a:moveTo>
                <a:lnTo>
                  <a:pt x="203788" y="0"/>
                </a:lnTo>
                <a:cubicBezTo>
                  <a:pt x="203788" y="836248"/>
                  <a:pt x="882254" y="1516501"/>
                  <a:pt x="1716109" y="1516501"/>
                </a:cubicBezTo>
                <a:lnTo>
                  <a:pt x="1716109" y="1533535"/>
                </a:lnTo>
                <a:cubicBezTo>
                  <a:pt x="872812" y="1533535"/>
                  <a:pt x="186798" y="845626"/>
                  <a:pt x="186798" y="0"/>
                </a:cubicBezTo>
                <a:close/>
                <a:moveTo>
                  <a:pt x="280155" y="0"/>
                </a:moveTo>
                <a:lnTo>
                  <a:pt x="297145" y="0"/>
                </a:lnTo>
                <a:cubicBezTo>
                  <a:pt x="297145" y="784537"/>
                  <a:pt x="933652" y="1422885"/>
                  <a:pt x="1716114" y="1422885"/>
                </a:cubicBezTo>
                <a:lnTo>
                  <a:pt x="1716114" y="1439924"/>
                </a:lnTo>
                <a:cubicBezTo>
                  <a:pt x="924300" y="1439924"/>
                  <a:pt x="280155" y="794001"/>
                  <a:pt x="280155" y="0"/>
                </a:cubicBezTo>
                <a:close/>
                <a:moveTo>
                  <a:pt x="373512" y="0"/>
                </a:moveTo>
                <a:lnTo>
                  <a:pt x="390502" y="0"/>
                </a:lnTo>
                <a:cubicBezTo>
                  <a:pt x="390502" y="732911"/>
                  <a:pt x="985135" y="1329184"/>
                  <a:pt x="1716029" y="1329184"/>
                </a:cubicBezTo>
                <a:lnTo>
                  <a:pt x="1716029" y="1346223"/>
                </a:lnTo>
                <a:lnTo>
                  <a:pt x="1716114" y="1346308"/>
                </a:lnTo>
                <a:cubicBezTo>
                  <a:pt x="975783" y="1346308"/>
                  <a:pt x="373512" y="742375"/>
                  <a:pt x="373512" y="0"/>
                </a:cubicBezTo>
                <a:close/>
                <a:moveTo>
                  <a:pt x="466953" y="0"/>
                </a:moveTo>
                <a:lnTo>
                  <a:pt x="483944" y="0"/>
                </a:lnTo>
                <a:cubicBezTo>
                  <a:pt x="483944" y="681286"/>
                  <a:pt x="1036704" y="1235573"/>
                  <a:pt x="1716110" y="1235573"/>
                </a:cubicBezTo>
                <a:lnTo>
                  <a:pt x="1716110" y="1252607"/>
                </a:lnTo>
                <a:cubicBezTo>
                  <a:pt x="1027347" y="1252607"/>
                  <a:pt x="466953" y="690664"/>
                  <a:pt x="466953" y="0"/>
                </a:cubicBezTo>
                <a:close/>
                <a:moveTo>
                  <a:pt x="560310" y="0"/>
                </a:moveTo>
                <a:lnTo>
                  <a:pt x="577297" y="0"/>
                </a:lnTo>
                <a:cubicBezTo>
                  <a:pt x="577297" y="629660"/>
                  <a:pt x="1088188" y="1141957"/>
                  <a:pt x="1716109" y="1141957"/>
                </a:cubicBezTo>
                <a:lnTo>
                  <a:pt x="1716109" y="1158991"/>
                </a:lnTo>
                <a:cubicBezTo>
                  <a:pt x="1078835" y="1158991"/>
                  <a:pt x="560310" y="639038"/>
                  <a:pt x="560310" y="0"/>
                </a:cubicBezTo>
                <a:close/>
                <a:moveTo>
                  <a:pt x="653668" y="0"/>
                </a:moveTo>
                <a:lnTo>
                  <a:pt x="670655" y="0"/>
                </a:lnTo>
                <a:cubicBezTo>
                  <a:pt x="670655" y="578035"/>
                  <a:pt x="1139586" y="1048255"/>
                  <a:pt x="1716029" y="1048255"/>
                </a:cubicBezTo>
                <a:lnTo>
                  <a:pt x="1716029" y="1065294"/>
                </a:lnTo>
                <a:lnTo>
                  <a:pt x="1716114" y="1065380"/>
                </a:lnTo>
                <a:cubicBezTo>
                  <a:pt x="1130319" y="1065380"/>
                  <a:pt x="653668" y="587499"/>
                  <a:pt x="653668" y="0"/>
                </a:cubicBezTo>
                <a:close/>
                <a:moveTo>
                  <a:pt x="747112" y="0"/>
                </a:moveTo>
                <a:lnTo>
                  <a:pt x="764104" y="0"/>
                </a:lnTo>
                <a:cubicBezTo>
                  <a:pt x="764104" y="526409"/>
                  <a:pt x="1191155" y="954644"/>
                  <a:pt x="1716115" y="954644"/>
                </a:cubicBezTo>
                <a:lnTo>
                  <a:pt x="1716115" y="971678"/>
                </a:lnTo>
                <a:cubicBezTo>
                  <a:pt x="1181802" y="971678"/>
                  <a:pt x="747112" y="535787"/>
                  <a:pt x="747112" y="0"/>
                </a:cubicBezTo>
                <a:close/>
                <a:moveTo>
                  <a:pt x="840465" y="0"/>
                </a:moveTo>
                <a:lnTo>
                  <a:pt x="857452" y="0"/>
                </a:lnTo>
                <a:cubicBezTo>
                  <a:pt x="857452" y="474783"/>
                  <a:pt x="1242638" y="861028"/>
                  <a:pt x="1716109" y="861028"/>
                </a:cubicBezTo>
                <a:lnTo>
                  <a:pt x="1716109" y="878062"/>
                </a:lnTo>
                <a:cubicBezTo>
                  <a:pt x="1233281" y="878062"/>
                  <a:pt x="840465" y="484162"/>
                  <a:pt x="840465" y="0"/>
                </a:cubicBezTo>
                <a:close/>
                <a:moveTo>
                  <a:pt x="933823" y="0"/>
                </a:moveTo>
                <a:lnTo>
                  <a:pt x="950810" y="0"/>
                </a:lnTo>
                <a:cubicBezTo>
                  <a:pt x="950810" y="423157"/>
                  <a:pt x="1294121" y="767327"/>
                  <a:pt x="1716114" y="767327"/>
                </a:cubicBezTo>
                <a:lnTo>
                  <a:pt x="1716114" y="784366"/>
                </a:lnTo>
                <a:lnTo>
                  <a:pt x="1716114" y="784451"/>
                </a:lnTo>
                <a:cubicBezTo>
                  <a:pt x="1284769" y="784451"/>
                  <a:pt x="933823" y="432536"/>
                  <a:pt x="933823" y="0"/>
                </a:cubicBezTo>
                <a:close/>
                <a:moveTo>
                  <a:pt x="1027262" y="0"/>
                </a:moveTo>
                <a:lnTo>
                  <a:pt x="1044254" y="0"/>
                </a:lnTo>
                <a:cubicBezTo>
                  <a:pt x="1044254" y="371532"/>
                  <a:pt x="1345685" y="673716"/>
                  <a:pt x="1716110" y="673716"/>
                </a:cubicBezTo>
                <a:lnTo>
                  <a:pt x="1716110" y="690750"/>
                </a:lnTo>
                <a:cubicBezTo>
                  <a:pt x="1336248" y="690750"/>
                  <a:pt x="1027262" y="380824"/>
                  <a:pt x="1027262" y="0"/>
                </a:cubicBezTo>
                <a:close/>
                <a:moveTo>
                  <a:pt x="1120625" y="0"/>
                </a:moveTo>
                <a:lnTo>
                  <a:pt x="1137612" y="0"/>
                </a:lnTo>
                <a:cubicBezTo>
                  <a:pt x="1137612" y="319820"/>
                  <a:pt x="1397088" y="580100"/>
                  <a:pt x="1716115" y="580100"/>
                </a:cubicBezTo>
                <a:lnTo>
                  <a:pt x="1716115" y="597134"/>
                </a:lnTo>
                <a:cubicBezTo>
                  <a:pt x="1387736" y="597134"/>
                  <a:pt x="1120625" y="329285"/>
                  <a:pt x="1120625" y="0"/>
                </a:cubicBezTo>
                <a:close/>
                <a:moveTo>
                  <a:pt x="1213978" y="0"/>
                </a:moveTo>
                <a:lnTo>
                  <a:pt x="1230965" y="0"/>
                </a:lnTo>
                <a:cubicBezTo>
                  <a:pt x="1230965" y="268195"/>
                  <a:pt x="1448571" y="486398"/>
                  <a:pt x="1716109" y="486398"/>
                </a:cubicBezTo>
                <a:lnTo>
                  <a:pt x="1716109" y="503437"/>
                </a:lnTo>
                <a:lnTo>
                  <a:pt x="1716109" y="503523"/>
                </a:lnTo>
                <a:cubicBezTo>
                  <a:pt x="1439214" y="503523"/>
                  <a:pt x="1213978" y="277659"/>
                  <a:pt x="1213978" y="0"/>
                </a:cubicBezTo>
                <a:close/>
                <a:moveTo>
                  <a:pt x="1307422" y="0"/>
                </a:moveTo>
                <a:lnTo>
                  <a:pt x="1324414" y="0"/>
                </a:lnTo>
                <a:cubicBezTo>
                  <a:pt x="1324414" y="216569"/>
                  <a:pt x="1500141" y="392784"/>
                  <a:pt x="1716115" y="392784"/>
                </a:cubicBezTo>
                <a:lnTo>
                  <a:pt x="1716115" y="409821"/>
                </a:lnTo>
                <a:cubicBezTo>
                  <a:pt x="1490703" y="409821"/>
                  <a:pt x="1307422" y="225948"/>
                  <a:pt x="1307422" y="0"/>
                </a:cubicBezTo>
                <a:close/>
                <a:moveTo>
                  <a:pt x="1400775" y="0"/>
                </a:moveTo>
                <a:lnTo>
                  <a:pt x="1417762" y="0"/>
                </a:lnTo>
                <a:cubicBezTo>
                  <a:pt x="1417762" y="164944"/>
                  <a:pt x="1551619" y="299170"/>
                  <a:pt x="1716109" y="299170"/>
                </a:cubicBezTo>
                <a:lnTo>
                  <a:pt x="1716109" y="316207"/>
                </a:lnTo>
                <a:cubicBezTo>
                  <a:pt x="1542266" y="316207"/>
                  <a:pt x="1400775" y="174322"/>
                  <a:pt x="1400775" y="0"/>
                </a:cubicBezTo>
                <a:close/>
                <a:moveTo>
                  <a:pt x="1494133" y="0"/>
                </a:moveTo>
                <a:lnTo>
                  <a:pt x="1511120" y="0"/>
                </a:lnTo>
                <a:cubicBezTo>
                  <a:pt x="1511120" y="113318"/>
                  <a:pt x="1603017" y="205556"/>
                  <a:pt x="1716109" y="205556"/>
                </a:cubicBezTo>
                <a:lnTo>
                  <a:pt x="1716109" y="222592"/>
                </a:lnTo>
                <a:cubicBezTo>
                  <a:pt x="1593750" y="222592"/>
                  <a:pt x="1494133" y="122783"/>
                  <a:pt x="1494133" y="0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2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Image 5" descr="preencoded.png">
            <a:extLst>
              <a:ext uri="{FF2B5EF4-FFF2-40B4-BE49-F238E27FC236}">
                <a16:creationId xmlns:a16="http://schemas.microsoft.com/office/drawing/2014/main" id="{B9036D42-A06F-E6EE-BB91-8BAF045198BE}"/>
              </a:ext>
            </a:extLst>
          </p:cNvPr>
          <p:cNvSpPr/>
          <p:nvPr userDrawn="1"/>
        </p:nvSpPr>
        <p:spPr>
          <a:xfrm>
            <a:off x="-5568" y="3440504"/>
            <a:ext cx="3443288" cy="3448050"/>
          </a:xfrm>
          <a:custGeom>
            <a:avLst/>
            <a:gdLst>
              <a:gd name="connsiteX0" fmla="*/ 1721644 w 3443288"/>
              <a:gd name="connsiteY0" fmla="*/ 3448051 h 3448050"/>
              <a:gd name="connsiteX1" fmla="*/ 3443288 w 3443288"/>
              <a:gd name="connsiteY1" fmla="*/ 1724025 h 3448050"/>
              <a:gd name="connsiteX2" fmla="*/ 1721644 w 3443288"/>
              <a:gd name="connsiteY2" fmla="*/ 0 h 3448050"/>
              <a:gd name="connsiteX3" fmla="*/ 0 w 3443288"/>
              <a:gd name="connsiteY3" fmla="*/ 1724025 h 3448050"/>
              <a:gd name="connsiteX4" fmla="*/ 1721644 w 3443288"/>
              <a:gd name="connsiteY4" fmla="*/ 3448051 h 3448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3448050">
                <a:moveTo>
                  <a:pt x="1721644" y="3448051"/>
                </a:moveTo>
                <a:cubicBezTo>
                  <a:pt x="2672482" y="3448051"/>
                  <a:pt x="3443288" y="2676178"/>
                  <a:pt x="3443288" y="1724025"/>
                </a:cubicBezTo>
                <a:cubicBezTo>
                  <a:pt x="3443288" y="771873"/>
                  <a:pt x="2672482" y="0"/>
                  <a:pt x="1721644" y="0"/>
                </a:cubicBezTo>
                <a:cubicBezTo>
                  <a:pt x="770806" y="0"/>
                  <a:pt x="0" y="771873"/>
                  <a:pt x="0" y="1724025"/>
                </a:cubicBezTo>
                <a:cubicBezTo>
                  <a:pt x="0" y="2676178"/>
                  <a:pt x="770806" y="3448051"/>
                  <a:pt x="1721644" y="3448051"/>
                </a:cubicBezTo>
                <a:close/>
              </a:path>
            </a:pathLst>
          </a:custGeom>
          <a:solidFill>
            <a:schemeClr val="accent6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pic>
        <p:nvPicPr>
          <p:cNvPr id="19" name="Image 6" descr="preencoded.png">
            <a:extLst>
              <a:ext uri="{FF2B5EF4-FFF2-40B4-BE49-F238E27FC236}">
                <a16:creationId xmlns:a16="http://schemas.microsoft.com/office/drawing/2014/main" id="{86E0540C-3355-A50D-AC61-047B54B70C6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718457" y="3440504"/>
            <a:ext cx="1719263" cy="1724025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77640" y="2330704"/>
            <a:ext cx="3822192" cy="41148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1" cap="all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85032" y="2877312"/>
            <a:ext cx="3741928" cy="3684588"/>
          </a:xfrm>
        </p:spPr>
        <p:txBody>
          <a:bodyPr lIns="45720" rIns="45720" bIns="45720">
            <a:noAutofit/>
          </a:bodyPr>
          <a:lstStyle>
            <a:lvl1pPr>
              <a:defRPr sz="1500"/>
            </a:lvl1pPr>
            <a:lvl2pPr>
              <a:defRPr sz="13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046720" y="2330704"/>
            <a:ext cx="3822192" cy="41148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1" cap="all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754112" y="2877312"/>
            <a:ext cx="3741928" cy="3684588"/>
          </a:xfrm>
        </p:spPr>
        <p:txBody>
          <a:bodyPr lIns="45720" rIns="45720" bIns="45720">
            <a:noAutofit/>
          </a:bodyPr>
          <a:lstStyle>
            <a:lvl1pPr>
              <a:defRPr sz="1500"/>
            </a:lvl1pPr>
            <a:lvl2pPr>
              <a:defRPr sz="13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031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45A0A-815D-3414-088B-C041E6742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1234440"/>
            <a:ext cx="10671048" cy="768096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7B5E29-6335-83BC-FA01-FAE422D26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6476D1-B61A-E9FD-E266-768B405CC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C025625F-8274-840F-6DD8-D36687CB8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3232" y="2743200"/>
            <a:ext cx="3328416" cy="3557016"/>
          </a:xfrm>
          <a:noFill/>
          <a:ln w="12700">
            <a:solidFill>
              <a:schemeClr val="accent3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4" name="Picture Placeholder 62">
            <a:extLst>
              <a:ext uri="{FF2B5EF4-FFF2-40B4-BE49-F238E27FC236}">
                <a16:creationId xmlns:a16="http://schemas.microsoft.com/office/drawing/2014/main" id="{2F18FBB7-2D21-7954-1324-C7D3BFE5C85D}"/>
              </a:ext>
            </a:extLst>
          </p:cNvPr>
          <p:cNvSpPr>
            <a:spLocks noGrp="1" noChangeAspect="1"/>
          </p:cNvSpPr>
          <p:nvPr>
            <p:ph type="pic" sz="quarter" idx="23"/>
          </p:nvPr>
        </p:nvSpPr>
        <p:spPr>
          <a:xfrm>
            <a:off x="1911096" y="2258568"/>
            <a:ext cx="932688" cy="932688"/>
          </a:xfrm>
          <a:prstGeom prst="ellipse">
            <a:avLst/>
          </a:prstGeom>
          <a:solidFill>
            <a:schemeClr val="accent3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endParaRPr lang="en-US" dirty="0"/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2EF54C35-5F8E-4E0A-AB4D-97E38121910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92124" y="3950208"/>
            <a:ext cx="2770632" cy="2206752"/>
          </a:xfrm>
          <a:noFill/>
        </p:spPr>
        <p:txBody>
          <a:bodyPr lIns="91440" rIns="91440" anchor="t">
            <a:noAutofit/>
          </a:bodyPr>
          <a:lstStyle>
            <a:lvl1pPr marL="347472" indent="-347472" algn="l">
              <a:spcBef>
                <a:spcPts val="360"/>
              </a:spcBef>
              <a:buFont typeface="Arial" panose="020B0604020202020204" pitchFamily="34" charset="0"/>
              <a:buChar char="•"/>
              <a:defRPr sz="15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9" name="Text Placeholder 4">
            <a:extLst>
              <a:ext uri="{FF2B5EF4-FFF2-40B4-BE49-F238E27FC236}">
                <a16:creationId xmlns:a16="http://schemas.microsoft.com/office/drawing/2014/main" id="{084A0326-A0B8-1723-B8BA-B015344F2DC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443984" y="2743200"/>
            <a:ext cx="3328416" cy="3557016"/>
          </a:xfrm>
          <a:noFill/>
          <a:ln w="12700">
            <a:solidFill>
              <a:schemeClr val="accent1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6" name="Picture Placeholder 62">
            <a:extLst>
              <a:ext uri="{FF2B5EF4-FFF2-40B4-BE49-F238E27FC236}">
                <a16:creationId xmlns:a16="http://schemas.microsoft.com/office/drawing/2014/main" id="{139354A0-F5DF-3AC5-5E8B-A41146C26F3C}"/>
              </a:ext>
            </a:extLst>
          </p:cNvPr>
          <p:cNvSpPr>
            <a:spLocks noGrp="1" noChangeAspect="1"/>
          </p:cNvSpPr>
          <p:nvPr>
            <p:ph type="pic" sz="quarter" idx="25"/>
          </p:nvPr>
        </p:nvSpPr>
        <p:spPr>
          <a:xfrm>
            <a:off x="5641848" y="2258568"/>
            <a:ext cx="932688" cy="932688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endParaRPr lang="en-US" dirty="0"/>
          </a:p>
        </p:txBody>
      </p:sp>
      <p:sp>
        <p:nvSpPr>
          <p:cNvPr id="60" name="Text Placeholder 51">
            <a:extLst>
              <a:ext uri="{FF2B5EF4-FFF2-40B4-BE49-F238E27FC236}">
                <a16:creationId xmlns:a16="http://schemas.microsoft.com/office/drawing/2014/main" id="{E9730E82-F317-686A-8777-D81705BCC70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22876" y="3950208"/>
            <a:ext cx="2770632" cy="2206752"/>
          </a:xfrm>
          <a:noFill/>
        </p:spPr>
        <p:txBody>
          <a:bodyPr lIns="91440" rIns="91440" anchor="t">
            <a:noAutofit/>
          </a:bodyPr>
          <a:lstStyle>
            <a:lvl1pPr marL="347472" indent="-347472" algn="l">
              <a:spcBef>
                <a:spcPts val="360"/>
              </a:spcBef>
              <a:buFont typeface="Arial" panose="020B0604020202020204" pitchFamily="34" charset="0"/>
              <a:buChar char="•"/>
              <a:defRPr sz="15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0" name="Text Placeholder 4">
            <a:extLst>
              <a:ext uri="{FF2B5EF4-FFF2-40B4-BE49-F238E27FC236}">
                <a16:creationId xmlns:a16="http://schemas.microsoft.com/office/drawing/2014/main" id="{0E3B57F3-1903-446F-D989-D6CA342D086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092440" y="2743200"/>
            <a:ext cx="3328416" cy="3557016"/>
          </a:xfrm>
          <a:noFill/>
          <a:ln w="12700">
            <a:solidFill>
              <a:schemeClr val="accent4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5" name="Picture Placeholder 62">
            <a:extLst>
              <a:ext uri="{FF2B5EF4-FFF2-40B4-BE49-F238E27FC236}">
                <a16:creationId xmlns:a16="http://schemas.microsoft.com/office/drawing/2014/main" id="{D5BF3A8A-72F1-392E-855B-5B36E244A7FD}"/>
              </a:ext>
            </a:extLst>
          </p:cNvPr>
          <p:cNvSpPr>
            <a:spLocks noGrp="1" noChangeAspect="1"/>
          </p:cNvSpPr>
          <p:nvPr>
            <p:ph type="pic" sz="quarter" idx="24"/>
          </p:nvPr>
        </p:nvSpPr>
        <p:spPr>
          <a:xfrm>
            <a:off x="9290304" y="2258568"/>
            <a:ext cx="932688" cy="932688"/>
          </a:xfrm>
          <a:prstGeom prst="ellipse">
            <a:avLst/>
          </a:prstGeom>
          <a:solidFill>
            <a:schemeClr val="accent4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endParaRPr lang="en-US" dirty="0"/>
          </a:p>
        </p:txBody>
      </p:sp>
      <p:sp>
        <p:nvSpPr>
          <p:cNvPr id="61" name="Text Placeholder 51">
            <a:extLst>
              <a:ext uri="{FF2B5EF4-FFF2-40B4-BE49-F238E27FC236}">
                <a16:creationId xmlns:a16="http://schemas.microsoft.com/office/drawing/2014/main" id="{2AED5DDC-3165-FA12-0310-E3545223E29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371332" y="3950208"/>
            <a:ext cx="2770632" cy="2206752"/>
          </a:xfrm>
          <a:noFill/>
        </p:spPr>
        <p:txBody>
          <a:bodyPr lIns="91440" rIns="91440" anchor="t">
            <a:noAutofit/>
          </a:bodyPr>
          <a:lstStyle>
            <a:lvl1pPr marL="347472" indent="-347472" algn="l">
              <a:spcBef>
                <a:spcPts val="360"/>
              </a:spcBef>
              <a:buFont typeface="Arial" panose="020B0604020202020204" pitchFamily="34" charset="0"/>
              <a:buChar char="•"/>
              <a:defRPr sz="15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89541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Image 2" descr="preencoded.png">
            <a:extLst>
              <a:ext uri="{FF2B5EF4-FFF2-40B4-BE49-F238E27FC236}">
                <a16:creationId xmlns:a16="http://schemas.microsoft.com/office/drawing/2014/main" id="{ABC388A2-FFC7-1A87-02FB-C97B50161FD3}"/>
              </a:ext>
            </a:extLst>
          </p:cNvPr>
          <p:cNvSpPr/>
          <p:nvPr/>
        </p:nvSpPr>
        <p:spPr>
          <a:xfrm>
            <a:off x="8758238" y="-14287"/>
            <a:ext cx="3433763" cy="3452812"/>
          </a:xfrm>
          <a:custGeom>
            <a:avLst/>
            <a:gdLst>
              <a:gd name="connsiteX0" fmla="*/ 3433763 w 3433763"/>
              <a:gd name="connsiteY0" fmla="*/ 0 h 3452812"/>
              <a:gd name="connsiteX1" fmla="*/ 3433763 w 3433763"/>
              <a:gd name="connsiteY1" fmla="*/ 3452813 h 3452812"/>
              <a:gd name="connsiteX2" fmla="*/ 0 w 3433763"/>
              <a:gd name="connsiteY2" fmla="*/ 3452813 h 3452812"/>
              <a:gd name="connsiteX3" fmla="*/ 3433763 w 3433763"/>
              <a:gd name="connsiteY3" fmla="*/ 0 h 3452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3763" h="3452812">
                <a:moveTo>
                  <a:pt x="3433763" y="0"/>
                </a:moveTo>
                <a:lnTo>
                  <a:pt x="3433763" y="3452813"/>
                </a:lnTo>
                <a:lnTo>
                  <a:pt x="0" y="3452813"/>
                </a:lnTo>
                <a:cubicBezTo>
                  <a:pt x="0" y="1545912"/>
                  <a:pt x="1537383" y="0"/>
                  <a:pt x="3433763" y="0"/>
                </a:cubicBezTo>
                <a:close/>
              </a:path>
            </a:pathLst>
          </a:custGeom>
          <a:solidFill>
            <a:schemeClr val="accent1"/>
          </a:solidFill>
          <a:ln w="475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5" name="Image 3" descr="preencoded.png">
            <a:extLst>
              <a:ext uri="{FF2B5EF4-FFF2-40B4-BE49-F238E27FC236}">
                <a16:creationId xmlns:a16="http://schemas.microsoft.com/office/drawing/2014/main" id="{D64C4994-B525-F4C0-B74F-D5E8296DFC43}"/>
              </a:ext>
            </a:extLst>
          </p:cNvPr>
          <p:cNvSpPr/>
          <p:nvPr/>
        </p:nvSpPr>
        <p:spPr>
          <a:xfrm>
            <a:off x="8758238" y="3438525"/>
            <a:ext cx="3433763" cy="3433762"/>
          </a:xfrm>
          <a:custGeom>
            <a:avLst/>
            <a:gdLst>
              <a:gd name="connsiteX0" fmla="*/ 0 w 3433763"/>
              <a:gd name="connsiteY0" fmla="*/ 0 h 3433762"/>
              <a:gd name="connsiteX1" fmla="*/ 3433763 w 3433763"/>
              <a:gd name="connsiteY1" fmla="*/ 0 h 3433762"/>
              <a:gd name="connsiteX2" fmla="*/ 3433763 w 3433763"/>
              <a:gd name="connsiteY2" fmla="*/ 3433763 h 3433762"/>
              <a:gd name="connsiteX3" fmla="*/ 0 w 3433763"/>
              <a:gd name="connsiteY3" fmla="*/ 0 h 3433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3763" h="3433762">
                <a:moveTo>
                  <a:pt x="0" y="0"/>
                </a:moveTo>
                <a:lnTo>
                  <a:pt x="3433763" y="0"/>
                </a:lnTo>
                <a:lnTo>
                  <a:pt x="3433763" y="3433763"/>
                </a:lnTo>
                <a:cubicBezTo>
                  <a:pt x="1537383" y="3433763"/>
                  <a:pt x="0" y="18963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75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6" name="Image 4" descr="preencoded.png">
            <a:extLst>
              <a:ext uri="{FF2B5EF4-FFF2-40B4-BE49-F238E27FC236}">
                <a16:creationId xmlns:a16="http://schemas.microsoft.com/office/drawing/2014/main" id="{9019DA73-2516-F3D2-ECDB-620C90483DB3}"/>
              </a:ext>
            </a:extLst>
          </p:cNvPr>
          <p:cNvSpPr/>
          <p:nvPr/>
        </p:nvSpPr>
        <p:spPr>
          <a:xfrm flipV="1">
            <a:off x="9991725" y="1247775"/>
            <a:ext cx="2200275" cy="2181225"/>
          </a:xfrm>
          <a:custGeom>
            <a:avLst/>
            <a:gdLst>
              <a:gd name="connsiteX0" fmla="*/ 0 w 2200275"/>
              <a:gd name="connsiteY0" fmla="*/ 0 h 2181225"/>
              <a:gd name="connsiteX1" fmla="*/ 2200275 w 2200275"/>
              <a:gd name="connsiteY1" fmla="*/ 2181225 h 2181225"/>
              <a:gd name="connsiteX2" fmla="*/ 2200275 w 2200275"/>
              <a:gd name="connsiteY2" fmla="*/ 0 h 2181225"/>
              <a:gd name="connsiteX3" fmla="*/ 0 w 2200275"/>
              <a:gd name="connsiteY3" fmla="*/ 0 h 2181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0275" h="2181225">
                <a:moveTo>
                  <a:pt x="0" y="0"/>
                </a:moveTo>
                <a:cubicBezTo>
                  <a:pt x="0" y="1204689"/>
                  <a:pt x="985061" y="2181225"/>
                  <a:pt x="2200275" y="2181225"/>
                </a:cubicBezTo>
                <a:lnTo>
                  <a:pt x="2200275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53" name="Image 7" descr="preencoded.png">
            <a:extLst>
              <a:ext uri="{FF2B5EF4-FFF2-40B4-BE49-F238E27FC236}">
                <a16:creationId xmlns:a16="http://schemas.microsoft.com/office/drawing/2014/main" id="{FEA70E9F-C506-413C-11EF-5915A2296643}"/>
              </a:ext>
            </a:extLst>
          </p:cNvPr>
          <p:cNvSpPr/>
          <p:nvPr/>
        </p:nvSpPr>
        <p:spPr>
          <a:xfrm flipV="1">
            <a:off x="-20086" y="4580051"/>
            <a:ext cx="2277948" cy="2277948"/>
          </a:xfrm>
          <a:custGeom>
            <a:avLst/>
            <a:gdLst>
              <a:gd name="connsiteX0" fmla="*/ 0 w 2277948"/>
              <a:gd name="connsiteY0" fmla="*/ 2277948 h 2277948"/>
              <a:gd name="connsiteX1" fmla="*/ 2277948 w 2277948"/>
              <a:gd name="connsiteY1" fmla="*/ 0 h 2277948"/>
              <a:gd name="connsiteX2" fmla="*/ 0 w 2277948"/>
              <a:gd name="connsiteY2" fmla="*/ 0 h 2277948"/>
              <a:gd name="connsiteX3" fmla="*/ 0 w 2277948"/>
              <a:gd name="connsiteY3" fmla="*/ 2277948 h 2277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77948" h="2277948">
                <a:moveTo>
                  <a:pt x="0" y="2277948"/>
                </a:moveTo>
                <a:cubicBezTo>
                  <a:pt x="1258034" y="2277948"/>
                  <a:pt x="2277948" y="1258034"/>
                  <a:pt x="2277948" y="0"/>
                </a:cubicBezTo>
                <a:lnTo>
                  <a:pt x="0" y="0"/>
                </a:lnTo>
                <a:lnTo>
                  <a:pt x="0" y="2277948"/>
                </a:lnTo>
                <a:close/>
              </a:path>
            </a:pathLst>
          </a:custGeom>
          <a:solidFill>
            <a:schemeClr val="accent4"/>
          </a:solidFill>
          <a:ln w="508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21" name="Image 2" descr="preencoded.png">
            <a:extLst>
              <a:ext uri="{FF2B5EF4-FFF2-40B4-BE49-F238E27FC236}">
                <a16:creationId xmlns:a16="http://schemas.microsoft.com/office/drawing/2014/main" id="{A8B7F1F1-806C-8D65-7340-220A0C4653C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9991886" y="3441269"/>
            <a:ext cx="2200114" cy="2200114"/>
          </a:xfrm>
          <a:prstGeom prst="rect">
            <a:avLst/>
          </a:prstGeom>
        </p:spPr>
      </p:pic>
      <p:sp>
        <p:nvSpPr>
          <p:cNvPr id="54" name="Image 2" descr="preencoded.png">
            <a:extLst>
              <a:ext uri="{FF2B5EF4-FFF2-40B4-BE49-F238E27FC236}">
                <a16:creationId xmlns:a16="http://schemas.microsoft.com/office/drawing/2014/main" id="{F19C81EC-0322-58A2-C455-6E2C84D1E6E8}"/>
              </a:ext>
            </a:extLst>
          </p:cNvPr>
          <p:cNvSpPr/>
          <p:nvPr/>
        </p:nvSpPr>
        <p:spPr>
          <a:xfrm>
            <a:off x="1707959" y="5667616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8760" y="1883664"/>
            <a:ext cx="6766560" cy="768096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8760" y="2837688"/>
            <a:ext cx="5879592" cy="2700528"/>
          </a:xfrm>
        </p:spPr>
        <p:txBody>
          <a:bodyPr>
            <a:noAutofit/>
          </a:bodyPr>
          <a:lstStyle>
            <a:lvl1pPr marL="0" indent="0">
              <a:buNone/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F9FD95-086F-282B-820C-8CDAD4A6EEB6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4857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losing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EF1F750-031C-BDB7-BD7B-9CBE17406FDB}"/>
              </a:ext>
            </a:extLst>
          </p:cNvPr>
          <p:cNvSpPr/>
          <p:nvPr userDrawn="1"/>
        </p:nvSpPr>
        <p:spPr>
          <a:xfrm>
            <a:off x="0" y="0"/>
            <a:ext cx="8948738" cy="6858000"/>
          </a:xfrm>
          <a:custGeom>
            <a:avLst/>
            <a:gdLst>
              <a:gd name="connsiteX0" fmla="*/ 0 w 8948738"/>
              <a:gd name="connsiteY0" fmla="*/ 0 h 6858000"/>
              <a:gd name="connsiteX1" fmla="*/ 5932941 w 8948738"/>
              <a:gd name="connsiteY1" fmla="*/ 0 h 6858000"/>
              <a:gd name="connsiteX2" fmla="*/ 6047310 w 8948738"/>
              <a:gd name="connsiteY2" fmla="*/ 14613 h 6858000"/>
              <a:gd name="connsiteX3" fmla="*/ 8948738 w 8948738"/>
              <a:gd name="connsiteY3" fmla="*/ 3416480 h 6858000"/>
              <a:gd name="connsiteX4" fmla="*/ 5702202 w 8948738"/>
              <a:gd name="connsiteY4" fmla="*/ 6853523 h 6858000"/>
              <a:gd name="connsiteX5" fmla="*/ 5526113 w 8948738"/>
              <a:gd name="connsiteY5" fmla="*/ 6858000 h 6858000"/>
              <a:gd name="connsiteX6" fmla="*/ 0 w 8948738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948738" h="6858000">
                <a:moveTo>
                  <a:pt x="0" y="0"/>
                </a:moveTo>
                <a:lnTo>
                  <a:pt x="5932941" y="0"/>
                </a:lnTo>
                <a:lnTo>
                  <a:pt x="6047310" y="14613"/>
                </a:lnTo>
                <a:cubicBezTo>
                  <a:pt x="7690210" y="267026"/>
                  <a:pt x="8948738" y="1693971"/>
                  <a:pt x="8948738" y="3416480"/>
                </a:cubicBezTo>
                <a:cubicBezTo>
                  <a:pt x="8948738" y="5257788"/>
                  <a:pt x="7510634" y="6761349"/>
                  <a:pt x="5702202" y="6853523"/>
                </a:cubicBezTo>
                <a:lnTo>
                  <a:pt x="552611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476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Freeform: Shape 18" descr="preencoded.png">
            <a:extLst>
              <a:ext uri="{FF2B5EF4-FFF2-40B4-BE49-F238E27FC236}">
                <a16:creationId xmlns:a16="http://schemas.microsoft.com/office/drawing/2014/main" id="{FEB515B5-2D9F-58E1-6E3C-CCBF105D891E}"/>
              </a:ext>
            </a:extLst>
          </p:cNvPr>
          <p:cNvSpPr/>
          <p:nvPr userDrawn="1"/>
        </p:nvSpPr>
        <p:spPr>
          <a:xfrm>
            <a:off x="7538626" y="13142"/>
            <a:ext cx="4653374" cy="6831717"/>
          </a:xfrm>
          <a:custGeom>
            <a:avLst/>
            <a:gdLst>
              <a:gd name="connsiteX0" fmla="*/ 3416476 w 4653374"/>
              <a:gd name="connsiteY0" fmla="*/ 0 h 6831717"/>
              <a:gd name="connsiteX1" fmla="*/ 4653374 w 4653374"/>
              <a:gd name="connsiteY1" fmla="*/ 0 h 6831717"/>
              <a:gd name="connsiteX2" fmla="*/ 4653374 w 4653374"/>
              <a:gd name="connsiteY2" fmla="*/ 6831717 h 6831717"/>
              <a:gd name="connsiteX3" fmla="*/ 3416476 w 4653374"/>
              <a:gd name="connsiteY3" fmla="*/ 6831717 h 6831717"/>
              <a:gd name="connsiteX4" fmla="*/ 0 w 4653374"/>
              <a:gd name="connsiteY4" fmla="*/ 3415863 h 6831717"/>
              <a:gd name="connsiteX5" fmla="*/ 3416476 w 4653374"/>
              <a:gd name="connsiteY5" fmla="*/ 0 h 6831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53374" h="6831717">
                <a:moveTo>
                  <a:pt x="3416476" y="0"/>
                </a:moveTo>
                <a:lnTo>
                  <a:pt x="4653374" y="0"/>
                </a:lnTo>
                <a:lnTo>
                  <a:pt x="4653374" y="6831717"/>
                </a:lnTo>
                <a:lnTo>
                  <a:pt x="3416476" y="6831717"/>
                </a:lnTo>
                <a:cubicBezTo>
                  <a:pt x="1529612" y="6831717"/>
                  <a:pt x="0" y="5302406"/>
                  <a:pt x="0" y="3415863"/>
                </a:cubicBezTo>
                <a:cubicBezTo>
                  <a:pt x="0" y="1529335"/>
                  <a:pt x="1529607" y="0"/>
                  <a:pt x="3416476" y="0"/>
                </a:cubicBezTo>
                <a:close/>
              </a:path>
            </a:pathLst>
          </a:custGeom>
          <a:solidFill>
            <a:schemeClr val="accent1"/>
          </a:solidFill>
          <a:ln w="477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9" name="Image 2" descr="preencoded.png">
            <a:extLst>
              <a:ext uri="{FF2B5EF4-FFF2-40B4-BE49-F238E27FC236}">
                <a16:creationId xmlns:a16="http://schemas.microsoft.com/office/drawing/2014/main" id="{5CCFEDF9-5B69-87BA-8A33-35033DA4013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737234" y="-25041"/>
            <a:ext cx="3432191" cy="34321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7048" y="1975104"/>
            <a:ext cx="4169664" cy="667512"/>
          </a:xfrm>
        </p:spPr>
        <p:txBody>
          <a:bodyPr tIns="0" anchor="ctr">
            <a:noAutofit/>
          </a:bodyPr>
          <a:lstStyle>
            <a:lvl1pPr algn="l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5336" y="2846832"/>
            <a:ext cx="4169664" cy="2176272"/>
          </a:xfrm>
        </p:spPr>
        <p:txBody>
          <a:bodyPr lIns="91440" tIns="0" rIns="91440" bIns="0">
            <a:noAutofit/>
          </a:bodyPr>
          <a:lstStyle>
            <a:lvl1pPr marL="0" indent="0" algn="l">
              <a:spcBef>
                <a:spcPts val="576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728988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mage 0" descr="preencoded.png">
            <a:extLst>
              <a:ext uri="{FF2B5EF4-FFF2-40B4-BE49-F238E27FC236}">
                <a16:creationId xmlns:a16="http://schemas.microsoft.com/office/drawing/2014/main" id="{8D5D10FF-3DE5-39CA-FA9A-29A09DC47BFC}"/>
              </a:ext>
            </a:extLst>
          </p:cNvPr>
          <p:cNvSpPr/>
          <p:nvPr userDrawn="1"/>
        </p:nvSpPr>
        <p:spPr>
          <a:xfrm>
            <a:off x="-5568" y="-2784"/>
            <a:ext cx="3443288" cy="6891337"/>
          </a:xfrm>
          <a:custGeom>
            <a:avLst/>
            <a:gdLst>
              <a:gd name="connsiteX0" fmla="*/ 3443288 w 3443288"/>
              <a:gd name="connsiteY0" fmla="*/ 0 h 6891337"/>
              <a:gd name="connsiteX1" fmla="*/ 0 w 3443288"/>
              <a:gd name="connsiteY1" fmla="*/ 0 h 6891337"/>
              <a:gd name="connsiteX2" fmla="*/ 0 w 3443288"/>
              <a:gd name="connsiteY2" fmla="*/ 6891338 h 6891337"/>
              <a:gd name="connsiteX3" fmla="*/ 3443288 w 3443288"/>
              <a:gd name="connsiteY3" fmla="*/ 6891338 h 6891337"/>
              <a:gd name="connsiteX4" fmla="*/ 3443288 w 3443288"/>
              <a:gd name="connsiteY4" fmla="*/ 0 h 6891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6891337">
                <a:moveTo>
                  <a:pt x="3443288" y="0"/>
                </a:moveTo>
                <a:lnTo>
                  <a:pt x="0" y="0"/>
                </a:lnTo>
                <a:lnTo>
                  <a:pt x="0" y="6891338"/>
                </a:lnTo>
                <a:lnTo>
                  <a:pt x="3443288" y="6891338"/>
                </a:lnTo>
                <a:lnTo>
                  <a:pt x="3443288" y="0"/>
                </a:lnTo>
                <a:close/>
              </a:path>
            </a:pathLst>
          </a:custGeom>
          <a:solidFill>
            <a:schemeClr val="accent3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pic>
        <p:nvPicPr>
          <p:cNvPr id="11" name="Image 1" descr="preencoded.png">
            <a:extLst>
              <a:ext uri="{FF2B5EF4-FFF2-40B4-BE49-F238E27FC236}">
                <a16:creationId xmlns:a16="http://schemas.microsoft.com/office/drawing/2014/main" id="{BFA89E6A-8342-AE30-45E0-BC1DFE3276C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03311" y="-2784"/>
            <a:ext cx="1734410" cy="5167313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08309FA-889A-E2F2-1EDA-F872245F5FDF}"/>
              </a:ext>
            </a:extLst>
          </p:cNvPr>
          <p:cNvSpPr/>
          <p:nvPr userDrawn="1"/>
        </p:nvSpPr>
        <p:spPr>
          <a:xfrm>
            <a:off x="1721621" y="-2784"/>
            <a:ext cx="1716115" cy="1720853"/>
          </a:xfrm>
          <a:custGeom>
            <a:avLst/>
            <a:gdLst>
              <a:gd name="connsiteX0" fmla="*/ 93358 w 1716115"/>
              <a:gd name="connsiteY0" fmla="*/ 0 h 1720853"/>
              <a:gd name="connsiteX1" fmla="*/ 110348 w 1716115"/>
              <a:gd name="connsiteY1" fmla="*/ 0 h 1720853"/>
              <a:gd name="connsiteX2" fmla="*/ 1716029 w 1716115"/>
              <a:gd name="connsiteY2" fmla="*/ 1610112 h 1720853"/>
              <a:gd name="connsiteX3" fmla="*/ 1716029 w 1716115"/>
              <a:gd name="connsiteY3" fmla="*/ 1627151 h 1720853"/>
              <a:gd name="connsiteX4" fmla="*/ 1716115 w 1716115"/>
              <a:gd name="connsiteY4" fmla="*/ 1627237 h 1720853"/>
              <a:gd name="connsiteX5" fmla="*/ 93358 w 1716115"/>
              <a:gd name="connsiteY5" fmla="*/ 0 h 1720853"/>
              <a:gd name="connsiteX6" fmla="*/ 0 w 1716115"/>
              <a:gd name="connsiteY6" fmla="*/ 0 h 1720853"/>
              <a:gd name="connsiteX7" fmla="*/ 16989 w 1716115"/>
              <a:gd name="connsiteY7" fmla="*/ 0 h 1720853"/>
              <a:gd name="connsiteX8" fmla="*/ 1716114 w 1716115"/>
              <a:gd name="connsiteY8" fmla="*/ 1703814 h 1720853"/>
              <a:gd name="connsiteX9" fmla="*/ 1716114 w 1716115"/>
              <a:gd name="connsiteY9" fmla="*/ 1720853 h 1720853"/>
              <a:gd name="connsiteX10" fmla="*/ 0 w 1716115"/>
              <a:gd name="connsiteY10" fmla="*/ 0 h 1720853"/>
              <a:gd name="connsiteX11" fmla="*/ 186798 w 1716115"/>
              <a:gd name="connsiteY11" fmla="*/ 0 h 1720853"/>
              <a:gd name="connsiteX12" fmla="*/ 203788 w 1716115"/>
              <a:gd name="connsiteY12" fmla="*/ 0 h 1720853"/>
              <a:gd name="connsiteX13" fmla="*/ 1716109 w 1716115"/>
              <a:gd name="connsiteY13" fmla="*/ 1516501 h 1720853"/>
              <a:gd name="connsiteX14" fmla="*/ 1716109 w 1716115"/>
              <a:gd name="connsiteY14" fmla="*/ 1533535 h 1720853"/>
              <a:gd name="connsiteX15" fmla="*/ 186798 w 1716115"/>
              <a:gd name="connsiteY15" fmla="*/ 0 h 1720853"/>
              <a:gd name="connsiteX16" fmla="*/ 280155 w 1716115"/>
              <a:gd name="connsiteY16" fmla="*/ 0 h 1720853"/>
              <a:gd name="connsiteX17" fmla="*/ 297145 w 1716115"/>
              <a:gd name="connsiteY17" fmla="*/ 0 h 1720853"/>
              <a:gd name="connsiteX18" fmla="*/ 1716114 w 1716115"/>
              <a:gd name="connsiteY18" fmla="*/ 1422885 h 1720853"/>
              <a:gd name="connsiteX19" fmla="*/ 1716114 w 1716115"/>
              <a:gd name="connsiteY19" fmla="*/ 1439924 h 1720853"/>
              <a:gd name="connsiteX20" fmla="*/ 280155 w 1716115"/>
              <a:gd name="connsiteY20" fmla="*/ 0 h 1720853"/>
              <a:gd name="connsiteX21" fmla="*/ 373512 w 1716115"/>
              <a:gd name="connsiteY21" fmla="*/ 0 h 1720853"/>
              <a:gd name="connsiteX22" fmla="*/ 390502 w 1716115"/>
              <a:gd name="connsiteY22" fmla="*/ 0 h 1720853"/>
              <a:gd name="connsiteX23" fmla="*/ 1716029 w 1716115"/>
              <a:gd name="connsiteY23" fmla="*/ 1329184 h 1720853"/>
              <a:gd name="connsiteX24" fmla="*/ 1716029 w 1716115"/>
              <a:gd name="connsiteY24" fmla="*/ 1346223 h 1720853"/>
              <a:gd name="connsiteX25" fmla="*/ 1716114 w 1716115"/>
              <a:gd name="connsiteY25" fmla="*/ 1346308 h 1720853"/>
              <a:gd name="connsiteX26" fmla="*/ 373512 w 1716115"/>
              <a:gd name="connsiteY26" fmla="*/ 0 h 1720853"/>
              <a:gd name="connsiteX27" fmla="*/ 466953 w 1716115"/>
              <a:gd name="connsiteY27" fmla="*/ 0 h 1720853"/>
              <a:gd name="connsiteX28" fmla="*/ 483944 w 1716115"/>
              <a:gd name="connsiteY28" fmla="*/ 0 h 1720853"/>
              <a:gd name="connsiteX29" fmla="*/ 1716110 w 1716115"/>
              <a:gd name="connsiteY29" fmla="*/ 1235573 h 1720853"/>
              <a:gd name="connsiteX30" fmla="*/ 1716110 w 1716115"/>
              <a:gd name="connsiteY30" fmla="*/ 1252607 h 1720853"/>
              <a:gd name="connsiteX31" fmla="*/ 466953 w 1716115"/>
              <a:gd name="connsiteY31" fmla="*/ 0 h 1720853"/>
              <a:gd name="connsiteX32" fmla="*/ 560310 w 1716115"/>
              <a:gd name="connsiteY32" fmla="*/ 0 h 1720853"/>
              <a:gd name="connsiteX33" fmla="*/ 577297 w 1716115"/>
              <a:gd name="connsiteY33" fmla="*/ 0 h 1720853"/>
              <a:gd name="connsiteX34" fmla="*/ 1716109 w 1716115"/>
              <a:gd name="connsiteY34" fmla="*/ 1141957 h 1720853"/>
              <a:gd name="connsiteX35" fmla="*/ 1716109 w 1716115"/>
              <a:gd name="connsiteY35" fmla="*/ 1158991 h 1720853"/>
              <a:gd name="connsiteX36" fmla="*/ 560310 w 1716115"/>
              <a:gd name="connsiteY36" fmla="*/ 0 h 1720853"/>
              <a:gd name="connsiteX37" fmla="*/ 653668 w 1716115"/>
              <a:gd name="connsiteY37" fmla="*/ 0 h 1720853"/>
              <a:gd name="connsiteX38" fmla="*/ 670655 w 1716115"/>
              <a:gd name="connsiteY38" fmla="*/ 0 h 1720853"/>
              <a:gd name="connsiteX39" fmla="*/ 1716029 w 1716115"/>
              <a:gd name="connsiteY39" fmla="*/ 1048255 h 1720853"/>
              <a:gd name="connsiteX40" fmla="*/ 1716029 w 1716115"/>
              <a:gd name="connsiteY40" fmla="*/ 1065294 h 1720853"/>
              <a:gd name="connsiteX41" fmla="*/ 1716114 w 1716115"/>
              <a:gd name="connsiteY41" fmla="*/ 1065380 h 1720853"/>
              <a:gd name="connsiteX42" fmla="*/ 653668 w 1716115"/>
              <a:gd name="connsiteY42" fmla="*/ 0 h 1720853"/>
              <a:gd name="connsiteX43" fmla="*/ 747112 w 1716115"/>
              <a:gd name="connsiteY43" fmla="*/ 0 h 1720853"/>
              <a:gd name="connsiteX44" fmla="*/ 764104 w 1716115"/>
              <a:gd name="connsiteY44" fmla="*/ 0 h 1720853"/>
              <a:gd name="connsiteX45" fmla="*/ 1716115 w 1716115"/>
              <a:gd name="connsiteY45" fmla="*/ 954644 h 1720853"/>
              <a:gd name="connsiteX46" fmla="*/ 1716115 w 1716115"/>
              <a:gd name="connsiteY46" fmla="*/ 971678 h 1720853"/>
              <a:gd name="connsiteX47" fmla="*/ 747112 w 1716115"/>
              <a:gd name="connsiteY47" fmla="*/ 0 h 1720853"/>
              <a:gd name="connsiteX48" fmla="*/ 840465 w 1716115"/>
              <a:gd name="connsiteY48" fmla="*/ 0 h 1720853"/>
              <a:gd name="connsiteX49" fmla="*/ 857452 w 1716115"/>
              <a:gd name="connsiteY49" fmla="*/ 0 h 1720853"/>
              <a:gd name="connsiteX50" fmla="*/ 1716109 w 1716115"/>
              <a:gd name="connsiteY50" fmla="*/ 861028 h 1720853"/>
              <a:gd name="connsiteX51" fmla="*/ 1716109 w 1716115"/>
              <a:gd name="connsiteY51" fmla="*/ 878062 h 1720853"/>
              <a:gd name="connsiteX52" fmla="*/ 840465 w 1716115"/>
              <a:gd name="connsiteY52" fmla="*/ 0 h 1720853"/>
              <a:gd name="connsiteX53" fmla="*/ 933823 w 1716115"/>
              <a:gd name="connsiteY53" fmla="*/ 0 h 1720853"/>
              <a:gd name="connsiteX54" fmla="*/ 950810 w 1716115"/>
              <a:gd name="connsiteY54" fmla="*/ 0 h 1720853"/>
              <a:gd name="connsiteX55" fmla="*/ 1716114 w 1716115"/>
              <a:gd name="connsiteY55" fmla="*/ 767327 h 1720853"/>
              <a:gd name="connsiteX56" fmla="*/ 1716114 w 1716115"/>
              <a:gd name="connsiteY56" fmla="*/ 784366 h 1720853"/>
              <a:gd name="connsiteX57" fmla="*/ 1716114 w 1716115"/>
              <a:gd name="connsiteY57" fmla="*/ 784451 h 1720853"/>
              <a:gd name="connsiteX58" fmla="*/ 933823 w 1716115"/>
              <a:gd name="connsiteY58" fmla="*/ 0 h 1720853"/>
              <a:gd name="connsiteX59" fmla="*/ 1027262 w 1716115"/>
              <a:gd name="connsiteY59" fmla="*/ 0 h 1720853"/>
              <a:gd name="connsiteX60" fmla="*/ 1044254 w 1716115"/>
              <a:gd name="connsiteY60" fmla="*/ 0 h 1720853"/>
              <a:gd name="connsiteX61" fmla="*/ 1716110 w 1716115"/>
              <a:gd name="connsiteY61" fmla="*/ 673716 h 1720853"/>
              <a:gd name="connsiteX62" fmla="*/ 1716110 w 1716115"/>
              <a:gd name="connsiteY62" fmla="*/ 690750 h 1720853"/>
              <a:gd name="connsiteX63" fmla="*/ 1027262 w 1716115"/>
              <a:gd name="connsiteY63" fmla="*/ 0 h 1720853"/>
              <a:gd name="connsiteX64" fmla="*/ 1120625 w 1716115"/>
              <a:gd name="connsiteY64" fmla="*/ 0 h 1720853"/>
              <a:gd name="connsiteX65" fmla="*/ 1137612 w 1716115"/>
              <a:gd name="connsiteY65" fmla="*/ 0 h 1720853"/>
              <a:gd name="connsiteX66" fmla="*/ 1716115 w 1716115"/>
              <a:gd name="connsiteY66" fmla="*/ 580100 h 1720853"/>
              <a:gd name="connsiteX67" fmla="*/ 1716115 w 1716115"/>
              <a:gd name="connsiteY67" fmla="*/ 597134 h 1720853"/>
              <a:gd name="connsiteX68" fmla="*/ 1120625 w 1716115"/>
              <a:gd name="connsiteY68" fmla="*/ 0 h 1720853"/>
              <a:gd name="connsiteX69" fmla="*/ 1213978 w 1716115"/>
              <a:gd name="connsiteY69" fmla="*/ 0 h 1720853"/>
              <a:gd name="connsiteX70" fmla="*/ 1230965 w 1716115"/>
              <a:gd name="connsiteY70" fmla="*/ 0 h 1720853"/>
              <a:gd name="connsiteX71" fmla="*/ 1716109 w 1716115"/>
              <a:gd name="connsiteY71" fmla="*/ 486398 h 1720853"/>
              <a:gd name="connsiteX72" fmla="*/ 1716109 w 1716115"/>
              <a:gd name="connsiteY72" fmla="*/ 503437 h 1720853"/>
              <a:gd name="connsiteX73" fmla="*/ 1716109 w 1716115"/>
              <a:gd name="connsiteY73" fmla="*/ 503523 h 1720853"/>
              <a:gd name="connsiteX74" fmla="*/ 1213978 w 1716115"/>
              <a:gd name="connsiteY74" fmla="*/ 0 h 1720853"/>
              <a:gd name="connsiteX75" fmla="*/ 1307422 w 1716115"/>
              <a:gd name="connsiteY75" fmla="*/ 0 h 1720853"/>
              <a:gd name="connsiteX76" fmla="*/ 1324414 w 1716115"/>
              <a:gd name="connsiteY76" fmla="*/ 0 h 1720853"/>
              <a:gd name="connsiteX77" fmla="*/ 1716115 w 1716115"/>
              <a:gd name="connsiteY77" fmla="*/ 392784 h 1720853"/>
              <a:gd name="connsiteX78" fmla="*/ 1716115 w 1716115"/>
              <a:gd name="connsiteY78" fmla="*/ 409821 h 1720853"/>
              <a:gd name="connsiteX79" fmla="*/ 1307422 w 1716115"/>
              <a:gd name="connsiteY79" fmla="*/ 0 h 1720853"/>
              <a:gd name="connsiteX80" fmla="*/ 1400775 w 1716115"/>
              <a:gd name="connsiteY80" fmla="*/ 0 h 1720853"/>
              <a:gd name="connsiteX81" fmla="*/ 1417762 w 1716115"/>
              <a:gd name="connsiteY81" fmla="*/ 0 h 1720853"/>
              <a:gd name="connsiteX82" fmla="*/ 1716109 w 1716115"/>
              <a:gd name="connsiteY82" fmla="*/ 299170 h 1720853"/>
              <a:gd name="connsiteX83" fmla="*/ 1716109 w 1716115"/>
              <a:gd name="connsiteY83" fmla="*/ 316207 h 1720853"/>
              <a:gd name="connsiteX84" fmla="*/ 1400775 w 1716115"/>
              <a:gd name="connsiteY84" fmla="*/ 0 h 1720853"/>
              <a:gd name="connsiteX85" fmla="*/ 1494133 w 1716115"/>
              <a:gd name="connsiteY85" fmla="*/ 0 h 1720853"/>
              <a:gd name="connsiteX86" fmla="*/ 1511120 w 1716115"/>
              <a:gd name="connsiteY86" fmla="*/ 0 h 1720853"/>
              <a:gd name="connsiteX87" fmla="*/ 1716109 w 1716115"/>
              <a:gd name="connsiteY87" fmla="*/ 205556 h 1720853"/>
              <a:gd name="connsiteX88" fmla="*/ 1716109 w 1716115"/>
              <a:gd name="connsiteY88" fmla="*/ 222592 h 1720853"/>
              <a:gd name="connsiteX89" fmla="*/ 1494133 w 1716115"/>
              <a:gd name="connsiteY89" fmla="*/ 0 h 1720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716115" h="1720853">
                <a:moveTo>
                  <a:pt x="93358" y="0"/>
                </a:moveTo>
                <a:lnTo>
                  <a:pt x="110348" y="0"/>
                </a:lnTo>
                <a:cubicBezTo>
                  <a:pt x="110348" y="887874"/>
                  <a:pt x="830686" y="1610112"/>
                  <a:pt x="1716029" y="1610112"/>
                </a:cubicBezTo>
                <a:lnTo>
                  <a:pt x="1716029" y="1627151"/>
                </a:lnTo>
                <a:lnTo>
                  <a:pt x="1716115" y="1627237"/>
                </a:lnTo>
                <a:cubicBezTo>
                  <a:pt x="821334" y="1627237"/>
                  <a:pt x="93358" y="897252"/>
                  <a:pt x="93358" y="0"/>
                </a:cubicBezTo>
                <a:close/>
                <a:moveTo>
                  <a:pt x="0" y="0"/>
                </a:moveTo>
                <a:lnTo>
                  <a:pt x="16989" y="0"/>
                </a:lnTo>
                <a:cubicBezTo>
                  <a:pt x="16989" y="939499"/>
                  <a:pt x="779202" y="1703814"/>
                  <a:pt x="1716114" y="1703814"/>
                </a:cubicBezTo>
                <a:lnTo>
                  <a:pt x="1716114" y="1720853"/>
                </a:lnTo>
                <a:cubicBezTo>
                  <a:pt x="769850" y="1720853"/>
                  <a:pt x="0" y="948877"/>
                  <a:pt x="0" y="0"/>
                </a:cubicBezTo>
                <a:close/>
                <a:moveTo>
                  <a:pt x="186798" y="0"/>
                </a:moveTo>
                <a:lnTo>
                  <a:pt x="203788" y="0"/>
                </a:lnTo>
                <a:cubicBezTo>
                  <a:pt x="203788" y="836248"/>
                  <a:pt x="882254" y="1516501"/>
                  <a:pt x="1716109" y="1516501"/>
                </a:cubicBezTo>
                <a:lnTo>
                  <a:pt x="1716109" y="1533535"/>
                </a:lnTo>
                <a:cubicBezTo>
                  <a:pt x="872812" y="1533535"/>
                  <a:pt x="186798" y="845626"/>
                  <a:pt x="186798" y="0"/>
                </a:cubicBezTo>
                <a:close/>
                <a:moveTo>
                  <a:pt x="280155" y="0"/>
                </a:moveTo>
                <a:lnTo>
                  <a:pt x="297145" y="0"/>
                </a:lnTo>
                <a:cubicBezTo>
                  <a:pt x="297145" y="784537"/>
                  <a:pt x="933652" y="1422885"/>
                  <a:pt x="1716114" y="1422885"/>
                </a:cubicBezTo>
                <a:lnTo>
                  <a:pt x="1716114" y="1439924"/>
                </a:lnTo>
                <a:cubicBezTo>
                  <a:pt x="924300" y="1439924"/>
                  <a:pt x="280155" y="794001"/>
                  <a:pt x="280155" y="0"/>
                </a:cubicBezTo>
                <a:close/>
                <a:moveTo>
                  <a:pt x="373512" y="0"/>
                </a:moveTo>
                <a:lnTo>
                  <a:pt x="390502" y="0"/>
                </a:lnTo>
                <a:cubicBezTo>
                  <a:pt x="390502" y="732911"/>
                  <a:pt x="985135" y="1329184"/>
                  <a:pt x="1716029" y="1329184"/>
                </a:cubicBezTo>
                <a:lnTo>
                  <a:pt x="1716029" y="1346223"/>
                </a:lnTo>
                <a:lnTo>
                  <a:pt x="1716114" y="1346308"/>
                </a:lnTo>
                <a:cubicBezTo>
                  <a:pt x="975783" y="1346308"/>
                  <a:pt x="373512" y="742375"/>
                  <a:pt x="373512" y="0"/>
                </a:cubicBezTo>
                <a:close/>
                <a:moveTo>
                  <a:pt x="466953" y="0"/>
                </a:moveTo>
                <a:lnTo>
                  <a:pt x="483944" y="0"/>
                </a:lnTo>
                <a:cubicBezTo>
                  <a:pt x="483944" y="681286"/>
                  <a:pt x="1036704" y="1235573"/>
                  <a:pt x="1716110" y="1235573"/>
                </a:cubicBezTo>
                <a:lnTo>
                  <a:pt x="1716110" y="1252607"/>
                </a:lnTo>
                <a:cubicBezTo>
                  <a:pt x="1027347" y="1252607"/>
                  <a:pt x="466953" y="690664"/>
                  <a:pt x="466953" y="0"/>
                </a:cubicBezTo>
                <a:close/>
                <a:moveTo>
                  <a:pt x="560310" y="0"/>
                </a:moveTo>
                <a:lnTo>
                  <a:pt x="577297" y="0"/>
                </a:lnTo>
                <a:cubicBezTo>
                  <a:pt x="577297" y="629660"/>
                  <a:pt x="1088188" y="1141957"/>
                  <a:pt x="1716109" y="1141957"/>
                </a:cubicBezTo>
                <a:lnTo>
                  <a:pt x="1716109" y="1158991"/>
                </a:lnTo>
                <a:cubicBezTo>
                  <a:pt x="1078835" y="1158991"/>
                  <a:pt x="560310" y="639038"/>
                  <a:pt x="560310" y="0"/>
                </a:cubicBezTo>
                <a:close/>
                <a:moveTo>
                  <a:pt x="653668" y="0"/>
                </a:moveTo>
                <a:lnTo>
                  <a:pt x="670655" y="0"/>
                </a:lnTo>
                <a:cubicBezTo>
                  <a:pt x="670655" y="578035"/>
                  <a:pt x="1139586" y="1048255"/>
                  <a:pt x="1716029" y="1048255"/>
                </a:cubicBezTo>
                <a:lnTo>
                  <a:pt x="1716029" y="1065294"/>
                </a:lnTo>
                <a:lnTo>
                  <a:pt x="1716114" y="1065380"/>
                </a:lnTo>
                <a:cubicBezTo>
                  <a:pt x="1130319" y="1065380"/>
                  <a:pt x="653668" y="587499"/>
                  <a:pt x="653668" y="0"/>
                </a:cubicBezTo>
                <a:close/>
                <a:moveTo>
                  <a:pt x="747112" y="0"/>
                </a:moveTo>
                <a:lnTo>
                  <a:pt x="764104" y="0"/>
                </a:lnTo>
                <a:cubicBezTo>
                  <a:pt x="764104" y="526409"/>
                  <a:pt x="1191155" y="954644"/>
                  <a:pt x="1716115" y="954644"/>
                </a:cubicBezTo>
                <a:lnTo>
                  <a:pt x="1716115" y="971678"/>
                </a:lnTo>
                <a:cubicBezTo>
                  <a:pt x="1181802" y="971678"/>
                  <a:pt x="747112" y="535787"/>
                  <a:pt x="747112" y="0"/>
                </a:cubicBezTo>
                <a:close/>
                <a:moveTo>
                  <a:pt x="840465" y="0"/>
                </a:moveTo>
                <a:lnTo>
                  <a:pt x="857452" y="0"/>
                </a:lnTo>
                <a:cubicBezTo>
                  <a:pt x="857452" y="474783"/>
                  <a:pt x="1242638" y="861028"/>
                  <a:pt x="1716109" y="861028"/>
                </a:cubicBezTo>
                <a:lnTo>
                  <a:pt x="1716109" y="878062"/>
                </a:lnTo>
                <a:cubicBezTo>
                  <a:pt x="1233281" y="878062"/>
                  <a:pt x="840465" y="484162"/>
                  <a:pt x="840465" y="0"/>
                </a:cubicBezTo>
                <a:close/>
                <a:moveTo>
                  <a:pt x="933823" y="0"/>
                </a:moveTo>
                <a:lnTo>
                  <a:pt x="950810" y="0"/>
                </a:lnTo>
                <a:cubicBezTo>
                  <a:pt x="950810" y="423157"/>
                  <a:pt x="1294121" y="767327"/>
                  <a:pt x="1716114" y="767327"/>
                </a:cubicBezTo>
                <a:lnTo>
                  <a:pt x="1716114" y="784366"/>
                </a:lnTo>
                <a:lnTo>
                  <a:pt x="1716114" y="784451"/>
                </a:lnTo>
                <a:cubicBezTo>
                  <a:pt x="1284769" y="784451"/>
                  <a:pt x="933823" y="432536"/>
                  <a:pt x="933823" y="0"/>
                </a:cubicBezTo>
                <a:close/>
                <a:moveTo>
                  <a:pt x="1027262" y="0"/>
                </a:moveTo>
                <a:lnTo>
                  <a:pt x="1044254" y="0"/>
                </a:lnTo>
                <a:cubicBezTo>
                  <a:pt x="1044254" y="371532"/>
                  <a:pt x="1345685" y="673716"/>
                  <a:pt x="1716110" y="673716"/>
                </a:cubicBezTo>
                <a:lnTo>
                  <a:pt x="1716110" y="690750"/>
                </a:lnTo>
                <a:cubicBezTo>
                  <a:pt x="1336248" y="690750"/>
                  <a:pt x="1027262" y="380824"/>
                  <a:pt x="1027262" y="0"/>
                </a:cubicBezTo>
                <a:close/>
                <a:moveTo>
                  <a:pt x="1120625" y="0"/>
                </a:moveTo>
                <a:lnTo>
                  <a:pt x="1137612" y="0"/>
                </a:lnTo>
                <a:cubicBezTo>
                  <a:pt x="1137612" y="319820"/>
                  <a:pt x="1397088" y="580100"/>
                  <a:pt x="1716115" y="580100"/>
                </a:cubicBezTo>
                <a:lnTo>
                  <a:pt x="1716115" y="597134"/>
                </a:lnTo>
                <a:cubicBezTo>
                  <a:pt x="1387736" y="597134"/>
                  <a:pt x="1120625" y="329285"/>
                  <a:pt x="1120625" y="0"/>
                </a:cubicBezTo>
                <a:close/>
                <a:moveTo>
                  <a:pt x="1213978" y="0"/>
                </a:moveTo>
                <a:lnTo>
                  <a:pt x="1230965" y="0"/>
                </a:lnTo>
                <a:cubicBezTo>
                  <a:pt x="1230965" y="268195"/>
                  <a:pt x="1448571" y="486398"/>
                  <a:pt x="1716109" y="486398"/>
                </a:cubicBezTo>
                <a:lnTo>
                  <a:pt x="1716109" y="503437"/>
                </a:lnTo>
                <a:lnTo>
                  <a:pt x="1716109" y="503523"/>
                </a:lnTo>
                <a:cubicBezTo>
                  <a:pt x="1439214" y="503523"/>
                  <a:pt x="1213978" y="277659"/>
                  <a:pt x="1213978" y="0"/>
                </a:cubicBezTo>
                <a:close/>
                <a:moveTo>
                  <a:pt x="1307422" y="0"/>
                </a:moveTo>
                <a:lnTo>
                  <a:pt x="1324414" y="0"/>
                </a:lnTo>
                <a:cubicBezTo>
                  <a:pt x="1324414" y="216569"/>
                  <a:pt x="1500141" y="392784"/>
                  <a:pt x="1716115" y="392784"/>
                </a:cubicBezTo>
                <a:lnTo>
                  <a:pt x="1716115" y="409821"/>
                </a:lnTo>
                <a:cubicBezTo>
                  <a:pt x="1490703" y="409821"/>
                  <a:pt x="1307422" y="225948"/>
                  <a:pt x="1307422" y="0"/>
                </a:cubicBezTo>
                <a:close/>
                <a:moveTo>
                  <a:pt x="1400775" y="0"/>
                </a:moveTo>
                <a:lnTo>
                  <a:pt x="1417762" y="0"/>
                </a:lnTo>
                <a:cubicBezTo>
                  <a:pt x="1417762" y="164944"/>
                  <a:pt x="1551619" y="299170"/>
                  <a:pt x="1716109" y="299170"/>
                </a:cubicBezTo>
                <a:lnTo>
                  <a:pt x="1716109" y="316207"/>
                </a:lnTo>
                <a:cubicBezTo>
                  <a:pt x="1542266" y="316207"/>
                  <a:pt x="1400775" y="174322"/>
                  <a:pt x="1400775" y="0"/>
                </a:cubicBezTo>
                <a:close/>
                <a:moveTo>
                  <a:pt x="1494133" y="0"/>
                </a:moveTo>
                <a:lnTo>
                  <a:pt x="1511120" y="0"/>
                </a:lnTo>
                <a:cubicBezTo>
                  <a:pt x="1511120" y="113318"/>
                  <a:pt x="1603017" y="205556"/>
                  <a:pt x="1716109" y="205556"/>
                </a:cubicBezTo>
                <a:lnTo>
                  <a:pt x="1716109" y="222592"/>
                </a:lnTo>
                <a:cubicBezTo>
                  <a:pt x="1593750" y="222592"/>
                  <a:pt x="1494133" y="122783"/>
                  <a:pt x="1494133" y="0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2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5" name="Image 5" descr="preencoded.png">
            <a:extLst>
              <a:ext uri="{FF2B5EF4-FFF2-40B4-BE49-F238E27FC236}">
                <a16:creationId xmlns:a16="http://schemas.microsoft.com/office/drawing/2014/main" id="{D9D7EB49-4BC9-040F-C4CC-5771C5FB312B}"/>
              </a:ext>
            </a:extLst>
          </p:cNvPr>
          <p:cNvSpPr/>
          <p:nvPr userDrawn="1"/>
        </p:nvSpPr>
        <p:spPr>
          <a:xfrm>
            <a:off x="-5568" y="3440504"/>
            <a:ext cx="3443288" cy="3448050"/>
          </a:xfrm>
          <a:custGeom>
            <a:avLst/>
            <a:gdLst>
              <a:gd name="connsiteX0" fmla="*/ 1721644 w 3443288"/>
              <a:gd name="connsiteY0" fmla="*/ 3448051 h 3448050"/>
              <a:gd name="connsiteX1" fmla="*/ 3443288 w 3443288"/>
              <a:gd name="connsiteY1" fmla="*/ 1724025 h 3448050"/>
              <a:gd name="connsiteX2" fmla="*/ 1721644 w 3443288"/>
              <a:gd name="connsiteY2" fmla="*/ 0 h 3448050"/>
              <a:gd name="connsiteX3" fmla="*/ 0 w 3443288"/>
              <a:gd name="connsiteY3" fmla="*/ 1724025 h 3448050"/>
              <a:gd name="connsiteX4" fmla="*/ 1721644 w 3443288"/>
              <a:gd name="connsiteY4" fmla="*/ 3448051 h 3448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3448050">
                <a:moveTo>
                  <a:pt x="1721644" y="3448051"/>
                </a:moveTo>
                <a:cubicBezTo>
                  <a:pt x="2672482" y="3448051"/>
                  <a:pt x="3443288" y="2676178"/>
                  <a:pt x="3443288" y="1724025"/>
                </a:cubicBezTo>
                <a:cubicBezTo>
                  <a:pt x="3443288" y="771873"/>
                  <a:pt x="2672482" y="0"/>
                  <a:pt x="1721644" y="0"/>
                </a:cubicBezTo>
                <a:cubicBezTo>
                  <a:pt x="770806" y="0"/>
                  <a:pt x="0" y="771873"/>
                  <a:pt x="0" y="1724025"/>
                </a:cubicBezTo>
                <a:cubicBezTo>
                  <a:pt x="0" y="2676178"/>
                  <a:pt x="770806" y="3448051"/>
                  <a:pt x="1721644" y="3448051"/>
                </a:cubicBezTo>
                <a:close/>
              </a:path>
            </a:pathLst>
          </a:custGeom>
          <a:solidFill>
            <a:schemeClr val="accent6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pic>
        <p:nvPicPr>
          <p:cNvPr id="17" name="Image 6" descr="preencoded.png">
            <a:extLst>
              <a:ext uri="{FF2B5EF4-FFF2-40B4-BE49-F238E27FC236}">
                <a16:creationId xmlns:a16="http://schemas.microsoft.com/office/drawing/2014/main" id="{3CE04498-C285-EFB8-340C-1A064078152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718457" y="3440504"/>
            <a:ext cx="1719263" cy="1724025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18" name="Title 19">
            <a:extLst>
              <a:ext uri="{FF2B5EF4-FFF2-40B4-BE49-F238E27FC236}">
                <a16:creationId xmlns:a16="http://schemas.microsoft.com/office/drawing/2014/main" id="{9CBE0ADC-7FA0-F7E3-96EF-BBACB6A90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6784" y="1243584"/>
            <a:ext cx="8165592" cy="768096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0F9C0517-D83A-CC55-35B8-B2F990C96D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85032" y="2255520"/>
            <a:ext cx="3741928" cy="4306380"/>
          </a:xfrm>
        </p:spPr>
        <p:txBody>
          <a:bodyPr lIns="45720" rIns="45720" bIns="45720">
            <a:noAutofit/>
          </a:bodyPr>
          <a:lstStyle>
            <a:lvl1pPr>
              <a:defRPr sz="1500"/>
            </a:lvl1pPr>
            <a:lvl2pPr>
              <a:defRPr sz="13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CF8BFBBE-0EAE-B647-2648-A5FB0094BF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754112" y="2255520"/>
            <a:ext cx="3741928" cy="4306380"/>
          </a:xfrm>
        </p:spPr>
        <p:txBody>
          <a:bodyPr lIns="45720" rIns="45720" bIns="45720">
            <a:noAutofit/>
          </a:bodyPr>
          <a:lstStyle>
            <a:lvl1pPr>
              <a:defRPr sz="1500"/>
            </a:lvl1pPr>
            <a:lvl2pPr>
              <a:defRPr sz="13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508321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C6B5F91-ABF5-D0B6-E43F-40CEDC3A6DF8}"/>
              </a:ext>
            </a:extLst>
          </p:cNvPr>
          <p:cNvSpPr/>
          <p:nvPr userDrawn="1"/>
        </p:nvSpPr>
        <p:spPr>
          <a:xfrm>
            <a:off x="1" y="0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52D64F1-27B6-A1E5-4F44-A6029FAB307B}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8684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626DE4B-D4E5-B36A-89FA-7C0E87AFC31D}"/>
              </a:ext>
            </a:extLst>
          </p:cNvPr>
          <p:cNvSpPr/>
          <p:nvPr userDrawn="1"/>
        </p:nvSpPr>
        <p:spPr>
          <a:xfrm>
            <a:off x="1" y="0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5243571-BE64-3777-F992-88FC43A60537}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1828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FAE2CB-0EAD-E788-FCB7-FB12F6939199}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50055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AA6B609-D718-DB49-892F-7E49376CC913}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670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58952" y="1216152"/>
            <a:ext cx="10671048" cy="7680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2103120"/>
            <a:ext cx="1067104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1792" y="457200"/>
            <a:ext cx="3200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45368" y="457200"/>
            <a:ext cx="98755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3" r:id="rId2"/>
    <p:sldLayoutId id="2147483652" r:id="rId3"/>
    <p:sldLayoutId id="2147483653" r:id="rId4"/>
    <p:sldLayoutId id="2147483664" r:id="rId5"/>
    <p:sldLayoutId id="2147483667" r:id="rId6"/>
    <p:sldLayoutId id="2147483668" r:id="rId7"/>
    <p:sldLayoutId id="2147483669" r:id="rId8"/>
    <p:sldLayoutId id="2147483673" r:id="rId9"/>
    <p:sldLayoutId id="2147483670" r:id="rId10"/>
    <p:sldLayoutId id="2147483671" r:id="rId11"/>
    <p:sldLayoutId id="2147483655" r:id="rId12"/>
    <p:sldLayoutId id="2147483674" r:id="rId13"/>
    <p:sldLayoutId id="2147483675" r:id="rId14"/>
    <p:sldLayoutId id="2147483676" r:id="rId15"/>
    <p:sldLayoutId id="2147483654" r:id="rId16"/>
    <p:sldLayoutId id="2147483656" r:id="rId17"/>
    <p:sldLayoutId id="2147483657" r:id="rId18"/>
    <p:sldLayoutId id="2147483658" r:id="rId19"/>
    <p:sldLayoutId id="2147483659" r:id="rId20"/>
  </p:sldLayoutIdLst>
  <p:hf hdr="0" dt="0"/>
  <p:txStyles>
    <p:titleStyle>
      <a:lvl1pPr algn="ctr" defTabSz="914400" rtl="0" eaLnBrk="1" latinLnBrk="0" hangingPunct="1">
        <a:lnSpc>
          <a:spcPts val="4875"/>
        </a:lnSpc>
        <a:spcBef>
          <a:spcPct val="0"/>
        </a:spcBef>
        <a:buNone/>
        <a:defRPr sz="4400" b="1" kern="1200" cap="all" baseline="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8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6858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1430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0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6002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574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find-and-update.company-information.service.gov.uk/company/13214454" TargetMode="External"/><Relationship Id="rId13" Type="http://schemas.openxmlformats.org/officeDocument/2006/relationships/hyperlink" Target="https://www.madbuns.co.uk/" TargetMode="External"/><Relationship Id="rId18" Type="http://schemas.openxmlformats.org/officeDocument/2006/relationships/hyperlink" Target="https://vegconomist.com/market-and-trends/uk-vegan-food-market-grows/" TargetMode="External"/><Relationship Id="rId3" Type="http://schemas.openxmlformats.org/officeDocument/2006/relationships/hyperlink" Target="http://www.linkedin.com" TargetMode="External"/><Relationship Id="rId7" Type="http://schemas.openxmlformats.org/officeDocument/2006/relationships/hyperlink" Target="mailto:https://www.google.com/maps/place/Madbuns/@51.6178261" TargetMode="External"/><Relationship Id="rId12" Type="http://schemas.openxmlformats.org/officeDocument/2006/relationships/hyperlink" Target="https://www.wynwoodportsmouth.com/different-styles-of-service-in-the-restaurant-business/" TargetMode="External"/><Relationship Id="rId17" Type="http://schemas.openxmlformats.org/officeDocument/2006/relationships/hyperlink" Target="https://rizepoint.com/10-ways-improve-order-accuracy-restaurant/" TargetMode="External"/><Relationship Id="rId2" Type="http://schemas.openxmlformats.org/officeDocument/2006/relationships/hyperlink" Target="https://ratings.food.gov.uk/business/1386822" TargetMode="External"/><Relationship Id="rId16" Type="http://schemas.openxmlformats.org/officeDocument/2006/relationships/hyperlink" Target="https://savoreat.com/how-to-leverage-competitive-analysis-to-beat-competition-in-the-food-industry/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europeancleaningjournal.com/magazine/articles/latest-news/dirty-washrooms-deter-97-per-cent-of-brits-from-returning-to-a-restaurant" TargetMode="External"/><Relationship Id="rId11" Type="http://schemas.openxmlformats.org/officeDocument/2006/relationships/hyperlink" Target="https://www.mylondon.news/whats-on/food-drink-news/fast-food-chain-prices-2023-27471735" TargetMode="External"/><Relationship Id="rId5" Type="http://schemas.openxmlformats.org/officeDocument/2006/relationships/hyperlink" Target="http://www.europeancleaningjournal.com" TargetMode="External"/><Relationship Id="rId15" Type="http://schemas.openxmlformats.org/officeDocument/2006/relationships/hyperlink" Target="https://www.whatchefswant.com/2023/07/14/burger-week-naive-feature/" TargetMode="External"/><Relationship Id="rId10" Type="http://schemas.openxmlformats.org/officeDocument/2006/relationships/hyperlink" Target="https://waybackburgers.com/franchising/blog/how-to-greet-customers-in-a-restaurant-5-essential-tips/" TargetMode="External"/><Relationship Id="rId19" Type="http://schemas.openxmlformats.org/officeDocument/2006/relationships/hyperlink" Target="https://www.touchbistro.com/blog/restaurant-slogans-and-tagline-ideas/" TargetMode="External"/><Relationship Id="rId4" Type="http://schemas.openxmlformats.org/officeDocument/2006/relationships/hyperlink" Target="https://www.linkedin.com/pulse/6-reasons-why-restaurants-should-include-vegan-dishes-lucia-sander#:~:text=Having%20these%20culinary%20offerings%20is" TargetMode="External"/><Relationship Id="rId9" Type="http://schemas.openxmlformats.org/officeDocument/2006/relationships/hyperlink" Target="https://waybackburgers.com/franchising/" TargetMode="External"/><Relationship Id="rId14" Type="http://schemas.openxmlformats.org/officeDocument/2006/relationships/hyperlink" Target="https://www.smartmeetings.com/tips-tools/117873/how-to-accommodate-dietary-restriction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860D9-9D47-C0BB-B2B4-4B6F2B36CF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63508" y="-4869"/>
            <a:ext cx="5385816" cy="1225296"/>
          </a:xfrm>
        </p:spPr>
        <p:txBody>
          <a:bodyPr/>
          <a:lstStyle/>
          <a:p>
            <a:r>
              <a:rPr lang="en-US" dirty="0"/>
              <a:t>Restaurant Review (</a:t>
            </a:r>
            <a:r>
              <a:rPr lang="en-US" dirty="0">
                <a:solidFill>
                  <a:srgbClr val="C00000"/>
                </a:solidFill>
                <a:ea typeface="+mj-lt"/>
                <a:cs typeface="+mj-lt"/>
              </a:rPr>
              <a:t>MADBUNS</a:t>
            </a:r>
            <a:r>
              <a:rPr lang="en-US" dirty="0"/>
              <a:t>)</a:t>
            </a:r>
            <a:br>
              <a:rPr lang="en-US" dirty="0"/>
            </a:b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C1060B-300F-3CE3-E5AA-D8E29791C9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05212" y="1989553"/>
            <a:ext cx="4551890" cy="878908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>
                <a:latin typeface="Sabon Next LT"/>
                <a:cs typeface="Sabon Next LT"/>
              </a:rPr>
              <a:t>Introduction to Gastronomy</a:t>
            </a:r>
            <a:endParaRPr lang="en-US" b="1" dirty="0">
              <a:solidFill>
                <a:srgbClr val="FF0000"/>
              </a:solidFill>
              <a:latin typeface="Sabon Next LT"/>
              <a:cs typeface="Sabon Next LT"/>
            </a:endParaRPr>
          </a:p>
          <a:p>
            <a:r>
              <a:rPr lang="en-US" dirty="0">
                <a:latin typeface="Sabon Next LT"/>
                <a:cs typeface="Sabon Next LT"/>
              </a:rPr>
              <a:t> (BMGM4001)</a:t>
            </a:r>
          </a:p>
          <a:p>
            <a:endParaRPr lang="en-US" dirty="0">
              <a:cs typeface="Sabon Next LT"/>
            </a:endParaRPr>
          </a:p>
        </p:txBody>
      </p:sp>
      <p:pic>
        <p:nvPicPr>
          <p:cNvPr id="4" name="Picture 3" descr="Burgers | Madbuns Ltd | Wales">
            <a:extLst>
              <a:ext uri="{FF2B5EF4-FFF2-40B4-BE49-F238E27FC236}">
                <a16:creationId xmlns:a16="http://schemas.microsoft.com/office/drawing/2014/main" id="{85DCCC10-5489-E848-7A2C-378FDD4C07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7895" b="24868"/>
          <a:stretch/>
        </p:blipFill>
        <p:spPr>
          <a:xfrm>
            <a:off x="-163902" y="-567966"/>
            <a:ext cx="2959769" cy="2052478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FD1BAB48-67FD-C56C-93A0-03F29BA24ECC}"/>
              </a:ext>
            </a:extLst>
          </p:cNvPr>
          <p:cNvSpPr txBox="1">
            <a:spLocks/>
          </p:cNvSpPr>
          <p:nvPr/>
        </p:nvSpPr>
        <p:spPr>
          <a:xfrm>
            <a:off x="4462313" y="3220628"/>
            <a:ext cx="3493008" cy="87890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None/>
              <a:defRPr sz="24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None/>
              <a:defRPr sz="20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None/>
              <a:defRPr sz="18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None/>
              <a:defRPr sz="16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None/>
              <a:defRPr sz="16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err="1">
                <a:solidFill>
                  <a:schemeClr val="tx1"/>
                </a:solidFill>
                <a:latin typeface="Sabon Next LT"/>
                <a:cs typeface="Sabon Next LT"/>
              </a:rPr>
              <a:t>Amdadur</a:t>
            </a:r>
            <a:r>
              <a:rPr lang="en-US" b="1" dirty="0">
                <a:solidFill>
                  <a:schemeClr val="tx1"/>
                </a:solidFill>
                <a:latin typeface="Sabon Next LT"/>
                <a:cs typeface="Sabon Next LT"/>
              </a:rPr>
              <a:t> Rashid Masum (Student ID: 2128870)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E8574DA1-AA23-AC9F-70D8-2CDB478C91DE}"/>
              </a:ext>
            </a:extLst>
          </p:cNvPr>
          <p:cNvSpPr txBox="1">
            <a:spLocks/>
          </p:cNvSpPr>
          <p:nvPr/>
        </p:nvSpPr>
        <p:spPr>
          <a:xfrm>
            <a:off x="4541480" y="4101380"/>
            <a:ext cx="3493008" cy="152215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None/>
              <a:defRPr sz="24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None/>
              <a:defRPr sz="20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None/>
              <a:defRPr sz="18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None/>
              <a:defRPr sz="16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None/>
              <a:defRPr sz="16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chemeClr val="tx1"/>
                </a:solidFill>
                <a:latin typeface="Sabon Next LT"/>
                <a:cs typeface="Sabon Next LT"/>
              </a:rPr>
              <a:t>Teacher: Ffion Cumberpatch BA (Hons) </a:t>
            </a:r>
            <a:r>
              <a:rPr lang="en-US" b="1" err="1">
                <a:solidFill>
                  <a:schemeClr val="tx1"/>
                </a:solidFill>
                <a:latin typeface="Sabon Next LT"/>
                <a:cs typeface="Sabon Next LT"/>
              </a:rPr>
              <a:t>CertHE</a:t>
            </a:r>
            <a:r>
              <a:rPr lang="en-US" b="1" dirty="0">
                <a:solidFill>
                  <a:schemeClr val="tx1"/>
                </a:solidFill>
                <a:latin typeface="Sabon Next LT"/>
                <a:cs typeface="Sabon Next LT"/>
              </a:rPr>
              <a:t> MIH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1568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F66E5-D2D7-172B-46BA-FEBFE092CC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4395" y="1978944"/>
            <a:ext cx="5693664" cy="470554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>
                <a:cs typeface="Sabon Next LT"/>
              </a:rPr>
              <a:t>Introduction</a:t>
            </a:r>
          </a:p>
          <a:p>
            <a:r>
              <a:rPr lang="en-US" dirty="0">
                <a:cs typeface="Sabon Next LT"/>
              </a:rPr>
              <a:t>Establishment</a:t>
            </a:r>
          </a:p>
          <a:p>
            <a:r>
              <a:rPr lang="en-US" dirty="0"/>
              <a:t>​Marketing &amp; Facilities</a:t>
            </a:r>
            <a:endParaRPr lang="en-US" dirty="0">
              <a:cs typeface="Sabon Next LT"/>
            </a:endParaRPr>
          </a:p>
          <a:p>
            <a:r>
              <a:rPr lang="en-US" dirty="0">
                <a:cs typeface="Sabon Next LT"/>
              </a:rPr>
              <a:t>Dining Experience</a:t>
            </a:r>
          </a:p>
          <a:p>
            <a:r>
              <a:rPr lang="en-US" dirty="0">
                <a:cs typeface="Sabon Next LT"/>
              </a:rPr>
              <a:t>Other Observations</a:t>
            </a:r>
          </a:p>
          <a:p>
            <a:r>
              <a:rPr lang="en-US" dirty="0">
                <a:cs typeface="Sabon Next LT"/>
              </a:rPr>
              <a:t>Pictures of my visit</a:t>
            </a:r>
          </a:p>
          <a:p>
            <a:r>
              <a:rPr lang="en-US" dirty="0"/>
              <a:t>​Conclusion</a:t>
            </a:r>
            <a:endParaRPr lang="en-US" dirty="0">
              <a:cs typeface="Sabon Next LT"/>
            </a:endParaRPr>
          </a:p>
          <a:p>
            <a:r>
              <a:rPr lang="en-US" dirty="0">
                <a:cs typeface="Sabon Next LT"/>
              </a:rPr>
              <a:t>References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90B32ED-E362-BA3B-7EBF-16C2409EA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1174" y="872757"/>
            <a:ext cx="5693664" cy="768096"/>
          </a:xfrm>
        </p:spPr>
        <p:txBody>
          <a:bodyPr/>
          <a:lstStyle/>
          <a:p>
            <a:r>
              <a:rPr lang="en-US" dirty="0"/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3855531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40BC6-9DA0-FB4D-8879-DC8B3958C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1598" y="1214349"/>
            <a:ext cx="6766560" cy="768096"/>
          </a:xfrm>
        </p:spPr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0B8C4B-3A3C-9FD1-59FB-1666C1F093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4274" y="2310499"/>
            <a:ext cx="6766560" cy="358058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400" dirty="0">
                <a:solidFill>
                  <a:srgbClr val="1F2C8F"/>
                </a:solidFill>
                <a:latin typeface="Sabon Next LT"/>
                <a:ea typeface="+mn-lt"/>
                <a:cs typeface="+mn-lt"/>
              </a:rPr>
              <a:t>"Once you try it, you will love it"</a:t>
            </a:r>
            <a:r>
              <a:rPr lang="en-US" sz="2400" dirty="0">
                <a:solidFill>
                  <a:srgbClr val="1F2C8F"/>
                </a:solidFill>
                <a:latin typeface="Sabon Next LT"/>
                <a:ea typeface="+mn-lt"/>
                <a:cs typeface="Sabon Next LT"/>
              </a:rPr>
              <a:t>(</a:t>
            </a:r>
            <a:r>
              <a:rPr lang="en-US" sz="2400" dirty="0" err="1">
                <a:solidFill>
                  <a:srgbClr val="1F2C8F"/>
                </a:solidFill>
                <a:latin typeface="Sabon Next LT"/>
                <a:ea typeface="+mn-lt"/>
                <a:cs typeface="Sabon Next LT"/>
              </a:rPr>
              <a:t>Weinryb</a:t>
            </a:r>
            <a:r>
              <a:rPr lang="en-US" sz="2400" dirty="0">
                <a:solidFill>
                  <a:srgbClr val="1F2C8F"/>
                </a:solidFill>
                <a:latin typeface="Sabon Next LT"/>
                <a:ea typeface="+mn-lt"/>
                <a:cs typeface="Sabon Next LT"/>
              </a:rPr>
              <a:t>, 2022)</a:t>
            </a:r>
            <a:r>
              <a:rPr lang="en-US" sz="2400" dirty="0">
                <a:solidFill>
                  <a:srgbClr val="1F2C8F"/>
                </a:solidFill>
                <a:latin typeface="Sabon Next LT"/>
                <a:ea typeface="+mn-lt"/>
                <a:cs typeface="+mn-lt"/>
              </a:rPr>
              <a:t>.</a:t>
            </a:r>
            <a:endParaRPr lang="en-US" dirty="0"/>
          </a:p>
          <a:p>
            <a:endParaRPr lang="en-US" sz="2400" dirty="0">
              <a:ea typeface="+mn-lt"/>
              <a:cs typeface="+mn-lt"/>
            </a:endParaRPr>
          </a:p>
          <a:p>
            <a:r>
              <a:rPr lang="en-US" sz="2400" dirty="0">
                <a:ea typeface="+mn-lt"/>
                <a:cs typeface="+mn-lt"/>
              </a:rPr>
              <a:t>So, the whole concept of </a:t>
            </a:r>
            <a:r>
              <a:rPr lang="en-US" sz="2400" dirty="0" err="1">
                <a:ea typeface="+mn-lt"/>
                <a:cs typeface="+mn-lt"/>
              </a:rPr>
              <a:t>Madbuns</a:t>
            </a:r>
            <a:r>
              <a:rPr lang="en-US" sz="2400" dirty="0">
                <a:ea typeface="+mn-lt"/>
                <a:cs typeface="+mn-lt"/>
              </a:rPr>
              <a:t> started with these three blokes from Swansea who were constantly on the hunt for the most mind-blowing burger in town.</a:t>
            </a:r>
            <a:endParaRPr lang="en-US"/>
          </a:p>
          <a:p>
            <a:r>
              <a:rPr lang="en-US" sz="2400" dirty="0">
                <a:ea typeface="+mn-lt"/>
                <a:cs typeface="+mn-lt"/>
              </a:rPr>
              <a:t>Never visited before,  went there with three other friends, heard lot about this place from friends. So, 20th November 2023 we visit </a:t>
            </a:r>
            <a:r>
              <a:rPr lang="en-US" sz="2400" dirty="0" err="1">
                <a:ea typeface="+mn-lt"/>
                <a:cs typeface="+mn-lt"/>
              </a:rPr>
              <a:t>Madbuns</a:t>
            </a:r>
            <a:r>
              <a:rPr lang="en-US" sz="2400" dirty="0">
                <a:ea typeface="+mn-lt"/>
                <a:cs typeface="+mn-lt"/>
              </a:rPr>
              <a:t>.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7FC3FD3F-45EE-74E3-AD64-441303B83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622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B219B-7E3A-7E84-6386-37313F0CF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4561" y="2064446"/>
            <a:ext cx="6400800" cy="768096"/>
          </a:xfrm>
        </p:spPr>
        <p:txBody>
          <a:bodyPr/>
          <a:lstStyle/>
          <a:p>
            <a:r>
              <a:rPr lang="en-US" dirty="0">
                <a:latin typeface="Arial Black"/>
                <a:cs typeface="Arial Black" panose="020B0604020202020204" pitchFamily="34" charset="0"/>
              </a:rPr>
              <a:t>Establishment</a:t>
            </a:r>
            <a:endParaRPr lang="en-US" sz="4400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E339BF-E6D7-DD0E-AF02-6813852EE7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95600" y="3075551"/>
            <a:ext cx="6400800" cy="1467247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>
                <a:solidFill>
                  <a:srgbClr val="1F2C8F"/>
                </a:solidFill>
                <a:ea typeface="+mn-lt"/>
                <a:cs typeface="+mn-lt"/>
              </a:rPr>
              <a:t>Hey there! Let's talk about </a:t>
            </a:r>
            <a:r>
              <a:rPr lang="en-US" err="1">
                <a:solidFill>
                  <a:srgbClr val="1F2C8F"/>
                </a:solidFill>
                <a:ea typeface="+mn-lt"/>
                <a:cs typeface="+mn-lt"/>
              </a:rPr>
              <a:t>Madbuns</a:t>
            </a:r>
            <a:r>
              <a:rPr lang="en-US" dirty="0">
                <a:solidFill>
                  <a:srgbClr val="1F2C8F"/>
                </a:solidFill>
                <a:ea typeface="+mn-lt"/>
                <a:cs typeface="+mn-lt"/>
              </a:rPr>
              <a:t> Incorporated, the buzzing startup that took the scene by storm on February 19th, 2021 </a:t>
            </a:r>
            <a:r>
              <a:rPr lang="en-US" dirty="0">
                <a:solidFill>
                  <a:srgbClr val="1F2C8F"/>
                </a:solidFill>
                <a:latin typeface="Sabon Next LT"/>
                <a:ea typeface="+mn-lt"/>
                <a:cs typeface="Sabon Next LT"/>
              </a:rPr>
              <a:t>(GOV.UK, n.d.).</a:t>
            </a:r>
          </a:p>
          <a:p>
            <a:endParaRPr lang="en-US" dirty="0">
              <a:latin typeface="Sabon Next LT"/>
              <a:cs typeface="Sabon Next LT"/>
            </a:endParaRP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887174EC-7CD7-80F3-A3DC-7C7F8CB35C5E}"/>
              </a:ext>
            </a:extLst>
          </p:cNvPr>
          <p:cNvSpPr txBox="1">
            <a:spLocks/>
          </p:cNvSpPr>
          <p:nvPr/>
        </p:nvSpPr>
        <p:spPr>
          <a:xfrm>
            <a:off x="2889662" y="4841016"/>
            <a:ext cx="6400800" cy="146724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>
                <a:solidFill>
                  <a:srgbClr val="1F2C8F"/>
                </a:solidFill>
                <a:latin typeface="Sabon Next LT"/>
                <a:ea typeface="+mn-lt"/>
                <a:cs typeface="Sabon Next LT"/>
              </a:rPr>
              <a:t>Madbuns</a:t>
            </a:r>
            <a:r>
              <a:rPr lang="en-US" dirty="0">
                <a:solidFill>
                  <a:srgbClr val="1F2C8F"/>
                </a:solidFill>
                <a:latin typeface="Sabon Next LT"/>
                <a:ea typeface="+mn-lt"/>
                <a:cs typeface="Sabon Next LT"/>
              </a:rPr>
              <a:t> is </a:t>
            </a:r>
            <a:r>
              <a:rPr lang="en-US" dirty="0">
                <a:solidFill>
                  <a:srgbClr val="1F2C8F"/>
                </a:solidFill>
                <a:ea typeface="+mn-lt"/>
                <a:cs typeface="+mn-lt"/>
              </a:rPr>
              <a:t>quick-service restaurants</a:t>
            </a:r>
            <a:r>
              <a:rPr lang="en-US" dirty="0">
                <a:solidFill>
                  <a:srgbClr val="1F2C8F"/>
                </a:solidFill>
                <a:latin typeface="Sabon Next LT"/>
                <a:ea typeface="+mn-lt"/>
                <a:cs typeface="Sabon Next LT"/>
              </a:rPr>
              <a:t>(Kent, 2018).</a:t>
            </a:r>
          </a:p>
          <a:p>
            <a:endParaRPr lang="en-US" dirty="0">
              <a:latin typeface="Sabon Next LT"/>
              <a:cs typeface="Sabon Next LT"/>
            </a:endParaRPr>
          </a:p>
        </p:txBody>
      </p:sp>
    </p:spTree>
    <p:extLst>
      <p:ext uri="{BB962C8B-B14F-4D97-AF65-F5344CB8AC3E}">
        <p14:creationId xmlns:p14="http://schemas.microsoft.com/office/powerpoint/2010/main" val="29529238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E8954-9BCB-7FD9-A210-38DC54382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0641" y="206320"/>
            <a:ext cx="7013448" cy="661717"/>
          </a:xfrm>
        </p:spPr>
        <p:txBody>
          <a:bodyPr/>
          <a:lstStyle/>
          <a:p>
            <a:r>
              <a:rPr lang="en-US" dirty="0">
                <a:latin typeface="Arial"/>
                <a:cs typeface="Arial"/>
              </a:rPr>
              <a:t>Marketing &amp;Facilities</a:t>
            </a:r>
            <a:endParaRPr lang="en-US" dirty="0" err="1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BBD890-6A99-C160-C084-2916E231071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47204" y="1120954"/>
            <a:ext cx="7355998" cy="5700329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>
                <a:cs typeface="Sabon Next LT"/>
              </a:rPr>
              <a:t>&gt;</a:t>
            </a:r>
            <a:r>
              <a:rPr lang="en-US" dirty="0" err="1">
                <a:cs typeface="Sabon Next LT"/>
              </a:rPr>
              <a:t>Madbus</a:t>
            </a:r>
            <a:r>
              <a:rPr lang="en-US" dirty="0">
                <a:cs typeface="Sabon Next LT"/>
              </a:rPr>
              <a:t> have Small dinning in area (capacity 20seats).</a:t>
            </a:r>
          </a:p>
          <a:p>
            <a:r>
              <a:rPr lang="en-US" dirty="0">
                <a:cs typeface="Sabon Next LT"/>
              </a:rPr>
              <a:t>Also, Customer can order takeaway and deliveries.</a:t>
            </a:r>
          </a:p>
          <a:p>
            <a:r>
              <a:rPr lang="en-US" dirty="0">
                <a:cs typeface="Sabon Next LT"/>
              </a:rPr>
              <a:t>&gt;Customer can order via telephone/UberEATS/</a:t>
            </a:r>
            <a:r>
              <a:rPr lang="en-US" dirty="0" err="1">
                <a:cs typeface="Sabon Next LT"/>
              </a:rPr>
              <a:t>SwanseaEats</a:t>
            </a:r>
            <a:r>
              <a:rPr lang="en-US" dirty="0">
                <a:cs typeface="Sabon Next LT"/>
              </a:rPr>
              <a:t>/Just Eat.</a:t>
            </a:r>
          </a:p>
          <a:p>
            <a:r>
              <a:rPr lang="en-US" dirty="0">
                <a:cs typeface="Sabon Next LT"/>
              </a:rPr>
              <a:t>If Customer want to order online its take you to SwanseaEats site.</a:t>
            </a:r>
          </a:p>
          <a:p>
            <a:r>
              <a:rPr lang="en-US" dirty="0">
                <a:cs typeface="Sabon Next LT"/>
              </a:rPr>
              <a:t>&gt;They also connect with customer via social platform like Instagram, Facebook, snapchat.</a:t>
            </a:r>
          </a:p>
          <a:p>
            <a:r>
              <a:rPr lang="en-US" dirty="0">
                <a:cs typeface="Sabon Next LT"/>
              </a:rPr>
              <a:t>&gt;It's located on </a:t>
            </a:r>
            <a:r>
              <a:rPr lang="en-US" dirty="0">
                <a:solidFill>
                  <a:srgbClr val="1F2C8F"/>
                </a:solidFill>
                <a:latin typeface="Sabon Next LT"/>
                <a:cs typeface="Sabon Next LT"/>
              </a:rPr>
              <a:t>32 St Helen's Rd, Swansea SA1 4AY (Google, n.d.), also have bus stop opposite the shop. &gt;There is no car park, but you can park side of road anytime up to a 2 hour.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94FF72B7-0438-3641-5939-75128934B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5</a:t>
            </a:fld>
            <a:endParaRPr lang="en-US" dirty="0"/>
          </a:p>
        </p:txBody>
      </p:sp>
      <p:pic>
        <p:nvPicPr>
          <p:cNvPr id="10" name="Picture 9" descr="A close up of a bag&#10;&#10;Description automatically generated">
            <a:extLst>
              <a:ext uri="{FF2B5EF4-FFF2-40B4-BE49-F238E27FC236}">
                <a16:creationId xmlns:a16="http://schemas.microsoft.com/office/drawing/2014/main" id="{4225D403-5874-AD47-5ED6-820E9940CC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94" y="1060361"/>
            <a:ext cx="3802539" cy="5112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681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30A5BFC-C134-C072-C14D-9E51A94C8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Dining</a:t>
            </a:r>
            <a:r>
              <a:rPr lang="en-US" dirty="0"/>
              <a:t>  Experience</a:t>
            </a:r>
          </a:p>
        </p:txBody>
      </p:sp>
      <p:sp>
        <p:nvSpPr>
          <p:cNvPr id="374" name="Slide Number Placeholder 373">
            <a:extLst>
              <a:ext uri="{FF2B5EF4-FFF2-40B4-BE49-F238E27FC236}">
                <a16:creationId xmlns:a16="http://schemas.microsoft.com/office/drawing/2014/main" id="{049B2870-98EC-2977-8CE4-A7AA30099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 smtClean="0"/>
              <a:pPr/>
              <a:t>6</a:t>
            </a:fld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270C77AB-7E91-84A6-3E62-DAB80E1E44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5857" y="1423160"/>
            <a:ext cx="2011680" cy="5251746"/>
          </a:xfrm>
        </p:spPr>
        <p:txBody>
          <a:bodyPr/>
          <a:lstStyle/>
          <a:p>
            <a:pPr lvl="0"/>
            <a:r>
              <a:rPr lang="en-US" dirty="0">
                <a:latin typeface="Arial"/>
                <a:cs typeface="Arial"/>
              </a:rPr>
              <a:t>Welcoming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A3BF8E55-B2B9-104D-F277-08902534735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1612" y="3165989"/>
            <a:ext cx="2059166" cy="3243992"/>
          </a:xfrm>
        </p:spPr>
        <p:txBody>
          <a:bodyPr/>
          <a:lstStyle/>
          <a:p>
            <a:r>
              <a:rPr lang="en-US" sz="1600" dirty="0">
                <a:solidFill>
                  <a:srgbClr val="1F2C8F"/>
                </a:solidFill>
                <a:ea typeface="+mn-lt"/>
                <a:cs typeface="+mn-lt"/>
              </a:rPr>
              <a:t>The staff at </a:t>
            </a:r>
            <a:r>
              <a:rPr lang="en-US" sz="1600" err="1">
                <a:solidFill>
                  <a:srgbClr val="1F2C8F"/>
                </a:solidFill>
                <a:ea typeface="+mn-lt"/>
                <a:cs typeface="+mn-lt"/>
              </a:rPr>
              <a:t>MadBuns</a:t>
            </a:r>
            <a:r>
              <a:rPr lang="en-US" sz="1600" dirty="0">
                <a:solidFill>
                  <a:srgbClr val="1F2C8F"/>
                </a:solidFill>
                <a:ea typeface="+mn-lt"/>
                <a:cs typeface="+mn-lt"/>
              </a:rPr>
              <a:t> Welcoming is hailed as friendly, accommodating, and super welcoming. It seems like they go above and beyond to make sure their customers feel right at home. According to </a:t>
            </a:r>
            <a:r>
              <a:rPr lang="en-US" sz="1600" dirty="0">
                <a:solidFill>
                  <a:srgbClr val="1F2C8F"/>
                </a:solidFill>
                <a:latin typeface="Sabon Next LT"/>
                <a:ea typeface="+mn-lt"/>
                <a:cs typeface="Sabon Next LT"/>
              </a:rPr>
              <a:t>(https://waybackburgers.com/franchising/, 2020) first impression set the tune. </a:t>
            </a:r>
            <a:endParaRPr lang="en-US" sz="1600">
              <a:latin typeface="Sabon Next LT"/>
              <a:cs typeface="Sabon Next LT"/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15DD9AC8-4A5F-70DB-AA68-C461059D81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2811845" y="1512225"/>
            <a:ext cx="2011680" cy="5053824"/>
          </a:xfrm>
        </p:spPr>
        <p:txBody>
          <a:bodyPr/>
          <a:lstStyle/>
          <a:p>
            <a:r>
              <a:rPr lang="en-US" dirty="0">
                <a:latin typeface="Arial"/>
                <a:cs typeface="Arial"/>
              </a:rPr>
              <a:t>ordering</a:t>
            </a:r>
            <a:endParaRPr lang="en-US" dirty="0"/>
          </a:p>
          <a:p>
            <a:endParaRPr lang="en-US" dirty="0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BCE9DA14-62AB-A857-6387-1F5D330B3F3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46630" y="2532640"/>
            <a:ext cx="1920240" cy="4213301"/>
          </a:xfrm>
        </p:spPr>
        <p:txBody>
          <a:bodyPr/>
          <a:lstStyle/>
          <a:p>
            <a:r>
              <a:rPr lang="en-US" sz="1600" dirty="0">
                <a:cs typeface="Sabon Next LT"/>
              </a:rPr>
              <a:t>According to </a:t>
            </a:r>
            <a:r>
              <a:rPr lang="en-US" sz="1600" dirty="0">
                <a:ea typeface="+mn-lt"/>
                <a:cs typeface="+mn-lt"/>
              </a:rPr>
              <a:t>(</a:t>
            </a:r>
            <a:r>
              <a:rPr lang="en-US" sz="1600" dirty="0" err="1">
                <a:ea typeface="+mn-lt"/>
                <a:cs typeface="+mn-lt"/>
              </a:rPr>
              <a:t>Tenifa</a:t>
            </a:r>
            <a:r>
              <a:rPr lang="en-US" sz="1600" dirty="0">
                <a:ea typeface="+mn-lt"/>
                <a:cs typeface="+mn-lt"/>
              </a:rPr>
              <a:t>, 2022)</a:t>
            </a:r>
          </a:p>
          <a:p>
            <a:r>
              <a:rPr lang="en-US" sz="1600" dirty="0">
                <a:solidFill>
                  <a:srgbClr val="1F2C8F"/>
                </a:solidFill>
                <a:ea typeface="+mn-lt"/>
                <a:cs typeface="+mn-lt"/>
              </a:rPr>
              <a:t>Clarify and verify Order. Waiter</a:t>
            </a:r>
            <a:r>
              <a:rPr lang="en-US" sz="1600" dirty="0">
                <a:cs typeface="Sabon Next LT"/>
              </a:rPr>
              <a:t> arrived to take order with smile on his face, I have order Tower of London (smashed beef, lettuce, ketchup, cheese, fried egg and turkey rushers), chips and mojitos, my friend's order other different burgers, drinks and sides. </a:t>
            </a:r>
            <a:endParaRPr lang="en-US" sz="1600">
              <a:latin typeface="Sabon Next LT"/>
              <a:cs typeface="Sabon Next LT"/>
            </a:endParaRP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A28A203B-0CF0-2AB0-5F54-07C8E300391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76900" y="1512225"/>
            <a:ext cx="2011680" cy="5093408"/>
          </a:xfrm>
        </p:spPr>
        <p:txBody>
          <a:bodyPr/>
          <a:lstStyle/>
          <a:p>
            <a:r>
              <a:rPr lang="en-US" dirty="0">
                <a:latin typeface="Arial"/>
                <a:cs typeface="Arial"/>
              </a:rPr>
              <a:t>eating</a:t>
            </a:r>
            <a:endParaRPr lang="en-US" dirty="0"/>
          </a:p>
          <a:p>
            <a:endParaRPr lang="en-US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710CB940-D45B-59F1-06E5-9CC94100EF0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162204" y="3413391"/>
            <a:ext cx="1920240" cy="2778369"/>
          </a:xfrm>
        </p:spPr>
        <p:txBody>
          <a:bodyPr/>
          <a:lstStyle/>
          <a:p>
            <a:r>
              <a:rPr lang="en-US" dirty="0">
                <a:cs typeface="Sabon Next LT"/>
              </a:rPr>
              <a:t>Food arrived after 20 munities we order; it was smoking hot when its arrived. It is very different and flavorful, I have thoroughly enjoyed it also portion is very big, my friends also enjoyed their meal. I believe it's because of local sourcing, locals source make food fresh, tastier and sustainable </a:t>
            </a:r>
            <a:r>
              <a:rPr lang="en-US" dirty="0">
                <a:latin typeface="Sabon Next LT"/>
                <a:cs typeface="Sabon Next LT"/>
              </a:rPr>
              <a:t>(</a:t>
            </a:r>
            <a:r>
              <a:rPr lang="en-US" dirty="0" err="1">
                <a:latin typeface="Sabon Next LT"/>
                <a:cs typeface="Sabon Next LT"/>
              </a:rPr>
              <a:t>SarahRe</a:t>
            </a:r>
            <a:r>
              <a:rPr lang="en-US" dirty="0">
                <a:latin typeface="Sabon Next LT"/>
                <a:cs typeface="Sabon Next LT"/>
              </a:rPr>
              <a:t>, 2023).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05BC0115-F702-2E0A-61A4-4A6CE33FD77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23200" y="1512225"/>
            <a:ext cx="1982373" cy="4737149"/>
          </a:xfrm>
        </p:spPr>
        <p:txBody>
          <a:bodyPr/>
          <a:lstStyle/>
          <a:p>
            <a:r>
              <a:rPr lang="en-US" dirty="0">
                <a:latin typeface="Arial"/>
                <a:cs typeface="Arial"/>
              </a:rPr>
              <a:t>Using washroom</a:t>
            </a:r>
            <a:endParaRPr lang="en-US" dirty="0"/>
          </a:p>
          <a:p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A0DA38E3-68A2-4FF9-022B-BA0DF832B1D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357985" y="2849313"/>
            <a:ext cx="1920240" cy="3709110"/>
          </a:xfrm>
        </p:spPr>
        <p:txBody>
          <a:bodyPr/>
          <a:lstStyle/>
          <a:p>
            <a:r>
              <a:rPr lang="en-US" sz="1600" dirty="0">
                <a:cs typeface="Sabon Next LT"/>
              </a:rPr>
              <a:t>Its good size and clean but its little cold, they could have put the heating on .It is  very important to have very clean washroom because, according to </a:t>
            </a:r>
            <a:r>
              <a:rPr lang="en-US" sz="1600" dirty="0">
                <a:latin typeface="Sabon Next LT"/>
                <a:cs typeface="Sabon Next LT"/>
              </a:rPr>
              <a:t>(ECJ, 2018) 97% Brits wont visit won't return (2012 adults participate).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9D48D07F-2D5B-F0D5-4005-197607C4F19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418980" y="1512225"/>
            <a:ext cx="2021576" cy="4737149"/>
          </a:xfrm>
        </p:spPr>
        <p:txBody>
          <a:bodyPr/>
          <a:lstStyle/>
          <a:p>
            <a:r>
              <a:rPr lang="en-US" dirty="0">
                <a:latin typeface="Arial"/>
                <a:cs typeface="Arial"/>
              </a:rPr>
              <a:t>Bills</a:t>
            </a:r>
            <a:endParaRPr lang="en-US" dirty="0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72BD1AE-7290-BA6E-18FB-8181C0D13E7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593349" y="2601911"/>
            <a:ext cx="1920240" cy="3589849"/>
          </a:xfrm>
        </p:spPr>
        <p:txBody>
          <a:bodyPr/>
          <a:lstStyle/>
          <a:p>
            <a:r>
              <a:rPr lang="en-US" sz="1600" dirty="0">
                <a:cs typeface="Sabon Next LT"/>
              </a:rPr>
              <a:t>Our bill was 58 pound. Per head costing 14.50, on the other hand Medium Big</a:t>
            </a:r>
            <a:r>
              <a:rPr lang="en-US" sz="1600" dirty="0">
                <a:solidFill>
                  <a:srgbClr val="1F2C8F"/>
                </a:solidFill>
                <a:ea typeface="+mn-lt"/>
                <a:cs typeface="+mn-lt"/>
              </a:rPr>
              <a:t> Mac Meal costing £5.69</a:t>
            </a:r>
            <a:r>
              <a:rPr lang="en-US" sz="1600" dirty="0">
                <a:solidFill>
                  <a:srgbClr val="1F2C8F"/>
                </a:solidFill>
                <a:latin typeface="Times New Roman"/>
                <a:ea typeface="+mn-lt"/>
                <a:cs typeface="Times New Roman"/>
              </a:rPr>
              <a:t>(Jenne, 2023)</a:t>
            </a:r>
            <a:r>
              <a:rPr lang="en-US" sz="1600" dirty="0">
                <a:solidFill>
                  <a:srgbClr val="1F2C8F"/>
                </a:solidFill>
                <a:ea typeface="+mn-lt"/>
                <a:cs typeface="+mn-lt"/>
              </a:rPr>
              <a:t>. Its</a:t>
            </a:r>
            <a:r>
              <a:rPr lang="en-US" sz="1600" dirty="0">
                <a:cs typeface="Sabon Next LT"/>
              </a:rPr>
              <a:t> little Expensive but service and food quality make this stunning value.</a:t>
            </a:r>
          </a:p>
        </p:txBody>
      </p:sp>
    </p:spTree>
    <p:extLst>
      <p:ext uri="{BB962C8B-B14F-4D97-AF65-F5344CB8AC3E}">
        <p14:creationId xmlns:p14="http://schemas.microsoft.com/office/powerpoint/2010/main" val="1600494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371CEB5-0F43-BA22-C4E7-3A84E631D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Other observation</a:t>
            </a:r>
          </a:p>
        </p:txBody>
      </p:sp>
      <p:sp>
        <p:nvSpPr>
          <p:cNvPr id="102" name="Slide Number Placeholder 101">
            <a:extLst>
              <a:ext uri="{FF2B5EF4-FFF2-40B4-BE49-F238E27FC236}">
                <a16:creationId xmlns:a16="http://schemas.microsoft.com/office/drawing/2014/main" id="{51BDF1B8-4D26-9C08-3102-6224AA6A4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FC63C25-FE2A-0C11-2CEA-A80AA78FC3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/>
                <a:cs typeface="Arial"/>
              </a:rPr>
              <a:t>Vegetarian</a:t>
            </a:r>
            <a:r>
              <a:rPr lang="en-US">
                <a:latin typeface="Arial"/>
                <a:cs typeface="Arial"/>
              </a:rPr>
              <a:t> options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AD6749A-51D8-599C-7C31-9922CF228D3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92124" y="3752286"/>
            <a:ext cx="2770632" cy="2602595"/>
          </a:xfrm>
        </p:spPr>
        <p:txBody>
          <a:bodyPr/>
          <a:lstStyle/>
          <a:p>
            <a:pPr marL="347345" indent="-347345"/>
            <a:r>
              <a:rPr lang="en-US" dirty="0">
                <a:cs typeface="Sabon Next LT"/>
              </a:rPr>
              <a:t>Nice to see there is some vegetarian options</a:t>
            </a:r>
            <a:r>
              <a:rPr lang="en-US" dirty="0">
                <a:latin typeface="Times New Roman"/>
                <a:cs typeface="Times New Roman"/>
              </a:rPr>
              <a:t>(</a:t>
            </a:r>
            <a:r>
              <a:rPr lang="en-US" err="1">
                <a:latin typeface="Times New Roman"/>
                <a:cs typeface="Times New Roman"/>
              </a:rPr>
              <a:t>Madbuns</a:t>
            </a:r>
            <a:r>
              <a:rPr lang="en-US" dirty="0">
                <a:latin typeface="Times New Roman"/>
                <a:cs typeface="Times New Roman"/>
              </a:rPr>
              <a:t>, n.d.)</a:t>
            </a:r>
            <a:r>
              <a:rPr lang="en-US" dirty="0">
                <a:cs typeface="Sabon Next LT"/>
              </a:rPr>
              <a:t>.</a:t>
            </a:r>
          </a:p>
          <a:p>
            <a:pPr marL="347345" indent="-347345"/>
            <a:r>
              <a:rPr lang="en-US" dirty="0">
                <a:cs typeface="Sabon Next LT"/>
              </a:rPr>
              <a:t>It is important to have vegetarian options to get wider audience. According to </a:t>
            </a:r>
            <a:r>
              <a:rPr lang="en-US" dirty="0">
                <a:latin typeface="Sabon Next LT"/>
                <a:cs typeface="Sabon Next LT"/>
              </a:rPr>
              <a:t>(</a:t>
            </a:r>
            <a:r>
              <a:rPr lang="en-US" dirty="0" err="1">
                <a:latin typeface="Sabon Next LT"/>
                <a:cs typeface="Sabon Next LT"/>
              </a:rPr>
              <a:t>Dulhunty</a:t>
            </a:r>
            <a:r>
              <a:rPr lang="en-US" dirty="0">
                <a:latin typeface="Sabon Next LT"/>
                <a:cs typeface="Sabon Next LT"/>
              </a:rPr>
              <a:t>, 2019) increasing of health consciousness, people becoming more vegetarian. 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753AB0-02A6-E89E-7E23-593DBF52F4E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>
                <a:latin typeface="Arial"/>
                <a:cs typeface="Arial"/>
              </a:rPr>
              <a:t>Food hygiene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BF56CE2-ADEB-1E22-50FB-9F2AB378648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pPr marL="347345" indent="-347345"/>
            <a:r>
              <a:rPr lang="en-US" dirty="0">
                <a:cs typeface="Sabon Next LT"/>
              </a:rPr>
              <a:t>Food hygiene is 4 star, which is good </a:t>
            </a:r>
            <a:r>
              <a:rPr lang="en-US" dirty="0">
                <a:latin typeface="Sabon Next LT"/>
                <a:cs typeface="Sabon Next LT"/>
              </a:rPr>
              <a:t>(Agency, 2023)</a:t>
            </a:r>
            <a:r>
              <a:rPr lang="en-US" dirty="0">
                <a:cs typeface="Sabon Next LT"/>
              </a:rPr>
              <a:t>, if they improve little bit more, they can get 5 star.</a:t>
            </a:r>
          </a:p>
          <a:p>
            <a:pPr marL="347345" indent="-347345"/>
            <a:endParaRPr lang="en-US" dirty="0">
              <a:cs typeface="Sabon Next 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745CA7-A767-9133-8871-800B16D5D72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092440" y="2723408"/>
            <a:ext cx="3338312" cy="4081509"/>
          </a:xfrm>
        </p:spPr>
        <p:txBody>
          <a:bodyPr/>
          <a:lstStyle/>
          <a:p>
            <a:r>
              <a:rPr lang="en-US" altLang="zh-CN" dirty="0">
                <a:latin typeface="Arial"/>
                <a:cs typeface="Arial"/>
              </a:rPr>
              <a:t>Drinks and vegan options</a:t>
            </a:r>
            <a:endParaRPr lang="en-US" altLang="zh-CN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063C991-877C-CD1D-A03D-547E04121FE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371332" y="3950208"/>
            <a:ext cx="2770632" cy="2859894"/>
          </a:xfrm>
        </p:spPr>
        <p:txBody>
          <a:bodyPr/>
          <a:lstStyle/>
          <a:p>
            <a:pPr marL="347345" indent="-347345"/>
            <a:endParaRPr lang="en-US" dirty="0">
              <a:cs typeface="Sabon Next LT"/>
            </a:endParaRPr>
          </a:p>
          <a:p>
            <a:pPr marL="347345" indent="-347345"/>
            <a:r>
              <a:rPr lang="en-US" dirty="0">
                <a:cs typeface="Sabon Next LT"/>
              </a:rPr>
              <a:t>There is some mocktails on the menu, tried mojito, very refreshing. Also, other soft drinks available. </a:t>
            </a:r>
          </a:p>
          <a:p>
            <a:pPr marL="347345" indent="-347345"/>
            <a:r>
              <a:rPr lang="en-US" dirty="0">
                <a:cs typeface="Sabon Next LT"/>
              </a:rPr>
              <a:t>On the vegetarian section there is one item is vegan (Plantacious) , </a:t>
            </a:r>
          </a:p>
          <a:p>
            <a:pPr marL="347345" indent="-347345"/>
            <a:r>
              <a:rPr lang="en-US" dirty="0">
                <a:cs typeface="Sabon Next LT"/>
              </a:rPr>
              <a:t>According to research </a:t>
            </a:r>
            <a:r>
              <a:rPr lang="en-US" dirty="0">
                <a:latin typeface="Sabon Next LT"/>
                <a:cs typeface="Sabon Next LT"/>
              </a:rPr>
              <a:t>(</a:t>
            </a:r>
            <a:r>
              <a:rPr lang="en-US" dirty="0" err="1">
                <a:latin typeface="Sabon Next LT"/>
                <a:cs typeface="Sabon Next LT"/>
              </a:rPr>
              <a:t>Vegconomist</a:t>
            </a:r>
            <a:r>
              <a:rPr lang="en-US" dirty="0">
                <a:latin typeface="Sabon Next LT"/>
                <a:cs typeface="Sabon Next LT"/>
              </a:rPr>
              <a:t>, 2023) Vegan Food market growing Rapidly.</a:t>
            </a:r>
          </a:p>
        </p:txBody>
      </p:sp>
      <p:pic>
        <p:nvPicPr>
          <p:cNvPr id="17" name="Picture Placeholder 16" descr="A close up of a bag&#10;&#10;Description automatically generated">
            <a:extLst>
              <a:ext uri="{FF2B5EF4-FFF2-40B4-BE49-F238E27FC236}">
                <a16:creationId xmlns:a16="http://schemas.microsoft.com/office/drawing/2014/main" id="{1B407B9A-A1E5-E49D-57A5-BA029C67261D}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2"/>
          <a:srcRect t="17934" b="17934"/>
          <a:stretch/>
        </p:blipFill>
        <p:spPr/>
      </p:pic>
      <p:pic>
        <p:nvPicPr>
          <p:cNvPr id="16" name="Picture Placeholder 15" descr="A close up of a bag&#10;&#10;Description automatically generated">
            <a:extLst>
              <a:ext uri="{FF2B5EF4-FFF2-40B4-BE49-F238E27FC236}">
                <a16:creationId xmlns:a16="http://schemas.microsoft.com/office/drawing/2014/main" id="{D996FD27-43F5-9BCF-5DB5-47ABF5B7A189}"/>
              </a:ext>
            </a:extLst>
          </p:cNvPr>
          <p:cNvPicPr>
            <a:picLocks noGrp="1" noChangeAspect="1"/>
          </p:cNvPicPr>
          <p:nvPr>
            <p:ph type="pic" sz="quarter" idx="25"/>
          </p:nvPr>
        </p:nvPicPr>
        <p:blipFill>
          <a:blip r:embed="rId2"/>
          <a:srcRect t="17879" b="17879"/>
          <a:stretch/>
        </p:blipFill>
        <p:spPr/>
      </p:pic>
      <p:pic>
        <p:nvPicPr>
          <p:cNvPr id="15" name="Picture Placeholder 14" descr="A close up of a bag&#10;&#10;Description automatically generated">
            <a:extLst>
              <a:ext uri="{FF2B5EF4-FFF2-40B4-BE49-F238E27FC236}">
                <a16:creationId xmlns:a16="http://schemas.microsoft.com/office/drawing/2014/main" id="{CEB74E1B-1368-8ABE-5913-0F4A4838BB50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2"/>
          <a:srcRect t="17879" b="17879"/>
          <a:stretch/>
        </p:blipFill>
        <p:spPr/>
      </p:pic>
      <p:pic>
        <p:nvPicPr>
          <p:cNvPr id="9" name="Picture 8" descr="Restaurant Displaying Halal Food Free Stock Photo - Public Domain Pictures">
            <a:extLst>
              <a:ext uri="{FF2B5EF4-FFF2-40B4-BE49-F238E27FC236}">
                <a16:creationId xmlns:a16="http://schemas.microsoft.com/office/drawing/2014/main" id="{7A74C407-7FC0-29EA-5681-CF2067B97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2944" y="936666"/>
            <a:ext cx="1700422" cy="10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04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7C09F16-6D23-666F-6800-8FC697831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PICTURES OF MY VISIT</a:t>
            </a:r>
          </a:p>
        </p:txBody>
      </p:sp>
      <p:sp>
        <p:nvSpPr>
          <p:cNvPr id="74" name="Slide Number Placeholder 73">
            <a:extLst>
              <a:ext uri="{FF2B5EF4-FFF2-40B4-BE49-F238E27FC236}">
                <a16:creationId xmlns:a16="http://schemas.microsoft.com/office/drawing/2014/main" id="{B964C6B0-844C-A964-2B74-46CF893E1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2AF69D5-AD7B-521D-22B1-50D8A24356A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6386" y="4989515"/>
            <a:ext cx="2598737" cy="1109662"/>
          </a:xfrm>
        </p:spPr>
        <p:txBody>
          <a:bodyPr/>
          <a:lstStyle/>
          <a:p>
            <a:r>
              <a:rPr lang="en-US" dirty="0">
                <a:latin typeface="Arial"/>
                <a:cs typeface="Arial"/>
              </a:rPr>
              <a:t>Logo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A413FDF-11CF-6B9B-871F-ED1ED06E76B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42278" y="4990707"/>
            <a:ext cx="3885229" cy="1109662"/>
          </a:xfrm>
        </p:spPr>
        <p:txBody>
          <a:bodyPr/>
          <a:lstStyle/>
          <a:p>
            <a:r>
              <a:rPr lang="en-US" dirty="0">
                <a:latin typeface="Arial"/>
                <a:cs typeface="Arial"/>
              </a:rPr>
              <a:t>MADBUNS MENU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18301B7-15C5-E184-096F-BF82F42163C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537132" y="4941227"/>
            <a:ext cx="2598737" cy="1109662"/>
          </a:xfrm>
        </p:spPr>
        <p:txBody>
          <a:bodyPr/>
          <a:lstStyle/>
          <a:p>
            <a:r>
              <a:rPr lang="en-US">
                <a:latin typeface="Arial"/>
                <a:cs typeface="Arial"/>
              </a:rPr>
              <a:t>Happy customer</a:t>
            </a:r>
            <a:endParaRPr lang="en-US" dirty="0"/>
          </a:p>
        </p:txBody>
      </p:sp>
      <p:pic>
        <p:nvPicPr>
          <p:cNvPr id="13" name="Picture Placeholder 12" descr="A group of men sitting at a table with food&#10;&#10;Description automatically generated">
            <a:extLst>
              <a:ext uri="{FF2B5EF4-FFF2-40B4-BE49-F238E27FC236}">
                <a16:creationId xmlns:a16="http://schemas.microsoft.com/office/drawing/2014/main" id="{771C1BD2-8702-637D-F69D-81968B729E4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-1238" r="26316"/>
          <a:stretch/>
        </p:blipFill>
        <p:spPr>
          <a:xfrm>
            <a:off x="9485376" y="2293062"/>
            <a:ext cx="2594219" cy="2596896"/>
          </a:xfrm>
        </p:spPr>
      </p:pic>
      <p:pic>
        <p:nvPicPr>
          <p:cNvPr id="28" name="Picture Placeholder 27" descr="A tray of burgers and fries&#10;&#10;Description automatically generated">
            <a:extLst>
              <a:ext uri="{FF2B5EF4-FFF2-40B4-BE49-F238E27FC236}">
                <a16:creationId xmlns:a16="http://schemas.microsoft.com/office/drawing/2014/main" id="{EDA78369-7886-30AD-437A-DB41DB4C7483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 rotWithShape="1">
          <a:blip r:embed="rId3"/>
          <a:srcRect l="19272" t="-3435" r="24197" b="-2672"/>
          <a:stretch/>
        </p:blipFill>
        <p:spPr>
          <a:xfrm rot="5400000">
            <a:off x="2720727" y="2221536"/>
            <a:ext cx="2610074" cy="2755752"/>
          </a:xfrm>
        </p:spPr>
      </p:pic>
      <p:pic>
        <p:nvPicPr>
          <p:cNvPr id="38" name="Picture Placeholder 37" descr="A green sign with text&#10;&#10;Description automatically generated">
            <a:extLst>
              <a:ext uri="{FF2B5EF4-FFF2-40B4-BE49-F238E27FC236}">
                <a16:creationId xmlns:a16="http://schemas.microsoft.com/office/drawing/2014/main" id="{F59FA977-94A1-1201-4B42-DE96146F57AF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4"/>
          <a:srcRect l="12500" r="12500"/>
          <a:stretch/>
        </p:blipFill>
        <p:spPr>
          <a:xfrm>
            <a:off x="48195" y="2288418"/>
            <a:ext cx="2596896" cy="2596896"/>
          </a:xfrm>
        </p:spPr>
      </p:pic>
      <p:pic>
        <p:nvPicPr>
          <p:cNvPr id="3" name="Picture Placeholder 2" descr="A menu with white text and green text&#10;&#10;Description automatically generated">
            <a:extLst>
              <a:ext uri="{FF2B5EF4-FFF2-40B4-BE49-F238E27FC236}">
                <a16:creationId xmlns:a16="http://schemas.microsoft.com/office/drawing/2014/main" id="{501D9E7A-6594-98C7-9F86-C0D7C85B3E21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5"/>
          <a:srcRect l="1038" t="379" r="112" b="-1181"/>
          <a:stretch/>
        </p:blipFill>
        <p:spPr>
          <a:xfrm>
            <a:off x="5485286" y="2288536"/>
            <a:ext cx="3885141" cy="2598284"/>
          </a:xfrm>
        </p:spPr>
      </p:pic>
      <p:sp>
        <p:nvSpPr>
          <p:cNvPr id="60" name="Text Placeholder 59">
            <a:extLst>
              <a:ext uri="{FF2B5EF4-FFF2-40B4-BE49-F238E27FC236}">
                <a16:creationId xmlns:a16="http://schemas.microsoft.com/office/drawing/2014/main" id="{8E9242F8-9746-7860-9E14-5922A68CF5C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814124" y="4990111"/>
            <a:ext cx="2598737" cy="1109662"/>
          </a:xfrm>
        </p:spPr>
        <p:txBody>
          <a:bodyPr/>
          <a:lstStyle/>
          <a:p>
            <a:r>
              <a:rPr lang="en-GB" dirty="0">
                <a:latin typeface="Arial"/>
                <a:cs typeface="Arial"/>
              </a:rPr>
              <a:t>Food on the table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1930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F7D2E-080D-DBDD-73C4-3C38A2B77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222" y="76356"/>
            <a:ext cx="6766560" cy="768096"/>
          </a:xfrm>
        </p:spPr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7F20BE-640F-EFAB-3A43-2AA146DB4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F65AFD9-8D09-72A1-BAD5-DA484B2DAF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222" y="734513"/>
            <a:ext cx="9539500" cy="597791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000" dirty="0">
                <a:solidFill>
                  <a:srgbClr val="1F2C8F"/>
                </a:solidFill>
                <a:ea typeface="+mn-lt"/>
                <a:cs typeface="+mn-lt"/>
              </a:rPr>
              <a:t>&gt;From the moment I walked in, the warm and inviting ambiance set the stage for a delightful dining experience. As I perused the diverse menu options, it became evident that this establishment prides itself on quality  ingredients and innovative spice combinations. </a:t>
            </a:r>
            <a:endParaRPr lang="en-GB" sz="2000">
              <a:solidFill>
                <a:srgbClr val="1F2C8F"/>
              </a:solidFill>
              <a:ea typeface="+mn-lt"/>
              <a:cs typeface="+mn-lt"/>
            </a:endParaRPr>
          </a:p>
          <a:p>
            <a:r>
              <a:rPr lang="en-GB" sz="2000" dirty="0">
                <a:solidFill>
                  <a:srgbClr val="1F2C8F"/>
                </a:solidFill>
                <a:ea typeface="+mn-lt"/>
                <a:cs typeface="+mn-lt"/>
              </a:rPr>
              <a:t>&gt;The attentive staff ensures prompt service and is knowledgeable about the menu offerings, effortlessly accommodating dietary restrictions or preferences </a:t>
            </a:r>
            <a:r>
              <a:rPr lang="en-GB" sz="2000" dirty="0">
                <a:solidFill>
                  <a:srgbClr val="1F2C8F"/>
                </a:solidFill>
                <a:latin typeface="Sabon Next LT"/>
                <a:ea typeface="+mn-lt"/>
                <a:cs typeface="Sabon Next LT"/>
              </a:rPr>
              <a:t>(Rohrer, 2019)</a:t>
            </a:r>
            <a:r>
              <a:rPr lang="en-GB" sz="2000" dirty="0">
                <a:solidFill>
                  <a:srgbClr val="1F2C8F"/>
                </a:solidFill>
                <a:ea typeface="+mn-lt"/>
                <a:cs typeface="+mn-lt"/>
              </a:rPr>
              <a:t>.</a:t>
            </a:r>
            <a:endParaRPr lang="en-GB">
              <a:cs typeface="Sabon Next LT"/>
            </a:endParaRPr>
          </a:p>
          <a:p>
            <a:r>
              <a:rPr lang="en-GB" sz="2000" dirty="0">
                <a:cs typeface="Sabon Next LT"/>
              </a:rPr>
              <a:t>&gt;On the negative side comparing with competitors </a:t>
            </a:r>
            <a:r>
              <a:rPr lang="en-GB" sz="2000" dirty="0" err="1">
                <a:cs typeface="Sabon Next LT"/>
              </a:rPr>
              <a:t>Madbuns</a:t>
            </a:r>
            <a:r>
              <a:rPr lang="en-GB" sz="2000" dirty="0">
                <a:cs typeface="Sabon Next LT"/>
              </a:rPr>
              <a:t> price is very expensive., despite providing very different kind of  burgers</a:t>
            </a:r>
            <a:r>
              <a:rPr lang="en-GB" sz="2000" dirty="0">
                <a:latin typeface="Sabon Next LT"/>
                <a:cs typeface="Sabon Next LT"/>
              </a:rPr>
              <a:t>, </a:t>
            </a:r>
            <a:r>
              <a:rPr lang="en-GB" sz="2000" dirty="0">
                <a:solidFill>
                  <a:srgbClr val="1F2C8F"/>
                </a:solidFill>
                <a:ea typeface="+mn-lt"/>
                <a:cs typeface="+mn-lt"/>
              </a:rPr>
              <a:t>Direct competition refers to businesses that compete for the same target market and offer very similar products and services.</a:t>
            </a:r>
            <a:r>
              <a:rPr lang="en-GB" sz="2000" dirty="0">
                <a:latin typeface="Sabon Next LT"/>
                <a:cs typeface="Sabon Next LT"/>
              </a:rPr>
              <a:t>(</a:t>
            </a:r>
            <a:r>
              <a:rPr lang="en-GB" sz="2000" dirty="0" err="1">
                <a:latin typeface="Sabon Next LT"/>
                <a:cs typeface="Sabon Next LT"/>
              </a:rPr>
              <a:t>SavorEat</a:t>
            </a:r>
            <a:r>
              <a:rPr lang="en-GB" sz="2000" dirty="0">
                <a:latin typeface="Sabon Next LT"/>
                <a:cs typeface="Sabon Next LT"/>
              </a:rPr>
              <a:t>, 2022)</a:t>
            </a:r>
            <a:r>
              <a:rPr lang="en-GB" sz="2000" dirty="0">
                <a:cs typeface="Sabon Next LT"/>
              </a:rPr>
              <a:t>. </a:t>
            </a:r>
            <a:endParaRPr lang="en-GB" dirty="0">
              <a:cs typeface="Sabon Next LT"/>
            </a:endParaRPr>
          </a:p>
          <a:p>
            <a:r>
              <a:rPr lang="en-GB" sz="2000" dirty="0">
                <a:cs typeface="Sabon Next LT"/>
              </a:rPr>
              <a:t>&gt;Surprisingly, there is no food review on Trip Advisor, but they got good connection on social platform.</a:t>
            </a:r>
            <a:endParaRPr lang="en-GB" dirty="0">
              <a:cs typeface="Sabon Next LT"/>
            </a:endParaRPr>
          </a:p>
          <a:p>
            <a:r>
              <a:rPr lang="en-GB" sz="2000" dirty="0">
                <a:solidFill>
                  <a:srgbClr val="1F2C8F"/>
                </a:solidFill>
                <a:ea typeface="+mn-lt"/>
                <a:cs typeface="+mn-lt"/>
              </a:rPr>
              <a:t>&gt;All in all, this food review concludes with a resounding recommendation for anyone seeking an unforgettable culinary adventure with exceptional quality and service at this fantastic restaurant.</a:t>
            </a:r>
            <a:endParaRPr lang="en-GB" sz="2000">
              <a:cs typeface="Sabon Next LT"/>
            </a:endParaRPr>
          </a:p>
        </p:txBody>
      </p:sp>
    </p:spTree>
    <p:extLst>
      <p:ext uri="{BB962C8B-B14F-4D97-AF65-F5344CB8AC3E}">
        <p14:creationId xmlns:p14="http://schemas.microsoft.com/office/powerpoint/2010/main" val="94818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697812-F504-6453-F439-15D00E825F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77" y="85430"/>
            <a:ext cx="12149413" cy="677450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7345" indent="-347345"/>
            <a:r>
              <a:rPr lang="en-GB" dirty="0">
                <a:latin typeface="Times New Roman"/>
                <a:cs typeface="Times New Roman"/>
              </a:rPr>
              <a:t>Reference list</a:t>
            </a:r>
            <a:endParaRPr lang="en-GB" dirty="0">
              <a:cs typeface="Sabon Next LT"/>
            </a:endParaRPr>
          </a:p>
          <a:p>
            <a:pPr marL="347345" indent="-347345"/>
            <a:r>
              <a:rPr lang="en-GB" sz="1300" dirty="0">
                <a:latin typeface="Times New Roman"/>
                <a:cs typeface="Times New Roman"/>
              </a:rPr>
              <a:t>Agency, F.S. (2023). </a:t>
            </a:r>
            <a:r>
              <a:rPr lang="en-GB" sz="1300" i="1" err="1">
                <a:latin typeface="Times New Roman"/>
                <a:cs typeface="Times New Roman"/>
              </a:rPr>
              <a:t>Madbuns</a:t>
            </a:r>
            <a:r>
              <a:rPr lang="en-GB" sz="1300" i="1" dirty="0">
                <a:latin typeface="Times New Roman"/>
                <a:cs typeface="Times New Roman"/>
              </a:rPr>
              <a:t> Ltd | Rating Business Details | Food Hygiene Ratings</a:t>
            </a:r>
            <a:r>
              <a:rPr lang="en-GB" sz="1300" dirty="0">
                <a:latin typeface="Times New Roman"/>
                <a:cs typeface="Times New Roman"/>
              </a:rPr>
              <a:t>. [online] ratings.food.gov.uk. Available at: </a:t>
            </a:r>
            <a:r>
              <a:rPr lang="en-GB" sz="1300" dirty="0">
                <a:latin typeface="Times New Roman"/>
                <a:cs typeface="Times New Roman"/>
                <a:hlinkClick r:id="rId2"/>
              </a:rPr>
              <a:t>https://ratings.food.gov.uk/business/1386822</a:t>
            </a:r>
            <a:r>
              <a:rPr lang="en-GB" sz="1300" dirty="0">
                <a:latin typeface="Times New Roman"/>
                <a:cs typeface="Times New Roman"/>
              </a:rPr>
              <a:t> [Accessed 4 Dec. 2023].</a:t>
            </a:r>
            <a:endParaRPr lang="en-GB" sz="1300" dirty="0">
              <a:cs typeface="Sabon Next LT"/>
            </a:endParaRPr>
          </a:p>
          <a:p>
            <a:pPr marL="347345" indent="-347345"/>
            <a:r>
              <a:rPr lang="en-GB" sz="1300" err="1">
                <a:latin typeface="Times New Roman"/>
                <a:cs typeface="Times New Roman"/>
              </a:rPr>
              <a:t>Dulhunty</a:t>
            </a:r>
            <a:r>
              <a:rPr lang="en-GB" sz="1300" dirty="0">
                <a:latin typeface="Times New Roman"/>
                <a:cs typeface="Times New Roman"/>
              </a:rPr>
              <a:t>, K. (2019). </a:t>
            </a:r>
            <a:r>
              <a:rPr lang="en-GB" sz="1300" i="1" dirty="0">
                <a:latin typeface="Times New Roman"/>
                <a:cs typeface="Times New Roman"/>
              </a:rPr>
              <a:t>6 reasons why restaurants should include vegetarian and vegan dishes on their menu</a:t>
            </a:r>
            <a:r>
              <a:rPr lang="en-GB" sz="1300" dirty="0">
                <a:latin typeface="Times New Roman"/>
                <a:cs typeface="Times New Roman"/>
              </a:rPr>
              <a:t>. [online] </a:t>
            </a:r>
            <a:r>
              <a:rPr lang="en-GB" sz="1300" dirty="0">
                <a:latin typeface="Times New Roman"/>
                <a:cs typeface="Times New Roman"/>
                <a:hlinkClick r:id="rId3"/>
              </a:rPr>
              <a:t>www.linkedin.com</a:t>
            </a:r>
            <a:r>
              <a:rPr lang="en-GB" sz="1300" dirty="0">
                <a:latin typeface="Times New Roman"/>
                <a:cs typeface="Times New Roman"/>
              </a:rPr>
              <a:t>. Available at: </a:t>
            </a:r>
            <a:r>
              <a:rPr lang="en-GB" sz="1300" dirty="0">
                <a:latin typeface="Times New Roman"/>
                <a:cs typeface="Times New Roman"/>
                <a:hlinkClick r:id="rId4"/>
              </a:rPr>
              <a:t>https://www.linkedin.com/pulse/6-reasons-why-restaurants-should-include-vegan-dishes-lucia-sander#:~:text=Having%20these%20culinary%20offerings%20is</a:t>
            </a:r>
            <a:r>
              <a:rPr lang="en-GB" sz="1300" dirty="0">
                <a:latin typeface="Times New Roman"/>
                <a:cs typeface="Times New Roman"/>
              </a:rPr>
              <a:t> [Accessed 4 Dec. 2023].</a:t>
            </a:r>
            <a:endParaRPr lang="en-GB" sz="1300" dirty="0">
              <a:cs typeface="Sabon Next LT"/>
            </a:endParaRPr>
          </a:p>
          <a:p>
            <a:pPr marL="347345" indent="-347345"/>
            <a:r>
              <a:rPr lang="en-GB" sz="1300" dirty="0">
                <a:latin typeface="Times New Roman"/>
                <a:cs typeface="Times New Roman"/>
              </a:rPr>
              <a:t>ECJ (2018). </a:t>
            </a:r>
            <a:r>
              <a:rPr lang="en-GB" sz="1300" i="1" dirty="0">
                <a:latin typeface="Times New Roman"/>
                <a:cs typeface="Times New Roman"/>
              </a:rPr>
              <a:t>Dirty Washrooms Deter 97 Per Cent Of Brits From Returning To A Restaurant - ECJ</a:t>
            </a:r>
            <a:r>
              <a:rPr lang="en-GB" sz="1300" dirty="0">
                <a:latin typeface="Times New Roman"/>
                <a:cs typeface="Times New Roman"/>
              </a:rPr>
              <a:t>. [online] </a:t>
            </a:r>
            <a:r>
              <a:rPr lang="en-GB" sz="1300" dirty="0">
                <a:latin typeface="Times New Roman"/>
                <a:cs typeface="Times New Roman"/>
                <a:hlinkClick r:id="rId5"/>
              </a:rPr>
              <a:t>www.europeancleaningjournal.com</a:t>
            </a:r>
            <a:r>
              <a:rPr lang="en-GB" sz="1300" dirty="0">
                <a:latin typeface="Times New Roman"/>
                <a:cs typeface="Times New Roman"/>
              </a:rPr>
              <a:t>. Available at: </a:t>
            </a:r>
            <a:r>
              <a:rPr lang="en-GB" sz="1300" dirty="0">
                <a:latin typeface="Times New Roman"/>
                <a:cs typeface="Times New Roman"/>
                <a:hlinkClick r:id="rId6"/>
              </a:rPr>
              <a:t>https://www.europeancleaningjournal.com/magazine/articles/latest-news/dirty-washrooms-deter-97-per-cent-of-brits-from-returning-to-a-restaurant</a:t>
            </a:r>
            <a:r>
              <a:rPr lang="en-GB" sz="1300" dirty="0">
                <a:latin typeface="Times New Roman"/>
                <a:cs typeface="Times New Roman"/>
              </a:rPr>
              <a:t> [Accessed 4 Dec. 2023].</a:t>
            </a:r>
            <a:endParaRPr lang="en-GB" sz="1300">
              <a:cs typeface="Sabon Next LT"/>
            </a:endParaRPr>
          </a:p>
          <a:p>
            <a:pPr marL="347345" indent="-347345"/>
            <a:r>
              <a:rPr lang="en-GB" sz="1300" dirty="0">
                <a:latin typeface="Times New Roman"/>
                <a:cs typeface="Times New Roman"/>
              </a:rPr>
              <a:t>Google (n.d.). </a:t>
            </a:r>
            <a:r>
              <a:rPr lang="en-GB" sz="1300" i="1" dirty="0">
                <a:latin typeface="Times New Roman"/>
                <a:cs typeface="Times New Roman"/>
              </a:rPr>
              <a:t>Google Maps</a:t>
            </a:r>
            <a:r>
              <a:rPr lang="en-GB" sz="1300" dirty="0">
                <a:latin typeface="Times New Roman"/>
                <a:cs typeface="Times New Roman"/>
              </a:rPr>
              <a:t>. [online] Google Maps. Available at: </a:t>
            </a:r>
            <a:r>
              <a:rPr lang="en-GB" sz="1300" dirty="0">
                <a:latin typeface="Times New Roman"/>
                <a:cs typeface="Times New Roman"/>
                <a:hlinkClick r:id="rId7"/>
              </a:rPr>
              <a:t>https://www.google.com/maps/place/Madbuns/@51.6178261</a:t>
            </a:r>
            <a:r>
              <a:rPr lang="en-GB" sz="1300" dirty="0">
                <a:latin typeface="Times New Roman"/>
                <a:cs typeface="Times New Roman"/>
              </a:rPr>
              <a:t> [Accessed 4 Dec. 2023].</a:t>
            </a:r>
            <a:endParaRPr lang="en-GB" sz="1300">
              <a:cs typeface="Sabon Next LT"/>
            </a:endParaRPr>
          </a:p>
          <a:p>
            <a:pPr marL="347345" indent="-347345"/>
            <a:r>
              <a:rPr lang="en-GB" sz="1300" dirty="0">
                <a:latin typeface="Times New Roman"/>
                <a:cs typeface="Times New Roman"/>
              </a:rPr>
              <a:t>GOV.UK (n.d.). </a:t>
            </a:r>
            <a:r>
              <a:rPr lang="en-GB" sz="1300" i="1" dirty="0">
                <a:latin typeface="Times New Roman"/>
                <a:cs typeface="Times New Roman"/>
              </a:rPr>
              <a:t>MADBUNS LTD overview - Find and update company information - GOV.UK</a:t>
            </a:r>
            <a:r>
              <a:rPr lang="en-GB" sz="1300" dirty="0">
                <a:latin typeface="Times New Roman"/>
                <a:cs typeface="Times New Roman"/>
              </a:rPr>
              <a:t>. [online] find-and-update.company-information.service.gov.uk. Available at: </a:t>
            </a:r>
            <a:r>
              <a:rPr lang="en-GB" sz="1300" dirty="0">
                <a:latin typeface="Times New Roman"/>
                <a:cs typeface="Times New Roman"/>
                <a:hlinkClick r:id="rId8"/>
              </a:rPr>
              <a:t>https://find-and-update.company-information.service.gov.uk/company/13214454</a:t>
            </a:r>
            <a:r>
              <a:rPr lang="en-GB" sz="1300" dirty="0">
                <a:latin typeface="Times New Roman"/>
                <a:cs typeface="Times New Roman"/>
              </a:rPr>
              <a:t> [Accessed 4 Dec. 2023].</a:t>
            </a:r>
            <a:endParaRPr lang="en-GB" sz="1300">
              <a:cs typeface="Sabon Next LT"/>
            </a:endParaRPr>
          </a:p>
          <a:p>
            <a:pPr marL="347345" indent="-347345"/>
            <a:r>
              <a:rPr lang="en-GB" sz="1300" dirty="0">
                <a:latin typeface="Times New Roman"/>
                <a:cs typeface="Times New Roman"/>
                <a:hlinkClick r:id="rId9"/>
              </a:rPr>
              <a:t>https://waybackburgers.com/franchising/</a:t>
            </a:r>
            <a:r>
              <a:rPr lang="en-GB" sz="1300" dirty="0">
                <a:latin typeface="Times New Roman"/>
                <a:cs typeface="Times New Roman"/>
              </a:rPr>
              <a:t>. (2020). </a:t>
            </a:r>
            <a:r>
              <a:rPr lang="en-GB" sz="1300" i="1" dirty="0">
                <a:latin typeface="Times New Roman"/>
                <a:cs typeface="Times New Roman"/>
              </a:rPr>
              <a:t>How to Greet Customers in a Restaurant: 5 Essential Tips - Wayback Burgers Franchising</a:t>
            </a:r>
            <a:r>
              <a:rPr lang="en-GB" sz="1300" dirty="0">
                <a:latin typeface="Times New Roman"/>
                <a:cs typeface="Times New Roman"/>
              </a:rPr>
              <a:t>. [online] Available at: </a:t>
            </a:r>
            <a:r>
              <a:rPr lang="en-GB" sz="1300" dirty="0">
                <a:latin typeface="Times New Roman"/>
                <a:cs typeface="Times New Roman"/>
                <a:hlinkClick r:id="rId10"/>
              </a:rPr>
              <a:t>https://waybackburgers.com/franchising/blog/how-to-greet-customers-in-a-restaurant-5-essential-tips/</a:t>
            </a:r>
            <a:r>
              <a:rPr lang="en-GB" sz="1300" dirty="0">
                <a:latin typeface="Times New Roman"/>
                <a:cs typeface="Times New Roman"/>
              </a:rPr>
              <a:t>.</a:t>
            </a:r>
            <a:endParaRPr lang="en-GB" sz="1300">
              <a:cs typeface="Sabon Next LT"/>
            </a:endParaRPr>
          </a:p>
          <a:p>
            <a:pPr marL="347345" indent="-347345"/>
            <a:r>
              <a:rPr lang="en-GB" sz="1300" dirty="0">
                <a:latin typeface="Times New Roman"/>
                <a:cs typeface="Times New Roman"/>
              </a:rPr>
              <a:t>Jenne, E. (2023). </a:t>
            </a:r>
            <a:r>
              <a:rPr lang="en-GB" sz="1300" i="1" dirty="0">
                <a:latin typeface="Times New Roman"/>
                <a:cs typeface="Times New Roman"/>
              </a:rPr>
              <a:t>Cost of Meals at Nando’s, McDonald’s, Burger King, KFC and Pizza Hut in 2023</a:t>
            </a:r>
            <a:r>
              <a:rPr lang="en-GB" sz="1300" dirty="0">
                <a:latin typeface="Times New Roman"/>
                <a:cs typeface="Times New Roman"/>
              </a:rPr>
              <a:t>. [online] My London. Available at: </a:t>
            </a:r>
            <a:r>
              <a:rPr lang="en-GB" sz="1300" dirty="0">
                <a:latin typeface="Times New Roman"/>
                <a:cs typeface="Times New Roman"/>
                <a:hlinkClick r:id="rId11"/>
              </a:rPr>
              <a:t>https://www.mylondon.news/whats-on/food-drink-news/fast-food-chain-prices-2023-27471735</a:t>
            </a:r>
            <a:r>
              <a:rPr lang="en-GB" sz="1300" dirty="0">
                <a:latin typeface="Times New Roman"/>
                <a:cs typeface="Times New Roman"/>
              </a:rPr>
              <a:t> [Accessed 4 Dec. 2023].</a:t>
            </a:r>
            <a:endParaRPr lang="en-GB" sz="1300">
              <a:cs typeface="Sabon Next LT"/>
            </a:endParaRPr>
          </a:p>
          <a:p>
            <a:pPr marL="347345" indent="-347345"/>
            <a:r>
              <a:rPr lang="en-GB" sz="1300" dirty="0">
                <a:latin typeface="Times New Roman"/>
                <a:cs typeface="Times New Roman"/>
              </a:rPr>
              <a:t>Kent, D. (2018). </a:t>
            </a:r>
            <a:r>
              <a:rPr lang="en-GB" sz="1300" i="1" dirty="0">
                <a:latin typeface="Times New Roman"/>
                <a:cs typeface="Times New Roman"/>
              </a:rPr>
              <a:t>Different Styles of Service in the Restaurant Business</a:t>
            </a:r>
            <a:r>
              <a:rPr lang="en-GB" sz="1300" dirty="0">
                <a:latin typeface="Times New Roman"/>
                <a:cs typeface="Times New Roman"/>
              </a:rPr>
              <a:t>. [online] Portsmouth Travel. Available at: </a:t>
            </a:r>
            <a:r>
              <a:rPr lang="en-GB" sz="1300" dirty="0">
                <a:latin typeface="Times New Roman"/>
                <a:cs typeface="Times New Roman"/>
                <a:hlinkClick r:id="rId12"/>
              </a:rPr>
              <a:t>https://www.wynwoodportsmouth.com/different-styles-of-service-in-the-restaurant-business/</a:t>
            </a:r>
            <a:r>
              <a:rPr lang="en-GB" sz="1300" dirty="0">
                <a:latin typeface="Times New Roman"/>
                <a:cs typeface="Times New Roman"/>
              </a:rPr>
              <a:t> [Accessed 5 Dec. 2023].</a:t>
            </a:r>
            <a:endParaRPr lang="en-GB" sz="1300">
              <a:cs typeface="Sabon Next LT"/>
            </a:endParaRPr>
          </a:p>
          <a:p>
            <a:pPr marL="347345" indent="-347345"/>
            <a:r>
              <a:rPr lang="en-GB" sz="1300" err="1">
                <a:latin typeface="Times New Roman"/>
                <a:cs typeface="Times New Roman"/>
              </a:rPr>
              <a:t>Madbuns</a:t>
            </a:r>
            <a:r>
              <a:rPr lang="en-GB" sz="1300" dirty="0">
                <a:latin typeface="Times New Roman"/>
                <a:cs typeface="Times New Roman"/>
              </a:rPr>
              <a:t> (n.d.). </a:t>
            </a:r>
            <a:r>
              <a:rPr lang="en-GB" sz="1300" i="1" dirty="0">
                <a:latin typeface="Times New Roman"/>
                <a:cs typeface="Times New Roman"/>
              </a:rPr>
              <a:t>Burgers | </a:t>
            </a:r>
            <a:r>
              <a:rPr lang="en-GB" sz="1300" i="1" err="1">
                <a:latin typeface="Times New Roman"/>
                <a:cs typeface="Times New Roman"/>
              </a:rPr>
              <a:t>Madbuns</a:t>
            </a:r>
            <a:r>
              <a:rPr lang="en-GB" sz="1300" i="1" dirty="0">
                <a:latin typeface="Times New Roman"/>
                <a:cs typeface="Times New Roman"/>
              </a:rPr>
              <a:t> Ltd | Wales</a:t>
            </a:r>
            <a:r>
              <a:rPr lang="en-GB" sz="1300" dirty="0">
                <a:latin typeface="Times New Roman"/>
                <a:cs typeface="Times New Roman"/>
              </a:rPr>
              <a:t>. [online] My Site 1. Available at: </a:t>
            </a:r>
            <a:r>
              <a:rPr lang="en-GB" sz="1300" dirty="0">
                <a:latin typeface="Times New Roman"/>
                <a:cs typeface="Times New Roman"/>
                <a:hlinkClick r:id="rId13"/>
              </a:rPr>
              <a:t>https://www.madbuns.co.uk/</a:t>
            </a:r>
            <a:r>
              <a:rPr lang="en-GB" sz="1300" dirty="0">
                <a:latin typeface="Times New Roman"/>
                <a:cs typeface="Times New Roman"/>
              </a:rPr>
              <a:t> [Accessed 4 Dec. 2023].</a:t>
            </a:r>
            <a:endParaRPr lang="en-GB" sz="1300">
              <a:cs typeface="Sabon Next LT"/>
            </a:endParaRPr>
          </a:p>
          <a:p>
            <a:pPr marL="347345" indent="-347345"/>
            <a:r>
              <a:rPr lang="en-GB" sz="1300" dirty="0">
                <a:latin typeface="Times New Roman"/>
                <a:cs typeface="Times New Roman"/>
              </a:rPr>
              <a:t>Rohrer, V. (2019). </a:t>
            </a:r>
            <a:r>
              <a:rPr lang="en-GB" sz="1300" i="1" dirty="0">
                <a:latin typeface="Times New Roman"/>
                <a:cs typeface="Times New Roman"/>
              </a:rPr>
              <a:t>How to Accommodate Dietary Restrictions</a:t>
            </a:r>
            <a:r>
              <a:rPr lang="en-GB" sz="1300" dirty="0">
                <a:latin typeface="Times New Roman"/>
                <a:cs typeface="Times New Roman"/>
              </a:rPr>
              <a:t>. [online] Smart Meetings. Available at: </a:t>
            </a:r>
            <a:r>
              <a:rPr lang="en-GB" sz="1300" dirty="0">
                <a:latin typeface="Times New Roman"/>
                <a:cs typeface="Times New Roman"/>
                <a:hlinkClick r:id="rId14"/>
              </a:rPr>
              <a:t>https://www.smartmeetings.com/tips-tools/117873/how-to-accommodate-dietary-restrictions</a:t>
            </a:r>
            <a:r>
              <a:rPr lang="en-GB" sz="1300" dirty="0">
                <a:latin typeface="Times New Roman"/>
                <a:cs typeface="Times New Roman"/>
              </a:rPr>
              <a:t> [Accessed 6 Dec. 2023].</a:t>
            </a:r>
            <a:endParaRPr lang="en-GB" sz="1300">
              <a:cs typeface="Sabon Next LT"/>
            </a:endParaRPr>
          </a:p>
          <a:p>
            <a:pPr marL="347345" indent="-347345"/>
            <a:r>
              <a:rPr lang="en-GB" sz="1300" err="1">
                <a:latin typeface="Times New Roman"/>
                <a:cs typeface="Times New Roman"/>
              </a:rPr>
              <a:t>SarahRe</a:t>
            </a:r>
            <a:r>
              <a:rPr lang="en-GB" sz="1300" dirty="0">
                <a:latin typeface="Times New Roman"/>
                <a:cs typeface="Times New Roman"/>
              </a:rPr>
              <a:t> (2023). </a:t>
            </a:r>
            <a:r>
              <a:rPr lang="en-GB" sz="1300" i="1" dirty="0">
                <a:latin typeface="Times New Roman"/>
                <a:cs typeface="Times New Roman"/>
              </a:rPr>
              <a:t>Burger Week, Local Sourcing and Inspiration: A Q&amp;A with Catherine of Naïve and Nostalgic</a:t>
            </a:r>
            <a:r>
              <a:rPr lang="en-GB" sz="1300" dirty="0">
                <a:latin typeface="Times New Roman"/>
                <a:cs typeface="Times New Roman"/>
              </a:rPr>
              <a:t>. [online] What Chefs Want! Available at: </a:t>
            </a:r>
            <a:r>
              <a:rPr lang="en-GB" sz="1300" dirty="0">
                <a:latin typeface="Times New Roman"/>
                <a:cs typeface="Times New Roman"/>
                <a:hlinkClick r:id="rId15"/>
              </a:rPr>
              <a:t>https://www.whatchefswant.com/2023/07/14/burger-week-naive-feature/</a:t>
            </a:r>
            <a:r>
              <a:rPr lang="en-GB" sz="1300" dirty="0">
                <a:latin typeface="Times New Roman"/>
                <a:cs typeface="Times New Roman"/>
              </a:rPr>
              <a:t> [Accessed 4 Dec. 2023].</a:t>
            </a:r>
            <a:endParaRPr lang="en-GB" sz="1300">
              <a:cs typeface="Sabon Next LT"/>
            </a:endParaRPr>
          </a:p>
          <a:p>
            <a:pPr marL="347345" indent="-347345"/>
            <a:r>
              <a:rPr lang="en-GB" sz="1300" err="1">
                <a:latin typeface="Times New Roman"/>
                <a:cs typeface="Times New Roman"/>
              </a:rPr>
              <a:t>SavorEat</a:t>
            </a:r>
            <a:r>
              <a:rPr lang="en-GB" sz="1300" dirty="0">
                <a:latin typeface="Times New Roman"/>
                <a:cs typeface="Times New Roman"/>
              </a:rPr>
              <a:t> (2022). </a:t>
            </a:r>
            <a:r>
              <a:rPr lang="en-GB" sz="1300" i="1" dirty="0">
                <a:latin typeface="Times New Roman"/>
                <a:cs typeface="Times New Roman"/>
              </a:rPr>
              <a:t>How to Leverage Competitive Analysis To Beat Competition in the Food Industry</a:t>
            </a:r>
            <a:r>
              <a:rPr lang="en-GB" sz="1300" dirty="0">
                <a:latin typeface="Times New Roman"/>
                <a:cs typeface="Times New Roman"/>
              </a:rPr>
              <a:t>. [online] </a:t>
            </a:r>
            <a:r>
              <a:rPr lang="en-GB" sz="1300" err="1">
                <a:latin typeface="Times New Roman"/>
                <a:cs typeface="Times New Roman"/>
              </a:rPr>
              <a:t>SavorEat</a:t>
            </a:r>
            <a:r>
              <a:rPr lang="en-GB" sz="1300" dirty="0">
                <a:latin typeface="Times New Roman"/>
                <a:cs typeface="Times New Roman"/>
              </a:rPr>
              <a:t>. Available at: </a:t>
            </a:r>
            <a:r>
              <a:rPr lang="en-GB" sz="1300" dirty="0">
                <a:latin typeface="Times New Roman"/>
                <a:cs typeface="Times New Roman"/>
                <a:hlinkClick r:id="rId16"/>
              </a:rPr>
              <a:t>https://savoreat.com/how-to-leverage-competitive-analysis-to-beat-competition-in-the-food-industry/</a:t>
            </a:r>
            <a:r>
              <a:rPr lang="en-GB" sz="1300" dirty="0">
                <a:latin typeface="Times New Roman"/>
                <a:cs typeface="Times New Roman"/>
              </a:rPr>
              <a:t> [Accessed 7 Dec. 2023].</a:t>
            </a:r>
            <a:endParaRPr lang="en-GB" sz="1300">
              <a:cs typeface="Sabon Next LT"/>
            </a:endParaRPr>
          </a:p>
          <a:p>
            <a:pPr marL="347345" indent="-347345"/>
            <a:r>
              <a:rPr lang="en-GB" sz="1300" err="1">
                <a:latin typeface="Times New Roman"/>
                <a:cs typeface="Times New Roman"/>
              </a:rPr>
              <a:t>Tenifa</a:t>
            </a:r>
            <a:r>
              <a:rPr lang="en-GB" sz="1300" dirty="0">
                <a:latin typeface="Times New Roman"/>
                <a:cs typeface="Times New Roman"/>
              </a:rPr>
              <a:t>, S. (2022). </a:t>
            </a:r>
            <a:r>
              <a:rPr lang="en-GB" sz="1300" i="1" dirty="0">
                <a:latin typeface="Times New Roman"/>
                <a:cs typeface="Times New Roman"/>
              </a:rPr>
              <a:t>10 Ways to Improve Order Accuracy in Your Restaurant - </a:t>
            </a:r>
            <a:r>
              <a:rPr lang="en-GB" sz="1300" i="1" err="1">
                <a:latin typeface="Times New Roman"/>
                <a:cs typeface="Times New Roman"/>
              </a:rPr>
              <a:t>RizePoint</a:t>
            </a:r>
            <a:r>
              <a:rPr lang="en-GB" sz="1300" dirty="0">
                <a:latin typeface="Times New Roman"/>
                <a:cs typeface="Times New Roman"/>
              </a:rPr>
              <a:t>. [online] </a:t>
            </a:r>
            <a:r>
              <a:rPr lang="en-GB" sz="1300" err="1">
                <a:latin typeface="Times New Roman"/>
                <a:cs typeface="Times New Roman"/>
              </a:rPr>
              <a:t>rizepoint</a:t>
            </a:r>
            <a:r>
              <a:rPr lang="en-GB" sz="1300" dirty="0">
                <a:latin typeface="Times New Roman"/>
                <a:cs typeface="Times New Roman"/>
              </a:rPr>
              <a:t>. Available at: </a:t>
            </a:r>
            <a:r>
              <a:rPr lang="en-GB" sz="1300" dirty="0">
                <a:latin typeface="Times New Roman"/>
                <a:cs typeface="Times New Roman"/>
                <a:hlinkClick r:id="rId17"/>
              </a:rPr>
              <a:t>https://rizepoint.com/10-ways-improve-order-accuracy-restaurant/</a:t>
            </a:r>
            <a:r>
              <a:rPr lang="en-GB" sz="1300" dirty="0">
                <a:latin typeface="Times New Roman"/>
                <a:cs typeface="Times New Roman"/>
              </a:rPr>
              <a:t> [Accessed 7 Dec. 2023].</a:t>
            </a:r>
            <a:endParaRPr lang="en-GB" sz="1300">
              <a:cs typeface="Sabon Next LT"/>
            </a:endParaRPr>
          </a:p>
          <a:p>
            <a:pPr marL="347345" indent="-347345"/>
            <a:r>
              <a:rPr lang="en-GB" sz="1300" err="1">
                <a:latin typeface="Times New Roman"/>
                <a:cs typeface="Times New Roman"/>
              </a:rPr>
              <a:t>Vegconomist</a:t>
            </a:r>
            <a:r>
              <a:rPr lang="en-GB" sz="1300" dirty="0">
                <a:latin typeface="Times New Roman"/>
                <a:cs typeface="Times New Roman"/>
              </a:rPr>
              <a:t> (2023). </a:t>
            </a:r>
            <a:r>
              <a:rPr lang="en-GB" sz="1300" i="1" dirty="0">
                <a:latin typeface="Times New Roman"/>
                <a:cs typeface="Times New Roman"/>
              </a:rPr>
              <a:t>UK Vegan Food Market Grows 9.58% as 40% of Consumers Demand Plant-Based Options - </a:t>
            </a:r>
            <a:r>
              <a:rPr lang="en-GB" sz="1300" i="1" err="1">
                <a:latin typeface="Times New Roman"/>
                <a:cs typeface="Times New Roman"/>
              </a:rPr>
              <a:t>vegconomist</a:t>
            </a:r>
            <a:r>
              <a:rPr lang="en-GB" sz="1300" i="1" dirty="0">
                <a:latin typeface="Times New Roman"/>
                <a:cs typeface="Times New Roman"/>
              </a:rPr>
              <a:t> - the vegan business magazine</a:t>
            </a:r>
            <a:r>
              <a:rPr lang="en-GB" sz="1300" dirty="0">
                <a:latin typeface="Times New Roman"/>
                <a:cs typeface="Times New Roman"/>
              </a:rPr>
              <a:t>. [online] </a:t>
            </a:r>
            <a:r>
              <a:rPr lang="en-GB" sz="1300" err="1">
                <a:latin typeface="Times New Roman"/>
                <a:cs typeface="Times New Roman"/>
              </a:rPr>
              <a:t>Vegconomist</a:t>
            </a:r>
            <a:r>
              <a:rPr lang="en-GB" sz="1300" dirty="0">
                <a:latin typeface="Times New Roman"/>
                <a:cs typeface="Times New Roman"/>
              </a:rPr>
              <a:t>. Available at: </a:t>
            </a:r>
            <a:r>
              <a:rPr lang="en-GB" sz="1300" dirty="0">
                <a:latin typeface="Times New Roman"/>
                <a:cs typeface="Times New Roman"/>
                <a:hlinkClick r:id="rId18"/>
              </a:rPr>
              <a:t>https://vegconomist.com/market-and-trends/uk-vegan-food-market-grows/</a:t>
            </a:r>
            <a:r>
              <a:rPr lang="en-GB" sz="1300" dirty="0">
                <a:latin typeface="Times New Roman"/>
                <a:cs typeface="Times New Roman"/>
              </a:rPr>
              <a:t> [Accessed 6 Dec. 2023].</a:t>
            </a:r>
            <a:endParaRPr lang="en-GB" sz="1300">
              <a:cs typeface="Sabon Next LT"/>
            </a:endParaRPr>
          </a:p>
          <a:p>
            <a:pPr marL="347345" indent="-347345"/>
            <a:r>
              <a:rPr lang="en-GB" sz="1300" err="1">
                <a:latin typeface="Times New Roman"/>
                <a:cs typeface="Times New Roman"/>
              </a:rPr>
              <a:t>Weinryb</a:t>
            </a:r>
            <a:r>
              <a:rPr lang="en-GB" sz="1300" dirty="0">
                <a:latin typeface="Times New Roman"/>
                <a:cs typeface="Times New Roman"/>
              </a:rPr>
              <a:t>, D. (2022). </a:t>
            </a:r>
            <a:r>
              <a:rPr lang="en-GB" sz="1300" i="1" dirty="0">
                <a:latin typeface="Times New Roman"/>
                <a:cs typeface="Times New Roman"/>
              </a:rPr>
              <a:t>100+ Top Restaurant Slogans and Taglines (2022)</a:t>
            </a:r>
            <a:r>
              <a:rPr lang="en-GB" sz="1300" dirty="0">
                <a:latin typeface="Times New Roman"/>
                <a:cs typeface="Times New Roman"/>
              </a:rPr>
              <a:t>. [online] </a:t>
            </a:r>
            <a:r>
              <a:rPr lang="en-GB" sz="1300" err="1">
                <a:latin typeface="Times New Roman"/>
                <a:cs typeface="Times New Roman"/>
              </a:rPr>
              <a:t>TouchBistro</a:t>
            </a:r>
            <a:r>
              <a:rPr lang="en-GB" sz="1300" dirty="0">
                <a:latin typeface="Times New Roman"/>
                <a:cs typeface="Times New Roman"/>
              </a:rPr>
              <a:t>. Available at: </a:t>
            </a:r>
            <a:r>
              <a:rPr lang="en-GB" sz="1300" dirty="0">
                <a:latin typeface="Times New Roman"/>
                <a:cs typeface="Times New Roman"/>
                <a:hlinkClick r:id="rId19"/>
              </a:rPr>
              <a:t>https://www.touchbistro.com/blog/restaurant-slogans-and-tagline-ideas/</a:t>
            </a:r>
            <a:r>
              <a:rPr lang="en-GB" sz="1300" dirty="0">
                <a:latin typeface="Times New Roman"/>
                <a:cs typeface="Times New Roman"/>
              </a:rPr>
              <a:t> [Accessed Dec. 4AD].</a:t>
            </a:r>
            <a:endParaRPr lang="en-GB" sz="1300">
              <a:cs typeface="Sabon Next LT"/>
            </a:endParaRPr>
          </a:p>
          <a:p>
            <a:pPr marL="347345" indent="-347345"/>
            <a:endParaRPr lang="en-GB" sz="1300" dirty="0">
              <a:cs typeface="Sabon Next 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FC5C48-50E8-DF44-DFAA-05998E57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9633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3">
      <a:dk1>
        <a:srgbClr val="000000"/>
      </a:dk1>
      <a:lt1>
        <a:srgbClr val="FDFAF6"/>
      </a:lt1>
      <a:dk2>
        <a:srgbClr val="44546A"/>
      </a:dk2>
      <a:lt2>
        <a:srgbClr val="E7E6E6"/>
      </a:lt2>
      <a:accent1>
        <a:srgbClr val="F5CDCE"/>
      </a:accent1>
      <a:accent2>
        <a:srgbClr val="DE8C8C"/>
      </a:accent2>
      <a:accent3>
        <a:srgbClr val="AAC3E8"/>
      </a:accent3>
      <a:accent4>
        <a:srgbClr val="D2D592"/>
      </a:accent4>
      <a:accent5>
        <a:srgbClr val="CCBE89"/>
      </a:accent5>
      <a:accent6>
        <a:srgbClr val="1F2C8F"/>
      </a:accent6>
      <a:hlink>
        <a:srgbClr val="1F2C8F"/>
      </a:hlink>
      <a:folHlink>
        <a:srgbClr val="AAC3E9"/>
      </a:folHlink>
    </a:clrScheme>
    <a:fontScheme name="Custom 22">
      <a:majorFont>
        <a:latin typeface="Arial Black"/>
        <a:ea typeface=""/>
        <a:cs typeface=""/>
      </a:majorFont>
      <a:minorFont>
        <a:latin typeface="Sabon Next L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eometric-Color-Block_Win32_jx_v9" id="{18518462-57BD-4B9F-9628-24DEFF39786A}" vid="{86105DA6-E613-46C4-BC07-43C4C2AF651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69060146-7700-4F6C-986B-89E3839BD4E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8FC98CF-E78A-425D-90FD-55D1C468A3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235FEF8-1733-4347-95CE-3BB62B2B8DD7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427</Words>
  <Application>Microsoft Office PowerPoint</Application>
  <PresentationFormat>Widescreen</PresentationFormat>
  <Paragraphs>130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Restaurant Review (MADBUNS) </vt:lpstr>
      <vt:lpstr>Contents</vt:lpstr>
      <vt:lpstr>Introduction</vt:lpstr>
      <vt:lpstr>Establishment</vt:lpstr>
      <vt:lpstr>Marketing &amp;Facilities</vt:lpstr>
      <vt:lpstr>Dining  Experience</vt:lpstr>
      <vt:lpstr>Other observation</vt:lpstr>
      <vt:lpstr>PICTURES OF MY VISIT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</dc:title>
  <dc:subject/>
  <dc:creator/>
  <cp:lastModifiedBy/>
  <cp:revision>1141</cp:revision>
  <dcterms:created xsi:type="dcterms:W3CDTF">2023-11-27T12:16:32Z</dcterms:created>
  <dcterms:modified xsi:type="dcterms:W3CDTF">2023-12-08T21:20:23Z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