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761" r:id="rId2"/>
  </p:sldMasterIdLst>
  <p:sldIdLst>
    <p:sldId id="257" r:id="rId3"/>
    <p:sldId id="258" r:id="rId4"/>
    <p:sldId id="259" r:id="rId5"/>
    <p:sldId id="260" r:id="rId6"/>
    <p:sldId id="261" r:id="rId7"/>
    <p:sldId id="262" r:id="rId8"/>
    <p:sldId id="265" r:id="rId9"/>
    <p:sldId id="266" r:id="rId10"/>
    <p:sldId id="264" r:id="rId11"/>
    <p:sldId id="267" r:id="rId12"/>
    <p:sldId id="268" r:id="rId13"/>
    <p:sldId id="263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7" r:id="rId22"/>
    <p:sldId id="279" r:id="rId23"/>
    <p:sldId id="281" r:id="rId24"/>
    <p:sldId id="276" r:id="rId25"/>
    <p:sldId id="278" r:id="rId26"/>
    <p:sldId id="280" r:id="rId27"/>
    <p:sldId id="282" r:id="rId28"/>
    <p:sldId id="283" r:id="rId29"/>
    <p:sldId id="284" r:id="rId3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BFF8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ADAB248-4927-7BD3-121C-66D985DC4C83}" v="233" dt="2023-03-27T15:11:24.51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microsoft.com/office/2015/10/relationships/revisionInfo" Target="revisionInfo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microsoft.com/office/2016/11/relationships/changesInfo" Target="changesInfos/changesInfo1.xml"/><Relationship Id="rId8" Type="http://schemas.openxmlformats.org/officeDocument/2006/relationships/slide" Target="slides/slide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 Powell" userId="S::mari.powell@uwtsd.ac.uk::a1b98dd7-29dc-4131-8e37-1423e6a9ecca" providerId="AD" clId="Web-{EADAB248-4927-7BD3-121C-66D985DC4C83}"/>
    <pc:docChg chg="addSld delSld modSld sldOrd addMainMaster">
      <pc:chgData name="Mari Powell" userId="S::mari.powell@uwtsd.ac.uk::a1b98dd7-29dc-4131-8e37-1423e6a9ecca" providerId="AD" clId="Web-{EADAB248-4927-7BD3-121C-66D985DC4C83}" dt="2023-03-27T15:11:24.514" v="198"/>
      <pc:docMkLst>
        <pc:docMk/>
      </pc:docMkLst>
      <pc:sldChg chg="del">
        <pc:chgData name="Mari Powell" userId="S::mari.powell@uwtsd.ac.uk::a1b98dd7-29dc-4131-8e37-1423e6a9ecca" providerId="AD" clId="Web-{EADAB248-4927-7BD3-121C-66D985DC4C83}" dt="2023-03-27T13:32:19.980" v="1"/>
        <pc:sldMkLst>
          <pc:docMk/>
          <pc:sldMk cId="109857222" sldId="256"/>
        </pc:sldMkLst>
      </pc:sldChg>
      <pc:sldChg chg="modSp add">
        <pc:chgData name="Mari Powell" userId="S::mari.powell@uwtsd.ac.uk::a1b98dd7-29dc-4131-8e37-1423e6a9ecca" providerId="AD" clId="Web-{EADAB248-4927-7BD3-121C-66D985DC4C83}" dt="2023-03-27T13:36:03.690" v="48" actId="1076"/>
        <pc:sldMkLst>
          <pc:docMk/>
          <pc:sldMk cId="3121724479" sldId="257"/>
        </pc:sldMkLst>
        <pc:spChg chg="mod">
          <ac:chgData name="Mari Powell" userId="S::mari.powell@uwtsd.ac.uk::a1b98dd7-29dc-4131-8e37-1423e6a9ecca" providerId="AD" clId="Web-{EADAB248-4927-7BD3-121C-66D985DC4C83}" dt="2023-03-27T13:35:15.658" v="43" actId="20577"/>
          <ac:spMkLst>
            <pc:docMk/>
            <pc:sldMk cId="3121724479" sldId="257"/>
            <ac:spMk id="4" creationId="{8FC45D08-2EA8-BA46-B491-6AE548A488F0}"/>
          </ac:spMkLst>
        </pc:spChg>
        <pc:spChg chg="mod">
          <ac:chgData name="Mari Powell" userId="S::mari.powell@uwtsd.ac.uk::a1b98dd7-29dc-4131-8e37-1423e6a9ecca" providerId="AD" clId="Web-{EADAB248-4927-7BD3-121C-66D985DC4C83}" dt="2023-03-27T13:36:03.690" v="48" actId="1076"/>
          <ac:spMkLst>
            <pc:docMk/>
            <pc:sldMk cId="3121724479" sldId="257"/>
            <ac:spMk id="5" creationId="{8F8274FD-B322-CC42-B45E-BB2D212C9444}"/>
          </ac:spMkLst>
        </pc:spChg>
      </pc:sldChg>
      <pc:sldChg chg="addSp delSp modSp new">
        <pc:chgData name="Mari Powell" userId="S::mari.powell@uwtsd.ac.uk::a1b98dd7-29dc-4131-8e37-1423e6a9ecca" providerId="AD" clId="Web-{EADAB248-4927-7BD3-121C-66D985DC4C83}" dt="2023-03-27T13:37:42.865" v="53" actId="14100"/>
        <pc:sldMkLst>
          <pc:docMk/>
          <pc:sldMk cId="3432360594" sldId="258"/>
        </pc:sldMkLst>
        <pc:spChg chg="del">
          <ac:chgData name="Mari Powell" userId="S::mari.powell@uwtsd.ac.uk::a1b98dd7-29dc-4131-8e37-1423e6a9ecca" providerId="AD" clId="Web-{EADAB248-4927-7BD3-121C-66D985DC4C83}" dt="2023-03-27T13:37:38.412" v="52"/>
          <ac:spMkLst>
            <pc:docMk/>
            <pc:sldMk cId="3432360594" sldId="258"/>
            <ac:spMk id="2" creationId="{A6E189B0-8ACF-3392-B41C-62C4253D736C}"/>
          </ac:spMkLst>
        </pc:spChg>
        <pc:spChg chg="del">
          <ac:chgData name="Mari Powell" userId="S::mari.powell@uwtsd.ac.uk::a1b98dd7-29dc-4131-8e37-1423e6a9ecca" providerId="AD" clId="Web-{EADAB248-4927-7BD3-121C-66D985DC4C83}" dt="2023-03-27T13:37:29.443" v="50"/>
          <ac:spMkLst>
            <pc:docMk/>
            <pc:sldMk cId="3432360594" sldId="258"/>
            <ac:spMk id="3" creationId="{F1FDD061-4C50-9B23-7856-67120378AAFA}"/>
          </ac:spMkLst>
        </pc:spChg>
        <pc:picChg chg="add mod ord">
          <ac:chgData name="Mari Powell" userId="S::mari.powell@uwtsd.ac.uk::a1b98dd7-29dc-4131-8e37-1423e6a9ecca" providerId="AD" clId="Web-{EADAB248-4927-7BD3-121C-66D985DC4C83}" dt="2023-03-27T13:37:42.865" v="53" actId="14100"/>
          <ac:picMkLst>
            <pc:docMk/>
            <pc:sldMk cId="3432360594" sldId="258"/>
            <ac:picMk id="4" creationId="{D7662F3D-C302-9EA8-8E5F-B07E217C337B}"/>
          </ac:picMkLst>
        </pc:picChg>
      </pc:sldChg>
      <pc:sldChg chg="addSp delSp modSp add mod replId setBg">
        <pc:chgData name="Mari Powell" userId="S::mari.powell@uwtsd.ac.uk::a1b98dd7-29dc-4131-8e37-1423e6a9ecca" providerId="AD" clId="Web-{EADAB248-4927-7BD3-121C-66D985DC4C83}" dt="2023-03-27T13:38:21.242" v="59"/>
        <pc:sldMkLst>
          <pc:docMk/>
          <pc:sldMk cId="3043438727" sldId="259"/>
        </pc:sldMkLst>
        <pc:spChg chg="add del mod">
          <ac:chgData name="Mari Powell" userId="S::mari.powell@uwtsd.ac.uk::a1b98dd7-29dc-4131-8e37-1423e6a9ecca" providerId="AD" clId="Web-{EADAB248-4927-7BD3-121C-66D985DC4C83}" dt="2023-03-27T13:37:53.991" v="56"/>
          <ac:spMkLst>
            <pc:docMk/>
            <pc:sldMk cId="3043438727" sldId="259"/>
            <ac:spMk id="3" creationId="{32564A1E-C55F-4591-9840-6EFF5E3AD2D8}"/>
          </ac:spMkLst>
        </pc:spChg>
        <pc:spChg chg="add">
          <ac:chgData name="Mari Powell" userId="S::mari.powell@uwtsd.ac.uk::a1b98dd7-29dc-4131-8e37-1423e6a9ecca" providerId="AD" clId="Web-{EADAB248-4927-7BD3-121C-66D985DC4C83}" dt="2023-03-27T13:38:21.242" v="59"/>
          <ac:spMkLst>
            <pc:docMk/>
            <pc:sldMk cId="3043438727" sldId="259"/>
            <ac:spMk id="10" creationId="{42A4FC2C-047E-45A5-965D-8E1E3BF09BC6}"/>
          </ac:spMkLst>
        </pc:spChg>
        <pc:picChg chg="del">
          <ac:chgData name="Mari Powell" userId="S::mari.powell@uwtsd.ac.uk::a1b98dd7-29dc-4131-8e37-1423e6a9ecca" providerId="AD" clId="Web-{EADAB248-4927-7BD3-121C-66D985DC4C83}" dt="2023-03-27T13:37:51.475" v="55"/>
          <ac:picMkLst>
            <pc:docMk/>
            <pc:sldMk cId="3043438727" sldId="259"/>
            <ac:picMk id="4" creationId="{D7662F3D-C302-9EA8-8E5F-B07E217C337B}"/>
          </ac:picMkLst>
        </pc:picChg>
        <pc:picChg chg="add mod">
          <ac:chgData name="Mari Powell" userId="S::mari.powell@uwtsd.ac.uk::a1b98dd7-29dc-4131-8e37-1423e6a9ecca" providerId="AD" clId="Web-{EADAB248-4927-7BD3-121C-66D985DC4C83}" dt="2023-03-27T13:38:21.242" v="59"/>
          <ac:picMkLst>
            <pc:docMk/>
            <pc:sldMk cId="3043438727" sldId="259"/>
            <ac:picMk id="5" creationId="{4F10B30B-CE88-803A-8564-14D035117174}"/>
          </ac:picMkLst>
        </pc:picChg>
      </pc:sldChg>
      <pc:sldChg chg="addSp delSp modSp add replId">
        <pc:chgData name="Mari Powell" userId="S::mari.powell@uwtsd.ac.uk::a1b98dd7-29dc-4131-8e37-1423e6a9ecca" providerId="AD" clId="Web-{EADAB248-4927-7BD3-121C-66D985DC4C83}" dt="2023-03-27T13:38:51.399" v="64"/>
        <pc:sldMkLst>
          <pc:docMk/>
          <pc:sldMk cId="137422367" sldId="260"/>
        </pc:sldMkLst>
        <pc:spChg chg="del">
          <ac:chgData name="Mari Powell" userId="S::mari.powell@uwtsd.ac.uk::a1b98dd7-29dc-4131-8e37-1423e6a9ecca" providerId="AD" clId="Web-{EADAB248-4927-7BD3-121C-66D985DC4C83}" dt="2023-03-27T13:38:51.399" v="64"/>
          <ac:spMkLst>
            <pc:docMk/>
            <pc:sldMk cId="137422367" sldId="260"/>
            <ac:spMk id="10" creationId="{42A4FC2C-047E-45A5-965D-8E1E3BF09BC6}"/>
          </ac:spMkLst>
        </pc:spChg>
        <pc:spChg chg="add">
          <ac:chgData name="Mari Powell" userId="S::mari.powell@uwtsd.ac.uk::a1b98dd7-29dc-4131-8e37-1423e6a9ecca" providerId="AD" clId="Web-{EADAB248-4927-7BD3-121C-66D985DC4C83}" dt="2023-03-27T13:38:51.399" v="64"/>
          <ac:spMkLst>
            <pc:docMk/>
            <pc:sldMk cId="137422367" sldId="260"/>
            <ac:spMk id="15" creationId="{42A4FC2C-047E-45A5-965D-8E1E3BF09BC6}"/>
          </ac:spMkLst>
        </pc:spChg>
        <pc:picChg chg="add mod">
          <ac:chgData name="Mari Powell" userId="S::mari.powell@uwtsd.ac.uk::a1b98dd7-29dc-4131-8e37-1423e6a9ecca" providerId="AD" clId="Web-{EADAB248-4927-7BD3-121C-66D985DC4C83}" dt="2023-03-27T13:38:51.399" v="64"/>
          <ac:picMkLst>
            <pc:docMk/>
            <pc:sldMk cId="137422367" sldId="260"/>
            <ac:picMk id="2" creationId="{66989532-643C-63BB-92EC-420A64D7AFD5}"/>
          </ac:picMkLst>
        </pc:picChg>
        <pc:picChg chg="del">
          <ac:chgData name="Mari Powell" userId="S::mari.powell@uwtsd.ac.uk::a1b98dd7-29dc-4131-8e37-1423e6a9ecca" providerId="AD" clId="Web-{EADAB248-4927-7BD3-121C-66D985DC4C83}" dt="2023-03-27T13:38:27.461" v="61"/>
          <ac:picMkLst>
            <pc:docMk/>
            <pc:sldMk cId="137422367" sldId="260"/>
            <ac:picMk id="5" creationId="{4F10B30B-CE88-803A-8564-14D035117174}"/>
          </ac:picMkLst>
        </pc:picChg>
      </pc:sldChg>
      <pc:sldChg chg="addSp delSp modSp add ord replId">
        <pc:chgData name="Mari Powell" userId="S::mari.powell@uwtsd.ac.uk::a1b98dd7-29dc-4131-8e37-1423e6a9ecca" providerId="AD" clId="Web-{EADAB248-4927-7BD3-121C-66D985DC4C83}" dt="2023-03-27T15:10:28.012" v="193"/>
        <pc:sldMkLst>
          <pc:docMk/>
          <pc:sldMk cId="2237394184" sldId="261"/>
        </pc:sldMkLst>
        <pc:spChg chg="del">
          <ac:chgData name="Mari Powell" userId="S::mari.powell@uwtsd.ac.uk::a1b98dd7-29dc-4131-8e37-1423e6a9ecca" providerId="AD" clId="Web-{EADAB248-4927-7BD3-121C-66D985DC4C83}" dt="2023-03-27T13:39:35.713" v="69"/>
          <ac:spMkLst>
            <pc:docMk/>
            <pc:sldMk cId="2237394184" sldId="261"/>
            <ac:spMk id="15" creationId="{42A4FC2C-047E-45A5-965D-8E1E3BF09BC6}"/>
          </ac:spMkLst>
        </pc:spChg>
        <pc:spChg chg="add">
          <ac:chgData name="Mari Powell" userId="S::mari.powell@uwtsd.ac.uk::a1b98dd7-29dc-4131-8e37-1423e6a9ecca" providerId="AD" clId="Web-{EADAB248-4927-7BD3-121C-66D985DC4C83}" dt="2023-03-27T13:39:35.713" v="69"/>
          <ac:spMkLst>
            <pc:docMk/>
            <pc:sldMk cId="2237394184" sldId="261"/>
            <ac:spMk id="20" creationId="{42A4FC2C-047E-45A5-965D-8E1E3BF09BC6}"/>
          </ac:spMkLst>
        </pc:spChg>
        <pc:picChg chg="del">
          <ac:chgData name="Mari Powell" userId="S::mari.powell@uwtsd.ac.uk::a1b98dd7-29dc-4131-8e37-1423e6a9ecca" providerId="AD" clId="Web-{EADAB248-4927-7BD3-121C-66D985DC4C83}" dt="2023-03-27T13:39:18.415" v="66"/>
          <ac:picMkLst>
            <pc:docMk/>
            <pc:sldMk cId="2237394184" sldId="261"/>
            <ac:picMk id="2" creationId="{66989532-643C-63BB-92EC-420A64D7AFD5}"/>
          </ac:picMkLst>
        </pc:picChg>
        <pc:picChg chg="add mod">
          <ac:chgData name="Mari Powell" userId="S::mari.powell@uwtsd.ac.uk::a1b98dd7-29dc-4131-8e37-1423e6a9ecca" providerId="AD" clId="Web-{EADAB248-4927-7BD3-121C-66D985DC4C83}" dt="2023-03-27T13:39:35.713" v="69"/>
          <ac:picMkLst>
            <pc:docMk/>
            <pc:sldMk cId="2237394184" sldId="261"/>
            <ac:picMk id="3" creationId="{917172C4-E628-AE7D-EABF-017E46D041AF}"/>
          </ac:picMkLst>
        </pc:picChg>
      </pc:sldChg>
      <pc:sldChg chg="addSp delSp modSp add ord replId">
        <pc:chgData name="Mari Powell" userId="S::mari.powell@uwtsd.ac.uk::a1b98dd7-29dc-4131-8e37-1423e6a9ecca" providerId="AD" clId="Web-{EADAB248-4927-7BD3-121C-66D985DC4C83}" dt="2023-03-27T15:10:22.700" v="191"/>
        <pc:sldMkLst>
          <pc:docMk/>
          <pc:sldMk cId="794796104" sldId="262"/>
        </pc:sldMkLst>
        <pc:spChg chg="del">
          <ac:chgData name="Mari Powell" userId="S::mari.powell@uwtsd.ac.uk::a1b98dd7-29dc-4131-8e37-1423e6a9ecca" providerId="AD" clId="Web-{EADAB248-4927-7BD3-121C-66D985DC4C83}" dt="2023-03-27T13:40:34.980" v="74"/>
          <ac:spMkLst>
            <pc:docMk/>
            <pc:sldMk cId="794796104" sldId="262"/>
            <ac:spMk id="20" creationId="{42A4FC2C-047E-45A5-965D-8E1E3BF09BC6}"/>
          </ac:spMkLst>
        </pc:spChg>
        <pc:spChg chg="add">
          <ac:chgData name="Mari Powell" userId="S::mari.powell@uwtsd.ac.uk::a1b98dd7-29dc-4131-8e37-1423e6a9ecca" providerId="AD" clId="Web-{EADAB248-4927-7BD3-121C-66D985DC4C83}" dt="2023-03-27T13:40:34.980" v="74"/>
          <ac:spMkLst>
            <pc:docMk/>
            <pc:sldMk cId="794796104" sldId="262"/>
            <ac:spMk id="25" creationId="{42A4FC2C-047E-45A5-965D-8E1E3BF09BC6}"/>
          </ac:spMkLst>
        </pc:spChg>
        <pc:picChg chg="add mod">
          <ac:chgData name="Mari Powell" userId="S::mari.powell@uwtsd.ac.uk::a1b98dd7-29dc-4131-8e37-1423e6a9ecca" providerId="AD" clId="Web-{EADAB248-4927-7BD3-121C-66D985DC4C83}" dt="2023-03-27T13:40:34.980" v="74"/>
          <ac:picMkLst>
            <pc:docMk/>
            <pc:sldMk cId="794796104" sldId="262"/>
            <ac:picMk id="2" creationId="{C8A8120A-17E4-6E2B-DCA4-B453975007DE}"/>
          </ac:picMkLst>
        </pc:picChg>
        <pc:picChg chg="del">
          <ac:chgData name="Mari Powell" userId="S::mari.powell@uwtsd.ac.uk::a1b98dd7-29dc-4131-8e37-1423e6a9ecca" providerId="AD" clId="Web-{EADAB248-4927-7BD3-121C-66D985DC4C83}" dt="2023-03-27T13:40:18.636" v="71"/>
          <ac:picMkLst>
            <pc:docMk/>
            <pc:sldMk cId="794796104" sldId="262"/>
            <ac:picMk id="3" creationId="{917172C4-E628-AE7D-EABF-017E46D041AF}"/>
          </ac:picMkLst>
        </pc:picChg>
      </pc:sldChg>
      <pc:sldChg chg="addSp delSp modSp add ord replId">
        <pc:chgData name="Mari Powell" userId="S::mari.powell@uwtsd.ac.uk::a1b98dd7-29dc-4131-8e37-1423e6a9ecca" providerId="AD" clId="Web-{EADAB248-4927-7BD3-121C-66D985DC4C83}" dt="2023-03-27T15:11:01.685" v="195"/>
        <pc:sldMkLst>
          <pc:docMk/>
          <pc:sldMk cId="2983262608" sldId="263"/>
        </pc:sldMkLst>
        <pc:spChg chg="del">
          <ac:chgData name="Mari Powell" userId="S::mari.powell@uwtsd.ac.uk::a1b98dd7-29dc-4131-8e37-1423e6a9ecca" providerId="AD" clId="Web-{EADAB248-4927-7BD3-121C-66D985DC4C83}" dt="2023-03-27T13:41:01.028" v="79"/>
          <ac:spMkLst>
            <pc:docMk/>
            <pc:sldMk cId="2983262608" sldId="263"/>
            <ac:spMk id="25" creationId="{42A4FC2C-047E-45A5-965D-8E1E3BF09BC6}"/>
          </ac:spMkLst>
        </pc:spChg>
        <pc:spChg chg="add">
          <ac:chgData name="Mari Powell" userId="S::mari.powell@uwtsd.ac.uk::a1b98dd7-29dc-4131-8e37-1423e6a9ecca" providerId="AD" clId="Web-{EADAB248-4927-7BD3-121C-66D985DC4C83}" dt="2023-03-27T13:41:01.028" v="79"/>
          <ac:spMkLst>
            <pc:docMk/>
            <pc:sldMk cId="2983262608" sldId="263"/>
            <ac:spMk id="30" creationId="{42A4FC2C-047E-45A5-965D-8E1E3BF09BC6}"/>
          </ac:spMkLst>
        </pc:spChg>
        <pc:picChg chg="del">
          <ac:chgData name="Mari Powell" userId="S::mari.powell@uwtsd.ac.uk::a1b98dd7-29dc-4131-8e37-1423e6a9ecca" providerId="AD" clId="Web-{EADAB248-4927-7BD3-121C-66D985DC4C83}" dt="2023-03-27T13:40:41.402" v="76"/>
          <ac:picMkLst>
            <pc:docMk/>
            <pc:sldMk cId="2983262608" sldId="263"/>
            <ac:picMk id="2" creationId="{C8A8120A-17E4-6E2B-DCA4-B453975007DE}"/>
          </ac:picMkLst>
        </pc:picChg>
        <pc:picChg chg="add mod">
          <ac:chgData name="Mari Powell" userId="S::mari.powell@uwtsd.ac.uk::a1b98dd7-29dc-4131-8e37-1423e6a9ecca" providerId="AD" clId="Web-{EADAB248-4927-7BD3-121C-66D985DC4C83}" dt="2023-03-27T13:41:01.028" v="79"/>
          <ac:picMkLst>
            <pc:docMk/>
            <pc:sldMk cId="2983262608" sldId="263"/>
            <ac:picMk id="3" creationId="{C26B1243-0AD2-62FF-6F6F-8A9EA1164AF1}"/>
          </ac:picMkLst>
        </pc:picChg>
      </pc:sldChg>
      <pc:sldChg chg="addSp delSp modSp add ord replId">
        <pc:chgData name="Mari Powell" userId="S::mari.powell@uwtsd.ac.uk::a1b98dd7-29dc-4131-8e37-1423e6a9ecca" providerId="AD" clId="Web-{EADAB248-4927-7BD3-121C-66D985DC4C83}" dt="2023-03-27T15:10:49.935" v="194"/>
        <pc:sldMkLst>
          <pc:docMk/>
          <pc:sldMk cId="731268970" sldId="264"/>
        </pc:sldMkLst>
        <pc:spChg chg="del">
          <ac:chgData name="Mari Powell" userId="S::mari.powell@uwtsd.ac.uk::a1b98dd7-29dc-4131-8e37-1423e6a9ecca" providerId="AD" clId="Web-{EADAB248-4927-7BD3-121C-66D985DC4C83}" dt="2023-03-27T13:41:27.841" v="84"/>
          <ac:spMkLst>
            <pc:docMk/>
            <pc:sldMk cId="731268970" sldId="264"/>
            <ac:spMk id="30" creationId="{42A4FC2C-047E-45A5-965D-8E1E3BF09BC6}"/>
          </ac:spMkLst>
        </pc:spChg>
        <pc:spChg chg="add">
          <ac:chgData name="Mari Powell" userId="S::mari.powell@uwtsd.ac.uk::a1b98dd7-29dc-4131-8e37-1423e6a9ecca" providerId="AD" clId="Web-{EADAB248-4927-7BD3-121C-66D985DC4C83}" dt="2023-03-27T13:41:27.841" v="84"/>
          <ac:spMkLst>
            <pc:docMk/>
            <pc:sldMk cId="731268970" sldId="264"/>
            <ac:spMk id="35" creationId="{42A4FC2C-047E-45A5-965D-8E1E3BF09BC6}"/>
          </ac:spMkLst>
        </pc:spChg>
        <pc:picChg chg="add mod">
          <ac:chgData name="Mari Powell" userId="S::mari.powell@uwtsd.ac.uk::a1b98dd7-29dc-4131-8e37-1423e6a9ecca" providerId="AD" clId="Web-{EADAB248-4927-7BD3-121C-66D985DC4C83}" dt="2023-03-27T13:41:27.841" v="84"/>
          <ac:picMkLst>
            <pc:docMk/>
            <pc:sldMk cId="731268970" sldId="264"/>
            <ac:picMk id="2" creationId="{A69642E6-8271-4F5A-B7F6-8908D5A6A8F2}"/>
          </ac:picMkLst>
        </pc:picChg>
        <pc:picChg chg="del">
          <ac:chgData name="Mari Powell" userId="S::mari.powell@uwtsd.ac.uk::a1b98dd7-29dc-4131-8e37-1423e6a9ecca" providerId="AD" clId="Web-{EADAB248-4927-7BD3-121C-66D985DC4C83}" dt="2023-03-27T13:41:07.653" v="81"/>
          <ac:picMkLst>
            <pc:docMk/>
            <pc:sldMk cId="731268970" sldId="264"/>
            <ac:picMk id="3" creationId="{C26B1243-0AD2-62FF-6F6F-8A9EA1164AF1}"/>
          </ac:picMkLst>
        </pc:picChg>
      </pc:sldChg>
      <pc:sldChg chg="addSp delSp modSp add replId">
        <pc:chgData name="Mari Powell" userId="S::mari.powell@uwtsd.ac.uk::a1b98dd7-29dc-4131-8e37-1423e6a9ecca" providerId="AD" clId="Web-{EADAB248-4927-7BD3-121C-66D985DC4C83}" dt="2023-03-27T13:41:58.608" v="89" actId="14100"/>
        <pc:sldMkLst>
          <pc:docMk/>
          <pc:sldMk cId="1977548436" sldId="265"/>
        </pc:sldMkLst>
        <pc:picChg chg="del">
          <ac:chgData name="Mari Powell" userId="S::mari.powell@uwtsd.ac.uk::a1b98dd7-29dc-4131-8e37-1423e6a9ecca" providerId="AD" clId="Web-{EADAB248-4927-7BD3-121C-66D985DC4C83}" dt="2023-03-27T13:41:32.326" v="86"/>
          <ac:picMkLst>
            <pc:docMk/>
            <pc:sldMk cId="1977548436" sldId="265"/>
            <ac:picMk id="2" creationId="{A69642E6-8271-4F5A-B7F6-8908D5A6A8F2}"/>
          </ac:picMkLst>
        </pc:picChg>
        <pc:picChg chg="add mod">
          <ac:chgData name="Mari Powell" userId="S::mari.powell@uwtsd.ac.uk::a1b98dd7-29dc-4131-8e37-1423e6a9ecca" providerId="AD" clId="Web-{EADAB248-4927-7BD3-121C-66D985DC4C83}" dt="2023-03-27T13:41:58.608" v="89" actId="14100"/>
          <ac:picMkLst>
            <pc:docMk/>
            <pc:sldMk cId="1977548436" sldId="265"/>
            <ac:picMk id="3" creationId="{61DB1BFE-1F72-71B3-3571-483F28AD7F58}"/>
          </ac:picMkLst>
        </pc:picChg>
      </pc:sldChg>
      <pc:sldChg chg="addSp delSp modSp add replId">
        <pc:chgData name="Mari Powell" userId="S::mari.powell@uwtsd.ac.uk::a1b98dd7-29dc-4131-8e37-1423e6a9ecca" providerId="AD" clId="Web-{EADAB248-4927-7BD3-121C-66D985DC4C83}" dt="2023-03-27T13:43:49.221" v="94" actId="14100"/>
        <pc:sldMkLst>
          <pc:docMk/>
          <pc:sldMk cId="3974565600" sldId="266"/>
        </pc:sldMkLst>
        <pc:picChg chg="add mod">
          <ac:chgData name="Mari Powell" userId="S::mari.powell@uwtsd.ac.uk::a1b98dd7-29dc-4131-8e37-1423e6a9ecca" providerId="AD" clId="Web-{EADAB248-4927-7BD3-121C-66D985DC4C83}" dt="2023-03-27T13:43:49.221" v="94" actId="14100"/>
          <ac:picMkLst>
            <pc:docMk/>
            <pc:sldMk cId="3974565600" sldId="266"/>
            <ac:picMk id="2" creationId="{25D21413-6055-35CF-B1A6-1266FDA0486B}"/>
          </ac:picMkLst>
        </pc:picChg>
        <pc:picChg chg="del">
          <ac:chgData name="Mari Powell" userId="S::mari.powell@uwtsd.ac.uk::a1b98dd7-29dc-4131-8e37-1423e6a9ecca" providerId="AD" clId="Web-{EADAB248-4927-7BD3-121C-66D985DC4C83}" dt="2023-03-27T13:42:03.530" v="91"/>
          <ac:picMkLst>
            <pc:docMk/>
            <pc:sldMk cId="3974565600" sldId="266"/>
            <ac:picMk id="3" creationId="{61DB1BFE-1F72-71B3-3571-483F28AD7F58}"/>
          </ac:picMkLst>
        </pc:picChg>
      </pc:sldChg>
      <pc:sldChg chg="addSp delSp modSp add replId">
        <pc:chgData name="Mari Powell" userId="S::mari.powell@uwtsd.ac.uk::a1b98dd7-29dc-4131-8e37-1423e6a9ecca" providerId="AD" clId="Web-{EADAB248-4927-7BD3-121C-66D985DC4C83}" dt="2023-03-27T13:44:20.347" v="99" actId="14100"/>
        <pc:sldMkLst>
          <pc:docMk/>
          <pc:sldMk cId="3675822644" sldId="267"/>
        </pc:sldMkLst>
        <pc:picChg chg="del">
          <ac:chgData name="Mari Powell" userId="S::mari.powell@uwtsd.ac.uk::a1b98dd7-29dc-4131-8e37-1423e6a9ecca" providerId="AD" clId="Web-{EADAB248-4927-7BD3-121C-66D985DC4C83}" dt="2023-03-27T13:44:04.253" v="96"/>
          <ac:picMkLst>
            <pc:docMk/>
            <pc:sldMk cId="3675822644" sldId="267"/>
            <ac:picMk id="2" creationId="{25D21413-6055-35CF-B1A6-1266FDA0486B}"/>
          </ac:picMkLst>
        </pc:picChg>
        <pc:picChg chg="add mod">
          <ac:chgData name="Mari Powell" userId="S::mari.powell@uwtsd.ac.uk::a1b98dd7-29dc-4131-8e37-1423e6a9ecca" providerId="AD" clId="Web-{EADAB248-4927-7BD3-121C-66D985DC4C83}" dt="2023-03-27T13:44:20.347" v="99" actId="14100"/>
          <ac:picMkLst>
            <pc:docMk/>
            <pc:sldMk cId="3675822644" sldId="267"/>
            <ac:picMk id="3" creationId="{75DB583E-9C07-02EA-D8A8-2FF13B099D01}"/>
          </ac:picMkLst>
        </pc:picChg>
      </pc:sldChg>
      <pc:sldChg chg="addSp delSp modSp add replId">
        <pc:chgData name="Mari Powell" userId="S::mari.powell@uwtsd.ac.uk::a1b98dd7-29dc-4131-8e37-1423e6a9ecca" providerId="AD" clId="Web-{EADAB248-4927-7BD3-121C-66D985DC4C83}" dt="2023-03-27T13:44:56.379" v="104" actId="14100"/>
        <pc:sldMkLst>
          <pc:docMk/>
          <pc:sldMk cId="294026109" sldId="268"/>
        </pc:sldMkLst>
        <pc:picChg chg="add mod">
          <ac:chgData name="Mari Powell" userId="S::mari.powell@uwtsd.ac.uk::a1b98dd7-29dc-4131-8e37-1423e6a9ecca" providerId="AD" clId="Web-{EADAB248-4927-7BD3-121C-66D985DC4C83}" dt="2023-03-27T13:44:56.379" v="104" actId="14100"/>
          <ac:picMkLst>
            <pc:docMk/>
            <pc:sldMk cId="294026109" sldId="268"/>
            <ac:picMk id="2" creationId="{019FAAD8-2A6B-9B9A-F264-2F4F05C54BC5}"/>
          </ac:picMkLst>
        </pc:picChg>
        <pc:picChg chg="del">
          <ac:chgData name="Mari Powell" userId="S::mari.powell@uwtsd.ac.uk::a1b98dd7-29dc-4131-8e37-1423e6a9ecca" providerId="AD" clId="Web-{EADAB248-4927-7BD3-121C-66D985DC4C83}" dt="2023-03-27T13:44:26.519" v="101"/>
          <ac:picMkLst>
            <pc:docMk/>
            <pc:sldMk cId="294026109" sldId="268"/>
            <ac:picMk id="3" creationId="{75DB583E-9C07-02EA-D8A8-2FF13B099D01}"/>
          </ac:picMkLst>
        </pc:picChg>
      </pc:sldChg>
      <pc:sldChg chg="addSp delSp modSp add replId">
        <pc:chgData name="Mari Powell" userId="S::mari.powell@uwtsd.ac.uk::a1b98dd7-29dc-4131-8e37-1423e6a9ecca" providerId="AD" clId="Web-{EADAB248-4927-7BD3-121C-66D985DC4C83}" dt="2023-03-27T13:45:28.959" v="109" actId="14100"/>
        <pc:sldMkLst>
          <pc:docMk/>
          <pc:sldMk cId="3841120375" sldId="269"/>
        </pc:sldMkLst>
        <pc:picChg chg="del">
          <ac:chgData name="Mari Powell" userId="S::mari.powell@uwtsd.ac.uk::a1b98dd7-29dc-4131-8e37-1423e6a9ecca" providerId="AD" clId="Web-{EADAB248-4927-7BD3-121C-66D985DC4C83}" dt="2023-03-27T13:45:12.646" v="106"/>
          <ac:picMkLst>
            <pc:docMk/>
            <pc:sldMk cId="3841120375" sldId="269"/>
            <ac:picMk id="2" creationId="{019FAAD8-2A6B-9B9A-F264-2F4F05C54BC5}"/>
          </ac:picMkLst>
        </pc:picChg>
        <pc:picChg chg="add mod">
          <ac:chgData name="Mari Powell" userId="S::mari.powell@uwtsd.ac.uk::a1b98dd7-29dc-4131-8e37-1423e6a9ecca" providerId="AD" clId="Web-{EADAB248-4927-7BD3-121C-66D985DC4C83}" dt="2023-03-27T13:45:28.959" v="109" actId="14100"/>
          <ac:picMkLst>
            <pc:docMk/>
            <pc:sldMk cId="3841120375" sldId="269"/>
            <ac:picMk id="3" creationId="{9D2629F1-52C3-9638-7019-7BB76610322B}"/>
          </ac:picMkLst>
        </pc:picChg>
      </pc:sldChg>
      <pc:sldChg chg="addSp delSp modSp add replId">
        <pc:chgData name="Mari Powell" userId="S::mari.powell@uwtsd.ac.uk::a1b98dd7-29dc-4131-8e37-1423e6a9ecca" providerId="AD" clId="Web-{EADAB248-4927-7BD3-121C-66D985DC4C83}" dt="2023-03-27T13:45:56.850" v="114" actId="14100"/>
        <pc:sldMkLst>
          <pc:docMk/>
          <pc:sldMk cId="1420907747" sldId="270"/>
        </pc:sldMkLst>
        <pc:picChg chg="add mod">
          <ac:chgData name="Mari Powell" userId="S::mari.powell@uwtsd.ac.uk::a1b98dd7-29dc-4131-8e37-1423e6a9ecca" providerId="AD" clId="Web-{EADAB248-4927-7BD3-121C-66D985DC4C83}" dt="2023-03-27T13:45:56.850" v="114" actId="14100"/>
          <ac:picMkLst>
            <pc:docMk/>
            <pc:sldMk cId="1420907747" sldId="270"/>
            <ac:picMk id="2" creationId="{61105316-E51F-57DB-931B-C29F19BEAAD7}"/>
          </ac:picMkLst>
        </pc:picChg>
        <pc:picChg chg="del">
          <ac:chgData name="Mari Powell" userId="S::mari.powell@uwtsd.ac.uk::a1b98dd7-29dc-4131-8e37-1423e6a9ecca" providerId="AD" clId="Web-{EADAB248-4927-7BD3-121C-66D985DC4C83}" dt="2023-03-27T13:45:36.568" v="111"/>
          <ac:picMkLst>
            <pc:docMk/>
            <pc:sldMk cId="1420907747" sldId="270"/>
            <ac:picMk id="3" creationId="{9D2629F1-52C3-9638-7019-7BB76610322B}"/>
          </ac:picMkLst>
        </pc:picChg>
      </pc:sldChg>
      <pc:sldChg chg="addSp delSp modSp add replId">
        <pc:chgData name="Mari Powell" userId="S::mari.powell@uwtsd.ac.uk::a1b98dd7-29dc-4131-8e37-1423e6a9ecca" providerId="AD" clId="Web-{EADAB248-4927-7BD3-121C-66D985DC4C83}" dt="2023-03-27T13:46:21.804" v="119" actId="14100"/>
        <pc:sldMkLst>
          <pc:docMk/>
          <pc:sldMk cId="1582473159" sldId="271"/>
        </pc:sldMkLst>
        <pc:picChg chg="del">
          <ac:chgData name="Mari Powell" userId="S::mari.powell@uwtsd.ac.uk::a1b98dd7-29dc-4131-8e37-1423e6a9ecca" providerId="AD" clId="Web-{EADAB248-4927-7BD3-121C-66D985DC4C83}" dt="2023-03-27T13:46:01.710" v="116"/>
          <ac:picMkLst>
            <pc:docMk/>
            <pc:sldMk cId="1582473159" sldId="271"/>
            <ac:picMk id="2" creationId="{61105316-E51F-57DB-931B-C29F19BEAAD7}"/>
          </ac:picMkLst>
        </pc:picChg>
        <pc:picChg chg="add mod">
          <ac:chgData name="Mari Powell" userId="S::mari.powell@uwtsd.ac.uk::a1b98dd7-29dc-4131-8e37-1423e6a9ecca" providerId="AD" clId="Web-{EADAB248-4927-7BD3-121C-66D985DC4C83}" dt="2023-03-27T13:46:21.804" v="119" actId="14100"/>
          <ac:picMkLst>
            <pc:docMk/>
            <pc:sldMk cId="1582473159" sldId="271"/>
            <ac:picMk id="3" creationId="{3306A4A4-A237-FF44-272F-070062A22C28}"/>
          </ac:picMkLst>
        </pc:picChg>
      </pc:sldChg>
      <pc:sldChg chg="addSp delSp modSp add replId">
        <pc:chgData name="Mari Powell" userId="S::mari.powell@uwtsd.ac.uk::a1b98dd7-29dc-4131-8e37-1423e6a9ecca" providerId="AD" clId="Web-{EADAB248-4927-7BD3-121C-66D985DC4C83}" dt="2023-03-27T13:46:46.180" v="124" actId="14100"/>
        <pc:sldMkLst>
          <pc:docMk/>
          <pc:sldMk cId="285132483" sldId="272"/>
        </pc:sldMkLst>
        <pc:picChg chg="add mod">
          <ac:chgData name="Mari Powell" userId="S::mari.powell@uwtsd.ac.uk::a1b98dd7-29dc-4131-8e37-1423e6a9ecca" providerId="AD" clId="Web-{EADAB248-4927-7BD3-121C-66D985DC4C83}" dt="2023-03-27T13:46:46.180" v="124" actId="14100"/>
          <ac:picMkLst>
            <pc:docMk/>
            <pc:sldMk cId="285132483" sldId="272"/>
            <ac:picMk id="2" creationId="{F6327C58-617C-8910-556E-810392CB9676}"/>
          </ac:picMkLst>
        </pc:picChg>
        <pc:picChg chg="del">
          <ac:chgData name="Mari Powell" userId="S::mari.powell@uwtsd.ac.uk::a1b98dd7-29dc-4131-8e37-1423e6a9ecca" providerId="AD" clId="Web-{EADAB248-4927-7BD3-121C-66D985DC4C83}" dt="2023-03-27T13:46:27.335" v="121"/>
          <ac:picMkLst>
            <pc:docMk/>
            <pc:sldMk cId="285132483" sldId="272"/>
            <ac:picMk id="3" creationId="{3306A4A4-A237-FF44-272F-070062A22C28}"/>
          </ac:picMkLst>
        </pc:picChg>
      </pc:sldChg>
      <pc:sldChg chg="addSp delSp modSp add replId">
        <pc:chgData name="Mari Powell" userId="S::mari.powell@uwtsd.ac.uk::a1b98dd7-29dc-4131-8e37-1423e6a9ecca" providerId="AD" clId="Web-{EADAB248-4927-7BD3-121C-66D985DC4C83}" dt="2023-03-27T13:47:08.024" v="129" actId="14100"/>
        <pc:sldMkLst>
          <pc:docMk/>
          <pc:sldMk cId="937413066" sldId="273"/>
        </pc:sldMkLst>
        <pc:picChg chg="del">
          <ac:chgData name="Mari Powell" userId="S::mari.powell@uwtsd.ac.uk::a1b98dd7-29dc-4131-8e37-1423e6a9ecca" providerId="AD" clId="Web-{EADAB248-4927-7BD3-121C-66D985DC4C83}" dt="2023-03-27T13:46:50.274" v="126"/>
          <ac:picMkLst>
            <pc:docMk/>
            <pc:sldMk cId="937413066" sldId="273"/>
            <ac:picMk id="2" creationId="{F6327C58-617C-8910-556E-810392CB9676}"/>
          </ac:picMkLst>
        </pc:picChg>
        <pc:picChg chg="add mod">
          <ac:chgData name="Mari Powell" userId="S::mari.powell@uwtsd.ac.uk::a1b98dd7-29dc-4131-8e37-1423e6a9ecca" providerId="AD" clId="Web-{EADAB248-4927-7BD3-121C-66D985DC4C83}" dt="2023-03-27T13:47:08.024" v="129" actId="14100"/>
          <ac:picMkLst>
            <pc:docMk/>
            <pc:sldMk cId="937413066" sldId="273"/>
            <ac:picMk id="3" creationId="{7A28635E-6816-B9D4-901C-15654DC980CC}"/>
          </ac:picMkLst>
        </pc:picChg>
      </pc:sldChg>
      <pc:sldChg chg="addSp delSp modSp add replId">
        <pc:chgData name="Mari Powell" userId="S::mari.powell@uwtsd.ac.uk::a1b98dd7-29dc-4131-8e37-1423e6a9ecca" providerId="AD" clId="Web-{EADAB248-4927-7BD3-121C-66D985DC4C83}" dt="2023-03-27T13:47:29.962" v="134" actId="14100"/>
        <pc:sldMkLst>
          <pc:docMk/>
          <pc:sldMk cId="2353987250" sldId="274"/>
        </pc:sldMkLst>
        <pc:picChg chg="add mod">
          <ac:chgData name="Mari Powell" userId="S::mari.powell@uwtsd.ac.uk::a1b98dd7-29dc-4131-8e37-1423e6a9ecca" providerId="AD" clId="Web-{EADAB248-4927-7BD3-121C-66D985DC4C83}" dt="2023-03-27T13:47:29.962" v="134" actId="14100"/>
          <ac:picMkLst>
            <pc:docMk/>
            <pc:sldMk cId="2353987250" sldId="274"/>
            <ac:picMk id="2" creationId="{FCC5F2F6-15D1-4E07-9141-88DD829A1D91}"/>
          </ac:picMkLst>
        </pc:picChg>
        <pc:picChg chg="del">
          <ac:chgData name="Mari Powell" userId="S::mari.powell@uwtsd.ac.uk::a1b98dd7-29dc-4131-8e37-1423e6a9ecca" providerId="AD" clId="Web-{EADAB248-4927-7BD3-121C-66D985DC4C83}" dt="2023-03-27T13:47:11.884" v="131"/>
          <ac:picMkLst>
            <pc:docMk/>
            <pc:sldMk cId="2353987250" sldId="274"/>
            <ac:picMk id="3" creationId="{7A28635E-6816-B9D4-901C-15654DC980CC}"/>
          </ac:picMkLst>
        </pc:picChg>
      </pc:sldChg>
      <pc:sldChg chg="addSp delSp modSp add replId">
        <pc:chgData name="Mari Powell" userId="S::mari.powell@uwtsd.ac.uk::a1b98dd7-29dc-4131-8e37-1423e6a9ecca" providerId="AD" clId="Web-{EADAB248-4927-7BD3-121C-66D985DC4C83}" dt="2023-03-27T13:47:50.885" v="139" actId="14100"/>
        <pc:sldMkLst>
          <pc:docMk/>
          <pc:sldMk cId="3099002221" sldId="275"/>
        </pc:sldMkLst>
        <pc:picChg chg="del">
          <ac:chgData name="Mari Powell" userId="S::mari.powell@uwtsd.ac.uk::a1b98dd7-29dc-4131-8e37-1423e6a9ecca" providerId="AD" clId="Web-{EADAB248-4927-7BD3-121C-66D985DC4C83}" dt="2023-03-27T13:47:33.525" v="136"/>
          <ac:picMkLst>
            <pc:docMk/>
            <pc:sldMk cId="3099002221" sldId="275"/>
            <ac:picMk id="2" creationId="{FCC5F2F6-15D1-4E07-9141-88DD829A1D91}"/>
          </ac:picMkLst>
        </pc:picChg>
        <pc:picChg chg="add mod">
          <ac:chgData name="Mari Powell" userId="S::mari.powell@uwtsd.ac.uk::a1b98dd7-29dc-4131-8e37-1423e6a9ecca" providerId="AD" clId="Web-{EADAB248-4927-7BD3-121C-66D985DC4C83}" dt="2023-03-27T13:47:50.885" v="139" actId="14100"/>
          <ac:picMkLst>
            <pc:docMk/>
            <pc:sldMk cId="3099002221" sldId="275"/>
            <ac:picMk id="3" creationId="{88857CAB-AED7-A4B6-2087-CC5E8DCD8152}"/>
          </ac:picMkLst>
        </pc:picChg>
      </pc:sldChg>
      <pc:sldChg chg="addSp delSp modSp add replId">
        <pc:chgData name="Mari Powell" userId="S::mari.powell@uwtsd.ac.uk::a1b98dd7-29dc-4131-8e37-1423e6a9ecca" providerId="AD" clId="Web-{EADAB248-4927-7BD3-121C-66D985DC4C83}" dt="2023-03-27T13:48:15.855" v="144" actId="14100"/>
        <pc:sldMkLst>
          <pc:docMk/>
          <pc:sldMk cId="146879762" sldId="276"/>
        </pc:sldMkLst>
        <pc:picChg chg="add mod">
          <ac:chgData name="Mari Powell" userId="S::mari.powell@uwtsd.ac.uk::a1b98dd7-29dc-4131-8e37-1423e6a9ecca" providerId="AD" clId="Web-{EADAB248-4927-7BD3-121C-66D985DC4C83}" dt="2023-03-27T13:48:15.855" v="144" actId="14100"/>
          <ac:picMkLst>
            <pc:docMk/>
            <pc:sldMk cId="146879762" sldId="276"/>
            <ac:picMk id="2" creationId="{2F1AABCB-E91A-4DBC-E524-4F5304D8183D}"/>
          </ac:picMkLst>
        </pc:picChg>
        <pc:picChg chg="del">
          <ac:chgData name="Mari Powell" userId="S::mari.powell@uwtsd.ac.uk::a1b98dd7-29dc-4131-8e37-1423e6a9ecca" providerId="AD" clId="Web-{EADAB248-4927-7BD3-121C-66D985DC4C83}" dt="2023-03-27T13:47:55.838" v="141"/>
          <ac:picMkLst>
            <pc:docMk/>
            <pc:sldMk cId="146879762" sldId="276"/>
            <ac:picMk id="3" creationId="{88857CAB-AED7-A4B6-2087-CC5E8DCD8152}"/>
          </ac:picMkLst>
        </pc:picChg>
      </pc:sldChg>
      <pc:sldChg chg="addSp delSp modSp add ord replId">
        <pc:chgData name="Mari Powell" userId="S::mari.powell@uwtsd.ac.uk::a1b98dd7-29dc-4131-8e37-1423e6a9ecca" providerId="AD" clId="Web-{EADAB248-4927-7BD3-121C-66D985DC4C83}" dt="2023-03-27T15:11:19.420" v="196"/>
        <pc:sldMkLst>
          <pc:docMk/>
          <pc:sldMk cId="699321718" sldId="277"/>
        </pc:sldMkLst>
        <pc:picChg chg="del">
          <ac:chgData name="Mari Powell" userId="S::mari.powell@uwtsd.ac.uk::a1b98dd7-29dc-4131-8e37-1423e6a9ecca" providerId="AD" clId="Web-{EADAB248-4927-7BD3-121C-66D985DC4C83}" dt="2023-03-27T13:48:19.652" v="146"/>
          <ac:picMkLst>
            <pc:docMk/>
            <pc:sldMk cId="699321718" sldId="277"/>
            <ac:picMk id="2" creationId="{2F1AABCB-E91A-4DBC-E524-4F5304D8183D}"/>
          </ac:picMkLst>
        </pc:picChg>
        <pc:picChg chg="add mod">
          <ac:chgData name="Mari Powell" userId="S::mari.powell@uwtsd.ac.uk::a1b98dd7-29dc-4131-8e37-1423e6a9ecca" providerId="AD" clId="Web-{EADAB248-4927-7BD3-121C-66D985DC4C83}" dt="2023-03-27T13:48:37.340" v="149" actId="14100"/>
          <ac:picMkLst>
            <pc:docMk/>
            <pc:sldMk cId="699321718" sldId="277"/>
            <ac:picMk id="3" creationId="{9BDB3D8C-81A0-4BD0-CDD0-215644B6976D}"/>
          </ac:picMkLst>
        </pc:picChg>
      </pc:sldChg>
      <pc:sldChg chg="addSp delSp modSp add replId">
        <pc:chgData name="Mari Powell" userId="S::mari.powell@uwtsd.ac.uk::a1b98dd7-29dc-4131-8e37-1423e6a9ecca" providerId="AD" clId="Web-{EADAB248-4927-7BD3-121C-66D985DC4C83}" dt="2023-03-27T13:49:01.043" v="155" actId="14100"/>
        <pc:sldMkLst>
          <pc:docMk/>
          <pc:sldMk cId="2353525407" sldId="278"/>
        </pc:sldMkLst>
        <pc:picChg chg="add mod">
          <ac:chgData name="Mari Powell" userId="S::mari.powell@uwtsd.ac.uk::a1b98dd7-29dc-4131-8e37-1423e6a9ecca" providerId="AD" clId="Web-{EADAB248-4927-7BD3-121C-66D985DC4C83}" dt="2023-03-27T13:49:01.043" v="155" actId="14100"/>
          <ac:picMkLst>
            <pc:docMk/>
            <pc:sldMk cId="2353525407" sldId="278"/>
            <ac:picMk id="2" creationId="{D8A93792-E540-EC1E-9A4A-F5DE48A43F35}"/>
          </ac:picMkLst>
        </pc:picChg>
        <pc:picChg chg="del">
          <ac:chgData name="Mari Powell" userId="S::mari.powell@uwtsd.ac.uk::a1b98dd7-29dc-4131-8e37-1423e6a9ecca" providerId="AD" clId="Web-{EADAB248-4927-7BD3-121C-66D985DC4C83}" dt="2023-03-27T13:48:40.558" v="151"/>
          <ac:picMkLst>
            <pc:docMk/>
            <pc:sldMk cId="2353525407" sldId="278"/>
            <ac:picMk id="3" creationId="{9BDB3D8C-81A0-4BD0-CDD0-215644B6976D}"/>
          </ac:picMkLst>
        </pc:picChg>
      </pc:sldChg>
      <pc:sldChg chg="addSp delSp modSp add ord replId">
        <pc:chgData name="Mari Powell" userId="S::mari.powell@uwtsd.ac.uk::a1b98dd7-29dc-4131-8e37-1423e6a9ecca" providerId="AD" clId="Web-{EADAB248-4927-7BD3-121C-66D985DC4C83}" dt="2023-03-27T15:11:21.201" v="197"/>
        <pc:sldMkLst>
          <pc:docMk/>
          <pc:sldMk cId="4231842811" sldId="279"/>
        </pc:sldMkLst>
        <pc:picChg chg="del">
          <ac:chgData name="Mari Powell" userId="S::mari.powell@uwtsd.ac.uk::a1b98dd7-29dc-4131-8e37-1423e6a9ecca" providerId="AD" clId="Web-{EADAB248-4927-7BD3-121C-66D985DC4C83}" dt="2023-03-27T13:49:04.450" v="157"/>
          <ac:picMkLst>
            <pc:docMk/>
            <pc:sldMk cId="4231842811" sldId="279"/>
            <ac:picMk id="2" creationId="{D8A93792-E540-EC1E-9A4A-F5DE48A43F35}"/>
          </ac:picMkLst>
        </pc:picChg>
        <pc:picChg chg="add mod">
          <ac:chgData name="Mari Powell" userId="S::mari.powell@uwtsd.ac.uk::a1b98dd7-29dc-4131-8e37-1423e6a9ecca" providerId="AD" clId="Web-{EADAB248-4927-7BD3-121C-66D985DC4C83}" dt="2023-03-27T13:49:19.950" v="160" actId="14100"/>
          <ac:picMkLst>
            <pc:docMk/>
            <pc:sldMk cId="4231842811" sldId="279"/>
            <ac:picMk id="3" creationId="{39645F38-74DF-6D47-EB12-BA8373AE85B3}"/>
          </ac:picMkLst>
        </pc:picChg>
      </pc:sldChg>
      <pc:sldChg chg="addSp delSp modSp add replId">
        <pc:chgData name="Mari Powell" userId="S::mari.powell@uwtsd.ac.uk::a1b98dd7-29dc-4131-8e37-1423e6a9ecca" providerId="AD" clId="Web-{EADAB248-4927-7BD3-121C-66D985DC4C83}" dt="2023-03-27T13:49:41.670" v="165" actId="14100"/>
        <pc:sldMkLst>
          <pc:docMk/>
          <pc:sldMk cId="4043412770" sldId="280"/>
        </pc:sldMkLst>
        <pc:picChg chg="add mod">
          <ac:chgData name="Mari Powell" userId="S::mari.powell@uwtsd.ac.uk::a1b98dd7-29dc-4131-8e37-1423e6a9ecca" providerId="AD" clId="Web-{EADAB248-4927-7BD3-121C-66D985DC4C83}" dt="2023-03-27T13:49:41.670" v="165" actId="14100"/>
          <ac:picMkLst>
            <pc:docMk/>
            <pc:sldMk cId="4043412770" sldId="280"/>
            <ac:picMk id="2" creationId="{6D636F39-998A-82FF-42ED-BA9361E6025D}"/>
          </ac:picMkLst>
        </pc:picChg>
        <pc:picChg chg="del">
          <ac:chgData name="Mari Powell" userId="S::mari.powell@uwtsd.ac.uk::a1b98dd7-29dc-4131-8e37-1423e6a9ecca" providerId="AD" clId="Web-{EADAB248-4927-7BD3-121C-66D985DC4C83}" dt="2023-03-27T13:49:23.685" v="162"/>
          <ac:picMkLst>
            <pc:docMk/>
            <pc:sldMk cId="4043412770" sldId="280"/>
            <ac:picMk id="3" creationId="{39645F38-74DF-6D47-EB12-BA8373AE85B3}"/>
          </ac:picMkLst>
        </pc:picChg>
      </pc:sldChg>
      <pc:sldChg chg="addSp delSp modSp add ord replId">
        <pc:chgData name="Mari Powell" userId="S::mari.powell@uwtsd.ac.uk::a1b98dd7-29dc-4131-8e37-1423e6a9ecca" providerId="AD" clId="Web-{EADAB248-4927-7BD3-121C-66D985DC4C83}" dt="2023-03-27T15:11:24.514" v="198"/>
        <pc:sldMkLst>
          <pc:docMk/>
          <pc:sldMk cId="3465306501" sldId="281"/>
        </pc:sldMkLst>
        <pc:picChg chg="del">
          <ac:chgData name="Mari Powell" userId="S::mari.powell@uwtsd.ac.uk::a1b98dd7-29dc-4131-8e37-1423e6a9ecca" providerId="AD" clId="Web-{EADAB248-4927-7BD3-121C-66D985DC4C83}" dt="2023-03-27T13:49:45.248" v="167"/>
          <ac:picMkLst>
            <pc:docMk/>
            <pc:sldMk cId="3465306501" sldId="281"/>
            <ac:picMk id="2" creationId="{6D636F39-998A-82FF-42ED-BA9361E6025D}"/>
          </ac:picMkLst>
        </pc:picChg>
        <pc:picChg chg="add mod">
          <ac:chgData name="Mari Powell" userId="S::mari.powell@uwtsd.ac.uk::a1b98dd7-29dc-4131-8e37-1423e6a9ecca" providerId="AD" clId="Web-{EADAB248-4927-7BD3-121C-66D985DC4C83}" dt="2023-03-27T13:50:02.749" v="170" actId="14100"/>
          <ac:picMkLst>
            <pc:docMk/>
            <pc:sldMk cId="3465306501" sldId="281"/>
            <ac:picMk id="3" creationId="{9A3D5671-B04C-FF5F-B0CC-EED5525EFC99}"/>
          </ac:picMkLst>
        </pc:picChg>
      </pc:sldChg>
      <pc:sldChg chg="addSp delSp modSp add replId">
        <pc:chgData name="Mari Powell" userId="S::mari.powell@uwtsd.ac.uk::a1b98dd7-29dc-4131-8e37-1423e6a9ecca" providerId="AD" clId="Web-{EADAB248-4927-7BD3-121C-66D985DC4C83}" dt="2023-03-27T13:50:26.968" v="175" actId="14100"/>
        <pc:sldMkLst>
          <pc:docMk/>
          <pc:sldMk cId="1072682335" sldId="282"/>
        </pc:sldMkLst>
        <pc:picChg chg="add mod">
          <ac:chgData name="Mari Powell" userId="S::mari.powell@uwtsd.ac.uk::a1b98dd7-29dc-4131-8e37-1423e6a9ecca" providerId="AD" clId="Web-{EADAB248-4927-7BD3-121C-66D985DC4C83}" dt="2023-03-27T13:50:26.968" v="175" actId="14100"/>
          <ac:picMkLst>
            <pc:docMk/>
            <pc:sldMk cId="1072682335" sldId="282"/>
            <ac:picMk id="2" creationId="{1126BC21-8F17-2CDA-8DB4-A1FCD1A18ED0}"/>
          </ac:picMkLst>
        </pc:picChg>
        <pc:picChg chg="del">
          <ac:chgData name="Mari Powell" userId="S::mari.powell@uwtsd.ac.uk::a1b98dd7-29dc-4131-8e37-1423e6a9ecca" providerId="AD" clId="Web-{EADAB248-4927-7BD3-121C-66D985DC4C83}" dt="2023-03-27T13:50:08.343" v="172"/>
          <ac:picMkLst>
            <pc:docMk/>
            <pc:sldMk cId="1072682335" sldId="282"/>
            <ac:picMk id="3" creationId="{9A3D5671-B04C-FF5F-B0CC-EED5525EFC99}"/>
          </ac:picMkLst>
        </pc:picChg>
      </pc:sldChg>
      <pc:sldChg chg="addSp delSp modSp add replId">
        <pc:chgData name="Mari Powell" userId="S::mari.powell@uwtsd.ac.uk::a1b98dd7-29dc-4131-8e37-1423e6a9ecca" providerId="AD" clId="Web-{EADAB248-4927-7BD3-121C-66D985DC4C83}" dt="2023-03-27T13:50:52.860" v="180" actId="14100"/>
        <pc:sldMkLst>
          <pc:docMk/>
          <pc:sldMk cId="3710031897" sldId="283"/>
        </pc:sldMkLst>
        <pc:picChg chg="del">
          <ac:chgData name="Mari Powell" userId="S::mari.powell@uwtsd.ac.uk::a1b98dd7-29dc-4131-8e37-1423e6a9ecca" providerId="AD" clId="Web-{EADAB248-4927-7BD3-121C-66D985DC4C83}" dt="2023-03-27T13:50:31.468" v="177"/>
          <ac:picMkLst>
            <pc:docMk/>
            <pc:sldMk cId="3710031897" sldId="283"/>
            <ac:picMk id="2" creationId="{1126BC21-8F17-2CDA-8DB4-A1FCD1A18ED0}"/>
          </ac:picMkLst>
        </pc:picChg>
        <pc:picChg chg="add mod">
          <ac:chgData name="Mari Powell" userId="S::mari.powell@uwtsd.ac.uk::a1b98dd7-29dc-4131-8e37-1423e6a9ecca" providerId="AD" clId="Web-{EADAB248-4927-7BD3-121C-66D985DC4C83}" dt="2023-03-27T13:50:52.860" v="180" actId="14100"/>
          <ac:picMkLst>
            <pc:docMk/>
            <pc:sldMk cId="3710031897" sldId="283"/>
            <ac:picMk id="3" creationId="{F8F717A2-2124-41CD-2F49-A98337C03E75}"/>
          </ac:picMkLst>
        </pc:picChg>
      </pc:sldChg>
      <pc:sldChg chg="addSp delSp modSp add replId">
        <pc:chgData name="Mari Powell" userId="S::mari.powell@uwtsd.ac.uk::a1b98dd7-29dc-4131-8e37-1423e6a9ecca" providerId="AD" clId="Web-{EADAB248-4927-7BD3-121C-66D985DC4C83}" dt="2023-03-27T13:51:24.454" v="185" actId="14100"/>
        <pc:sldMkLst>
          <pc:docMk/>
          <pc:sldMk cId="3478720335" sldId="284"/>
        </pc:sldMkLst>
        <pc:picChg chg="add mod">
          <ac:chgData name="Mari Powell" userId="S::mari.powell@uwtsd.ac.uk::a1b98dd7-29dc-4131-8e37-1423e6a9ecca" providerId="AD" clId="Web-{EADAB248-4927-7BD3-121C-66D985DC4C83}" dt="2023-03-27T13:51:24.454" v="185" actId="14100"/>
          <ac:picMkLst>
            <pc:docMk/>
            <pc:sldMk cId="3478720335" sldId="284"/>
            <ac:picMk id="2" creationId="{F500D269-DC44-D292-4DB7-1D761B3E2EB4}"/>
          </ac:picMkLst>
        </pc:picChg>
        <pc:picChg chg="del">
          <ac:chgData name="Mari Powell" userId="S::mari.powell@uwtsd.ac.uk::a1b98dd7-29dc-4131-8e37-1423e6a9ecca" providerId="AD" clId="Web-{EADAB248-4927-7BD3-121C-66D985DC4C83}" dt="2023-03-27T13:50:57.141" v="182"/>
          <ac:picMkLst>
            <pc:docMk/>
            <pc:sldMk cId="3478720335" sldId="284"/>
            <ac:picMk id="3" creationId="{F8F717A2-2124-41CD-2F49-A98337C03E75}"/>
          </ac:picMkLst>
        </pc:picChg>
      </pc:sldChg>
      <pc:sldMasterChg chg="add addSldLayout">
        <pc:chgData name="Mari Powell" userId="S::mari.powell@uwtsd.ac.uk::a1b98dd7-29dc-4131-8e37-1423e6a9ecca" providerId="AD" clId="Web-{EADAB248-4927-7BD3-121C-66D985DC4C83}" dt="2023-03-27T13:32:13.339" v="0"/>
        <pc:sldMasterMkLst>
          <pc:docMk/>
          <pc:sldMasterMk cId="3101509124" sldId="2147483761"/>
        </pc:sldMasterMkLst>
        <pc:sldLayoutChg chg="add">
          <pc:chgData name="Mari Powell" userId="S::mari.powell@uwtsd.ac.uk::a1b98dd7-29dc-4131-8e37-1423e6a9ecca" providerId="AD" clId="Web-{EADAB248-4927-7BD3-121C-66D985DC4C83}" dt="2023-03-27T13:32:13.339" v="0"/>
          <pc:sldLayoutMkLst>
            <pc:docMk/>
            <pc:sldMasterMk cId="3101509124" sldId="2147483761"/>
            <pc:sldLayoutMk cId="1936783936" sldId="2147483762"/>
          </pc:sldLayoutMkLst>
        </pc:sldLayoutChg>
        <pc:sldLayoutChg chg="add">
          <pc:chgData name="Mari Powell" userId="S::mari.powell@uwtsd.ac.uk::a1b98dd7-29dc-4131-8e37-1423e6a9ecca" providerId="AD" clId="Web-{EADAB248-4927-7BD3-121C-66D985DC4C83}" dt="2023-03-27T13:32:13.339" v="0"/>
          <pc:sldLayoutMkLst>
            <pc:docMk/>
            <pc:sldMasterMk cId="3101509124" sldId="2147483761"/>
            <pc:sldLayoutMk cId="3150516976" sldId="2147483763"/>
          </pc:sldLayoutMkLst>
        </pc:sldLayoutChg>
        <pc:sldLayoutChg chg="add">
          <pc:chgData name="Mari Powell" userId="S::mari.powell@uwtsd.ac.uk::a1b98dd7-29dc-4131-8e37-1423e6a9ecca" providerId="AD" clId="Web-{EADAB248-4927-7BD3-121C-66D985DC4C83}" dt="2023-03-27T13:32:13.339" v="0"/>
          <pc:sldLayoutMkLst>
            <pc:docMk/>
            <pc:sldMasterMk cId="3101509124" sldId="2147483761"/>
            <pc:sldLayoutMk cId="3860854799" sldId="2147483764"/>
          </pc:sldLayoutMkLst>
        </pc:sldLayoutChg>
        <pc:sldLayoutChg chg="add">
          <pc:chgData name="Mari Powell" userId="S::mari.powell@uwtsd.ac.uk::a1b98dd7-29dc-4131-8e37-1423e6a9ecca" providerId="AD" clId="Web-{EADAB248-4927-7BD3-121C-66D985DC4C83}" dt="2023-03-27T13:32:13.339" v="0"/>
          <pc:sldLayoutMkLst>
            <pc:docMk/>
            <pc:sldMasterMk cId="3101509124" sldId="2147483761"/>
            <pc:sldLayoutMk cId="12498437" sldId="2147483765"/>
          </pc:sldLayoutMkLst>
        </pc:sldLayoutChg>
        <pc:sldLayoutChg chg="add">
          <pc:chgData name="Mari Powell" userId="S::mari.powell@uwtsd.ac.uk::a1b98dd7-29dc-4131-8e37-1423e6a9ecca" providerId="AD" clId="Web-{EADAB248-4927-7BD3-121C-66D985DC4C83}" dt="2023-03-27T13:32:13.339" v="0"/>
          <pc:sldLayoutMkLst>
            <pc:docMk/>
            <pc:sldMasterMk cId="3101509124" sldId="2147483761"/>
            <pc:sldLayoutMk cId="1897432268" sldId="2147483766"/>
          </pc:sldLayoutMkLst>
        </pc:sldLayoutChg>
        <pc:sldLayoutChg chg="add">
          <pc:chgData name="Mari Powell" userId="S::mari.powell@uwtsd.ac.uk::a1b98dd7-29dc-4131-8e37-1423e6a9ecca" providerId="AD" clId="Web-{EADAB248-4927-7BD3-121C-66D985DC4C83}" dt="2023-03-27T13:32:13.339" v="0"/>
          <pc:sldLayoutMkLst>
            <pc:docMk/>
            <pc:sldMasterMk cId="3101509124" sldId="2147483761"/>
            <pc:sldLayoutMk cId="909710549" sldId="2147483767"/>
          </pc:sldLayoutMkLst>
        </pc:sldLayoutChg>
        <pc:sldLayoutChg chg="add">
          <pc:chgData name="Mari Powell" userId="S::mari.powell@uwtsd.ac.uk::a1b98dd7-29dc-4131-8e37-1423e6a9ecca" providerId="AD" clId="Web-{EADAB248-4927-7BD3-121C-66D985DC4C83}" dt="2023-03-27T13:32:13.339" v="0"/>
          <pc:sldLayoutMkLst>
            <pc:docMk/>
            <pc:sldMasterMk cId="3101509124" sldId="2147483761"/>
            <pc:sldLayoutMk cId="3070581987" sldId="2147483768"/>
          </pc:sldLayoutMkLst>
        </pc:sldLayoutChg>
        <pc:sldLayoutChg chg="add">
          <pc:chgData name="Mari Powell" userId="S::mari.powell@uwtsd.ac.uk::a1b98dd7-29dc-4131-8e37-1423e6a9ecca" providerId="AD" clId="Web-{EADAB248-4927-7BD3-121C-66D985DC4C83}" dt="2023-03-27T13:32:13.339" v="0"/>
          <pc:sldLayoutMkLst>
            <pc:docMk/>
            <pc:sldMasterMk cId="3101509124" sldId="2147483761"/>
            <pc:sldLayoutMk cId="3121213432" sldId="2147483769"/>
          </pc:sldLayoutMkLst>
        </pc:sldLayoutChg>
        <pc:sldLayoutChg chg="add">
          <pc:chgData name="Mari Powell" userId="S::mari.powell@uwtsd.ac.uk::a1b98dd7-29dc-4131-8e37-1423e6a9ecca" providerId="AD" clId="Web-{EADAB248-4927-7BD3-121C-66D985DC4C83}" dt="2023-03-27T13:32:13.339" v="0"/>
          <pc:sldLayoutMkLst>
            <pc:docMk/>
            <pc:sldMasterMk cId="3101509124" sldId="2147483761"/>
            <pc:sldLayoutMk cId="431869179" sldId="2147483770"/>
          </pc:sldLayoutMkLst>
        </pc:sldLayoutChg>
        <pc:sldLayoutChg chg="add">
          <pc:chgData name="Mari Powell" userId="S::mari.powell@uwtsd.ac.uk::a1b98dd7-29dc-4131-8e37-1423e6a9ecca" providerId="AD" clId="Web-{EADAB248-4927-7BD3-121C-66D985DC4C83}" dt="2023-03-27T13:32:13.339" v="0"/>
          <pc:sldLayoutMkLst>
            <pc:docMk/>
            <pc:sldMasterMk cId="3101509124" sldId="2147483761"/>
            <pc:sldLayoutMk cId="294025237" sldId="2147483771"/>
          </pc:sldLayoutMkLst>
        </pc:sldLayoutChg>
        <pc:sldLayoutChg chg="add">
          <pc:chgData name="Mari Powell" userId="S::mari.powell@uwtsd.ac.uk::a1b98dd7-29dc-4131-8e37-1423e6a9ecca" providerId="AD" clId="Web-{EADAB248-4927-7BD3-121C-66D985DC4C83}" dt="2023-03-27T13:32:13.339" v="0"/>
          <pc:sldLayoutMkLst>
            <pc:docMk/>
            <pc:sldMasterMk cId="3101509124" sldId="2147483761"/>
            <pc:sldLayoutMk cId="3797622867" sldId="2147483772"/>
          </pc:sldLayoutMkLst>
        </pc:sldLayoutChg>
        <pc:sldLayoutChg chg="add">
          <pc:chgData name="Mari Powell" userId="S::mari.powell@uwtsd.ac.uk::a1b98dd7-29dc-4131-8e37-1423e6a9ecca" providerId="AD" clId="Web-{EADAB248-4927-7BD3-121C-66D985DC4C83}" dt="2023-03-27T13:32:13.339" v="0"/>
          <pc:sldLayoutMkLst>
            <pc:docMk/>
            <pc:sldMasterMk cId="3101509124" sldId="2147483761"/>
            <pc:sldLayoutMk cId="2198172456" sldId="2147483773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67839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05169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08547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84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3/27/2023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4322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3/27/2023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71054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3/27/2023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05819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121343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186917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02523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762286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75946-2A59-394C-9182-46A29A950522}" type="datetimeFigureOut">
              <a:rPr lang="en-US" smtClean="0"/>
              <a:t>3/27/2023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7DC24-0453-664D-B9E3-83D0192527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81724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27/03/2023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3/27/2023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509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  <p:sldLayoutId id="214748377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FC45D08-2EA8-BA46-B491-6AE548A488F0}"/>
              </a:ext>
            </a:extLst>
          </p:cNvPr>
          <p:cNvSpPr/>
          <p:nvPr/>
        </p:nvSpPr>
        <p:spPr>
          <a:xfrm>
            <a:off x="2101410" y="301835"/>
            <a:ext cx="7990906" cy="1200329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Llwybr</a:t>
            </a:r>
            <a:r>
              <a:rPr lang="en-US" sz="4400" b="1" dirty="0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Datblygu’r</a:t>
            </a:r>
            <a:r>
              <a:rPr lang="en-US" sz="4400" b="1" dirty="0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Gymraeg</a:t>
            </a:r>
            <a:endParaRPr lang="en-US" sz="4400" b="1" dirty="0">
              <a:solidFill>
                <a:srgbClr val="002060"/>
              </a:solidFill>
              <a:latin typeface="Calibri"/>
              <a:ea typeface="Ayuthaya" pitchFamily="2" charset="-34"/>
              <a:cs typeface="Ayuthaya"/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Welsh Language Development Pathway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F8274FD-B322-CC42-B45E-BB2D212C9444}"/>
              </a:ext>
            </a:extLst>
          </p:cNvPr>
          <p:cNvSpPr/>
          <p:nvPr/>
        </p:nvSpPr>
        <p:spPr>
          <a:xfrm>
            <a:off x="1209498" y="2193612"/>
            <a:ext cx="9774727" cy="2646878"/>
          </a:xfrm>
          <a:prstGeom prst="rect">
            <a:avLst/>
          </a:prstGeom>
          <a:solidFill>
            <a:srgbClr val="FBFF88"/>
          </a:solidFill>
          <a:ln>
            <a:solidFill>
              <a:srgbClr val="002060"/>
            </a:solidFill>
          </a:ln>
        </p:spPr>
        <p:txBody>
          <a:bodyPr wrap="none" lIns="91440" tIns="45720" rIns="91440" bIns="45720" anchor="t">
            <a:spAutoFit/>
          </a:bodyPr>
          <a:lstStyle/>
          <a:p>
            <a:pPr algn="ctr"/>
            <a:endParaRPr lang="en-US" sz="2800" b="1">
              <a:latin typeface="Calibri"/>
              <a:ea typeface="Ayuthaya" pitchFamily="2" charset="-34"/>
              <a:cs typeface="Ayuthaya" pitchFamily="2" charset="-34"/>
            </a:endParaRPr>
          </a:p>
          <a:p>
            <a:pPr algn="ctr"/>
            <a:r>
              <a:rPr lang="en-US" sz="6600" b="1" dirty="0" err="1">
                <a:solidFill>
                  <a:srgbClr val="002060"/>
                </a:solidFill>
                <a:ea typeface="+mn-lt"/>
                <a:cs typeface="+mn-lt"/>
              </a:rPr>
              <a:t>Ymarferion</a:t>
            </a:r>
            <a:r>
              <a:rPr lang="en-US" sz="6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6600" b="1" dirty="0" err="1">
                <a:solidFill>
                  <a:srgbClr val="002060"/>
                </a:solidFill>
                <a:ea typeface="+mn-lt"/>
                <a:cs typeface="+mn-lt"/>
              </a:rPr>
              <a:t>Darllen</a:t>
            </a:r>
            <a:r>
              <a:rPr lang="en-US" sz="6600" b="1" dirty="0">
                <a:solidFill>
                  <a:srgbClr val="002060"/>
                </a:solidFill>
                <a:ea typeface="+mn-lt"/>
                <a:cs typeface="+mn-lt"/>
              </a:rPr>
              <a:t> a </a:t>
            </a:r>
            <a:r>
              <a:rPr lang="en-US" sz="6600" b="1" dirty="0" err="1">
                <a:solidFill>
                  <a:srgbClr val="002060"/>
                </a:solidFill>
                <a:ea typeface="+mn-lt"/>
                <a:cs typeface="+mn-lt"/>
              </a:rPr>
              <a:t>Llafar</a:t>
            </a:r>
            <a:r>
              <a:rPr lang="en-US" sz="6600" b="1" dirty="0">
                <a:solidFill>
                  <a:srgbClr val="002060"/>
                </a:solidFill>
                <a:ea typeface="+mn-lt"/>
                <a:cs typeface="+mn-lt"/>
              </a:rPr>
              <a:t> </a:t>
            </a:r>
          </a:p>
          <a:p>
            <a:pPr algn="ctr"/>
            <a:r>
              <a:rPr lang="en-US" sz="3600" i="1" dirty="0">
                <a:solidFill>
                  <a:srgbClr val="002060"/>
                </a:solidFill>
                <a:ea typeface="+mn-lt"/>
                <a:cs typeface="+mn-lt"/>
              </a:rPr>
              <a:t>Reading and Speaking Exercises </a:t>
            </a:r>
            <a:endParaRPr lang="en-US" i="1">
              <a:solidFill>
                <a:srgbClr val="002060"/>
              </a:solidFill>
              <a:cs typeface="Calibri"/>
            </a:endParaRPr>
          </a:p>
          <a:p>
            <a:pPr algn="ctr"/>
            <a:endParaRPr lang="en-US" sz="3600" dirty="0">
              <a:solidFill>
                <a:srgbClr val="002060"/>
              </a:solidFill>
              <a:latin typeface="Calibri"/>
              <a:ea typeface="Ayuthaya" pitchFamily="2" charset="-34"/>
              <a:cs typeface="Ayuthaya"/>
            </a:endParaRPr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3CC8ECFE-17C1-8634-383C-8FA263FE54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83" y="5540339"/>
            <a:ext cx="12197166" cy="13179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17244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Text&#10;&#10;Description automatically generated">
            <a:extLst>
              <a:ext uri="{FF2B5EF4-FFF2-40B4-BE49-F238E27FC236}">
                <a16:creationId xmlns:a16="http://schemas.microsoft.com/office/drawing/2014/main" id="{D7662F3D-C302-9EA8-8E5F-B07E217C337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53" y="-299"/>
            <a:ext cx="12186999" cy="6856897"/>
          </a:xfrm>
        </p:spPr>
      </p:pic>
    </p:spTree>
    <p:extLst>
      <p:ext uri="{BB962C8B-B14F-4D97-AF65-F5344CB8AC3E}">
        <p14:creationId xmlns:p14="http://schemas.microsoft.com/office/powerpoint/2010/main" val="34323605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5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4F10B30B-CE88-803A-8564-14D03511717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25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34387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2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66989532-643C-63BB-92EC-420A64D7AFD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4223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3" descr="Text&#10;&#10;Description automatically generated">
            <a:extLst>
              <a:ext uri="{FF2B5EF4-FFF2-40B4-BE49-F238E27FC236}">
                <a16:creationId xmlns:a16="http://schemas.microsoft.com/office/drawing/2014/main" id="{917172C4-E628-AE7D-EABF-017E46D041A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25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3941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3" descr="Text&#10;&#10;Description automatically generated">
            <a:extLst>
              <a:ext uri="{FF2B5EF4-FFF2-40B4-BE49-F238E27FC236}">
                <a16:creationId xmlns:a16="http://schemas.microsoft.com/office/drawing/2014/main" id="{C8A8120A-17E4-6E2B-DCA4-B453975007D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47961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3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1DB1BFE-1F72-71B3-3571-483F28AD7F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83" y="-2471"/>
            <a:ext cx="12197166" cy="68629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75484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3" descr="Graphical user interface&#10;&#10;Description automatically generated">
            <a:extLst>
              <a:ext uri="{FF2B5EF4-FFF2-40B4-BE49-F238E27FC236}">
                <a16:creationId xmlns:a16="http://schemas.microsoft.com/office/drawing/2014/main" id="{25D21413-6055-35CF-B1A6-1266FDA048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83" y="-2471"/>
            <a:ext cx="12197166" cy="68629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45656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3" descr="Text&#10;&#10;Description automatically generated">
            <a:extLst>
              <a:ext uri="{FF2B5EF4-FFF2-40B4-BE49-F238E27FC236}">
                <a16:creationId xmlns:a16="http://schemas.microsoft.com/office/drawing/2014/main" id="{A69642E6-8271-4F5A-B7F6-8908D5A6A8F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12689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3" descr="Text&#10;&#10;Description automatically generated">
            <a:extLst>
              <a:ext uri="{FF2B5EF4-FFF2-40B4-BE49-F238E27FC236}">
                <a16:creationId xmlns:a16="http://schemas.microsoft.com/office/drawing/2014/main" id="{75DB583E-9C07-02EA-D8A8-2FF13B099D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83" y="2535"/>
            <a:ext cx="12197166" cy="6852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58226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3" descr="A picture containing timeline&#10;&#10;Description automatically generated">
            <a:extLst>
              <a:ext uri="{FF2B5EF4-FFF2-40B4-BE49-F238E27FC236}">
                <a16:creationId xmlns:a16="http://schemas.microsoft.com/office/drawing/2014/main" id="{019FAAD8-2A6B-9B9A-F264-2F4F05C54B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83" y="-3067"/>
            <a:ext cx="12197166" cy="6864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0261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3" descr="Text&#10;&#10;Description automatically generated">
            <a:extLst>
              <a:ext uri="{FF2B5EF4-FFF2-40B4-BE49-F238E27FC236}">
                <a16:creationId xmlns:a16="http://schemas.microsoft.com/office/drawing/2014/main" id="{C26B1243-0AD2-62FF-6F6F-8A9EA1164AF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32626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3" descr="Text&#10;&#10;Description automatically generated">
            <a:extLst>
              <a:ext uri="{FF2B5EF4-FFF2-40B4-BE49-F238E27FC236}">
                <a16:creationId xmlns:a16="http://schemas.microsoft.com/office/drawing/2014/main" id="{9D2629F1-52C3-9638-7019-7BB7661032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83" y="-3067"/>
            <a:ext cx="12197166" cy="6864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11203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3" descr="Graphical user interface&#10;&#10;Description automatically generated">
            <a:extLst>
              <a:ext uri="{FF2B5EF4-FFF2-40B4-BE49-F238E27FC236}">
                <a16:creationId xmlns:a16="http://schemas.microsoft.com/office/drawing/2014/main" id="{61105316-E51F-57DB-931B-C29F19BEAA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83" y="-4601"/>
            <a:ext cx="12197166" cy="6867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09077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3" descr="Text&#10;&#10;Description automatically generated">
            <a:extLst>
              <a:ext uri="{FF2B5EF4-FFF2-40B4-BE49-F238E27FC236}">
                <a16:creationId xmlns:a16="http://schemas.microsoft.com/office/drawing/2014/main" id="{3306A4A4-A237-FF44-272F-070062A22C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83" y="-3833"/>
            <a:ext cx="12197166" cy="6865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247315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3" descr="Text&#10;&#10;Description automatically generated">
            <a:extLst>
              <a:ext uri="{FF2B5EF4-FFF2-40B4-BE49-F238E27FC236}">
                <a16:creationId xmlns:a16="http://schemas.microsoft.com/office/drawing/2014/main" id="{F6327C58-617C-8910-556E-810392CB96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83" y="-2471"/>
            <a:ext cx="12197166" cy="68629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13248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3" descr="Text&#10;&#10;Description automatically generated">
            <a:extLst>
              <a:ext uri="{FF2B5EF4-FFF2-40B4-BE49-F238E27FC236}">
                <a16:creationId xmlns:a16="http://schemas.microsoft.com/office/drawing/2014/main" id="{7A28635E-6816-B9D4-901C-15654DC980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83" y="1776"/>
            <a:ext cx="12197166" cy="6854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741306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3" descr="A picture containing table&#10;&#10;Description automatically generated">
            <a:extLst>
              <a:ext uri="{FF2B5EF4-FFF2-40B4-BE49-F238E27FC236}">
                <a16:creationId xmlns:a16="http://schemas.microsoft.com/office/drawing/2014/main" id="{FCC5F2F6-15D1-4E07-9141-88DD829A1D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83" y="-346"/>
            <a:ext cx="12197166" cy="6858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398725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3" descr="Text&#10;&#10;Description automatically generated">
            <a:extLst>
              <a:ext uri="{FF2B5EF4-FFF2-40B4-BE49-F238E27FC236}">
                <a16:creationId xmlns:a16="http://schemas.microsoft.com/office/drawing/2014/main" id="{88857CAB-AED7-A4B6-2087-CC5E8DCD81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83" y="-4428"/>
            <a:ext cx="12197166" cy="68668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900222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3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9BDB3D8C-81A0-4BD0-CDD0-215644B697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83" y="-1706"/>
            <a:ext cx="12197166" cy="68614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932171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3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39645F38-74DF-6D47-EB12-BA8373AE85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83" y="-3067"/>
            <a:ext cx="12197166" cy="6864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184281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3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9A3D5671-B04C-FF5F-B0CC-EED5525EFC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83" y="-2471"/>
            <a:ext cx="12197166" cy="68629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530650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3" descr="Text&#10;&#10;Description automatically generated">
            <a:extLst>
              <a:ext uri="{FF2B5EF4-FFF2-40B4-BE49-F238E27FC236}">
                <a16:creationId xmlns:a16="http://schemas.microsoft.com/office/drawing/2014/main" id="{2F1AABCB-E91A-4DBC-E524-4F5304D818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83" y="-3833"/>
            <a:ext cx="12197166" cy="6865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87976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3" descr="Text&#10;&#10;Description automatically generated">
            <a:extLst>
              <a:ext uri="{FF2B5EF4-FFF2-40B4-BE49-F238E27FC236}">
                <a16:creationId xmlns:a16="http://schemas.microsoft.com/office/drawing/2014/main" id="{D8A93792-E540-EC1E-9A4A-F5DE48A43F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83" y="-3833"/>
            <a:ext cx="12197166" cy="6865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352540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3" descr="Text&#10;&#10;Description automatically generated">
            <a:extLst>
              <a:ext uri="{FF2B5EF4-FFF2-40B4-BE49-F238E27FC236}">
                <a16:creationId xmlns:a16="http://schemas.microsoft.com/office/drawing/2014/main" id="{6D636F39-998A-82FF-42ED-BA9361E602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83" y="-1706"/>
            <a:ext cx="12197166" cy="68614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341277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3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1126BC21-8F17-2CDA-8DB4-A1FCD1A18E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83" y="-3067"/>
            <a:ext cx="12197166" cy="6864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68233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3" descr="Text&#10;&#10;Description automatically generated">
            <a:extLst>
              <a:ext uri="{FF2B5EF4-FFF2-40B4-BE49-F238E27FC236}">
                <a16:creationId xmlns:a16="http://schemas.microsoft.com/office/drawing/2014/main" id="{F8F717A2-2124-41CD-2F49-A98337C03E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83" y="1015"/>
            <a:ext cx="12197166" cy="6855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003189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3" descr="Text&#10;&#10;Description automatically generated">
            <a:extLst>
              <a:ext uri="{FF2B5EF4-FFF2-40B4-BE49-F238E27FC236}">
                <a16:creationId xmlns:a16="http://schemas.microsoft.com/office/drawing/2014/main" id="{F500D269-DC44-D292-4DB7-1D761B3E2E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83" y="-1706"/>
            <a:ext cx="12197166" cy="68614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87203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28</vt:i4>
      </vt:variant>
    </vt:vector>
  </HeadingPairs>
  <TitlesOfParts>
    <vt:vector size="30" baseType="lpstr">
      <vt:lpstr>office theme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118</cp:revision>
  <dcterms:created xsi:type="dcterms:W3CDTF">2023-03-27T13:31:51Z</dcterms:created>
  <dcterms:modified xsi:type="dcterms:W3CDTF">2023-03-27T15:11:28Z</dcterms:modified>
</cp:coreProperties>
</file>