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304" r:id="rId2"/>
    <p:sldId id="534" r:id="rId3"/>
    <p:sldId id="535" r:id="rId4"/>
    <p:sldId id="536" r:id="rId5"/>
    <p:sldId id="537" r:id="rId6"/>
    <p:sldId id="538" r:id="rId7"/>
    <p:sldId id="539" r:id="rId8"/>
    <p:sldId id="540" r:id="rId9"/>
    <p:sldId id="541" r:id="rId10"/>
    <p:sldId id="542" r:id="rId11"/>
    <p:sldId id="543" r:id="rId12"/>
    <p:sldId id="544" r:id="rId13"/>
    <p:sldId id="545" r:id="rId14"/>
    <p:sldId id="546" r:id="rId15"/>
    <p:sldId id="547" r:id="rId16"/>
    <p:sldId id="548" r:id="rId17"/>
    <p:sldId id="549" r:id="rId18"/>
    <p:sldId id="550" r:id="rId19"/>
    <p:sldId id="551" r:id="rId20"/>
    <p:sldId id="552" r:id="rId21"/>
    <p:sldId id="553" r:id="rId22"/>
    <p:sldId id="554" r:id="rId23"/>
    <p:sldId id="555" r:id="rId24"/>
    <p:sldId id="556" r:id="rId25"/>
    <p:sldId id="557" r:id="rId26"/>
    <p:sldId id="558" r:id="rId27"/>
    <p:sldId id="559" r:id="rId28"/>
    <p:sldId id="560" r:id="rId29"/>
    <p:sldId id="561" r:id="rId30"/>
    <p:sldId id="562" r:id="rId31"/>
    <p:sldId id="563" r:id="rId32"/>
    <p:sldId id="564"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44" autoAdjust="0"/>
    <p:restoredTop sz="95050" autoAdjust="0"/>
  </p:normalViewPr>
  <p:slideViewPr>
    <p:cSldViewPr snapToGrid="0">
      <p:cViewPr varScale="1">
        <p:scale>
          <a:sx n="88" d="100"/>
          <a:sy n="88" d="100"/>
        </p:scale>
        <p:origin x="1378" y="62"/>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51"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3a84d07e5fdc13ce" providerId="LiveId" clId="{21521D6A-C13B-4690-9D7A-2F0C8D797D88}"/>
    <pc:docChg chg="undo custSel addSld modSld sldOrd modMainMaster">
      <pc:chgData name="" userId="3a84d07e5fdc13ce" providerId="LiveId" clId="{21521D6A-C13B-4690-9D7A-2F0C8D797D88}" dt="2020-05-18T16:50:21.223" v="337" actId="2711"/>
      <pc:docMkLst>
        <pc:docMk/>
      </pc:docMkLst>
      <pc:sldChg chg="addSp delSp modSp">
        <pc:chgData name="" userId="3a84d07e5fdc13ce" providerId="LiveId" clId="{21521D6A-C13B-4690-9D7A-2F0C8D797D88}" dt="2020-05-18T16:50:21.223" v="337" actId="2711"/>
        <pc:sldMkLst>
          <pc:docMk/>
          <pc:sldMk cId="634260014" sldId="256"/>
        </pc:sldMkLst>
        <pc:spChg chg="mod">
          <ac:chgData name="" userId="3a84d07e5fdc13ce" providerId="LiveId" clId="{21521D6A-C13B-4690-9D7A-2F0C8D797D88}" dt="2020-05-18T16:50:21.223" v="337" actId="2711"/>
          <ac:spMkLst>
            <pc:docMk/>
            <pc:sldMk cId="634260014" sldId="256"/>
            <ac:spMk id="2" creationId="{7F8E1F11-3987-F544-B2F5-4955AE4E73F1}"/>
          </ac:spMkLst>
        </pc:spChg>
        <pc:spChg chg="del mod">
          <ac:chgData name="" userId="3a84d07e5fdc13ce" providerId="LiveId" clId="{21521D6A-C13B-4690-9D7A-2F0C8D797D88}" dt="2020-05-18T13:01:27.415" v="267"/>
          <ac:spMkLst>
            <pc:docMk/>
            <pc:sldMk cId="634260014" sldId="256"/>
            <ac:spMk id="3" creationId="{C495133D-B5D8-4842-A048-5B67B995EAA8}"/>
          </ac:spMkLst>
        </pc:spChg>
        <pc:spChg chg="add mod">
          <ac:chgData name="" userId="3a84d07e5fdc13ce" providerId="LiveId" clId="{21521D6A-C13B-4690-9D7A-2F0C8D797D88}" dt="2020-05-18T16:50:12.704" v="336" actId="2711"/>
          <ac:spMkLst>
            <pc:docMk/>
            <pc:sldMk cId="634260014" sldId="256"/>
            <ac:spMk id="4" creationId="{31A16E29-2890-4290-9DF6-618EB6EB2DBE}"/>
          </ac:spMkLst>
        </pc:spChg>
        <pc:spChg chg="del mod">
          <ac:chgData name="" userId="3a84d07e5fdc13ce" providerId="LiveId" clId="{21521D6A-C13B-4690-9D7A-2F0C8D797D88}" dt="2020-05-18T13:10:09.021" v="332" actId="478"/>
          <ac:spMkLst>
            <pc:docMk/>
            <pc:sldMk cId="634260014" sldId="256"/>
            <ac:spMk id="8" creationId="{550C8706-AA00-B348-8832-CE3297EAABF2}"/>
          </ac:spMkLst>
        </pc:spChg>
        <pc:picChg chg="del">
          <ac:chgData name="" userId="3a84d07e5fdc13ce" providerId="LiveId" clId="{21521D6A-C13B-4690-9D7A-2F0C8D797D88}" dt="2020-05-17T18:09:43.215" v="260" actId="478"/>
          <ac:picMkLst>
            <pc:docMk/>
            <pc:sldMk cId="634260014" sldId="256"/>
            <ac:picMk id="6" creationId="{80E4269D-9B66-0B48-923A-3BB995317C6E}"/>
          </ac:picMkLst>
        </pc:picChg>
      </pc:sldChg>
      <pc:sldChg chg="delSp modSp ord">
        <pc:chgData name="" userId="3a84d07e5fdc13ce" providerId="LiveId" clId="{21521D6A-C13B-4690-9D7A-2F0C8D797D88}" dt="2020-05-18T13:06:25.739" v="326" actId="1076"/>
        <pc:sldMkLst>
          <pc:docMk/>
          <pc:sldMk cId="1968206984" sldId="257"/>
        </pc:sldMkLst>
        <pc:spChg chg="mod">
          <ac:chgData name="" userId="3a84d07e5fdc13ce" providerId="LiveId" clId="{21521D6A-C13B-4690-9D7A-2F0C8D797D88}" dt="2020-05-18T13:06:25.739" v="326" actId="1076"/>
          <ac:spMkLst>
            <pc:docMk/>
            <pc:sldMk cId="1968206984" sldId="257"/>
            <ac:spMk id="2" creationId="{5E6387E0-7873-7643-B10F-EF5254558214}"/>
          </ac:spMkLst>
        </pc:spChg>
        <pc:spChg chg="mod">
          <ac:chgData name="" userId="3a84d07e5fdc13ce" providerId="LiveId" clId="{21521D6A-C13B-4690-9D7A-2F0C8D797D88}" dt="2020-05-18T13:00:48.177" v="262"/>
          <ac:spMkLst>
            <pc:docMk/>
            <pc:sldMk cId="1968206984" sldId="257"/>
            <ac:spMk id="3" creationId="{B30E9741-E0D4-5148-A36E-FD38AB85EDA2}"/>
          </ac:spMkLst>
        </pc:spChg>
        <pc:picChg chg="del">
          <ac:chgData name="" userId="3a84d07e5fdc13ce" providerId="LiveId" clId="{21521D6A-C13B-4690-9D7A-2F0C8D797D88}" dt="2020-05-17T18:08:49.322" v="249" actId="478"/>
          <ac:picMkLst>
            <pc:docMk/>
            <pc:sldMk cId="1968206984" sldId="257"/>
            <ac:picMk id="6" creationId="{3BC72594-F0ED-49AC-B8FF-57567490E8B4}"/>
          </ac:picMkLst>
        </pc:picChg>
      </pc:sldChg>
      <pc:sldChg chg="delSp modSp">
        <pc:chgData name="" userId="3a84d07e5fdc13ce" providerId="LiveId" clId="{21521D6A-C13B-4690-9D7A-2F0C8D797D88}" dt="2020-05-18T13:06:49.806" v="328" actId="1076"/>
        <pc:sldMkLst>
          <pc:docMk/>
          <pc:sldMk cId="123279789" sldId="258"/>
        </pc:sldMkLst>
        <pc:spChg chg="mod">
          <ac:chgData name="" userId="3a84d07e5fdc13ce" providerId="LiveId" clId="{21521D6A-C13B-4690-9D7A-2F0C8D797D88}" dt="2020-05-18T13:06:49.806" v="328" actId="1076"/>
          <ac:spMkLst>
            <pc:docMk/>
            <pc:sldMk cId="123279789" sldId="258"/>
            <ac:spMk id="2" creationId="{5E6387E0-7873-7643-B10F-EF5254558214}"/>
          </ac:spMkLst>
        </pc:spChg>
        <pc:spChg chg="mod">
          <ac:chgData name="" userId="3a84d07e5fdc13ce" providerId="LiveId" clId="{21521D6A-C13B-4690-9D7A-2F0C8D797D88}" dt="2020-05-18T13:00:48.177" v="262"/>
          <ac:spMkLst>
            <pc:docMk/>
            <pc:sldMk cId="123279789" sldId="258"/>
            <ac:spMk id="3" creationId="{B30E9741-E0D4-5148-A36E-FD38AB85EDA2}"/>
          </ac:spMkLst>
        </pc:spChg>
        <pc:picChg chg="del">
          <ac:chgData name="" userId="3a84d07e5fdc13ce" providerId="LiveId" clId="{21521D6A-C13B-4690-9D7A-2F0C8D797D88}" dt="2020-05-17T18:09:37.322" v="259" actId="478"/>
          <ac:picMkLst>
            <pc:docMk/>
            <pc:sldMk cId="123279789" sldId="258"/>
            <ac:picMk id="5" creationId="{520BFC19-FFBF-431F-A6AE-84FA9E2D5DB3}"/>
          </ac:picMkLst>
        </pc:picChg>
      </pc:sldChg>
      <pc:sldChg chg="delSp modSp">
        <pc:chgData name="" userId="3a84d07e5fdc13ce" providerId="LiveId" clId="{21521D6A-C13B-4690-9D7A-2F0C8D797D88}" dt="2020-05-18T13:00:48.177" v="262"/>
        <pc:sldMkLst>
          <pc:docMk/>
          <pc:sldMk cId="1036547456" sldId="259"/>
        </pc:sldMkLst>
        <pc:spChg chg="mod">
          <ac:chgData name="" userId="3a84d07e5fdc13ce" providerId="LiveId" clId="{21521D6A-C13B-4690-9D7A-2F0C8D797D88}" dt="2020-05-17T18:09:17.670" v="254" actId="207"/>
          <ac:spMkLst>
            <pc:docMk/>
            <pc:sldMk cId="1036547456" sldId="259"/>
            <ac:spMk id="2" creationId="{5E6387E0-7873-7643-B10F-EF5254558214}"/>
          </ac:spMkLst>
        </pc:spChg>
        <pc:spChg chg="mod">
          <ac:chgData name="" userId="3a84d07e5fdc13ce" providerId="LiveId" clId="{21521D6A-C13B-4690-9D7A-2F0C8D797D88}" dt="2020-05-18T13:00:48.177" v="262"/>
          <ac:spMkLst>
            <pc:docMk/>
            <pc:sldMk cId="1036547456" sldId="259"/>
            <ac:spMk id="3" creationId="{B30E9741-E0D4-5148-A36E-FD38AB85EDA2}"/>
          </ac:spMkLst>
        </pc:spChg>
        <pc:picChg chg="del">
          <ac:chgData name="" userId="3a84d07e5fdc13ce" providerId="LiveId" clId="{21521D6A-C13B-4690-9D7A-2F0C8D797D88}" dt="2020-05-17T18:09:19.607" v="255" actId="478"/>
          <ac:picMkLst>
            <pc:docMk/>
            <pc:sldMk cId="1036547456" sldId="259"/>
            <ac:picMk id="5" creationId="{288229E0-7964-4AD0-93D8-4589B1794C89}"/>
          </ac:picMkLst>
        </pc:picChg>
      </pc:sldChg>
      <pc:sldChg chg="delSp modSp">
        <pc:chgData name="" userId="3a84d07e5fdc13ce" providerId="LiveId" clId="{21521D6A-C13B-4690-9D7A-2F0C8D797D88}" dt="2020-05-18T13:00:48.177" v="262"/>
        <pc:sldMkLst>
          <pc:docMk/>
          <pc:sldMk cId="76286654" sldId="260"/>
        </pc:sldMkLst>
        <pc:spChg chg="mod">
          <ac:chgData name="" userId="3a84d07e5fdc13ce" providerId="LiveId" clId="{21521D6A-C13B-4690-9D7A-2F0C8D797D88}" dt="2020-05-17T18:09:07.198" v="252" actId="207"/>
          <ac:spMkLst>
            <pc:docMk/>
            <pc:sldMk cId="76286654" sldId="260"/>
            <ac:spMk id="2" creationId="{5E6387E0-7873-7643-B10F-EF5254558214}"/>
          </ac:spMkLst>
        </pc:spChg>
        <pc:spChg chg="mod">
          <ac:chgData name="" userId="3a84d07e5fdc13ce" providerId="LiveId" clId="{21521D6A-C13B-4690-9D7A-2F0C8D797D88}" dt="2020-05-18T13:00:48.177" v="262"/>
          <ac:spMkLst>
            <pc:docMk/>
            <pc:sldMk cId="76286654" sldId="260"/>
            <ac:spMk id="3" creationId="{B30E9741-E0D4-5148-A36E-FD38AB85EDA2}"/>
          </ac:spMkLst>
        </pc:spChg>
        <pc:picChg chg="del">
          <ac:chgData name="" userId="3a84d07e5fdc13ce" providerId="LiveId" clId="{21521D6A-C13B-4690-9D7A-2F0C8D797D88}" dt="2020-05-17T18:09:09.077" v="253" actId="478"/>
          <ac:picMkLst>
            <pc:docMk/>
            <pc:sldMk cId="76286654" sldId="260"/>
            <ac:picMk id="5" creationId="{2B3F99B3-DE5A-456D-918F-33DE1FC02CF9}"/>
          </ac:picMkLst>
        </pc:picChg>
      </pc:sldChg>
      <pc:sldChg chg="delSp modSp">
        <pc:chgData name="" userId="3a84d07e5fdc13ce" providerId="LiveId" clId="{21521D6A-C13B-4690-9D7A-2F0C8D797D88}" dt="2020-05-18T13:00:48.177" v="262"/>
        <pc:sldMkLst>
          <pc:docMk/>
          <pc:sldMk cId="438240669" sldId="261"/>
        </pc:sldMkLst>
        <pc:spChg chg="mod">
          <ac:chgData name="" userId="3a84d07e5fdc13ce" providerId="LiveId" clId="{21521D6A-C13B-4690-9D7A-2F0C8D797D88}" dt="2020-05-17T18:08:56.193" v="250" actId="207"/>
          <ac:spMkLst>
            <pc:docMk/>
            <pc:sldMk cId="438240669" sldId="261"/>
            <ac:spMk id="2" creationId="{5E6387E0-7873-7643-B10F-EF5254558214}"/>
          </ac:spMkLst>
        </pc:spChg>
        <pc:spChg chg="mod">
          <ac:chgData name="" userId="3a84d07e5fdc13ce" providerId="LiveId" clId="{21521D6A-C13B-4690-9D7A-2F0C8D797D88}" dt="2020-05-18T13:00:48.177" v="262"/>
          <ac:spMkLst>
            <pc:docMk/>
            <pc:sldMk cId="438240669" sldId="261"/>
            <ac:spMk id="3" creationId="{B30E9741-E0D4-5148-A36E-FD38AB85EDA2}"/>
          </ac:spMkLst>
        </pc:spChg>
        <pc:picChg chg="del">
          <ac:chgData name="" userId="3a84d07e5fdc13ce" providerId="LiveId" clId="{21521D6A-C13B-4690-9D7A-2F0C8D797D88}" dt="2020-05-17T18:08:57.874" v="251" actId="478"/>
          <ac:picMkLst>
            <pc:docMk/>
            <pc:sldMk cId="438240669" sldId="261"/>
            <ac:picMk id="4" creationId="{CE9BBFF3-6578-964B-B44A-3A7385911823}"/>
          </ac:picMkLst>
        </pc:picChg>
      </pc:sldChg>
      <pc:sldChg chg="modSp">
        <pc:chgData name="" userId="3a84d07e5fdc13ce" providerId="LiveId" clId="{21521D6A-C13B-4690-9D7A-2F0C8D797D88}" dt="2020-05-18T13:06:14.748" v="325" actId="207"/>
        <pc:sldMkLst>
          <pc:docMk/>
          <pc:sldMk cId="4256812373" sldId="262"/>
        </pc:sldMkLst>
        <pc:spChg chg="mod">
          <ac:chgData name="" userId="3a84d07e5fdc13ce" providerId="LiveId" clId="{21521D6A-C13B-4690-9D7A-2F0C8D797D88}" dt="2020-05-18T13:06:14.748" v="325" actId="207"/>
          <ac:spMkLst>
            <pc:docMk/>
            <pc:sldMk cId="4256812373" sldId="262"/>
            <ac:spMk id="2" creationId="{5E6387E0-7873-7643-B10F-EF5254558214}"/>
          </ac:spMkLst>
        </pc:spChg>
        <pc:spChg chg="mod">
          <ac:chgData name="" userId="3a84d07e5fdc13ce" providerId="LiveId" clId="{21521D6A-C13B-4690-9D7A-2F0C8D797D88}" dt="2020-05-18T13:00:48.177" v="262"/>
          <ac:spMkLst>
            <pc:docMk/>
            <pc:sldMk cId="4256812373" sldId="262"/>
            <ac:spMk id="3" creationId="{B30E9741-E0D4-5148-A36E-FD38AB85EDA2}"/>
          </ac:spMkLst>
        </pc:spChg>
        <pc:picChg chg="mod">
          <ac:chgData name="" userId="3a84d07e5fdc13ce" providerId="LiveId" clId="{21521D6A-C13B-4690-9D7A-2F0C8D797D88}" dt="2020-05-18T13:00:48.177" v="262"/>
          <ac:picMkLst>
            <pc:docMk/>
            <pc:sldMk cId="4256812373" sldId="262"/>
            <ac:picMk id="5" creationId="{210AE86A-EF07-4C71-BF7F-4CB3C62FBF57}"/>
          </ac:picMkLst>
        </pc:picChg>
      </pc:sldChg>
      <pc:sldChg chg="delSp modSp">
        <pc:chgData name="" userId="3a84d07e5fdc13ce" providerId="LiveId" clId="{21521D6A-C13B-4690-9D7A-2F0C8D797D88}" dt="2020-05-18T13:06:03.296" v="323" actId="1076"/>
        <pc:sldMkLst>
          <pc:docMk/>
          <pc:sldMk cId="1429498424" sldId="263"/>
        </pc:sldMkLst>
        <pc:spChg chg="mod">
          <ac:chgData name="" userId="3a84d07e5fdc13ce" providerId="LiveId" clId="{21521D6A-C13B-4690-9D7A-2F0C8D797D88}" dt="2020-05-18T13:06:03.296" v="323" actId="1076"/>
          <ac:spMkLst>
            <pc:docMk/>
            <pc:sldMk cId="1429498424" sldId="263"/>
            <ac:spMk id="3" creationId="{00000000-0000-0000-0000-000000000000}"/>
          </ac:spMkLst>
        </pc:spChg>
        <pc:spChg chg="mod">
          <ac:chgData name="" userId="3a84d07e5fdc13ce" providerId="LiveId" clId="{21521D6A-C13B-4690-9D7A-2F0C8D797D88}" dt="2020-05-18T13:00:48.177" v="262"/>
          <ac:spMkLst>
            <pc:docMk/>
            <pc:sldMk cId="1429498424" sldId="263"/>
            <ac:spMk id="4" creationId="{00000000-0000-0000-0000-000000000000}"/>
          </ac:spMkLst>
        </pc:spChg>
        <pc:picChg chg="del">
          <ac:chgData name="" userId="3a84d07e5fdc13ce" providerId="LiveId" clId="{21521D6A-C13B-4690-9D7A-2F0C8D797D88}" dt="2020-05-17T18:08:35.308" v="246" actId="478"/>
          <ac:picMkLst>
            <pc:docMk/>
            <pc:sldMk cId="1429498424" sldId="263"/>
            <ac:picMk id="7" creationId="{FF36DC0B-A17B-4869-A775-8D005692F743}"/>
          </ac:picMkLst>
        </pc:picChg>
      </pc:sldChg>
      <pc:sldChg chg="delSp modSp">
        <pc:chgData name="" userId="3a84d07e5fdc13ce" providerId="LiveId" clId="{21521D6A-C13B-4690-9D7A-2F0C8D797D88}" dt="2020-05-17T18:08:25.617" v="244" actId="207"/>
        <pc:sldMkLst>
          <pc:docMk/>
          <pc:sldMk cId="2410216505" sldId="264"/>
        </pc:sldMkLst>
        <pc:spChg chg="mod">
          <ac:chgData name="" userId="3a84d07e5fdc13ce" providerId="LiveId" clId="{21521D6A-C13B-4690-9D7A-2F0C8D797D88}" dt="2020-05-17T18:08:25.617" v="244" actId="207"/>
          <ac:spMkLst>
            <pc:docMk/>
            <pc:sldMk cId="2410216505" sldId="264"/>
            <ac:spMk id="3" creationId="{00000000-0000-0000-0000-000000000000}"/>
          </ac:spMkLst>
        </pc:spChg>
        <pc:picChg chg="del">
          <ac:chgData name="" userId="3a84d07e5fdc13ce" providerId="LiveId" clId="{21521D6A-C13B-4690-9D7A-2F0C8D797D88}" dt="2020-05-17T18:08:19.595" v="243" actId="478"/>
          <ac:picMkLst>
            <pc:docMk/>
            <pc:sldMk cId="2410216505" sldId="264"/>
            <ac:picMk id="7" creationId="{839DA767-045C-46FF-8CD1-62694CF4F557}"/>
          </ac:picMkLst>
        </pc:picChg>
      </pc:sldChg>
      <pc:sldChg chg="delSp modSp">
        <pc:chgData name="" userId="3a84d07e5fdc13ce" providerId="LiveId" clId="{21521D6A-C13B-4690-9D7A-2F0C8D797D88}" dt="2020-05-18T13:05:49.616" v="322" actId="1076"/>
        <pc:sldMkLst>
          <pc:docMk/>
          <pc:sldMk cId="3476620326" sldId="268"/>
        </pc:sldMkLst>
        <pc:spChg chg="mod">
          <ac:chgData name="" userId="3a84d07e5fdc13ce" providerId="LiveId" clId="{21521D6A-C13B-4690-9D7A-2F0C8D797D88}" dt="2020-05-18T13:05:49.616" v="322" actId="1076"/>
          <ac:spMkLst>
            <pc:docMk/>
            <pc:sldMk cId="3476620326" sldId="268"/>
            <ac:spMk id="3" creationId="{00000000-0000-0000-0000-000000000000}"/>
          </ac:spMkLst>
        </pc:spChg>
        <pc:picChg chg="del">
          <ac:chgData name="" userId="3a84d07e5fdc13ce" providerId="LiveId" clId="{21521D6A-C13B-4690-9D7A-2F0C8D797D88}" dt="2020-05-17T18:08:10.506" v="241" actId="478"/>
          <ac:picMkLst>
            <pc:docMk/>
            <pc:sldMk cId="3476620326" sldId="268"/>
            <ac:picMk id="7" creationId="{06F1E98F-7CD5-4420-9DED-4CF9EBA6034C}"/>
          </ac:picMkLst>
        </pc:picChg>
      </pc:sldChg>
      <pc:sldChg chg="addSp delSp modSp">
        <pc:chgData name="" userId="3a84d07e5fdc13ce" providerId="LiveId" clId="{21521D6A-C13B-4690-9D7A-2F0C8D797D88}" dt="2020-05-18T13:05:44.347" v="321" actId="1076"/>
        <pc:sldMkLst>
          <pc:docMk/>
          <pc:sldMk cId="2698415513" sldId="269"/>
        </pc:sldMkLst>
        <pc:spChg chg="add del mod">
          <ac:chgData name="" userId="3a84d07e5fdc13ce" providerId="LiveId" clId="{21521D6A-C13B-4690-9D7A-2F0C8D797D88}" dt="2020-05-18T13:05:44.347" v="321" actId="1076"/>
          <ac:spMkLst>
            <pc:docMk/>
            <pc:sldMk cId="2698415513" sldId="269"/>
            <ac:spMk id="3" creationId="{00000000-0000-0000-0000-000000000000}"/>
          </ac:spMkLst>
        </pc:spChg>
        <pc:spChg chg="mod">
          <ac:chgData name="" userId="3a84d07e5fdc13ce" providerId="LiveId" clId="{21521D6A-C13B-4690-9D7A-2F0C8D797D88}" dt="2020-05-18T13:00:48.177" v="262"/>
          <ac:spMkLst>
            <pc:docMk/>
            <pc:sldMk cId="2698415513" sldId="269"/>
            <ac:spMk id="4" creationId="{00000000-0000-0000-0000-000000000000}"/>
          </ac:spMkLst>
        </pc:spChg>
        <pc:spChg chg="add del mod">
          <ac:chgData name="" userId="3a84d07e5fdc13ce" providerId="LiveId" clId="{21521D6A-C13B-4690-9D7A-2F0C8D797D88}" dt="2020-05-17T18:07:59.718" v="239" actId="478"/>
          <ac:spMkLst>
            <pc:docMk/>
            <pc:sldMk cId="2698415513" sldId="269"/>
            <ac:spMk id="5" creationId="{88C9B313-D1AD-4FA4-AA7F-EE429EB060C5}"/>
          </ac:spMkLst>
        </pc:spChg>
        <pc:picChg chg="del">
          <ac:chgData name="" userId="3a84d07e5fdc13ce" providerId="LiveId" clId="{21521D6A-C13B-4690-9D7A-2F0C8D797D88}" dt="2020-05-17T18:07:51.332" v="237" actId="478"/>
          <ac:picMkLst>
            <pc:docMk/>
            <pc:sldMk cId="2698415513" sldId="269"/>
            <ac:picMk id="7" creationId="{3C170FDB-060C-4842-9840-C10BFC17E9BD}"/>
          </ac:picMkLst>
        </pc:picChg>
      </pc:sldChg>
      <pc:sldChg chg="delSp modSp">
        <pc:chgData name="" userId="3a84d07e5fdc13ce" providerId="LiveId" clId="{21521D6A-C13B-4690-9D7A-2F0C8D797D88}" dt="2020-05-18T13:05:39.487" v="320" actId="1076"/>
        <pc:sldMkLst>
          <pc:docMk/>
          <pc:sldMk cId="1310868303" sldId="270"/>
        </pc:sldMkLst>
        <pc:spChg chg="mod">
          <ac:chgData name="" userId="3a84d07e5fdc13ce" providerId="LiveId" clId="{21521D6A-C13B-4690-9D7A-2F0C8D797D88}" dt="2020-05-18T13:05:39.487" v="320" actId="1076"/>
          <ac:spMkLst>
            <pc:docMk/>
            <pc:sldMk cId="1310868303" sldId="270"/>
            <ac:spMk id="3" creationId="{00000000-0000-0000-0000-000000000000}"/>
          </ac:spMkLst>
        </pc:spChg>
        <pc:picChg chg="del">
          <ac:chgData name="" userId="3a84d07e5fdc13ce" providerId="LiveId" clId="{21521D6A-C13B-4690-9D7A-2F0C8D797D88}" dt="2020-05-17T18:07:45.880" v="236" actId="478"/>
          <ac:picMkLst>
            <pc:docMk/>
            <pc:sldMk cId="1310868303" sldId="270"/>
            <ac:picMk id="7" creationId="{91D5BC3C-86D6-4638-9E77-59D467048147}"/>
          </ac:picMkLst>
        </pc:picChg>
      </pc:sldChg>
      <pc:sldChg chg="delSp modSp">
        <pc:chgData name="" userId="3a84d07e5fdc13ce" providerId="LiveId" clId="{21521D6A-C13B-4690-9D7A-2F0C8D797D88}" dt="2020-05-18T13:05:29.818" v="319" actId="1076"/>
        <pc:sldMkLst>
          <pc:docMk/>
          <pc:sldMk cId="2934916338" sldId="271"/>
        </pc:sldMkLst>
        <pc:spChg chg="mod">
          <ac:chgData name="" userId="3a84d07e5fdc13ce" providerId="LiveId" clId="{21521D6A-C13B-4690-9D7A-2F0C8D797D88}" dt="2020-05-18T13:05:29.818" v="319" actId="1076"/>
          <ac:spMkLst>
            <pc:docMk/>
            <pc:sldMk cId="2934916338" sldId="271"/>
            <ac:spMk id="3" creationId="{00000000-0000-0000-0000-000000000000}"/>
          </ac:spMkLst>
        </pc:spChg>
        <pc:spChg chg="mod">
          <ac:chgData name="" userId="3a84d07e5fdc13ce" providerId="LiveId" clId="{21521D6A-C13B-4690-9D7A-2F0C8D797D88}" dt="2020-05-18T13:00:48.177" v="262"/>
          <ac:spMkLst>
            <pc:docMk/>
            <pc:sldMk cId="2934916338" sldId="271"/>
            <ac:spMk id="4" creationId="{00000000-0000-0000-0000-000000000000}"/>
          </ac:spMkLst>
        </pc:spChg>
        <pc:picChg chg="del">
          <ac:chgData name="" userId="3a84d07e5fdc13ce" providerId="LiveId" clId="{21521D6A-C13B-4690-9D7A-2F0C8D797D88}" dt="2020-05-17T18:07:28.576" v="232" actId="478"/>
          <ac:picMkLst>
            <pc:docMk/>
            <pc:sldMk cId="2934916338" sldId="271"/>
            <ac:picMk id="6" creationId="{8ABD5F7F-E8A4-4EF7-AD92-2EBFAFFB7B19}"/>
          </ac:picMkLst>
        </pc:picChg>
      </pc:sldChg>
      <pc:sldChg chg="delSp modSp">
        <pc:chgData name="" userId="3a84d07e5fdc13ce" providerId="LiveId" clId="{21521D6A-C13B-4690-9D7A-2F0C8D797D88}" dt="2020-05-18T13:03:49.011" v="289" actId="1076"/>
        <pc:sldMkLst>
          <pc:docMk/>
          <pc:sldMk cId="2338066520" sldId="272"/>
        </pc:sldMkLst>
        <pc:spChg chg="mod">
          <ac:chgData name="" userId="3a84d07e5fdc13ce" providerId="LiveId" clId="{21521D6A-C13B-4690-9D7A-2F0C8D797D88}" dt="2020-05-18T13:03:49.011" v="289" actId="1076"/>
          <ac:spMkLst>
            <pc:docMk/>
            <pc:sldMk cId="2338066520" sldId="272"/>
            <ac:spMk id="3" creationId="{00000000-0000-0000-0000-000000000000}"/>
          </ac:spMkLst>
        </pc:spChg>
        <pc:picChg chg="del">
          <ac:chgData name="" userId="3a84d07e5fdc13ce" providerId="LiveId" clId="{21521D6A-C13B-4690-9D7A-2F0C8D797D88}" dt="2020-05-17T18:06:44.950" v="222" actId="478"/>
          <ac:picMkLst>
            <pc:docMk/>
            <pc:sldMk cId="2338066520" sldId="272"/>
            <ac:picMk id="6" creationId="{7F174F76-CC72-4E2E-8019-09C36EA6BDBF}"/>
          </ac:picMkLst>
        </pc:picChg>
      </pc:sldChg>
      <pc:sldChg chg="delSp modSp">
        <pc:chgData name="" userId="3a84d07e5fdc13ce" providerId="LiveId" clId="{21521D6A-C13B-4690-9D7A-2F0C8D797D88}" dt="2020-05-18T13:03:42.175" v="288" actId="1076"/>
        <pc:sldMkLst>
          <pc:docMk/>
          <pc:sldMk cId="2842212169" sldId="277"/>
        </pc:sldMkLst>
        <pc:spChg chg="mod">
          <ac:chgData name="" userId="3a84d07e5fdc13ce" providerId="LiveId" clId="{21521D6A-C13B-4690-9D7A-2F0C8D797D88}" dt="2020-05-18T13:03:42.175" v="288" actId="1076"/>
          <ac:spMkLst>
            <pc:docMk/>
            <pc:sldMk cId="2842212169" sldId="277"/>
            <ac:spMk id="3" creationId="{00000000-0000-0000-0000-000000000000}"/>
          </ac:spMkLst>
        </pc:spChg>
        <pc:picChg chg="del">
          <ac:chgData name="" userId="3a84d07e5fdc13ce" providerId="LiveId" clId="{21521D6A-C13B-4690-9D7A-2F0C8D797D88}" dt="2020-05-17T18:06:37.515" v="220" actId="478"/>
          <ac:picMkLst>
            <pc:docMk/>
            <pc:sldMk cId="2842212169" sldId="277"/>
            <ac:picMk id="6" creationId="{9A4F75D6-0779-4536-A00E-247287B7394C}"/>
          </ac:picMkLst>
        </pc:picChg>
      </pc:sldChg>
      <pc:sldChg chg="delSp modSp">
        <pc:chgData name="" userId="3a84d07e5fdc13ce" providerId="LiveId" clId="{21521D6A-C13B-4690-9D7A-2F0C8D797D88}" dt="2020-05-18T13:04:58.037" v="315" actId="1036"/>
        <pc:sldMkLst>
          <pc:docMk/>
          <pc:sldMk cId="682243077" sldId="279"/>
        </pc:sldMkLst>
        <pc:spChg chg="mod">
          <ac:chgData name="" userId="3a84d07e5fdc13ce" providerId="LiveId" clId="{21521D6A-C13B-4690-9D7A-2F0C8D797D88}" dt="2020-05-18T13:04:24.953" v="298" actId="27636"/>
          <ac:spMkLst>
            <pc:docMk/>
            <pc:sldMk cId="682243077" sldId="279"/>
            <ac:spMk id="3" creationId="{00000000-0000-0000-0000-000000000000}"/>
          </ac:spMkLst>
        </pc:spChg>
        <pc:spChg chg="mod">
          <ac:chgData name="" userId="3a84d07e5fdc13ce" providerId="LiveId" clId="{21521D6A-C13B-4690-9D7A-2F0C8D797D88}" dt="2020-05-18T13:04:58.037" v="315" actId="1036"/>
          <ac:spMkLst>
            <pc:docMk/>
            <pc:sldMk cId="682243077" sldId="279"/>
            <ac:spMk id="8" creationId="{00000000-0000-0000-0000-000000000000}"/>
          </ac:spMkLst>
        </pc:spChg>
        <pc:graphicFrameChg chg="mod modGraphic">
          <ac:chgData name="" userId="3a84d07e5fdc13ce" providerId="LiveId" clId="{21521D6A-C13B-4690-9D7A-2F0C8D797D88}" dt="2020-05-18T13:04:36.388" v="300" actId="1076"/>
          <ac:graphicFrameMkLst>
            <pc:docMk/>
            <pc:sldMk cId="682243077" sldId="279"/>
            <ac:graphicFrameMk id="6" creationId="{00000000-0000-0000-0000-000000000000}"/>
          </ac:graphicFrameMkLst>
        </pc:graphicFrameChg>
        <pc:picChg chg="del">
          <ac:chgData name="" userId="3a84d07e5fdc13ce" providerId="LiveId" clId="{21521D6A-C13B-4690-9D7A-2F0C8D797D88}" dt="2020-05-17T18:06:52.378" v="225" actId="478"/>
          <ac:picMkLst>
            <pc:docMk/>
            <pc:sldMk cId="682243077" sldId="279"/>
            <ac:picMk id="9" creationId="{52F0439A-F43C-4F62-905E-BC6F50F2311D}"/>
          </ac:picMkLst>
        </pc:picChg>
      </pc:sldChg>
      <pc:sldChg chg="delSp modSp">
        <pc:chgData name="" userId="3a84d07e5fdc13ce" providerId="LiveId" clId="{21521D6A-C13B-4690-9D7A-2F0C8D797D88}" dt="2020-05-18T13:04:01.533" v="291" actId="1076"/>
        <pc:sldMkLst>
          <pc:docMk/>
          <pc:sldMk cId="682059727" sldId="286"/>
        </pc:sldMkLst>
        <pc:spChg chg="mod">
          <ac:chgData name="" userId="3a84d07e5fdc13ce" providerId="LiveId" clId="{21521D6A-C13B-4690-9D7A-2F0C8D797D88}" dt="2020-05-18T13:04:01.533" v="291" actId="1076"/>
          <ac:spMkLst>
            <pc:docMk/>
            <pc:sldMk cId="682059727" sldId="286"/>
            <ac:spMk id="22530" creationId="{40B02702-A9FB-4095-B774-6FDD6BD727BC}"/>
          </ac:spMkLst>
        </pc:spChg>
        <pc:spChg chg="mod">
          <ac:chgData name="" userId="3a84d07e5fdc13ce" providerId="LiveId" clId="{21521D6A-C13B-4690-9D7A-2F0C8D797D88}" dt="2020-05-18T13:00:48.177" v="262"/>
          <ac:spMkLst>
            <pc:docMk/>
            <pc:sldMk cId="682059727" sldId="286"/>
            <ac:spMk id="22531" creationId="{217CF27F-C7B4-4490-9B7A-F4FD4362BE50}"/>
          </ac:spMkLst>
        </pc:spChg>
        <pc:picChg chg="del">
          <ac:chgData name="" userId="3a84d07e5fdc13ce" providerId="LiveId" clId="{21521D6A-C13B-4690-9D7A-2F0C8D797D88}" dt="2020-05-17T18:06:49.587" v="224" actId="478"/>
          <ac:picMkLst>
            <pc:docMk/>
            <pc:sldMk cId="682059727" sldId="286"/>
            <ac:picMk id="5" creationId="{11D0BCAE-B541-4188-89B8-F2B1F46A0C73}"/>
          </ac:picMkLst>
        </pc:picChg>
      </pc:sldChg>
      <pc:sldChg chg="delSp modSp">
        <pc:chgData name="" userId="3a84d07e5fdc13ce" providerId="LiveId" clId="{21521D6A-C13B-4690-9D7A-2F0C8D797D88}" dt="2020-05-18T13:03:55.073" v="290" actId="1076"/>
        <pc:sldMkLst>
          <pc:docMk/>
          <pc:sldMk cId="2122883354" sldId="289"/>
        </pc:sldMkLst>
        <pc:spChg chg="mod">
          <ac:chgData name="" userId="3a84d07e5fdc13ce" providerId="LiveId" clId="{21521D6A-C13B-4690-9D7A-2F0C8D797D88}" dt="2020-05-18T13:00:48.725" v="263" actId="27636"/>
          <ac:spMkLst>
            <pc:docMk/>
            <pc:sldMk cId="2122883354" sldId="289"/>
            <ac:spMk id="15363" creationId="{E9D38D4B-2EA2-417B-9510-A063835A6DF5}"/>
          </ac:spMkLst>
        </pc:spChg>
        <pc:spChg chg="mod">
          <ac:chgData name="" userId="3a84d07e5fdc13ce" providerId="LiveId" clId="{21521D6A-C13B-4690-9D7A-2F0C8D797D88}" dt="2020-05-18T13:03:55.073" v="290" actId="1076"/>
          <ac:spMkLst>
            <pc:docMk/>
            <pc:sldMk cId="2122883354" sldId="289"/>
            <ac:spMk id="21506" creationId="{B776EFC9-5287-4194-8061-DF3BE0899268}"/>
          </ac:spMkLst>
        </pc:spChg>
        <pc:picChg chg="del">
          <ac:chgData name="" userId="3a84d07e5fdc13ce" providerId="LiveId" clId="{21521D6A-C13B-4690-9D7A-2F0C8D797D88}" dt="2020-05-17T18:06:47.102" v="223" actId="478"/>
          <ac:picMkLst>
            <pc:docMk/>
            <pc:sldMk cId="2122883354" sldId="289"/>
            <ac:picMk id="5" creationId="{93BC41CA-9D79-4CBD-A08D-0DA83CBEB37E}"/>
          </ac:picMkLst>
        </pc:picChg>
      </pc:sldChg>
      <pc:sldChg chg="delSp modSp">
        <pc:chgData name="" userId="3a84d07e5fdc13ce" providerId="LiveId" clId="{21521D6A-C13B-4690-9D7A-2F0C8D797D88}" dt="2020-05-18T13:03:33.770" v="287" actId="1076"/>
        <pc:sldMkLst>
          <pc:docMk/>
          <pc:sldMk cId="1345329838" sldId="296"/>
        </pc:sldMkLst>
        <pc:spChg chg="mod">
          <ac:chgData name="" userId="3a84d07e5fdc13ce" providerId="LiveId" clId="{21521D6A-C13B-4690-9D7A-2F0C8D797D88}" dt="2020-05-18T13:03:33.770" v="287" actId="1076"/>
          <ac:spMkLst>
            <pc:docMk/>
            <pc:sldMk cId="1345329838" sldId="296"/>
            <ac:spMk id="26626" creationId="{5A786F9F-BB2F-4BE6-965C-C00AC86F32EF}"/>
          </ac:spMkLst>
        </pc:spChg>
        <pc:spChg chg="mod">
          <ac:chgData name="" userId="3a84d07e5fdc13ce" providerId="LiveId" clId="{21521D6A-C13B-4690-9D7A-2F0C8D797D88}" dt="2020-05-18T13:00:48.177" v="262"/>
          <ac:spMkLst>
            <pc:docMk/>
            <pc:sldMk cId="1345329838" sldId="296"/>
            <ac:spMk id="26627" creationId="{C0E2AA59-DA0D-4DA5-B342-30EDE208BD2A}"/>
          </ac:spMkLst>
        </pc:spChg>
        <pc:picChg chg="del">
          <ac:chgData name="" userId="3a84d07e5fdc13ce" providerId="LiveId" clId="{21521D6A-C13B-4690-9D7A-2F0C8D797D88}" dt="2020-05-17T18:03:26.010" v="201" actId="478"/>
          <ac:picMkLst>
            <pc:docMk/>
            <pc:sldMk cId="1345329838" sldId="296"/>
            <ac:picMk id="5" creationId="{0A7EF702-FD63-4497-961E-1B57B2E4A2E4}"/>
          </ac:picMkLst>
        </pc:picChg>
      </pc:sldChg>
      <pc:sldChg chg="delSp modSp">
        <pc:chgData name="" userId="3a84d07e5fdc13ce" providerId="LiveId" clId="{21521D6A-C13B-4690-9D7A-2F0C8D797D88}" dt="2020-05-18T13:05:20.240" v="318" actId="14100"/>
        <pc:sldMkLst>
          <pc:docMk/>
          <pc:sldMk cId="2263718259" sldId="297"/>
        </pc:sldMkLst>
        <pc:picChg chg="mod">
          <ac:chgData name="" userId="3a84d07e5fdc13ce" providerId="LiveId" clId="{21521D6A-C13B-4690-9D7A-2F0C8D797D88}" dt="2020-05-18T13:05:20.240" v="318" actId="14100"/>
          <ac:picMkLst>
            <pc:docMk/>
            <pc:sldMk cId="2263718259" sldId="297"/>
            <ac:picMk id="5" creationId="{88458B9C-B527-451E-9FD4-710381794AF2}"/>
          </ac:picMkLst>
        </pc:picChg>
        <pc:picChg chg="del">
          <ac:chgData name="" userId="3a84d07e5fdc13ce" providerId="LiveId" clId="{21521D6A-C13B-4690-9D7A-2F0C8D797D88}" dt="2020-05-17T18:07:21.925" v="231" actId="478"/>
          <ac:picMkLst>
            <pc:docMk/>
            <pc:sldMk cId="2263718259" sldId="297"/>
            <ac:picMk id="6" creationId="{84DE06CD-4632-432F-9D9C-3B03E063AA3B}"/>
          </ac:picMkLst>
        </pc:picChg>
      </pc:sldChg>
      <pc:sldChg chg="delSp modSp add ord modNotesTx">
        <pc:chgData name="" userId="3a84d07e5fdc13ce" providerId="LiveId" clId="{21521D6A-C13B-4690-9D7A-2F0C8D797D88}" dt="2020-05-18T13:06:43.155" v="327" actId="1076"/>
        <pc:sldMkLst>
          <pc:docMk/>
          <pc:sldMk cId="1839635006" sldId="298"/>
        </pc:sldMkLst>
        <pc:spChg chg="mod">
          <ac:chgData name="" userId="3a84d07e5fdc13ce" providerId="LiveId" clId="{21521D6A-C13B-4690-9D7A-2F0C8D797D88}" dt="2020-05-18T13:06:43.155" v="327" actId="1076"/>
          <ac:spMkLst>
            <pc:docMk/>
            <pc:sldMk cId="1839635006" sldId="298"/>
            <ac:spMk id="2" creationId="{5E6387E0-7873-7643-B10F-EF5254558214}"/>
          </ac:spMkLst>
        </pc:spChg>
        <pc:spChg chg="mod">
          <ac:chgData name="" userId="3a84d07e5fdc13ce" providerId="LiveId" clId="{21521D6A-C13B-4690-9D7A-2F0C8D797D88}" dt="2020-05-18T13:00:48.177" v="262"/>
          <ac:spMkLst>
            <pc:docMk/>
            <pc:sldMk cId="1839635006" sldId="298"/>
            <ac:spMk id="3" creationId="{B30E9741-E0D4-5148-A36E-FD38AB85EDA2}"/>
          </ac:spMkLst>
        </pc:spChg>
        <pc:picChg chg="del">
          <ac:chgData name="" userId="3a84d07e5fdc13ce" providerId="LiveId" clId="{21521D6A-C13B-4690-9D7A-2F0C8D797D88}" dt="2020-05-17T18:09:28.636" v="257" actId="478"/>
          <ac:picMkLst>
            <pc:docMk/>
            <pc:sldMk cId="1839635006" sldId="298"/>
            <ac:picMk id="6" creationId="{3BC72594-F0ED-49AC-B8FF-57567490E8B4}"/>
          </ac:picMkLst>
        </pc:picChg>
      </pc:sldChg>
      <pc:sldChg chg="delSp modSp add ord modNotesTx">
        <pc:chgData name="" userId="3a84d07e5fdc13ce" providerId="LiveId" clId="{21521D6A-C13B-4690-9D7A-2F0C8D797D88}" dt="2020-05-18T13:05:06.192" v="316" actId="1076"/>
        <pc:sldMkLst>
          <pc:docMk/>
          <pc:sldMk cId="3606145771" sldId="299"/>
        </pc:sldMkLst>
        <pc:spChg chg="mod">
          <ac:chgData name="" userId="3a84d07e5fdc13ce" providerId="LiveId" clId="{21521D6A-C13B-4690-9D7A-2F0C8D797D88}" dt="2020-05-18T13:05:06.192" v="316" actId="1076"/>
          <ac:spMkLst>
            <pc:docMk/>
            <pc:sldMk cId="3606145771" sldId="299"/>
            <ac:spMk id="3" creationId="{00000000-0000-0000-0000-000000000000}"/>
          </ac:spMkLst>
        </pc:spChg>
        <pc:spChg chg="mod">
          <ac:chgData name="" userId="3a84d07e5fdc13ce" providerId="LiveId" clId="{21521D6A-C13B-4690-9D7A-2F0C8D797D88}" dt="2020-05-18T13:00:48.177" v="262"/>
          <ac:spMkLst>
            <pc:docMk/>
            <pc:sldMk cId="3606145771" sldId="299"/>
            <ac:spMk id="4" creationId="{00000000-0000-0000-0000-000000000000}"/>
          </ac:spMkLst>
        </pc:spChg>
        <pc:picChg chg="del">
          <ac:chgData name="" userId="3a84d07e5fdc13ce" providerId="LiveId" clId="{21521D6A-C13B-4690-9D7A-2F0C8D797D88}" dt="2020-05-17T18:06:54.995" v="226" actId="478"/>
          <ac:picMkLst>
            <pc:docMk/>
            <pc:sldMk cId="3606145771" sldId="299"/>
            <ac:picMk id="6" creationId="{8ABD5F7F-E8A4-4EF7-AD92-2EBFAFFB7B19}"/>
          </ac:picMkLst>
        </pc:picChg>
      </pc:sldChg>
      <pc:sldChg chg="delSp modSp add modNotesTx">
        <pc:chgData name="" userId="3a84d07e5fdc13ce" providerId="LiveId" clId="{21521D6A-C13B-4690-9D7A-2F0C8D797D88}" dt="2020-05-18T13:03:27.937" v="286" actId="1076"/>
        <pc:sldMkLst>
          <pc:docMk/>
          <pc:sldMk cId="831701516" sldId="300"/>
        </pc:sldMkLst>
        <pc:spChg chg="mod">
          <ac:chgData name="" userId="3a84d07e5fdc13ce" providerId="LiveId" clId="{21521D6A-C13B-4690-9D7A-2F0C8D797D88}" dt="2020-05-18T13:03:27.937" v="286" actId="1076"/>
          <ac:spMkLst>
            <pc:docMk/>
            <pc:sldMk cId="831701516" sldId="300"/>
            <ac:spMk id="3" creationId="{00000000-0000-0000-0000-000000000000}"/>
          </ac:spMkLst>
        </pc:spChg>
        <pc:spChg chg="mod">
          <ac:chgData name="" userId="3a84d07e5fdc13ce" providerId="LiveId" clId="{21521D6A-C13B-4690-9D7A-2F0C8D797D88}" dt="2020-05-18T13:00:48.810" v="264" actId="27636"/>
          <ac:spMkLst>
            <pc:docMk/>
            <pc:sldMk cId="831701516" sldId="300"/>
            <ac:spMk id="4" creationId="{00000000-0000-0000-0000-000000000000}"/>
          </ac:spMkLst>
        </pc:spChg>
        <pc:picChg chg="del">
          <ac:chgData name="" userId="3a84d07e5fdc13ce" providerId="LiveId" clId="{21521D6A-C13B-4690-9D7A-2F0C8D797D88}" dt="2020-05-17T18:06:42.124" v="221" actId="478"/>
          <ac:picMkLst>
            <pc:docMk/>
            <pc:sldMk cId="831701516" sldId="300"/>
            <ac:picMk id="6" creationId="{7F174F76-CC72-4E2E-8019-09C36EA6BDBF}"/>
          </ac:picMkLst>
        </pc:picChg>
      </pc:sldChg>
      <pc:sldMasterChg chg="modSp modSldLayout">
        <pc:chgData name="" userId="3a84d07e5fdc13ce" providerId="LiveId" clId="{21521D6A-C13B-4690-9D7A-2F0C8D797D88}" dt="2020-05-18T13:00:48.177" v="262"/>
        <pc:sldMasterMkLst>
          <pc:docMk/>
          <pc:sldMasterMk cId="2381619916" sldId="2147483660"/>
        </pc:sldMasterMkLst>
        <pc:spChg chg="mod">
          <ac:chgData name="" userId="3a84d07e5fdc13ce" providerId="LiveId" clId="{21521D6A-C13B-4690-9D7A-2F0C8D797D88}" dt="2020-05-18T13:00:48.177" v="262"/>
          <ac:spMkLst>
            <pc:docMk/>
            <pc:sldMasterMk cId="2381619916" sldId="2147483660"/>
            <ac:spMk id="2" creationId="{00000000-0000-0000-0000-000000000000}"/>
          </ac:spMkLst>
        </pc:spChg>
        <pc:spChg chg="mod">
          <ac:chgData name="" userId="3a84d07e5fdc13ce" providerId="LiveId" clId="{21521D6A-C13B-4690-9D7A-2F0C8D797D88}" dt="2020-05-18T13:00:48.177" v="262"/>
          <ac:spMkLst>
            <pc:docMk/>
            <pc:sldMasterMk cId="2381619916" sldId="2147483660"/>
            <ac:spMk id="3" creationId="{00000000-0000-0000-0000-000000000000}"/>
          </ac:spMkLst>
        </pc:spChg>
        <pc:spChg chg="mod">
          <ac:chgData name="" userId="3a84d07e5fdc13ce" providerId="LiveId" clId="{21521D6A-C13B-4690-9D7A-2F0C8D797D88}" dt="2020-05-18T13:00:48.177" v="262"/>
          <ac:spMkLst>
            <pc:docMk/>
            <pc:sldMasterMk cId="2381619916" sldId="2147483660"/>
            <ac:spMk id="4" creationId="{00000000-0000-0000-0000-000000000000}"/>
          </ac:spMkLst>
        </pc:spChg>
        <pc:spChg chg="mod">
          <ac:chgData name="" userId="3a84d07e5fdc13ce" providerId="LiveId" clId="{21521D6A-C13B-4690-9D7A-2F0C8D797D88}" dt="2020-05-18T13:00:48.177" v="262"/>
          <ac:spMkLst>
            <pc:docMk/>
            <pc:sldMasterMk cId="2381619916" sldId="2147483660"/>
            <ac:spMk id="6" creationId="{00000000-0000-0000-0000-000000000000}"/>
          </ac:spMkLst>
        </pc:spChg>
        <pc:sldLayoutChg chg="modSp">
          <pc:chgData name="" userId="3a84d07e5fdc13ce" providerId="LiveId" clId="{21521D6A-C13B-4690-9D7A-2F0C8D797D88}" dt="2020-05-18T13:00:48.177" v="262"/>
          <pc:sldLayoutMkLst>
            <pc:docMk/>
            <pc:sldMasterMk cId="2381619916" sldId="2147483660"/>
            <pc:sldLayoutMk cId="2074615671" sldId="2147483661"/>
          </pc:sldLayoutMkLst>
          <pc:spChg chg="mod">
            <ac:chgData name="" userId="3a84d07e5fdc13ce" providerId="LiveId" clId="{21521D6A-C13B-4690-9D7A-2F0C8D797D88}" dt="2020-05-18T13:00:48.177" v="262"/>
            <ac:spMkLst>
              <pc:docMk/>
              <pc:sldMasterMk cId="2381619916" sldId="2147483660"/>
              <pc:sldLayoutMk cId="2074615671" sldId="214748366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80443948" sldId="2147483662"/>
          </pc:sldLayoutMkLst>
          <pc:spChg chg="mod">
            <ac:chgData name="" userId="3a84d07e5fdc13ce" providerId="LiveId" clId="{21521D6A-C13B-4690-9D7A-2F0C8D797D88}" dt="2020-05-18T13:00:48.177" v="262"/>
            <ac:spMkLst>
              <pc:docMk/>
              <pc:sldMasterMk cId="2381619916" sldId="2147483660"/>
              <pc:sldLayoutMk cId="80443948" sldId="2147483662"/>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80443948" sldId="2147483662"/>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073075097" sldId="2147483663"/>
          </pc:sldLayoutMkLst>
          <pc:spChg chg="mod">
            <ac:chgData name="" userId="3a84d07e5fdc13ce" providerId="LiveId" clId="{21521D6A-C13B-4690-9D7A-2F0C8D797D88}" dt="2020-05-18T13:00:48.177" v="262"/>
            <ac:spMkLst>
              <pc:docMk/>
              <pc:sldMasterMk cId="2381619916" sldId="2147483660"/>
              <pc:sldLayoutMk cId="1073075097" sldId="2147483663"/>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073075097" sldId="2147483663"/>
              <ac:spMk id="3"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99924526" sldId="2147483664"/>
          </pc:sldLayoutMkLst>
          <pc:spChg chg="mod">
            <ac:chgData name="" userId="3a84d07e5fdc13ce" providerId="LiveId" clId="{21521D6A-C13B-4690-9D7A-2F0C8D797D88}" dt="2020-05-18T13:00:48.177" v="262"/>
            <ac:spMkLst>
              <pc:docMk/>
              <pc:sldMasterMk cId="2381619916" sldId="2147483660"/>
              <pc:sldLayoutMk cId="3199924526" sldId="2147483664"/>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99924526" sldId="2147483664"/>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54928522" sldId="2147483665"/>
          </pc:sldLayoutMkLst>
          <pc:spChg chg="mod">
            <ac:chgData name="" userId="3a84d07e5fdc13ce" providerId="LiveId" clId="{21521D6A-C13B-4690-9D7A-2F0C8D797D88}" dt="2020-05-18T13:00:48.177" v="262"/>
            <ac:spMkLst>
              <pc:docMk/>
              <pc:sldMasterMk cId="2381619916" sldId="2147483660"/>
              <pc:sldLayoutMk cId="3154928522" sldId="2147483665"/>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5"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6"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2995181447" sldId="2147483668"/>
          </pc:sldLayoutMkLst>
          <pc:spChg chg="mod">
            <ac:chgData name="" userId="3a84d07e5fdc13ce" providerId="LiveId" clId="{21521D6A-C13B-4690-9D7A-2F0C8D797D88}" dt="2020-05-18T13:00:48.177" v="262"/>
            <ac:spMkLst>
              <pc:docMk/>
              <pc:sldMasterMk cId="2381619916" sldId="2147483660"/>
              <pc:sldLayoutMk cId="2995181447" sldId="2147483668"/>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41367661" sldId="2147483669"/>
          </pc:sldLayoutMkLst>
          <pc:spChg chg="mod">
            <ac:chgData name="" userId="3a84d07e5fdc13ce" providerId="LiveId" clId="{21521D6A-C13B-4690-9D7A-2F0C8D797D88}" dt="2020-05-18T13:00:48.177" v="262"/>
            <ac:spMkLst>
              <pc:docMk/>
              <pc:sldMasterMk cId="2381619916" sldId="2147483660"/>
              <pc:sldLayoutMk cId="41367661" sldId="2147483669"/>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951379986" sldId="2147483671"/>
          </pc:sldLayoutMkLst>
          <pc:spChg chg="mod">
            <ac:chgData name="" userId="3a84d07e5fdc13ce" providerId="LiveId" clId="{21521D6A-C13B-4690-9D7A-2F0C8D797D88}" dt="2020-05-18T13:00:48.177" v="262"/>
            <ac:spMkLst>
              <pc:docMk/>
              <pc:sldMasterMk cId="2381619916" sldId="2147483660"/>
              <pc:sldLayoutMk cId="1951379986" sldId="214748367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951379986" sldId="2147483671"/>
              <ac:spMk id="3"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16/01/2023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1/16/2023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1/16/2023</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1/16/2023</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1/16/2023</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1/16/2023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smtClean="0"/>
              <a:t>Master of Business Administration</a:t>
            </a:r>
            <a:r>
              <a:rPr lang="en-GB" altLang="en-US" sz="2400" dirty="0" smtClean="0"/>
              <a:t/>
            </a:r>
            <a:br>
              <a:rPr lang="en-GB" altLang="en-US" sz="2400" dirty="0" smtClean="0"/>
            </a:br>
            <a:r>
              <a:rPr lang="en-GB" altLang="en-US" dirty="0" smtClean="0"/>
              <a:t/>
            </a:r>
            <a:br>
              <a:rPr lang="en-GB" altLang="en-US" dirty="0" smtClean="0"/>
            </a:br>
            <a:r>
              <a:rPr lang="en-GB" dirty="0" smtClean="0"/>
              <a:t> </a:t>
            </a:r>
            <a:r>
              <a:rPr lang="en-GB" sz="3600" b="1" dirty="0" smtClean="0">
                <a:solidFill>
                  <a:schemeClr val="accent2">
                    <a:lumMod val="20000"/>
                    <a:lumOff val="80000"/>
                  </a:schemeClr>
                </a:solidFill>
              </a:rPr>
              <a:t>Managing performance </a:t>
            </a:r>
            <a:r>
              <a:rPr lang="en-GB" sz="4800" b="1" dirty="0" smtClean="0">
                <a:solidFill>
                  <a:schemeClr val="accent2">
                    <a:lumMod val="20000"/>
                    <a:lumOff val="80000"/>
                  </a:schemeClr>
                </a:solidFill>
              </a:rPr>
              <a:t/>
            </a:r>
            <a:br>
              <a:rPr lang="en-GB" sz="4800" b="1" dirty="0" smtClean="0">
                <a:solidFill>
                  <a:schemeClr val="accent2">
                    <a:lumMod val="20000"/>
                    <a:lumOff val="80000"/>
                  </a:schemeClr>
                </a:solidFill>
              </a:rPr>
            </a:br>
            <a:r>
              <a:rPr lang="en-GB" sz="3200" b="1" dirty="0" smtClean="0">
                <a:solidFill>
                  <a:schemeClr val="accent2">
                    <a:lumMod val="20000"/>
                    <a:lumOff val="80000"/>
                  </a:schemeClr>
                </a:solidFill>
              </a:rPr>
              <a:t/>
            </a:r>
            <a:br>
              <a:rPr lang="en-GB" sz="3200" b="1" dirty="0" smtClean="0">
                <a:solidFill>
                  <a:schemeClr val="accent2">
                    <a:lumMod val="20000"/>
                    <a:lumOff val="80000"/>
                  </a:schemeClr>
                </a:solidFill>
              </a:rPr>
            </a:br>
            <a:r>
              <a:rPr lang="en-GB" sz="3600" b="1" dirty="0"/>
              <a:t/>
            </a:r>
            <a:br>
              <a:rPr lang="en-GB" sz="3600" b="1" dirty="0"/>
            </a:b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How performance management works</a:t>
            </a:r>
            <a:endParaRPr lang="en-GB" dirty="0"/>
          </a:p>
        </p:txBody>
      </p:sp>
      <p:sp>
        <p:nvSpPr>
          <p:cNvPr id="3" name="Subtitle 2"/>
          <p:cNvSpPr>
            <a:spLocks noGrp="1"/>
          </p:cNvSpPr>
          <p:nvPr>
            <p:ph type="subTitle" idx="1"/>
          </p:nvPr>
        </p:nvSpPr>
        <p:spPr/>
        <p:txBody>
          <a:bodyPr/>
          <a:lstStyle/>
          <a:p>
            <a:r>
              <a:rPr lang="en-GB" dirty="0" smtClean="0"/>
              <a:t>Prof DP</a:t>
            </a:r>
            <a:endParaRPr lang="en-GB" dirty="0"/>
          </a:p>
        </p:txBody>
      </p:sp>
    </p:spTree>
    <p:extLst>
      <p:ext uri="{BB962C8B-B14F-4D97-AF65-F5344CB8AC3E}">
        <p14:creationId xmlns:p14="http://schemas.microsoft.com/office/powerpoint/2010/main" val="2629496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Module learning outcomes</a:t>
            </a:r>
          </a:p>
        </p:txBody>
      </p:sp>
      <p:sp>
        <p:nvSpPr>
          <p:cNvPr id="3" name="Content Placeholder 2"/>
          <p:cNvSpPr>
            <a:spLocks noGrp="1"/>
          </p:cNvSpPr>
          <p:nvPr>
            <p:ph idx="1"/>
          </p:nvPr>
        </p:nvSpPr>
        <p:spPr>
          <a:xfrm>
            <a:off x="419634" y="1861385"/>
            <a:ext cx="7886700" cy="3665619"/>
          </a:xfrm>
        </p:spPr>
        <p:txBody>
          <a:bodyPr>
            <a:noAutofit/>
          </a:bodyPr>
          <a:lstStyle/>
          <a:p>
            <a:pPr marL="0" indent="0">
              <a:buNone/>
            </a:pPr>
            <a:r>
              <a:rPr lang="en-GB" sz="1450" dirty="0"/>
              <a:t>This module is designed to assess learning outcomes:</a:t>
            </a:r>
          </a:p>
          <a:p>
            <a:r>
              <a:rPr lang="en-GB" dirty="0"/>
              <a:t>Critically evaluate the links between individual, team and organisational objectives.</a:t>
            </a:r>
          </a:p>
          <a:p>
            <a:r>
              <a:rPr lang="en-GB" dirty="0"/>
              <a:t>Evaluate how the performance improvement cycle can support an individual and the team to improve upon their performance.</a:t>
            </a:r>
          </a:p>
          <a:p>
            <a:r>
              <a:rPr lang="en-GB" dirty="0"/>
              <a:t>Evaluate and assess causes of conflict, and strategies used to minimise or prevent conflict.</a:t>
            </a:r>
          </a:p>
          <a:p>
            <a:r>
              <a:rPr lang="en-GB" dirty="0"/>
              <a:t>Evaluate a range of methods that support performance improvement.</a:t>
            </a:r>
          </a:p>
          <a:p>
            <a:r>
              <a:rPr lang="en-GB" dirty="0"/>
              <a:t>Critically assess the role of the manager in implementing both a disciplinary and a grievance procedure.</a:t>
            </a:r>
          </a:p>
          <a:p>
            <a:pPr marL="0" indent="0">
              <a:buNone/>
            </a:pPr>
            <a:endParaRPr lang="en-GB" sz="1450" b="1" dirty="0"/>
          </a:p>
        </p:txBody>
      </p:sp>
    </p:spTree>
    <p:extLst>
      <p:ext uri="{BB962C8B-B14F-4D97-AF65-F5344CB8AC3E}">
        <p14:creationId xmlns:p14="http://schemas.microsoft.com/office/powerpoint/2010/main" val="2311934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Outline for todays lecture- How does PM Work?</a:t>
            </a:r>
          </a:p>
        </p:txBody>
      </p:sp>
      <p:sp>
        <p:nvSpPr>
          <p:cNvPr id="3" name="Content Placeholder 2"/>
          <p:cNvSpPr>
            <a:spLocks noGrp="1"/>
          </p:cNvSpPr>
          <p:nvPr>
            <p:ph idx="1"/>
          </p:nvPr>
        </p:nvSpPr>
        <p:spPr>
          <a:xfrm>
            <a:off x="432695" y="1913877"/>
            <a:ext cx="7886700" cy="3263504"/>
          </a:xfrm>
        </p:spPr>
        <p:txBody>
          <a:bodyPr>
            <a:normAutofit/>
          </a:bodyPr>
          <a:lstStyle/>
          <a:p>
            <a:r>
              <a:rPr lang="en-GB" dirty="0"/>
              <a:t>Strategic approach to PM</a:t>
            </a:r>
          </a:p>
          <a:p>
            <a:r>
              <a:rPr lang="en-GB" dirty="0"/>
              <a:t>PM and strategic context</a:t>
            </a:r>
          </a:p>
          <a:p>
            <a:r>
              <a:rPr lang="en-GB" dirty="0"/>
              <a:t>Integrating strategy with HR functions </a:t>
            </a:r>
          </a:p>
          <a:p>
            <a:r>
              <a:rPr lang="en-GB" dirty="0"/>
              <a:t>PM Cycle</a:t>
            </a:r>
          </a:p>
          <a:p>
            <a:r>
              <a:rPr lang="en-GB" dirty="0"/>
              <a:t>Principles of best practice in PM</a:t>
            </a:r>
          </a:p>
          <a:p>
            <a:r>
              <a:rPr lang="en-GB" dirty="0"/>
              <a:t>Performance review process</a:t>
            </a:r>
          </a:p>
          <a:p>
            <a:r>
              <a:rPr lang="en-GB" dirty="0"/>
              <a:t>Conflict resolution </a:t>
            </a:r>
          </a:p>
          <a:p>
            <a:endParaRPr lang="en-GB" dirty="0"/>
          </a:p>
        </p:txBody>
      </p:sp>
    </p:spTree>
    <p:extLst>
      <p:ext uri="{BB962C8B-B14F-4D97-AF65-F5344CB8AC3E}">
        <p14:creationId xmlns:p14="http://schemas.microsoft.com/office/powerpoint/2010/main" val="2623038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Strategic approach to performance management </a:t>
            </a:r>
          </a:p>
        </p:txBody>
      </p:sp>
      <p:sp>
        <p:nvSpPr>
          <p:cNvPr id="3" name="Content Placeholder 2"/>
          <p:cNvSpPr>
            <a:spLocks noGrp="1"/>
          </p:cNvSpPr>
          <p:nvPr>
            <p:ph idx="1"/>
          </p:nvPr>
        </p:nvSpPr>
        <p:spPr>
          <a:xfrm>
            <a:off x="432695" y="1913877"/>
            <a:ext cx="7886700" cy="3263504"/>
          </a:xfrm>
        </p:spPr>
        <p:txBody>
          <a:bodyPr>
            <a:normAutofit fontScale="92500" lnSpcReduction="10000"/>
          </a:bodyPr>
          <a:lstStyle/>
          <a:p>
            <a:pPr marL="0" indent="0">
              <a:buNone/>
            </a:pPr>
            <a:r>
              <a:rPr lang="en-GB" dirty="0"/>
              <a:t>Strategy underscores ‘distinctive approach to employment management which seeks to achieve competitive advantage through the strategic development of highly committed and capable workforce, using an integrated array of cultural, structural and personnel techniques’.</a:t>
            </a:r>
          </a:p>
          <a:p>
            <a:pPr marL="0" indent="0">
              <a:buNone/>
            </a:pPr>
            <a:r>
              <a:rPr lang="en-GB" dirty="0"/>
              <a:t>(</a:t>
            </a:r>
            <a:r>
              <a:rPr lang="en-GB" dirty="0" err="1"/>
              <a:t>Asdown</a:t>
            </a:r>
            <a:r>
              <a:rPr lang="en-GB" dirty="0"/>
              <a:t>, 2014, p 43)</a:t>
            </a:r>
          </a:p>
          <a:p>
            <a:pPr marL="0" indent="0">
              <a:buNone/>
            </a:pPr>
            <a:endParaRPr lang="en-GB" dirty="0"/>
          </a:p>
          <a:p>
            <a:pPr marL="0" indent="0">
              <a:buNone/>
            </a:pPr>
            <a:r>
              <a:rPr lang="en-GB" dirty="0"/>
              <a:t>Strategy should support an organisation’s mission or vision, goals and plans</a:t>
            </a:r>
          </a:p>
          <a:p>
            <a:pPr marL="0" indent="0">
              <a:buNone/>
            </a:pPr>
            <a:endParaRPr lang="en-GB" dirty="0"/>
          </a:p>
        </p:txBody>
      </p:sp>
    </p:spTree>
    <p:extLst>
      <p:ext uri="{BB962C8B-B14F-4D97-AF65-F5344CB8AC3E}">
        <p14:creationId xmlns:p14="http://schemas.microsoft.com/office/powerpoint/2010/main" val="3740314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a:xfrm>
            <a:off x="432695" y="1661292"/>
            <a:ext cx="7886700" cy="3573959"/>
          </a:xfrm>
        </p:spPr>
        <p:txBody>
          <a:bodyPr>
            <a:noAutofit/>
          </a:bodyPr>
          <a:lstStyle/>
          <a:p>
            <a:pPr marL="0" indent="0">
              <a:buNone/>
            </a:pPr>
            <a:r>
              <a:rPr lang="en-GB" sz="1300" b="1" dirty="0"/>
              <a:t>Organisation mission and vision statement</a:t>
            </a:r>
          </a:p>
          <a:p>
            <a:pPr marL="0" indent="0">
              <a:buNone/>
            </a:pPr>
            <a:r>
              <a:rPr lang="en-GB" sz="1300" dirty="0"/>
              <a:t>This is a general description of what the organization is for, its purpose, or its business: the reasons why this organization exists. It is usually succinct; in the case of an advertising agency it might be ‘to produce superior advertising’.</a:t>
            </a:r>
          </a:p>
          <a:p>
            <a:pPr marL="0" indent="0">
              <a:buNone/>
            </a:pPr>
            <a:r>
              <a:rPr lang="en-GB" sz="1300" b="1" dirty="0"/>
              <a:t>Strategic goals </a:t>
            </a:r>
          </a:p>
          <a:p>
            <a:pPr marL="0" indent="0">
              <a:buNone/>
            </a:pPr>
            <a:r>
              <a:rPr lang="en-GB" sz="1300" dirty="0"/>
              <a:t>These are the intended results of pursuing the mission over a fixed time: in some cases long-term goals, in other short-term goals. For the advertising agency an example of a strategic goal might be ‘to become the most profitable and highly creatively awarded advertising agency in London within the next five years’. </a:t>
            </a:r>
          </a:p>
          <a:p>
            <a:pPr marL="0" indent="0">
              <a:buNone/>
            </a:pPr>
            <a:r>
              <a:rPr lang="en-GB" sz="1300" b="1" dirty="0"/>
              <a:t>Strategic plan </a:t>
            </a:r>
          </a:p>
          <a:p>
            <a:pPr marL="0" indent="0">
              <a:buNone/>
            </a:pPr>
            <a:r>
              <a:rPr lang="en-GB" sz="1300" dirty="0"/>
              <a:t>This is the means through which the strategic goals are to be achieved. Decisions made here are vitally important. For the advertising agency it might be that the organization decides it needs to invest in the creative department, or focus on new business activity as there are significant concerns relating to current client spending plans. Strategic</a:t>
            </a:r>
          </a:p>
        </p:txBody>
      </p:sp>
    </p:spTree>
    <p:extLst>
      <p:ext uri="{BB962C8B-B14F-4D97-AF65-F5344CB8AC3E}">
        <p14:creationId xmlns:p14="http://schemas.microsoft.com/office/powerpoint/2010/main" val="957604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normAutofit fontScale="90000"/>
          </a:bodyPr>
          <a:lstStyle/>
          <a:p>
            <a:r>
              <a:rPr lang="en-GB" dirty="0"/>
              <a:t>Performance management and the strategic</a:t>
            </a:r>
            <a:br>
              <a:rPr lang="en-GB" dirty="0"/>
            </a:br>
            <a:r>
              <a:rPr lang="en-GB" dirty="0"/>
              <a:t>context</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rmAutofit/>
          </a:bodyPr>
          <a:lstStyle/>
          <a:p>
            <a:pPr marL="0" indent="0">
              <a:buNone/>
            </a:pPr>
            <a:r>
              <a:rPr lang="en-GB" dirty="0"/>
              <a:t>Performance management should consider the context of the organisation. The context of the organisation is represented by both internal and external environment. </a:t>
            </a:r>
          </a:p>
          <a:p>
            <a:pPr marL="0" indent="0">
              <a:buNone/>
            </a:pPr>
            <a:r>
              <a:rPr lang="en-GB" dirty="0"/>
              <a:t>External environment looks at opportunities for growth and potential threats</a:t>
            </a:r>
          </a:p>
          <a:p>
            <a:pPr marL="0" indent="0">
              <a:buNone/>
            </a:pPr>
            <a:r>
              <a:rPr lang="en-GB" dirty="0"/>
              <a:t>Internal environment looks at an organization’s strengths and weakness. </a:t>
            </a:r>
          </a:p>
          <a:p>
            <a:pPr marL="0" indent="0">
              <a:buNone/>
            </a:pPr>
            <a:endParaRPr lang="en-GB" dirty="0"/>
          </a:p>
        </p:txBody>
      </p:sp>
    </p:spTree>
    <p:extLst>
      <p:ext uri="{BB962C8B-B14F-4D97-AF65-F5344CB8AC3E}">
        <p14:creationId xmlns:p14="http://schemas.microsoft.com/office/powerpoint/2010/main" val="468909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The strategic process</a:t>
            </a:r>
          </a:p>
        </p:txBody>
      </p:sp>
      <p:sp>
        <p:nvSpPr>
          <p:cNvPr id="10" name="Content Placeholder 9">
            <a:extLst>
              <a:ext uri="{FF2B5EF4-FFF2-40B4-BE49-F238E27FC236}">
                <a16:creationId xmlns:a16="http://schemas.microsoft.com/office/drawing/2014/main" id="{DD201670-897A-47E4-BE42-0D5448BFB300}"/>
              </a:ext>
            </a:extLst>
          </p:cNvPr>
          <p:cNvSpPr>
            <a:spLocks noGrp="1"/>
          </p:cNvSpPr>
          <p:nvPr>
            <p:ph idx="1"/>
          </p:nvPr>
        </p:nvSpPr>
        <p:spPr/>
        <p:txBody>
          <a:bodyPr/>
          <a:lstStyle/>
          <a:p>
            <a:pPr marL="0" indent="0">
              <a:buNone/>
            </a:pPr>
            <a:r>
              <a:rPr lang="en-GB" dirty="0"/>
              <a:t>The strategic process involves HR managers to tapping into the growth potentials by maximising strengths of the organisation. Conversely, avoid threats and create a supportive environment for the weaknesses to be turned to strength </a:t>
            </a:r>
          </a:p>
          <a:p>
            <a:pPr marL="0" indent="0">
              <a:buNone/>
            </a:pPr>
            <a:endParaRPr lang="en-GB" dirty="0"/>
          </a:p>
        </p:txBody>
      </p:sp>
      <p:pic>
        <p:nvPicPr>
          <p:cNvPr id="11" name="Picture 10">
            <a:extLst>
              <a:ext uri="{FF2B5EF4-FFF2-40B4-BE49-F238E27FC236}">
                <a16:creationId xmlns:a16="http://schemas.microsoft.com/office/drawing/2014/main" id="{3DAFA0F3-E381-446F-8BA1-12F70395D8CE}"/>
              </a:ext>
            </a:extLst>
          </p:cNvPr>
          <p:cNvPicPr>
            <a:picLocks noChangeAspect="1"/>
          </p:cNvPicPr>
          <p:nvPr/>
        </p:nvPicPr>
        <p:blipFill>
          <a:blip r:embed="rId2"/>
          <a:stretch>
            <a:fillRect/>
          </a:stretch>
        </p:blipFill>
        <p:spPr>
          <a:xfrm>
            <a:off x="2667534" y="3170183"/>
            <a:ext cx="3390900" cy="1905000"/>
          </a:xfrm>
          <a:prstGeom prst="rect">
            <a:avLst/>
          </a:prstGeom>
        </p:spPr>
      </p:pic>
    </p:spTree>
    <p:extLst>
      <p:ext uri="{BB962C8B-B14F-4D97-AF65-F5344CB8AC3E}">
        <p14:creationId xmlns:p14="http://schemas.microsoft.com/office/powerpoint/2010/main" val="4074901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Strategic management process steps</a:t>
            </a:r>
          </a:p>
        </p:txBody>
      </p:sp>
      <p:sp>
        <p:nvSpPr>
          <p:cNvPr id="6" name="Content Placeholder 5">
            <a:extLst>
              <a:ext uri="{FF2B5EF4-FFF2-40B4-BE49-F238E27FC236}">
                <a16:creationId xmlns:a16="http://schemas.microsoft.com/office/drawing/2014/main" id="{E68F0552-C101-4FFF-90A6-6D27CD8DB1B5}"/>
              </a:ext>
            </a:extLst>
          </p:cNvPr>
          <p:cNvSpPr>
            <a:spLocks noGrp="1"/>
          </p:cNvSpPr>
          <p:nvPr>
            <p:ph idx="1"/>
          </p:nvPr>
        </p:nvSpPr>
        <p:spPr>
          <a:xfrm>
            <a:off x="419634" y="1624906"/>
            <a:ext cx="7886700" cy="3263504"/>
          </a:xfrm>
        </p:spPr>
        <p:txBody>
          <a:bodyPr>
            <a:noAutofit/>
          </a:bodyPr>
          <a:lstStyle/>
          <a:p>
            <a:pPr marL="0" indent="0">
              <a:buNone/>
            </a:pPr>
            <a:r>
              <a:rPr lang="en-GB" dirty="0"/>
              <a:t>Step 1- establishing a mission statement and key strategic goals for an organization;</a:t>
            </a:r>
          </a:p>
          <a:p>
            <a:pPr marL="0" indent="0">
              <a:buNone/>
            </a:pPr>
            <a:r>
              <a:rPr lang="en-GB" dirty="0"/>
              <a:t>Step 2 conducting an analysis of the external environment, looking at opportunities for growth and potential threats; </a:t>
            </a:r>
          </a:p>
          <a:p>
            <a:pPr marL="0" indent="0">
              <a:buNone/>
            </a:pPr>
            <a:r>
              <a:rPr lang="en-GB" dirty="0"/>
              <a:t>Step 3-analysis of the internal organization, looking at strengths, weaknesses, structure, systems, resources and capabilities; </a:t>
            </a:r>
          </a:p>
          <a:p>
            <a:pPr marL="0" indent="0">
              <a:buNone/>
            </a:pPr>
            <a:r>
              <a:rPr lang="en-GB" dirty="0"/>
              <a:t>Step 4- setting specific goals; </a:t>
            </a:r>
          </a:p>
          <a:p>
            <a:pPr marL="0" indent="0">
              <a:buNone/>
            </a:pPr>
            <a:r>
              <a:rPr lang="en-GB" dirty="0"/>
              <a:t>Step 5- examining options to achieve those goals; </a:t>
            </a:r>
          </a:p>
          <a:p>
            <a:pPr marL="0" indent="0">
              <a:buNone/>
            </a:pPr>
            <a:r>
              <a:rPr lang="en-GB" dirty="0"/>
              <a:t>Step 6- adopting plans to achieve goals; </a:t>
            </a:r>
          </a:p>
          <a:p>
            <a:pPr marL="0" indent="0">
              <a:buNone/>
            </a:pPr>
            <a:r>
              <a:rPr lang="en-GB" dirty="0"/>
              <a:t>Step 7- conducting regular reviews and evaluation of progress of plans against strategic goals.</a:t>
            </a:r>
            <a:endParaRPr lang="en-GB" sz="1400" dirty="0"/>
          </a:p>
        </p:txBody>
      </p:sp>
      <p:pic>
        <p:nvPicPr>
          <p:cNvPr id="3" name="Picture 2">
            <a:extLst>
              <a:ext uri="{FF2B5EF4-FFF2-40B4-BE49-F238E27FC236}">
                <a16:creationId xmlns:a16="http://schemas.microsoft.com/office/drawing/2014/main" id="{B3ED97C4-20CC-4490-91E9-13F52301739C}"/>
              </a:ext>
            </a:extLst>
          </p:cNvPr>
          <p:cNvPicPr>
            <a:picLocks noChangeAspect="1"/>
          </p:cNvPicPr>
          <p:nvPr/>
        </p:nvPicPr>
        <p:blipFill>
          <a:blip r:embed="rId2"/>
          <a:stretch>
            <a:fillRect/>
          </a:stretch>
        </p:blipFill>
        <p:spPr>
          <a:xfrm>
            <a:off x="5216621" y="3064423"/>
            <a:ext cx="2695575" cy="1024760"/>
          </a:xfrm>
          <a:prstGeom prst="rect">
            <a:avLst/>
          </a:prstGeom>
        </p:spPr>
      </p:pic>
    </p:spTree>
    <p:extLst>
      <p:ext uri="{BB962C8B-B14F-4D97-AF65-F5344CB8AC3E}">
        <p14:creationId xmlns:p14="http://schemas.microsoft.com/office/powerpoint/2010/main" val="756068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256D7476-E01F-428E-A1E2-C4E1B5DC4634}"/>
              </a:ext>
            </a:extLst>
          </p:cNvPr>
          <p:cNvSpPr>
            <a:spLocks noGrp="1"/>
          </p:cNvSpPr>
          <p:nvPr>
            <p:ph idx="1"/>
          </p:nvPr>
        </p:nvSpPr>
        <p:spPr>
          <a:xfrm>
            <a:off x="432695" y="2642319"/>
            <a:ext cx="7886700" cy="2592931"/>
          </a:xfrm>
        </p:spPr>
        <p:txBody>
          <a:bodyPr/>
          <a:lstStyle/>
          <a:p>
            <a:pPr>
              <a:buNone/>
            </a:pPr>
            <a:endParaRPr lang="en-GB" dirty="0"/>
          </a:p>
          <a:p>
            <a:pPr>
              <a:buNone/>
            </a:pPr>
            <a:r>
              <a:rPr lang="en-GB" dirty="0"/>
              <a:t>	</a:t>
            </a:r>
            <a:r>
              <a:rPr lang="en-GB" i="1" dirty="0"/>
              <a:t>Working in groups, critically analyse the strategic management steps and highlight its weaknesses.</a:t>
            </a:r>
            <a:endParaRPr lang="en-GB" dirty="0"/>
          </a:p>
          <a:p>
            <a:pPr marL="0" indent="0">
              <a:buNone/>
            </a:pPr>
            <a:endParaRPr lang="en-GB" dirty="0"/>
          </a:p>
        </p:txBody>
      </p:sp>
      <p:pic>
        <p:nvPicPr>
          <p:cNvPr id="23" name="Picture 22">
            <a:extLst>
              <a:ext uri="{FF2B5EF4-FFF2-40B4-BE49-F238E27FC236}">
                <a16:creationId xmlns:a16="http://schemas.microsoft.com/office/drawing/2014/main" id="{47C7804D-8920-430F-A906-50FF298930E2}"/>
              </a:ext>
            </a:extLst>
          </p:cNvPr>
          <p:cNvPicPr>
            <a:picLocks noChangeAspect="1"/>
          </p:cNvPicPr>
          <p:nvPr/>
        </p:nvPicPr>
        <p:blipFill>
          <a:blip r:embed="rId2"/>
          <a:stretch>
            <a:fillRect/>
          </a:stretch>
        </p:blipFill>
        <p:spPr>
          <a:xfrm>
            <a:off x="1371599" y="1194938"/>
            <a:ext cx="2162175" cy="1447380"/>
          </a:xfrm>
          <a:prstGeom prst="rect">
            <a:avLst/>
          </a:prstGeom>
        </p:spPr>
      </p:pic>
    </p:spTree>
    <p:extLst>
      <p:ext uri="{BB962C8B-B14F-4D97-AF65-F5344CB8AC3E}">
        <p14:creationId xmlns:p14="http://schemas.microsoft.com/office/powerpoint/2010/main" val="17711951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Analysis of organisational environment </a:t>
            </a:r>
          </a:p>
        </p:txBody>
      </p:sp>
      <p:sp>
        <p:nvSpPr>
          <p:cNvPr id="3" name="Content Placeholder 2"/>
          <p:cNvSpPr>
            <a:spLocks noGrp="1"/>
          </p:cNvSpPr>
          <p:nvPr>
            <p:ph idx="1"/>
          </p:nvPr>
        </p:nvSpPr>
        <p:spPr>
          <a:xfrm>
            <a:off x="432695" y="1913877"/>
            <a:ext cx="7886700" cy="3263504"/>
          </a:xfrm>
        </p:spPr>
        <p:txBody>
          <a:bodyPr>
            <a:normAutofit/>
          </a:bodyPr>
          <a:lstStyle/>
          <a:p>
            <a:pPr marL="0" indent="0">
              <a:buNone/>
            </a:pPr>
            <a:r>
              <a:rPr lang="en-GB" b="1" dirty="0"/>
              <a:t>An organisations’ environment can be analyses using </a:t>
            </a:r>
          </a:p>
          <a:p>
            <a:pPr marL="0" indent="0">
              <a:buNone/>
            </a:pPr>
            <a:r>
              <a:rPr lang="en-GB" b="1" dirty="0"/>
              <a:t>PESTLE  FRAMEWORK- EXTERNAL ENVIRONMENT</a:t>
            </a:r>
          </a:p>
          <a:p>
            <a:pPr marL="0" indent="0">
              <a:buNone/>
            </a:pPr>
            <a:r>
              <a:rPr lang="en-GB" b="1" dirty="0"/>
              <a:t>SWOT FRAMEWORK- INTERNAL ENVIRONMENT </a:t>
            </a:r>
          </a:p>
        </p:txBody>
      </p:sp>
    </p:spTree>
    <p:extLst>
      <p:ext uri="{BB962C8B-B14F-4D97-AF65-F5344CB8AC3E}">
        <p14:creationId xmlns:p14="http://schemas.microsoft.com/office/powerpoint/2010/main" val="2973520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634" y="965716"/>
            <a:ext cx="7886700" cy="560945"/>
          </a:xfrm>
        </p:spPr>
        <p:txBody>
          <a:bodyPr>
            <a:normAutofit fontScale="90000"/>
          </a:bodyPr>
          <a:lstStyle/>
          <a:p>
            <a:r>
              <a:rPr lang="en-GB" dirty="0"/>
              <a:t>Consider an organisation of your choice and</a:t>
            </a:r>
            <a:br>
              <a:rPr lang="en-GB" dirty="0"/>
            </a:br>
            <a:r>
              <a:rPr lang="en-GB" dirty="0"/>
              <a:t>complete the table with one point each </a:t>
            </a:r>
          </a:p>
        </p:txBody>
      </p:sp>
      <p:graphicFrame>
        <p:nvGraphicFramePr>
          <p:cNvPr id="5" name="Content Placeholder 4">
            <a:extLst>
              <a:ext uri="{FF2B5EF4-FFF2-40B4-BE49-F238E27FC236}">
                <a16:creationId xmlns:a16="http://schemas.microsoft.com/office/drawing/2014/main" id="{259476E3-B21C-4438-85B0-05BCAB517EF3}"/>
              </a:ext>
            </a:extLst>
          </p:cNvPr>
          <p:cNvGraphicFramePr>
            <a:graphicFrameLocks noGrp="1"/>
          </p:cNvGraphicFramePr>
          <p:nvPr>
            <p:ph idx="1"/>
            <p:extLst/>
          </p:nvPr>
        </p:nvGraphicFramePr>
        <p:xfrm>
          <a:off x="419634" y="1775406"/>
          <a:ext cx="7886700" cy="2364740"/>
        </p:xfrm>
        <a:graphic>
          <a:graphicData uri="http://schemas.openxmlformats.org/drawingml/2006/table">
            <a:tbl>
              <a:tblPr firstRow="1" bandRow="1">
                <a:tableStyleId>{5C22544A-7EE6-4342-B048-85BDC9FD1C3A}</a:tableStyleId>
              </a:tblPr>
              <a:tblGrid>
                <a:gridCol w="3943350">
                  <a:extLst>
                    <a:ext uri="{9D8B030D-6E8A-4147-A177-3AD203B41FA5}">
                      <a16:colId xmlns:a16="http://schemas.microsoft.com/office/drawing/2014/main" val="2398278544"/>
                    </a:ext>
                  </a:extLst>
                </a:gridCol>
                <a:gridCol w="3943350">
                  <a:extLst>
                    <a:ext uri="{9D8B030D-6E8A-4147-A177-3AD203B41FA5}">
                      <a16:colId xmlns:a16="http://schemas.microsoft.com/office/drawing/2014/main" val="1510524275"/>
                    </a:ext>
                  </a:extLst>
                </a:gridCol>
              </a:tblGrid>
              <a:tr h="708660">
                <a:tc>
                  <a:txBody>
                    <a:bodyPr/>
                    <a:lstStyle/>
                    <a:p>
                      <a:r>
                        <a:rPr lang="en-GB" sz="1400" b="0" i="0" kern="1200" dirty="0">
                          <a:solidFill>
                            <a:schemeClr val="lt1"/>
                          </a:solidFill>
                          <a:effectLst/>
                          <a:latin typeface="+mn-lt"/>
                          <a:ea typeface="+mn-ea"/>
                          <a:cs typeface="+mn-cs"/>
                        </a:rPr>
                        <a:t>STRENGTHS What do you do well? What resources and processes are valuable?</a:t>
                      </a:r>
                      <a:endParaRPr lang="en-GB" sz="1800" dirty="0"/>
                    </a:p>
                  </a:txBody>
                  <a:tcPr/>
                </a:tc>
                <a:tc>
                  <a:txBody>
                    <a:bodyPr/>
                    <a:lstStyle/>
                    <a:p>
                      <a:r>
                        <a:rPr lang="en-GB" sz="1400" b="0" i="0" kern="1200" dirty="0">
                          <a:solidFill>
                            <a:schemeClr val="lt1"/>
                          </a:solidFill>
                          <a:effectLst/>
                          <a:latin typeface="+mn-lt"/>
                          <a:ea typeface="+mn-ea"/>
                          <a:cs typeface="+mn-cs"/>
                        </a:rPr>
                        <a:t>WEAKNESSES What could you improve? Where do you lack resources or have inefficient or ineffective processes?</a:t>
                      </a:r>
                      <a:endParaRPr lang="en-GB" sz="1800" dirty="0"/>
                    </a:p>
                  </a:txBody>
                  <a:tcPr/>
                </a:tc>
                <a:extLst>
                  <a:ext uri="{0D108BD9-81ED-4DB2-BD59-A6C34878D82A}">
                    <a16:rowId xmlns:a16="http://schemas.microsoft.com/office/drawing/2014/main" val="3547983178"/>
                  </a:ext>
                </a:extLst>
              </a:tr>
              <a:tr h="370840">
                <a:tc>
                  <a:txBody>
                    <a:bodyPr/>
                    <a:lstStyle/>
                    <a:p>
                      <a:endParaRPr lang="en-GB" sz="1800" dirty="0"/>
                    </a:p>
                  </a:txBody>
                  <a:tcPr/>
                </a:tc>
                <a:tc>
                  <a:txBody>
                    <a:bodyPr/>
                    <a:lstStyle/>
                    <a:p>
                      <a:endParaRPr lang="en-GB" sz="1800"/>
                    </a:p>
                  </a:txBody>
                  <a:tcPr/>
                </a:tc>
                <a:extLst>
                  <a:ext uri="{0D108BD9-81ED-4DB2-BD59-A6C34878D82A}">
                    <a16:rowId xmlns:a16="http://schemas.microsoft.com/office/drawing/2014/main" val="3767630044"/>
                  </a:ext>
                </a:extLst>
              </a:tr>
              <a:tr h="914400">
                <a:tc>
                  <a:txBody>
                    <a:bodyPr/>
                    <a:lstStyle/>
                    <a:p>
                      <a:r>
                        <a:rPr lang="en-GB" sz="1400" b="0" i="0" kern="1200" dirty="0">
                          <a:solidFill>
                            <a:schemeClr val="dk1"/>
                          </a:solidFill>
                          <a:effectLst/>
                          <a:latin typeface="+mn-lt"/>
                          <a:ea typeface="+mn-ea"/>
                          <a:cs typeface="+mn-cs"/>
                        </a:rPr>
                        <a:t>OPPORTUNITIES What opportunities are available? What new trends or resources can you take advantage of? How can you turn your strengths into opportunities? </a:t>
                      </a:r>
                      <a:endParaRPr lang="en-GB" sz="1800" dirty="0"/>
                    </a:p>
                  </a:txBody>
                  <a:tcPr/>
                </a:tc>
                <a:tc>
                  <a:txBody>
                    <a:bodyPr/>
                    <a:lstStyle/>
                    <a:p>
                      <a:r>
                        <a:rPr lang="en-GB" sz="1400" b="0" i="0" kern="1200" dirty="0">
                          <a:solidFill>
                            <a:schemeClr val="dk1"/>
                          </a:solidFill>
                          <a:effectLst/>
                          <a:latin typeface="+mn-lt"/>
                          <a:ea typeface="+mn-ea"/>
                          <a:cs typeface="+mn-cs"/>
                        </a:rPr>
                        <a:t>THREATS What threats could impact on performance management? What are your competitors doing? What threats do your weaknesses expose you to?</a:t>
                      </a:r>
                      <a:endParaRPr lang="en-GB" sz="1800" dirty="0"/>
                    </a:p>
                  </a:txBody>
                  <a:tcPr/>
                </a:tc>
                <a:extLst>
                  <a:ext uri="{0D108BD9-81ED-4DB2-BD59-A6C34878D82A}">
                    <a16:rowId xmlns:a16="http://schemas.microsoft.com/office/drawing/2014/main" val="797692071"/>
                  </a:ext>
                </a:extLst>
              </a:tr>
              <a:tr h="370840">
                <a:tc>
                  <a:txBody>
                    <a:bodyPr/>
                    <a:lstStyle/>
                    <a:p>
                      <a:endParaRPr lang="en-GB" sz="1800" dirty="0"/>
                    </a:p>
                  </a:txBody>
                  <a:tcPr/>
                </a:tc>
                <a:tc>
                  <a:txBody>
                    <a:bodyPr/>
                    <a:lstStyle/>
                    <a:p>
                      <a:endParaRPr lang="en-GB" sz="1800" dirty="0"/>
                    </a:p>
                  </a:txBody>
                  <a:tcPr/>
                </a:tc>
                <a:extLst>
                  <a:ext uri="{0D108BD9-81ED-4DB2-BD59-A6C34878D82A}">
                    <a16:rowId xmlns:a16="http://schemas.microsoft.com/office/drawing/2014/main" val="3152708167"/>
                  </a:ext>
                </a:extLst>
              </a:tr>
            </a:tbl>
          </a:graphicData>
        </a:graphic>
      </p:graphicFrame>
      <p:pic>
        <p:nvPicPr>
          <p:cNvPr id="6" name="Picture 5">
            <a:extLst>
              <a:ext uri="{FF2B5EF4-FFF2-40B4-BE49-F238E27FC236}">
                <a16:creationId xmlns:a16="http://schemas.microsoft.com/office/drawing/2014/main" id="{7A0805E3-9789-4BE7-812E-0943B0155D74}"/>
              </a:ext>
            </a:extLst>
          </p:cNvPr>
          <p:cNvPicPr>
            <a:picLocks noChangeAspect="1"/>
          </p:cNvPicPr>
          <p:nvPr/>
        </p:nvPicPr>
        <p:blipFill>
          <a:blip r:embed="rId2"/>
          <a:stretch>
            <a:fillRect/>
          </a:stretch>
        </p:blipFill>
        <p:spPr>
          <a:xfrm>
            <a:off x="6016741" y="4140147"/>
            <a:ext cx="2164268" cy="1028173"/>
          </a:xfrm>
          <a:prstGeom prst="rect">
            <a:avLst/>
          </a:prstGeom>
        </p:spPr>
      </p:pic>
    </p:spTree>
    <p:extLst>
      <p:ext uri="{BB962C8B-B14F-4D97-AF65-F5344CB8AC3E}">
        <p14:creationId xmlns:p14="http://schemas.microsoft.com/office/powerpoint/2010/main" val="4162689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Strategic HRM approach </a:t>
            </a:r>
          </a:p>
        </p:txBody>
      </p:sp>
      <p:sp>
        <p:nvSpPr>
          <p:cNvPr id="3" name="Content Placeholder 2"/>
          <p:cNvSpPr>
            <a:spLocks noGrp="1"/>
          </p:cNvSpPr>
          <p:nvPr>
            <p:ph idx="1"/>
          </p:nvPr>
        </p:nvSpPr>
        <p:spPr>
          <a:xfrm>
            <a:off x="452291" y="2011608"/>
            <a:ext cx="7886700" cy="3263504"/>
          </a:xfrm>
        </p:spPr>
        <p:txBody>
          <a:bodyPr>
            <a:noAutofit/>
          </a:bodyPr>
          <a:lstStyle/>
          <a:p>
            <a:pPr marL="0" indent="0">
              <a:buNone/>
            </a:pPr>
            <a:r>
              <a:rPr lang="en-GB" dirty="0"/>
              <a:t>Sophisticated selection and recruitment processes; </a:t>
            </a:r>
          </a:p>
          <a:p>
            <a:pPr marL="0" indent="0">
              <a:buNone/>
            </a:pPr>
            <a:r>
              <a:rPr lang="en-GB" dirty="0"/>
              <a:t>Sophisticated induction programmes; </a:t>
            </a:r>
          </a:p>
          <a:p>
            <a:pPr marL="0" indent="0">
              <a:buNone/>
            </a:pPr>
            <a:r>
              <a:rPr lang="en-GB" dirty="0"/>
              <a:t>Two-way communication processes to keep everyone fully informed; </a:t>
            </a:r>
          </a:p>
          <a:p>
            <a:pPr marL="0" indent="0">
              <a:buNone/>
            </a:pPr>
            <a:r>
              <a:rPr lang="en-GB" dirty="0"/>
              <a:t>Employment security and internal promotion;</a:t>
            </a:r>
          </a:p>
          <a:p>
            <a:pPr marL="0" indent="0">
              <a:buNone/>
            </a:pPr>
            <a:r>
              <a:rPr lang="en-GB" dirty="0"/>
              <a:t>Effective use of job design to ensure flexibility,</a:t>
            </a:r>
          </a:p>
          <a:p>
            <a:pPr marL="0" indent="0">
              <a:buNone/>
            </a:pPr>
            <a:r>
              <a:rPr lang="en-GB" dirty="0"/>
              <a:t>Commitment and motivation</a:t>
            </a:r>
          </a:p>
          <a:p>
            <a:pPr marL="0" indent="0">
              <a:buNone/>
            </a:pPr>
            <a:r>
              <a:rPr lang="en-GB" dirty="0"/>
              <a:t>Extensive training, learning and development; reduction of status differentials/harmonization.</a:t>
            </a:r>
            <a:endParaRPr lang="en-GB" sz="1500" dirty="0"/>
          </a:p>
        </p:txBody>
      </p:sp>
    </p:spTree>
    <p:extLst>
      <p:ext uri="{BB962C8B-B14F-4D97-AF65-F5344CB8AC3E}">
        <p14:creationId xmlns:p14="http://schemas.microsoft.com/office/powerpoint/2010/main" val="5417762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1E38B-F3F8-428E-8025-4B0C2E9C0AC4}"/>
              </a:ext>
            </a:extLst>
          </p:cNvPr>
          <p:cNvSpPr>
            <a:spLocks noGrp="1"/>
          </p:cNvSpPr>
          <p:nvPr>
            <p:ph type="title"/>
          </p:nvPr>
        </p:nvSpPr>
        <p:spPr/>
        <p:txBody>
          <a:bodyPr/>
          <a:lstStyle/>
          <a:p>
            <a:r>
              <a:rPr lang="en-GB" dirty="0"/>
              <a:t>Strategic HRM Models </a:t>
            </a:r>
          </a:p>
        </p:txBody>
      </p:sp>
      <p:sp>
        <p:nvSpPr>
          <p:cNvPr id="3" name="Content Placeholder 2">
            <a:extLst>
              <a:ext uri="{FF2B5EF4-FFF2-40B4-BE49-F238E27FC236}">
                <a16:creationId xmlns:a16="http://schemas.microsoft.com/office/drawing/2014/main" id="{199EDD9D-6C6E-4D27-A9ED-2CDF65FF70F8}"/>
              </a:ext>
            </a:extLst>
          </p:cNvPr>
          <p:cNvSpPr>
            <a:spLocks noGrp="1"/>
          </p:cNvSpPr>
          <p:nvPr>
            <p:ph idx="1"/>
          </p:nvPr>
        </p:nvSpPr>
        <p:spPr/>
        <p:txBody>
          <a:bodyPr/>
          <a:lstStyle/>
          <a:p>
            <a:r>
              <a:rPr lang="en-GB" dirty="0"/>
              <a:t>Best fit approach </a:t>
            </a:r>
          </a:p>
          <a:p>
            <a:r>
              <a:rPr lang="en-GB" dirty="0"/>
              <a:t>Contingency approach </a:t>
            </a:r>
          </a:p>
          <a:p>
            <a:r>
              <a:rPr lang="en-GB" dirty="0"/>
              <a:t>Matching  approach </a:t>
            </a:r>
          </a:p>
        </p:txBody>
      </p:sp>
    </p:spTree>
    <p:extLst>
      <p:ext uri="{BB962C8B-B14F-4D97-AF65-F5344CB8AC3E}">
        <p14:creationId xmlns:p14="http://schemas.microsoft.com/office/powerpoint/2010/main" val="41909740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Best fit approach </a:t>
            </a:r>
          </a:p>
        </p:txBody>
      </p:sp>
      <p:sp>
        <p:nvSpPr>
          <p:cNvPr id="3" name="Content Placeholder 2"/>
          <p:cNvSpPr>
            <a:spLocks noGrp="1"/>
          </p:cNvSpPr>
          <p:nvPr>
            <p:ph idx="1"/>
          </p:nvPr>
        </p:nvSpPr>
        <p:spPr>
          <a:xfrm>
            <a:off x="419634" y="1797249"/>
            <a:ext cx="7886700" cy="3263504"/>
          </a:xfrm>
        </p:spPr>
        <p:txBody>
          <a:bodyPr>
            <a:noAutofit/>
          </a:bodyPr>
          <a:lstStyle/>
          <a:p>
            <a:pPr marL="0" indent="0">
              <a:buNone/>
            </a:pPr>
            <a:r>
              <a:rPr lang="en-GB" dirty="0"/>
              <a:t>Is appropriate when:</a:t>
            </a:r>
          </a:p>
          <a:p>
            <a:pPr>
              <a:lnSpc>
                <a:spcPct val="100000"/>
              </a:lnSpc>
            </a:pPr>
            <a:r>
              <a:rPr lang="en-GB" dirty="0"/>
              <a:t>there is lack of a clearly communicated corporate strategy with which to align HR strategies. </a:t>
            </a:r>
          </a:p>
          <a:p>
            <a:pPr>
              <a:lnSpc>
                <a:spcPct val="100000"/>
              </a:lnSpc>
            </a:pPr>
            <a:r>
              <a:rPr lang="en-GB" dirty="0"/>
              <a:t>An organization is at the start-up phase of business where the nature of the organization is still being shaped.</a:t>
            </a:r>
          </a:p>
          <a:p>
            <a:pPr>
              <a:lnSpc>
                <a:spcPct val="100000"/>
              </a:lnSpc>
            </a:pPr>
            <a:r>
              <a:rPr lang="en-GB" dirty="0"/>
              <a:t>An organizations experiencing significant ongoing change and</a:t>
            </a:r>
          </a:p>
          <a:p>
            <a:pPr>
              <a:lnSpc>
                <a:spcPct val="100000"/>
              </a:lnSpc>
            </a:pPr>
            <a:r>
              <a:rPr lang="en-GB" dirty="0"/>
              <a:t>Because it is sometimes easier! Vertical alignment requires access to corporate strategy and, ideally, for the HR function to be given a strategic place in the organization, which may be hard to achieve in some organizations.</a:t>
            </a:r>
            <a:endParaRPr lang="en-GB" sz="1500" dirty="0"/>
          </a:p>
        </p:txBody>
      </p:sp>
    </p:spTree>
    <p:extLst>
      <p:ext uri="{BB962C8B-B14F-4D97-AF65-F5344CB8AC3E}">
        <p14:creationId xmlns:p14="http://schemas.microsoft.com/office/powerpoint/2010/main" val="21018356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9867" y="857251"/>
            <a:ext cx="7886700" cy="994172"/>
          </a:xfrm>
        </p:spPr>
        <p:txBody>
          <a:bodyPr/>
          <a:lstStyle/>
          <a:p>
            <a:r>
              <a:rPr lang="en-GB" dirty="0"/>
              <a:t>Contingency approach </a:t>
            </a:r>
          </a:p>
        </p:txBody>
      </p:sp>
      <p:sp>
        <p:nvSpPr>
          <p:cNvPr id="3" name="Content Placeholder 2"/>
          <p:cNvSpPr>
            <a:spLocks noGrp="1"/>
          </p:cNvSpPr>
          <p:nvPr>
            <p:ph idx="1"/>
          </p:nvPr>
        </p:nvSpPr>
        <p:spPr>
          <a:xfrm>
            <a:off x="413102" y="1484488"/>
            <a:ext cx="7886700" cy="3263504"/>
          </a:xfrm>
        </p:spPr>
        <p:txBody>
          <a:bodyPr>
            <a:noAutofit/>
          </a:bodyPr>
          <a:lstStyle/>
          <a:p>
            <a:pPr marL="0" indent="0">
              <a:buNone/>
            </a:pPr>
            <a:r>
              <a:rPr lang="en-GB" sz="1800" dirty="0"/>
              <a:t>Is appropriate for an organisation because it covers every aspect of a business life cycle.</a:t>
            </a:r>
          </a:p>
          <a:p>
            <a:pPr>
              <a:lnSpc>
                <a:spcPct val="100000"/>
              </a:lnSpc>
            </a:pPr>
            <a:r>
              <a:rPr lang="en-GB" sz="1800" dirty="0"/>
              <a:t>Start-up – early stages of business flexibility of operation and response key to enable the organization to grow and develop. Strong commitment to entrepreneurialism. </a:t>
            </a:r>
          </a:p>
          <a:p>
            <a:pPr>
              <a:lnSpc>
                <a:spcPct val="100000"/>
              </a:lnSpc>
            </a:pPr>
            <a:r>
              <a:rPr lang="en-GB" sz="1800" dirty="0"/>
              <a:t>Growth – as the organization grows beyond a certain size, formal policies and procedures begin to emerge in order to ensure that it builds upon earlier success. Entrepreneurs who started up may resist formalization and may even decide to leave. </a:t>
            </a:r>
          </a:p>
          <a:p>
            <a:pPr>
              <a:lnSpc>
                <a:spcPct val="100000"/>
              </a:lnSpc>
            </a:pPr>
            <a:r>
              <a:rPr lang="en-GB" sz="1800" dirty="0"/>
              <a:t>Maturity – as markets begin to mature, and surpluses level out, the business has to take stock of its activities and shift priorities to cope with possibly flatter growth.</a:t>
            </a:r>
          </a:p>
          <a:p>
            <a:pPr>
              <a:lnSpc>
                <a:spcPct val="100000"/>
              </a:lnSpc>
            </a:pPr>
            <a:r>
              <a:rPr lang="en-GB" sz="1800" dirty="0"/>
              <a:t>Decline – the process of decline brings to a head many problems as business struggles to survive.</a:t>
            </a:r>
          </a:p>
        </p:txBody>
      </p:sp>
    </p:spTree>
    <p:extLst>
      <p:ext uri="{BB962C8B-B14F-4D97-AF65-F5344CB8AC3E}">
        <p14:creationId xmlns:p14="http://schemas.microsoft.com/office/powerpoint/2010/main" val="19645466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Matching approach </a:t>
            </a:r>
          </a:p>
        </p:txBody>
      </p:sp>
      <p:sp>
        <p:nvSpPr>
          <p:cNvPr id="3" name="Content Placeholder 2"/>
          <p:cNvSpPr>
            <a:spLocks noGrp="1"/>
          </p:cNvSpPr>
          <p:nvPr>
            <p:ph idx="1"/>
          </p:nvPr>
        </p:nvSpPr>
        <p:spPr>
          <a:xfrm>
            <a:off x="452291" y="2031202"/>
            <a:ext cx="7886700" cy="3263504"/>
          </a:xfrm>
        </p:spPr>
        <p:txBody>
          <a:bodyPr>
            <a:noAutofit/>
          </a:bodyPr>
          <a:lstStyle/>
          <a:p>
            <a:pPr marL="0" indent="0">
              <a:buNone/>
            </a:pPr>
            <a:r>
              <a:rPr lang="en-GB" dirty="0"/>
              <a:t>Porter (1985) suggested this approach. He matched HR to three strategic areas.</a:t>
            </a:r>
          </a:p>
          <a:p>
            <a:pPr marL="0" indent="0">
              <a:buNone/>
            </a:pPr>
            <a:r>
              <a:rPr lang="en-GB" dirty="0"/>
              <a:t>●● HR and cost reduction</a:t>
            </a:r>
          </a:p>
          <a:p>
            <a:pPr marL="0" indent="0">
              <a:buNone/>
            </a:pPr>
            <a:r>
              <a:rPr lang="en-GB" dirty="0"/>
              <a:t>●● HR and quality</a:t>
            </a:r>
          </a:p>
          <a:p>
            <a:pPr marL="0" indent="0">
              <a:buNone/>
            </a:pPr>
            <a:r>
              <a:rPr lang="en-GB" dirty="0"/>
              <a:t>●● HR and innovation</a:t>
            </a:r>
          </a:p>
          <a:p>
            <a:pPr marL="0" indent="0">
              <a:buNone/>
            </a:pPr>
            <a:endParaRPr lang="en-GB" dirty="0"/>
          </a:p>
          <a:p>
            <a:pPr marL="0" indent="0">
              <a:buNone/>
            </a:pPr>
            <a:r>
              <a:rPr lang="en-GB" dirty="0"/>
              <a:t>How can HR achieve these objectives?</a:t>
            </a:r>
          </a:p>
          <a:p>
            <a:pPr marL="0" indent="0">
              <a:buNone/>
            </a:pPr>
            <a:r>
              <a:rPr lang="en-GB" dirty="0"/>
              <a:t>By integrating PM into the various HR functions</a:t>
            </a:r>
          </a:p>
        </p:txBody>
      </p:sp>
    </p:spTree>
    <p:extLst>
      <p:ext uri="{BB962C8B-B14F-4D97-AF65-F5344CB8AC3E}">
        <p14:creationId xmlns:p14="http://schemas.microsoft.com/office/powerpoint/2010/main" val="131282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Integrating PM and HRM functions</a:t>
            </a:r>
          </a:p>
        </p:txBody>
      </p:sp>
      <p:sp>
        <p:nvSpPr>
          <p:cNvPr id="3" name="Content Placeholder 2"/>
          <p:cNvSpPr>
            <a:spLocks noGrp="1"/>
          </p:cNvSpPr>
          <p:nvPr>
            <p:ph idx="1"/>
          </p:nvPr>
        </p:nvSpPr>
        <p:spPr>
          <a:xfrm>
            <a:off x="419634" y="1797249"/>
            <a:ext cx="7886700" cy="3263504"/>
          </a:xfrm>
        </p:spPr>
        <p:txBody>
          <a:bodyPr>
            <a:noAutofit/>
          </a:bodyPr>
          <a:lstStyle/>
          <a:p>
            <a:r>
              <a:rPr lang="en-GB" sz="1500" dirty="0"/>
              <a:t>Performance management and Recruitment and Selection</a:t>
            </a:r>
          </a:p>
          <a:p>
            <a:r>
              <a:rPr lang="en-GB" sz="1500" dirty="0"/>
              <a:t>Performance management and reward</a:t>
            </a:r>
          </a:p>
          <a:p>
            <a:r>
              <a:rPr lang="en-GB" sz="1500" dirty="0"/>
              <a:t>Performance management and learning and development </a:t>
            </a:r>
          </a:p>
          <a:p>
            <a:pPr marL="0" indent="0">
              <a:buNone/>
            </a:pPr>
            <a:endParaRPr lang="en-GB" sz="1500" dirty="0"/>
          </a:p>
        </p:txBody>
      </p:sp>
    </p:spTree>
    <p:extLst>
      <p:ext uri="{BB962C8B-B14F-4D97-AF65-F5344CB8AC3E}">
        <p14:creationId xmlns:p14="http://schemas.microsoft.com/office/powerpoint/2010/main" val="26544796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management and recruitment </a:t>
            </a:r>
            <a:br>
              <a:rPr lang="en-GB" dirty="0"/>
            </a:br>
            <a:r>
              <a:rPr lang="en-GB" dirty="0"/>
              <a:t>and selection</a:t>
            </a:r>
          </a:p>
        </p:txBody>
      </p:sp>
      <p:sp>
        <p:nvSpPr>
          <p:cNvPr id="3" name="Content Placeholder 2"/>
          <p:cNvSpPr>
            <a:spLocks noGrp="1"/>
          </p:cNvSpPr>
          <p:nvPr>
            <p:ph idx="1"/>
          </p:nvPr>
        </p:nvSpPr>
        <p:spPr>
          <a:xfrm>
            <a:off x="386977" y="2189134"/>
            <a:ext cx="7886700" cy="3263504"/>
          </a:xfrm>
        </p:spPr>
        <p:txBody>
          <a:bodyPr>
            <a:noAutofit/>
          </a:bodyPr>
          <a:lstStyle/>
          <a:p>
            <a:pPr marL="0" indent="0">
              <a:buNone/>
            </a:pPr>
            <a:r>
              <a:rPr lang="en-GB" dirty="0"/>
              <a:t>This should cover the following</a:t>
            </a:r>
          </a:p>
          <a:p>
            <a:pPr>
              <a:lnSpc>
                <a:spcPct val="100000"/>
              </a:lnSpc>
            </a:pPr>
            <a:r>
              <a:rPr lang="en-GB" dirty="0"/>
              <a:t>Induction</a:t>
            </a:r>
          </a:p>
          <a:p>
            <a:pPr lvl="1"/>
            <a:r>
              <a:rPr lang="en-GB" dirty="0"/>
              <a:t>Clear communication</a:t>
            </a:r>
          </a:p>
          <a:p>
            <a:pPr lvl="1"/>
            <a:r>
              <a:rPr lang="en-GB" dirty="0"/>
              <a:t>Creating an environment to promote PM</a:t>
            </a:r>
          </a:p>
          <a:p>
            <a:pPr>
              <a:lnSpc>
                <a:spcPct val="100000"/>
              </a:lnSpc>
            </a:pPr>
            <a:r>
              <a:rPr lang="en-GB" dirty="0"/>
              <a:t>Socialization </a:t>
            </a:r>
          </a:p>
          <a:p>
            <a:pPr lvl="1"/>
            <a:r>
              <a:rPr lang="en-GB" dirty="0"/>
              <a:t>Improvement of co-worker social interaction</a:t>
            </a:r>
          </a:p>
          <a:p>
            <a:pPr lvl="1"/>
            <a:r>
              <a:rPr lang="en-GB" dirty="0"/>
              <a:t>Improved synergy among functional areas in the organisation </a:t>
            </a:r>
          </a:p>
          <a:p>
            <a:pPr lvl="1"/>
            <a:r>
              <a:rPr lang="en-GB" dirty="0"/>
              <a:t>Motivation</a:t>
            </a:r>
          </a:p>
          <a:p>
            <a:pPr lvl="1"/>
            <a:endParaRPr lang="en-GB" dirty="0"/>
          </a:p>
          <a:p>
            <a:pPr>
              <a:lnSpc>
                <a:spcPct val="100000"/>
              </a:lnSpc>
            </a:pPr>
            <a:endParaRPr lang="en-GB" dirty="0"/>
          </a:p>
        </p:txBody>
      </p:sp>
    </p:spTree>
    <p:extLst>
      <p:ext uri="{BB962C8B-B14F-4D97-AF65-F5344CB8AC3E}">
        <p14:creationId xmlns:p14="http://schemas.microsoft.com/office/powerpoint/2010/main" val="12283664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0DDD6-864C-4DE9-BF97-698CC2EF6F5F}"/>
              </a:ext>
            </a:extLst>
          </p:cNvPr>
          <p:cNvSpPr>
            <a:spLocks noGrp="1"/>
          </p:cNvSpPr>
          <p:nvPr>
            <p:ph type="title"/>
          </p:nvPr>
        </p:nvSpPr>
        <p:spPr/>
        <p:txBody>
          <a:bodyPr/>
          <a:lstStyle/>
          <a:p>
            <a:r>
              <a:rPr lang="en-GB" dirty="0"/>
              <a:t>PM and Reward system</a:t>
            </a:r>
          </a:p>
        </p:txBody>
      </p:sp>
      <p:sp>
        <p:nvSpPr>
          <p:cNvPr id="3" name="Content Placeholder 2">
            <a:extLst>
              <a:ext uri="{FF2B5EF4-FFF2-40B4-BE49-F238E27FC236}">
                <a16:creationId xmlns:a16="http://schemas.microsoft.com/office/drawing/2014/main" id="{C097B708-0D7E-4952-BCF6-1E62C4E830BF}"/>
              </a:ext>
            </a:extLst>
          </p:cNvPr>
          <p:cNvSpPr>
            <a:spLocks noGrp="1"/>
          </p:cNvSpPr>
          <p:nvPr>
            <p:ph idx="1"/>
          </p:nvPr>
        </p:nvSpPr>
        <p:spPr/>
        <p:txBody>
          <a:bodyPr/>
          <a:lstStyle/>
          <a:p>
            <a:pPr marL="0" indent="0">
              <a:buNone/>
            </a:pPr>
            <a:r>
              <a:rPr lang="en-GB" dirty="0"/>
              <a:t>‘Reward constitutes a principal means by which employers attempt to generate and direct required effort and behaviours to be consistent with organization objectives. It is important... that employers are mindful of the signal transmitted by their reward strategy, systems and practices and ensure that the connection between reward and behaviour are effectively communicated.’</a:t>
            </a:r>
          </a:p>
          <a:p>
            <a:pPr marL="0" indent="0">
              <a:buNone/>
            </a:pPr>
            <a:r>
              <a:rPr lang="en-GB" dirty="0"/>
              <a:t>(Ashdown, 2014, p 59)</a:t>
            </a:r>
          </a:p>
        </p:txBody>
      </p:sp>
    </p:spTree>
    <p:extLst>
      <p:ext uri="{BB962C8B-B14F-4D97-AF65-F5344CB8AC3E}">
        <p14:creationId xmlns:p14="http://schemas.microsoft.com/office/powerpoint/2010/main" val="31359680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reward</a:t>
            </a:r>
          </a:p>
        </p:txBody>
      </p:sp>
      <p:sp>
        <p:nvSpPr>
          <p:cNvPr id="5" name="Content Placeholder 4">
            <a:extLst>
              <a:ext uri="{FF2B5EF4-FFF2-40B4-BE49-F238E27FC236}">
                <a16:creationId xmlns:a16="http://schemas.microsoft.com/office/drawing/2014/main" id="{5EC614B8-4D95-4821-8548-F9851E64E124}"/>
              </a:ext>
            </a:extLst>
          </p:cNvPr>
          <p:cNvSpPr>
            <a:spLocks noGrp="1"/>
          </p:cNvSpPr>
          <p:nvPr>
            <p:ph idx="1"/>
          </p:nvPr>
        </p:nvSpPr>
        <p:spPr/>
        <p:txBody>
          <a:bodyPr>
            <a:normAutofit lnSpcReduction="10000"/>
          </a:bodyPr>
          <a:lstStyle/>
          <a:p>
            <a:r>
              <a:rPr lang="en-GB" dirty="0"/>
              <a:t>Financial such as pay</a:t>
            </a:r>
          </a:p>
          <a:p>
            <a:r>
              <a:rPr lang="en-GB" dirty="0"/>
              <a:t>Examples of non-financial reward are as follows: </a:t>
            </a:r>
          </a:p>
          <a:p>
            <a:pPr lvl="1"/>
            <a:r>
              <a:rPr lang="en-GB" dirty="0"/>
              <a:t>recognition; </a:t>
            </a:r>
          </a:p>
          <a:p>
            <a:pPr lvl="1"/>
            <a:r>
              <a:rPr lang="en-GB" dirty="0"/>
              <a:t>opportunities to develop skills and knowledge;</a:t>
            </a:r>
          </a:p>
          <a:p>
            <a:pPr lvl="1"/>
            <a:r>
              <a:rPr lang="en-GB" dirty="0"/>
              <a:t>career opportunities; </a:t>
            </a:r>
          </a:p>
          <a:p>
            <a:pPr lvl="1"/>
            <a:r>
              <a:rPr lang="en-GB" dirty="0"/>
              <a:t>quality of working life, such as flexible working practices.</a:t>
            </a:r>
          </a:p>
          <a:p>
            <a:pPr marL="342892" lvl="1" indent="0">
              <a:buNone/>
            </a:pPr>
            <a:endParaRPr lang="en-GB" sz="1400" b="1" dirty="0"/>
          </a:p>
          <a:p>
            <a:pPr marL="342892" lvl="1" indent="0">
              <a:buNone/>
            </a:pPr>
            <a:r>
              <a:rPr lang="en-GB" sz="1400" b="1" dirty="0"/>
              <a:t>Total reward is a practice that utilises both financial and non-financial rewards. </a:t>
            </a:r>
          </a:p>
          <a:p>
            <a:pPr marL="342892" lvl="1" indent="0">
              <a:buNone/>
            </a:pPr>
            <a:r>
              <a:rPr lang="en-GB" dirty="0"/>
              <a:t>Organisations need to ensure that the relationship between performance and reward should be POSITIVE. This is important to improve employer brand</a:t>
            </a:r>
          </a:p>
        </p:txBody>
      </p:sp>
    </p:spTree>
    <p:extLst>
      <p:ext uri="{BB962C8B-B14F-4D97-AF65-F5344CB8AC3E}">
        <p14:creationId xmlns:p14="http://schemas.microsoft.com/office/powerpoint/2010/main" val="31357313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Performance management and learning and</a:t>
            </a:r>
            <a:br>
              <a:rPr lang="en-GB" dirty="0"/>
            </a:br>
            <a:r>
              <a:rPr lang="en-GB" dirty="0"/>
              <a:t>development </a:t>
            </a:r>
          </a:p>
        </p:txBody>
      </p:sp>
      <p:sp>
        <p:nvSpPr>
          <p:cNvPr id="3" name="Content Placeholder 2"/>
          <p:cNvSpPr>
            <a:spLocks noGrp="1"/>
          </p:cNvSpPr>
          <p:nvPr>
            <p:ph idx="1"/>
          </p:nvPr>
        </p:nvSpPr>
        <p:spPr>
          <a:xfrm>
            <a:off x="413102" y="2051974"/>
            <a:ext cx="7886700" cy="3263504"/>
          </a:xfrm>
        </p:spPr>
        <p:txBody>
          <a:bodyPr>
            <a:noAutofit/>
          </a:bodyPr>
          <a:lstStyle/>
          <a:p>
            <a:pPr marL="0" indent="0">
              <a:buNone/>
            </a:pPr>
            <a:r>
              <a:rPr lang="en-GB" dirty="0"/>
              <a:t>PM should foster an environment that support learning and development by </a:t>
            </a:r>
          </a:p>
          <a:p>
            <a:r>
              <a:rPr lang="en-GB" dirty="0"/>
              <a:t>Having a culture of regular feedback (praise and constructive criticism);</a:t>
            </a:r>
          </a:p>
          <a:p>
            <a:r>
              <a:rPr lang="en-GB" dirty="0"/>
              <a:t>Incorporating L&amp;D opportunities within the performance agreement;</a:t>
            </a:r>
          </a:p>
          <a:p>
            <a:r>
              <a:rPr lang="en-GB" dirty="0"/>
              <a:t>Effective personal development planning; and </a:t>
            </a:r>
          </a:p>
          <a:p>
            <a:r>
              <a:rPr lang="en-GB" dirty="0"/>
              <a:t>Coaching or mentoring.</a:t>
            </a:r>
          </a:p>
        </p:txBody>
      </p:sp>
    </p:spTree>
    <p:extLst>
      <p:ext uri="{BB962C8B-B14F-4D97-AF65-F5344CB8AC3E}">
        <p14:creationId xmlns:p14="http://schemas.microsoft.com/office/powerpoint/2010/main" val="38420975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management cycle</a:t>
            </a:r>
          </a:p>
        </p:txBody>
      </p:sp>
      <p:pic>
        <p:nvPicPr>
          <p:cNvPr id="6" name="Picture 5">
            <a:extLst>
              <a:ext uri="{FF2B5EF4-FFF2-40B4-BE49-F238E27FC236}">
                <a16:creationId xmlns:a16="http://schemas.microsoft.com/office/drawing/2014/main" id="{49421F88-58D4-4637-939C-B95961418461}"/>
              </a:ext>
            </a:extLst>
          </p:cNvPr>
          <p:cNvPicPr>
            <a:picLocks noChangeAspect="1"/>
          </p:cNvPicPr>
          <p:nvPr/>
        </p:nvPicPr>
        <p:blipFill>
          <a:blip r:embed="rId2"/>
          <a:stretch>
            <a:fillRect/>
          </a:stretch>
        </p:blipFill>
        <p:spPr>
          <a:xfrm>
            <a:off x="824606" y="2009775"/>
            <a:ext cx="6247707" cy="2838450"/>
          </a:xfrm>
          <a:prstGeom prst="rect">
            <a:avLst/>
          </a:prstGeom>
        </p:spPr>
      </p:pic>
    </p:spTree>
    <p:extLst>
      <p:ext uri="{BB962C8B-B14F-4D97-AF65-F5344CB8AC3E}">
        <p14:creationId xmlns:p14="http://schemas.microsoft.com/office/powerpoint/2010/main" val="32451747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A1922-0054-4570-A8D0-2CAEA5A9E7C7}"/>
              </a:ext>
            </a:extLst>
          </p:cNvPr>
          <p:cNvSpPr>
            <a:spLocks noGrp="1"/>
          </p:cNvSpPr>
          <p:nvPr>
            <p:ph type="title"/>
          </p:nvPr>
        </p:nvSpPr>
        <p:spPr>
          <a:xfrm>
            <a:off x="419634" y="911161"/>
            <a:ext cx="7886700" cy="718937"/>
          </a:xfrm>
        </p:spPr>
        <p:txBody>
          <a:bodyPr/>
          <a:lstStyle/>
          <a:p>
            <a:r>
              <a:rPr lang="en-GB" dirty="0"/>
              <a:t>Principles of best practice performance </a:t>
            </a:r>
          </a:p>
        </p:txBody>
      </p:sp>
      <p:sp>
        <p:nvSpPr>
          <p:cNvPr id="3" name="Content Placeholder 2"/>
          <p:cNvSpPr>
            <a:spLocks noGrp="1"/>
          </p:cNvSpPr>
          <p:nvPr>
            <p:ph idx="1"/>
          </p:nvPr>
        </p:nvSpPr>
        <p:spPr>
          <a:xfrm>
            <a:off x="419634" y="1472106"/>
            <a:ext cx="7886700" cy="3588647"/>
          </a:xfrm>
        </p:spPr>
        <p:txBody>
          <a:bodyPr>
            <a:noAutofit/>
          </a:bodyPr>
          <a:lstStyle/>
          <a:p>
            <a:pPr>
              <a:lnSpc>
                <a:spcPct val="100000"/>
              </a:lnSpc>
            </a:pPr>
            <a:r>
              <a:rPr lang="en-GB" dirty="0"/>
              <a:t>Clear purpose</a:t>
            </a:r>
          </a:p>
          <a:p>
            <a:pPr>
              <a:lnSpc>
                <a:spcPct val="100000"/>
              </a:lnSpc>
            </a:pPr>
            <a:r>
              <a:rPr lang="en-GB" dirty="0"/>
              <a:t>Visible commitment of senior managers</a:t>
            </a:r>
          </a:p>
          <a:p>
            <a:pPr>
              <a:lnSpc>
                <a:spcPct val="100000"/>
              </a:lnSpc>
            </a:pPr>
            <a:r>
              <a:rPr lang="en-GB" dirty="0"/>
              <a:t>Line managers ownership of the process</a:t>
            </a:r>
          </a:p>
          <a:p>
            <a:pPr>
              <a:lnSpc>
                <a:spcPct val="100000"/>
              </a:lnSpc>
            </a:pPr>
            <a:r>
              <a:rPr lang="en-GB" dirty="0"/>
              <a:t>Should apply to all staff</a:t>
            </a:r>
          </a:p>
          <a:p>
            <a:pPr>
              <a:lnSpc>
                <a:spcPct val="100000"/>
              </a:lnSpc>
            </a:pPr>
            <a:r>
              <a:rPr lang="en-GB" dirty="0"/>
              <a:t>Corporate goals translated into individual votes</a:t>
            </a:r>
          </a:p>
          <a:p>
            <a:pPr>
              <a:lnSpc>
                <a:spcPct val="100000"/>
              </a:lnSpc>
            </a:pPr>
            <a:r>
              <a:rPr lang="en-GB" dirty="0"/>
              <a:t>Foster consensus and empowerment </a:t>
            </a:r>
          </a:p>
          <a:p>
            <a:pPr>
              <a:lnSpc>
                <a:spcPct val="100000"/>
              </a:lnSpc>
            </a:pPr>
            <a:r>
              <a:rPr lang="en-GB" dirty="0"/>
              <a:t>Supportive control</a:t>
            </a:r>
          </a:p>
          <a:p>
            <a:pPr>
              <a:lnSpc>
                <a:spcPct val="100000"/>
              </a:lnSpc>
            </a:pPr>
            <a:r>
              <a:rPr lang="en-GB" dirty="0"/>
              <a:t>Sufficiently resourced</a:t>
            </a:r>
          </a:p>
          <a:p>
            <a:pPr>
              <a:lnSpc>
                <a:spcPct val="100000"/>
              </a:lnSpc>
            </a:pPr>
            <a:r>
              <a:rPr lang="en-GB" dirty="0"/>
              <a:t>Forward looking and developmental</a:t>
            </a:r>
          </a:p>
          <a:p>
            <a:pPr>
              <a:lnSpc>
                <a:spcPct val="100000"/>
              </a:lnSpc>
            </a:pPr>
            <a:r>
              <a:rPr lang="en-GB" dirty="0"/>
              <a:t>Provide feedback</a:t>
            </a:r>
          </a:p>
          <a:p>
            <a:pPr>
              <a:lnSpc>
                <a:spcPct val="100000"/>
              </a:lnSpc>
            </a:pPr>
            <a:r>
              <a:rPr lang="en-GB" dirty="0"/>
              <a:t>Continues </a:t>
            </a:r>
          </a:p>
        </p:txBody>
      </p:sp>
    </p:spTree>
    <p:extLst>
      <p:ext uri="{BB962C8B-B14F-4D97-AF65-F5344CB8AC3E}">
        <p14:creationId xmlns:p14="http://schemas.microsoft.com/office/powerpoint/2010/main" val="6279784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practice in performance review</a:t>
            </a:r>
          </a:p>
        </p:txBody>
      </p:sp>
      <p:sp>
        <p:nvSpPr>
          <p:cNvPr id="3" name="Content Placeholder 2"/>
          <p:cNvSpPr>
            <a:spLocks noGrp="1"/>
          </p:cNvSpPr>
          <p:nvPr>
            <p:ph idx="1"/>
          </p:nvPr>
        </p:nvSpPr>
        <p:spPr>
          <a:xfrm>
            <a:off x="419634" y="1797249"/>
            <a:ext cx="7886700" cy="3263504"/>
          </a:xfrm>
        </p:spPr>
        <p:txBody>
          <a:bodyPr>
            <a:noAutofit/>
          </a:bodyPr>
          <a:lstStyle/>
          <a:p>
            <a:pPr marL="342892" lvl="1" indent="0">
              <a:buNone/>
            </a:pPr>
            <a:r>
              <a:rPr lang="en-GB" sz="1600" dirty="0"/>
              <a:t>Performance review involves a formal meeting to discuss an employee’s performance over a period of time. </a:t>
            </a:r>
          </a:p>
          <a:p>
            <a:pPr marL="342892" lvl="1" indent="0">
              <a:buNone/>
            </a:pPr>
            <a:r>
              <a:rPr lang="en-GB" sz="1600" dirty="0"/>
              <a:t>A good review should </a:t>
            </a:r>
          </a:p>
          <a:p>
            <a:pPr lvl="1"/>
            <a:r>
              <a:rPr lang="en-GB" sz="1600" dirty="0"/>
              <a:t>Properly panned, </a:t>
            </a:r>
          </a:p>
          <a:p>
            <a:pPr lvl="1"/>
            <a:r>
              <a:rPr lang="en-GB" sz="1600" dirty="0"/>
              <a:t>Given enough time and carried out in a comfortable position.</a:t>
            </a:r>
          </a:p>
          <a:p>
            <a:pPr lvl="1"/>
            <a:r>
              <a:rPr lang="en-GB" sz="1600" dirty="0"/>
              <a:t>Inclusive structure </a:t>
            </a:r>
          </a:p>
          <a:p>
            <a:pPr lvl="1"/>
            <a:r>
              <a:rPr lang="en-GB" sz="1600" dirty="0"/>
              <a:t>Clear documentation </a:t>
            </a:r>
          </a:p>
          <a:p>
            <a:pPr lvl="1"/>
            <a:r>
              <a:rPr lang="en-GB" sz="1600" dirty="0"/>
              <a:t>Clear to all parties </a:t>
            </a:r>
          </a:p>
          <a:p>
            <a:pPr lvl="1"/>
            <a:r>
              <a:rPr lang="en-GB" sz="1600" dirty="0"/>
              <a:t>Follow up </a:t>
            </a:r>
          </a:p>
        </p:txBody>
      </p:sp>
    </p:spTree>
    <p:extLst>
      <p:ext uri="{BB962C8B-B14F-4D97-AF65-F5344CB8AC3E}">
        <p14:creationId xmlns:p14="http://schemas.microsoft.com/office/powerpoint/2010/main" val="5676918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Skills required for performance review</a:t>
            </a:r>
          </a:p>
        </p:txBody>
      </p:sp>
      <p:sp>
        <p:nvSpPr>
          <p:cNvPr id="3" name="Content Placeholder 2"/>
          <p:cNvSpPr>
            <a:spLocks noGrp="1"/>
          </p:cNvSpPr>
          <p:nvPr>
            <p:ph idx="1"/>
          </p:nvPr>
        </p:nvSpPr>
        <p:spPr>
          <a:xfrm>
            <a:off x="419634" y="1797249"/>
            <a:ext cx="7886700" cy="3263504"/>
          </a:xfrm>
        </p:spPr>
        <p:txBody>
          <a:bodyPr>
            <a:noAutofit/>
          </a:bodyPr>
          <a:lstStyle/>
          <a:p>
            <a:pPr lvl="1"/>
            <a:r>
              <a:rPr lang="en-GB" sz="1600" dirty="0"/>
              <a:t>Effective questioning </a:t>
            </a:r>
          </a:p>
          <a:p>
            <a:pPr lvl="1"/>
            <a:r>
              <a:rPr lang="en-GB" sz="1600" dirty="0"/>
              <a:t>Effective listening and observation </a:t>
            </a:r>
          </a:p>
          <a:p>
            <a:pPr lvl="1"/>
            <a:r>
              <a:rPr lang="en-GB" sz="1600" dirty="0"/>
              <a:t>Effective feedback</a:t>
            </a:r>
          </a:p>
          <a:p>
            <a:pPr lvl="1"/>
            <a:r>
              <a:rPr lang="en-GB" sz="1600" dirty="0"/>
              <a:t>Conflict resolution </a:t>
            </a:r>
          </a:p>
          <a:p>
            <a:pPr lvl="1"/>
            <a:r>
              <a:rPr lang="en-GB" sz="1600" dirty="0"/>
              <a:t>Emotional intelligence </a:t>
            </a:r>
          </a:p>
          <a:p>
            <a:pPr lvl="2"/>
            <a:r>
              <a:rPr lang="en-GB" dirty="0"/>
              <a:t>Self-awareness</a:t>
            </a:r>
          </a:p>
          <a:p>
            <a:pPr lvl="2"/>
            <a:r>
              <a:rPr lang="en-GB" dirty="0"/>
              <a:t>Self-management </a:t>
            </a:r>
          </a:p>
          <a:p>
            <a:pPr lvl="2"/>
            <a:r>
              <a:rPr lang="en-GB" dirty="0"/>
              <a:t>Social awareness</a:t>
            </a:r>
          </a:p>
          <a:p>
            <a:pPr lvl="2"/>
            <a:r>
              <a:rPr lang="en-GB" dirty="0"/>
              <a:t>Relationship management </a:t>
            </a:r>
          </a:p>
        </p:txBody>
      </p:sp>
    </p:spTree>
    <p:extLst>
      <p:ext uri="{BB962C8B-B14F-4D97-AF65-F5344CB8AC3E}">
        <p14:creationId xmlns:p14="http://schemas.microsoft.com/office/powerpoint/2010/main" val="10268979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Conflict resolution </a:t>
            </a:r>
          </a:p>
        </p:txBody>
      </p:sp>
      <p:sp>
        <p:nvSpPr>
          <p:cNvPr id="3" name="Content Placeholder 2"/>
          <p:cNvSpPr>
            <a:spLocks noGrp="1"/>
          </p:cNvSpPr>
          <p:nvPr>
            <p:ph idx="1"/>
          </p:nvPr>
        </p:nvSpPr>
        <p:spPr>
          <a:xfrm>
            <a:off x="419634" y="1797249"/>
            <a:ext cx="7886700" cy="3263504"/>
          </a:xfrm>
        </p:spPr>
        <p:txBody>
          <a:bodyPr>
            <a:noAutofit/>
          </a:bodyPr>
          <a:lstStyle/>
          <a:p>
            <a:pPr marL="342892" lvl="1" indent="0">
              <a:buNone/>
            </a:pPr>
            <a:r>
              <a:rPr lang="en-GB" sz="1600" dirty="0"/>
              <a:t>Five strategies of conflict resolution (</a:t>
            </a:r>
            <a:r>
              <a:rPr lang="en-GB" sz="1600" dirty="0" err="1"/>
              <a:t>Ruble</a:t>
            </a:r>
            <a:r>
              <a:rPr lang="en-GB" sz="1600" dirty="0"/>
              <a:t> and Thomas, 1976) in Ashdown 2014, page 88-89</a:t>
            </a:r>
          </a:p>
          <a:p>
            <a:pPr marL="342892" lvl="1" indent="0">
              <a:buNone/>
            </a:pPr>
            <a:endParaRPr lang="en-GB" sz="1600" dirty="0"/>
          </a:p>
          <a:p>
            <a:pPr marL="342892" lvl="1" indent="0">
              <a:buNone/>
            </a:pPr>
            <a:r>
              <a:rPr lang="en-GB" b="1" dirty="0"/>
              <a:t>Competition: </a:t>
            </a:r>
          </a:p>
          <a:p>
            <a:pPr marL="342892" lvl="1" indent="0">
              <a:buNone/>
            </a:pPr>
            <a:r>
              <a:rPr lang="en-GB" dirty="0"/>
              <a:t>Here the manager would take a very assertive, telling approach in which they would win and the employee would lose any point of disagreement. This strategy would need to be considered carefully as the exercise of power in a win/lose approach carries the danger of damaging the employment relationship moving forward.</a:t>
            </a:r>
          </a:p>
          <a:p>
            <a:pPr marL="342892" lvl="1" indent="0">
              <a:buNone/>
            </a:pPr>
            <a:r>
              <a:rPr lang="en-GB" b="1" dirty="0"/>
              <a:t>Avoidance: </a:t>
            </a:r>
          </a:p>
          <a:p>
            <a:pPr marL="342892" lvl="1" indent="0">
              <a:buNone/>
            </a:pPr>
            <a:r>
              <a:rPr lang="en-GB" dirty="0"/>
              <a:t>This is where the manager would choose to move on from the conflict without any resolution taking place. It may be that the conflict is taking up too much time in the review, or that further information is needed, or that emotions are becoming heightened.</a:t>
            </a:r>
          </a:p>
          <a:p>
            <a:pPr marL="342892" lvl="1" indent="0">
              <a:buNone/>
            </a:pPr>
            <a:r>
              <a:rPr lang="en-GB" b="1" dirty="0"/>
              <a:t>Compromise  </a:t>
            </a:r>
          </a:p>
          <a:p>
            <a:pPr marL="342892" lvl="1" indent="0">
              <a:buNone/>
            </a:pPr>
            <a:r>
              <a:rPr lang="en-GB" dirty="0"/>
              <a:t>Here the manager and the employee find a middle ground between their two points of view that enables a way forward. This may be a good solution, but this is not always the case</a:t>
            </a:r>
            <a:endParaRPr lang="en-GB" sz="1600" dirty="0"/>
          </a:p>
        </p:txBody>
      </p:sp>
    </p:spTree>
    <p:extLst>
      <p:ext uri="{BB962C8B-B14F-4D97-AF65-F5344CB8AC3E}">
        <p14:creationId xmlns:p14="http://schemas.microsoft.com/office/powerpoint/2010/main" val="14940998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42D8F957-9F8D-4155-B3E1-32D021AA3F8F}"/>
              </a:ext>
            </a:extLst>
          </p:cNvPr>
          <p:cNvSpPr>
            <a:spLocks noGrp="1"/>
          </p:cNvSpPr>
          <p:nvPr>
            <p:ph idx="1"/>
          </p:nvPr>
        </p:nvSpPr>
        <p:spPr/>
        <p:txBody>
          <a:bodyPr>
            <a:normAutofit fontScale="92500" lnSpcReduction="10000"/>
          </a:bodyPr>
          <a:lstStyle/>
          <a:p>
            <a:pPr marL="0" indent="0">
              <a:buNone/>
            </a:pPr>
            <a:r>
              <a:rPr lang="en-GB" b="1" dirty="0"/>
              <a:t>Accommodation: </a:t>
            </a:r>
          </a:p>
          <a:p>
            <a:pPr marL="0" indent="0">
              <a:buNone/>
            </a:pPr>
            <a:r>
              <a:rPr lang="en-GB" dirty="0"/>
              <a:t>Here the manager is unassertive in their view or aims and the employee achieves what they want from the area where there is some conflict. This might be appropriate when the issue of conflict is of far greater importance to the employee than the manager</a:t>
            </a:r>
          </a:p>
          <a:p>
            <a:pPr marL="0" indent="0">
              <a:buNone/>
            </a:pPr>
            <a:r>
              <a:rPr lang="en-GB" b="1" dirty="0"/>
              <a:t>Collaboration: </a:t>
            </a:r>
          </a:p>
          <a:p>
            <a:pPr marL="0" indent="0">
              <a:buNone/>
            </a:pPr>
            <a:r>
              <a:rPr lang="en-GB" dirty="0"/>
              <a:t>Here the manager and the employee work together through the areas of disagreement. Problem solving, creative thinking and sharing of information are all activities that may be appropriate in this approach. This strategy for dealing with conflict is more likely to achieve long-term positive outcomes – a win/win.</a:t>
            </a:r>
          </a:p>
          <a:p>
            <a:pPr marL="0" indent="0">
              <a:buNone/>
            </a:pPr>
            <a:endParaRPr lang="en-GB" dirty="0"/>
          </a:p>
        </p:txBody>
      </p:sp>
    </p:spTree>
    <p:extLst>
      <p:ext uri="{BB962C8B-B14F-4D97-AF65-F5344CB8AC3E}">
        <p14:creationId xmlns:p14="http://schemas.microsoft.com/office/powerpoint/2010/main" val="40664495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a:xfrm>
            <a:off x="432695" y="2238682"/>
            <a:ext cx="7886700" cy="3263504"/>
          </a:xfrm>
        </p:spPr>
        <p:txBody>
          <a:bodyPr/>
          <a:lstStyle/>
          <a:p>
            <a:pPr marL="0" indent="0">
              <a:buNone/>
            </a:pPr>
            <a:r>
              <a:rPr lang="en-GB" dirty="0"/>
              <a:t>Which of the strategies of conflict resolution will you recommend and why?</a:t>
            </a:r>
          </a:p>
          <a:p>
            <a:pPr marL="0" indent="0">
              <a:buNone/>
            </a:pPr>
            <a:r>
              <a:rPr lang="en-GB" dirty="0"/>
              <a:t>Which strategy will you recommend for a conflict that arises from a reward dispute?</a:t>
            </a:r>
          </a:p>
        </p:txBody>
      </p:sp>
      <p:pic>
        <p:nvPicPr>
          <p:cNvPr id="3" name="Picture 2">
            <a:extLst>
              <a:ext uri="{FF2B5EF4-FFF2-40B4-BE49-F238E27FC236}">
                <a16:creationId xmlns:a16="http://schemas.microsoft.com/office/drawing/2014/main" id="{5A8A7751-637B-4EA5-AB2C-BE76A01D73B8}"/>
              </a:ext>
            </a:extLst>
          </p:cNvPr>
          <p:cNvPicPr>
            <a:picLocks noChangeAspect="1"/>
          </p:cNvPicPr>
          <p:nvPr/>
        </p:nvPicPr>
        <p:blipFill>
          <a:blip r:embed="rId2"/>
          <a:stretch>
            <a:fillRect/>
          </a:stretch>
        </p:blipFill>
        <p:spPr>
          <a:xfrm>
            <a:off x="325041" y="894208"/>
            <a:ext cx="2914141" cy="1344474"/>
          </a:xfrm>
          <a:prstGeom prst="rect">
            <a:avLst/>
          </a:prstGeom>
        </p:spPr>
      </p:pic>
    </p:spTree>
    <p:extLst>
      <p:ext uri="{BB962C8B-B14F-4D97-AF65-F5344CB8AC3E}">
        <p14:creationId xmlns:p14="http://schemas.microsoft.com/office/powerpoint/2010/main" val="19327629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40186ED-4F78-4A2C-BEF0-121946359D70}"/>
              </a:ext>
            </a:extLst>
          </p:cNvPr>
          <p:cNvPicPr>
            <a:picLocks noChangeAspect="1"/>
          </p:cNvPicPr>
          <p:nvPr/>
        </p:nvPicPr>
        <p:blipFill>
          <a:blip r:embed="rId2"/>
          <a:stretch>
            <a:fillRect/>
          </a:stretch>
        </p:blipFill>
        <p:spPr>
          <a:xfrm>
            <a:off x="502568" y="1664055"/>
            <a:ext cx="8138865" cy="3529890"/>
          </a:xfrm>
          <a:prstGeom prst="rect">
            <a:avLst/>
          </a:prstGeom>
        </p:spPr>
      </p:pic>
    </p:spTree>
    <p:extLst>
      <p:ext uri="{BB962C8B-B14F-4D97-AF65-F5344CB8AC3E}">
        <p14:creationId xmlns:p14="http://schemas.microsoft.com/office/powerpoint/2010/main" val="41364595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a:xfrm>
            <a:off x="341257" y="2039641"/>
            <a:ext cx="7886700" cy="3263504"/>
          </a:xfrm>
        </p:spPr>
        <p:txBody>
          <a:bodyPr>
            <a:noAutofit/>
          </a:bodyPr>
          <a:lstStyle/>
          <a:p>
            <a:pPr marL="0" indent="0">
              <a:buNone/>
            </a:pPr>
            <a:r>
              <a:rPr lang="en-GB" sz="1500" dirty="0"/>
              <a:t>We have introduced performance management and considered how it fits with HR and organisational strategy. </a:t>
            </a:r>
          </a:p>
          <a:p>
            <a:pPr marL="0" indent="0">
              <a:buNone/>
            </a:pPr>
            <a:r>
              <a:rPr lang="en-GB" sz="1500" dirty="0"/>
              <a:t>The lecture has provided information that will enable us to attempt course work 2. </a:t>
            </a:r>
          </a:p>
          <a:p>
            <a:pPr marL="0" indent="0">
              <a:buNone/>
            </a:pPr>
            <a:r>
              <a:rPr lang="en-GB" sz="1500" dirty="0"/>
              <a:t>Check the course work listed on the assessment for details on date for submission. </a:t>
            </a:r>
          </a:p>
          <a:p>
            <a:pPr marL="0" indent="0">
              <a:buNone/>
            </a:pPr>
            <a:r>
              <a:rPr lang="en-GB" sz="1500" dirty="0"/>
              <a:t>We shall be having feedback session for course work 1 next week.</a:t>
            </a:r>
          </a:p>
        </p:txBody>
      </p:sp>
    </p:spTree>
    <p:extLst>
      <p:ext uri="{BB962C8B-B14F-4D97-AF65-F5344CB8AC3E}">
        <p14:creationId xmlns:p14="http://schemas.microsoft.com/office/powerpoint/2010/main" val="17353212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4E2B3F2-55E4-4033-B917-A1135C3A340C}"/>
              </a:ext>
            </a:extLst>
          </p:cNvPr>
          <p:cNvPicPr>
            <a:picLocks noChangeAspect="1"/>
          </p:cNvPicPr>
          <p:nvPr/>
        </p:nvPicPr>
        <p:blipFill>
          <a:blip r:embed="rId2"/>
          <a:stretch>
            <a:fillRect/>
          </a:stretch>
        </p:blipFill>
        <p:spPr>
          <a:xfrm>
            <a:off x="882870" y="1251389"/>
            <a:ext cx="6053958" cy="3831021"/>
          </a:xfrm>
          <a:prstGeom prst="rect">
            <a:avLst/>
          </a:prstGeom>
        </p:spPr>
      </p:pic>
    </p:spTree>
    <p:extLst>
      <p:ext uri="{BB962C8B-B14F-4D97-AF65-F5344CB8AC3E}">
        <p14:creationId xmlns:p14="http://schemas.microsoft.com/office/powerpoint/2010/main" val="290035787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3286</TotalTime>
  <Words>1752</Words>
  <Application>Microsoft Office PowerPoint</Application>
  <PresentationFormat>On-screen Show (4:3)</PresentationFormat>
  <Paragraphs>170</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Myriad Pro</vt:lpstr>
      <vt:lpstr>20140311PresentationUWTSDTemplate</vt:lpstr>
      <vt:lpstr>Master of Business Administration   Managing performance    </vt:lpstr>
      <vt:lpstr>How performance management works</vt:lpstr>
      <vt:lpstr>Module learning outcomes</vt:lpstr>
      <vt:lpstr>Outline for todays lecture- How does PM Work?</vt:lpstr>
      <vt:lpstr>Strategic approach to performance management </vt:lpstr>
      <vt:lpstr>PowerPoint Presentation</vt:lpstr>
      <vt:lpstr>Performance management and the strategic context</vt:lpstr>
      <vt:lpstr>The strategic process</vt:lpstr>
      <vt:lpstr>Strategic management process steps</vt:lpstr>
      <vt:lpstr>PowerPoint Presentation</vt:lpstr>
      <vt:lpstr>Analysis of organisational environment </vt:lpstr>
      <vt:lpstr>Consider an organisation of your choice and complete the table with one point each </vt:lpstr>
      <vt:lpstr>Strategic HRM approach </vt:lpstr>
      <vt:lpstr>Strategic HRM Models </vt:lpstr>
      <vt:lpstr>Best fit approach </vt:lpstr>
      <vt:lpstr>Contingency approach </vt:lpstr>
      <vt:lpstr>Matching approach </vt:lpstr>
      <vt:lpstr>Integrating PM and HRM functions</vt:lpstr>
      <vt:lpstr>Performance management and recruitment  and selection</vt:lpstr>
      <vt:lpstr>PM and Reward system</vt:lpstr>
      <vt:lpstr>Types of reward</vt:lpstr>
      <vt:lpstr>Performance management and learning and development </vt:lpstr>
      <vt:lpstr>Performance management cycle</vt:lpstr>
      <vt:lpstr>Principles of best practice performance </vt:lpstr>
      <vt:lpstr>Good practice in performance review</vt:lpstr>
      <vt:lpstr>Skills required for performance review</vt:lpstr>
      <vt:lpstr>Conflict resolution </vt:lpstr>
      <vt:lpstr>PowerPoint Presentation</vt:lpstr>
      <vt:lpstr>PowerPoint Presentation</vt:lpstr>
      <vt:lpstr>PowerPoint Presentation</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Pepple, Dennis G. (Dr.)</cp:lastModifiedBy>
  <cp:revision>44</cp:revision>
  <dcterms:created xsi:type="dcterms:W3CDTF">2020-04-06T13:34:42Z</dcterms:created>
  <dcterms:modified xsi:type="dcterms:W3CDTF">2023-01-16T12:00:20Z</dcterms:modified>
</cp:coreProperties>
</file>