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3"/>
  </p:notesMasterIdLst>
  <p:sldIdLst>
    <p:sldId id="274" r:id="rId2"/>
    <p:sldId id="266" r:id="rId3"/>
    <p:sldId id="268" r:id="rId4"/>
    <p:sldId id="269" r:id="rId5"/>
    <p:sldId id="270" r:id="rId6"/>
    <p:sldId id="264" r:id="rId7"/>
    <p:sldId id="262" r:id="rId8"/>
    <p:sldId id="271" r:id="rId9"/>
    <p:sldId id="272" r:id="rId10"/>
    <p:sldId id="265" r:id="rId11"/>
    <p:sldId id="273" r:id="rId12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 snapToGrid="0">
      <p:cViewPr varScale="1">
        <p:scale>
          <a:sx n="67" d="100"/>
          <a:sy n="67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EF515-3353-48FC-B4FA-2C2041A1356D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C8CE2-D4FD-4F33-9AB9-5761ECEE2FD8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73112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MD" dirty="0" smtClean="0"/>
              <a:t>test1</a:t>
            </a:r>
            <a:endParaRPr lang="ro-RO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4C8CE2-D4FD-4F33-9AB9-5761ECEE2FD8}" type="slidenum">
              <a:rPr lang="ro-RO" smtClean="0"/>
              <a:t>6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52769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ABEF6-EEE8-48D4-BFD8-4167F28ACA1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663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Clic pentru a edita stilul de subtitlu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60609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17650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32866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4957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1269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02118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3189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5970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93743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ine panoramică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o-RO" smtClean="0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3119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80030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75084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29485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964876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devărat sau f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93716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5435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9128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7FC9B165-644F-4AEF-8B4C-8C6F9EA7E8AA}" type="datetimeFigureOut">
              <a:rPr lang="ro-RO" smtClean="0"/>
              <a:t>11.10.2021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671165D4-9D80-43E4-80D7-F8EF91078AE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94113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2112158@student.uwtsd.ac.uk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mailto:2109475@student.uwtsd.ac.u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hyperlink" Target="mailto:2109141@student.uwtsd.ac.uk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ector drept 5"/>
          <p:cNvCxnSpPr/>
          <p:nvPr/>
        </p:nvCxnSpPr>
        <p:spPr>
          <a:xfrm>
            <a:off x="591774" y="1331976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Substituent conținut 2"/>
          <p:cNvSpPr txBox="1">
            <a:spLocks/>
          </p:cNvSpPr>
          <p:nvPr/>
        </p:nvSpPr>
        <p:spPr>
          <a:xfrm>
            <a:off x="1028701" y="4583630"/>
            <a:ext cx="4186238" cy="762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Ø"/>
            </a:pPr>
            <a:endParaRPr lang="ro-RO" sz="3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Substituent conținut 2"/>
          <p:cNvSpPr txBox="1">
            <a:spLocks/>
          </p:cNvSpPr>
          <p:nvPr/>
        </p:nvSpPr>
        <p:spPr>
          <a:xfrm>
            <a:off x="591774" y="1798702"/>
            <a:ext cx="11023962" cy="3586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8000" dirty="0" smtClean="0"/>
              <a:t>“</a:t>
            </a:r>
            <a:r>
              <a:rPr lang="en-US" sz="80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Death</a:t>
            </a:r>
            <a:r>
              <a:rPr lang="en-US" sz="8000" dirty="0" smtClean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 </a:t>
            </a:r>
            <a:r>
              <a:rPr lang="en-US" sz="80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</a:rPr>
              <a:t>by PowerPoint</a:t>
            </a:r>
            <a:r>
              <a:rPr lang="en-US" sz="8000" dirty="0"/>
              <a:t>”</a:t>
            </a:r>
            <a:endParaRPr lang="ro-RO" sz="8000" dirty="0">
              <a:solidFill>
                <a:schemeClr val="tx1"/>
              </a:solidFill>
              <a:latin typeface="Arial Black" panose="020B0A040201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69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2" t="24585" r="518" b="28998"/>
          <a:stretch/>
        </p:blipFill>
        <p:spPr>
          <a:xfrm>
            <a:off x="877605" y="1123484"/>
            <a:ext cx="4008720" cy="4677707"/>
          </a:xfrm>
          <a:prstGeom prst="rect">
            <a:avLst/>
          </a:prstGeom>
        </p:spPr>
      </p:pic>
      <p:cxnSp>
        <p:nvCxnSpPr>
          <p:cNvPr id="6" name="Conector drept 5"/>
          <p:cNvCxnSpPr/>
          <p:nvPr/>
        </p:nvCxnSpPr>
        <p:spPr>
          <a:xfrm>
            <a:off x="591774" y="685800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5" name="CasetăText 14"/>
          <p:cNvSpPr txBox="1"/>
          <p:nvPr/>
        </p:nvSpPr>
        <p:spPr>
          <a:xfrm>
            <a:off x="4886325" y="854214"/>
            <a:ext cx="6729413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GB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Haleema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Qureshi</a:t>
            </a:r>
          </a:p>
          <a:p>
            <a:pPr algn="r"/>
            <a:endParaRPr lang="ro-M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2112158</a:t>
            </a:r>
            <a:r>
              <a:rPr lang="ro-MD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@student.uwtsd.ac.uk</a:t>
            </a:r>
            <a:endParaRPr lang="ro-M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 currently studying full time in university.</a:t>
            </a:r>
            <a:endParaRPr lang="ro-MD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Wales </a:t>
            </a:r>
            <a:r>
              <a:rPr lang="ro-MD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Trinity</a:t>
            </a:r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Saint David Birmingham Campus</a:t>
            </a:r>
          </a:p>
          <a:p>
            <a:endParaRPr lang="ro-RO" sz="2400" dirty="0"/>
          </a:p>
        </p:txBody>
      </p:sp>
      <p:cxnSp>
        <p:nvCxnSpPr>
          <p:cNvPr id="16" name="Conector drept 15"/>
          <p:cNvCxnSpPr/>
          <p:nvPr/>
        </p:nvCxnSpPr>
        <p:spPr>
          <a:xfrm>
            <a:off x="5543550" y="5543550"/>
            <a:ext cx="5957890" cy="14289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8" name="Imagine 6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5534177"/>
            <a:ext cx="529466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9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ector drept 5"/>
          <p:cNvCxnSpPr/>
          <p:nvPr/>
        </p:nvCxnSpPr>
        <p:spPr>
          <a:xfrm>
            <a:off x="591774" y="1331976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Substituent conținut 2"/>
          <p:cNvSpPr txBox="1">
            <a:spLocks/>
          </p:cNvSpPr>
          <p:nvPr/>
        </p:nvSpPr>
        <p:spPr>
          <a:xfrm>
            <a:off x="1293813" y="5073817"/>
            <a:ext cx="9905998" cy="8602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6" b="29140"/>
          <a:stretch/>
        </p:blipFill>
        <p:spPr>
          <a:xfrm>
            <a:off x="544861" y="1420369"/>
            <a:ext cx="4984402" cy="4730114"/>
          </a:xfrm>
          <a:prstGeom prst="rect">
            <a:avLst/>
          </a:prstGeom>
        </p:spPr>
      </p:pic>
      <p:sp>
        <p:nvSpPr>
          <p:cNvPr id="11" name="CasetăText 10"/>
          <p:cNvSpPr txBox="1"/>
          <p:nvPr/>
        </p:nvSpPr>
        <p:spPr>
          <a:xfrm>
            <a:off x="509222" y="394255"/>
            <a:ext cx="11023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Rules</a:t>
            </a:r>
            <a:r>
              <a:rPr lang="ro-MD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en-GB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message</a:t>
            </a:r>
            <a:endParaRPr lang="ro-RO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CasetăText 11"/>
          <p:cNvSpPr txBox="1"/>
          <p:nvPr/>
        </p:nvSpPr>
        <p:spPr>
          <a:xfrm>
            <a:off x="5529263" y="1493302"/>
            <a:ext cx="6200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Texts should be condensed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CasetăText 11"/>
          <p:cNvSpPr txBox="1"/>
          <p:nvPr/>
        </p:nvSpPr>
        <p:spPr>
          <a:xfrm>
            <a:off x="7658101" y="3338955"/>
            <a:ext cx="40719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 complicated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CasetăText 11"/>
          <p:cNvSpPr txBox="1"/>
          <p:nvPr/>
        </p:nvSpPr>
        <p:spPr>
          <a:xfrm>
            <a:off x="6278215" y="5317517"/>
            <a:ext cx="6200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One message per slide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94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ector drept 5"/>
          <p:cNvCxnSpPr/>
          <p:nvPr/>
        </p:nvCxnSpPr>
        <p:spPr>
          <a:xfrm>
            <a:off x="591774" y="1331976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354406" y="4108092"/>
            <a:ext cx="62613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Visual aid : </a:t>
            </a:r>
            <a:r>
              <a:rPr lang="en-GB" sz="3200" dirty="0" smtClean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colours, graphs </a:t>
            </a:r>
            <a:endParaRPr lang="ro-RO" sz="3200" dirty="0">
              <a:solidFill>
                <a:schemeClr val="tx2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74" y="1420369"/>
            <a:ext cx="4762632" cy="4708969"/>
          </a:xfrm>
          <a:prstGeom prst="rect">
            <a:avLst/>
          </a:prstGeom>
        </p:spPr>
      </p:pic>
      <p:sp>
        <p:nvSpPr>
          <p:cNvPr id="8" name="CasetăText 10"/>
          <p:cNvSpPr txBox="1"/>
          <p:nvPr/>
        </p:nvSpPr>
        <p:spPr>
          <a:xfrm>
            <a:off x="509222" y="394255"/>
            <a:ext cx="11023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Rules</a:t>
            </a:r>
            <a:r>
              <a:rPr lang="ro-MD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en-GB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contrast</a:t>
            </a:r>
            <a:endParaRPr lang="ro-RO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CasetăText 11"/>
          <p:cNvSpPr txBox="1"/>
          <p:nvPr/>
        </p:nvSpPr>
        <p:spPr>
          <a:xfrm>
            <a:off x="5725998" y="1977310"/>
            <a:ext cx="5518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Contrast Control Focus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462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drept 5"/>
          <p:cNvCxnSpPr/>
          <p:nvPr/>
        </p:nvCxnSpPr>
        <p:spPr>
          <a:xfrm>
            <a:off x="591774" y="685800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5" name="CasetăText 14"/>
          <p:cNvSpPr txBox="1"/>
          <p:nvPr/>
        </p:nvSpPr>
        <p:spPr>
          <a:xfrm>
            <a:off x="4347147" y="854214"/>
            <a:ext cx="7268591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o-MD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Rupet</a:t>
            </a:r>
            <a:r>
              <a:rPr lang="ro-MD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Natalia</a:t>
            </a:r>
          </a:p>
          <a:p>
            <a:pPr algn="r"/>
            <a:endParaRPr lang="ro-MD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o-MD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2109475@student.uwtsd.ac.uk</a:t>
            </a:r>
            <a:endParaRPr lang="ro-MD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work as a Team Leader in a tissue factory. </a:t>
            </a:r>
            <a:endParaRPr lang="ro-MD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am a curious person.</a:t>
            </a:r>
            <a:endParaRPr lang="ro-MD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Wales </a:t>
            </a:r>
            <a:r>
              <a:rPr lang="ro-MD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Trinity</a:t>
            </a:r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Saint David Birmingham Campus</a:t>
            </a:r>
          </a:p>
          <a:p>
            <a:endParaRPr lang="ro-RO" sz="2400" dirty="0"/>
          </a:p>
        </p:txBody>
      </p:sp>
      <p:cxnSp>
        <p:nvCxnSpPr>
          <p:cNvPr id="16" name="Conector drept 15"/>
          <p:cNvCxnSpPr/>
          <p:nvPr/>
        </p:nvCxnSpPr>
        <p:spPr>
          <a:xfrm>
            <a:off x="5531738" y="5534178"/>
            <a:ext cx="6084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7" name="Imagine 6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5534177"/>
            <a:ext cx="529466" cy="612000"/>
          </a:xfrm>
          <a:prstGeom prst="rect">
            <a:avLst/>
          </a:prstGeom>
        </p:spPr>
      </p:pic>
      <p:pic>
        <p:nvPicPr>
          <p:cNvPr id="2" name="I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65" y="1003840"/>
            <a:ext cx="3795259" cy="4916996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027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drept 5"/>
          <p:cNvCxnSpPr/>
          <p:nvPr/>
        </p:nvCxnSpPr>
        <p:spPr>
          <a:xfrm>
            <a:off x="591774" y="1157288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110288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" name="CasetăText 1"/>
          <p:cNvSpPr txBox="1"/>
          <p:nvPr/>
        </p:nvSpPr>
        <p:spPr>
          <a:xfrm>
            <a:off x="591774" y="157017"/>
            <a:ext cx="11023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Rules</a:t>
            </a:r>
            <a:r>
              <a:rPr lang="ro-MD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Font </a:t>
            </a:r>
            <a:r>
              <a:rPr lang="en-US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size</a:t>
            </a:r>
            <a:endParaRPr lang="ro-RO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CasetăText 4"/>
          <p:cNvSpPr txBox="1"/>
          <p:nvPr/>
        </p:nvSpPr>
        <p:spPr>
          <a:xfrm>
            <a:off x="591774" y="2571073"/>
            <a:ext cx="32944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40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lang="ro-MD" sz="4000" u="sng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itles</a:t>
            </a:r>
            <a:r>
              <a:rPr lang="en-GB" sz="40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size</a:t>
            </a:r>
            <a:endParaRPr lang="ro-RO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CasetăText 10"/>
          <p:cNvSpPr txBox="1"/>
          <p:nvPr/>
        </p:nvSpPr>
        <p:spPr>
          <a:xfrm>
            <a:off x="591774" y="3523053"/>
            <a:ext cx="3423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Subtitles</a:t>
            </a:r>
            <a:r>
              <a:rPr lang="en-US" sz="32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size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CasetăText 7"/>
          <p:cNvSpPr txBox="1"/>
          <p:nvPr/>
        </p:nvSpPr>
        <p:spPr>
          <a:xfrm>
            <a:off x="591774" y="4293517"/>
            <a:ext cx="32944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</a:t>
            </a:r>
            <a:r>
              <a:rPr lang="en-US" sz="24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ontent text size</a:t>
            </a:r>
            <a:endParaRPr lang="ro-RO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CasetăText 8"/>
          <p:cNvSpPr txBox="1"/>
          <p:nvPr/>
        </p:nvSpPr>
        <p:spPr>
          <a:xfrm>
            <a:off x="591774" y="5042704"/>
            <a:ext cx="20799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o-MD" sz="1200" u="sng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Incorrect</a:t>
            </a:r>
            <a:r>
              <a:rPr lang="en-US" sz="12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2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font </a:t>
            </a:r>
            <a:r>
              <a:rPr lang="en-US" sz="1200" u="sng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sise</a:t>
            </a:r>
            <a:endParaRPr lang="ro-RO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CasetăText 11"/>
          <p:cNvSpPr txBox="1"/>
          <p:nvPr/>
        </p:nvSpPr>
        <p:spPr>
          <a:xfrm>
            <a:off x="591774" y="1492988"/>
            <a:ext cx="5923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o-MD" sz="3200" u="sng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Recommended</a:t>
            </a:r>
            <a:r>
              <a:rPr lang="ro-MD" sz="32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o-MD" sz="3200" u="sng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style</a:t>
            </a:r>
            <a:r>
              <a:rPr lang="ro-MD" sz="32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o-MD" sz="3200" u="sng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fonts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3" name="Picture 2" descr="BIG TEXT Letters Font Generator (𝗛𝗜𝗧 𝗳𝗼𝗻𝘁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426" y="4313638"/>
            <a:ext cx="2553312" cy="15794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5" name="CasetăText 14"/>
          <p:cNvSpPr txBox="1"/>
          <p:nvPr/>
        </p:nvSpPr>
        <p:spPr>
          <a:xfrm>
            <a:off x="3786187" y="2654733"/>
            <a:ext cx="78253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/>
            <a:r>
              <a:rPr lang="ro-MD" sz="4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ro-RO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</a:t>
            </a:r>
            <a:r>
              <a:rPr lang="ro-RO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40 </a:t>
            </a:r>
            <a:r>
              <a:rPr lang="ro-RO" sz="4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points</a:t>
            </a:r>
            <a:endParaRPr lang="ro-RO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CasetăText 15"/>
          <p:cNvSpPr txBox="1"/>
          <p:nvPr/>
        </p:nvSpPr>
        <p:spPr>
          <a:xfrm>
            <a:off x="4014786" y="3524473"/>
            <a:ext cx="7600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US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 </a:t>
            </a:r>
            <a:r>
              <a:rPr lang="en-US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32 points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CasetăText 16"/>
          <p:cNvSpPr txBox="1"/>
          <p:nvPr/>
        </p:nvSpPr>
        <p:spPr>
          <a:xfrm>
            <a:off x="3886199" y="4313638"/>
            <a:ext cx="780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US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 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24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poin</a:t>
            </a:r>
            <a:r>
              <a:rPr lang="ro-MD" sz="2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ts</a:t>
            </a:r>
            <a:endParaRPr lang="ro-RO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CasetăText 17"/>
          <p:cNvSpPr txBox="1"/>
          <p:nvPr/>
        </p:nvSpPr>
        <p:spPr>
          <a:xfrm>
            <a:off x="2671764" y="5045442"/>
            <a:ext cx="33004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 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recommended </a:t>
            </a:r>
            <a:r>
              <a:rPr lang="en-US" sz="1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</a:t>
            </a:r>
            <a:r>
              <a:rPr lang="ro-MD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erdana</a:t>
            </a: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12 </a:t>
            </a:r>
            <a:r>
              <a:rPr lang="ro-MD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points</a:t>
            </a:r>
            <a:endParaRPr lang="ro-RO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CasetăText 18"/>
          <p:cNvSpPr txBox="1"/>
          <p:nvPr/>
        </p:nvSpPr>
        <p:spPr>
          <a:xfrm>
            <a:off x="6512107" y="1495277"/>
            <a:ext cx="5100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ro-MD" sz="32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Arial</a:t>
            </a:r>
            <a:r>
              <a:rPr lang="ro-MD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ro-MD" sz="3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Tahoma</a:t>
            </a:r>
            <a:r>
              <a:rPr lang="ro-MD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o-MD" sz="32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lang="ro-MD" sz="3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ro-MD" sz="3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o-MD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</a:t>
            </a:r>
            <a:r>
              <a:rPr lang="ro-MD" sz="32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Verdana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684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8" grpId="0"/>
      <p:bldP spid="9" grpId="0"/>
      <p:bldP spid="12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drept 5"/>
          <p:cNvCxnSpPr/>
          <p:nvPr/>
        </p:nvCxnSpPr>
        <p:spPr>
          <a:xfrm>
            <a:off x="591774" y="1157288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110288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" name="CasetăText 10"/>
          <p:cNvSpPr txBox="1"/>
          <p:nvPr/>
        </p:nvSpPr>
        <p:spPr>
          <a:xfrm>
            <a:off x="591774" y="157017"/>
            <a:ext cx="11023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Rules</a:t>
            </a:r>
            <a:r>
              <a:rPr lang="ro-MD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senteces</a:t>
            </a:r>
            <a:endParaRPr lang="ro-RO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CasetăText 16"/>
          <p:cNvSpPr txBox="1"/>
          <p:nvPr/>
        </p:nvSpPr>
        <p:spPr>
          <a:xfrm>
            <a:off x="3977837" y="1812622"/>
            <a:ext cx="2722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 words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CasetăText 16"/>
          <p:cNvSpPr txBox="1"/>
          <p:nvPr/>
        </p:nvSpPr>
        <p:spPr>
          <a:xfrm>
            <a:off x="2612495" y="3270923"/>
            <a:ext cx="6445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Maximum 30 words per slide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CasetăText 16"/>
          <p:cNvSpPr txBox="1"/>
          <p:nvPr/>
        </p:nvSpPr>
        <p:spPr>
          <a:xfrm>
            <a:off x="3977837" y="5138838"/>
            <a:ext cx="4560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 – 8 lines per slide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64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3348" r="-1" b="27803"/>
          <a:stretch/>
        </p:blipFill>
        <p:spPr>
          <a:xfrm>
            <a:off x="727505" y="1281741"/>
            <a:ext cx="3808776" cy="4121411"/>
          </a:xfrm>
          <a:prstGeom prst="rect">
            <a:avLst/>
          </a:prstGeom>
        </p:spPr>
      </p:pic>
      <p:cxnSp>
        <p:nvCxnSpPr>
          <p:cNvPr id="6" name="Conector drept 5"/>
          <p:cNvCxnSpPr/>
          <p:nvPr/>
        </p:nvCxnSpPr>
        <p:spPr>
          <a:xfrm>
            <a:off x="591774" y="685800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5" name="CasetăText 14"/>
          <p:cNvSpPr txBox="1"/>
          <p:nvPr/>
        </p:nvSpPr>
        <p:spPr>
          <a:xfrm>
            <a:off x="4886325" y="1806892"/>
            <a:ext cx="672941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Alexandra </a:t>
            </a:r>
            <a:r>
              <a:rPr lang="en-GB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Craciun</a:t>
            </a: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2109141</a:t>
            </a:r>
            <a:r>
              <a:rPr lang="ro-MD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@student.uwtsd.ac.uk</a:t>
            </a:r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am the mother of 4 wonderful 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children</a:t>
            </a:r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o-MD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Wales </a:t>
            </a:r>
            <a:r>
              <a:rPr lang="ro-MD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Trinity</a:t>
            </a:r>
            <a:r>
              <a:rPr lang="ro-MD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Saint David Birmingham Campus</a:t>
            </a:r>
          </a:p>
          <a:p>
            <a:endParaRPr lang="ro-RO" sz="2400" dirty="0"/>
          </a:p>
        </p:txBody>
      </p:sp>
      <p:cxnSp>
        <p:nvCxnSpPr>
          <p:cNvPr id="16" name="Conector drept 15"/>
          <p:cNvCxnSpPr/>
          <p:nvPr/>
        </p:nvCxnSpPr>
        <p:spPr>
          <a:xfrm>
            <a:off x="5586413" y="5388864"/>
            <a:ext cx="5886451" cy="14288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8" name="Imagine 6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5534177"/>
            <a:ext cx="529466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2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ector drept 5"/>
          <p:cNvCxnSpPr/>
          <p:nvPr/>
        </p:nvCxnSpPr>
        <p:spPr>
          <a:xfrm>
            <a:off x="591774" y="1331976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Substituent conținut 2"/>
          <p:cNvSpPr txBox="1">
            <a:spLocks/>
          </p:cNvSpPr>
          <p:nvPr/>
        </p:nvSpPr>
        <p:spPr>
          <a:xfrm>
            <a:off x="1028701" y="4583630"/>
            <a:ext cx="4186238" cy="762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Ø"/>
            </a:pPr>
            <a:endParaRPr lang="ro-RO" sz="3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CasetăText 10"/>
          <p:cNvSpPr txBox="1"/>
          <p:nvPr/>
        </p:nvSpPr>
        <p:spPr>
          <a:xfrm>
            <a:off x="509222" y="394255"/>
            <a:ext cx="110239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MD" sz="6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Rules</a:t>
            </a:r>
            <a:r>
              <a:rPr lang="ro-MD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 </a:t>
            </a:r>
            <a:r>
              <a:rPr lang="en-GB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background</a:t>
            </a:r>
            <a:endParaRPr lang="ro-RO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CasetăText 11"/>
          <p:cNvSpPr txBox="1"/>
          <p:nvPr/>
        </p:nvSpPr>
        <p:spPr>
          <a:xfrm>
            <a:off x="2081824" y="1732299"/>
            <a:ext cx="4357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Dark background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CasetăText 11"/>
          <p:cNvSpPr txBox="1"/>
          <p:nvPr/>
        </p:nvSpPr>
        <p:spPr>
          <a:xfrm>
            <a:off x="1709371" y="2784192"/>
            <a:ext cx="7420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Same background for each slide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CasetăText 11"/>
          <p:cNvSpPr txBox="1"/>
          <p:nvPr/>
        </p:nvSpPr>
        <p:spPr>
          <a:xfrm>
            <a:off x="2081824" y="3852055"/>
            <a:ext cx="7591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not use multiple backgrounds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CasetăText 11"/>
          <p:cNvSpPr txBox="1"/>
          <p:nvPr/>
        </p:nvSpPr>
        <p:spPr>
          <a:xfrm>
            <a:off x="1709371" y="4964630"/>
            <a:ext cx="7337789" cy="597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Changing the style is distracting</a:t>
            </a:r>
            <a:endParaRPr lang="ro-RO" sz="3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313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drept 5"/>
          <p:cNvCxnSpPr/>
          <p:nvPr/>
        </p:nvCxnSpPr>
        <p:spPr>
          <a:xfrm>
            <a:off x="591774" y="1157288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Conector drept 9"/>
          <p:cNvCxnSpPr/>
          <p:nvPr/>
        </p:nvCxnSpPr>
        <p:spPr>
          <a:xfrm>
            <a:off x="591774" y="6110288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Rectangle 2"/>
          <p:cNvSpPr txBox="1">
            <a:spLocks/>
          </p:cNvSpPr>
          <p:nvPr/>
        </p:nvSpPr>
        <p:spPr>
          <a:xfrm>
            <a:off x="591774" y="1614488"/>
            <a:ext cx="7986713" cy="4038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o-MD" sz="8800" b="1" cap="none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Thank</a:t>
            </a:r>
            <a:r>
              <a:rPr lang="ro-MD" sz="8800" b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ro-MD" sz="8800" b="1" cap="none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</a:t>
            </a:r>
            <a:r>
              <a:rPr lang="ro-MD" sz="8800" b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ro-MD" sz="8800" b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for </a:t>
            </a:r>
          </a:p>
          <a:p>
            <a:pPr>
              <a:defRPr/>
            </a:pPr>
            <a:r>
              <a:rPr lang="ro-MD" sz="8800" b="1" cap="none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your</a:t>
            </a:r>
            <a:r>
              <a:rPr lang="ro-MD" sz="8800" b="1" cap="none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ro-MD" sz="8800" b="1" cap="none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attention</a:t>
            </a:r>
            <a:endParaRPr lang="ru-RU" sz="8800" b="1" cap="none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0613" y="2543175"/>
            <a:ext cx="2832100" cy="33099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009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drept 9"/>
          <p:cNvCxnSpPr/>
          <p:nvPr/>
        </p:nvCxnSpPr>
        <p:spPr>
          <a:xfrm>
            <a:off x="591774" y="6238875"/>
            <a:ext cx="11023964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" name="Conector drept 5"/>
          <p:cNvCxnSpPr/>
          <p:nvPr/>
        </p:nvCxnSpPr>
        <p:spPr>
          <a:xfrm>
            <a:off x="591774" y="1331976"/>
            <a:ext cx="11023964" cy="0"/>
          </a:xfrm>
          <a:prstGeom prst="line">
            <a:avLst/>
          </a:prstGeom>
          <a:ln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Substituent conținut 2"/>
          <p:cNvSpPr txBox="1">
            <a:spLocks/>
          </p:cNvSpPr>
          <p:nvPr/>
        </p:nvSpPr>
        <p:spPr>
          <a:xfrm>
            <a:off x="1028701" y="4583630"/>
            <a:ext cx="4186238" cy="762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Ø"/>
            </a:pPr>
            <a:endParaRPr lang="ro-RO" sz="32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Substituent conținut 2"/>
          <p:cNvSpPr txBox="1">
            <a:spLocks/>
          </p:cNvSpPr>
          <p:nvPr/>
        </p:nvSpPr>
        <p:spPr>
          <a:xfrm>
            <a:off x="591776" y="1752978"/>
            <a:ext cx="11023962" cy="3888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8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Do you have any questions  ?</a:t>
            </a:r>
            <a:endParaRPr lang="ro-RO" sz="8000" dirty="0">
              <a:solidFill>
                <a:schemeClr val="tx1"/>
              </a:solidFill>
              <a:latin typeface="Arial Black" panose="020B0A040201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173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țea">
  <a:themeElements>
    <a:clrScheme name="Rețea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Rețea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ețe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TM03457485[[fn=Plasă]]</Template>
  <TotalTime>812</TotalTime>
  <Words>193</Words>
  <Application>Microsoft Office PowerPoint</Application>
  <PresentationFormat>Widescreen</PresentationFormat>
  <Paragraphs>74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Arial Black</vt:lpstr>
      <vt:lpstr>Calibri</vt:lpstr>
      <vt:lpstr>Century Gothic</vt:lpstr>
      <vt:lpstr>Tahoma</vt:lpstr>
      <vt:lpstr>Times New Roman</vt:lpstr>
      <vt:lpstr>Verdana</vt:lpstr>
      <vt:lpstr>Wingdings</vt:lpstr>
      <vt:lpstr>Rețea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Petru</dc:creator>
  <cp:lastModifiedBy>Microsoft account</cp:lastModifiedBy>
  <cp:revision>75</cp:revision>
  <dcterms:created xsi:type="dcterms:W3CDTF">2021-10-08T21:59:40Z</dcterms:created>
  <dcterms:modified xsi:type="dcterms:W3CDTF">2021-10-11T20:14:59Z</dcterms:modified>
</cp:coreProperties>
</file>