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handoutMasterIdLst>
    <p:handoutMasterId r:id="rId12"/>
  </p:handoutMasterIdLst>
  <p:sldIdLst>
    <p:sldId id="261" r:id="rId2"/>
    <p:sldId id="257" r:id="rId3"/>
    <p:sldId id="264" r:id="rId4"/>
    <p:sldId id="268" r:id="rId5"/>
    <p:sldId id="266" r:id="rId6"/>
    <p:sldId id="270" r:id="rId7"/>
    <p:sldId id="267" r:id="rId8"/>
    <p:sldId id="269" r:id="rId9"/>
    <p:sldId id="27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BC89EF96-8CEA-46FF-86C4-4CE0E760980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12" autoAdjust="0"/>
    <p:restoredTop sz="94706" autoAdjust="0"/>
  </p:normalViewPr>
  <p:slideViewPr>
    <p:cSldViewPr snapToGrid="0">
      <p:cViewPr varScale="1">
        <p:scale>
          <a:sx n="72" d="100"/>
          <a:sy n="72" d="100"/>
        </p:scale>
        <p:origin x="582" y="66"/>
      </p:cViewPr>
      <p:guideLst>
        <p:guide pos="3840"/>
        <p:guide orient="horz" pos="216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2" d="100"/>
          <a:sy n="82" d="100"/>
        </p:scale>
        <p:origin x="3852"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BA29113-7A70-4E0E-B036-871C49B835F1}" type="doc">
      <dgm:prSet loTypeId="urn:microsoft.com/office/officeart/2005/8/layout/process3" loCatId="process" qsTypeId="urn:microsoft.com/office/officeart/2005/8/quickstyle/simple1" qsCatId="simple" csTypeId="urn:microsoft.com/office/officeart/2005/8/colors/accent1_1" csCatId="accent1" phldr="1"/>
      <dgm:spPr/>
      <dgm:t>
        <a:bodyPr/>
        <a:lstStyle/>
        <a:p>
          <a:endParaRPr lang="en-US"/>
        </a:p>
      </dgm:t>
    </dgm:pt>
    <dgm:pt modelId="{E4E9F0D0-FF23-4B59-9B97-973BCBE5DC65}">
      <dgm:prSet phldrT="[Text]"/>
      <dgm:spPr/>
      <dgm:t>
        <a:bodyPr/>
        <a:lstStyle/>
        <a:p>
          <a:endParaRPr lang="en-US" dirty="0"/>
        </a:p>
      </dgm:t>
      <dgm:extLst>
        <a:ext uri="{E40237B7-FDA0-4F09-8148-C483321AD2D9}">
          <dgm14:cNvPr xmlns:dgm14="http://schemas.microsoft.com/office/drawing/2010/diagram" id="0" name="" title="Step 1 - task description"/>
        </a:ext>
      </dgm:extLst>
    </dgm:pt>
    <dgm:pt modelId="{E9237435-F938-45D4-8BF4-6D5D4DFF850F}" type="parTrans" cxnId="{37A3A996-9723-4BDB-8959-9D9B7799BD9A}">
      <dgm:prSet/>
      <dgm:spPr/>
      <dgm:t>
        <a:bodyPr/>
        <a:lstStyle/>
        <a:p>
          <a:endParaRPr lang="en-US"/>
        </a:p>
      </dgm:t>
    </dgm:pt>
    <dgm:pt modelId="{D32B195A-7CAD-474B-B79C-BE4BB171E742}" type="sibTrans" cxnId="{37A3A996-9723-4BDB-8959-9D9B7799BD9A}">
      <dgm:prSet/>
      <dgm:spPr/>
      <dgm:t>
        <a:bodyPr/>
        <a:lstStyle/>
        <a:p>
          <a:endParaRPr lang="en-US"/>
        </a:p>
      </dgm:t>
    </dgm:pt>
    <dgm:pt modelId="{5D952622-A79E-41E4-BBC2-6212DEFFA91C}">
      <dgm:prSet phldrT="[Text]" custT="1"/>
      <dgm:spPr/>
      <dgm:t>
        <a:bodyPr/>
        <a:lstStyle/>
        <a:p>
          <a:r>
            <a:rPr lang="en-US" sz="1400" dirty="0">
              <a:latin typeface="Calibri" panose="020F0502020204030204" pitchFamily="34" charset="0"/>
            </a:rPr>
            <a:t>Rousseau</a:t>
          </a:r>
        </a:p>
      </dgm:t>
      <dgm:extLst>
        <a:ext uri="{E40237B7-FDA0-4F09-8148-C483321AD2D9}">
          <dgm14:cNvPr xmlns:dgm14="http://schemas.microsoft.com/office/drawing/2010/diagram" id="0" name="" title="Step 2 title"/>
        </a:ext>
      </dgm:extLst>
    </dgm:pt>
    <dgm:pt modelId="{10627A68-BE4B-4A4A-9EC9-4CFEF1E4DF39}" type="parTrans" cxnId="{A22BDB9A-90BB-4DA2-8850-00D4F1D3B898}">
      <dgm:prSet/>
      <dgm:spPr/>
      <dgm:t>
        <a:bodyPr/>
        <a:lstStyle/>
        <a:p>
          <a:endParaRPr lang="en-US"/>
        </a:p>
      </dgm:t>
    </dgm:pt>
    <dgm:pt modelId="{092BAEF3-D9F2-476B-9A0B-6F14CC814529}" type="sibTrans" cxnId="{A22BDB9A-90BB-4DA2-8850-00D4F1D3B898}">
      <dgm:prSet/>
      <dgm:spPr/>
      <dgm:t>
        <a:bodyPr/>
        <a:lstStyle/>
        <a:p>
          <a:endParaRPr lang="en-US"/>
        </a:p>
      </dgm:t>
    </dgm:pt>
    <dgm:pt modelId="{5248D9DA-6444-46F6-8D28-C8BB2253AAD1}">
      <dgm:prSet phldrT="[Text]"/>
      <dgm:spPr/>
      <dgm:t>
        <a:bodyPr/>
        <a:lstStyle/>
        <a:p>
          <a:pPr>
            <a:buFont typeface="Arial" panose="020B0604020202020204" pitchFamily="34" charset="0"/>
            <a:buChar char="•"/>
          </a:pPr>
          <a:r>
            <a:rPr lang="en-US" dirty="0"/>
            <a:t>The progressivism and education theory</a:t>
          </a:r>
        </a:p>
      </dgm:t>
      <dgm:extLst>
        <a:ext uri="{E40237B7-FDA0-4F09-8148-C483321AD2D9}">
          <dgm14:cNvPr xmlns:dgm14="http://schemas.microsoft.com/office/drawing/2010/diagram" id="0" name="" title="Step 2 - task description"/>
        </a:ext>
      </dgm:extLst>
    </dgm:pt>
    <dgm:pt modelId="{A8533F77-F094-4EDB-BCC7-35E0D6A46B71}" type="parTrans" cxnId="{35AF286C-A401-4C08-B8A3-F38B03322BD8}">
      <dgm:prSet/>
      <dgm:spPr/>
      <dgm:t>
        <a:bodyPr/>
        <a:lstStyle/>
        <a:p>
          <a:endParaRPr lang="en-US"/>
        </a:p>
      </dgm:t>
    </dgm:pt>
    <dgm:pt modelId="{011B552E-515A-4C41-B810-0D2552861422}" type="sibTrans" cxnId="{35AF286C-A401-4C08-B8A3-F38B03322BD8}">
      <dgm:prSet/>
      <dgm:spPr/>
      <dgm:t>
        <a:bodyPr/>
        <a:lstStyle/>
        <a:p>
          <a:endParaRPr lang="en-US"/>
        </a:p>
      </dgm:t>
    </dgm:pt>
    <dgm:pt modelId="{50706FFE-8A00-485D-9FF7-8D310692C602}">
      <dgm:prSet phldrT="[Text]" custT="1"/>
      <dgm:spPr/>
      <dgm:t>
        <a:bodyPr/>
        <a:lstStyle/>
        <a:p>
          <a:r>
            <a:rPr lang="en-US" sz="1400" b="0" dirty="0">
              <a:latin typeface="Calibri" panose="020F0502020204030204" pitchFamily="34" charset="0"/>
            </a:rPr>
            <a:t>Montessori</a:t>
          </a:r>
        </a:p>
      </dgm:t>
      <dgm:extLst>
        <a:ext uri="{E40237B7-FDA0-4F09-8148-C483321AD2D9}">
          <dgm14:cNvPr xmlns:dgm14="http://schemas.microsoft.com/office/drawing/2010/diagram" id="0" name="" title="Step 3 title"/>
        </a:ext>
      </dgm:extLst>
    </dgm:pt>
    <dgm:pt modelId="{EF44BD91-19A4-424B-BA32-4A5492B6E40B}" type="parTrans" cxnId="{7599CECE-5293-4C57-A979-D096C99254C7}">
      <dgm:prSet/>
      <dgm:spPr/>
      <dgm:t>
        <a:bodyPr/>
        <a:lstStyle/>
        <a:p>
          <a:endParaRPr lang="en-US"/>
        </a:p>
      </dgm:t>
    </dgm:pt>
    <dgm:pt modelId="{CD03DFF4-D962-46D6-AFFA-2A87FD08403E}" type="sibTrans" cxnId="{7599CECE-5293-4C57-A979-D096C99254C7}">
      <dgm:prSet/>
      <dgm:spPr/>
      <dgm:t>
        <a:bodyPr/>
        <a:lstStyle/>
        <a:p>
          <a:endParaRPr lang="en-US"/>
        </a:p>
      </dgm:t>
    </dgm:pt>
    <dgm:pt modelId="{3A9B5D84-CB00-4BC9-ADB2-5CF832F36763}">
      <dgm:prSet phldrT="[Text]"/>
      <dgm:spPr/>
      <dgm:t>
        <a:bodyPr/>
        <a:lstStyle/>
        <a:p>
          <a:r>
            <a:rPr lang="en-US" dirty="0"/>
            <a:t>The</a:t>
          </a:r>
          <a:r>
            <a:rPr lang="en-US" baseline="0" dirty="0"/>
            <a:t> absorbent Mind Theory</a:t>
          </a:r>
          <a:endParaRPr lang="en-US" dirty="0"/>
        </a:p>
      </dgm:t>
      <dgm:extLst>
        <a:ext uri="{E40237B7-FDA0-4F09-8148-C483321AD2D9}">
          <dgm14:cNvPr xmlns:dgm14="http://schemas.microsoft.com/office/drawing/2010/diagram" id="0" name="" title="Step 3 - task description"/>
        </a:ext>
      </dgm:extLst>
    </dgm:pt>
    <dgm:pt modelId="{BD57EC4A-052D-4824-8820-064BAC997A9B}" type="parTrans" cxnId="{11A0AF47-4BCA-470E-92BF-7B388FFB0DE8}">
      <dgm:prSet/>
      <dgm:spPr/>
      <dgm:t>
        <a:bodyPr/>
        <a:lstStyle/>
        <a:p>
          <a:endParaRPr lang="en-US"/>
        </a:p>
      </dgm:t>
    </dgm:pt>
    <dgm:pt modelId="{98E878CF-4A49-4E76-BD23-AE7C5290BAFD}" type="sibTrans" cxnId="{11A0AF47-4BCA-470E-92BF-7B388FFB0DE8}">
      <dgm:prSet/>
      <dgm:spPr/>
      <dgm:t>
        <a:bodyPr/>
        <a:lstStyle/>
        <a:p>
          <a:endParaRPr lang="en-US"/>
        </a:p>
      </dgm:t>
    </dgm:pt>
    <dgm:pt modelId="{A6406C01-7E83-4650-8EF5-394419DCB348}">
      <dgm:prSet phldrT="[Text]" custT="1"/>
      <dgm:spPr/>
      <dgm:t>
        <a:bodyPr/>
        <a:lstStyle/>
        <a:p>
          <a:r>
            <a:rPr lang="en-US" sz="1400" dirty="0">
              <a:latin typeface="Calibri" panose="020F0502020204030204" pitchFamily="34" charset="0"/>
            </a:rPr>
            <a:t>Piaget</a:t>
          </a:r>
        </a:p>
      </dgm:t>
      <dgm:extLst>
        <a:ext uri="{E40237B7-FDA0-4F09-8148-C483321AD2D9}">
          <dgm14:cNvPr xmlns:dgm14="http://schemas.microsoft.com/office/drawing/2010/diagram" id="0" name="" title="Step 1 title"/>
        </a:ext>
      </dgm:extLst>
    </dgm:pt>
    <dgm:pt modelId="{7C5B61F0-A4F6-4FCA-B552-36151F31051E}" type="sibTrans" cxnId="{4D956F8D-5727-488A-93AF-F33602655A44}">
      <dgm:prSet/>
      <dgm:spPr/>
      <dgm:t>
        <a:bodyPr/>
        <a:lstStyle/>
        <a:p>
          <a:endParaRPr lang="en-US"/>
        </a:p>
      </dgm:t>
    </dgm:pt>
    <dgm:pt modelId="{2586B3BB-DA8B-42DF-AC9A-77CE21607FD0}" type="parTrans" cxnId="{4D956F8D-5727-488A-93AF-F33602655A44}">
      <dgm:prSet/>
      <dgm:spPr/>
      <dgm:t>
        <a:bodyPr/>
        <a:lstStyle/>
        <a:p>
          <a:endParaRPr lang="en-US"/>
        </a:p>
      </dgm:t>
    </dgm:pt>
    <dgm:pt modelId="{78281147-2500-472C-8FE8-53543EBAC17C}">
      <dgm:prSet/>
      <dgm:spPr/>
      <dgm:t>
        <a:bodyPr/>
        <a:lstStyle/>
        <a:p>
          <a:r>
            <a:rPr lang="en-US" dirty="0"/>
            <a:t>Constructivism</a:t>
          </a:r>
        </a:p>
      </dgm:t>
    </dgm:pt>
    <dgm:pt modelId="{82C063B3-36B5-4716-9198-A51BB326BCF6}" type="parTrans" cxnId="{BD75CB5D-E95F-413A-9AA6-6B4767AC5BB8}">
      <dgm:prSet/>
      <dgm:spPr/>
      <dgm:t>
        <a:bodyPr/>
        <a:lstStyle/>
        <a:p>
          <a:endParaRPr lang="en-GB"/>
        </a:p>
      </dgm:t>
    </dgm:pt>
    <dgm:pt modelId="{77E42384-BE0E-48E1-A7E0-DCEFFEB1EFF7}" type="sibTrans" cxnId="{BD75CB5D-E95F-413A-9AA6-6B4767AC5BB8}">
      <dgm:prSet/>
      <dgm:spPr/>
      <dgm:t>
        <a:bodyPr/>
        <a:lstStyle/>
        <a:p>
          <a:endParaRPr lang="en-GB"/>
        </a:p>
      </dgm:t>
    </dgm:pt>
    <dgm:pt modelId="{478C692C-8745-4A2D-97AE-21C5E9580EC1}">
      <dgm:prSet/>
      <dgm:spPr/>
      <dgm:t>
        <a:bodyPr/>
        <a:lstStyle/>
        <a:p>
          <a:r>
            <a:rPr lang="en-US" dirty="0"/>
            <a:t>Schema Theory</a:t>
          </a:r>
        </a:p>
      </dgm:t>
    </dgm:pt>
    <dgm:pt modelId="{BFEE829E-2073-4B88-AB50-27AADD2940CE}" type="parTrans" cxnId="{50529CD8-FBC4-4352-BF79-2A8016F7B6AB}">
      <dgm:prSet/>
      <dgm:spPr/>
      <dgm:t>
        <a:bodyPr/>
        <a:lstStyle/>
        <a:p>
          <a:endParaRPr lang="en-GB"/>
        </a:p>
      </dgm:t>
    </dgm:pt>
    <dgm:pt modelId="{3C316D6F-2C3C-495E-8CDF-16A5B7258A68}" type="sibTrans" cxnId="{50529CD8-FBC4-4352-BF79-2A8016F7B6AB}">
      <dgm:prSet/>
      <dgm:spPr/>
      <dgm:t>
        <a:bodyPr/>
        <a:lstStyle/>
        <a:p>
          <a:endParaRPr lang="en-GB"/>
        </a:p>
      </dgm:t>
    </dgm:pt>
    <dgm:pt modelId="{75241A6E-DD7F-4F66-BB8F-301152093666}">
      <dgm:prSet/>
      <dgm:spPr/>
      <dgm:t>
        <a:bodyPr/>
        <a:lstStyle/>
        <a:p>
          <a:r>
            <a:rPr lang="en-GB" dirty="0" err="1"/>
            <a:t>Vygotski</a:t>
          </a:r>
          <a:endParaRPr lang="en-GB" dirty="0"/>
        </a:p>
      </dgm:t>
    </dgm:pt>
    <dgm:pt modelId="{8454E8FE-4A83-40BC-AA5A-79B46FA26AD8}" type="parTrans" cxnId="{D7C1E7FF-6332-4B0E-A231-37ED4265C2E3}">
      <dgm:prSet/>
      <dgm:spPr/>
      <dgm:t>
        <a:bodyPr/>
        <a:lstStyle/>
        <a:p>
          <a:endParaRPr lang="en-GB"/>
        </a:p>
      </dgm:t>
    </dgm:pt>
    <dgm:pt modelId="{0D4326EC-172E-46E0-B96E-227A959188B5}" type="sibTrans" cxnId="{D7C1E7FF-6332-4B0E-A231-37ED4265C2E3}">
      <dgm:prSet/>
      <dgm:spPr/>
      <dgm:t>
        <a:bodyPr/>
        <a:lstStyle/>
        <a:p>
          <a:endParaRPr lang="en-GB"/>
        </a:p>
      </dgm:t>
    </dgm:pt>
    <dgm:pt modelId="{9CCD4153-BB81-49A1-81DC-DBA8EFA59B91}">
      <dgm:prSet/>
      <dgm:spPr/>
      <dgm:t>
        <a:bodyPr/>
        <a:lstStyle/>
        <a:p>
          <a:r>
            <a:rPr lang="en-GB" dirty="0"/>
            <a:t>VARK</a:t>
          </a:r>
        </a:p>
      </dgm:t>
    </dgm:pt>
    <dgm:pt modelId="{A4A67B16-BC83-4F35-87EF-619E4F90B8E7}" type="parTrans" cxnId="{FEB23AF6-6CE3-43A2-AA96-F95AD95FA7D9}">
      <dgm:prSet/>
      <dgm:spPr/>
      <dgm:t>
        <a:bodyPr/>
        <a:lstStyle/>
        <a:p>
          <a:endParaRPr lang="en-GB"/>
        </a:p>
      </dgm:t>
    </dgm:pt>
    <dgm:pt modelId="{C9A2004D-30E5-42BE-9A36-A9009FEB5F55}" type="sibTrans" cxnId="{FEB23AF6-6CE3-43A2-AA96-F95AD95FA7D9}">
      <dgm:prSet/>
      <dgm:spPr/>
      <dgm:t>
        <a:bodyPr/>
        <a:lstStyle/>
        <a:p>
          <a:endParaRPr lang="en-GB"/>
        </a:p>
      </dgm:t>
    </dgm:pt>
    <dgm:pt modelId="{C4869269-9E79-499A-8B2F-1A72FA628143}">
      <dgm:prSet/>
      <dgm:spPr/>
      <dgm:t>
        <a:bodyPr/>
        <a:lstStyle/>
        <a:p>
          <a:r>
            <a:rPr lang="en-GB" dirty="0"/>
            <a:t>Active Learning</a:t>
          </a:r>
        </a:p>
      </dgm:t>
    </dgm:pt>
    <dgm:pt modelId="{E96D164D-3260-433F-B4F5-6BFAF12784BD}" type="parTrans" cxnId="{54ABF552-A6BE-4631-9D4F-00AF48DFA016}">
      <dgm:prSet/>
      <dgm:spPr/>
      <dgm:t>
        <a:bodyPr/>
        <a:lstStyle/>
        <a:p>
          <a:endParaRPr lang="en-GB"/>
        </a:p>
      </dgm:t>
    </dgm:pt>
    <dgm:pt modelId="{D758680B-1229-4D0C-B5D5-2B5E6AAF41A6}" type="sibTrans" cxnId="{54ABF552-A6BE-4631-9D4F-00AF48DFA016}">
      <dgm:prSet/>
      <dgm:spPr/>
      <dgm:t>
        <a:bodyPr/>
        <a:lstStyle/>
        <a:p>
          <a:endParaRPr lang="en-GB"/>
        </a:p>
      </dgm:t>
    </dgm:pt>
    <dgm:pt modelId="{1E415C42-01D0-4B13-B896-AEAFC44C1AD1}">
      <dgm:prSet/>
      <dgm:spPr/>
      <dgm:t>
        <a:bodyPr/>
        <a:lstStyle/>
        <a:p>
          <a:r>
            <a:rPr lang="en-GB" dirty="0"/>
            <a:t>Learning Styles</a:t>
          </a:r>
        </a:p>
      </dgm:t>
    </dgm:pt>
    <dgm:pt modelId="{B6D8EEAD-D914-4A40-9615-3B5EDA58AA5E}" type="parTrans" cxnId="{EB790DC1-3DA8-4BD0-ACA7-2CD5542AE86B}">
      <dgm:prSet/>
      <dgm:spPr/>
      <dgm:t>
        <a:bodyPr/>
        <a:lstStyle/>
        <a:p>
          <a:endParaRPr lang="en-GB"/>
        </a:p>
      </dgm:t>
    </dgm:pt>
    <dgm:pt modelId="{D1B48B93-2F8A-4E59-A6F2-787ED3721AF7}" type="sibTrans" cxnId="{EB790DC1-3DA8-4BD0-ACA7-2CD5542AE86B}">
      <dgm:prSet/>
      <dgm:spPr/>
      <dgm:t>
        <a:bodyPr/>
        <a:lstStyle/>
        <a:p>
          <a:endParaRPr lang="en-GB"/>
        </a:p>
      </dgm:t>
    </dgm:pt>
    <dgm:pt modelId="{F1C8A89B-518D-42AD-97B1-88AC4B8D8762}" type="pres">
      <dgm:prSet presAssocID="{FBA29113-7A70-4E0E-B036-871C49B835F1}" presName="linearFlow" presStyleCnt="0">
        <dgm:presLayoutVars>
          <dgm:dir/>
          <dgm:animLvl val="lvl"/>
          <dgm:resizeHandles val="exact"/>
        </dgm:presLayoutVars>
      </dgm:prSet>
      <dgm:spPr/>
    </dgm:pt>
    <dgm:pt modelId="{4CCD5415-6ED5-467E-AD06-0ADBE08EC410}" type="pres">
      <dgm:prSet presAssocID="{A6406C01-7E83-4650-8EF5-394419DCB348}" presName="composite" presStyleCnt="0"/>
      <dgm:spPr/>
    </dgm:pt>
    <dgm:pt modelId="{EB6DD00C-7EE9-405A-9EB6-1A45320B7117}" type="pres">
      <dgm:prSet presAssocID="{A6406C01-7E83-4650-8EF5-394419DCB348}" presName="parTx" presStyleLbl="node1" presStyleIdx="0" presStyleCnt="5">
        <dgm:presLayoutVars>
          <dgm:chMax val="0"/>
          <dgm:chPref val="0"/>
          <dgm:bulletEnabled val="1"/>
        </dgm:presLayoutVars>
      </dgm:prSet>
      <dgm:spPr/>
    </dgm:pt>
    <dgm:pt modelId="{3FB84F77-1C49-43B6-932E-991015CF2064}" type="pres">
      <dgm:prSet presAssocID="{A6406C01-7E83-4650-8EF5-394419DCB348}" presName="parSh" presStyleLbl="node1" presStyleIdx="0" presStyleCnt="5"/>
      <dgm:spPr/>
    </dgm:pt>
    <dgm:pt modelId="{BCEA8F23-A7C7-4BC1-9C77-EF05BA00DDAB}" type="pres">
      <dgm:prSet presAssocID="{A6406C01-7E83-4650-8EF5-394419DCB348}" presName="desTx" presStyleLbl="fgAcc1" presStyleIdx="0" presStyleCnt="5">
        <dgm:presLayoutVars>
          <dgm:bulletEnabled val="1"/>
        </dgm:presLayoutVars>
      </dgm:prSet>
      <dgm:spPr/>
    </dgm:pt>
    <dgm:pt modelId="{27D66EF1-01E0-4100-AD79-991520F24AAD}" type="pres">
      <dgm:prSet presAssocID="{7C5B61F0-A4F6-4FCA-B552-36151F31051E}" presName="sibTrans" presStyleLbl="sibTrans2D1" presStyleIdx="0" presStyleCnt="4"/>
      <dgm:spPr/>
    </dgm:pt>
    <dgm:pt modelId="{3265636D-2E01-41F7-BE65-D9D656117437}" type="pres">
      <dgm:prSet presAssocID="{7C5B61F0-A4F6-4FCA-B552-36151F31051E}" presName="connTx" presStyleLbl="sibTrans2D1" presStyleIdx="0" presStyleCnt="4"/>
      <dgm:spPr/>
    </dgm:pt>
    <dgm:pt modelId="{7EDAE2F5-9F3F-44E5-82DE-C428E9B28AF4}" type="pres">
      <dgm:prSet presAssocID="{5D952622-A79E-41E4-BBC2-6212DEFFA91C}" presName="composite" presStyleCnt="0"/>
      <dgm:spPr/>
    </dgm:pt>
    <dgm:pt modelId="{349C4A25-C35B-4BD1-A916-A916A2CCE63B}" type="pres">
      <dgm:prSet presAssocID="{5D952622-A79E-41E4-BBC2-6212DEFFA91C}" presName="parTx" presStyleLbl="node1" presStyleIdx="0" presStyleCnt="5">
        <dgm:presLayoutVars>
          <dgm:chMax val="0"/>
          <dgm:chPref val="0"/>
          <dgm:bulletEnabled val="1"/>
        </dgm:presLayoutVars>
      </dgm:prSet>
      <dgm:spPr/>
    </dgm:pt>
    <dgm:pt modelId="{28390C3B-0C74-4215-B50E-3D1DE142227B}" type="pres">
      <dgm:prSet presAssocID="{5D952622-A79E-41E4-BBC2-6212DEFFA91C}" presName="parSh" presStyleLbl="node1" presStyleIdx="1" presStyleCnt="5"/>
      <dgm:spPr/>
    </dgm:pt>
    <dgm:pt modelId="{28EC259A-D6C6-40CA-9172-B6B289C5FD97}" type="pres">
      <dgm:prSet presAssocID="{5D952622-A79E-41E4-BBC2-6212DEFFA91C}" presName="desTx" presStyleLbl="fgAcc1" presStyleIdx="1" presStyleCnt="5">
        <dgm:presLayoutVars>
          <dgm:bulletEnabled val="1"/>
        </dgm:presLayoutVars>
      </dgm:prSet>
      <dgm:spPr/>
    </dgm:pt>
    <dgm:pt modelId="{CB62178C-8573-4FCF-8459-ED856ADC98F7}" type="pres">
      <dgm:prSet presAssocID="{092BAEF3-D9F2-476B-9A0B-6F14CC814529}" presName="sibTrans" presStyleLbl="sibTrans2D1" presStyleIdx="1" presStyleCnt="4"/>
      <dgm:spPr/>
    </dgm:pt>
    <dgm:pt modelId="{1620FB2D-E7AB-47B4-9FBC-83F8AB45255F}" type="pres">
      <dgm:prSet presAssocID="{092BAEF3-D9F2-476B-9A0B-6F14CC814529}" presName="connTx" presStyleLbl="sibTrans2D1" presStyleIdx="1" presStyleCnt="4"/>
      <dgm:spPr/>
    </dgm:pt>
    <dgm:pt modelId="{EDA787A2-F9C7-42E5-B8E0-EBF34AE9D4CC}" type="pres">
      <dgm:prSet presAssocID="{50706FFE-8A00-485D-9FF7-8D310692C602}" presName="composite" presStyleCnt="0"/>
      <dgm:spPr/>
    </dgm:pt>
    <dgm:pt modelId="{4A483574-E6BE-4D13-B577-EA8A1C732F5C}" type="pres">
      <dgm:prSet presAssocID="{50706FFE-8A00-485D-9FF7-8D310692C602}" presName="parTx" presStyleLbl="node1" presStyleIdx="1" presStyleCnt="5">
        <dgm:presLayoutVars>
          <dgm:chMax val="0"/>
          <dgm:chPref val="0"/>
          <dgm:bulletEnabled val="1"/>
        </dgm:presLayoutVars>
      </dgm:prSet>
      <dgm:spPr/>
    </dgm:pt>
    <dgm:pt modelId="{123B40F0-A4DD-472C-9AD5-5023CC615B5F}" type="pres">
      <dgm:prSet presAssocID="{50706FFE-8A00-485D-9FF7-8D310692C602}" presName="parSh" presStyleLbl="node1" presStyleIdx="2" presStyleCnt="5"/>
      <dgm:spPr/>
    </dgm:pt>
    <dgm:pt modelId="{876AD7C0-CAB5-42CD-9CE8-060DD489B55F}" type="pres">
      <dgm:prSet presAssocID="{50706FFE-8A00-485D-9FF7-8D310692C602}" presName="desTx" presStyleLbl="fgAcc1" presStyleIdx="2" presStyleCnt="5">
        <dgm:presLayoutVars>
          <dgm:bulletEnabled val="1"/>
        </dgm:presLayoutVars>
      </dgm:prSet>
      <dgm:spPr/>
    </dgm:pt>
    <dgm:pt modelId="{24B2C4DE-6021-4CDF-91C0-4E258CD62770}" type="pres">
      <dgm:prSet presAssocID="{CD03DFF4-D962-46D6-AFFA-2A87FD08403E}" presName="sibTrans" presStyleLbl="sibTrans2D1" presStyleIdx="2" presStyleCnt="4"/>
      <dgm:spPr/>
    </dgm:pt>
    <dgm:pt modelId="{8A8A6272-E89E-4C5F-BCD5-DC7420EE1A3A}" type="pres">
      <dgm:prSet presAssocID="{CD03DFF4-D962-46D6-AFFA-2A87FD08403E}" presName="connTx" presStyleLbl="sibTrans2D1" presStyleIdx="2" presStyleCnt="4"/>
      <dgm:spPr/>
    </dgm:pt>
    <dgm:pt modelId="{0E4AAF32-671F-4708-B874-E9FD54D6034F}" type="pres">
      <dgm:prSet presAssocID="{75241A6E-DD7F-4F66-BB8F-301152093666}" presName="composite" presStyleCnt="0"/>
      <dgm:spPr/>
    </dgm:pt>
    <dgm:pt modelId="{A36C2B9A-7F6D-4DA7-9792-B3AB81D25CEC}" type="pres">
      <dgm:prSet presAssocID="{75241A6E-DD7F-4F66-BB8F-301152093666}" presName="parTx" presStyleLbl="node1" presStyleIdx="2" presStyleCnt="5">
        <dgm:presLayoutVars>
          <dgm:chMax val="0"/>
          <dgm:chPref val="0"/>
          <dgm:bulletEnabled val="1"/>
        </dgm:presLayoutVars>
      </dgm:prSet>
      <dgm:spPr/>
    </dgm:pt>
    <dgm:pt modelId="{AE2F9E8F-52B6-497D-94B0-7718072E74D5}" type="pres">
      <dgm:prSet presAssocID="{75241A6E-DD7F-4F66-BB8F-301152093666}" presName="parSh" presStyleLbl="node1" presStyleIdx="3" presStyleCnt="5"/>
      <dgm:spPr/>
    </dgm:pt>
    <dgm:pt modelId="{ABEE06E7-E5DF-4A51-AAA6-500DD6BFB458}" type="pres">
      <dgm:prSet presAssocID="{75241A6E-DD7F-4F66-BB8F-301152093666}" presName="desTx" presStyleLbl="fgAcc1" presStyleIdx="3" presStyleCnt="5">
        <dgm:presLayoutVars>
          <dgm:bulletEnabled val="1"/>
        </dgm:presLayoutVars>
      </dgm:prSet>
      <dgm:spPr/>
    </dgm:pt>
    <dgm:pt modelId="{6C276928-AA48-4973-BBCB-FA67327288F9}" type="pres">
      <dgm:prSet presAssocID="{0D4326EC-172E-46E0-B96E-227A959188B5}" presName="sibTrans" presStyleLbl="sibTrans2D1" presStyleIdx="3" presStyleCnt="4"/>
      <dgm:spPr/>
    </dgm:pt>
    <dgm:pt modelId="{91290E2D-0A92-47FD-A9F8-3EE2EF58A7A4}" type="pres">
      <dgm:prSet presAssocID="{0D4326EC-172E-46E0-B96E-227A959188B5}" presName="connTx" presStyleLbl="sibTrans2D1" presStyleIdx="3" presStyleCnt="4"/>
      <dgm:spPr/>
    </dgm:pt>
    <dgm:pt modelId="{FD6121A8-DE2C-4741-A73D-BA9D0CE2B9B3}" type="pres">
      <dgm:prSet presAssocID="{9CCD4153-BB81-49A1-81DC-DBA8EFA59B91}" presName="composite" presStyleCnt="0"/>
      <dgm:spPr/>
    </dgm:pt>
    <dgm:pt modelId="{322055F1-8BF5-4DBD-AECF-697F83D19160}" type="pres">
      <dgm:prSet presAssocID="{9CCD4153-BB81-49A1-81DC-DBA8EFA59B91}" presName="parTx" presStyleLbl="node1" presStyleIdx="3" presStyleCnt="5">
        <dgm:presLayoutVars>
          <dgm:chMax val="0"/>
          <dgm:chPref val="0"/>
          <dgm:bulletEnabled val="1"/>
        </dgm:presLayoutVars>
      </dgm:prSet>
      <dgm:spPr/>
    </dgm:pt>
    <dgm:pt modelId="{C200B8CB-3CA3-43E1-B059-15E957EB54FA}" type="pres">
      <dgm:prSet presAssocID="{9CCD4153-BB81-49A1-81DC-DBA8EFA59B91}" presName="parSh" presStyleLbl="node1" presStyleIdx="4" presStyleCnt="5"/>
      <dgm:spPr/>
    </dgm:pt>
    <dgm:pt modelId="{E1F69B51-A5B0-4FF7-A02C-1D50BEB340B8}" type="pres">
      <dgm:prSet presAssocID="{9CCD4153-BB81-49A1-81DC-DBA8EFA59B91}" presName="desTx" presStyleLbl="fgAcc1" presStyleIdx="4" presStyleCnt="5">
        <dgm:presLayoutVars>
          <dgm:bulletEnabled val="1"/>
        </dgm:presLayoutVars>
      </dgm:prSet>
      <dgm:spPr/>
    </dgm:pt>
  </dgm:ptLst>
  <dgm:cxnLst>
    <dgm:cxn modelId="{1C6A6914-FDD9-4438-B009-939E1678916D}" type="presOf" srcId="{092BAEF3-D9F2-476B-9A0B-6F14CC814529}" destId="{CB62178C-8573-4FCF-8459-ED856ADC98F7}" srcOrd="0" destOrd="0" presId="urn:microsoft.com/office/officeart/2005/8/layout/process3"/>
    <dgm:cxn modelId="{2F53E325-667B-425E-8F44-1E9AAB087282}" type="presOf" srcId="{7C5B61F0-A4F6-4FCA-B552-36151F31051E}" destId="{27D66EF1-01E0-4100-AD79-991520F24AAD}" srcOrd="0" destOrd="0" presId="urn:microsoft.com/office/officeart/2005/8/layout/process3"/>
    <dgm:cxn modelId="{68907936-96B2-4874-90C5-F7C78E82D1E1}" type="presOf" srcId="{5D952622-A79E-41E4-BBC2-6212DEFFA91C}" destId="{349C4A25-C35B-4BD1-A916-A916A2CCE63B}" srcOrd="0" destOrd="0" presId="urn:microsoft.com/office/officeart/2005/8/layout/process3"/>
    <dgm:cxn modelId="{B524D739-E81D-4A82-A0BA-574A7178027F}" type="presOf" srcId="{75241A6E-DD7F-4F66-BB8F-301152093666}" destId="{A36C2B9A-7F6D-4DA7-9792-B3AB81D25CEC}" srcOrd="0" destOrd="0" presId="urn:microsoft.com/office/officeart/2005/8/layout/process3"/>
    <dgm:cxn modelId="{677FF63A-5341-477E-A512-196EBCB129AD}" type="presOf" srcId="{A6406C01-7E83-4650-8EF5-394419DCB348}" destId="{EB6DD00C-7EE9-405A-9EB6-1A45320B7117}" srcOrd="0" destOrd="0" presId="urn:microsoft.com/office/officeart/2005/8/layout/process3"/>
    <dgm:cxn modelId="{BD75CB5D-E95F-413A-9AA6-6B4767AC5BB8}" srcId="{A6406C01-7E83-4650-8EF5-394419DCB348}" destId="{78281147-2500-472C-8FE8-53543EBAC17C}" srcOrd="1" destOrd="0" parTransId="{82C063B3-36B5-4716-9198-A51BB326BCF6}" sibTransId="{77E42384-BE0E-48E1-A7E0-DCEFFEB1EFF7}"/>
    <dgm:cxn modelId="{11A0AF47-4BCA-470E-92BF-7B388FFB0DE8}" srcId="{50706FFE-8A00-485D-9FF7-8D310692C602}" destId="{3A9B5D84-CB00-4BC9-ADB2-5CF832F36763}" srcOrd="0" destOrd="0" parTransId="{BD57EC4A-052D-4824-8820-064BAC997A9B}" sibTransId="{98E878CF-4A49-4E76-BD23-AE7C5290BAFD}"/>
    <dgm:cxn modelId="{DFBC9F68-5D70-4B24-8115-0425491B19DB}" type="presOf" srcId="{5248D9DA-6444-46F6-8D28-C8BB2253AAD1}" destId="{28EC259A-D6C6-40CA-9172-B6B289C5FD97}" srcOrd="0" destOrd="0" presId="urn:microsoft.com/office/officeart/2005/8/layout/process3"/>
    <dgm:cxn modelId="{35AF286C-A401-4C08-B8A3-F38B03322BD8}" srcId="{5D952622-A79E-41E4-BBC2-6212DEFFA91C}" destId="{5248D9DA-6444-46F6-8D28-C8BB2253AAD1}" srcOrd="0" destOrd="0" parTransId="{A8533F77-F094-4EDB-BCC7-35E0D6A46B71}" sibTransId="{011B552E-515A-4C41-B810-0D2552861422}"/>
    <dgm:cxn modelId="{7E3F7A52-682D-49D5-9A6C-D3DFCF9FC37D}" type="presOf" srcId="{78281147-2500-472C-8FE8-53543EBAC17C}" destId="{BCEA8F23-A7C7-4BC1-9C77-EF05BA00DDAB}" srcOrd="0" destOrd="1" presId="urn:microsoft.com/office/officeart/2005/8/layout/process3"/>
    <dgm:cxn modelId="{54ABF552-A6BE-4631-9D4F-00AF48DFA016}" srcId="{75241A6E-DD7F-4F66-BB8F-301152093666}" destId="{C4869269-9E79-499A-8B2F-1A72FA628143}" srcOrd="0" destOrd="0" parTransId="{E96D164D-3260-433F-B4F5-6BFAF12784BD}" sibTransId="{D758680B-1229-4D0C-B5D5-2B5E6AAF41A6}"/>
    <dgm:cxn modelId="{CAD55676-1668-4143-BB47-77DFA496762E}" type="presOf" srcId="{1E415C42-01D0-4B13-B896-AEAFC44C1AD1}" destId="{E1F69B51-A5B0-4FF7-A02C-1D50BEB340B8}" srcOrd="0" destOrd="0" presId="urn:microsoft.com/office/officeart/2005/8/layout/process3"/>
    <dgm:cxn modelId="{EBA1A780-4401-4AAB-966E-5EA6582F5E70}" type="presOf" srcId="{CD03DFF4-D962-46D6-AFFA-2A87FD08403E}" destId="{24B2C4DE-6021-4CDF-91C0-4E258CD62770}" srcOrd="0" destOrd="0" presId="urn:microsoft.com/office/officeart/2005/8/layout/process3"/>
    <dgm:cxn modelId="{AED51182-C097-4D90-B944-6A299CB278DC}" type="presOf" srcId="{CD03DFF4-D962-46D6-AFFA-2A87FD08403E}" destId="{8A8A6272-E89E-4C5F-BCD5-DC7420EE1A3A}" srcOrd="1" destOrd="0" presId="urn:microsoft.com/office/officeart/2005/8/layout/process3"/>
    <dgm:cxn modelId="{E763A783-8BA0-4427-978B-9F102C34B6CF}" type="presOf" srcId="{0D4326EC-172E-46E0-B96E-227A959188B5}" destId="{6C276928-AA48-4973-BBCB-FA67327288F9}" srcOrd="0" destOrd="0" presId="urn:microsoft.com/office/officeart/2005/8/layout/process3"/>
    <dgm:cxn modelId="{349DC98B-D3AE-4FF5-94EC-FF0CDECF2348}" type="presOf" srcId="{478C692C-8745-4A2D-97AE-21C5E9580EC1}" destId="{BCEA8F23-A7C7-4BC1-9C77-EF05BA00DDAB}" srcOrd="0" destOrd="2" presId="urn:microsoft.com/office/officeart/2005/8/layout/process3"/>
    <dgm:cxn modelId="{4D956F8D-5727-488A-93AF-F33602655A44}" srcId="{FBA29113-7A70-4E0E-B036-871C49B835F1}" destId="{A6406C01-7E83-4650-8EF5-394419DCB348}" srcOrd="0" destOrd="0" parTransId="{2586B3BB-DA8B-42DF-AC9A-77CE21607FD0}" sibTransId="{7C5B61F0-A4F6-4FCA-B552-36151F31051E}"/>
    <dgm:cxn modelId="{CE0A9F8D-8B35-4323-9D72-0AF43670D69F}" type="presOf" srcId="{A6406C01-7E83-4650-8EF5-394419DCB348}" destId="{3FB84F77-1C49-43B6-932E-991015CF2064}" srcOrd="1" destOrd="0" presId="urn:microsoft.com/office/officeart/2005/8/layout/process3"/>
    <dgm:cxn modelId="{4AEFAA8E-29FF-470C-8E2A-3706B97BE297}" type="presOf" srcId="{092BAEF3-D9F2-476B-9A0B-6F14CC814529}" destId="{1620FB2D-E7AB-47B4-9FBC-83F8AB45255F}" srcOrd="1" destOrd="0" presId="urn:microsoft.com/office/officeart/2005/8/layout/process3"/>
    <dgm:cxn modelId="{8BEB2E94-BCA4-4E05-8861-978230DE7F0B}" type="presOf" srcId="{FBA29113-7A70-4E0E-B036-871C49B835F1}" destId="{F1C8A89B-518D-42AD-97B1-88AC4B8D8762}" srcOrd="0" destOrd="0" presId="urn:microsoft.com/office/officeart/2005/8/layout/process3"/>
    <dgm:cxn modelId="{51170896-4170-468C-B202-DEC93DDAE49D}" type="presOf" srcId="{0D4326EC-172E-46E0-B96E-227A959188B5}" destId="{91290E2D-0A92-47FD-A9F8-3EE2EF58A7A4}" srcOrd="1" destOrd="0" presId="urn:microsoft.com/office/officeart/2005/8/layout/process3"/>
    <dgm:cxn modelId="{37A3A996-9723-4BDB-8959-9D9B7799BD9A}" srcId="{A6406C01-7E83-4650-8EF5-394419DCB348}" destId="{E4E9F0D0-FF23-4B59-9B97-973BCBE5DC65}" srcOrd="0" destOrd="0" parTransId="{E9237435-F938-45D4-8BF4-6D5D4DFF850F}" sibTransId="{D32B195A-7CAD-474B-B79C-BE4BB171E742}"/>
    <dgm:cxn modelId="{A22BDB9A-90BB-4DA2-8850-00D4F1D3B898}" srcId="{FBA29113-7A70-4E0E-B036-871C49B835F1}" destId="{5D952622-A79E-41E4-BBC2-6212DEFFA91C}" srcOrd="1" destOrd="0" parTransId="{10627A68-BE4B-4A4A-9EC9-4CFEF1E4DF39}" sibTransId="{092BAEF3-D9F2-476B-9A0B-6F14CC814529}"/>
    <dgm:cxn modelId="{ADBC17A1-EDF6-4A3B-A989-400074D60864}" type="presOf" srcId="{5D952622-A79E-41E4-BBC2-6212DEFFA91C}" destId="{28390C3B-0C74-4215-B50E-3D1DE142227B}" srcOrd="1" destOrd="0" presId="urn:microsoft.com/office/officeart/2005/8/layout/process3"/>
    <dgm:cxn modelId="{B5393CAF-C6F9-446C-86CC-E3E4286D5FB1}" type="presOf" srcId="{E4E9F0D0-FF23-4B59-9B97-973BCBE5DC65}" destId="{BCEA8F23-A7C7-4BC1-9C77-EF05BA00DDAB}" srcOrd="0" destOrd="0" presId="urn:microsoft.com/office/officeart/2005/8/layout/process3"/>
    <dgm:cxn modelId="{B4976BB1-3981-4E48-B6FC-C0BF2409C148}" type="presOf" srcId="{C4869269-9E79-499A-8B2F-1A72FA628143}" destId="{ABEE06E7-E5DF-4A51-AAA6-500DD6BFB458}" srcOrd="0" destOrd="0" presId="urn:microsoft.com/office/officeart/2005/8/layout/process3"/>
    <dgm:cxn modelId="{17079BB1-EE67-4DD6-8F74-C9B51635CFD0}" type="presOf" srcId="{9CCD4153-BB81-49A1-81DC-DBA8EFA59B91}" destId="{C200B8CB-3CA3-43E1-B059-15E957EB54FA}" srcOrd="1" destOrd="0" presId="urn:microsoft.com/office/officeart/2005/8/layout/process3"/>
    <dgm:cxn modelId="{1796A4BA-7013-49BC-AE3A-658DBDECC53E}" type="presOf" srcId="{3A9B5D84-CB00-4BC9-ADB2-5CF832F36763}" destId="{876AD7C0-CAB5-42CD-9CE8-060DD489B55F}" srcOrd="0" destOrd="0" presId="urn:microsoft.com/office/officeart/2005/8/layout/process3"/>
    <dgm:cxn modelId="{EB790DC1-3DA8-4BD0-ACA7-2CD5542AE86B}" srcId="{9CCD4153-BB81-49A1-81DC-DBA8EFA59B91}" destId="{1E415C42-01D0-4B13-B896-AEAFC44C1AD1}" srcOrd="0" destOrd="0" parTransId="{B6D8EEAD-D914-4A40-9615-3B5EDA58AA5E}" sibTransId="{D1B48B93-2F8A-4E59-A6F2-787ED3721AF7}"/>
    <dgm:cxn modelId="{4842EAC3-206D-4DEC-988F-05CDCCA3401F}" type="presOf" srcId="{50706FFE-8A00-485D-9FF7-8D310692C602}" destId="{4A483574-E6BE-4D13-B577-EA8A1C732F5C}" srcOrd="0" destOrd="0" presId="urn:microsoft.com/office/officeart/2005/8/layout/process3"/>
    <dgm:cxn modelId="{7599CECE-5293-4C57-A979-D096C99254C7}" srcId="{FBA29113-7A70-4E0E-B036-871C49B835F1}" destId="{50706FFE-8A00-485D-9FF7-8D310692C602}" srcOrd="2" destOrd="0" parTransId="{EF44BD91-19A4-424B-BA32-4A5492B6E40B}" sibTransId="{CD03DFF4-D962-46D6-AFFA-2A87FD08403E}"/>
    <dgm:cxn modelId="{0DABA6D2-8717-492A-9A46-73DFE027B55B}" type="presOf" srcId="{50706FFE-8A00-485D-9FF7-8D310692C602}" destId="{123B40F0-A4DD-472C-9AD5-5023CC615B5F}" srcOrd="1" destOrd="0" presId="urn:microsoft.com/office/officeart/2005/8/layout/process3"/>
    <dgm:cxn modelId="{4A2E06D5-91C2-44C0-8A22-2F4B27CC3C7A}" type="presOf" srcId="{7C5B61F0-A4F6-4FCA-B552-36151F31051E}" destId="{3265636D-2E01-41F7-BE65-D9D656117437}" srcOrd="1" destOrd="0" presId="urn:microsoft.com/office/officeart/2005/8/layout/process3"/>
    <dgm:cxn modelId="{DB2B0DD7-8B2C-4689-8E2A-75FC936209E0}" type="presOf" srcId="{75241A6E-DD7F-4F66-BB8F-301152093666}" destId="{AE2F9E8F-52B6-497D-94B0-7718072E74D5}" srcOrd="1" destOrd="0" presId="urn:microsoft.com/office/officeart/2005/8/layout/process3"/>
    <dgm:cxn modelId="{50529CD8-FBC4-4352-BF79-2A8016F7B6AB}" srcId="{A6406C01-7E83-4650-8EF5-394419DCB348}" destId="{478C692C-8745-4A2D-97AE-21C5E9580EC1}" srcOrd="2" destOrd="0" parTransId="{BFEE829E-2073-4B88-AB50-27AADD2940CE}" sibTransId="{3C316D6F-2C3C-495E-8CDF-16A5B7258A68}"/>
    <dgm:cxn modelId="{C6AB88E9-6367-4768-A9F0-383890ECED77}" type="presOf" srcId="{9CCD4153-BB81-49A1-81DC-DBA8EFA59B91}" destId="{322055F1-8BF5-4DBD-AECF-697F83D19160}" srcOrd="0" destOrd="0" presId="urn:microsoft.com/office/officeart/2005/8/layout/process3"/>
    <dgm:cxn modelId="{FEB23AF6-6CE3-43A2-AA96-F95AD95FA7D9}" srcId="{FBA29113-7A70-4E0E-B036-871C49B835F1}" destId="{9CCD4153-BB81-49A1-81DC-DBA8EFA59B91}" srcOrd="4" destOrd="0" parTransId="{A4A67B16-BC83-4F35-87EF-619E4F90B8E7}" sibTransId="{C9A2004D-30E5-42BE-9A36-A9009FEB5F55}"/>
    <dgm:cxn modelId="{D7C1E7FF-6332-4B0E-A231-37ED4265C2E3}" srcId="{FBA29113-7A70-4E0E-B036-871C49B835F1}" destId="{75241A6E-DD7F-4F66-BB8F-301152093666}" srcOrd="3" destOrd="0" parTransId="{8454E8FE-4A83-40BC-AA5A-79B46FA26AD8}" sibTransId="{0D4326EC-172E-46E0-B96E-227A959188B5}"/>
    <dgm:cxn modelId="{F3DCFB55-3F9D-4DE1-AB31-9895CCB9837F}" type="presParOf" srcId="{F1C8A89B-518D-42AD-97B1-88AC4B8D8762}" destId="{4CCD5415-6ED5-467E-AD06-0ADBE08EC410}" srcOrd="0" destOrd="0" presId="urn:microsoft.com/office/officeart/2005/8/layout/process3"/>
    <dgm:cxn modelId="{9BDC4FBC-495F-44A0-98E7-E87ADD65F688}" type="presParOf" srcId="{4CCD5415-6ED5-467E-AD06-0ADBE08EC410}" destId="{EB6DD00C-7EE9-405A-9EB6-1A45320B7117}" srcOrd="0" destOrd="0" presId="urn:microsoft.com/office/officeart/2005/8/layout/process3"/>
    <dgm:cxn modelId="{1DAD41DC-D98B-486C-9F97-B413652237F7}" type="presParOf" srcId="{4CCD5415-6ED5-467E-AD06-0ADBE08EC410}" destId="{3FB84F77-1C49-43B6-932E-991015CF2064}" srcOrd="1" destOrd="0" presId="urn:microsoft.com/office/officeart/2005/8/layout/process3"/>
    <dgm:cxn modelId="{8340F120-3A4F-4789-8CD6-ECB4B2F41EDC}" type="presParOf" srcId="{4CCD5415-6ED5-467E-AD06-0ADBE08EC410}" destId="{BCEA8F23-A7C7-4BC1-9C77-EF05BA00DDAB}" srcOrd="2" destOrd="0" presId="urn:microsoft.com/office/officeart/2005/8/layout/process3"/>
    <dgm:cxn modelId="{AF78F25D-51EC-43EA-8B31-903A583B4898}" type="presParOf" srcId="{F1C8A89B-518D-42AD-97B1-88AC4B8D8762}" destId="{27D66EF1-01E0-4100-AD79-991520F24AAD}" srcOrd="1" destOrd="0" presId="urn:microsoft.com/office/officeart/2005/8/layout/process3"/>
    <dgm:cxn modelId="{26338546-8431-4E8B-90C5-3E1FE91F3863}" type="presParOf" srcId="{27D66EF1-01E0-4100-AD79-991520F24AAD}" destId="{3265636D-2E01-41F7-BE65-D9D656117437}" srcOrd="0" destOrd="0" presId="urn:microsoft.com/office/officeart/2005/8/layout/process3"/>
    <dgm:cxn modelId="{7DF7318D-4EB5-4352-99BB-CCA8800C9C0D}" type="presParOf" srcId="{F1C8A89B-518D-42AD-97B1-88AC4B8D8762}" destId="{7EDAE2F5-9F3F-44E5-82DE-C428E9B28AF4}" srcOrd="2" destOrd="0" presId="urn:microsoft.com/office/officeart/2005/8/layout/process3"/>
    <dgm:cxn modelId="{668C5D64-BE37-46F6-8861-102DCBC05547}" type="presParOf" srcId="{7EDAE2F5-9F3F-44E5-82DE-C428E9B28AF4}" destId="{349C4A25-C35B-4BD1-A916-A916A2CCE63B}" srcOrd="0" destOrd="0" presId="urn:microsoft.com/office/officeart/2005/8/layout/process3"/>
    <dgm:cxn modelId="{2AC5E8D9-BDAE-4CE1-94E0-D89EE7CE7B95}" type="presParOf" srcId="{7EDAE2F5-9F3F-44E5-82DE-C428E9B28AF4}" destId="{28390C3B-0C74-4215-B50E-3D1DE142227B}" srcOrd="1" destOrd="0" presId="urn:microsoft.com/office/officeart/2005/8/layout/process3"/>
    <dgm:cxn modelId="{F9957244-C823-4ABB-AFA5-37C1D08881F0}" type="presParOf" srcId="{7EDAE2F5-9F3F-44E5-82DE-C428E9B28AF4}" destId="{28EC259A-D6C6-40CA-9172-B6B289C5FD97}" srcOrd="2" destOrd="0" presId="urn:microsoft.com/office/officeart/2005/8/layout/process3"/>
    <dgm:cxn modelId="{72CC94B6-FA59-4AAA-BAAC-975F93184D45}" type="presParOf" srcId="{F1C8A89B-518D-42AD-97B1-88AC4B8D8762}" destId="{CB62178C-8573-4FCF-8459-ED856ADC98F7}" srcOrd="3" destOrd="0" presId="urn:microsoft.com/office/officeart/2005/8/layout/process3"/>
    <dgm:cxn modelId="{0164553E-076F-477D-9443-3420F79943DB}" type="presParOf" srcId="{CB62178C-8573-4FCF-8459-ED856ADC98F7}" destId="{1620FB2D-E7AB-47B4-9FBC-83F8AB45255F}" srcOrd="0" destOrd="0" presId="urn:microsoft.com/office/officeart/2005/8/layout/process3"/>
    <dgm:cxn modelId="{C4057A7B-67F1-4347-B3BB-416D64CA6A1A}" type="presParOf" srcId="{F1C8A89B-518D-42AD-97B1-88AC4B8D8762}" destId="{EDA787A2-F9C7-42E5-B8E0-EBF34AE9D4CC}" srcOrd="4" destOrd="0" presId="urn:microsoft.com/office/officeart/2005/8/layout/process3"/>
    <dgm:cxn modelId="{9064BD36-A303-4E06-B480-4DBD4208C7D7}" type="presParOf" srcId="{EDA787A2-F9C7-42E5-B8E0-EBF34AE9D4CC}" destId="{4A483574-E6BE-4D13-B577-EA8A1C732F5C}" srcOrd="0" destOrd="0" presId="urn:microsoft.com/office/officeart/2005/8/layout/process3"/>
    <dgm:cxn modelId="{B4449E16-DCC5-4C61-9784-B581FBF47C6E}" type="presParOf" srcId="{EDA787A2-F9C7-42E5-B8E0-EBF34AE9D4CC}" destId="{123B40F0-A4DD-472C-9AD5-5023CC615B5F}" srcOrd="1" destOrd="0" presId="urn:microsoft.com/office/officeart/2005/8/layout/process3"/>
    <dgm:cxn modelId="{0A970F1A-FDBA-4901-B7E0-625AD84BB5A4}" type="presParOf" srcId="{EDA787A2-F9C7-42E5-B8E0-EBF34AE9D4CC}" destId="{876AD7C0-CAB5-42CD-9CE8-060DD489B55F}" srcOrd="2" destOrd="0" presId="urn:microsoft.com/office/officeart/2005/8/layout/process3"/>
    <dgm:cxn modelId="{705794F0-DBB6-48FB-BB86-BB9D1F00DE95}" type="presParOf" srcId="{F1C8A89B-518D-42AD-97B1-88AC4B8D8762}" destId="{24B2C4DE-6021-4CDF-91C0-4E258CD62770}" srcOrd="5" destOrd="0" presId="urn:microsoft.com/office/officeart/2005/8/layout/process3"/>
    <dgm:cxn modelId="{8DF7E582-B6A9-4957-81DF-C888B4BA1AAB}" type="presParOf" srcId="{24B2C4DE-6021-4CDF-91C0-4E258CD62770}" destId="{8A8A6272-E89E-4C5F-BCD5-DC7420EE1A3A}" srcOrd="0" destOrd="0" presId="urn:microsoft.com/office/officeart/2005/8/layout/process3"/>
    <dgm:cxn modelId="{8F3B5497-C2D8-4B9E-8209-D2A9988D8FFD}" type="presParOf" srcId="{F1C8A89B-518D-42AD-97B1-88AC4B8D8762}" destId="{0E4AAF32-671F-4708-B874-E9FD54D6034F}" srcOrd="6" destOrd="0" presId="urn:microsoft.com/office/officeart/2005/8/layout/process3"/>
    <dgm:cxn modelId="{2A6201BF-71B0-4B3C-9C42-29D9548A5FCD}" type="presParOf" srcId="{0E4AAF32-671F-4708-B874-E9FD54D6034F}" destId="{A36C2B9A-7F6D-4DA7-9792-B3AB81D25CEC}" srcOrd="0" destOrd="0" presId="urn:microsoft.com/office/officeart/2005/8/layout/process3"/>
    <dgm:cxn modelId="{0FAF0C54-319E-4B89-B09C-FBFE8248F10A}" type="presParOf" srcId="{0E4AAF32-671F-4708-B874-E9FD54D6034F}" destId="{AE2F9E8F-52B6-497D-94B0-7718072E74D5}" srcOrd="1" destOrd="0" presId="urn:microsoft.com/office/officeart/2005/8/layout/process3"/>
    <dgm:cxn modelId="{3F39EDD5-D1B8-4725-BB40-70B18F7EAB46}" type="presParOf" srcId="{0E4AAF32-671F-4708-B874-E9FD54D6034F}" destId="{ABEE06E7-E5DF-4A51-AAA6-500DD6BFB458}" srcOrd="2" destOrd="0" presId="urn:microsoft.com/office/officeart/2005/8/layout/process3"/>
    <dgm:cxn modelId="{BC7B55C6-8ACB-4785-ACB5-82BD9FCDF7E4}" type="presParOf" srcId="{F1C8A89B-518D-42AD-97B1-88AC4B8D8762}" destId="{6C276928-AA48-4973-BBCB-FA67327288F9}" srcOrd="7" destOrd="0" presId="urn:microsoft.com/office/officeart/2005/8/layout/process3"/>
    <dgm:cxn modelId="{4C773C43-C827-4002-83E1-5A929C95FA77}" type="presParOf" srcId="{6C276928-AA48-4973-BBCB-FA67327288F9}" destId="{91290E2D-0A92-47FD-A9F8-3EE2EF58A7A4}" srcOrd="0" destOrd="0" presId="urn:microsoft.com/office/officeart/2005/8/layout/process3"/>
    <dgm:cxn modelId="{A5F042D1-54CF-4FDA-BBF5-6AF1ABDCC322}" type="presParOf" srcId="{F1C8A89B-518D-42AD-97B1-88AC4B8D8762}" destId="{FD6121A8-DE2C-4741-A73D-BA9D0CE2B9B3}" srcOrd="8" destOrd="0" presId="urn:microsoft.com/office/officeart/2005/8/layout/process3"/>
    <dgm:cxn modelId="{86DC90BF-D15D-4B3B-8434-4B1E767E07F0}" type="presParOf" srcId="{FD6121A8-DE2C-4741-A73D-BA9D0CE2B9B3}" destId="{322055F1-8BF5-4DBD-AECF-697F83D19160}" srcOrd="0" destOrd="0" presId="urn:microsoft.com/office/officeart/2005/8/layout/process3"/>
    <dgm:cxn modelId="{5B0E6D6E-0CF9-4C56-9FED-74310A4A6C2F}" type="presParOf" srcId="{FD6121A8-DE2C-4741-A73D-BA9D0CE2B9B3}" destId="{C200B8CB-3CA3-43E1-B059-15E957EB54FA}" srcOrd="1" destOrd="0" presId="urn:microsoft.com/office/officeart/2005/8/layout/process3"/>
    <dgm:cxn modelId="{3C8A1D39-CD13-4A25-AB0D-015A56C8586F}" type="presParOf" srcId="{FD6121A8-DE2C-4741-A73D-BA9D0CE2B9B3}" destId="{E1F69B51-A5B0-4FF7-A02C-1D50BEB340B8}" srcOrd="2" destOrd="0" presId="urn:microsoft.com/office/officeart/2005/8/layout/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B84F77-1C49-43B6-932E-991015CF2064}">
      <dsp:nvSpPr>
        <dsp:cNvPr id="0" name=""/>
        <dsp:cNvSpPr/>
      </dsp:nvSpPr>
      <dsp:spPr>
        <a:xfrm>
          <a:off x="6619" y="1655335"/>
          <a:ext cx="1493622" cy="56160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Calibri" panose="020F0502020204030204" pitchFamily="34" charset="0"/>
            </a:rPr>
            <a:t>Piaget</a:t>
          </a:r>
        </a:p>
      </dsp:txBody>
      <dsp:txXfrm>
        <a:off x="6619" y="1655335"/>
        <a:ext cx="1493622" cy="374400"/>
      </dsp:txXfrm>
    </dsp:sp>
    <dsp:sp modelId="{BCEA8F23-A7C7-4BC1-9C77-EF05BA00DDAB}">
      <dsp:nvSpPr>
        <dsp:cNvPr id="0" name=""/>
        <dsp:cNvSpPr/>
      </dsp:nvSpPr>
      <dsp:spPr>
        <a:xfrm>
          <a:off x="312542" y="2029735"/>
          <a:ext cx="1493622" cy="10062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endParaRPr lang="en-US" sz="1300" kern="1200" dirty="0"/>
        </a:p>
        <a:p>
          <a:pPr marL="114300" lvl="1" indent="-114300" algn="l" defTabSz="577850">
            <a:lnSpc>
              <a:spcPct val="90000"/>
            </a:lnSpc>
            <a:spcBef>
              <a:spcPct val="0"/>
            </a:spcBef>
            <a:spcAft>
              <a:spcPct val="15000"/>
            </a:spcAft>
            <a:buChar char="•"/>
          </a:pPr>
          <a:r>
            <a:rPr lang="en-US" sz="1300" kern="1200" dirty="0"/>
            <a:t>Constructivism</a:t>
          </a:r>
        </a:p>
        <a:p>
          <a:pPr marL="114300" lvl="1" indent="-114300" algn="l" defTabSz="577850">
            <a:lnSpc>
              <a:spcPct val="90000"/>
            </a:lnSpc>
            <a:spcBef>
              <a:spcPct val="0"/>
            </a:spcBef>
            <a:spcAft>
              <a:spcPct val="15000"/>
            </a:spcAft>
            <a:buChar char="•"/>
          </a:pPr>
          <a:r>
            <a:rPr lang="en-US" sz="1300" kern="1200" dirty="0"/>
            <a:t>Schema Theory</a:t>
          </a:r>
        </a:p>
      </dsp:txBody>
      <dsp:txXfrm>
        <a:off x="342013" y="2059206"/>
        <a:ext cx="1434680" cy="947258"/>
      </dsp:txXfrm>
    </dsp:sp>
    <dsp:sp modelId="{27D66EF1-01E0-4100-AD79-991520F24AAD}">
      <dsp:nvSpPr>
        <dsp:cNvPr id="0" name=""/>
        <dsp:cNvSpPr/>
      </dsp:nvSpPr>
      <dsp:spPr>
        <a:xfrm>
          <a:off x="1726670" y="1656600"/>
          <a:ext cx="480026" cy="3718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726670" y="1730974"/>
        <a:ext cx="368466" cy="223120"/>
      </dsp:txXfrm>
    </dsp:sp>
    <dsp:sp modelId="{28390C3B-0C74-4215-B50E-3D1DE142227B}">
      <dsp:nvSpPr>
        <dsp:cNvPr id="0" name=""/>
        <dsp:cNvSpPr/>
      </dsp:nvSpPr>
      <dsp:spPr>
        <a:xfrm>
          <a:off x="2405953" y="1655335"/>
          <a:ext cx="1493622" cy="56160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marL="0" lvl="0" indent="0" algn="l" defTabSz="622300">
            <a:lnSpc>
              <a:spcPct val="90000"/>
            </a:lnSpc>
            <a:spcBef>
              <a:spcPct val="0"/>
            </a:spcBef>
            <a:spcAft>
              <a:spcPct val="35000"/>
            </a:spcAft>
            <a:buNone/>
          </a:pPr>
          <a:r>
            <a:rPr lang="en-US" sz="1400" kern="1200" dirty="0">
              <a:latin typeface="Calibri" panose="020F0502020204030204" pitchFamily="34" charset="0"/>
            </a:rPr>
            <a:t>Rousseau</a:t>
          </a:r>
        </a:p>
      </dsp:txBody>
      <dsp:txXfrm>
        <a:off x="2405953" y="1655335"/>
        <a:ext cx="1493622" cy="374400"/>
      </dsp:txXfrm>
    </dsp:sp>
    <dsp:sp modelId="{28EC259A-D6C6-40CA-9172-B6B289C5FD97}">
      <dsp:nvSpPr>
        <dsp:cNvPr id="0" name=""/>
        <dsp:cNvSpPr/>
      </dsp:nvSpPr>
      <dsp:spPr>
        <a:xfrm>
          <a:off x="2711876" y="2029735"/>
          <a:ext cx="1493622" cy="10062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Font typeface="Arial" panose="020B0604020202020204" pitchFamily="34" charset="0"/>
            <a:buChar char="•"/>
          </a:pPr>
          <a:r>
            <a:rPr lang="en-US" sz="1300" kern="1200" dirty="0"/>
            <a:t>The progressivism and education theory</a:t>
          </a:r>
        </a:p>
      </dsp:txBody>
      <dsp:txXfrm>
        <a:off x="2741347" y="2059206"/>
        <a:ext cx="1434680" cy="947258"/>
      </dsp:txXfrm>
    </dsp:sp>
    <dsp:sp modelId="{CB62178C-8573-4FCF-8459-ED856ADC98F7}">
      <dsp:nvSpPr>
        <dsp:cNvPr id="0" name=""/>
        <dsp:cNvSpPr/>
      </dsp:nvSpPr>
      <dsp:spPr>
        <a:xfrm>
          <a:off x="4126004" y="1656600"/>
          <a:ext cx="480026" cy="3718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4126004" y="1730974"/>
        <a:ext cx="368466" cy="223120"/>
      </dsp:txXfrm>
    </dsp:sp>
    <dsp:sp modelId="{123B40F0-A4DD-472C-9AD5-5023CC615B5F}">
      <dsp:nvSpPr>
        <dsp:cNvPr id="0" name=""/>
        <dsp:cNvSpPr/>
      </dsp:nvSpPr>
      <dsp:spPr>
        <a:xfrm>
          <a:off x="4805287" y="1655335"/>
          <a:ext cx="1493622" cy="56160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53340" numCol="1" spcCol="1270" anchor="t" anchorCtr="0">
          <a:noAutofit/>
        </a:bodyPr>
        <a:lstStyle/>
        <a:p>
          <a:pPr marL="0" lvl="0" indent="0" algn="l" defTabSz="622300">
            <a:lnSpc>
              <a:spcPct val="90000"/>
            </a:lnSpc>
            <a:spcBef>
              <a:spcPct val="0"/>
            </a:spcBef>
            <a:spcAft>
              <a:spcPct val="35000"/>
            </a:spcAft>
            <a:buNone/>
          </a:pPr>
          <a:r>
            <a:rPr lang="en-US" sz="1400" b="0" kern="1200" dirty="0">
              <a:latin typeface="Calibri" panose="020F0502020204030204" pitchFamily="34" charset="0"/>
            </a:rPr>
            <a:t>Montessori</a:t>
          </a:r>
        </a:p>
      </dsp:txBody>
      <dsp:txXfrm>
        <a:off x="4805287" y="1655335"/>
        <a:ext cx="1493622" cy="374400"/>
      </dsp:txXfrm>
    </dsp:sp>
    <dsp:sp modelId="{876AD7C0-CAB5-42CD-9CE8-060DD489B55F}">
      <dsp:nvSpPr>
        <dsp:cNvPr id="0" name=""/>
        <dsp:cNvSpPr/>
      </dsp:nvSpPr>
      <dsp:spPr>
        <a:xfrm>
          <a:off x="5111210" y="2029735"/>
          <a:ext cx="1493622" cy="10062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r>
            <a:rPr lang="en-US" sz="1300" kern="1200" dirty="0"/>
            <a:t>The</a:t>
          </a:r>
          <a:r>
            <a:rPr lang="en-US" sz="1300" kern="1200" baseline="0" dirty="0"/>
            <a:t> absorbent Mind Theory</a:t>
          </a:r>
          <a:endParaRPr lang="en-US" sz="1300" kern="1200" dirty="0"/>
        </a:p>
      </dsp:txBody>
      <dsp:txXfrm>
        <a:off x="5140681" y="2059206"/>
        <a:ext cx="1434680" cy="947258"/>
      </dsp:txXfrm>
    </dsp:sp>
    <dsp:sp modelId="{24B2C4DE-6021-4CDF-91C0-4E258CD62770}">
      <dsp:nvSpPr>
        <dsp:cNvPr id="0" name=""/>
        <dsp:cNvSpPr/>
      </dsp:nvSpPr>
      <dsp:spPr>
        <a:xfrm>
          <a:off x="6525338" y="1656600"/>
          <a:ext cx="480026" cy="3718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6525338" y="1730974"/>
        <a:ext cx="368466" cy="223120"/>
      </dsp:txXfrm>
    </dsp:sp>
    <dsp:sp modelId="{AE2F9E8F-52B6-497D-94B0-7718072E74D5}">
      <dsp:nvSpPr>
        <dsp:cNvPr id="0" name=""/>
        <dsp:cNvSpPr/>
      </dsp:nvSpPr>
      <dsp:spPr>
        <a:xfrm>
          <a:off x="7204621" y="1655335"/>
          <a:ext cx="1493622" cy="56160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49530" numCol="1" spcCol="1270" anchor="t" anchorCtr="0">
          <a:noAutofit/>
        </a:bodyPr>
        <a:lstStyle/>
        <a:p>
          <a:pPr marL="0" lvl="0" indent="0" algn="l" defTabSz="577850">
            <a:lnSpc>
              <a:spcPct val="90000"/>
            </a:lnSpc>
            <a:spcBef>
              <a:spcPct val="0"/>
            </a:spcBef>
            <a:spcAft>
              <a:spcPct val="35000"/>
            </a:spcAft>
            <a:buNone/>
          </a:pPr>
          <a:r>
            <a:rPr lang="en-GB" sz="1300" kern="1200" dirty="0" err="1"/>
            <a:t>Vygotski</a:t>
          </a:r>
          <a:endParaRPr lang="en-GB" sz="1300" kern="1200" dirty="0"/>
        </a:p>
      </dsp:txBody>
      <dsp:txXfrm>
        <a:off x="7204621" y="1655335"/>
        <a:ext cx="1493622" cy="374400"/>
      </dsp:txXfrm>
    </dsp:sp>
    <dsp:sp modelId="{ABEE06E7-E5DF-4A51-AAA6-500DD6BFB458}">
      <dsp:nvSpPr>
        <dsp:cNvPr id="0" name=""/>
        <dsp:cNvSpPr/>
      </dsp:nvSpPr>
      <dsp:spPr>
        <a:xfrm>
          <a:off x="7510544" y="2029735"/>
          <a:ext cx="1493622" cy="10062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Active Learning</a:t>
          </a:r>
        </a:p>
      </dsp:txBody>
      <dsp:txXfrm>
        <a:off x="7540015" y="2059206"/>
        <a:ext cx="1434680" cy="947258"/>
      </dsp:txXfrm>
    </dsp:sp>
    <dsp:sp modelId="{6C276928-AA48-4973-BBCB-FA67327288F9}">
      <dsp:nvSpPr>
        <dsp:cNvPr id="0" name=""/>
        <dsp:cNvSpPr/>
      </dsp:nvSpPr>
      <dsp:spPr>
        <a:xfrm>
          <a:off x="8924672" y="1656600"/>
          <a:ext cx="480026" cy="37186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GB" sz="1000" kern="1200"/>
        </a:p>
      </dsp:txBody>
      <dsp:txXfrm>
        <a:off x="8924672" y="1730974"/>
        <a:ext cx="368466" cy="223120"/>
      </dsp:txXfrm>
    </dsp:sp>
    <dsp:sp modelId="{C200B8CB-3CA3-43E1-B059-15E957EB54FA}">
      <dsp:nvSpPr>
        <dsp:cNvPr id="0" name=""/>
        <dsp:cNvSpPr/>
      </dsp:nvSpPr>
      <dsp:spPr>
        <a:xfrm>
          <a:off x="9603955" y="1655335"/>
          <a:ext cx="1493622" cy="561600"/>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49530" numCol="1" spcCol="1270" anchor="t" anchorCtr="0">
          <a:noAutofit/>
        </a:bodyPr>
        <a:lstStyle/>
        <a:p>
          <a:pPr marL="0" lvl="0" indent="0" algn="l" defTabSz="577850">
            <a:lnSpc>
              <a:spcPct val="90000"/>
            </a:lnSpc>
            <a:spcBef>
              <a:spcPct val="0"/>
            </a:spcBef>
            <a:spcAft>
              <a:spcPct val="35000"/>
            </a:spcAft>
            <a:buNone/>
          </a:pPr>
          <a:r>
            <a:rPr lang="en-GB" sz="1300" kern="1200" dirty="0"/>
            <a:t>VARK</a:t>
          </a:r>
        </a:p>
      </dsp:txBody>
      <dsp:txXfrm>
        <a:off x="9603955" y="1655335"/>
        <a:ext cx="1493622" cy="374400"/>
      </dsp:txXfrm>
    </dsp:sp>
    <dsp:sp modelId="{E1F69B51-A5B0-4FF7-A02C-1D50BEB340B8}">
      <dsp:nvSpPr>
        <dsp:cNvPr id="0" name=""/>
        <dsp:cNvSpPr/>
      </dsp:nvSpPr>
      <dsp:spPr>
        <a:xfrm>
          <a:off x="9909878" y="2029735"/>
          <a:ext cx="1493622" cy="1006200"/>
        </a:xfrm>
        <a:prstGeom prst="roundRect">
          <a:avLst>
            <a:gd name="adj" fmla="val 10000"/>
          </a:avLst>
        </a:prstGeom>
        <a:solidFill>
          <a:schemeClr val="accent1">
            <a:alpha val="90000"/>
            <a:tint val="4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2456" tIns="92456" rIns="92456" bIns="92456" numCol="1" spcCol="1270" anchor="t" anchorCtr="0">
          <a:noAutofit/>
        </a:bodyPr>
        <a:lstStyle/>
        <a:p>
          <a:pPr marL="114300" lvl="1" indent="-114300" algn="l" defTabSz="577850">
            <a:lnSpc>
              <a:spcPct val="90000"/>
            </a:lnSpc>
            <a:spcBef>
              <a:spcPct val="0"/>
            </a:spcBef>
            <a:spcAft>
              <a:spcPct val="15000"/>
            </a:spcAft>
            <a:buChar char="•"/>
          </a:pPr>
          <a:r>
            <a:rPr lang="en-GB" sz="1300" kern="1200" dirty="0"/>
            <a:t>Learning Styles</a:t>
          </a:r>
        </a:p>
      </dsp:txBody>
      <dsp:txXfrm>
        <a:off x="9939349" y="2059206"/>
        <a:ext cx="1434680" cy="947258"/>
      </dsp:txXfrm>
    </dsp:sp>
  </dsp:spTree>
</dsp:drawing>
</file>

<file path=ppt/diagrams/layout1.xml><?xml version="1.0" encoding="utf-8"?>
<dgm:layoutDef xmlns:dgm="http://schemas.openxmlformats.org/drawingml/2006/diagram" xmlns:a="http://schemas.openxmlformats.org/drawingml/2006/main" uniqueId="urn:microsoft.com/office/officeart/2005/8/layout/process3">
  <dgm:title val=""/>
  <dgm:desc val=""/>
  <dgm:catLst>
    <dgm:cat type="process" pri="2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3" destOrd="0"/>
        <dgm:cxn modelId="12" srcId="1" destId="11" srcOrd="0" destOrd="0"/>
        <dgm:cxn modelId="23" srcId="2" destId="21" srcOrd="0" destOrd="0"/>
        <dgm:cxn modelId="34"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osite" refType="w"/>
      <dgm:constr type="w" for="ch" ptType="sibTrans" refType="w" refFor="ch" refForName="composite" fact="0.3333"/>
      <dgm:constr type="w" for="des" forName="parTx"/>
      <dgm:constr type="h" for="des" forName="parTx" op="equ"/>
      <dgm:constr type="h" for="des" forName="parSh" op="equ"/>
      <dgm:constr type="w" for="des" forName="desTx"/>
      <dgm:constr type="h" for="des" forName="desTx" op="equ"/>
      <dgm:constr type="w" for="des" forName="parSh"/>
      <dgm:constr type="primFontSz" for="des" forName="parTx" val="65"/>
      <dgm:constr type="secFontSz" for="des" forName="desTx" refType="primFontSz" refFor="des" refForName="parTx" op="equ"/>
      <dgm:constr type="primFontSz" for="des" forName="connTx" refType="primFontSz" refFor="des" refForName="parTx" fact="0.8"/>
      <dgm:constr type="primFontSz" for="des" forName="connTx" refType="primFontSz" refFor="des" refForName="parTx" op="lte" fact="0.8"/>
      <dgm:constr type="h" for="des" forName="parTx" refType="primFontSz" refFor="des" refForName="parTx" fact="0.8"/>
      <dgm:constr type="h" for="des" forName="parSh" refType="primFontSz" refFor="des" refForName="parTx" fact="1.2"/>
      <dgm:constr type="h" for="des" forName="desTx" refType="primFontSz" refFor="des" refForName="parTx" fact="1.6"/>
      <dgm:constr type="h" for="des" forName="parSh" refType="h" refFor="des" refForName="parTx" op="lte" fact="1.5"/>
      <dgm:constr type="h" for="des" forName="parSh" refType="h" refFor="des" refForName="parTx" op="gte" fact="1.5"/>
    </dgm:constrLst>
    <dgm:ruleLst>
      <dgm:rule type="w" for="ch" forName="composite" val="0" fact="NaN" max="NaN"/>
      <dgm:rule type="primFontSz" for="des" forName="parTx" val="5" fact="NaN" max="NaN"/>
    </dgm:ruleLst>
    <dgm:forEach name="Name3" axis="ch" ptType="node">
      <dgm:layoutNode name="composite">
        <dgm:alg type="composite"/>
        <dgm:shape xmlns:r="http://schemas.openxmlformats.org/officeDocument/2006/relationships" r:blip="">
          <dgm:adjLst/>
        </dgm:shape>
        <dgm:presOf/>
        <dgm:choose name="Name4">
          <dgm:if name="Name5" func="var" arg="dir" op="equ" val="norm">
            <dgm:constrLst>
              <dgm:constr type="h" refType="w" fact="1000"/>
              <dgm:constr type="l" for="ch" forName="parTx"/>
              <dgm:constr type="w" for="ch" forName="parTx" refType="w" fact="0.83"/>
              <dgm:constr type="t" for="ch" forName="parTx"/>
              <dgm:constr type="l" for="ch" forName="parSh"/>
              <dgm:constr type="w" for="ch" forName="parSh" refType="w" refFor="ch" refForName="parTx"/>
              <dgm:constr type="t" for="ch" forName="parSh"/>
              <dgm:constr type="l" for="ch" forName="desTx" refType="w" fact="0.17"/>
              <dgm:constr type="w" for="ch" forName="desTx" refType="w" refFor="ch" refForName="parTx"/>
              <dgm:constr type="t" for="ch" forName="desTx" refType="h" refFor="ch" refForName="parTx"/>
            </dgm:constrLst>
          </dgm:if>
          <dgm:else name="Name6">
            <dgm:constrLst>
              <dgm:constr type="h" refType="w" fact="1000"/>
              <dgm:constr type="l" for="ch" forName="parTx" refType="w" fact="0.17"/>
              <dgm:constr type="w" for="ch" forName="parTx" refType="w" fact="0.83"/>
              <dgm:constr type="t" for="ch" forName="parTx"/>
              <dgm:constr type="l" for="ch" forName="parSh" refType="w" fact="0.15"/>
              <dgm:constr type="w" for="ch" forName="parSh" refType="w" refFor="ch" refForName="parTx"/>
              <dgm:constr type="t" for="ch" forName="parSh"/>
              <dgm:constr type="l" for="ch" forName="desTx"/>
              <dgm:constr type="w" for="ch" forName="desTx" refType="w" refFor="ch" refForName="parTx"/>
              <dgm:constr type="t" for="ch" forName="desTx" refType="h" refFor="ch" refForName="parTx"/>
            </dgm:constrLst>
          </dgm:else>
        </dgm:choose>
        <dgm:ruleLst>
          <dgm:rule type="h" val="INF" fact="NaN" max="NaN"/>
        </dgm:ruleLst>
        <dgm:layoutNode name="parTx">
          <dgm:varLst>
            <dgm:chMax val="0"/>
            <dgm:chPref val="0"/>
            <dgm:bulletEnabled val="1"/>
          </dgm:varLst>
          <dgm:alg type="tx">
            <dgm:param type="parTxLTRAlign" val="l"/>
            <dgm:param type="parTxRTLAlign" val="r"/>
            <dgm:param type="txAnchorVert" val="t"/>
          </dgm:alg>
          <dgm:shape xmlns:r="http://schemas.openxmlformats.org/officeDocument/2006/relationships" type="rect" r:blip="" zOrderOff="1" hideGeom="1">
            <dgm:adjLst>
              <dgm:adj idx="1" val="0.1"/>
            </dgm:adjLst>
          </dgm:shape>
          <dgm:presOf axis="self" ptType="node"/>
          <dgm:constrLst>
            <dgm:constr type="h" refType="w" op="lte" fact="0.4"/>
            <dgm:constr type="bMarg" refType="primFontSz" fact="0.3"/>
            <dgm:constr type="h"/>
          </dgm:constrLst>
          <dgm:ruleLst>
            <dgm:rule type="h" val="INF" fact="NaN" max="NaN"/>
          </dgm:ruleLst>
        </dgm:layoutNode>
        <dgm:layoutNode name="parSh">
          <dgm:alg type="sp"/>
          <dgm:shape xmlns:r="http://schemas.openxmlformats.org/officeDocument/2006/relationships" type="roundRect" r:blip="">
            <dgm:adjLst>
              <dgm:adj idx="1" val="0.1"/>
            </dgm:adjLst>
          </dgm:shape>
          <dgm:presOf axis="self" ptType="node"/>
          <dgm:constrLst>
            <dgm:constr type="h"/>
          </dgm:constrLst>
          <dgm:ruleLst/>
        </dgm:layoutNode>
        <dgm:layoutNode name="desTx" styleLbl="fgAcc1">
          <dgm:varLst>
            <dgm:bulletEnabled val="1"/>
          </dgm:varLst>
          <dgm:alg type="tx">
            <dgm:param type="stBulletLvl" val="1"/>
          </dgm:alg>
          <dgm:shape xmlns:r="http://schemas.openxmlformats.org/officeDocument/2006/relationships" type="roundRect" r:blip="">
            <dgm:adjLst>
              <dgm:adj idx="1" val="0.1"/>
            </dgm:adjLst>
          </dgm:shape>
          <dgm:presOf axis="des" ptType="node"/>
          <dgm:constrLst>
            <dgm:constr type="secFontSz" val="65"/>
            <dgm:constr type="primFontSz" refType="secFontSz"/>
            <dgm:constr type="h"/>
          </dgm:constrLst>
          <dgm:ruleLst>
            <dgm:rule type="h" val="INF" fact="NaN" max="NaN"/>
          </dgm:ruleLst>
        </dgm:layoutNode>
      </dgm:layoutNode>
      <dgm:forEach name="sibTransForEach" axis="followSib" ptType="sibTrans" cnt="1">
        <dgm:layoutNode name="sibTrans">
          <dgm:alg type="conn">
            <dgm:param type="begPts" val="auto"/>
            <dgm:param type="endPts" val="auto"/>
            <dgm:param type="srcNode" val="parTx"/>
            <dgm:param type="dstNode" val="parTx"/>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Tx">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41DB8-B66F-4DC8-A96E-33677E0F90FF}" type="datetimeFigureOut">
              <a:rPr lang="en-US" smtClean="0"/>
              <a:t>1/10/2018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604A0D4-B89B-4ADD-AF9E-38636B40EE4E}" type="slidenum">
              <a:rPr lang="en-US" smtClean="0"/>
              <a:t>‹#›</a:t>
            </a:fld>
            <a:endParaRPr lang="en-US"/>
          </a:p>
        </p:txBody>
      </p:sp>
    </p:spTree>
    <p:extLst>
      <p:ext uri="{BB962C8B-B14F-4D97-AF65-F5344CB8AC3E}">
        <p14:creationId xmlns:p14="http://schemas.microsoft.com/office/powerpoint/2010/main" val="424738915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B49C4A-65AC-492D-9701-81B46C3AD0E4}" type="datetimeFigureOut">
              <a:rPr lang="en-US" smtClean="0"/>
              <a:t>1/10/2018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869989-EB00-4EE7-BCB5-25BDC5BB29F8}" type="slidenum">
              <a:rPr lang="en-US" smtClean="0"/>
              <a:t>‹#›</a:t>
            </a:fld>
            <a:endParaRPr lang="en-US"/>
          </a:p>
        </p:txBody>
      </p:sp>
    </p:spTree>
    <p:extLst>
      <p:ext uri="{BB962C8B-B14F-4D97-AF65-F5344CB8AC3E}">
        <p14:creationId xmlns:p14="http://schemas.microsoft.com/office/powerpoint/2010/main" val="2193636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2869989-EB00-4EE7-BCB5-25BDC5BB29F8}" type="slidenum">
              <a:rPr lang="en-US" smtClean="0"/>
              <a:t>2</a:t>
            </a:fld>
            <a:endParaRPr lang="en-US"/>
          </a:p>
        </p:txBody>
      </p:sp>
    </p:spTree>
    <p:extLst>
      <p:ext uri="{BB962C8B-B14F-4D97-AF65-F5344CB8AC3E}">
        <p14:creationId xmlns:p14="http://schemas.microsoft.com/office/powerpoint/2010/main" val="19803039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5" name="Group 4"/>
          <p:cNvGrpSpPr/>
          <p:nvPr userDrawn="1"/>
        </p:nvGrpSpPr>
        <p:grpSpPr bwMode="hidden">
          <a:xfrm>
            <a:off x="-1" y="0"/>
            <a:ext cx="12192002" cy="6858000"/>
            <a:chOff x="-1" y="0"/>
            <a:chExt cx="12192002" cy="6858000"/>
          </a:xfrm>
        </p:grpSpPr>
        <p:cxnSp>
          <p:nvCxnSpPr>
            <p:cNvPr id="6" name="Straight Connector 5"/>
            <p:cNvCxnSpPr/>
            <p:nvPr/>
          </p:nvCxnSpPr>
          <p:spPr bwMode="hidden">
            <a:xfrm>
              <a:off x="61019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p:nvCxnSpPr>
          <p:spPr bwMode="hidden">
            <a:xfrm>
              <a:off x="182933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304847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426760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548674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6705884"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7925022"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9144160"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10363298"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1582436" y="0"/>
              <a:ext cx="0"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2819" y="38648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1611181"/>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2835877"/>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4060573"/>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5285269"/>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6509965"/>
              <a:ext cx="12188952" cy="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23" name="Group 22"/>
            <p:cNvGrpSpPr/>
            <p:nvPr userDrawn="1"/>
          </p:nvGrpSpPr>
          <p:grpSpPr bwMode="hidden">
            <a:xfrm>
              <a:off x="-1" y="0"/>
              <a:ext cx="12192001" cy="6858000"/>
              <a:chOff x="-1" y="0"/>
              <a:chExt cx="12192001" cy="6858000"/>
            </a:xfrm>
          </p:grpSpPr>
          <p:cxnSp>
            <p:nvCxnSpPr>
              <p:cNvPr id="41" name="Straight Connector 40"/>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510650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46" name="Group 45"/>
              <p:cNvGrpSpPr/>
              <p:nvPr/>
            </p:nvGrpSpPr>
            <p:grpSpPr bwMode="hidden">
              <a:xfrm>
                <a:off x="6327885" y="0"/>
                <a:ext cx="5864115" cy="5898673"/>
                <a:chOff x="6327885" y="0"/>
                <a:chExt cx="5864115" cy="5898673"/>
              </a:xfrm>
            </p:grpSpPr>
            <p:cxnSp>
              <p:nvCxnSpPr>
                <p:cNvPr id="52" name="Straight Connector 51"/>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47" name="Straight Connector 46"/>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nvGrpSpPr>
            <p:cNvPr id="24" name="Group 23"/>
            <p:cNvGrpSpPr/>
            <p:nvPr userDrawn="1"/>
          </p:nvGrpSpPr>
          <p:grpSpPr bwMode="hidden">
            <a:xfrm flipH="1">
              <a:off x="0" y="0"/>
              <a:ext cx="12192001" cy="6858000"/>
              <a:chOff x="-1" y="0"/>
              <a:chExt cx="12192001" cy="6858000"/>
            </a:xfrm>
          </p:grpSpPr>
          <p:cxnSp>
            <p:nvCxnSpPr>
              <p:cNvPr id="25" name="Straight Connector 24"/>
              <p:cNvCxnSpPr/>
              <p:nvPr/>
            </p:nvCxnSpPr>
            <p:spPr bwMode="hidden">
              <a:xfrm>
                <a:off x="225425"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p:cNvCxnSpPr/>
              <p:nvPr/>
            </p:nvCxnSpPr>
            <p:spPr bwMode="hidden">
              <a:xfrm>
                <a:off x="144915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2665982"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3885119"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5150644" y="0"/>
                <a:ext cx="6815931" cy="6858000"/>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nvGrpSpPr>
              <p:cNvPr id="30" name="Group 29"/>
              <p:cNvGrpSpPr/>
              <p:nvPr/>
            </p:nvGrpSpPr>
            <p:grpSpPr bwMode="hidden">
              <a:xfrm>
                <a:off x="6327885" y="0"/>
                <a:ext cx="5864115" cy="5898673"/>
                <a:chOff x="6327885" y="0"/>
                <a:chExt cx="5864115" cy="5898673"/>
              </a:xfrm>
            </p:grpSpPr>
            <p:cxnSp>
              <p:nvCxnSpPr>
                <p:cNvPr id="36" name="Straight Connector 35"/>
                <p:cNvCxnSpPr/>
                <p:nvPr/>
              </p:nvCxnSpPr>
              <p:spPr bwMode="hidden">
                <a:xfrm>
                  <a:off x="6327885" y="0"/>
                  <a:ext cx="5864115" cy="5898673"/>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a:off x="7549268" y="0"/>
                  <a:ext cx="4642732" cy="467242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8772997" y="0"/>
                  <a:ext cx="3419003" cy="34567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9982200" y="0"/>
                  <a:ext cx="2209800" cy="222646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11199019" y="0"/>
                  <a:ext cx="992981" cy="1002506"/>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cxnSp>
            <p:nvCxnSpPr>
              <p:cNvPr id="31" name="Straight Connector 30"/>
              <p:cNvCxnSpPr/>
              <p:nvPr/>
            </p:nvCxnSpPr>
            <p:spPr bwMode="hidden">
              <a:xfrm flipH="1" flipV="1">
                <a:off x="-1" y="1012053"/>
                <a:ext cx="5828811" cy="58459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flipH="1" flipV="1">
                <a:off x="-1" y="2227340"/>
                <a:ext cx="4614781" cy="4630658"/>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3432149"/>
                <a:ext cx="3398419" cy="3425849"/>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4651431"/>
                <a:ext cx="2196496" cy="2206567"/>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5864453"/>
                <a:ext cx="987003" cy="993545"/>
              </a:xfrm>
              <a:prstGeom prst="line">
                <a:avLst/>
              </a:prstGeom>
              <a:ln>
                <a:solidFill>
                  <a:schemeClr val="bg1">
                    <a:lumMod val="85000"/>
                    <a:alpha val="3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ctrTitle"/>
          </p:nvPr>
        </p:nvSpPr>
        <p:spPr>
          <a:xfrm>
            <a:off x="1293845" y="1909346"/>
            <a:ext cx="9604310" cy="3383280"/>
          </a:xfrm>
        </p:spPr>
        <p:txBody>
          <a:bodyPr anchor="b">
            <a:normAutofit/>
          </a:bodyPr>
          <a:lstStyle>
            <a:lvl1pPr algn="l">
              <a:lnSpc>
                <a:spcPct val="76000"/>
              </a:lnSpc>
              <a:defRPr sz="8000" cap="none"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93845" y="5432564"/>
            <a:ext cx="9604310" cy="457200"/>
          </a:xfrm>
        </p:spPr>
        <p:txBody>
          <a:bodyPr>
            <a:normAutofit/>
          </a:bodyPr>
          <a:lstStyle>
            <a:lvl1pPr marL="0" indent="0" algn="l">
              <a:spcBef>
                <a:spcPts val="0"/>
              </a:spcBef>
              <a:buNone/>
              <a:defRPr sz="2000" b="0">
                <a:solidFill>
                  <a:schemeClr val="accent1">
                    <a:lumMod val="7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cxnSp>
        <p:nvCxnSpPr>
          <p:cNvPr id="58" name="Straight Connector 57"/>
          <p:cNvCxnSpPr/>
          <p:nvPr userDrawn="1"/>
        </p:nvCxnSpPr>
        <p:spPr>
          <a:xfrm>
            <a:off x="1295400" y="5294175"/>
            <a:ext cx="9601200" cy="0"/>
          </a:xfrm>
          <a:prstGeom prst="line">
            <a:avLst/>
          </a:prstGeom>
          <a:ln w="127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AE374B5B-21A0-4192-BF4C-38187F1A68D8}" type="datetime1">
              <a:rPr lang="en-US" smtClean="0"/>
              <a:t>1/10/2018</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gradFill flip="none" rotWithShape="1">
          <a:gsLst>
            <a:gs pos="0">
              <a:schemeClr val="accent1"/>
            </a:gs>
            <a:gs pos="97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7" name="Group 6"/>
          <p:cNvGrpSpPr/>
          <p:nvPr userDrawn="1"/>
        </p:nvGrpSpPr>
        <p:grpSpPr bwMode="hidden">
          <a:xfrm>
            <a:off x="-1" y="0"/>
            <a:ext cx="12192002" cy="6858000"/>
            <a:chOff x="-1" y="0"/>
            <a:chExt cx="12192002" cy="6858000"/>
          </a:xfrm>
        </p:grpSpPr>
        <p:cxnSp>
          <p:nvCxnSpPr>
            <p:cNvPr id="8" name="Straight Connector 7"/>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4" name="Group 23"/>
            <p:cNvGrpSpPr/>
            <p:nvPr userDrawn="1"/>
          </p:nvGrpSpPr>
          <p:grpSpPr bwMode="hidden">
            <a:xfrm>
              <a:off x="-1" y="0"/>
              <a:ext cx="12192001" cy="6858000"/>
              <a:chOff x="-1" y="0"/>
              <a:chExt cx="12192001" cy="6858000"/>
            </a:xfrm>
          </p:grpSpPr>
          <p:cxnSp>
            <p:nvCxnSpPr>
              <p:cNvPr id="42" name="Straight Connector 41"/>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7" name="Group 46"/>
              <p:cNvGrpSpPr/>
              <p:nvPr/>
            </p:nvGrpSpPr>
            <p:grpSpPr bwMode="hidden">
              <a:xfrm>
                <a:off x="6327885" y="0"/>
                <a:ext cx="5864115" cy="5898673"/>
                <a:chOff x="6327885" y="0"/>
                <a:chExt cx="5864115" cy="5898673"/>
              </a:xfrm>
            </p:grpSpPr>
            <p:cxnSp>
              <p:nvCxnSpPr>
                <p:cNvPr id="53" name="Straight Connector 52"/>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8" name="Straight Connector 47"/>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9" name="Straight Connector 48"/>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5" name="Group 24"/>
            <p:cNvGrpSpPr/>
            <p:nvPr userDrawn="1"/>
          </p:nvGrpSpPr>
          <p:grpSpPr bwMode="hidden">
            <a:xfrm flipH="1">
              <a:off x="0" y="0"/>
              <a:ext cx="12192001" cy="6858000"/>
              <a:chOff x="-1" y="0"/>
              <a:chExt cx="12192001" cy="6858000"/>
            </a:xfrm>
          </p:grpSpPr>
          <p:cxnSp>
            <p:nvCxnSpPr>
              <p:cNvPr id="26" name="Straight Connector 25"/>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1" name="Group 30"/>
              <p:cNvGrpSpPr/>
              <p:nvPr/>
            </p:nvGrpSpPr>
            <p:grpSpPr bwMode="hidden">
              <a:xfrm>
                <a:off x="6327885" y="0"/>
                <a:ext cx="5864115" cy="5898673"/>
                <a:chOff x="6327885" y="0"/>
                <a:chExt cx="5864115" cy="5898673"/>
              </a:xfrm>
            </p:grpSpPr>
            <p:cxnSp>
              <p:nvCxnSpPr>
                <p:cNvPr id="37" name="Straight Connector 36"/>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2" name="Straight Connector 31"/>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1"/>
          <p:cNvSpPr>
            <a:spLocks noGrp="1"/>
          </p:cNvSpPr>
          <p:nvPr>
            <p:ph type="title"/>
          </p:nvPr>
        </p:nvSpPr>
        <p:spPr>
          <a:xfrm>
            <a:off x="1295400" y="2541573"/>
            <a:ext cx="9601200" cy="2743200"/>
          </a:xfrm>
        </p:spPr>
        <p:txBody>
          <a:bodyPr anchor="b">
            <a:normAutofit/>
          </a:bodyPr>
          <a:lstStyle>
            <a:lvl1pPr>
              <a:lnSpc>
                <a:spcPct val="85000"/>
              </a:lnSpc>
              <a:defRPr sz="6000" cap="none"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1295400" y="5431536"/>
            <a:ext cx="9601200" cy="457200"/>
          </a:xfrm>
        </p:spPr>
        <p:txBody>
          <a:bodyPr>
            <a:normAutofit/>
          </a:bodyPr>
          <a:lstStyle>
            <a:lvl1pPr marL="0" indent="0">
              <a:spcBef>
                <a:spcPts val="0"/>
              </a:spcBef>
              <a:buNone/>
              <a:defRPr sz="2000" b="0">
                <a:solidFill>
                  <a:schemeClr val="tx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cxnSp>
        <p:nvCxnSpPr>
          <p:cNvPr id="58" name="Straight Connector 57"/>
          <p:cNvCxnSpPr/>
          <p:nvPr userDrawn="1"/>
        </p:nvCxnSpPr>
        <p:spPr>
          <a:xfrm>
            <a:off x="1295400" y="5294175"/>
            <a:ext cx="9601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0677804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954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24600" y="1981199"/>
            <a:ext cx="4572000" cy="3810001"/>
          </a:xfrm>
        </p:spPr>
        <p:txBody>
          <a:bodyPr>
            <a:normAutofit/>
          </a:bodyPr>
          <a:lstStyle>
            <a:lvl1pPr>
              <a:defRPr sz="2000"/>
            </a:lvl1pPr>
            <a:lvl2pPr>
              <a:defRPr sz="1800"/>
            </a:lvl2pPr>
            <a:lvl3pPr>
              <a:defRPr sz="1600"/>
            </a:lvl3pPr>
            <a:lvl4pPr>
              <a:defRPr sz="1400"/>
            </a:lvl4pPr>
            <a:lvl5pPr>
              <a:defRPr sz="14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p>
            <a:fld id="{33B5CF7C-B333-48E1-A4A6-83A3C8B73AC0}" type="datetime1">
              <a:rPr lang="en-US" smtClean="0"/>
              <a:t>1/10/2018</a:t>
            </a:fld>
            <a:endParaRPr lang="en-US"/>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954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24600" y="1818322"/>
            <a:ext cx="4572000" cy="641350"/>
          </a:xfrm>
        </p:spPr>
        <p:txBody>
          <a:bodyPr anchor="ctr">
            <a:normAutofit/>
          </a:bodyPr>
          <a:lstStyle>
            <a:lvl1pPr marL="0" indent="0">
              <a:spcBef>
                <a:spcPts val="0"/>
              </a:spcBef>
              <a:buNone/>
              <a:defRPr sz="20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24600" y="2503713"/>
            <a:ext cx="4572000" cy="3287487"/>
          </a:xfrm>
        </p:spPr>
        <p:txBody>
          <a:bodyPr>
            <a:normAutofit/>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p:cNvSpPr>
            <a:spLocks noGrp="1"/>
          </p:cNvSpPr>
          <p:nvPr>
            <p:ph type="ftr" sz="quarter" idx="11"/>
          </p:nvPr>
        </p:nvSpPr>
        <p:spPr/>
        <p:txBody>
          <a:bodyPr/>
          <a:lstStyle/>
          <a:p>
            <a:r>
              <a:rPr lang="en-US" dirty="0"/>
              <a:t>Add a footer</a:t>
            </a:r>
          </a:p>
        </p:txBody>
      </p:sp>
      <p:sp>
        <p:nvSpPr>
          <p:cNvPr id="7" name="Date Placeholder 6"/>
          <p:cNvSpPr>
            <a:spLocks noGrp="1"/>
          </p:cNvSpPr>
          <p:nvPr>
            <p:ph type="dt" sz="half" idx="10"/>
          </p:nvPr>
        </p:nvSpPr>
        <p:spPr/>
        <p:txBody>
          <a:bodyPr/>
          <a:lstStyle/>
          <a:p>
            <a:fld id="{AE320762-5CBF-4210-AB54-376B091119F8}" type="datetime1">
              <a:rPr lang="en-US" smtClean="0"/>
              <a:t>1/10/2018</a:t>
            </a:fld>
            <a:endParaRPr lang="en-US"/>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Footer Placeholder 3"/>
          <p:cNvSpPr>
            <a:spLocks noGrp="1"/>
          </p:cNvSpPr>
          <p:nvPr>
            <p:ph type="ftr" sz="quarter" idx="11"/>
          </p:nvPr>
        </p:nvSpPr>
        <p:spPr/>
        <p:txBody>
          <a:bodyPr/>
          <a:lstStyle/>
          <a:p>
            <a:r>
              <a:rPr lang="en-US" dirty="0"/>
              <a:t>Add a footer</a:t>
            </a:r>
          </a:p>
        </p:txBody>
      </p:sp>
      <p:sp>
        <p:nvSpPr>
          <p:cNvPr id="3" name="Date Placeholder 2"/>
          <p:cNvSpPr>
            <a:spLocks noGrp="1"/>
          </p:cNvSpPr>
          <p:nvPr>
            <p:ph type="dt" sz="half" idx="10"/>
          </p:nvPr>
        </p:nvSpPr>
        <p:spPr/>
        <p:txBody>
          <a:bodyPr/>
          <a:lstStyle/>
          <a:p>
            <a:fld id="{7F0DB371-BF5F-4058-A212-1A908E4D2674}" type="datetime1">
              <a:rPr lang="en-US" smtClean="0"/>
              <a:t>1/10/2018</a:t>
            </a:fld>
            <a:endParaRPr lang="en-US"/>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grpSp>
        <p:nvGrpSpPr>
          <p:cNvPr id="161" name="Group 160"/>
          <p:cNvGrpSpPr/>
          <p:nvPr userDrawn="1"/>
        </p:nvGrpSpPr>
        <p:grpSpPr bwMode="hidden">
          <a:xfrm>
            <a:off x="-1" y="0"/>
            <a:ext cx="12192002" cy="6858000"/>
            <a:chOff x="-1" y="0"/>
            <a:chExt cx="12192002" cy="6858000"/>
          </a:xfrm>
        </p:grpSpPr>
        <p:cxnSp>
          <p:nvCxnSpPr>
            <p:cNvPr id="162" name="Straight Connector 161"/>
            <p:cNvCxnSpPr/>
            <p:nvPr/>
          </p:nvCxnSpPr>
          <p:spPr bwMode="hidden">
            <a:xfrm>
              <a:off x="61019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3" name="Straight Connector 162"/>
            <p:cNvCxnSpPr/>
            <p:nvPr/>
          </p:nvCxnSpPr>
          <p:spPr bwMode="hidden">
            <a:xfrm>
              <a:off x="182933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4" name="Straight Connector 163"/>
            <p:cNvCxnSpPr/>
            <p:nvPr/>
          </p:nvCxnSpPr>
          <p:spPr bwMode="hidden">
            <a:xfrm>
              <a:off x="304847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5" name="Straight Connector 164"/>
            <p:cNvCxnSpPr/>
            <p:nvPr/>
          </p:nvCxnSpPr>
          <p:spPr bwMode="hidden">
            <a:xfrm>
              <a:off x="426760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6" name="Straight Connector 165"/>
            <p:cNvCxnSpPr/>
            <p:nvPr/>
          </p:nvCxnSpPr>
          <p:spPr bwMode="hidden">
            <a:xfrm>
              <a:off x="548674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7" name="Straight Connector 166"/>
            <p:cNvCxnSpPr/>
            <p:nvPr/>
          </p:nvCxnSpPr>
          <p:spPr bwMode="hidden">
            <a:xfrm>
              <a:off x="6705884"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8" name="Straight Connector 167"/>
            <p:cNvCxnSpPr/>
            <p:nvPr/>
          </p:nvCxnSpPr>
          <p:spPr bwMode="hidden">
            <a:xfrm>
              <a:off x="7925022"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69" name="Straight Connector 168"/>
            <p:cNvCxnSpPr/>
            <p:nvPr/>
          </p:nvCxnSpPr>
          <p:spPr bwMode="hidden">
            <a:xfrm>
              <a:off x="9144160"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0" name="Straight Connector 169"/>
            <p:cNvCxnSpPr/>
            <p:nvPr/>
          </p:nvCxnSpPr>
          <p:spPr bwMode="hidden">
            <a:xfrm>
              <a:off x="10363298"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1" name="Straight Connector 170"/>
            <p:cNvCxnSpPr/>
            <p:nvPr/>
          </p:nvCxnSpPr>
          <p:spPr bwMode="hidden">
            <a:xfrm>
              <a:off x="11582436" y="0"/>
              <a:ext cx="0"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2" name="Straight Connector 171"/>
            <p:cNvCxnSpPr/>
            <p:nvPr/>
          </p:nvCxnSpPr>
          <p:spPr bwMode="hidden">
            <a:xfrm>
              <a:off x="2819" y="38648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3" name="Straight Connector 172"/>
            <p:cNvCxnSpPr/>
            <p:nvPr/>
          </p:nvCxnSpPr>
          <p:spPr bwMode="hidden">
            <a:xfrm>
              <a:off x="2819" y="1611181"/>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4" name="Straight Connector 173"/>
            <p:cNvCxnSpPr/>
            <p:nvPr/>
          </p:nvCxnSpPr>
          <p:spPr bwMode="hidden">
            <a:xfrm>
              <a:off x="2819" y="2835877"/>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5" name="Straight Connector 174"/>
            <p:cNvCxnSpPr/>
            <p:nvPr/>
          </p:nvCxnSpPr>
          <p:spPr bwMode="hidden">
            <a:xfrm>
              <a:off x="2819" y="4060573"/>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6" name="Straight Connector 175"/>
            <p:cNvCxnSpPr/>
            <p:nvPr/>
          </p:nvCxnSpPr>
          <p:spPr bwMode="hidden">
            <a:xfrm>
              <a:off x="2819" y="5285269"/>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77" name="Straight Connector 176"/>
            <p:cNvCxnSpPr/>
            <p:nvPr/>
          </p:nvCxnSpPr>
          <p:spPr bwMode="hidden">
            <a:xfrm>
              <a:off x="2819" y="6509965"/>
              <a:ext cx="12188952" cy="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78" name="Group 177"/>
            <p:cNvGrpSpPr/>
            <p:nvPr userDrawn="1"/>
          </p:nvGrpSpPr>
          <p:grpSpPr bwMode="hidden">
            <a:xfrm>
              <a:off x="-1" y="0"/>
              <a:ext cx="12192001" cy="6858000"/>
              <a:chOff x="-1" y="0"/>
              <a:chExt cx="12192001" cy="6858000"/>
            </a:xfrm>
          </p:grpSpPr>
          <p:cxnSp>
            <p:nvCxnSpPr>
              <p:cNvPr id="196" name="Straight Connector 195"/>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7" name="Straight Connector 196"/>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8" name="Straight Connector 197"/>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9" name="Straight Connector 198"/>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0" name="Straight Connector 199"/>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201" name="Group 200"/>
              <p:cNvGrpSpPr/>
              <p:nvPr/>
            </p:nvGrpSpPr>
            <p:grpSpPr bwMode="hidden">
              <a:xfrm>
                <a:off x="6327885" y="0"/>
                <a:ext cx="5864115" cy="5898673"/>
                <a:chOff x="6327885" y="0"/>
                <a:chExt cx="5864115" cy="5898673"/>
              </a:xfrm>
            </p:grpSpPr>
            <p:cxnSp>
              <p:nvCxnSpPr>
                <p:cNvPr id="207" name="Straight Connector 206"/>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8" name="Straight Connector 207"/>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9" name="Straight Connector 208"/>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0" name="Straight Connector 209"/>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11" name="Straight Connector 210"/>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202" name="Straight Connector 201"/>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3" name="Straight Connector 202"/>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4" name="Straight Connector 203"/>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5" name="Straight Connector 204"/>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206" name="Straight Connector 205"/>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nvGrpSpPr>
            <p:cNvPr id="179" name="Group 178"/>
            <p:cNvGrpSpPr/>
            <p:nvPr userDrawn="1"/>
          </p:nvGrpSpPr>
          <p:grpSpPr bwMode="hidden">
            <a:xfrm flipH="1">
              <a:off x="0" y="0"/>
              <a:ext cx="12192001" cy="6858000"/>
              <a:chOff x="-1" y="0"/>
              <a:chExt cx="12192001" cy="6858000"/>
            </a:xfrm>
          </p:grpSpPr>
          <p:cxnSp>
            <p:nvCxnSpPr>
              <p:cNvPr id="180" name="Straight Connector 179"/>
              <p:cNvCxnSpPr/>
              <p:nvPr/>
            </p:nvCxnSpPr>
            <p:spPr bwMode="hidden">
              <a:xfrm>
                <a:off x="225425"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1" name="Straight Connector 180"/>
              <p:cNvCxnSpPr/>
              <p:nvPr/>
            </p:nvCxnSpPr>
            <p:spPr bwMode="hidden">
              <a:xfrm>
                <a:off x="1449154"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2" name="Straight Connector 181"/>
              <p:cNvCxnSpPr/>
              <p:nvPr/>
            </p:nvCxnSpPr>
            <p:spPr bwMode="hidden">
              <a:xfrm>
                <a:off x="266598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3" name="Straight Connector 182"/>
              <p:cNvCxnSpPr/>
              <p:nvPr/>
            </p:nvCxnSpPr>
            <p:spPr bwMode="hidden">
              <a:xfrm>
                <a:off x="3885119"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4" name="Straight Connector 183"/>
              <p:cNvCxnSpPr/>
              <p:nvPr/>
            </p:nvCxnSpPr>
            <p:spPr bwMode="hidden">
              <a:xfrm>
                <a:off x="5106502" y="0"/>
                <a:ext cx="6815931" cy="6858000"/>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nvGrpSpPr>
              <p:cNvPr id="185" name="Group 184"/>
              <p:cNvGrpSpPr/>
              <p:nvPr/>
            </p:nvGrpSpPr>
            <p:grpSpPr bwMode="hidden">
              <a:xfrm>
                <a:off x="6327885" y="0"/>
                <a:ext cx="5864115" cy="5898673"/>
                <a:chOff x="6327885" y="0"/>
                <a:chExt cx="5864115" cy="5898673"/>
              </a:xfrm>
            </p:grpSpPr>
            <p:cxnSp>
              <p:nvCxnSpPr>
                <p:cNvPr id="191" name="Straight Connector 190"/>
                <p:cNvCxnSpPr/>
                <p:nvPr/>
              </p:nvCxnSpPr>
              <p:spPr bwMode="hidden">
                <a:xfrm>
                  <a:off x="6327885" y="0"/>
                  <a:ext cx="5864115" cy="5898673"/>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2" name="Straight Connector 191"/>
                <p:cNvCxnSpPr/>
                <p:nvPr/>
              </p:nvCxnSpPr>
              <p:spPr bwMode="hidden">
                <a:xfrm>
                  <a:off x="7549268" y="0"/>
                  <a:ext cx="4642732" cy="467242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3" name="Straight Connector 192"/>
                <p:cNvCxnSpPr/>
                <p:nvPr/>
              </p:nvCxnSpPr>
              <p:spPr bwMode="hidden">
                <a:xfrm>
                  <a:off x="8772997" y="0"/>
                  <a:ext cx="3419003" cy="34567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4" name="Straight Connector 193"/>
                <p:cNvCxnSpPr/>
                <p:nvPr/>
              </p:nvCxnSpPr>
              <p:spPr bwMode="hidden">
                <a:xfrm>
                  <a:off x="9982200" y="0"/>
                  <a:ext cx="2209800" cy="222646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5" name="Straight Connector 194"/>
                <p:cNvCxnSpPr/>
                <p:nvPr/>
              </p:nvCxnSpPr>
              <p:spPr bwMode="hidden">
                <a:xfrm>
                  <a:off x="11199019" y="0"/>
                  <a:ext cx="992981" cy="1002506"/>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cxnSp>
            <p:nvCxnSpPr>
              <p:cNvPr id="186" name="Straight Connector 185"/>
              <p:cNvCxnSpPr/>
              <p:nvPr/>
            </p:nvCxnSpPr>
            <p:spPr bwMode="hidden">
              <a:xfrm flipH="1" flipV="1">
                <a:off x="-1" y="1012053"/>
                <a:ext cx="5828811" cy="58459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7" name="Straight Connector 186"/>
              <p:cNvCxnSpPr/>
              <p:nvPr/>
            </p:nvCxnSpPr>
            <p:spPr bwMode="hidden">
              <a:xfrm flipH="1" flipV="1">
                <a:off x="-1" y="2227340"/>
                <a:ext cx="4614781" cy="4630658"/>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8" name="Straight Connector 187"/>
              <p:cNvCxnSpPr/>
              <p:nvPr/>
            </p:nvCxnSpPr>
            <p:spPr bwMode="hidden">
              <a:xfrm flipH="1" flipV="1">
                <a:off x="-1" y="3432149"/>
                <a:ext cx="3398419" cy="3425849"/>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89" name="Straight Connector 188"/>
              <p:cNvCxnSpPr/>
              <p:nvPr/>
            </p:nvCxnSpPr>
            <p:spPr bwMode="hidden">
              <a:xfrm flipH="1" flipV="1">
                <a:off x="-1" y="4651431"/>
                <a:ext cx="2196496" cy="2206567"/>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90" name="Straight Connector 189"/>
              <p:cNvCxnSpPr/>
              <p:nvPr/>
            </p:nvCxnSpPr>
            <p:spPr bwMode="hidden">
              <a:xfrm flipH="1" flipV="1">
                <a:off x="-1" y="5864453"/>
                <a:ext cx="987003" cy="993545"/>
              </a:xfrm>
              <a:prstGeom prst="line">
                <a:avLst/>
              </a:prstGeom>
              <a:ln>
                <a:solidFill>
                  <a:schemeClr val="bg1">
                    <a:lumMod val="85000"/>
                    <a:alpha val="30000"/>
                  </a:schemeClr>
                </a:solidFill>
              </a:ln>
            </p:spPr>
            <p:style>
              <a:lnRef idx="1">
                <a:schemeClr val="accent1"/>
              </a:lnRef>
              <a:fillRef idx="0">
                <a:schemeClr val="accent1"/>
              </a:fillRef>
              <a:effectRef idx="0">
                <a:schemeClr val="accent1"/>
              </a:effectRef>
              <a:fontRef idx="minor">
                <a:schemeClr val="tx1"/>
              </a:fontRef>
            </p:style>
          </p:cxnSp>
        </p:grpSp>
      </p:grpSp>
      <p:sp>
        <p:nvSpPr>
          <p:cNvPr id="213" name="Footer Placeholder 212"/>
          <p:cNvSpPr>
            <a:spLocks noGrp="1"/>
          </p:cNvSpPr>
          <p:nvPr>
            <p:ph type="ftr" sz="quarter" idx="11"/>
          </p:nvPr>
        </p:nvSpPr>
        <p:spPr/>
        <p:txBody>
          <a:bodyPr/>
          <a:lstStyle/>
          <a:p>
            <a:r>
              <a:rPr lang="en-US" dirty="0"/>
              <a:t>Add a footer</a:t>
            </a:r>
          </a:p>
        </p:txBody>
      </p:sp>
      <p:sp>
        <p:nvSpPr>
          <p:cNvPr id="212" name="Date Placeholder 211"/>
          <p:cNvSpPr>
            <a:spLocks noGrp="1"/>
          </p:cNvSpPr>
          <p:nvPr>
            <p:ph type="dt" sz="half" idx="10"/>
          </p:nvPr>
        </p:nvSpPr>
        <p:spPr/>
        <p:txBody>
          <a:bodyPr/>
          <a:lstStyle/>
          <a:p>
            <a:fld id="{60A4083B-90AA-48CF-BAD5-00AA24D7F288}" type="datetime1">
              <a:rPr lang="en-US" smtClean="0"/>
              <a:t>1/10/2018</a:t>
            </a:fld>
            <a:endParaRPr lang="en-US"/>
          </a:p>
        </p:txBody>
      </p:sp>
      <p:sp>
        <p:nvSpPr>
          <p:cNvPr id="214" name="Slide Number Placeholder 213"/>
          <p:cNvSpPr>
            <a:spLocks noGrp="1"/>
          </p:cNvSpPr>
          <p:nvPr>
            <p:ph type="sldNum" sz="quarter" idx="12"/>
          </p:nvPr>
        </p:nvSpPr>
        <p:spPr/>
        <p:txBody>
          <a:bodyPr/>
          <a:lstStyle/>
          <a:p>
            <a:fld id="{E31375A4-56A4-47D6-9801-1991572033F7}" type="slidenum">
              <a:rPr lang="en-US" smtClean="0"/>
              <a:pPr/>
              <a:t>‹#›</a:t>
            </a:fld>
            <a:endParaRPr lang="en-US"/>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9" name="Group 8"/>
          <p:cNvGrpSpPr/>
          <p:nvPr userDrawn="1"/>
        </p:nvGrpSpPr>
        <p:grpSpPr bwMode="hidden">
          <a:xfrm>
            <a:off x="-1" y="0"/>
            <a:ext cx="12192002" cy="6858000"/>
            <a:chOff x="-1" y="0"/>
            <a:chExt cx="12192002" cy="6858000"/>
          </a:xfrm>
        </p:grpSpPr>
        <p:cxnSp>
          <p:nvCxnSpPr>
            <p:cNvPr id="10" name="Straight Connector 9"/>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6" name="Group 25"/>
            <p:cNvGrpSpPr/>
            <p:nvPr userDrawn="1"/>
          </p:nvGrpSpPr>
          <p:grpSpPr bwMode="hidden">
            <a:xfrm>
              <a:off x="-1" y="0"/>
              <a:ext cx="12192001" cy="6858000"/>
              <a:chOff x="-1" y="0"/>
              <a:chExt cx="12192001" cy="6858000"/>
            </a:xfrm>
          </p:grpSpPr>
          <p:cxnSp>
            <p:nvCxnSpPr>
              <p:cNvPr id="44" name="Straight Connector 43"/>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9" name="Group 48"/>
              <p:cNvGrpSpPr/>
              <p:nvPr/>
            </p:nvGrpSpPr>
            <p:grpSpPr bwMode="hidden">
              <a:xfrm>
                <a:off x="6327885" y="0"/>
                <a:ext cx="5864115" cy="5898673"/>
                <a:chOff x="6327885" y="0"/>
                <a:chExt cx="5864115" cy="5898673"/>
              </a:xfrm>
            </p:grpSpPr>
            <p:cxnSp>
              <p:nvCxnSpPr>
                <p:cNvPr id="55" name="Straight Connector 54"/>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9" name="Straight Connector 58"/>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50" name="Straight Connector 49"/>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4" name="Straight Connector 53"/>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7" name="Group 26"/>
            <p:cNvGrpSpPr/>
            <p:nvPr userDrawn="1"/>
          </p:nvGrpSpPr>
          <p:grpSpPr bwMode="hidden">
            <a:xfrm flipH="1">
              <a:off x="0" y="0"/>
              <a:ext cx="12192001" cy="6858000"/>
              <a:chOff x="-1" y="0"/>
              <a:chExt cx="12192001" cy="6858000"/>
            </a:xfrm>
          </p:grpSpPr>
          <p:cxnSp>
            <p:nvCxnSpPr>
              <p:cNvPr id="28" name="Straight Connector 27"/>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2" name="Straight Connector 31"/>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3" name="Group 32"/>
              <p:cNvGrpSpPr/>
              <p:nvPr/>
            </p:nvGrpSpPr>
            <p:grpSpPr bwMode="hidden">
              <a:xfrm>
                <a:off x="6327885" y="0"/>
                <a:ext cx="5864115" cy="5898673"/>
                <a:chOff x="6327885" y="0"/>
                <a:chExt cx="5864115" cy="5898673"/>
              </a:xfrm>
            </p:grpSpPr>
            <p:cxnSp>
              <p:nvCxnSpPr>
                <p:cNvPr id="39" name="Straight Connector 38"/>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3" name="Straight Connector 42"/>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4" name="Straight Connector 33"/>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8" name="Straight Connector 37"/>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7" name="Rectangle 6"/>
          <p:cNvSpPr/>
          <p:nvPr userDrawn="1"/>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13152" y="571500"/>
            <a:ext cx="3657600" cy="2197100"/>
          </a:xfrm>
        </p:spPr>
        <p:txBody>
          <a:bodyPr anchor="b">
            <a:normAutofit/>
          </a:bodyPr>
          <a:lstStyle>
            <a:lvl1pPr>
              <a:defRPr sz="2600">
                <a:solidFill>
                  <a:schemeClr val="bg1"/>
                </a:solidFill>
              </a:defRPr>
            </a:lvl1pPr>
          </a:lstStyle>
          <a:p>
            <a:r>
              <a:rPr lang="en-US"/>
              <a:t>Click to edit Master title style</a:t>
            </a:r>
            <a:endParaRPr lang="en-US" dirty="0"/>
          </a:p>
        </p:txBody>
      </p:sp>
      <p:sp>
        <p:nvSpPr>
          <p:cNvPr id="3" name="Content Placeholder 2"/>
          <p:cNvSpPr>
            <a:spLocks noGrp="1"/>
          </p:cNvSpPr>
          <p:nvPr>
            <p:ph idx="1"/>
          </p:nvPr>
        </p:nvSpPr>
        <p:spPr>
          <a:xfrm>
            <a:off x="543197" y="571500"/>
            <a:ext cx="6217920" cy="571500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913152" y="2995012"/>
            <a:ext cx="3657600" cy="2285950"/>
          </a:xfrm>
        </p:spPr>
        <p:txBody>
          <a:bodyPr>
            <a:normAutofit/>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cxnSp>
        <p:nvCxnSpPr>
          <p:cNvPr id="60" name="Straight Connector 59"/>
          <p:cNvCxnSpPr/>
          <p:nvPr userDrawn="1"/>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Footer Placeholder 5"/>
          <p:cNvSpPr>
            <a:spLocks noGrp="1"/>
          </p:cNvSpPr>
          <p:nvPr>
            <p:ph type="ftr" sz="quarter" idx="11"/>
          </p:nvPr>
        </p:nvSpPr>
        <p:spPr/>
        <p:txBody>
          <a:bodyPr/>
          <a:lstStyle/>
          <a:p>
            <a:r>
              <a:rPr lang="en-US" dirty="0"/>
              <a:t>Add a footer</a:t>
            </a:r>
          </a:p>
        </p:txBody>
      </p:sp>
      <p:sp>
        <p:nvSpPr>
          <p:cNvPr id="5" name="Date Placeholder 4"/>
          <p:cNvSpPr>
            <a:spLocks noGrp="1"/>
          </p:cNvSpPr>
          <p:nvPr>
            <p:ph type="dt" sz="half" idx="10"/>
          </p:nvPr>
        </p:nvSpPr>
        <p:spPr/>
        <p:txBody>
          <a:bodyPr/>
          <a:lstStyle>
            <a:lvl1pPr>
              <a:defRPr>
                <a:solidFill>
                  <a:schemeClr val="bg1"/>
                </a:solidFill>
              </a:defRPr>
            </a:lvl1pPr>
          </a:lstStyle>
          <a:p>
            <a:fld id="{F5BAF629-ECA2-4CF3-B790-9D9BDED98269}" type="datetime1">
              <a:rPr lang="en-US" smtClean="0"/>
              <a:pPr/>
              <a:t>1/10/2018</a:t>
            </a:fld>
            <a:endParaRPr lang="en-US"/>
          </a:p>
        </p:txBody>
      </p:sp>
      <p:sp>
        <p:nvSpPr>
          <p:cNvPr id="8" name="Slide Number Placeholder 7"/>
          <p:cNvSpPr>
            <a:spLocks noGrp="1"/>
          </p:cNvSpPr>
          <p:nvPr>
            <p:ph type="sldNum" sz="quarter" idx="12"/>
          </p:nvPr>
        </p:nvSpPr>
        <p:spPr/>
        <p:txBody>
          <a:bodyPr/>
          <a:lstStyle>
            <a:lvl1pPr>
              <a:defRPr>
                <a:solidFill>
                  <a:schemeClr val="bg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gradFill flip="none" rotWithShape="1">
          <a:gsLst>
            <a:gs pos="0">
              <a:schemeClr val="accent1"/>
            </a:gs>
            <a:gs pos="100000">
              <a:schemeClr val="accent1">
                <a:lumMod val="80000"/>
              </a:schemeClr>
            </a:gs>
          </a:gsLst>
          <a:path path="circle">
            <a:fillToRect l="50000" t="50000" r="50000" b="50000"/>
          </a:path>
          <a:tileRect/>
        </a:gradFill>
        <a:effectLst/>
      </p:bgPr>
    </p:bg>
    <p:spTree>
      <p:nvGrpSpPr>
        <p:cNvPr id="1" name=""/>
        <p:cNvGrpSpPr/>
        <p:nvPr/>
      </p:nvGrpSpPr>
      <p:grpSpPr>
        <a:xfrm>
          <a:off x="0" y="0"/>
          <a:ext cx="0" cy="0"/>
          <a:chOff x="0" y="0"/>
          <a:chExt cx="0" cy="0"/>
        </a:xfrm>
      </p:grpSpPr>
      <p:grpSp>
        <p:nvGrpSpPr>
          <p:cNvPr id="8" name="Group 7"/>
          <p:cNvGrpSpPr/>
          <p:nvPr/>
        </p:nvGrpSpPr>
        <p:grpSpPr bwMode="hidden">
          <a:xfrm>
            <a:off x="-1" y="0"/>
            <a:ext cx="12192002" cy="6858000"/>
            <a:chOff x="-1" y="0"/>
            <a:chExt cx="12192002" cy="6858000"/>
          </a:xfrm>
        </p:grpSpPr>
        <p:cxnSp>
          <p:nvCxnSpPr>
            <p:cNvPr id="9" name="Straight Connector 8"/>
            <p:cNvCxnSpPr/>
            <p:nvPr/>
          </p:nvCxnSpPr>
          <p:spPr bwMode="hidden">
            <a:xfrm>
              <a:off x="61019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bwMode="hidden">
            <a:xfrm>
              <a:off x="182933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bwMode="hidden">
            <a:xfrm>
              <a:off x="304847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bwMode="hidden">
            <a:xfrm>
              <a:off x="426760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bwMode="hidden">
            <a:xfrm>
              <a:off x="548674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 name="Straight Connector 13"/>
            <p:cNvCxnSpPr/>
            <p:nvPr/>
          </p:nvCxnSpPr>
          <p:spPr bwMode="hidden">
            <a:xfrm>
              <a:off x="6705884"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bwMode="hidden">
            <a:xfrm>
              <a:off x="7925022"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p:nvCxnSpPr>
          <p:spPr bwMode="hidden">
            <a:xfrm>
              <a:off x="9144160"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bwMode="hidden">
            <a:xfrm>
              <a:off x="10363298"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bwMode="hidden">
            <a:xfrm>
              <a:off x="11582436" y="0"/>
              <a:ext cx="0"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bwMode="hidden">
            <a:xfrm>
              <a:off x="2819" y="38648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p:nvCxnSpPr>
          <p:spPr bwMode="hidden">
            <a:xfrm>
              <a:off x="2819" y="1611181"/>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p:nvCxnSpPr>
          <p:spPr bwMode="hidden">
            <a:xfrm>
              <a:off x="2819" y="2835877"/>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p:cNvCxnSpPr/>
            <p:nvPr/>
          </p:nvCxnSpPr>
          <p:spPr bwMode="hidden">
            <a:xfrm>
              <a:off x="2819" y="4060573"/>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p:nvCxnSpPr>
          <p:spPr bwMode="hidden">
            <a:xfrm>
              <a:off x="2819" y="5285269"/>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p:nvCxnSpPr>
          <p:spPr bwMode="hidden">
            <a:xfrm>
              <a:off x="2819" y="6509965"/>
              <a:ext cx="12188952" cy="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25" name="Group 24"/>
            <p:cNvGrpSpPr/>
            <p:nvPr/>
          </p:nvGrpSpPr>
          <p:grpSpPr bwMode="hidden">
            <a:xfrm>
              <a:off x="-1" y="0"/>
              <a:ext cx="12192001" cy="6858000"/>
              <a:chOff x="-1" y="0"/>
              <a:chExt cx="12192001" cy="6858000"/>
            </a:xfrm>
          </p:grpSpPr>
          <p:cxnSp>
            <p:nvCxnSpPr>
              <p:cNvPr id="43" name="Straight Connector 42"/>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4" name="Straight Connector 43"/>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5" name="Straight Connector 44"/>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6" name="Straight Connector 45"/>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7" name="Straight Connector 46"/>
              <p:cNvCxnSpPr/>
              <p:nvPr/>
            </p:nvCxnSpPr>
            <p:spPr bwMode="hidden">
              <a:xfrm>
                <a:off x="510650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48" name="Group 47"/>
              <p:cNvGrpSpPr/>
              <p:nvPr/>
            </p:nvGrpSpPr>
            <p:grpSpPr bwMode="hidden">
              <a:xfrm>
                <a:off x="6327885" y="0"/>
                <a:ext cx="5864115" cy="5898673"/>
                <a:chOff x="6327885" y="0"/>
                <a:chExt cx="5864115" cy="5898673"/>
              </a:xfrm>
            </p:grpSpPr>
            <p:cxnSp>
              <p:nvCxnSpPr>
                <p:cNvPr id="54" name="Straight Connector 53"/>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5" name="Straight Connector 54"/>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6" name="Straight Connector 55"/>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7" name="Straight Connector 56"/>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8" name="Straight Connector 57"/>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49" name="Straight Connector 48"/>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1" name="Straight Connector 50"/>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2" name="Straight Connector 51"/>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26" name="Group 25"/>
            <p:cNvGrpSpPr/>
            <p:nvPr/>
          </p:nvGrpSpPr>
          <p:grpSpPr bwMode="hidden">
            <a:xfrm flipH="1">
              <a:off x="0" y="0"/>
              <a:ext cx="12192001" cy="6858000"/>
              <a:chOff x="-1" y="0"/>
              <a:chExt cx="12192001" cy="6858000"/>
            </a:xfrm>
          </p:grpSpPr>
          <p:cxnSp>
            <p:nvCxnSpPr>
              <p:cNvPr id="27" name="Straight Connector 26"/>
              <p:cNvCxnSpPr/>
              <p:nvPr/>
            </p:nvCxnSpPr>
            <p:spPr bwMode="hidden">
              <a:xfrm>
                <a:off x="225425"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8" name="Straight Connector 27"/>
              <p:cNvCxnSpPr/>
              <p:nvPr/>
            </p:nvCxnSpPr>
            <p:spPr bwMode="hidden">
              <a:xfrm>
                <a:off x="144915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29" name="Straight Connector 28"/>
              <p:cNvCxnSpPr/>
              <p:nvPr/>
            </p:nvCxnSpPr>
            <p:spPr bwMode="hidden">
              <a:xfrm>
                <a:off x="2665982"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p:cNvCxnSpPr/>
              <p:nvPr/>
            </p:nvCxnSpPr>
            <p:spPr bwMode="hidden">
              <a:xfrm>
                <a:off x="3885119"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1" name="Straight Connector 30"/>
              <p:cNvCxnSpPr/>
              <p:nvPr/>
            </p:nvCxnSpPr>
            <p:spPr bwMode="hidden">
              <a:xfrm>
                <a:off x="5150644" y="0"/>
                <a:ext cx="6815931" cy="6858000"/>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32" name="Group 31"/>
              <p:cNvGrpSpPr/>
              <p:nvPr/>
            </p:nvGrpSpPr>
            <p:grpSpPr bwMode="hidden">
              <a:xfrm>
                <a:off x="6327885" y="0"/>
                <a:ext cx="5864115" cy="5898673"/>
                <a:chOff x="6327885" y="0"/>
                <a:chExt cx="5864115" cy="5898673"/>
              </a:xfrm>
            </p:grpSpPr>
            <p:cxnSp>
              <p:nvCxnSpPr>
                <p:cNvPr id="38" name="Straight Connector 37"/>
                <p:cNvCxnSpPr/>
                <p:nvPr/>
              </p:nvCxnSpPr>
              <p:spPr bwMode="hidden">
                <a:xfrm>
                  <a:off x="6327885" y="0"/>
                  <a:ext cx="5864115" cy="5898673"/>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9" name="Straight Connector 38"/>
                <p:cNvCxnSpPr/>
                <p:nvPr/>
              </p:nvCxnSpPr>
              <p:spPr bwMode="hidden">
                <a:xfrm>
                  <a:off x="7549268" y="0"/>
                  <a:ext cx="4642732" cy="467242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p:cNvCxnSpPr/>
                <p:nvPr/>
              </p:nvCxnSpPr>
              <p:spPr bwMode="hidden">
                <a:xfrm>
                  <a:off x="8772997" y="0"/>
                  <a:ext cx="3419003" cy="34567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1" name="Straight Connector 40"/>
                <p:cNvCxnSpPr/>
                <p:nvPr/>
              </p:nvCxnSpPr>
              <p:spPr bwMode="hidden">
                <a:xfrm>
                  <a:off x="9982200" y="0"/>
                  <a:ext cx="2209800" cy="222646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42" name="Straight Connector 41"/>
                <p:cNvCxnSpPr/>
                <p:nvPr/>
              </p:nvCxnSpPr>
              <p:spPr bwMode="hidden">
                <a:xfrm>
                  <a:off x="11199019" y="0"/>
                  <a:ext cx="992981" cy="1002506"/>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33" name="Straight Connector 32"/>
              <p:cNvCxnSpPr/>
              <p:nvPr/>
            </p:nvCxnSpPr>
            <p:spPr bwMode="hidden">
              <a:xfrm flipH="1" flipV="1">
                <a:off x="-1" y="1012053"/>
                <a:ext cx="5828811" cy="58459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bwMode="hidden">
              <a:xfrm flipH="1" flipV="1">
                <a:off x="-1" y="2227340"/>
                <a:ext cx="4614781" cy="4630658"/>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5" name="Straight Connector 34"/>
              <p:cNvCxnSpPr/>
              <p:nvPr/>
            </p:nvCxnSpPr>
            <p:spPr bwMode="hidden">
              <a:xfrm flipH="1" flipV="1">
                <a:off x="-1" y="3432149"/>
                <a:ext cx="3398419" cy="3425849"/>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6" name="Straight Connector 35"/>
              <p:cNvCxnSpPr/>
              <p:nvPr/>
            </p:nvCxnSpPr>
            <p:spPr bwMode="hidden">
              <a:xfrm flipH="1" flipV="1">
                <a:off x="-1" y="4651431"/>
                <a:ext cx="2196496" cy="2206567"/>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37" name="Straight Connector 36"/>
              <p:cNvCxnSpPr/>
              <p:nvPr/>
            </p:nvCxnSpPr>
            <p:spPr bwMode="hidden">
              <a:xfrm flipH="1" flipV="1">
                <a:off x="-1" y="5864453"/>
                <a:ext cx="987003" cy="993545"/>
              </a:xfrm>
              <a:prstGeom prst="line">
                <a:avLst/>
              </a:prstGeom>
              <a:ln>
                <a:solidFill>
                  <a:schemeClr val="accent1">
                    <a:lumMod val="7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60" name="Rectangle 59"/>
          <p:cNvSpPr/>
          <p:nvPr/>
        </p:nvSpPr>
        <p:spPr>
          <a:xfrm>
            <a:off x="0" y="0"/>
            <a:ext cx="7315200" cy="6858000"/>
          </a:xfrm>
          <a:prstGeom prst="rect">
            <a:avLst/>
          </a:prstGeom>
          <a:gradFill>
            <a:gsLst>
              <a:gs pos="69000">
                <a:schemeClr val="bg1"/>
              </a:gs>
              <a:gs pos="0">
                <a:schemeClr val="bg1"/>
              </a:gs>
              <a:gs pos="100000">
                <a:schemeClr val="bg1">
                  <a:lumMod val="95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9" name="Straight Connector 58"/>
          <p:cNvCxnSpPr/>
          <p:nvPr/>
        </p:nvCxnSpPr>
        <p:spPr>
          <a:xfrm>
            <a:off x="7923089" y="2895600"/>
            <a:ext cx="3659311" cy="0"/>
          </a:xfrm>
          <a:prstGeom prst="line">
            <a:avLst/>
          </a:prstGeom>
          <a:ln w="1905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7909560" y="576072"/>
            <a:ext cx="3657600" cy="2194560"/>
          </a:xfrm>
        </p:spPr>
        <p:txBody>
          <a:bodyPr anchor="b">
            <a:normAutofit/>
          </a:bodyPr>
          <a:lstStyle>
            <a:lvl1pPr>
              <a:defRPr sz="2600">
                <a:solidFill>
                  <a:schemeClr val="bg1"/>
                </a:solidFill>
              </a:defRPr>
            </a:lvl1pPr>
          </a:lstStyle>
          <a:p>
            <a:r>
              <a:rPr lang="en-US"/>
              <a:t>Click to edit Master title style</a:t>
            </a:r>
          </a:p>
        </p:txBody>
      </p:sp>
      <p:sp>
        <p:nvSpPr>
          <p:cNvPr id="3" name="Picture Placeholder 2" descr="An empty placeholder to add an image. Click on the placeholder and select the image that you wish to add."/>
          <p:cNvSpPr>
            <a:spLocks noGrp="1"/>
          </p:cNvSpPr>
          <p:nvPr>
            <p:ph type="pic" idx="1"/>
          </p:nvPr>
        </p:nvSpPr>
        <p:spPr>
          <a:xfrm>
            <a:off x="4412" y="-159"/>
            <a:ext cx="7315200" cy="6858000"/>
          </a:xfrm>
        </p:spPr>
        <p:txBody>
          <a:bodyPr tIns="45720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7909560" y="2999232"/>
            <a:ext cx="3657600" cy="2286000"/>
          </a:xfrm>
        </p:spPr>
        <p:txBody>
          <a:bodyPr/>
          <a:lstStyle>
            <a:lvl1pPr marL="0" indent="0">
              <a:spcBef>
                <a:spcPts val="1200"/>
              </a:spcBef>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6203180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384A29A4-78C8-47AB-BA06-22CB45938951}" type="datetime1">
              <a:rPr lang="en-US" smtClean="0"/>
              <a:t>1/10/2018</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09314" y="489856"/>
            <a:ext cx="1687286" cy="530134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9" y="489856"/>
            <a:ext cx="7587344" cy="530134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11"/>
          </p:nvPr>
        </p:nvSpPr>
        <p:spPr/>
        <p:txBody>
          <a:bodyPr/>
          <a:lstStyle/>
          <a:p>
            <a:r>
              <a:rPr lang="en-US" dirty="0"/>
              <a:t>Add a footer</a:t>
            </a:r>
          </a:p>
        </p:txBody>
      </p:sp>
      <p:sp>
        <p:nvSpPr>
          <p:cNvPr id="4" name="Date Placeholder 3"/>
          <p:cNvSpPr>
            <a:spLocks noGrp="1"/>
          </p:cNvSpPr>
          <p:nvPr>
            <p:ph type="dt" sz="half" idx="10"/>
          </p:nvPr>
        </p:nvSpPr>
        <p:spPr/>
        <p:txBody>
          <a:bodyPr/>
          <a:lstStyle/>
          <a:p>
            <a:fld id="{E1ED4ACF-2D82-46F2-A8E9-23963AA34E86}" type="datetime1">
              <a:rPr lang="en-US" smtClean="0"/>
              <a:t>1/10/2018</a:t>
            </a:fld>
            <a:endParaRPr lang="en-US"/>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53000">
              <a:schemeClr val="bg1"/>
            </a:gs>
            <a:gs pos="0">
              <a:schemeClr val="bg1">
                <a:lumMod val="100000"/>
              </a:schemeClr>
            </a:gs>
            <a:gs pos="100000">
              <a:schemeClr val="bg1">
                <a:lumMod val="95000"/>
                <a:alpha val="65000"/>
              </a:schemeClr>
            </a:gs>
          </a:gsLst>
          <a:lin ang="5400000" scaled="1"/>
          <a:tileRect/>
        </a:gradFill>
        <a:effectLst/>
      </p:bgPr>
    </p:bg>
    <p:spTree>
      <p:nvGrpSpPr>
        <p:cNvPr id="1" name=""/>
        <p:cNvGrpSpPr/>
        <p:nvPr/>
      </p:nvGrpSpPr>
      <p:grpSpPr>
        <a:xfrm>
          <a:off x="0" y="0"/>
          <a:ext cx="0" cy="0"/>
          <a:chOff x="0" y="0"/>
          <a:chExt cx="0" cy="0"/>
        </a:xfrm>
      </p:grpSpPr>
      <p:grpSp>
        <p:nvGrpSpPr>
          <p:cNvPr id="96" name="Group 95"/>
          <p:cNvGrpSpPr/>
          <p:nvPr userDrawn="1"/>
        </p:nvGrpSpPr>
        <p:grpSpPr bwMode="hidden">
          <a:xfrm>
            <a:off x="-1" y="-195943"/>
            <a:ext cx="12192002" cy="6858000"/>
            <a:chOff x="-1" y="0"/>
            <a:chExt cx="12192002" cy="6858000"/>
          </a:xfrm>
        </p:grpSpPr>
        <p:cxnSp>
          <p:nvCxnSpPr>
            <p:cNvPr id="97" name="Straight Connector 96"/>
            <p:cNvCxnSpPr/>
            <p:nvPr/>
          </p:nvCxnSpPr>
          <p:spPr bwMode="hidden">
            <a:xfrm>
              <a:off x="61019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8" name="Straight Connector 97"/>
            <p:cNvCxnSpPr/>
            <p:nvPr/>
          </p:nvCxnSpPr>
          <p:spPr bwMode="hidden">
            <a:xfrm>
              <a:off x="182933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99" name="Straight Connector 98"/>
            <p:cNvCxnSpPr/>
            <p:nvPr/>
          </p:nvCxnSpPr>
          <p:spPr bwMode="hidden">
            <a:xfrm>
              <a:off x="304847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0" name="Straight Connector 99"/>
            <p:cNvCxnSpPr/>
            <p:nvPr/>
          </p:nvCxnSpPr>
          <p:spPr bwMode="hidden">
            <a:xfrm>
              <a:off x="426760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p:cNvCxnSpPr/>
            <p:nvPr/>
          </p:nvCxnSpPr>
          <p:spPr bwMode="hidden">
            <a:xfrm>
              <a:off x="548674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2" name="Straight Connector 101"/>
            <p:cNvCxnSpPr/>
            <p:nvPr/>
          </p:nvCxnSpPr>
          <p:spPr bwMode="hidden">
            <a:xfrm>
              <a:off x="6705884"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p:cNvCxnSpPr/>
            <p:nvPr/>
          </p:nvCxnSpPr>
          <p:spPr bwMode="hidden">
            <a:xfrm>
              <a:off x="7925022"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4" name="Straight Connector 103"/>
            <p:cNvCxnSpPr/>
            <p:nvPr/>
          </p:nvCxnSpPr>
          <p:spPr bwMode="hidden">
            <a:xfrm>
              <a:off x="9144160"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5" name="Straight Connector 104"/>
            <p:cNvCxnSpPr/>
            <p:nvPr/>
          </p:nvCxnSpPr>
          <p:spPr bwMode="hidden">
            <a:xfrm>
              <a:off x="10363298"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6" name="Straight Connector 105"/>
            <p:cNvCxnSpPr/>
            <p:nvPr/>
          </p:nvCxnSpPr>
          <p:spPr bwMode="hidden">
            <a:xfrm>
              <a:off x="11582436" y="0"/>
              <a:ext cx="0"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7" name="Straight Connector 106"/>
            <p:cNvCxnSpPr/>
            <p:nvPr/>
          </p:nvCxnSpPr>
          <p:spPr bwMode="hidden">
            <a:xfrm>
              <a:off x="2819" y="38648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8" name="Straight Connector 107"/>
            <p:cNvCxnSpPr/>
            <p:nvPr/>
          </p:nvCxnSpPr>
          <p:spPr bwMode="hidden">
            <a:xfrm>
              <a:off x="2819" y="1611181"/>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09" name="Straight Connector 108"/>
            <p:cNvCxnSpPr/>
            <p:nvPr/>
          </p:nvCxnSpPr>
          <p:spPr bwMode="hidden">
            <a:xfrm>
              <a:off x="2819" y="2835877"/>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0" name="Straight Connector 109"/>
            <p:cNvCxnSpPr/>
            <p:nvPr/>
          </p:nvCxnSpPr>
          <p:spPr bwMode="hidden">
            <a:xfrm>
              <a:off x="2819" y="4060573"/>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1" name="Straight Connector 110"/>
            <p:cNvCxnSpPr/>
            <p:nvPr/>
          </p:nvCxnSpPr>
          <p:spPr bwMode="hidden">
            <a:xfrm>
              <a:off x="2819" y="5285269"/>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2" name="Straight Connector 111"/>
            <p:cNvCxnSpPr/>
            <p:nvPr/>
          </p:nvCxnSpPr>
          <p:spPr bwMode="hidden">
            <a:xfrm>
              <a:off x="2819" y="6509965"/>
              <a:ext cx="12188952" cy="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13" name="Group 112"/>
            <p:cNvGrpSpPr/>
            <p:nvPr userDrawn="1"/>
          </p:nvGrpSpPr>
          <p:grpSpPr bwMode="hidden">
            <a:xfrm>
              <a:off x="-1" y="0"/>
              <a:ext cx="12192001" cy="6858000"/>
              <a:chOff x="-1" y="0"/>
              <a:chExt cx="12192001" cy="6858000"/>
            </a:xfrm>
          </p:grpSpPr>
          <p:cxnSp>
            <p:nvCxnSpPr>
              <p:cNvPr id="131" name="Straight Connector 130"/>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2" name="Straight Connector 131"/>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3" name="Straight Connector 132"/>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4" name="Straight Connector 133"/>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5" name="Straight Connector 134"/>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36" name="Group 135"/>
              <p:cNvGrpSpPr/>
              <p:nvPr/>
            </p:nvGrpSpPr>
            <p:grpSpPr bwMode="hidden">
              <a:xfrm>
                <a:off x="6327885" y="0"/>
                <a:ext cx="5864115" cy="5898673"/>
                <a:chOff x="6327885" y="0"/>
                <a:chExt cx="5864115" cy="5898673"/>
              </a:xfrm>
            </p:grpSpPr>
            <p:cxnSp>
              <p:nvCxnSpPr>
                <p:cNvPr id="142" name="Straight Connector 141"/>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3" name="Straight Connector 142"/>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4" name="Straight Connector 143"/>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5" name="Straight Connector 144"/>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6" name="Straight Connector 145"/>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37" name="Straight Connector 136"/>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8" name="Straight Connector 137"/>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9" name="Straight Connector 138"/>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0" name="Straight Connector 139"/>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41" name="Straight Connector 140"/>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nvGrpSpPr>
            <p:cNvPr id="114" name="Group 113"/>
            <p:cNvGrpSpPr/>
            <p:nvPr userDrawn="1"/>
          </p:nvGrpSpPr>
          <p:grpSpPr bwMode="hidden">
            <a:xfrm flipH="1">
              <a:off x="0" y="0"/>
              <a:ext cx="12192001" cy="6858000"/>
              <a:chOff x="-1" y="0"/>
              <a:chExt cx="12192001" cy="6858000"/>
            </a:xfrm>
          </p:grpSpPr>
          <p:cxnSp>
            <p:nvCxnSpPr>
              <p:cNvPr id="115" name="Straight Connector 114"/>
              <p:cNvCxnSpPr/>
              <p:nvPr/>
            </p:nvCxnSpPr>
            <p:spPr bwMode="hidden">
              <a:xfrm>
                <a:off x="225425"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6" name="Straight Connector 115"/>
              <p:cNvCxnSpPr/>
              <p:nvPr/>
            </p:nvCxnSpPr>
            <p:spPr bwMode="hidden">
              <a:xfrm>
                <a:off x="1449154"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7" name="Straight Connector 116"/>
              <p:cNvCxnSpPr/>
              <p:nvPr/>
            </p:nvCxnSpPr>
            <p:spPr bwMode="hidden">
              <a:xfrm>
                <a:off x="266598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8" name="Straight Connector 117"/>
              <p:cNvCxnSpPr/>
              <p:nvPr/>
            </p:nvCxnSpPr>
            <p:spPr bwMode="hidden">
              <a:xfrm>
                <a:off x="3885119"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19" name="Straight Connector 118"/>
              <p:cNvCxnSpPr/>
              <p:nvPr/>
            </p:nvCxnSpPr>
            <p:spPr bwMode="hidden">
              <a:xfrm>
                <a:off x="5106502" y="0"/>
                <a:ext cx="6815931" cy="6858000"/>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nvGrpSpPr>
              <p:cNvPr id="120" name="Group 119"/>
              <p:cNvGrpSpPr/>
              <p:nvPr/>
            </p:nvGrpSpPr>
            <p:grpSpPr bwMode="hidden">
              <a:xfrm>
                <a:off x="6327885" y="0"/>
                <a:ext cx="5864115" cy="5898673"/>
                <a:chOff x="6327885" y="0"/>
                <a:chExt cx="5864115" cy="5898673"/>
              </a:xfrm>
            </p:grpSpPr>
            <p:cxnSp>
              <p:nvCxnSpPr>
                <p:cNvPr id="126" name="Straight Connector 125"/>
                <p:cNvCxnSpPr/>
                <p:nvPr/>
              </p:nvCxnSpPr>
              <p:spPr bwMode="hidden">
                <a:xfrm>
                  <a:off x="6327885" y="0"/>
                  <a:ext cx="5864115" cy="5898673"/>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7" name="Straight Connector 126"/>
                <p:cNvCxnSpPr/>
                <p:nvPr/>
              </p:nvCxnSpPr>
              <p:spPr bwMode="hidden">
                <a:xfrm>
                  <a:off x="7549268" y="0"/>
                  <a:ext cx="4642732" cy="467242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8" name="Straight Connector 127"/>
                <p:cNvCxnSpPr/>
                <p:nvPr/>
              </p:nvCxnSpPr>
              <p:spPr bwMode="hidden">
                <a:xfrm>
                  <a:off x="8772997" y="0"/>
                  <a:ext cx="3419003" cy="34567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9" name="Straight Connector 128"/>
                <p:cNvCxnSpPr/>
                <p:nvPr/>
              </p:nvCxnSpPr>
              <p:spPr bwMode="hidden">
                <a:xfrm>
                  <a:off x="9982200" y="0"/>
                  <a:ext cx="2209800" cy="222646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30" name="Straight Connector 129"/>
                <p:cNvCxnSpPr/>
                <p:nvPr/>
              </p:nvCxnSpPr>
              <p:spPr bwMode="hidden">
                <a:xfrm>
                  <a:off x="11199019" y="0"/>
                  <a:ext cx="992981" cy="1002506"/>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cxnSp>
            <p:nvCxnSpPr>
              <p:cNvPr id="121" name="Straight Connector 120"/>
              <p:cNvCxnSpPr/>
              <p:nvPr/>
            </p:nvCxnSpPr>
            <p:spPr bwMode="hidden">
              <a:xfrm flipH="1" flipV="1">
                <a:off x="-1" y="1012053"/>
                <a:ext cx="5828811" cy="58459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2" name="Straight Connector 121"/>
              <p:cNvCxnSpPr/>
              <p:nvPr/>
            </p:nvCxnSpPr>
            <p:spPr bwMode="hidden">
              <a:xfrm flipH="1" flipV="1">
                <a:off x="-1" y="2227340"/>
                <a:ext cx="4614781" cy="4630658"/>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3" name="Straight Connector 122"/>
              <p:cNvCxnSpPr/>
              <p:nvPr/>
            </p:nvCxnSpPr>
            <p:spPr bwMode="hidden">
              <a:xfrm flipH="1" flipV="1">
                <a:off x="-1" y="3432149"/>
                <a:ext cx="3398419" cy="3425849"/>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4" name="Straight Connector 123"/>
              <p:cNvCxnSpPr/>
              <p:nvPr/>
            </p:nvCxnSpPr>
            <p:spPr bwMode="hidden">
              <a:xfrm flipH="1" flipV="1">
                <a:off x="-1" y="4651431"/>
                <a:ext cx="2196496" cy="2206567"/>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cxnSp>
            <p:nvCxnSpPr>
              <p:cNvPr id="125" name="Straight Connector 124"/>
              <p:cNvCxnSpPr/>
              <p:nvPr/>
            </p:nvCxnSpPr>
            <p:spPr bwMode="hidden">
              <a:xfrm flipH="1" flipV="1">
                <a:off x="-1" y="5864453"/>
                <a:ext cx="987003" cy="993545"/>
              </a:xfrm>
              <a:prstGeom prst="line">
                <a:avLst/>
              </a:prstGeom>
              <a:ln>
                <a:solidFill>
                  <a:schemeClr val="bg1">
                    <a:lumMod val="85000"/>
                    <a:alpha val="25000"/>
                  </a:schemeClr>
                </a:solidFill>
              </a:ln>
            </p:spPr>
            <p:style>
              <a:lnRef idx="1">
                <a:schemeClr val="accent1"/>
              </a:lnRef>
              <a:fillRef idx="0">
                <a:schemeClr val="accent1"/>
              </a:fillRef>
              <a:effectRef idx="0">
                <a:schemeClr val="accent1"/>
              </a:effectRef>
              <a:fontRef idx="minor">
                <a:schemeClr val="tx1"/>
              </a:fontRef>
            </p:style>
          </p:cxnSp>
        </p:grpSp>
      </p:grpSp>
      <p:sp>
        <p:nvSpPr>
          <p:cNvPr id="2" name="Title Placeholder 1"/>
          <p:cNvSpPr>
            <a:spLocks noGrp="1"/>
          </p:cNvSpPr>
          <p:nvPr>
            <p:ph type="title"/>
          </p:nvPr>
        </p:nvSpPr>
        <p:spPr>
          <a:xfrm>
            <a:off x="1295400" y="503853"/>
            <a:ext cx="9601200" cy="1142385"/>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95400" y="1981201"/>
            <a:ext cx="9601200" cy="3809999"/>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48" name="Straight Connector 147"/>
          <p:cNvCxnSpPr/>
          <p:nvPr userDrawn="1"/>
        </p:nvCxnSpPr>
        <p:spPr>
          <a:xfrm>
            <a:off x="609600" y="6172200"/>
            <a:ext cx="10972800" cy="0"/>
          </a:xfrm>
          <a:prstGeom prst="line">
            <a:avLst/>
          </a:prstGeom>
          <a:ln w="127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Footer Placeholder 4"/>
          <p:cNvSpPr>
            <a:spLocks noGrp="1"/>
          </p:cNvSpPr>
          <p:nvPr>
            <p:ph type="ftr" sz="quarter" idx="3"/>
          </p:nvPr>
        </p:nvSpPr>
        <p:spPr>
          <a:xfrm>
            <a:off x="609601" y="6289679"/>
            <a:ext cx="6128030" cy="222436"/>
          </a:xfrm>
          <a:prstGeom prst="rect">
            <a:avLst/>
          </a:prstGeom>
        </p:spPr>
        <p:txBody>
          <a:bodyPr vert="horz" lIns="91440" tIns="45720" rIns="91440" bIns="45720" rtlCol="0" anchor="ctr"/>
          <a:lstStyle>
            <a:lvl1pPr algn="l">
              <a:defRPr sz="1100">
                <a:solidFill>
                  <a:schemeClr val="tx1">
                    <a:lumMod val="90000"/>
                    <a:lumOff val="10000"/>
                  </a:schemeClr>
                </a:solidFill>
              </a:defRPr>
            </a:lvl1pPr>
          </a:lstStyle>
          <a:p>
            <a:r>
              <a:rPr lang="en-US" dirty="0"/>
              <a:t>Add a footer</a:t>
            </a:r>
          </a:p>
        </p:txBody>
      </p:sp>
      <p:sp>
        <p:nvSpPr>
          <p:cNvPr id="4" name="Date Placeholder 3"/>
          <p:cNvSpPr>
            <a:spLocks noGrp="1"/>
          </p:cNvSpPr>
          <p:nvPr>
            <p:ph type="dt" sz="half" idx="2"/>
          </p:nvPr>
        </p:nvSpPr>
        <p:spPr>
          <a:xfrm>
            <a:off x="9294042" y="6289679"/>
            <a:ext cx="965946"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B51B2453-8663-4C69-AF73-9FD7B1DEC5D0}" type="datetime1">
              <a:rPr lang="en-US" smtClean="0"/>
              <a:pPr/>
              <a:t>1/10/2018</a:t>
            </a:fld>
            <a:endParaRPr lang="en-US" dirty="0"/>
          </a:p>
        </p:txBody>
      </p:sp>
      <p:sp>
        <p:nvSpPr>
          <p:cNvPr id="6" name="Slide Number Placeholder 5"/>
          <p:cNvSpPr>
            <a:spLocks noGrp="1"/>
          </p:cNvSpPr>
          <p:nvPr>
            <p:ph type="sldNum" sz="quarter" idx="4"/>
          </p:nvPr>
        </p:nvSpPr>
        <p:spPr>
          <a:xfrm>
            <a:off x="10665311" y="6289679"/>
            <a:ext cx="918882" cy="222436"/>
          </a:xfrm>
          <a:prstGeom prst="rect">
            <a:avLst/>
          </a:prstGeom>
        </p:spPr>
        <p:txBody>
          <a:bodyPr vert="horz" lIns="91440" tIns="45720" rIns="91440" bIns="45720" rtlCol="0" anchor="ctr"/>
          <a:lstStyle>
            <a:lvl1pPr algn="r">
              <a:defRPr sz="1100">
                <a:solidFill>
                  <a:schemeClr val="tx1">
                    <a:lumMod val="90000"/>
                    <a:lumOff val="10000"/>
                  </a:schemeClr>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9"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200" b="1" kern="1200">
          <a:solidFill>
            <a:schemeClr val="accent1">
              <a:lumMod val="75000"/>
            </a:schemeClr>
          </a:solidFill>
          <a:latin typeface="+mj-lt"/>
          <a:ea typeface="+mj-ea"/>
          <a:cs typeface="+mj-cs"/>
        </a:defRPr>
      </a:lvl1pPr>
    </p:titleStyle>
    <p:bodyStyle>
      <a:lvl1pPr marL="228600" indent="-228600" algn="l" defTabSz="914400" rtl="0" eaLnBrk="1" latinLnBrk="0" hangingPunct="1">
        <a:lnSpc>
          <a:spcPct val="90000"/>
        </a:lnSpc>
        <a:spcBef>
          <a:spcPts val="1800"/>
        </a:spcBef>
        <a:buClr>
          <a:schemeClr val="accent1">
            <a:lumMod val="75000"/>
          </a:schemeClr>
        </a:buClr>
        <a:buSzPct val="100000"/>
        <a:buFont typeface="Arial" pitchFamily="34" charset="0"/>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1200"/>
        </a:spcBef>
        <a:buClr>
          <a:schemeClr val="accent1">
            <a:lumMod val="75000"/>
          </a:schemeClr>
        </a:buClr>
        <a:buSzPct val="100000"/>
        <a:buFont typeface="Arial" pitchFamily="34" charset="0"/>
        <a:buChar char="▪"/>
        <a:defRPr sz="1800" kern="1200">
          <a:solidFill>
            <a:schemeClr val="tx1"/>
          </a:solidFill>
          <a:latin typeface="+mn-lt"/>
          <a:ea typeface="+mn-ea"/>
          <a:cs typeface="+mn-cs"/>
        </a:defRPr>
      </a:lvl2pPr>
      <a:lvl3pPr marL="685800" indent="-179388" algn="l" defTabSz="914400" rtl="0" eaLnBrk="1" latinLnBrk="0" hangingPunct="1">
        <a:lnSpc>
          <a:spcPct val="90000"/>
        </a:lnSpc>
        <a:spcBef>
          <a:spcPts val="800"/>
        </a:spcBef>
        <a:buClr>
          <a:schemeClr val="accent1">
            <a:lumMod val="75000"/>
          </a:schemeClr>
        </a:buClr>
        <a:buSzPct val="100000"/>
        <a:buFont typeface="Arial" pitchFamily="34" charset="0"/>
        <a:buChar char="▪"/>
        <a:defRPr sz="1600" kern="1200">
          <a:solidFill>
            <a:schemeClr val="tx1"/>
          </a:solidFill>
          <a:latin typeface="+mn-lt"/>
          <a:ea typeface="+mn-ea"/>
          <a:cs typeface="+mn-cs"/>
        </a:defRPr>
      </a:lvl3pPr>
      <a:lvl4pPr marL="914400" indent="-182880" algn="l" defTabSz="914400" rtl="0" eaLnBrk="1" latinLnBrk="0" hangingPunct="1">
        <a:lnSpc>
          <a:spcPct val="90000"/>
        </a:lnSpc>
        <a:spcBef>
          <a:spcPts val="8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4pPr>
      <a:lvl5pPr marL="11430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5pPr>
      <a:lvl6pPr marL="13716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6pPr>
      <a:lvl7pPr marL="1600200" indent="-179388"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7pPr>
      <a:lvl8pPr marL="1828800" indent="-182880" algn="l" defTabSz="914400" rtl="0" eaLnBrk="1" latinLnBrk="0" hangingPunct="1">
        <a:lnSpc>
          <a:spcPct val="90000"/>
        </a:lnSpc>
        <a:spcBef>
          <a:spcPts val="600"/>
        </a:spcBef>
        <a:buClr>
          <a:schemeClr val="accent1">
            <a:lumMod val="75000"/>
          </a:schemeClr>
        </a:buClr>
        <a:buSzPct val="100000"/>
        <a:buFont typeface="Arial" pitchFamily="34" charset="0"/>
        <a:buChar char="▪"/>
        <a:defRPr sz="1400" kern="1200">
          <a:solidFill>
            <a:schemeClr val="tx1"/>
          </a:solidFill>
          <a:latin typeface="+mn-lt"/>
          <a:ea typeface="+mn-ea"/>
          <a:cs typeface="+mn-cs"/>
        </a:defRPr>
      </a:lvl8pPr>
      <a:lvl9pPr marL="1878012" indent="0" algn="l" defTabSz="914400" rtl="0" eaLnBrk="1" latinLnBrk="0" hangingPunct="1">
        <a:lnSpc>
          <a:spcPct val="90000"/>
        </a:lnSpc>
        <a:spcBef>
          <a:spcPts val="600"/>
        </a:spcBef>
        <a:buClr>
          <a:schemeClr val="accent1">
            <a:lumMod val="75000"/>
          </a:schemeClr>
        </a:buClr>
        <a:buSzPct val="100000"/>
        <a:buFont typeface="Arial" pitchFamily="34" charset="0"/>
        <a:buNone/>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mpswaco.com/what-are-the-benefits-of-montessori" TargetMode="External"/><Relationship Id="rId2" Type="http://schemas.openxmlformats.org/officeDocument/2006/relationships/hyperlink" Target="https://www.blatner.com/adam/pdntbk/rlplayedu.htm" TargetMode="External"/><Relationship Id="rId1" Type="http://schemas.openxmlformats.org/officeDocument/2006/relationships/slideLayout" Target="../slideLayouts/slideLayout7.xml"/><Relationship Id="rId4" Type="http://schemas.openxmlformats.org/officeDocument/2006/relationships/hyperlink" Target="http://www.swanseamuseum.co.uk/4-site-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4 SITE EDUCATION</a:t>
            </a:r>
            <a:br>
              <a:rPr lang="en-US" dirty="0"/>
            </a:br>
            <a:r>
              <a:rPr lang="en-US" sz="4000" dirty="0"/>
              <a:t>SWANSEA MUSEUM</a:t>
            </a:r>
          </a:p>
        </p:txBody>
      </p:sp>
      <p:sp>
        <p:nvSpPr>
          <p:cNvPr id="3" name="Subtitle 2"/>
          <p:cNvSpPr>
            <a:spLocks noGrp="1"/>
          </p:cNvSpPr>
          <p:nvPr>
            <p:ph type="subTitle" idx="1"/>
          </p:nvPr>
        </p:nvSpPr>
        <p:spPr/>
        <p:txBody>
          <a:bodyPr/>
          <a:lstStyle/>
          <a:p>
            <a:r>
              <a:rPr lang="en-US" dirty="0"/>
              <a:t>Naima Nazmin</a:t>
            </a:r>
          </a:p>
        </p:txBody>
      </p:sp>
    </p:spTree>
    <p:extLst>
      <p:ext uri="{BB962C8B-B14F-4D97-AF65-F5344CB8AC3E}">
        <p14:creationId xmlns:p14="http://schemas.microsoft.com/office/powerpoint/2010/main" val="1069049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is 4 site education?</a:t>
            </a:r>
          </a:p>
        </p:txBody>
      </p:sp>
      <p:sp>
        <p:nvSpPr>
          <p:cNvPr id="3" name="Content Placeholder 2"/>
          <p:cNvSpPr>
            <a:spLocks noGrp="1"/>
          </p:cNvSpPr>
          <p:nvPr>
            <p:ph idx="1"/>
          </p:nvPr>
        </p:nvSpPr>
        <p:spPr>
          <a:xfrm>
            <a:off x="1228725" y="1981201"/>
            <a:ext cx="9601200" cy="3809999"/>
          </a:xfrm>
        </p:spPr>
        <p:txBody>
          <a:bodyPr/>
          <a:lstStyle/>
          <a:p>
            <a:r>
              <a:rPr lang="en-US" dirty="0"/>
              <a:t>Swansea Museum </a:t>
            </a:r>
          </a:p>
          <a:p>
            <a:r>
              <a:rPr lang="en-US" dirty="0"/>
              <a:t>Dylan Thomas Centre</a:t>
            </a:r>
          </a:p>
          <a:p>
            <a:r>
              <a:rPr lang="en-US" dirty="0"/>
              <a:t>Glynn Vivian </a:t>
            </a:r>
          </a:p>
          <a:p>
            <a:r>
              <a:rPr lang="en-US" dirty="0"/>
              <a:t>Swansea Archives</a:t>
            </a:r>
          </a:p>
        </p:txBody>
      </p:sp>
      <p:pic>
        <p:nvPicPr>
          <p:cNvPr id="1026" name="Picture 2" descr="Image result for 4 site education swanse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82124" y="304802"/>
            <a:ext cx="2155825" cy="2335796"/>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Arrow Connector 4"/>
          <p:cNvCxnSpPr>
            <a:stCxn id="1026" idx="1"/>
          </p:cNvCxnSpPr>
          <p:nvPr/>
        </p:nvCxnSpPr>
        <p:spPr>
          <a:xfrm flipH="1">
            <a:off x="7550151" y="1472700"/>
            <a:ext cx="1831973" cy="72757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28" name="Picture 4" descr="Image result for swansea museu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73391" y="1770063"/>
            <a:ext cx="2075159" cy="1554162"/>
          </a:xfrm>
          <a:prstGeom prst="rect">
            <a:avLst/>
          </a:prstGeom>
          <a:noFill/>
          <a:extLst>
            <a:ext uri="{909E8E84-426E-40DD-AFC4-6F175D3DCCD1}">
              <a14:hiddenFill xmlns:a14="http://schemas.microsoft.com/office/drawing/2010/main">
                <a:solidFill>
                  <a:srgbClr val="FFFFFF"/>
                </a:solidFill>
              </a14:hiddenFill>
            </a:ext>
          </a:extLst>
        </p:spPr>
      </p:pic>
      <p:cxnSp>
        <p:nvCxnSpPr>
          <p:cNvPr id="7" name="Straight Arrow Connector 6"/>
          <p:cNvCxnSpPr/>
          <p:nvPr/>
        </p:nvCxnSpPr>
        <p:spPr>
          <a:xfrm flipH="1">
            <a:off x="7573656" y="1959561"/>
            <a:ext cx="1983709" cy="16498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030" name="Picture 6" descr="Image result for dylan thomas centre swansea"/>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62575" y="3448050"/>
            <a:ext cx="2085975" cy="1543780"/>
          </a:xfrm>
          <a:prstGeom prst="rect">
            <a:avLst/>
          </a:prstGeom>
          <a:noFill/>
          <a:extLst>
            <a:ext uri="{909E8E84-426E-40DD-AFC4-6F175D3DCCD1}">
              <a14:hiddenFill xmlns:a14="http://schemas.microsoft.com/office/drawing/2010/main">
                <a:solidFill>
                  <a:srgbClr val="FFFFFF"/>
                </a:solidFill>
              </a14:hiddenFill>
            </a:ext>
          </a:extLst>
        </p:spPr>
      </p:pic>
      <p:cxnSp>
        <p:nvCxnSpPr>
          <p:cNvPr id="9" name="Straight Arrow Connector 8"/>
          <p:cNvCxnSpPr/>
          <p:nvPr/>
        </p:nvCxnSpPr>
        <p:spPr>
          <a:xfrm flipH="1">
            <a:off x="8750560" y="2005488"/>
            <a:ext cx="986808" cy="173340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1" name="Picture 10"/>
          <p:cNvPicPr>
            <a:picLocks noChangeAspect="1"/>
          </p:cNvPicPr>
          <p:nvPr/>
        </p:nvPicPr>
        <p:blipFill>
          <a:blip r:embed="rId6"/>
          <a:stretch>
            <a:fillRect/>
          </a:stretch>
        </p:blipFill>
        <p:spPr>
          <a:xfrm>
            <a:off x="7550151" y="3808371"/>
            <a:ext cx="2123664" cy="1571427"/>
          </a:xfrm>
          <a:prstGeom prst="rect">
            <a:avLst/>
          </a:prstGeom>
        </p:spPr>
      </p:pic>
      <p:cxnSp>
        <p:nvCxnSpPr>
          <p:cNvPr id="17" name="Straight Arrow Connector 16"/>
          <p:cNvCxnSpPr/>
          <p:nvPr/>
        </p:nvCxnSpPr>
        <p:spPr>
          <a:xfrm>
            <a:off x="10658475" y="1981201"/>
            <a:ext cx="19050" cy="168822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18" name="Picture 17"/>
          <p:cNvPicPr>
            <a:picLocks noChangeAspect="1"/>
          </p:cNvPicPr>
          <p:nvPr/>
        </p:nvPicPr>
        <p:blipFill>
          <a:blip r:embed="rId7"/>
          <a:stretch>
            <a:fillRect/>
          </a:stretch>
        </p:blipFill>
        <p:spPr>
          <a:xfrm>
            <a:off x="9849585" y="3818261"/>
            <a:ext cx="2142936" cy="1603094"/>
          </a:xfrm>
          <a:prstGeom prst="rect">
            <a:avLst/>
          </a:prstGeom>
        </p:spPr>
      </p:pic>
      <p:sp>
        <p:nvSpPr>
          <p:cNvPr id="4" name="TextBox 3">
            <a:extLst>
              <a:ext uri="{FF2B5EF4-FFF2-40B4-BE49-F238E27FC236}">
                <a16:creationId xmlns:a16="http://schemas.microsoft.com/office/drawing/2014/main" id="{3BB08BFB-49BA-465B-B6AA-9DD518476CCF}"/>
              </a:ext>
            </a:extLst>
          </p:cNvPr>
          <p:cNvSpPr txBox="1"/>
          <p:nvPr/>
        </p:nvSpPr>
        <p:spPr>
          <a:xfrm>
            <a:off x="1228725" y="5756831"/>
            <a:ext cx="3263348" cy="369332"/>
          </a:xfrm>
          <a:prstGeom prst="rect">
            <a:avLst/>
          </a:prstGeom>
          <a:noFill/>
        </p:spPr>
        <p:txBody>
          <a:bodyPr wrap="square" rtlCol="0">
            <a:spAutoFit/>
          </a:bodyPr>
          <a:lstStyle/>
          <a:p>
            <a:r>
              <a:rPr lang="en-GB" dirty="0"/>
              <a:t>(Swansea Museum, no date)</a:t>
            </a:r>
          </a:p>
        </p:txBody>
      </p:sp>
    </p:spTree>
    <p:extLst>
      <p:ext uri="{BB962C8B-B14F-4D97-AF65-F5344CB8AC3E}">
        <p14:creationId xmlns:p14="http://schemas.microsoft.com/office/powerpoint/2010/main" val="39846177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Ways of Learning </a:t>
            </a:r>
          </a:p>
        </p:txBody>
      </p:sp>
      <p:graphicFrame>
        <p:nvGraphicFramePr>
          <p:cNvPr id="4" name="Content Placeholder 3" descr="Process Arrows diagram showing 3 steps arranged from left to right with task descriptions for each group"/>
          <p:cNvGraphicFramePr>
            <a:graphicFrameLocks noGrp="1"/>
          </p:cNvGraphicFramePr>
          <p:nvPr>
            <p:ph idx="1"/>
            <p:extLst>
              <p:ext uri="{D42A27DB-BD31-4B8C-83A1-F6EECF244321}">
                <p14:modId xmlns:p14="http://schemas.microsoft.com/office/powerpoint/2010/main" val="1344283196"/>
              </p:ext>
            </p:extLst>
          </p:nvPr>
        </p:nvGraphicFramePr>
        <p:xfrm>
          <a:off x="357809" y="1099931"/>
          <a:ext cx="11410121" cy="46912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615158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ED18168-81DE-4D08-B9C4-523116E49085}"/>
              </a:ext>
            </a:extLst>
          </p:cNvPr>
          <p:cNvSpPr/>
          <p:nvPr/>
        </p:nvSpPr>
        <p:spPr>
          <a:xfrm>
            <a:off x="781879" y="609600"/>
            <a:ext cx="8415130" cy="6032421"/>
          </a:xfrm>
          <a:prstGeom prst="rect">
            <a:avLst/>
          </a:prstGeom>
        </p:spPr>
        <p:txBody>
          <a:bodyPr wrap="square">
            <a:spAutoFit/>
          </a:bodyPr>
          <a:lstStyle/>
          <a:p>
            <a:r>
              <a:rPr lang="en-GB" sz="2300" b="1" dirty="0">
                <a:solidFill>
                  <a:schemeClr val="accent1">
                    <a:lumMod val="75000"/>
                  </a:schemeClr>
                </a:solidFill>
                <a:latin typeface="Calibri" panose="020F0502020204030204" pitchFamily="34" charset="0"/>
              </a:rPr>
              <a:t>Constructivism</a:t>
            </a:r>
            <a:r>
              <a:rPr lang="en-GB" sz="2300" dirty="0">
                <a:solidFill>
                  <a:schemeClr val="accent1">
                    <a:lumMod val="75000"/>
                  </a:schemeClr>
                </a:solidFill>
                <a:latin typeface="Calibri" panose="020F0502020204030204" pitchFamily="34" charset="0"/>
              </a:rPr>
              <a:t> is building on the knowledge you already know. There are three types of learning we students are involved in.</a:t>
            </a:r>
          </a:p>
          <a:p>
            <a:endParaRPr lang="en-GB" sz="2300" dirty="0">
              <a:solidFill>
                <a:schemeClr val="accent1">
                  <a:lumMod val="75000"/>
                </a:schemeClr>
              </a:solidFill>
              <a:latin typeface="Calibri" panose="020F0502020204030204" pitchFamily="34" charset="0"/>
            </a:endParaRPr>
          </a:p>
          <a:p>
            <a:r>
              <a:rPr lang="en-GB" sz="2300" dirty="0">
                <a:solidFill>
                  <a:schemeClr val="accent1">
                    <a:lumMod val="75000"/>
                  </a:schemeClr>
                </a:solidFill>
                <a:latin typeface="Calibri" panose="020F0502020204030204" pitchFamily="34" charset="0"/>
              </a:rPr>
              <a:t>These are: </a:t>
            </a:r>
          </a:p>
          <a:p>
            <a:endParaRPr lang="en-GB" sz="2300" dirty="0">
              <a:solidFill>
                <a:schemeClr val="accent1">
                  <a:lumMod val="75000"/>
                </a:schemeClr>
              </a:solidFill>
              <a:latin typeface="Calibri" panose="020F0502020204030204" pitchFamily="34" charset="0"/>
            </a:endParaRPr>
          </a:p>
          <a:p>
            <a:pPr marL="342900" indent="-342900">
              <a:buAutoNum type="arabicParenR"/>
            </a:pPr>
            <a:r>
              <a:rPr lang="en-GB" sz="2300" dirty="0">
                <a:solidFill>
                  <a:schemeClr val="accent1">
                    <a:lumMod val="75000"/>
                  </a:schemeClr>
                </a:solidFill>
                <a:latin typeface="Calibri" panose="020F0502020204030204" pitchFamily="34" charset="0"/>
              </a:rPr>
              <a:t>Knowledge </a:t>
            </a:r>
          </a:p>
          <a:p>
            <a:pPr marL="342900" indent="-342900">
              <a:buAutoNum type="arabicParenR" startAt="2"/>
            </a:pPr>
            <a:r>
              <a:rPr lang="en-GB" sz="2300" dirty="0">
                <a:solidFill>
                  <a:schemeClr val="accent1">
                    <a:lumMod val="75000"/>
                  </a:schemeClr>
                </a:solidFill>
                <a:latin typeface="Calibri" panose="020F0502020204030204" pitchFamily="34" charset="0"/>
              </a:rPr>
              <a:t>Concepts</a:t>
            </a:r>
          </a:p>
          <a:p>
            <a:pPr marL="342900" indent="-342900">
              <a:buAutoNum type="arabicParenR" startAt="3"/>
            </a:pPr>
            <a:r>
              <a:rPr lang="en-GB" sz="2300" dirty="0">
                <a:solidFill>
                  <a:schemeClr val="accent1">
                    <a:lumMod val="75000"/>
                  </a:schemeClr>
                </a:solidFill>
                <a:latin typeface="Calibri" panose="020F0502020204030204" pitchFamily="34" charset="0"/>
              </a:rPr>
              <a:t>Skills</a:t>
            </a:r>
          </a:p>
          <a:p>
            <a:pPr marL="342900" indent="-342900">
              <a:buAutoNum type="arabicParenR" startAt="3"/>
            </a:pPr>
            <a:endParaRPr lang="en-GB" sz="2300" dirty="0">
              <a:solidFill>
                <a:schemeClr val="accent1">
                  <a:lumMod val="75000"/>
                </a:schemeClr>
              </a:solidFill>
              <a:latin typeface="Calibri" panose="020F0502020204030204" pitchFamily="34" charset="0"/>
            </a:endParaRPr>
          </a:p>
          <a:p>
            <a:r>
              <a:rPr lang="en-GB" sz="2300" b="1" dirty="0">
                <a:solidFill>
                  <a:schemeClr val="accent1">
                    <a:lumMod val="75000"/>
                  </a:schemeClr>
                </a:solidFill>
                <a:latin typeface="Calibri" panose="020F0502020204030204" pitchFamily="34" charset="0"/>
              </a:rPr>
              <a:t>Schema theory </a:t>
            </a:r>
            <a:r>
              <a:rPr lang="en-GB" sz="2300" dirty="0">
                <a:solidFill>
                  <a:schemeClr val="accent1">
                    <a:lumMod val="75000"/>
                  </a:schemeClr>
                </a:solidFill>
                <a:latin typeface="Calibri" panose="020F0502020204030204" pitchFamily="34" charset="0"/>
              </a:rPr>
              <a:t>is building on knowledge that is already there and creating new memories. </a:t>
            </a:r>
          </a:p>
          <a:p>
            <a:endParaRPr lang="en-GB" sz="2300" b="1" dirty="0">
              <a:solidFill>
                <a:schemeClr val="accent1">
                  <a:lumMod val="75000"/>
                </a:schemeClr>
              </a:solidFill>
              <a:latin typeface="Calibri" panose="020F0502020204030204" pitchFamily="34" charset="0"/>
            </a:endParaRPr>
          </a:p>
          <a:p>
            <a:r>
              <a:rPr lang="en-GB" sz="2300" dirty="0">
                <a:solidFill>
                  <a:schemeClr val="accent1">
                    <a:lumMod val="75000"/>
                  </a:schemeClr>
                </a:solidFill>
                <a:latin typeface="Calibri" panose="020F0502020204030204" pitchFamily="34" charset="0"/>
              </a:rPr>
              <a:t>Old memories </a:t>
            </a:r>
          </a:p>
          <a:p>
            <a:r>
              <a:rPr lang="en-GB" sz="2300" dirty="0">
                <a:solidFill>
                  <a:schemeClr val="accent1">
                    <a:lumMod val="75000"/>
                  </a:schemeClr>
                </a:solidFill>
                <a:latin typeface="Calibri" panose="020F0502020204030204" pitchFamily="34" charset="0"/>
              </a:rPr>
              <a:t>Updated by reading, observing, hearing</a:t>
            </a:r>
          </a:p>
          <a:p>
            <a:r>
              <a:rPr lang="en-GB" sz="2300" dirty="0">
                <a:solidFill>
                  <a:schemeClr val="accent1">
                    <a:lumMod val="75000"/>
                  </a:schemeClr>
                </a:solidFill>
                <a:latin typeface="Calibri" panose="020F0502020204030204" pitchFamily="34" charset="0"/>
              </a:rPr>
              <a:t>New memories</a:t>
            </a:r>
          </a:p>
          <a:p>
            <a:endParaRPr lang="en-GB" sz="2300" dirty="0">
              <a:solidFill>
                <a:srgbClr val="C00000"/>
              </a:solidFill>
              <a:latin typeface="Calibri" panose="020F0502020204030204" pitchFamily="34" charset="0"/>
            </a:endParaRPr>
          </a:p>
          <a:p>
            <a:endParaRPr lang="en-GB" dirty="0">
              <a:solidFill>
                <a:srgbClr val="C00000"/>
              </a:solidFill>
            </a:endParaRPr>
          </a:p>
        </p:txBody>
      </p:sp>
      <p:sp>
        <p:nvSpPr>
          <p:cNvPr id="3" name="TextBox 2">
            <a:extLst>
              <a:ext uri="{FF2B5EF4-FFF2-40B4-BE49-F238E27FC236}">
                <a16:creationId xmlns:a16="http://schemas.microsoft.com/office/drawing/2014/main" id="{C2FE8ACE-1C7A-4917-BE3E-9777932823F5}"/>
              </a:ext>
            </a:extLst>
          </p:cNvPr>
          <p:cNvSpPr txBox="1"/>
          <p:nvPr/>
        </p:nvSpPr>
        <p:spPr>
          <a:xfrm>
            <a:off x="781879" y="6248400"/>
            <a:ext cx="4784034" cy="369332"/>
          </a:xfrm>
          <a:prstGeom prst="rect">
            <a:avLst/>
          </a:prstGeom>
          <a:noFill/>
        </p:spPr>
        <p:txBody>
          <a:bodyPr wrap="square" rtlCol="0">
            <a:spAutoFit/>
          </a:bodyPr>
          <a:lstStyle/>
          <a:p>
            <a:r>
              <a:rPr lang="en-GB" dirty="0">
                <a:solidFill>
                  <a:schemeClr val="accent1">
                    <a:lumMod val="75000"/>
                  </a:schemeClr>
                </a:solidFill>
                <a:latin typeface="Calibri" panose="020F0502020204030204" pitchFamily="34" charset="0"/>
              </a:rPr>
              <a:t>(Pritchard, A 2018)</a:t>
            </a:r>
          </a:p>
        </p:txBody>
      </p:sp>
      <p:sp>
        <p:nvSpPr>
          <p:cNvPr id="4" name="Arrow: Curved Up 3">
            <a:extLst>
              <a:ext uri="{FF2B5EF4-FFF2-40B4-BE49-F238E27FC236}">
                <a16:creationId xmlns:a16="http://schemas.microsoft.com/office/drawing/2014/main" id="{FB8E5B32-B82D-416B-8A0E-67188B3D3173}"/>
              </a:ext>
            </a:extLst>
          </p:cNvPr>
          <p:cNvSpPr/>
          <p:nvPr/>
        </p:nvSpPr>
        <p:spPr>
          <a:xfrm rot="5400000">
            <a:off x="544314" y="5037813"/>
            <a:ext cx="346338" cy="261315"/>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5" name="Arrow: Curved Up 4">
            <a:extLst>
              <a:ext uri="{FF2B5EF4-FFF2-40B4-BE49-F238E27FC236}">
                <a16:creationId xmlns:a16="http://schemas.microsoft.com/office/drawing/2014/main" id="{5EE4BDF3-D1FA-42EE-BD8F-322AC7FE8845}"/>
              </a:ext>
            </a:extLst>
          </p:cNvPr>
          <p:cNvSpPr/>
          <p:nvPr/>
        </p:nvSpPr>
        <p:spPr>
          <a:xfrm rot="5400000">
            <a:off x="537882" y="5496906"/>
            <a:ext cx="369987" cy="250530"/>
          </a:xfrm>
          <a:prstGeom prst="curved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Tree>
    <p:extLst>
      <p:ext uri="{BB962C8B-B14F-4D97-AF65-F5344CB8AC3E}">
        <p14:creationId xmlns:p14="http://schemas.microsoft.com/office/powerpoint/2010/main" val="15443029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dirty="0"/>
            </a:br>
            <a:endParaRPr lang="en-US" dirty="0"/>
          </a:p>
        </p:txBody>
      </p:sp>
      <p:sp>
        <p:nvSpPr>
          <p:cNvPr id="3" name="Text Placeholder 2"/>
          <p:cNvSpPr>
            <a:spLocks noGrp="1"/>
          </p:cNvSpPr>
          <p:nvPr>
            <p:ph type="body" idx="1"/>
          </p:nvPr>
        </p:nvSpPr>
        <p:spPr>
          <a:xfrm>
            <a:off x="923925" y="303846"/>
            <a:ext cx="5276850" cy="5554029"/>
          </a:xfrm>
        </p:spPr>
        <p:txBody>
          <a:bodyPr>
            <a:normAutofit/>
          </a:bodyPr>
          <a:lstStyle/>
          <a:p>
            <a:r>
              <a:rPr lang="en-GB" sz="3200" dirty="0">
                <a:solidFill>
                  <a:schemeClr val="accent1">
                    <a:lumMod val="75000"/>
                  </a:schemeClr>
                </a:solidFill>
                <a:latin typeface="Calibri" panose="020F0502020204030204" pitchFamily="34" charset="0"/>
                <a:ea typeface="Calibri" panose="020F0502020204030204" pitchFamily="34" charset="0"/>
                <a:cs typeface="Times New Roman" panose="02020603050405020304" pitchFamily="18" charset="0"/>
              </a:rPr>
              <a:t>The progressivism and education theory by Rousseau states that the teacher should let students learn what they want to learn without conflicting the learning outcomes (Pritchard, A 2018).  </a:t>
            </a:r>
          </a:p>
          <a:p>
            <a:endParaRPr lang="en-US" dirty="0"/>
          </a:p>
        </p:txBody>
      </p:sp>
      <p:pic>
        <p:nvPicPr>
          <p:cNvPr id="3074" name="Picture 2" descr="Image result for a classroom with different activity in each table">
            <a:extLst>
              <a:ext uri="{FF2B5EF4-FFF2-40B4-BE49-F238E27FC236}">
                <a16:creationId xmlns:a16="http://schemas.microsoft.com/office/drawing/2014/main" id="{BAD751B8-506F-4974-896C-DC94F86CC354}"/>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6572250" y="1195635"/>
            <a:ext cx="4572000" cy="3770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91710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idx="4294967295"/>
          </p:nvPr>
        </p:nvSpPr>
        <p:spPr>
          <a:xfrm>
            <a:off x="1111043" y="4948238"/>
            <a:ext cx="6255163" cy="1669775"/>
          </a:xfrm>
        </p:spPr>
        <p:txBody>
          <a:bodyPr>
            <a:normAutofit fontScale="90000"/>
          </a:bodyPr>
          <a:lstStyle/>
          <a:p>
            <a:r>
              <a:rPr lang="en-GB" b="0" dirty="0">
                <a:latin typeface="Calibri" panose="020F0502020204030204" pitchFamily="34" charset="0"/>
              </a:rPr>
              <a:t>The absorbent mind theory by Montessori says that to make learning affective you need to have learning materials that appeal to a wide range of senses (Bates, B 2016). </a:t>
            </a:r>
            <a:br>
              <a:rPr lang="en-GB" b="0" dirty="0">
                <a:latin typeface="Calibri" panose="020F0502020204030204" pitchFamily="34" charset="0"/>
              </a:rPr>
            </a:br>
            <a:r>
              <a:rPr lang="en-GB" b="0" dirty="0">
                <a:latin typeface="Calibri" panose="020F0502020204030204" pitchFamily="34" charset="0"/>
              </a:rPr>
              <a:t>Children gain knowledge from their environment. They absorb information around them from 3-6 years old. Montessori encourages teachers to take this opportunity to make an impact as the child will later remember this at another stage (Montessori preparatory school, no date).</a:t>
            </a:r>
            <a:br>
              <a:rPr lang="en-GB" dirty="0"/>
            </a:br>
            <a:endParaRPr lang="en-US" dirty="0"/>
          </a:p>
        </p:txBody>
      </p:sp>
      <p:pic>
        <p:nvPicPr>
          <p:cNvPr id="1030" name="Picture 6" descr="Image result for mind absorbing information">
            <a:extLst>
              <a:ext uri="{FF2B5EF4-FFF2-40B4-BE49-F238E27FC236}">
                <a16:creationId xmlns:a16="http://schemas.microsoft.com/office/drawing/2014/main" id="{AE27F392-FDD0-42A9-BC40-D399EC01E6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48587" y="1138238"/>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44094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ACTIVE LEARNING</a:t>
            </a:r>
          </a:p>
        </p:txBody>
      </p:sp>
      <p:pic>
        <p:nvPicPr>
          <p:cNvPr id="3" name="Picture 4" descr="http://fabflour.co.uk/wp-content/uploads/science-museum-toasters.jpg">
            <a:extLst>
              <a:ext uri="{FF2B5EF4-FFF2-40B4-BE49-F238E27FC236}">
                <a16:creationId xmlns:a16="http://schemas.microsoft.com/office/drawing/2014/main" id="{D2D78A02-5A19-4F99-BC6C-9D5E9F1312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8059"/>
          <a:stretch/>
        </p:blipFill>
        <p:spPr bwMode="auto">
          <a:xfrm>
            <a:off x="7666860" y="3145129"/>
            <a:ext cx="3141723" cy="3013583"/>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3F57E7C-CEBF-4DCD-AAE9-6B17DC870B9E}"/>
              </a:ext>
            </a:extLst>
          </p:cNvPr>
          <p:cNvPicPr>
            <a:picLocks noChangeAspect="1"/>
          </p:cNvPicPr>
          <p:nvPr/>
        </p:nvPicPr>
        <p:blipFill>
          <a:blip r:embed="rId3"/>
          <a:stretch>
            <a:fillRect/>
          </a:stretch>
        </p:blipFill>
        <p:spPr>
          <a:xfrm>
            <a:off x="6714744" y="265779"/>
            <a:ext cx="5045957" cy="2760917"/>
          </a:xfrm>
          <a:prstGeom prst="rect">
            <a:avLst/>
          </a:prstGeom>
        </p:spPr>
      </p:pic>
      <p:sp>
        <p:nvSpPr>
          <p:cNvPr id="5" name="Rectangle 4">
            <a:extLst>
              <a:ext uri="{FF2B5EF4-FFF2-40B4-BE49-F238E27FC236}">
                <a16:creationId xmlns:a16="http://schemas.microsoft.com/office/drawing/2014/main" id="{206C325A-8B18-45ED-A535-66B78EDEB424}"/>
              </a:ext>
            </a:extLst>
          </p:cNvPr>
          <p:cNvSpPr/>
          <p:nvPr/>
        </p:nvSpPr>
        <p:spPr>
          <a:xfrm>
            <a:off x="1086679" y="1985775"/>
            <a:ext cx="5221357" cy="4212500"/>
          </a:xfrm>
          <a:prstGeom prst="rect">
            <a:avLst/>
          </a:prstGeom>
        </p:spPr>
        <p:txBody>
          <a:bodyPr wrap="square">
            <a:spAutoFit/>
          </a:bodyPr>
          <a:lstStyle/>
          <a:p>
            <a:pPr>
              <a:lnSpc>
                <a:spcPct val="107000"/>
              </a:lnSpc>
              <a:spcAft>
                <a:spcPts val="800"/>
              </a:spcAft>
            </a:pPr>
            <a:r>
              <a:rPr lang="en-GB" sz="2400" dirty="0">
                <a:solidFill>
                  <a:schemeClr val="accent1">
                    <a:lumMod val="75000"/>
                  </a:schemeClr>
                </a:solidFill>
                <a:latin typeface="Calibri" panose="020F0502020204030204" pitchFamily="34" charset="0"/>
                <a:ea typeface="Calibri" panose="020F0502020204030204" pitchFamily="34" charset="0"/>
                <a:cs typeface="Times New Roman" panose="02020603050405020304" pitchFamily="18" charset="0"/>
              </a:rPr>
              <a:t>In active learning the student stops being a passive observer and starts becoming active in the learning process. This keeps the student’s concentration levels up as well as making them more interested (Cotton, J. 1995). Role play allows for communication, initiative, problem solving and working in a team (Blatner, A. 2009). </a:t>
            </a:r>
          </a:p>
          <a:p>
            <a:pPr>
              <a:lnSpc>
                <a:spcPct val="107000"/>
              </a:lnSpc>
              <a:spcAft>
                <a:spcPts val="800"/>
              </a:spcAft>
            </a:pPr>
            <a:endParaRPr lang="en-GB" sz="2800" dirty="0">
              <a:solidFill>
                <a:schemeClr val="accent1">
                  <a:lumMod val="75000"/>
                </a:schemeClr>
              </a:solidFill>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52733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42122" y="-700708"/>
            <a:ext cx="3657600" cy="2197100"/>
          </a:xfrm>
        </p:spPr>
        <p:txBody>
          <a:bodyPr/>
          <a:lstStyle/>
          <a:p>
            <a:r>
              <a:rPr lang="en-US" dirty="0"/>
              <a:t>LEARNING STYLES</a:t>
            </a:r>
          </a:p>
        </p:txBody>
      </p:sp>
      <p:sp>
        <p:nvSpPr>
          <p:cNvPr id="9" name="TextBox 8">
            <a:extLst>
              <a:ext uri="{FF2B5EF4-FFF2-40B4-BE49-F238E27FC236}">
                <a16:creationId xmlns:a16="http://schemas.microsoft.com/office/drawing/2014/main" id="{B3725B0F-E821-4AA9-811F-93E0D4D96214}"/>
              </a:ext>
            </a:extLst>
          </p:cNvPr>
          <p:cNvSpPr txBox="1"/>
          <p:nvPr/>
        </p:nvSpPr>
        <p:spPr>
          <a:xfrm>
            <a:off x="834887" y="1642459"/>
            <a:ext cx="954156" cy="5016758"/>
          </a:xfrm>
          <a:prstGeom prst="rect">
            <a:avLst/>
          </a:prstGeom>
          <a:noFill/>
        </p:spPr>
        <p:txBody>
          <a:bodyPr wrap="square" rtlCol="0">
            <a:spAutoFit/>
          </a:bodyPr>
          <a:lstStyle/>
          <a:p>
            <a:r>
              <a:rPr lang="en-GB" sz="8000" dirty="0">
                <a:solidFill>
                  <a:schemeClr val="accent1">
                    <a:lumMod val="75000"/>
                  </a:schemeClr>
                </a:solidFill>
              </a:rPr>
              <a:t>V</a:t>
            </a:r>
          </a:p>
          <a:p>
            <a:r>
              <a:rPr lang="en-GB" sz="8000" dirty="0">
                <a:solidFill>
                  <a:schemeClr val="accent1">
                    <a:lumMod val="75000"/>
                  </a:schemeClr>
                </a:solidFill>
              </a:rPr>
              <a:t>A</a:t>
            </a:r>
          </a:p>
          <a:p>
            <a:r>
              <a:rPr lang="en-GB" sz="8000" dirty="0">
                <a:solidFill>
                  <a:schemeClr val="accent1">
                    <a:lumMod val="75000"/>
                  </a:schemeClr>
                </a:solidFill>
              </a:rPr>
              <a:t>R</a:t>
            </a:r>
          </a:p>
          <a:p>
            <a:r>
              <a:rPr lang="en-GB" sz="8000" dirty="0">
                <a:solidFill>
                  <a:schemeClr val="accent1">
                    <a:lumMod val="75000"/>
                  </a:schemeClr>
                </a:solidFill>
              </a:rPr>
              <a:t>K</a:t>
            </a:r>
          </a:p>
        </p:txBody>
      </p:sp>
      <p:cxnSp>
        <p:nvCxnSpPr>
          <p:cNvPr id="11" name="Straight Arrow Connector 10">
            <a:extLst>
              <a:ext uri="{FF2B5EF4-FFF2-40B4-BE49-F238E27FC236}">
                <a16:creationId xmlns:a16="http://schemas.microsoft.com/office/drawing/2014/main" id="{7AD7CEF9-C2C1-4216-83BB-E035361DC2BA}"/>
              </a:ext>
            </a:extLst>
          </p:cNvPr>
          <p:cNvCxnSpPr>
            <a:cxnSpLocks/>
          </p:cNvCxnSpPr>
          <p:nvPr/>
        </p:nvCxnSpPr>
        <p:spPr>
          <a:xfrm>
            <a:off x="1921565" y="2213114"/>
            <a:ext cx="10999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61D4F3D-5166-45C6-9AC6-CDDF14F195C9}"/>
              </a:ext>
            </a:extLst>
          </p:cNvPr>
          <p:cNvCxnSpPr>
            <a:cxnSpLocks/>
          </p:cNvCxnSpPr>
          <p:nvPr/>
        </p:nvCxnSpPr>
        <p:spPr>
          <a:xfrm>
            <a:off x="1921565" y="3448879"/>
            <a:ext cx="10999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5EBC542-816D-46E0-A41A-5A63791EBDAB}"/>
              </a:ext>
            </a:extLst>
          </p:cNvPr>
          <p:cNvCxnSpPr>
            <a:cxnSpLocks/>
          </p:cNvCxnSpPr>
          <p:nvPr/>
        </p:nvCxnSpPr>
        <p:spPr>
          <a:xfrm>
            <a:off x="1921565" y="4678018"/>
            <a:ext cx="10999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99C6836-3180-4BE5-9720-77F1022F0F25}"/>
              </a:ext>
            </a:extLst>
          </p:cNvPr>
          <p:cNvCxnSpPr>
            <a:cxnSpLocks/>
          </p:cNvCxnSpPr>
          <p:nvPr/>
        </p:nvCxnSpPr>
        <p:spPr>
          <a:xfrm>
            <a:off x="1921565" y="5890592"/>
            <a:ext cx="10999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C2BEC3A4-5C55-49F1-B433-1ADB1FEF5D77}"/>
              </a:ext>
            </a:extLst>
          </p:cNvPr>
          <p:cNvSpPr txBox="1"/>
          <p:nvPr/>
        </p:nvSpPr>
        <p:spPr>
          <a:xfrm>
            <a:off x="3021496" y="1789043"/>
            <a:ext cx="5327374" cy="1200329"/>
          </a:xfrm>
          <a:prstGeom prst="rect">
            <a:avLst/>
          </a:prstGeom>
          <a:noFill/>
        </p:spPr>
        <p:txBody>
          <a:bodyPr wrap="square" rtlCol="0">
            <a:spAutoFit/>
          </a:bodyPr>
          <a:lstStyle/>
          <a:p>
            <a:r>
              <a:rPr lang="en-GB" dirty="0"/>
              <a:t>Visual – Learning through seeing things and creating a mental image to remember the information. E.g. Posters of different streets from the Victorian times in the Museum. </a:t>
            </a:r>
          </a:p>
        </p:txBody>
      </p:sp>
      <p:sp>
        <p:nvSpPr>
          <p:cNvPr id="19" name="TextBox 18">
            <a:extLst>
              <a:ext uri="{FF2B5EF4-FFF2-40B4-BE49-F238E27FC236}">
                <a16:creationId xmlns:a16="http://schemas.microsoft.com/office/drawing/2014/main" id="{FE2BBCCD-38B8-40AD-BA7C-D80BB8790CD6}"/>
              </a:ext>
            </a:extLst>
          </p:cNvPr>
          <p:cNvSpPr txBox="1"/>
          <p:nvPr/>
        </p:nvSpPr>
        <p:spPr>
          <a:xfrm>
            <a:off x="3021496" y="3105929"/>
            <a:ext cx="5327374" cy="646331"/>
          </a:xfrm>
          <a:prstGeom prst="rect">
            <a:avLst/>
          </a:prstGeom>
          <a:noFill/>
        </p:spPr>
        <p:txBody>
          <a:bodyPr wrap="square" rtlCol="0">
            <a:spAutoFit/>
          </a:bodyPr>
          <a:lstStyle/>
          <a:p>
            <a:r>
              <a:rPr lang="en-GB" dirty="0"/>
              <a:t>Auditory – Learning through listening. E.g. Listening to the role play, discussions and videos.   </a:t>
            </a:r>
          </a:p>
        </p:txBody>
      </p:sp>
      <p:sp>
        <p:nvSpPr>
          <p:cNvPr id="20" name="TextBox 19">
            <a:extLst>
              <a:ext uri="{FF2B5EF4-FFF2-40B4-BE49-F238E27FC236}">
                <a16:creationId xmlns:a16="http://schemas.microsoft.com/office/drawing/2014/main" id="{5980470F-8A14-4A04-9273-B8AA7F4F5B8A}"/>
              </a:ext>
            </a:extLst>
          </p:cNvPr>
          <p:cNvSpPr txBox="1"/>
          <p:nvPr/>
        </p:nvSpPr>
        <p:spPr>
          <a:xfrm>
            <a:off x="3021496" y="4225136"/>
            <a:ext cx="5327374" cy="923330"/>
          </a:xfrm>
          <a:prstGeom prst="rect">
            <a:avLst/>
          </a:prstGeom>
          <a:noFill/>
        </p:spPr>
        <p:txBody>
          <a:bodyPr wrap="square" rtlCol="0">
            <a:spAutoFit/>
          </a:bodyPr>
          <a:lstStyle/>
          <a:p>
            <a:r>
              <a:rPr lang="en-GB" dirty="0"/>
              <a:t>Reading – Learning from handouts and worksheets. E.g. The worksheets provided by the library and information sheets.</a:t>
            </a:r>
          </a:p>
        </p:txBody>
      </p:sp>
      <p:sp>
        <p:nvSpPr>
          <p:cNvPr id="21" name="TextBox 20">
            <a:extLst>
              <a:ext uri="{FF2B5EF4-FFF2-40B4-BE49-F238E27FC236}">
                <a16:creationId xmlns:a16="http://schemas.microsoft.com/office/drawing/2014/main" id="{248EDF28-6476-42B0-B023-E63D51054D07}"/>
              </a:ext>
            </a:extLst>
          </p:cNvPr>
          <p:cNvSpPr txBox="1"/>
          <p:nvPr/>
        </p:nvSpPr>
        <p:spPr>
          <a:xfrm>
            <a:off x="3021496" y="5428927"/>
            <a:ext cx="5327374" cy="923330"/>
          </a:xfrm>
          <a:prstGeom prst="rect">
            <a:avLst/>
          </a:prstGeom>
          <a:noFill/>
        </p:spPr>
        <p:txBody>
          <a:bodyPr wrap="square" rtlCol="0">
            <a:spAutoFit/>
          </a:bodyPr>
          <a:lstStyle/>
          <a:p>
            <a:r>
              <a:rPr lang="en-GB" dirty="0"/>
              <a:t>Kinaesthetic – Learning by experiences, doing and movement. E.g. Taking a tour of the museum, taking part in the role play. </a:t>
            </a:r>
          </a:p>
        </p:txBody>
      </p:sp>
      <p:sp>
        <p:nvSpPr>
          <p:cNvPr id="22" name="TextBox 21">
            <a:extLst>
              <a:ext uri="{FF2B5EF4-FFF2-40B4-BE49-F238E27FC236}">
                <a16:creationId xmlns:a16="http://schemas.microsoft.com/office/drawing/2014/main" id="{A9E6AB57-3143-46F4-BB60-C144F866732B}"/>
              </a:ext>
            </a:extLst>
          </p:cNvPr>
          <p:cNvSpPr txBox="1"/>
          <p:nvPr/>
        </p:nvSpPr>
        <p:spPr>
          <a:xfrm>
            <a:off x="9906000" y="6383227"/>
            <a:ext cx="2902226" cy="369332"/>
          </a:xfrm>
          <a:prstGeom prst="rect">
            <a:avLst/>
          </a:prstGeom>
          <a:noFill/>
        </p:spPr>
        <p:txBody>
          <a:bodyPr wrap="square" rtlCol="0">
            <a:spAutoFit/>
          </a:bodyPr>
          <a:lstStyle/>
          <a:p>
            <a:r>
              <a:rPr lang="en-GB" dirty="0"/>
              <a:t>(Bates, B 2016)</a:t>
            </a:r>
          </a:p>
        </p:txBody>
      </p:sp>
    </p:spTree>
    <p:extLst>
      <p:ext uri="{BB962C8B-B14F-4D97-AF65-F5344CB8AC3E}">
        <p14:creationId xmlns:p14="http://schemas.microsoft.com/office/powerpoint/2010/main" val="4101607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1C0585A-9287-4C65-9FFA-C8C8A9142714}"/>
              </a:ext>
            </a:extLst>
          </p:cNvPr>
          <p:cNvSpPr txBox="1"/>
          <p:nvPr/>
        </p:nvSpPr>
        <p:spPr>
          <a:xfrm>
            <a:off x="596348" y="503583"/>
            <a:ext cx="10919791" cy="3416320"/>
          </a:xfrm>
          <a:prstGeom prst="rect">
            <a:avLst/>
          </a:prstGeom>
          <a:noFill/>
        </p:spPr>
        <p:txBody>
          <a:bodyPr wrap="square" rtlCol="0">
            <a:spAutoFit/>
          </a:bodyPr>
          <a:lstStyle/>
          <a:p>
            <a:r>
              <a:rPr lang="en-GB" dirty="0"/>
              <a:t>Bates, B (2016) </a:t>
            </a:r>
            <a:r>
              <a:rPr lang="en-GB" i="1" dirty="0"/>
              <a:t>Learning Theories Simplified</a:t>
            </a:r>
            <a:r>
              <a:rPr lang="en-GB" dirty="0"/>
              <a:t>.</a:t>
            </a:r>
            <a:r>
              <a:rPr lang="en-GB" i="1" dirty="0"/>
              <a:t> </a:t>
            </a:r>
            <a:r>
              <a:rPr lang="en-GB" dirty="0"/>
              <a:t>London: Sage</a:t>
            </a:r>
            <a:r>
              <a:rPr lang="en-GB" i="1" dirty="0"/>
              <a:t>.</a:t>
            </a:r>
          </a:p>
          <a:p>
            <a:r>
              <a:rPr lang="en-GB" dirty="0"/>
              <a:t>Beard, C and Wilson, P, J. (2013) </a:t>
            </a:r>
            <a:r>
              <a:rPr lang="en-GB" i="1" dirty="0"/>
              <a:t>Experiential Learning: A handbook for education, training and coaching</a:t>
            </a:r>
            <a:r>
              <a:rPr lang="en-GB" dirty="0"/>
              <a:t>. 3</a:t>
            </a:r>
            <a:r>
              <a:rPr lang="en-GB" baseline="30000" dirty="0"/>
              <a:t>rd</a:t>
            </a:r>
            <a:r>
              <a:rPr lang="en-GB" dirty="0"/>
              <a:t> </a:t>
            </a:r>
            <a:r>
              <a:rPr lang="en-GB" dirty="0" err="1"/>
              <a:t>edn</a:t>
            </a:r>
            <a:r>
              <a:rPr lang="en-GB" dirty="0"/>
              <a:t>. London: Kogan Page.</a:t>
            </a:r>
          </a:p>
          <a:p>
            <a:r>
              <a:rPr lang="en-GB" dirty="0"/>
              <a:t>Blatner, A. (2009) </a:t>
            </a:r>
            <a:r>
              <a:rPr lang="en-GB" i="1" dirty="0"/>
              <a:t>Role playing in Education. </a:t>
            </a:r>
            <a:r>
              <a:rPr lang="en-GB" dirty="0">
                <a:hlinkClick r:id="rId2"/>
              </a:rPr>
              <a:t>https://www.blatner.com/adam/pdntbk/rlplayedu.htm</a:t>
            </a:r>
            <a:r>
              <a:rPr lang="en-GB" dirty="0"/>
              <a:t> (Accessed: 3 January 2018).</a:t>
            </a:r>
          </a:p>
          <a:p>
            <a:r>
              <a:rPr lang="en-GB" dirty="0"/>
              <a:t>Cotton, J. (1995) </a:t>
            </a:r>
            <a:r>
              <a:rPr lang="en-GB" i="1" dirty="0"/>
              <a:t>The Theory of Learning. </a:t>
            </a:r>
            <a:r>
              <a:rPr lang="en-GB" dirty="0"/>
              <a:t>London: Kogan Page.</a:t>
            </a:r>
          </a:p>
          <a:p>
            <a:r>
              <a:rPr lang="en-GB" dirty="0"/>
              <a:t>Montessori Preparatory School (No date) </a:t>
            </a:r>
            <a:r>
              <a:rPr lang="en-GB" i="1" dirty="0"/>
              <a:t>What are the benefits of Montessori</a:t>
            </a:r>
            <a:r>
              <a:rPr lang="en-GB" dirty="0"/>
              <a:t>. </a:t>
            </a:r>
            <a:r>
              <a:rPr lang="en-GB" dirty="0">
                <a:hlinkClick r:id="rId3"/>
              </a:rPr>
              <a:t>http://mpswaco.com/what-are-the-benefits-of-montessori</a:t>
            </a:r>
            <a:r>
              <a:rPr lang="en-GB" dirty="0"/>
              <a:t> (Accessed: 26 December 2017).</a:t>
            </a:r>
          </a:p>
          <a:p>
            <a:r>
              <a:rPr lang="en-GB" dirty="0"/>
              <a:t>Pritchard, A. (2018) </a:t>
            </a:r>
            <a:r>
              <a:rPr lang="en-GB" i="1" dirty="0"/>
              <a:t>Ways of Learning: Learning Theories for the classroom. </a:t>
            </a:r>
            <a:r>
              <a:rPr lang="en-GB" dirty="0"/>
              <a:t>4</a:t>
            </a:r>
            <a:r>
              <a:rPr lang="en-GB" baseline="30000" dirty="0"/>
              <a:t>th</a:t>
            </a:r>
            <a:r>
              <a:rPr lang="en-GB" dirty="0"/>
              <a:t> </a:t>
            </a:r>
            <a:r>
              <a:rPr lang="en-GB" dirty="0" err="1"/>
              <a:t>edn</a:t>
            </a:r>
            <a:r>
              <a:rPr lang="en-GB" dirty="0"/>
              <a:t>. Abington: Routledge.</a:t>
            </a:r>
          </a:p>
          <a:p>
            <a:r>
              <a:rPr lang="en-GB" dirty="0"/>
              <a:t>Swansea Museum (No date) </a:t>
            </a:r>
            <a:r>
              <a:rPr lang="en-GB" i="1" dirty="0"/>
              <a:t>4 Site Education</a:t>
            </a:r>
            <a:r>
              <a:rPr lang="en-GB" dirty="0"/>
              <a:t>. </a:t>
            </a:r>
            <a:r>
              <a:rPr lang="en-GB" dirty="0">
                <a:hlinkClick r:id="rId4"/>
              </a:rPr>
              <a:t>http://www.swanseamuseum.co.uk/4-site-education</a:t>
            </a:r>
            <a:r>
              <a:rPr lang="en-GB" dirty="0"/>
              <a:t> (Accessed: 4 December 2017).</a:t>
            </a:r>
          </a:p>
          <a:p>
            <a:endParaRPr lang="en-GB" dirty="0"/>
          </a:p>
        </p:txBody>
      </p:sp>
    </p:spTree>
    <p:extLst>
      <p:ext uri="{BB962C8B-B14F-4D97-AF65-F5344CB8AC3E}">
        <p14:creationId xmlns:p14="http://schemas.microsoft.com/office/powerpoint/2010/main" val="2800931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Diamond Grid 16x9">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usiness diamond grid presentation (widescreen).potx" id="{B2221865-AD13-4DF0-B68E-BF08E8CC5659}" vid="{BAA0C488-98B6-4F47-8E1C-5C7CD9605F73}"/>
    </a:ext>
  </a:extLst>
</a:theme>
</file>

<file path=ppt/theme/theme2.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DiamondGrid">
      <a:dk1>
        <a:srgbClr val="2D2E2D"/>
      </a:dk1>
      <a:lt1>
        <a:sysClr val="window" lastClr="FFFFFF"/>
      </a:lt1>
      <a:dk2>
        <a:srgbClr val="000000"/>
      </a:dk2>
      <a:lt2>
        <a:srgbClr val="EAEAEA"/>
      </a:lt2>
      <a:accent1>
        <a:srgbClr val="D15A3E"/>
      </a:accent1>
      <a:accent2>
        <a:srgbClr val="B2B2B2"/>
      </a:accent2>
      <a:accent3>
        <a:srgbClr val="4F91A1"/>
      </a:accent3>
      <a:accent4>
        <a:srgbClr val="F0BA34"/>
      </a:accent4>
      <a:accent5>
        <a:srgbClr val="AEB733"/>
      </a:accent5>
      <a:accent6>
        <a:srgbClr val="926397"/>
      </a:accent6>
      <a:hlink>
        <a:srgbClr val="4F91A1"/>
      </a:hlink>
      <a:folHlink>
        <a:srgbClr val="808080"/>
      </a:folHlink>
    </a:clrScheme>
    <a:fontScheme name="Arial">
      <a:maj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Business diamond grid presentation (widescreen)</Template>
  <TotalTime>312</TotalTime>
  <Words>531</Words>
  <Application>Microsoft Office PowerPoint</Application>
  <PresentationFormat>Widescreen</PresentationFormat>
  <Paragraphs>57</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Times New Roman</vt:lpstr>
      <vt:lpstr>Diamond Grid 16x9</vt:lpstr>
      <vt:lpstr>4 SITE EDUCATION SWANSEA MUSEUM</vt:lpstr>
      <vt:lpstr>What is 4 site education?</vt:lpstr>
      <vt:lpstr>Ways of Learning </vt:lpstr>
      <vt:lpstr>PowerPoint Presentation</vt:lpstr>
      <vt:lpstr> </vt:lpstr>
      <vt:lpstr>The absorbent mind theory by Montessori says that to make learning affective you need to have learning materials that appeal to a wide range of senses (Bates, B 2016).  Children gain knowledge from their environment. They absorb information around them from 3-6 years old. Montessori encourages teachers to take this opportunity to make an impact as the child will later remember this at another stage (Montessori preparatory school, no date). </vt:lpstr>
      <vt:lpstr>ACTIVE LEARNING</vt:lpstr>
      <vt:lpstr>LEARNING STYLES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4 SITE EDUCATION SWANSEA MUSEUM</dc:title>
  <dc:creator>Naima Nazmin (1600909)</dc:creator>
  <cp:lastModifiedBy>Naima Nazmin (1600909)</cp:lastModifiedBy>
  <cp:revision>22</cp:revision>
  <dcterms:created xsi:type="dcterms:W3CDTF">2018-01-09T13:07:53Z</dcterms:created>
  <dcterms:modified xsi:type="dcterms:W3CDTF">2018-01-10T21:55:49Z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