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660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552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296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245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231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276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900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799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503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056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48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627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16679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536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327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846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1696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018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83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6057" y="388119"/>
            <a:ext cx="7772400" cy="1470025"/>
          </a:xfrm>
        </p:spPr>
        <p:txBody>
          <a:bodyPr/>
          <a:lstStyle/>
          <a:p>
            <a:r>
              <a:rPr dirty="0" err="1"/>
              <a:t>Remz</a:t>
            </a:r>
            <a:r>
              <a:rPr dirty="0"/>
              <a:t> Aqua Business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633888"/>
            <a:ext cx="6400800" cy="1752600"/>
          </a:xfrm>
        </p:spPr>
        <p:txBody>
          <a:bodyPr>
            <a:normAutofit/>
          </a:bodyPr>
          <a:lstStyle/>
          <a:p>
            <a:r>
              <a:rPr dirty="0"/>
              <a:t>LCLM4006 – Component 2 Presentation</a:t>
            </a:r>
          </a:p>
          <a:p>
            <a:r>
              <a:rPr dirty="0"/>
              <a:t>Student: </a:t>
            </a:r>
            <a:r>
              <a:rPr dirty="0" err="1"/>
              <a:t>Sikiru</a:t>
            </a:r>
            <a:r>
              <a:rPr dirty="0"/>
              <a:t> </a:t>
            </a:r>
            <a:r>
              <a:rPr dirty="0" err="1"/>
              <a:t>Oyelami</a:t>
            </a:r>
            <a:endParaRPr dirty="0"/>
          </a:p>
          <a:p>
            <a:r>
              <a:rPr dirty="0"/>
              <a:t>Lecturer: </a:t>
            </a:r>
            <a:r>
              <a:rPr dirty="0" err="1"/>
              <a:t>Mr</a:t>
            </a:r>
            <a:r>
              <a:rPr dirty="0"/>
              <a:t> </a:t>
            </a:r>
            <a:r>
              <a:rPr dirty="0" err="1" smtClean="0"/>
              <a:t>Andr</a:t>
            </a:r>
            <a:r>
              <a:rPr lang="en-US" dirty="0" err="1" smtClean="0"/>
              <a:t>y</a:t>
            </a:r>
            <a:r>
              <a:rPr lang="en-US" dirty="0" smtClean="0"/>
              <a:t> A.</a:t>
            </a:r>
            <a:endParaRPr dirty="0"/>
          </a:p>
          <a:p>
            <a:r>
              <a:rPr dirty="0"/>
              <a:t>London Campus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7379" y="3241006"/>
            <a:ext cx="3568700" cy="36385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the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65845"/>
          </a:xfrm>
        </p:spPr>
        <p:txBody>
          <a:bodyPr>
            <a:normAutofit fontScale="92500"/>
          </a:bodyPr>
          <a:lstStyle/>
          <a:p>
            <a:r>
              <a:rPr dirty="0" err="1"/>
              <a:t>Remz</a:t>
            </a:r>
            <a:r>
              <a:rPr dirty="0"/>
              <a:t> Aqua is a bottled water company committed to providing premium, sustainable, and mineral-rich water to consumers.</a:t>
            </a:r>
          </a:p>
          <a:p>
            <a:endParaRPr dirty="0"/>
          </a:p>
          <a:p>
            <a:r>
              <a:rPr dirty="0"/>
              <a:t>Mission: Promote healthy hydration with minimal environmental impact.</a:t>
            </a:r>
          </a:p>
          <a:p>
            <a:r>
              <a:rPr dirty="0"/>
              <a:t>Vision: Become one of the UK’s most trusted eco-friendly bottled water brands.</a:t>
            </a:r>
          </a:p>
          <a:p>
            <a:endParaRPr dirty="0"/>
          </a:p>
          <a:p>
            <a:r>
              <a:rPr dirty="0"/>
              <a:t>Objectives:</a:t>
            </a:r>
          </a:p>
          <a:p>
            <a:r>
              <a:rPr dirty="0"/>
              <a:t>• Launch operations within 12 months.</a:t>
            </a:r>
          </a:p>
          <a:p>
            <a:r>
              <a:rPr dirty="0"/>
              <a:t>• Capture 10% of local bottled water market within 3 years.</a:t>
            </a:r>
          </a:p>
          <a:p>
            <a:r>
              <a:rPr dirty="0"/>
              <a:t>• Implement 100% recyclable packaging.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Products and 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t>Products:</a:t>
            </a:r>
          </a:p>
          <a:p>
            <a:r>
              <a:t>• Still and sparkling bottled water (500ml, 1L, and 5L)</a:t>
            </a:r>
          </a:p>
          <a:p>
            <a:r>
              <a:t>• Bulk water for offices and events</a:t>
            </a:r>
          </a:p>
          <a:p>
            <a:r>
              <a:t>• Custom-labelled bottles for corporate clients</a:t>
            </a:r>
          </a:p>
          <a:p>
            <a:endParaRPr/>
          </a:p>
          <a:p>
            <a:r>
              <a:t>Management Structure:</a:t>
            </a:r>
          </a:p>
          <a:p>
            <a:r>
              <a:t>• CEO/Founder – Oversees operations</a:t>
            </a:r>
          </a:p>
          <a:p>
            <a:r>
              <a:t>• Production Manager – Bottling and quality control</a:t>
            </a:r>
          </a:p>
          <a:p>
            <a:r>
              <a:t>• Marketing Manager – Branding and promotion</a:t>
            </a:r>
          </a:p>
          <a:p>
            <a:r>
              <a:t>• Finance Manager – Budgeting and accounting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Environmental Analysis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Political: Support for sustainability and recycling initiatives.</a:t>
            </a:r>
          </a:p>
          <a:p>
            <a:r>
              <a:t>Economic: Stable bottled water demand despite inflation.</a:t>
            </a:r>
          </a:p>
          <a:p>
            <a:r>
              <a:t>Social: Growing health and eco-conscious consumers.</a:t>
            </a:r>
          </a:p>
          <a:p>
            <a:r>
              <a:t>Technological: Advances in purification and eco-packaging.</a:t>
            </a:r>
          </a:p>
          <a:p>
            <a:r>
              <a:t>Environmental: Regulations encouraging waste reduction.</a:t>
            </a:r>
          </a:p>
          <a:p>
            <a:r>
              <a:t>Legal: Compliance with food safety and labeling standards.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083" y="250587"/>
            <a:ext cx="7055380" cy="865944"/>
          </a:xfrm>
        </p:spPr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560" y="1302154"/>
            <a:ext cx="4475820" cy="4195481"/>
          </a:xfrm>
        </p:spPr>
        <p:txBody>
          <a:bodyPr>
            <a:normAutofit fontScale="77500" lnSpcReduction="20000"/>
          </a:bodyPr>
          <a:lstStyle/>
          <a:p>
            <a:r>
              <a:rPr dirty="0"/>
              <a:t>Target Market:</a:t>
            </a:r>
          </a:p>
          <a:p>
            <a:r>
              <a:rPr dirty="0"/>
              <a:t>Health-conscious individuals, offices, gyms, and hospitality businesses.</a:t>
            </a:r>
          </a:p>
          <a:p>
            <a:endParaRPr dirty="0"/>
          </a:p>
          <a:p>
            <a:r>
              <a:rPr dirty="0"/>
              <a:t>Brand Positioning:</a:t>
            </a:r>
          </a:p>
          <a:p>
            <a:r>
              <a:rPr dirty="0"/>
              <a:t>Premium, eco-friendly, and UK-sourced bottled water.</a:t>
            </a:r>
          </a:p>
          <a:p>
            <a:endParaRPr dirty="0"/>
          </a:p>
          <a:p>
            <a:r>
              <a:rPr dirty="0"/>
              <a:t>Marketing Mix:</a:t>
            </a:r>
          </a:p>
          <a:p>
            <a:r>
              <a:rPr dirty="0"/>
              <a:t>• Product: Sustainable mineral water.</a:t>
            </a:r>
          </a:p>
          <a:p>
            <a:r>
              <a:rPr dirty="0"/>
              <a:t>• Price: Competitive, £0.90 per 500ml.</a:t>
            </a:r>
          </a:p>
          <a:p>
            <a:r>
              <a:rPr dirty="0"/>
              <a:t>• Place: Retail, gyms, cafes, and online.</a:t>
            </a:r>
          </a:p>
          <a:p>
            <a:r>
              <a:rPr dirty="0"/>
              <a:t>• Promotion: Social media, events, influencer partnerships.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501" y="1049154"/>
            <a:ext cx="4533499" cy="460087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Funding and Start-Up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dirty="0"/>
              <a:t>Total Funding Required: £80,000</a:t>
            </a:r>
          </a:p>
          <a:p>
            <a:endParaRPr dirty="0"/>
          </a:p>
          <a:p>
            <a:r>
              <a:rPr dirty="0"/>
              <a:t>Funding Sources:</a:t>
            </a:r>
          </a:p>
          <a:p>
            <a:r>
              <a:rPr dirty="0"/>
              <a:t>• £30,000 Founder’s capital</a:t>
            </a:r>
          </a:p>
          <a:p>
            <a:r>
              <a:rPr dirty="0"/>
              <a:t>• £25,000 Start-up loan</a:t>
            </a:r>
          </a:p>
          <a:p>
            <a:r>
              <a:rPr dirty="0"/>
              <a:t>• £25,000 Angel investor</a:t>
            </a:r>
          </a:p>
          <a:p>
            <a:endParaRPr dirty="0"/>
          </a:p>
          <a:p>
            <a:r>
              <a:rPr dirty="0"/>
              <a:t>Estimated Start-Up Expenses:</a:t>
            </a:r>
          </a:p>
          <a:p>
            <a:r>
              <a:rPr dirty="0"/>
              <a:t>• Equipment – £40,000</a:t>
            </a:r>
          </a:p>
          <a:p>
            <a:r>
              <a:rPr dirty="0"/>
              <a:t>• Premises – £10,000</a:t>
            </a:r>
          </a:p>
          <a:p>
            <a:r>
              <a:rPr dirty="0"/>
              <a:t>• Marketing – £5,000</a:t>
            </a:r>
          </a:p>
          <a:p>
            <a:r>
              <a:rPr dirty="0"/>
              <a:t>• Staffing – £7,500</a:t>
            </a:r>
          </a:p>
          <a:p>
            <a:r>
              <a:rPr dirty="0"/>
              <a:t>• Logistics – £4,000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9495" y="1753975"/>
            <a:ext cx="4687504" cy="4793380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Future Outlook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Remz Aqua is positioned to meet the growing demand for sustainable bottled water in the UK.</a:t>
            </a:r>
          </a:p>
          <a:p>
            <a:endParaRPr/>
          </a:p>
          <a:p>
            <a:r>
              <a:t>Future Goals:</a:t>
            </a:r>
          </a:p>
          <a:p>
            <a:r>
              <a:t>• Expand distribution nationwide within 5 years.</a:t>
            </a:r>
          </a:p>
          <a:p>
            <a:r>
              <a:t>• Launch refillable water stations.</a:t>
            </a:r>
          </a:p>
          <a:p>
            <a:r>
              <a:t>• Partner with eco-charities for community impact.</a:t>
            </a:r>
          </a:p>
          <a:p>
            <a:endParaRPr/>
          </a:p>
          <a:p>
            <a:r>
              <a:t>Remz Aqua – Pure Water, Pure Planet.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    </a:t>
            </a:r>
            <a:r>
              <a:rPr lang="en-US" sz="4800" smtClean="0"/>
              <a:t>THANK                YOU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6"/>
            <a:ext cx="6711654" cy="2615328"/>
          </a:xfrm>
        </p:spPr>
        <p:txBody>
          <a:bodyPr>
            <a:normAutofit/>
          </a:bodyPr>
          <a:lstStyle/>
          <a:p>
            <a:r>
              <a:rPr lang="en-US" sz="6000" smtClean="0"/>
              <a:t>ANY          QUESTION</a:t>
            </a:r>
            <a:endParaRPr lang="en-GB" sz="6000"/>
          </a:p>
        </p:txBody>
      </p:sp>
    </p:spTree>
    <p:extLst>
      <p:ext uri="{BB962C8B-B14F-4D97-AF65-F5344CB8AC3E}">
        <p14:creationId xmlns:p14="http://schemas.microsoft.com/office/powerpoint/2010/main" val="394982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1354</TotalTime>
  <Words>407</Words>
  <Application>Microsoft Office PowerPoint</Application>
  <PresentationFormat>On-screen Show (4:3)</PresentationFormat>
  <Paragraphs>70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Remz Aqua Business Plan</vt:lpstr>
      <vt:lpstr>Overview of the Business Idea</vt:lpstr>
      <vt:lpstr>Products and Management Structure</vt:lpstr>
      <vt:lpstr>Environmental Analysis (PESTEL)</vt:lpstr>
      <vt:lpstr>Marketing Strategies</vt:lpstr>
      <vt:lpstr>Funding and Start-Up Costs</vt:lpstr>
      <vt:lpstr>Conclusion and Future Outlook</vt:lpstr>
      <vt:lpstr>    THANK                YOU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Remz Aqua Business Plan</dc:title>
  <dc:subject/>
  <dc:creator/>
  <cp:keywords/>
  <dc:description>generated using python-pptx</dc:description>
  <cp:lastModifiedBy>Microsoft account</cp:lastModifiedBy>
  <cp:revision>10</cp:revision>
  <dcterms:created xsi:type="dcterms:W3CDTF">2013-01-27T09:14:16Z</dcterms:created>
  <dcterms:modified xsi:type="dcterms:W3CDTF">2025-11-23T11:09:57Z</dcterms:modified>
  <cp:category/>
</cp:coreProperties>
</file>