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4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71" r:id="rId17"/>
    <p:sldId id="272" r:id="rId18"/>
    <p:sldId id="273" r:id="rId19"/>
    <p:sldId id="269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40DE50-5DF8-4A9E-92DF-30816E6F183A}" v="600" dt="2023-09-25T11:21:56.7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B240DE50-5DF8-4A9E-92DF-30816E6F183A}"/>
    <pc:docChg chg="addSld modSld sldOrd addMainMaster delMainMaster">
      <pc:chgData name="Corey Edwards" userId="S::corey.edwards@uwtsd.ac.uk::7a967df3-e232-40a5-b10c-dee8f912d80a" providerId="AD" clId="Web-{B240DE50-5DF8-4A9E-92DF-30816E6F183A}" dt="2023-09-25T11:22:06.359" v="587"/>
      <pc:docMkLst>
        <pc:docMk/>
      </pc:docMkLst>
      <pc:sldChg chg="addSp modSp mod setBg modClrScheme chgLayout">
        <pc:chgData name="Corey Edwards" userId="S::corey.edwards@uwtsd.ac.uk::7a967df3-e232-40a5-b10c-dee8f912d80a" providerId="AD" clId="Web-{B240DE50-5DF8-4A9E-92DF-30816E6F183A}" dt="2023-09-25T08:25:22.298" v="5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B240DE50-5DF8-4A9E-92DF-30816E6F183A}" dt="2023-09-25T08:25:22.298" v="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B240DE50-5DF8-4A9E-92DF-30816E6F183A}" dt="2023-09-25T08:25:22.298" v="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25:22.298" v="5"/>
          <ac:spMkLst>
            <pc:docMk/>
            <pc:sldMk cId="109857222" sldId="256"/>
            <ac:spMk id="9" creationId="{E1BC5A67-118C-4E4F-B36D-98915F74798A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25:22.298" v="5"/>
          <ac:spMkLst>
            <pc:docMk/>
            <pc:sldMk cId="109857222" sldId="256"/>
            <ac:spMk id="11" creationId="{820F8B35-FE0B-427D-9196-5DB8CC6971A9}"/>
          </ac:spMkLst>
        </pc:spChg>
        <pc:picChg chg="add">
          <ac:chgData name="Corey Edwards" userId="S::corey.edwards@uwtsd.ac.uk::7a967df3-e232-40a5-b10c-dee8f912d80a" providerId="AD" clId="Web-{B240DE50-5DF8-4A9E-92DF-30816E6F183A}" dt="2023-09-25T08:25:22.298" v="5"/>
          <ac:picMkLst>
            <pc:docMk/>
            <pc:sldMk cId="109857222" sldId="256"/>
            <ac:picMk id="4" creationId="{B984BA1A-4300-03B3-F54A-9291B0944685}"/>
          </ac:picMkLst>
        </pc:picChg>
        <pc:cxnChg chg="add">
          <ac:chgData name="Corey Edwards" userId="S::corey.edwards@uwtsd.ac.uk::7a967df3-e232-40a5-b10c-dee8f912d80a" providerId="AD" clId="Web-{B240DE50-5DF8-4A9E-92DF-30816E6F183A}" dt="2023-09-25T08:25:22.298" v="5"/>
          <ac:cxnSpMkLst>
            <pc:docMk/>
            <pc:sldMk cId="109857222" sldId="256"/>
            <ac:cxnSpMk id="13" creationId="{EF59B18A-94FC-4D49-98EB-BEC65B321A63}"/>
          </ac:cxnSpMkLst>
        </pc:cxnChg>
      </pc:sldChg>
      <pc:sldChg chg="addSp modSp new mod setBg">
        <pc:chgData name="Corey Edwards" userId="S::corey.edwards@uwtsd.ac.uk::7a967df3-e232-40a5-b10c-dee8f912d80a" providerId="AD" clId="Web-{B240DE50-5DF8-4A9E-92DF-30816E6F183A}" dt="2023-09-25T08:28:05.835" v="128"/>
        <pc:sldMkLst>
          <pc:docMk/>
          <pc:sldMk cId="163736046" sldId="257"/>
        </pc:sldMkLst>
        <pc:spChg chg="mod">
          <ac:chgData name="Corey Edwards" userId="S::corey.edwards@uwtsd.ac.uk::7a967df3-e232-40a5-b10c-dee8f912d80a" providerId="AD" clId="Web-{B240DE50-5DF8-4A9E-92DF-30816E6F183A}" dt="2023-09-25T08:28:05.835" v="128"/>
          <ac:spMkLst>
            <pc:docMk/>
            <pc:sldMk cId="163736046" sldId="257"/>
            <ac:spMk id="2" creationId="{EA14944C-C55D-0486-03AB-BF654D7ABA41}"/>
          </ac:spMkLst>
        </pc:spChg>
        <pc:spChg chg="mod">
          <ac:chgData name="Corey Edwards" userId="S::corey.edwards@uwtsd.ac.uk::7a967df3-e232-40a5-b10c-dee8f912d80a" providerId="AD" clId="Web-{B240DE50-5DF8-4A9E-92DF-30816E6F183A}" dt="2023-09-25T08:28:05.835" v="128"/>
          <ac:spMkLst>
            <pc:docMk/>
            <pc:sldMk cId="163736046" sldId="257"/>
            <ac:spMk id="3" creationId="{6D00B6F9-D8FF-BF61-E7FF-4CFC944FF439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28:05.835" v="128"/>
          <ac:spMkLst>
            <pc:docMk/>
            <pc:sldMk cId="163736046" sldId="257"/>
            <ac:spMk id="9" creationId="{BF02845A-8571-40C5-9F56-8F9B3F7C4E4C}"/>
          </ac:spMkLst>
        </pc:spChg>
        <pc:picChg chg="add">
          <ac:chgData name="Corey Edwards" userId="S::corey.edwards@uwtsd.ac.uk::7a967df3-e232-40a5-b10c-dee8f912d80a" providerId="AD" clId="Web-{B240DE50-5DF8-4A9E-92DF-30816E6F183A}" dt="2023-09-25T08:28:05.835" v="128"/>
          <ac:picMkLst>
            <pc:docMk/>
            <pc:sldMk cId="163736046" sldId="257"/>
            <ac:picMk id="5" creationId="{D628B8C0-4EE7-965E-26AB-3945DB2DAC89}"/>
          </ac:picMkLst>
        </pc:picChg>
        <pc:cxnChg chg="add">
          <ac:chgData name="Corey Edwards" userId="S::corey.edwards@uwtsd.ac.uk::7a967df3-e232-40a5-b10c-dee8f912d80a" providerId="AD" clId="Web-{B240DE50-5DF8-4A9E-92DF-30816E6F183A}" dt="2023-09-25T08:28:05.835" v="128"/>
          <ac:cxnSpMkLst>
            <pc:docMk/>
            <pc:sldMk cId="163736046" sldId="257"/>
            <ac:cxnSpMk id="11" creationId="{F30BB598-81B4-41BB-BC44-CD9C29AE2EAB}"/>
          </ac:cxnSpMkLst>
        </pc:cxnChg>
      </pc:sldChg>
      <pc:sldChg chg="addSp delSp modSp new mod setBg">
        <pc:chgData name="Corey Edwards" userId="S::corey.edwards@uwtsd.ac.uk::7a967df3-e232-40a5-b10c-dee8f912d80a" providerId="AD" clId="Web-{B240DE50-5DF8-4A9E-92DF-30816E6F183A}" dt="2023-09-25T08:28:10.382" v="129"/>
        <pc:sldMkLst>
          <pc:docMk/>
          <pc:sldMk cId="3451191659" sldId="258"/>
        </pc:sldMkLst>
        <pc:spChg chg="mod">
          <ac:chgData name="Corey Edwards" userId="S::corey.edwards@uwtsd.ac.uk::7a967df3-e232-40a5-b10c-dee8f912d80a" providerId="AD" clId="Web-{B240DE50-5DF8-4A9E-92DF-30816E6F183A}" dt="2023-09-25T08:28:10.382" v="129"/>
          <ac:spMkLst>
            <pc:docMk/>
            <pc:sldMk cId="3451191659" sldId="258"/>
            <ac:spMk id="2" creationId="{7C0EF238-6934-CBC5-E4FF-8A3A8B74A7CA}"/>
          </ac:spMkLst>
        </pc:spChg>
        <pc:spChg chg="del mod">
          <ac:chgData name="Corey Edwards" userId="S::corey.edwards@uwtsd.ac.uk::7a967df3-e232-40a5-b10c-dee8f912d80a" providerId="AD" clId="Web-{B240DE50-5DF8-4A9E-92DF-30816E6F183A}" dt="2023-09-25T08:28:10.382" v="129"/>
          <ac:spMkLst>
            <pc:docMk/>
            <pc:sldMk cId="3451191659" sldId="258"/>
            <ac:spMk id="3" creationId="{726DFFEF-0472-25DB-96E6-24F5E46C504A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28:10.382" v="129"/>
          <ac:spMkLst>
            <pc:docMk/>
            <pc:sldMk cId="3451191659" sldId="258"/>
            <ac:spMk id="9" creationId="{ABE3B514-83FE-45D4-988C-78925DD13254}"/>
          </ac:spMkLst>
        </pc:spChg>
        <pc:graphicFrameChg chg="add">
          <ac:chgData name="Corey Edwards" userId="S::corey.edwards@uwtsd.ac.uk::7a967df3-e232-40a5-b10c-dee8f912d80a" providerId="AD" clId="Web-{B240DE50-5DF8-4A9E-92DF-30816E6F183A}" dt="2023-09-25T08:28:10.382" v="129"/>
          <ac:graphicFrameMkLst>
            <pc:docMk/>
            <pc:sldMk cId="3451191659" sldId="258"/>
            <ac:graphicFrameMk id="5" creationId="{12449CDF-182A-5486-4923-4513005C04CE}"/>
          </ac:graphicFrameMkLst>
        </pc:graphicFrameChg>
        <pc:cxnChg chg="add">
          <ac:chgData name="Corey Edwards" userId="S::corey.edwards@uwtsd.ac.uk::7a967df3-e232-40a5-b10c-dee8f912d80a" providerId="AD" clId="Web-{B240DE50-5DF8-4A9E-92DF-30816E6F183A}" dt="2023-09-25T08:28:10.382" v="129"/>
          <ac:cxnSpMkLst>
            <pc:docMk/>
            <pc:sldMk cId="3451191659" sldId="258"/>
            <ac:cxnSpMk id="11" creationId="{787CBF7F-92AD-42B8-AA3E-C4AF7A2AD3E8}"/>
          </ac:cxnSpMkLst>
        </pc:cxnChg>
      </pc:sldChg>
      <pc:sldChg chg="addSp delSp modSp new mod setBg addAnim modAnim">
        <pc:chgData name="Corey Edwards" userId="S::corey.edwards@uwtsd.ac.uk::7a967df3-e232-40a5-b10c-dee8f912d80a" providerId="AD" clId="Web-{B240DE50-5DF8-4A9E-92DF-30816E6F183A}" dt="2023-09-25T08:28:17.773" v="132"/>
        <pc:sldMkLst>
          <pc:docMk/>
          <pc:sldMk cId="257952773" sldId="259"/>
        </pc:sldMkLst>
        <pc:spChg chg="mod">
          <ac:chgData name="Corey Edwards" userId="S::corey.edwards@uwtsd.ac.uk::7a967df3-e232-40a5-b10c-dee8f912d80a" providerId="AD" clId="Web-{B240DE50-5DF8-4A9E-92DF-30816E6F183A}" dt="2023-09-25T08:28:13.179" v="130"/>
          <ac:spMkLst>
            <pc:docMk/>
            <pc:sldMk cId="257952773" sldId="259"/>
            <ac:spMk id="2" creationId="{51CCF16C-61F4-B9F9-51C4-B204A075C1D3}"/>
          </ac:spMkLst>
        </pc:spChg>
        <pc:spChg chg="del mod">
          <ac:chgData name="Corey Edwards" userId="S::corey.edwards@uwtsd.ac.uk::7a967df3-e232-40a5-b10c-dee8f912d80a" providerId="AD" clId="Web-{B240DE50-5DF8-4A9E-92DF-30816E6F183A}" dt="2023-09-25T08:28:13.179" v="130"/>
          <ac:spMkLst>
            <pc:docMk/>
            <pc:sldMk cId="257952773" sldId="259"/>
            <ac:spMk id="3" creationId="{DF9CE44F-34F5-FBF4-8882-9513D1C7CA54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28:13.179" v="130"/>
          <ac:spMkLst>
            <pc:docMk/>
            <pc:sldMk cId="257952773" sldId="259"/>
            <ac:spMk id="9" creationId="{ABE3B514-83FE-45D4-988C-78925DD13254}"/>
          </ac:spMkLst>
        </pc:spChg>
        <pc:graphicFrameChg chg="add">
          <ac:chgData name="Corey Edwards" userId="S::corey.edwards@uwtsd.ac.uk::7a967df3-e232-40a5-b10c-dee8f912d80a" providerId="AD" clId="Web-{B240DE50-5DF8-4A9E-92DF-30816E6F183A}" dt="2023-09-25T08:28:13.179" v="130"/>
          <ac:graphicFrameMkLst>
            <pc:docMk/>
            <pc:sldMk cId="257952773" sldId="259"/>
            <ac:graphicFrameMk id="5" creationId="{C6EA6B65-6369-2FC6-159A-629D0828AB33}"/>
          </ac:graphicFrameMkLst>
        </pc:graphicFrameChg>
        <pc:cxnChg chg="add">
          <ac:chgData name="Corey Edwards" userId="S::corey.edwards@uwtsd.ac.uk::7a967df3-e232-40a5-b10c-dee8f912d80a" providerId="AD" clId="Web-{B240DE50-5DF8-4A9E-92DF-30816E6F183A}" dt="2023-09-25T08:28:13.179" v="130"/>
          <ac:cxnSpMkLst>
            <pc:docMk/>
            <pc:sldMk cId="257952773" sldId="259"/>
            <ac:cxnSpMk id="11" creationId="{787CBF7F-92AD-42B8-AA3E-C4AF7A2AD3E8}"/>
          </ac:cxnSpMkLst>
        </pc:cxnChg>
      </pc:sldChg>
      <pc:sldChg chg="addSp delSp modSp new mod setBg addAnim delAnim">
        <pc:chgData name="Corey Edwards" userId="S::corey.edwards@uwtsd.ac.uk::7a967df3-e232-40a5-b10c-dee8f912d80a" providerId="AD" clId="Web-{B240DE50-5DF8-4A9E-92DF-30816E6F183A}" dt="2023-09-25T08:28:24.336" v="134"/>
        <pc:sldMkLst>
          <pc:docMk/>
          <pc:sldMk cId="2107980063" sldId="260"/>
        </pc:sldMkLst>
        <pc:spChg chg="mod">
          <ac:chgData name="Corey Edwards" userId="S::corey.edwards@uwtsd.ac.uk::7a967df3-e232-40a5-b10c-dee8f912d80a" providerId="AD" clId="Web-{B240DE50-5DF8-4A9E-92DF-30816E6F183A}" dt="2023-09-25T08:28:24.336" v="134"/>
          <ac:spMkLst>
            <pc:docMk/>
            <pc:sldMk cId="2107980063" sldId="260"/>
            <ac:spMk id="2" creationId="{CABC7860-B7B8-8963-C784-F79D669BD236}"/>
          </ac:spMkLst>
        </pc:spChg>
        <pc:spChg chg="del mod">
          <ac:chgData name="Corey Edwards" userId="S::corey.edwards@uwtsd.ac.uk::7a967df3-e232-40a5-b10c-dee8f912d80a" providerId="AD" clId="Web-{B240DE50-5DF8-4A9E-92DF-30816E6F183A}" dt="2023-09-25T08:28:24.336" v="134"/>
          <ac:spMkLst>
            <pc:docMk/>
            <pc:sldMk cId="2107980063" sldId="260"/>
            <ac:spMk id="3" creationId="{9444E6C2-BF53-1FBF-0F64-06302E4A412E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28:24.336" v="134"/>
          <ac:spMkLst>
            <pc:docMk/>
            <pc:sldMk cId="2107980063" sldId="260"/>
            <ac:spMk id="9" creationId="{ABE3B514-83FE-45D4-988C-78925DD13254}"/>
          </ac:spMkLst>
        </pc:spChg>
        <pc:graphicFrameChg chg="add">
          <ac:chgData name="Corey Edwards" userId="S::corey.edwards@uwtsd.ac.uk::7a967df3-e232-40a5-b10c-dee8f912d80a" providerId="AD" clId="Web-{B240DE50-5DF8-4A9E-92DF-30816E6F183A}" dt="2023-09-25T08:28:24.336" v="134"/>
          <ac:graphicFrameMkLst>
            <pc:docMk/>
            <pc:sldMk cId="2107980063" sldId="260"/>
            <ac:graphicFrameMk id="5" creationId="{6246C413-B16A-24DC-14DC-57A59C183C14}"/>
          </ac:graphicFrameMkLst>
        </pc:graphicFrameChg>
        <pc:cxnChg chg="add">
          <ac:chgData name="Corey Edwards" userId="S::corey.edwards@uwtsd.ac.uk::7a967df3-e232-40a5-b10c-dee8f912d80a" providerId="AD" clId="Web-{B240DE50-5DF8-4A9E-92DF-30816E6F183A}" dt="2023-09-25T08:28:24.336" v="134"/>
          <ac:cxnSpMkLst>
            <pc:docMk/>
            <pc:sldMk cId="2107980063" sldId="260"/>
            <ac:cxnSpMk id="11" creationId="{787CBF7F-92AD-42B8-AA3E-C4AF7A2AD3E8}"/>
          </ac:cxnSpMkLst>
        </pc:cxnChg>
      </pc:sldChg>
      <pc:sldChg chg="addSp modSp new mod ord setBg addAnim modAnim">
        <pc:chgData name="Corey Edwards" userId="S::corey.edwards@uwtsd.ac.uk::7a967df3-e232-40a5-b10c-dee8f912d80a" providerId="AD" clId="Web-{B240DE50-5DF8-4A9E-92DF-30816E6F183A}" dt="2023-09-25T08:29:33.072" v="173"/>
        <pc:sldMkLst>
          <pc:docMk/>
          <pc:sldMk cId="1829572601" sldId="261"/>
        </pc:sldMkLst>
        <pc:spChg chg="mod">
          <ac:chgData name="Corey Edwards" userId="S::corey.edwards@uwtsd.ac.uk::7a967df3-e232-40a5-b10c-dee8f912d80a" providerId="AD" clId="Web-{B240DE50-5DF8-4A9E-92DF-30816E6F183A}" dt="2023-09-25T08:28:27.695" v="135"/>
          <ac:spMkLst>
            <pc:docMk/>
            <pc:sldMk cId="1829572601" sldId="261"/>
            <ac:spMk id="2" creationId="{4AAA98A6-CB91-C54E-95E7-C408B991A767}"/>
          </ac:spMkLst>
        </pc:spChg>
        <pc:spChg chg="mod">
          <ac:chgData name="Corey Edwards" userId="S::corey.edwards@uwtsd.ac.uk::7a967df3-e232-40a5-b10c-dee8f912d80a" providerId="AD" clId="Web-{B240DE50-5DF8-4A9E-92DF-30816E6F183A}" dt="2023-09-25T08:28:27.695" v="135"/>
          <ac:spMkLst>
            <pc:docMk/>
            <pc:sldMk cId="1829572601" sldId="261"/>
            <ac:spMk id="3" creationId="{9D8A641F-A5A2-6E0C-02D8-52DF38BF4516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28:27.695" v="135"/>
          <ac:spMkLst>
            <pc:docMk/>
            <pc:sldMk cId="1829572601" sldId="261"/>
            <ac:spMk id="9" creationId="{BF02845A-8571-40C5-9F56-8F9B3F7C4E4C}"/>
          </ac:spMkLst>
        </pc:spChg>
        <pc:picChg chg="add">
          <ac:chgData name="Corey Edwards" userId="S::corey.edwards@uwtsd.ac.uk::7a967df3-e232-40a5-b10c-dee8f912d80a" providerId="AD" clId="Web-{B240DE50-5DF8-4A9E-92DF-30816E6F183A}" dt="2023-09-25T08:28:27.695" v="135"/>
          <ac:picMkLst>
            <pc:docMk/>
            <pc:sldMk cId="1829572601" sldId="261"/>
            <ac:picMk id="5" creationId="{E4647A65-92B0-C772-DEF3-CB6B5D5AA9FD}"/>
          </ac:picMkLst>
        </pc:picChg>
        <pc:cxnChg chg="add">
          <ac:chgData name="Corey Edwards" userId="S::corey.edwards@uwtsd.ac.uk::7a967df3-e232-40a5-b10c-dee8f912d80a" providerId="AD" clId="Web-{B240DE50-5DF8-4A9E-92DF-30816E6F183A}" dt="2023-09-25T08:28:27.695" v="135"/>
          <ac:cxnSpMkLst>
            <pc:docMk/>
            <pc:sldMk cId="1829572601" sldId="261"/>
            <ac:cxnSpMk id="11" creationId="{F30BB598-81B4-41BB-BC44-CD9C29AE2EAB}"/>
          </ac:cxnSpMkLst>
        </pc:cxnChg>
      </pc:sldChg>
      <pc:sldChg chg="addSp delSp modSp new mod ord setBg">
        <pc:chgData name="Corey Edwards" userId="S::corey.edwards@uwtsd.ac.uk::7a967df3-e232-40a5-b10c-dee8f912d80a" providerId="AD" clId="Web-{B240DE50-5DF8-4A9E-92DF-30816E6F183A}" dt="2023-09-25T08:29:30.260" v="172"/>
        <pc:sldMkLst>
          <pc:docMk/>
          <pc:sldMk cId="2405728212" sldId="262"/>
        </pc:sldMkLst>
        <pc:spChg chg="mod">
          <ac:chgData name="Corey Edwards" userId="S::corey.edwards@uwtsd.ac.uk::7a967df3-e232-40a5-b10c-dee8f912d80a" providerId="AD" clId="Web-{B240DE50-5DF8-4A9E-92DF-30816E6F183A}" dt="2023-09-25T08:29:25.697" v="170"/>
          <ac:spMkLst>
            <pc:docMk/>
            <pc:sldMk cId="2405728212" sldId="262"/>
            <ac:spMk id="2" creationId="{BAD639BA-FDE9-619B-CFB1-157DEB71BCB2}"/>
          </ac:spMkLst>
        </pc:spChg>
        <pc:spChg chg="del mod">
          <ac:chgData name="Corey Edwards" userId="S::corey.edwards@uwtsd.ac.uk::7a967df3-e232-40a5-b10c-dee8f912d80a" providerId="AD" clId="Web-{B240DE50-5DF8-4A9E-92DF-30816E6F183A}" dt="2023-09-25T08:29:25.697" v="170"/>
          <ac:spMkLst>
            <pc:docMk/>
            <pc:sldMk cId="2405728212" sldId="262"/>
            <ac:spMk id="3" creationId="{2D0078B3-F7B2-9EC2-C9B0-398A8DBF766B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29:25.697" v="170"/>
          <ac:spMkLst>
            <pc:docMk/>
            <pc:sldMk cId="2405728212" sldId="262"/>
            <ac:spMk id="9" creationId="{E0BA761B-DE6B-4078-B4C9-0FFE37D23862}"/>
          </ac:spMkLst>
        </pc:spChg>
        <pc:graphicFrameChg chg="add">
          <ac:chgData name="Corey Edwards" userId="S::corey.edwards@uwtsd.ac.uk::7a967df3-e232-40a5-b10c-dee8f912d80a" providerId="AD" clId="Web-{B240DE50-5DF8-4A9E-92DF-30816E6F183A}" dt="2023-09-25T08:29:25.697" v="170"/>
          <ac:graphicFrameMkLst>
            <pc:docMk/>
            <pc:sldMk cId="2405728212" sldId="262"/>
            <ac:graphicFrameMk id="5" creationId="{65C731B5-88FD-5343-FCC7-A2D64A96E06F}"/>
          </ac:graphicFrameMkLst>
        </pc:graphicFrameChg>
        <pc:cxnChg chg="add">
          <ac:chgData name="Corey Edwards" userId="S::corey.edwards@uwtsd.ac.uk::7a967df3-e232-40a5-b10c-dee8f912d80a" providerId="AD" clId="Web-{B240DE50-5DF8-4A9E-92DF-30816E6F183A}" dt="2023-09-25T08:29:25.697" v="170"/>
          <ac:cxnSpMkLst>
            <pc:docMk/>
            <pc:sldMk cId="2405728212" sldId="262"/>
            <ac:cxnSpMk id="11" creationId="{05C630D5-1ADF-4994-883A-6501F0DFCFA0}"/>
          </ac:cxnSpMkLst>
        </pc:cxnChg>
      </pc:sldChg>
      <pc:sldChg chg="addSp delSp modSp new mod setBg">
        <pc:chgData name="Corey Edwards" userId="S::corey.edwards@uwtsd.ac.uk::7a967df3-e232-40a5-b10c-dee8f912d80a" providerId="AD" clId="Web-{B240DE50-5DF8-4A9E-92DF-30816E6F183A}" dt="2023-09-25T08:41:14.347" v="485"/>
        <pc:sldMkLst>
          <pc:docMk/>
          <pc:sldMk cId="2646392026" sldId="263"/>
        </pc:sldMkLst>
        <pc:spChg chg="mod">
          <ac:chgData name="Corey Edwards" userId="S::corey.edwards@uwtsd.ac.uk::7a967df3-e232-40a5-b10c-dee8f912d80a" providerId="AD" clId="Web-{B240DE50-5DF8-4A9E-92DF-30816E6F183A}" dt="2023-09-25T08:41:14.347" v="485"/>
          <ac:spMkLst>
            <pc:docMk/>
            <pc:sldMk cId="2646392026" sldId="263"/>
            <ac:spMk id="2" creationId="{D6F8E8F9-B502-2B70-39DB-FDB9DBE1FF0A}"/>
          </ac:spMkLst>
        </pc:spChg>
        <pc:spChg chg="del mod">
          <ac:chgData name="Corey Edwards" userId="S::corey.edwards@uwtsd.ac.uk::7a967df3-e232-40a5-b10c-dee8f912d80a" providerId="AD" clId="Web-{B240DE50-5DF8-4A9E-92DF-30816E6F183A}" dt="2023-09-25T08:41:14.347" v="485"/>
          <ac:spMkLst>
            <pc:docMk/>
            <pc:sldMk cId="2646392026" sldId="263"/>
            <ac:spMk id="3" creationId="{70E4DE35-4830-1176-B58B-8F9EC93187F7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41:14.347" v="485"/>
          <ac:spMkLst>
            <pc:docMk/>
            <pc:sldMk cId="2646392026" sldId="263"/>
            <ac:spMk id="9" creationId="{E0BA761B-DE6B-4078-B4C9-0FFE37D23862}"/>
          </ac:spMkLst>
        </pc:spChg>
        <pc:graphicFrameChg chg="add">
          <ac:chgData name="Corey Edwards" userId="S::corey.edwards@uwtsd.ac.uk::7a967df3-e232-40a5-b10c-dee8f912d80a" providerId="AD" clId="Web-{B240DE50-5DF8-4A9E-92DF-30816E6F183A}" dt="2023-09-25T08:41:14.347" v="485"/>
          <ac:graphicFrameMkLst>
            <pc:docMk/>
            <pc:sldMk cId="2646392026" sldId="263"/>
            <ac:graphicFrameMk id="5" creationId="{2802E934-BEEB-B327-E7EC-0A39CF1754FE}"/>
          </ac:graphicFrameMkLst>
        </pc:graphicFrameChg>
        <pc:cxnChg chg="add">
          <ac:chgData name="Corey Edwards" userId="S::corey.edwards@uwtsd.ac.uk::7a967df3-e232-40a5-b10c-dee8f912d80a" providerId="AD" clId="Web-{B240DE50-5DF8-4A9E-92DF-30816E6F183A}" dt="2023-09-25T08:41:14.347" v="485"/>
          <ac:cxnSpMkLst>
            <pc:docMk/>
            <pc:sldMk cId="2646392026" sldId="263"/>
            <ac:cxnSpMk id="11" creationId="{05C630D5-1ADF-4994-883A-6501F0DFCFA0}"/>
          </ac:cxnSpMkLst>
        </pc:cxnChg>
      </pc:sldChg>
      <pc:sldChg chg="addSp delSp modSp new mod setBg addAnim modAnim">
        <pc:chgData name="Corey Edwards" userId="S::corey.edwards@uwtsd.ac.uk::7a967df3-e232-40a5-b10c-dee8f912d80a" providerId="AD" clId="Web-{B240DE50-5DF8-4A9E-92DF-30816E6F183A}" dt="2023-09-25T08:41:26.567" v="490"/>
        <pc:sldMkLst>
          <pc:docMk/>
          <pc:sldMk cId="1754329716" sldId="264"/>
        </pc:sldMkLst>
        <pc:spChg chg="mod">
          <ac:chgData name="Corey Edwards" userId="S::corey.edwards@uwtsd.ac.uk::7a967df3-e232-40a5-b10c-dee8f912d80a" providerId="AD" clId="Web-{B240DE50-5DF8-4A9E-92DF-30816E6F183A}" dt="2023-09-25T08:41:20.160" v="488"/>
          <ac:spMkLst>
            <pc:docMk/>
            <pc:sldMk cId="1754329716" sldId="264"/>
            <ac:spMk id="2" creationId="{B6DC48F1-990F-DB22-DF00-94CE2BF34266}"/>
          </ac:spMkLst>
        </pc:spChg>
        <pc:spChg chg="add del mod">
          <ac:chgData name="Corey Edwards" userId="S::corey.edwards@uwtsd.ac.uk::7a967df3-e232-40a5-b10c-dee8f912d80a" providerId="AD" clId="Web-{B240DE50-5DF8-4A9E-92DF-30816E6F183A}" dt="2023-09-25T08:41:20.160" v="488"/>
          <ac:spMkLst>
            <pc:docMk/>
            <pc:sldMk cId="1754329716" sldId="264"/>
            <ac:spMk id="3" creationId="{A2EC9B87-A8B6-C6A1-4801-7F9463119CD1}"/>
          </ac:spMkLst>
        </pc:spChg>
        <pc:spChg chg="add del">
          <ac:chgData name="Corey Edwards" userId="S::corey.edwards@uwtsd.ac.uk::7a967df3-e232-40a5-b10c-dee8f912d80a" providerId="AD" clId="Web-{B240DE50-5DF8-4A9E-92DF-30816E6F183A}" dt="2023-09-25T08:41:20.113" v="487"/>
          <ac:spMkLst>
            <pc:docMk/>
            <pc:sldMk cId="1754329716" sldId="264"/>
            <ac:spMk id="9" creationId="{ABE3B514-83FE-45D4-988C-78925DD13254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41:20.160" v="488"/>
          <ac:spMkLst>
            <pc:docMk/>
            <pc:sldMk cId="1754329716" sldId="264"/>
            <ac:spMk id="13" creationId="{ABE3B514-83FE-45D4-988C-78925DD13254}"/>
          </ac:spMkLst>
        </pc:spChg>
        <pc:graphicFrameChg chg="add del">
          <ac:chgData name="Corey Edwards" userId="S::corey.edwards@uwtsd.ac.uk::7a967df3-e232-40a5-b10c-dee8f912d80a" providerId="AD" clId="Web-{B240DE50-5DF8-4A9E-92DF-30816E6F183A}" dt="2023-09-25T08:41:20.113" v="487"/>
          <ac:graphicFrameMkLst>
            <pc:docMk/>
            <pc:sldMk cId="1754329716" sldId="264"/>
            <ac:graphicFrameMk id="5" creationId="{F600253D-34EA-50F0-7B54-EDB6A9AFA506}"/>
          </ac:graphicFrameMkLst>
        </pc:graphicFrameChg>
        <pc:graphicFrameChg chg="add">
          <ac:chgData name="Corey Edwards" userId="S::corey.edwards@uwtsd.ac.uk::7a967df3-e232-40a5-b10c-dee8f912d80a" providerId="AD" clId="Web-{B240DE50-5DF8-4A9E-92DF-30816E6F183A}" dt="2023-09-25T08:41:20.160" v="488"/>
          <ac:graphicFrameMkLst>
            <pc:docMk/>
            <pc:sldMk cId="1754329716" sldId="264"/>
            <ac:graphicFrameMk id="15" creationId="{7B02E68C-5894-16B2-AF95-0AFEB95410FA}"/>
          </ac:graphicFrameMkLst>
        </pc:graphicFrameChg>
        <pc:cxnChg chg="add del">
          <ac:chgData name="Corey Edwards" userId="S::corey.edwards@uwtsd.ac.uk::7a967df3-e232-40a5-b10c-dee8f912d80a" providerId="AD" clId="Web-{B240DE50-5DF8-4A9E-92DF-30816E6F183A}" dt="2023-09-25T08:41:20.113" v="487"/>
          <ac:cxnSpMkLst>
            <pc:docMk/>
            <pc:sldMk cId="1754329716" sldId="264"/>
            <ac:cxnSpMk id="11" creationId="{787CBF7F-92AD-42B8-AA3E-C4AF7A2AD3E8}"/>
          </ac:cxnSpMkLst>
        </pc:cxnChg>
        <pc:cxnChg chg="add">
          <ac:chgData name="Corey Edwards" userId="S::corey.edwards@uwtsd.ac.uk::7a967df3-e232-40a5-b10c-dee8f912d80a" providerId="AD" clId="Web-{B240DE50-5DF8-4A9E-92DF-30816E6F183A}" dt="2023-09-25T08:41:20.160" v="488"/>
          <ac:cxnSpMkLst>
            <pc:docMk/>
            <pc:sldMk cId="1754329716" sldId="264"/>
            <ac:cxnSpMk id="14" creationId="{787CBF7F-92AD-42B8-AA3E-C4AF7A2AD3E8}"/>
          </ac:cxnSpMkLst>
        </pc:cxnChg>
      </pc:sldChg>
      <pc:sldChg chg="addSp delSp modSp new mod setBg">
        <pc:chgData name="Corey Edwards" userId="S::corey.edwards@uwtsd.ac.uk::7a967df3-e232-40a5-b10c-dee8f912d80a" providerId="AD" clId="Web-{B240DE50-5DF8-4A9E-92DF-30816E6F183A}" dt="2023-09-25T08:41:30.317" v="491"/>
        <pc:sldMkLst>
          <pc:docMk/>
          <pc:sldMk cId="1315208069" sldId="265"/>
        </pc:sldMkLst>
        <pc:spChg chg="mod">
          <ac:chgData name="Corey Edwards" userId="S::corey.edwards@uwtsd.ac.uk::7a967df3-e232-40a5-b10c-dee8f912d80a" providerId="AD" clId="Web-{B240DE50-5DF8-4A9E-92DF-30816E6F183A}" dt="2023-09-25T08:41:30.317" v="491"/>
          <ac:spMkLst>
            <pc:docMk/>
            <pc:sldMk cId="1315208069" sldId="265"/>
            <ac:spMk id="2" creationId="{08059187-DDA0-BCAD-7478-85BAB11DB239}"/>
          </ac:spMkLst>
        </pc:spChg>
        <pc:spChg chg="del mod">
          <ac:chgData name="Corey Edwards" userId="S::corey.edwards@uwtsd.ac.uk::7a967df3-e232-40a5-b10c-dee8f912d80a" providerId="AD" clId="Web-{B240DE50-5DF8-4A9E-92DF-30816E6F183A}" dt="2023-09-25T08:41:30.317" v="491"/>
          <ac:spMkLst>
            <pc:docMk/>
            <pc:sldMk cId="1315208069" sldId="265"/>
            <ac:spMk id="3" creationId="{08B4D3FE-F035-E86B-F099-DE5321A05C82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41:30.317" v="491"/>
          <ac:spMkLst>
            <pc:docMk/>
            <pc:sldMk cId="1315208069" sldId="265"/>
            <ac:spMk id="9" creationId="{ABE3B514-83FE-45D4-988C-78925DD13254}"/>
          </ac:spMkLst>
        </pc:spChg>
        <pc:graphicFrameChg chg="add">
          <ac:chgData name="Corey Edwards" userId="S::corey.edwards@uwtsd.ac.uk::7a967df3-e232-40a5-b10c-dee8f912d80a" providerId="AD" clId="Web-{B240DE50-5DF8-4A9E-92DF-30816E6F183A}" dt="2023-09-25T08:41:30.317" v="491"/>
          <ac:graphicFrameMkLst>
            <pc:docMk/>
            <pc:sldMk cId="1315208069" sldId="265"/>
            <ac:graphicFrameMk id="5" creationId="{FBDCEE4D-681E-CA75-6322-5E4D4998E1CC}"/>
          </ac:graphicFrameMkLst>
        </pc:graphicFrameChg>
        <pc:cxnChg chg="add">
          <ac:chgData name="Corey Edwards" userId="S::corey.edwards@uwtsd.ac.uk::7a967df3-e232-40a5-b10c-dee8f912d80a" providerId="AD" clId="Web-{B240DE50-5DF8-4A9E-92DF-30816E6F183A}" dt="2023-09-25T08:41:30.317" v="491"/>
          <ac:cxnSpMkLst>
            <pc:docMk/>
            <pc:sldMk cId="1315208069" sldId="265"/>
            <ac:cxnSpMk id="11" creationId="{787CBF7F-92AD-42B8-AA3E-C4AF7A2AD3E8}"/>
          </ac:cxnSpMkLst>
        </pc:cxnChg>
      </pc:sldChg>
      <pc:sldChg chg="addSp modSp new mod setBg">
        <pc:chgData name="Corey Edwards" userId="S::corey.edwards@uwtsd.ac.uk::7a967df3-e232-40a5-b10c-dee8f912d80a" providerId="AD" clId="Web-{B240DE50-5DF8-4A9E-92DF-30816E6F183A}" dt="2023-09-25T08:41:33.129" v="492"/>
        <pc:sldMkLst>
          <pc:docMk/>
          <pc:sldMk cId="2422013840" sldId="266"/>
        </pc:sldMkLst>
        <pc:spChg chg="mod">
          <ac:chgData name="Corey Edwards" userId="S::corey.edwards@uwtsd.ac.uk::7a967df3-e232-40a5-b10c-dee8f912d80a" providerId="AD" clId="Web-{B240DE50-5DF8-4A9E-92DF-30816E6F183A}" dt="2023-09-25T08:41:33.129" v="492"/>
          <ac:spMkLst>
            <pc:docMk/>
            <pc:sldMk cId="2422013840" sldId="266"/>
            <ac:spMk id="2" creationId="{770F1D15-FCD8-E7E9-D419-995A52CDFD95}"/>
          </ac:spMkLst>
        </pc:spChg>
        <pc:spChg chg="mod">
          <ac:chgData name="Corey Edwards" userId="S::corey.edwards@uwtsd.ac.uk::7a967df3-e232-40a5-b10c-dee8f912d80a" providerId="AD" clId="Web-{B240DE50-5DF8-4A9E-92DF-30816E6F183A}" dt="2023-09-25T08:41:33.129" v="492"/>
          <ac:spMkLst>
            <pc:docMk/>
            <pc:sldMk cId="2422013840" sldId="266"/>
            <ac:spMk id="3" creationId="{56CE01AB-77B4-7F09-19E7-7D1087CDEBE1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41:33.129" v="492"/>
          <ac:spMkLst>
            <pc:docMk/>
            <pc:sldMk cId="2422013840" sldId="266"/>
            <ac:spMk id="11" creationId="{F69F96FE-C3F5-4F02-8428-78ADCB975ED9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41:33.129" v="492"/>
          <ac:spMkLst>
            <pc:docMk/>
            <pc:sldMk cId="2422013840" sldId="266"/>
            <ac:spMk id="13" creationId="{F80C6B76-4D7E-4FE2-84E4-C4734B2B49EE}"/>
          </ac:spMkLst>
        </pc:spChg>
        <pc:picChg chg="add">
          <ac:chgData name="Corey Edwards" userId="S::corey.edwards@uwtsd.ac.uk::7a967df3-e232-40a5-b10c-dee8f912d80a" providerId="AD" clId="Web-{B240DE50-5DF8-4A9E-92DF-30816E6F183A}" dt="2023-09-25T08:41:33.129" v="492"/>
          <ac:picMkLst>
            <pc:docMk/>
            <pc:sldMk cId="2422013840" sldId="266"/>
            <ac:picMk id="5" creationId="{EEB05EB6-9AFD-42BA-D81D-715429496CCD}"/>
          </ac:picMkLst>
        </pc:picChg>
        <pc:cxnChg chg="add">
          <ac:chgData name="Corey Edwards" userId="S::corey.edwards@uwtsd.ac.uk::7a967df3-e232-40a5-b10c-dee8f912d80a" providerId="AD" clId="Web-{B240DE50-5DF8-4A9E-92DF-30816E6F183A}" dt="2023-09-25T08:41:33.129" v="492"/>
          <ac:cxnSpMkLst>
            <pc:docMk/>
            <pc:sldMk cId="2422013840" sldId="266"/>
            <ac:cxnSpMk id="9" creationId="{EAD4CCDA-06BF-4D2A-B44F-195AEC0B5B22}"/>
          </ac:cxnSpMkLst>
        </pc:cxnChg>
        <pc:cxnChg chg="add">
          <ac:chgData name="Corey Edwards" userId="S::corey.edwards@uwtsd.ac.uk::7a967df3-e232-40a5-b10c-dee8f912d80a" providerId="AD" clId="Web-{B240DE50-5DF8-4A9E-92DF-30816E6F183A}" dt="2023-09-25T08:41:33.129" v="492"/>
          <ac:cxnSpMkLst>
            <pc:docMk/>
            <pc:sldMk cId="2422013840" sldId="266"/>
            <ac:cxnSpMk id="15" creationId="{16BEECB0-0766-4C59-B86E-5D26B7D8EF4D}"/>
          </ac:cxnSpMkLst>
        </pc:cxnChg>
      </pc:sldChg>
      <pc:sldChg chg="addSp modSp new mod setBg">
        <pc:chgData name="Corey Edwards" userId="S::corey.edwards@uwtsd.ac.uk::7a967df3-e232-40a5-b10c-dee8f912d80a" providerId="AD" clId="Web-{B240DE50-5DF8-4A9E-92DF-30816E6F183A}" dt="2023-09-25T08:41:38.129" v="493"/>
        <pc:sldMkLst>
          <pc:docMk/>
          <pc:sldMk cId="2216803796" sldId="267"/>
        </pc:sldMkLst>
        <pc:spChg chg="mod">
          <ac:chgData name="Corey Edwards" userId="S::corey.edwards@uwtsd.ac.uk::7a967df3-e232-40a5-b10c-dee8f912d80a" providerId="AD" clId="Web-{B240DE50-5DF8-4A9E-92DF-30816E6F183A}" dt="2023-09-25T08:41:38.129" v="493"/>
          <ac:spMkLst>
            <pc:docMk/>
            <pc:sldMk cId="2216803796" sldId="267"/>
            <ac:spMk id="2" creationId="{4EC95C4A-D153-468D-4CFF-E5DCD74938F1}"/>
          </ac:spMkLst>
        </pc:spChg>
        <pc:spChg chg="mod">
          <ac:chgData name="Corey Edwards" userId="S::corey.edwards@uwtsd.ac.uk::7a967df3-e232-40a5-b10c-dee8f912d80a" providerId="AD" clId="Web-{B240DE50-5DF8-4A9E-92DF-30816E6F183A}" dt="2023-09-25T08:41:38.129" v="493"/>
          <ac:spMkLst>
            <pc:docMk/>
            <pc:sldMk cId="2216803796" sldId="267"/>
            <ac:spMk id="3" creationId="{88B952F6-DF79-1900-2B42-7CD4114D49FB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41:38.129" v="493"/>
          <ac:spMkLst>
            <pc:docMk/>
            <pc:sldMk cId="2216803796" sldId="267"/>
            <ac:spMk id="9" creationId="{BF02845A-8571-40C5-9F56-8F9B3F7C4E4C}"/>
          </ac:spMkLst>
        </pc:spChg>
        <pc:picChg chg="add">
          <ac:chgData name="Corey Edwards" userId="S::corey.edwards@uwtsd.ac.uk::7a967df3-e232-40a5-b10c-dee8f912d80a" providerId="AD" clId="Web-{B240DE50-5DF8-4A9E-92DF-30816E6F183A}" dt="2023-09-25T08:41:38.129" v="493"/>
          <ac:picMkLst>
            <pc:docMk/>
            <pc:sldMk cId="2216803796" sldId="267"/>
            <ac:picMk id="5" creationId="{63AF6900-5B22-5963-E952-69AFABDC4310}"/>
          </ac:picMkLst>
        </pc:picChg>
        <pc:cxnChg chg="add">
          <ac:chgData name="Corey Edwards" userId="S::corey.edwards@uwtsd.ac.uk::7a967df3-e232-40a5-b10c-dee8f912d80a" providerId="AD" clId="Web-{B240DE50-5DF8-4A9E-92DF-30816E6F183A}" dt="2023-09-25T08:41:38.129" v="493"/>
          <ac:cxnSpMkLst>
            <pc:docMk/>
            <pc:sldMk cId="2216803796" sldId="267"/>
            <ac:cxnSpMk id="11" creationId="{F30BB598-81B4-41BB-BC44-CD9C29AE2EAB}"/>
          </ac:cxnSpMkLst>
        </pc:cxnChg>
      </pc:sldChg>
      <pc:sldChg chg="addSp modSp new mod setBg">
        <pc:chgData name="Corey Edwards" userId="S::corey.edwards@uwtsd.ac.uk::7a967df3-e232-40a5-b10c-dee8f912d80a" providerId="AD" clId="Web-{B240DE50-5DF8-4A9E-92DF-30816E6F183A}" dt="2023-09-25T08:39:43.485" v="462" actId="20577"/>
        <pc:sldMkLst>
          <pc:docMk/>
          <pc:sldMk cId="3700466406" sldId="268"/>
        </pc:sldMkLst>
        <pc:spChg chg="mod">
          <ac:chgData name="Corey Edwards" userId="S::corey.edwards@uwtsd.ac.uk::7a967df3-e232-40a5-b10c-dee8f912d80a" providerId="AD" clId="Web-{B240DE50-5DF8-4A9E-92DF-30816E6F183A}" dt="2023-09-25T08:37:46.309" v="453"/>
          <ac:spMkLst>
            <pc:docMk/>
            <pc:sldMk cId="3700466406" sldId="268"/>
            <ac:spMk id="2" creationId="{36CF7A29-C6BA-0561-9572-02B108401D45}"/>
          </ac:spMkLst>
        </pc:spChg>
        <pc:spChg chg="mod">
          <ac:chgData name="Corey Edwards" userId="S::corey.edwards@uwtsd.ac.uk::7a967df3-e232-40a5-b10c-dee8f912d80a" providerId="AD" clId="Web-{B240DE50-5DF8-4A9E-92DF-30816E6F183A}" dt="2023-09-25T08:39:43.485" v="462" actId="20577"/>
          <ac:spMkLst>
            <pc:docMk/>
            <pc:sldMk cId="3700466406" sldId="268"/>
            <ac:spMk id="3" creationId="{4BDDC136-7CDE-BEF6-22C9-E250356B9A1D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37:46.309" v="453"/>
          <ac:spMkLst>
            <pc:docMk/>
            <pc:sldMk cId="3700466406" sldId="268"/>
            <ac:spMk id="9" creationId="{BF02845A-8571-40C5-9F56-8F9B3F7C4E4C}"/>
          </ac:spMkLst>
        </pc:spChg>
        <pc:picChg chg="add mod">
          <ac:chgData name="Corey Edwards" userId="S::corey.edwards@uwtsd.ac.uk::7a967df3-e232-40a5-b10c-dee8f912d80a" providerId="AD" clId="Web-{B240DE50-5DF8-4A9E-92DF-30816E6F183A}" dt="2023-09-25T08:37:46.309" v="453"/>
          <ac:picMkLst>
            <pc:docMk/>
            <pc:sldMk cId="3700466406" sldId="268"/>
            <ac:picMk id="4" creationId="{34CDB258-0FB3-3C3C-F7C9-5DBEAD8AC4A3}"/>
          </ac:picMkLst>
        </pc:picChg>
        <pc:cxnChg chg="add">
          <ac:chgData name="Corey Edwards" userId="S::corey.edwards@uwtsd.ac.uk::7a967df3-e232-40a5-b10c-dee8f912d80a" providerId="AD" clId="Web-{B240DE50-5DF8-4A9E-92DF-30816E6F183A}" dt="2023-09-25T08:37:46.309" v="453"/>
          <ac:cxnSpMkLst>
            <pc:docMk/>
            <pc:sldMk cId="3700466406" sldId="268"/>
            <ac:cxnSpMk id="11" creationId="{F30BB598-81B4-41BB-BC44-CD9C29AE2EAB}"/>
          </ac:cxnSpMkLst>
        </pc:cxnChg>
      </pc:sldChg>
      <pc:sldChg chg="modSp new">
        <pc:chgData name="Corey Edwards" userId="S::corey.edwards@uwtsd.ac.uk::7a967df3-e232-40a5-b10c-dee8f912d80a" providerId="AD" clId="Web-{B240DE50-5DF8-4A9E-92DF-30816E6F183A}" dt="2023-09-25T08:36:16.790" v="405" actId="20577"/>
        <pc:sldMkLst>
          <pc:docMk/>
          <pc:sldMk cId="208670622" sldId="269"/>
        </pc:sldMkLst>
        <pc:spChg chg="mod">
          <ac:chgData name="Corey Edwards" userId="S::corey.edwards@uwtsd.ac.uk::7a967df3-e232-40a5-b10c-dee8f912d80a" providerId="AD" clId="Web-{B240DE50-5DF8-4A9E-92DF-30816E6F183A}" dt="2023-09-25T08:34:44.037" v="379" actId="20577"/>
          <ac:spMkLst>
            <pc:docMk/>
            <pc:sldMk cId="208670622" sldId="269"/>
            <ac:spMk id="2" creationId="{BBC5DFAD-E799-8DE6-08FF-3B9C578D9AA6}"/>
          </ac:spMkLst>
        </pc:spChg>
        <pc:spChg chg="mod">
          <ac:chgData name="Corey Edwards" userId="S::corey.edwards@uwtsd.ac.uk::7a967df3-e232-40a5-b10c-dee8f912d80a" providerId="AD" clId="Web-{B240DE50-5DF8-4A9E-92DF-30816E6F183A}" dt="2023-09-25T08:36:16.790" v="405" actId="20577"/>
          <ac:spMkLst>
            <pc:docMk/>
            <pc:sldMk cId="208670622" sldId="269"/>
            <ac:spMk id="3" creationId="{40E3A256-F3AF-6895-0935-6F16D06A8175}"/>
          </ac:spMkLst>
        </pc:spChg>
      </pc:sldChg>
      <pc:sldChg chg="addSp delSp modSp new">
        <pc:chgData name="Corey Edwards" userId="S::corey.edwards@uwtsd.ac.uk::7a967df3-e232-40a5-b10c-dee8f912d80a" providerId="AD" clId="Web-{B240DE50-5DF8-4A9E-92DF-30816E6F183A}" dt="2023-09-25T08:39:51.376" v="468" actId="20577"/>
        <pc:sldMkLst>
          <pc:docMk/>
          <pc:sldMk cId="3681249760" sldId="270"/>
        </pc:sldMkLst>
        <pc:spChg chg="mod">
          <ac:chgData name="Corey Edwards" userId="S::corey.edwards@uwtsd.ac.uk::7a967df3-e232-40a5-b10c-dee8f912d80a" providerId="AD" clId="Web-{B240DE50-5DF8-4A9E-92DF-30816E6F183A}" dt="2023-09-25T08:39:51.376" v="468" actId="20577"/>
          <ac:spMkLst>
            <pc:docMk/>
            <pc:sldMk cId="3681249760" sldId="270"/>
            <ac:spMk id="2" creationId="{2DD64DDA-CEEE-1E6D-BE2B-E3CB5D051C4A}"/>
          </ac:spMkLst>
        </pc:spChg>
        <pc:spChg chg="del">
          <ac:chgData name="Corey Edwards" userId="S::corey.edwards@uwtsd.ac.uk::7a967df3-e232-40a5-b10c-dee8f912d80a" providerId="AD" clId="Web-{B240DE50-5DF8-4A9E-92DF-30816E6F183A}" dt="2023-09-25T08:39:45.141" v="464"/>
          <ac:spMkLst>
            <pc:docMk/>
            <pc:sldMk cId="3681249760" sldId="270"/>
            <ac:spMk id="3" creationId="{FB54F246-A2DB-5C4F-18F0-342B28F13FC0}"/>
          </ac:spMkLst>
        </pc:spChg>
        <pc:picChg chg="add mod ord">
          <ac:chgData name="Corey Edwards" userId="S::corey.edwards@uwtsd.ac.uk::7a967df3-e232-40a5-b10c-dee8f912d80a" providerId="AD" clId="Web-{B240DE50-5DF8-4A9E-92DF-30816E6F183A}" dt="2023-09-25T08:39:45.141" v="464"/>
          <ac:picMkLst>
            <pc:docMk/>
            <pc:sldMk cId="3681249760" sldId="270"/>
            <ac:picMk id="4" creationId="{7FD5D56A-CDFA-2A58-B4DD-80CB833E3C61}"/>
          </ac:picMkLst>
        </pc:picChg>
      </pc:sldChg>
      <pc:sldChg chg="addSp delSp modSp new">
        <pc:chgData name="Corey Edwards" userId="S::corey.edwards@uwtsd.ac.uk::7a967df3-e232-40a5-b10c-dee8f912d80a" providerId="AD" clId="Web-{B240DE50-5DF8-4A9E-92DF-30816E6F183A}" dt="2023-09-25T08:40:32.674" v="475"/>
        <pc:sldMkLst>
          <pc:docMk/>
          <pc:sldMk cId="3828445366" sldId="271"/>
        </pc:sldMkLst>
        <pc:spChg chg="mod">
          <ac:chgData name="Corey Edwards" userId="S::corey.edwards@uwtsd.ac.uk::7a967df3-e232-40a5-b10c-dee8f912d80a" providerId="AD" clId="Web-{B240DE50-5DF8-4A9E-92DF-30816E6F183A}" dt="2023-09-25T08:40:31.299" v="474" actId="20577"/>
          <ac:spMkLst>
            <pc:docMk/>
            <pc:sldMk cId="3828445366" sldId="271"/>
            <ac:spMk id="2" creationId="{BFB7D579-A912-F4E9-BA69-50B4188E62F6}"/>
          </ac:spMkLst>
        </pc:spChg>
        <pc:spChg chg="del">
          <ac:chgData name="Corey Edwards" userId="S::corey.edwards@uwtsd.ac.uk::7a967df3-e232-40a5-b10c-dee8f912d80a" providerId="AD" clId="Web-{B240DE50-5DF8-4A9E-92DF-30816E6F183A}" dt="2023-09-25T08:40:32.674" v="475"/>
          <ac:spMkLst>
            <pc:docMk/>
            <pc:sldMk cId="3828445366" sldId="271"/>
            <ac:spMk id="3" creationId="{8399A4FE-0E30-80D4-641E-F63EAC649F8B}"/>
          </ac:spMkLst>
        </pc:spChg>
        <pc:picChg chg="add mod ord">
          <ac:chgData name="Corey Edwards" userId="S::corey.edwards@uwtsd.ac.uk::7a967df3-e232-40a5-b10c-dee8f912d80a" providerId="AD" clId="Web-{B240DE50-5DF8-4A9E-92DF-30816E6F183A}" dt="2023-09-25T08:40:32.674" v="475"/>
          <ac:picMkLst>
            <pc:docMk/>
            <pc:sldMk cId="3828445366" sldId="271"/>
            <ac:picMk id="4" creationId="{A1DC6A07-6798-01A5-4B98-0826EB01E3C1}"/>
          </ac:picMkLst>
        </pc:picChg>
      </pc:sldChg>
      <pc:sldChg chg="addSp delSp modSp new">
        <pc:chgData name="Corey Edwards" userId="S::corey.edwards@uwtsd.ac.uk::7a967df3-e232-40a5-b10c-dee8f912d80a" providerId="AD" clId="Web-{B240DE50-5DF8-4A9E-92DF-30816E6F183A}" dt="2023-09-25T08:42:26.741" v="494"/>
        <pc:sldMkLst>
          <pc:docMk/>
          <pc:sldMk cId="2678099271" sldId="272"/>
        </pc:sldMkLst>
        <pc:spChg chg="mod">
          <ac:chgData name="Corey Edwards" userId="S::corey.edwards@uwtsd.ac.uk::7a967df3-e232-40a5-b10c-dee8f912d80a" providerId="AD" clId="Web-{B240DE50-5DF8-4A9E-92DF-30816E6F183A}" dt="2023-09-25T08:41:11.769" v="484" actId="20577"/>
          <ac:spMkLst>
            <pc:docMk/>
            <pc:sldMk cId="2678099271" sldId="272"/>
            <ac:spMk id="2" creationId="{09D5C4AD-793D-81FB-1F69-8885B08D2CB6}"/>
          </ac:spMkLst>
        </pc:spChg>
        <pc:spChg chg="del">
          <ac:chgData name="Corey Edwards" userId="S::corey.edwards@uwtsd.ac.uk::7a967df3-e232-40a5-b10c-dee8f912d80a" providerId="AD" clId="Web-{B240DE50-5DF8-4A9E-92DF-30816E6F183A}" dt="2023-09-25T08:42:26.741" v="494"/>
          <ac:spMkLst>
            <pc:docMk/>
            <pc:sldMk cId="2678099271" sldId="272"/>
            <ac:spMk id="3" creationId="{23A139AC-1C59-7162-6ED5-18D49A368C5B}"/>
          </ac:spMkLst>
        </pc:spChg>
        <pc:picChg chg="add mod ord">
          <ac:chgData name="Corey Edwards" userId="S::corey.edwards@uwtsd.ac.uk::7a967df3-e232-40a5-b10c-dee8f912d80a" providerId="AD" clId="Web-{B240DE50-5DF8-4A9E-92DF-30816E6F183A}" dt="2023-09-25T08:42:26.741" v="494"/>
          <ac:picMkLst>
            <pc:docMk/>
            <pc:sldMk cId="2678099271" sldId="272"/>
            <ac:picMk id="4" creationId="{4F60CD96-D79A-91AA-294D-1568491FCC8B}"/>
          </ac:picMkLst>
        </pc:picChg>
      </pc:sldChg>
      <pc:sldChg chg="addSp delSp modSp new mod setBg">
        <pc:chgData name="Corey Edwards" userId="S::corey.edwards@uwtsd.ac.uk::7a967df3-e232-40a5-b10c-dee8f912d80a" providerId="AD" clId="Web-{B240DE50-5DF8-4A9E-92DF-30816E6F183A}" dt="2023-09-25T08:43:06.789" v="502"/>
        <pc:sldMkLst>
          <pc:docMk/>
          <pc:sldMk cId="723545215" sldId="273"/>
        </pc:sldMkLst>
        <pc:spChg chg="mod ord">
          <ac:chgData name="Corey Edwards" userId="S::corey.edwards@uwtsd.ac.uk::7a967df3-e232-40a5-b10c-dee8f912d80a" providerId="AD" clId="Web-{B240DE50-5DF8-4A9E-92DF-30816E6F183A}" dt="2023-09-25T08:43:06.789" v="502"/>
          <ac:spMkLst>
            <pc:docMk/>
            <pc:sldMk cId="723545215" sldId="273"/>
            <ac:spMk id="2" creationId="{ED4B0AD6-0FFA-305D-EC81-2FEB2F876A86}"/>
          </ac:spMkLst>
        </pc:spChg>
        <pc:spChg chg="del">
          <ac:chgData name="Corey Edwards" userId="S::corey.edwards@uwtsd.ac.uk::7a967df3-e232-40a5-b10c-dee8f912d80a" providerId="AD" clId="Web-{B240DE50-5DF8-4A9E-92DF-30816E6F183A}" dt="2023-09-25T08:43:00.929" v="499"/>
          <ac:spMkLst>
            <pc:docMk/>
            <pc:sldMk cId="723545215" sldId="273"/>
            <ac:spMk id="3" creationId="{BDCFCBAD-1876-978A-CC9C-3B7CEA4482C7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43:06.789" v="502"/>
          <ac:spMkLst>
            <pc:docMk/>
            <pc:sldMk cId="723545215" sldId="273"/>
            <ac:spMk id="11" creationId="{51C0BCA8-B9D5-4F84-B063-ABE683EE04E1}"/>
          </ac:spMkLst>
        </pc:spChg>
        <pc:spChg chg="add">
          <ac:chgData name="Corey Edwards" userId="S::corey.edwards@uwtsd.ac.uk::7a967df3-e232-40a5-b10c-dee8f912d80a" providerId="AD" clId="Web-{B240DE50-5DF8-4A9E-92DF-30816E6F183A}" dt="2023-09-25T08:43:06.789" v="502"/>
          <ac:spMkLst>
            <pc:docMk/>
            <pc:sldMk cId="723545215" sldId="273"/>
            <ac:spMk id="13" creationId="{3148D7B7-CAFA-4089-A365-6371A76FE4A6}"/>
          </ac:spMkLst>
        </pc:spChg>
        <pc:picChg chg="add mod ord">
          <ac:chgData name="Corey Edwards" userId="S::corey.edwards@uwtsd.ac.uk::7a967df3-e232-40a5-b10c-dee8f912d80a" providerId="AD" clId="Web-{B240DE50-5DF8-4A9E-92DF-30816E6F183A}" dt="2023-09-25T08:43:06.789" v="502"/>
          <ac:picMkLst>
            <pc:docMk/>
            <pc:sldMk cId="723545215" sldId="273"/>
            <ac:picMk id="4" creationId="{25E1A30B-051C-26CD-1AD2-4AFF3D9E4DA9}"/>
          </ac:picMkLst>
        </pc:picChg>
        <pc:cxnChg chg="add">
          <ac:chgData name="Corey Edwards" userId="S::corey.edwards@uwtsd.ac.uk::7a967df3-e232-40a5-b10c-dee8f912d80a" providerId="AD" clId="Web-{B240DE50-5DF8-4A9E-92DF-30816E6F183A}" dt="2023-09-25T08:43:06.789" v="502"/>
          <ac:cxnSpMkLst>
            <pc:docMk/>
            <pc:sldMk cId="723545215" sldId="273"/>
            <ac:cxnSpMk id="9" creationId="{EAD4CCDA-06BF-4D2A-B44F-195AEC0B5B22}"/>
          </ac:cxnSpMkLst>
        </pc:cxnChg>
        <pc:cxnChg chg="add">
          <ac:chgData name="Corey Edwards" userId="S::corey.edwards@uwtsd.ac.uk::7a967df3-e232-40a5-b10c-dee8f912d80a" providerId="AD" clId="Web-{B240DE50-5DF8-4A9E-92DF-30816E6F183A}" dt="2023-09-25T08:43:06.789" v="502"/>
          <ac:cxnSpMkLst>
            <pc:docMk/>
            <pc:sldMk cId="723545215" sldId="273"/>
            <ac:cxnSpMk id="15" creationId="{7476E355-DC49-4AFB-88DE-62B854B9B315}"/>
          </ac:cxnSpMkLst>
        </pc:cxnChg>
      </pc:sldChg>
      <pc:sldChg chg="addSp delSp modSp new mod setBg">
        <pc:chgData name="Corey Edwards" userId="S::corey.edwards@uwtsd.ac.uk::7a967df3-e232-40a5-b10c-dee8f912d80a" providerId="AD" clId="Web-{B240DE50-5DF8-4A9E-92DF-30816E6F183A}" dt="2023-09-25T11:22:06.359" v="587"/>
        <pc:sldMkLst>
          <pc:docMk/>
          <pc:sldMk cId="3184399751" sldId="274"/>
        </pc:sldMkLst>
        <pc:spChg chg="mod">
          <ac:chgData name="Corey Edwards" userId="S::corey.edwards@uwtsd.ac.uk::7a967df3-e232-40a5-b10c-dee8f912d80a" providerId="AD" clId="Web-{B240DE50-5DF8-4A9E-92DF-30816E6F183A}" dt="2023-09-25T11:22:06.359" v="587"/>
          <ac:spMkLst>
            <pc:docMk/>
            <pc:sldMk cId="3184399751" sldId="274"/>
            <ac:spMk id="2" creationId="{EBA60A4C-27F0-BDE3-56D6-45093DF8C3DE}"/>
          </ac:spMkLst>
        </pc:spChg>
        <pc:spChg chg="mod">
          <ac:chgData name="Corey Edwards" userId="S::corey.edwards@uwtsd.ac.uk::7a967df3-e232-40a5-b10c-dee8f912d80a" providerId="AD" clId="Web-{B240DE50-5DF8-4A9E-92DF-30816E6F183A}" dt="2023-09-25T11:22:06.359" v="587"/>
          <ac:spMkLst>
            <pc:docMk/>
            <pc:sldMk cId="3184399751" sldId="274"/>
            <ac:spMk id="3" creationId="{615A46A5-C2A1-AC88-4E0D-0ED96CB43F21}"/>
          </ac:spMkLst>
        </pc:spChg>
        <pc:spChg chg="add del">
          <ac:chgData name="Corey Edwards" userId="S::corey.edwards@uwtsd.ac.uk::7a967df3-e232-40a5-b10c-dee8f912d80a" providerId="AD" clId="Web-{B240DE50-5DF8-4A9E-92DF-30816E6F183A}" dt="2023-09-25T11:22:06.328" v="586"/>
          <ac:spMkLst>
            <pc:docMk/>
            <pc:sldMk cId="3184399751" sldId="274"/>
            <ac:spMk id="9" creationId="{BF02845A-8571-40C5-9F56-8F9B3F7C4E4C}"/>
          </ac:spMkLst>
        </pc:spChg>
        <pc:spChg chg="add">
          <ac:chgData name="Corey Edwards" userId="S::corey.edwards@uwtsd.ac.uk::7a967df3-e232-40a5-b10c-dee8f912d80a" providerId="AD" clId="Web-{B240DE50-5DF8-4A9E-92DF-30816E6F183A}" dt="2023-09-25T11:22:06.359" v="587"/>
          <ac:spMkLst>
            <pc:docMk/>
            <pc:sldMk cId="3184399751" sldId="274"/>
            <ac:spMk id="13" creationId="{BF02845A-8571-40C5-9F56-8F9B3F7C4E4C}"/>
          </ac:spMkLst>
        </pc:spChg>
        <pc:picChg chg="add del">
          <ac:chgData name="Corey Edwards" userId="S::corey.edwards@uwtsd.ac.uk::7a967df3-e232-40a5-b10c-dee8f912d80a" providerId="AD" clId="Web-{B240DE50-5DF8-4A9E-92DF-30816E6F183A}" dt="2023-09-25T11:22:06.328" v="586"/>
          <ac:picMkLst>
            <pc:docMk/>
            <pc:sldMk cId="3184399751" sldId="274"/>
            <ac:picMk id="5" creationId="{AAF1B628-ADC0-3028-8CB0-404A00C6E1CD}"/>
          </ac:picMkLst>
        </pc:picChg>
        <pc:picChg chg="add">
          <ac:chgData name="Corey Edwards" userId="S::corey.edwards@uwtsd.ac.uk::7a967df3-e232-40a5-b10c-dee8f912d80a" providerId="AD" clId="Web-{B240DE50-5DF8-4A9E-92DF-30816E6F183A}" dt="2023-09-25T11:22:06.359" v="587"/>
          <ac:picMkLst>
            <pc:docMk/>
            <pc:sldMk cId="3184399751" sldId="274"/>
            <ac:picMk id="14" creationId="{00310348-86F7-879A-C1C4-A59C82E3F1A1}"/>
          </ac:picMkLst>
        </pc:picChg>
        <pc:cxnChg chg="add del">
          <ac:chgData name="Corey Edwards" userId="S::corey.edwards@uwtsd.ac.uk::7a967df3-e232-40a5-b10c-dee8f912d80a" providerId="AD" clId="Web-{B240DE50-5DF8-4A9E-92DF-30816E6F183A}" dt="2023-09-25T11:22:06.328" v="586"/>
          <ac:cxnSpMkLst>
            <pc:docMk/>
            <pc:sldMk cId="3184399751" sldId="274"/>
            <ac:cxnSpMk id="11" creationId="{F30BB598-81B4-41BB-BC44-CD9C29AE2EAB}"/>
          </ac:cxnSpMkLst>
        </pc:cxnChg>
        <pc:cxnChg chg="add">
          <ac:chgData name="Corey Edwards" userId="S::corey.edwards@uwtsd.ac.uk::7a967df3-e232-40a5-b10c-dee8f912d80a" providerId="AD" clId="Web-{B240DE50-5DF8-4A9E-92DF-30816E6F183A}" dt="2023-09-25T11:22:06.359" v="587"/>
          <ac:cxnSpMkLst>
            <pc:docMk/>
            <pc:sldMk cId="3184399751" sldId="274"/>
            <ac:cxnSpMk id="15" creationId="{F30BB598-81B4-41BB-BC44-CD9C29AE2EAB}"/>
          </ac:cxnSpMkLst>
        </pc:cxnChg>
      </pc:sldChg>
      <pc:sldMasterChg chg="del delSldLayout">
        <pc:chgData name="Corey Edwards" userId="S::corey.edwards@uwtsd.ac.uk::7a967df3-e232-40a5-b10c-dee8f912d80a" providerId="AD" clId="Web-{B240DE50-5DF8-4A9E-92DF-30816E6F183A}" dt="2023-09-25T08:25:22.298" v="5"/>
        <pc:sldMasterMkLst>
          <pc:docMk/>
          <pc:sldMasterMk cId="2460954070" sldId="2147483660"/>
        </pc:sldMasterMkLst>
        <pc:sldLayoutChg chg="del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orey Edwards" userId="S::corey.edwards@uwtsd.ac.uk::7a967df3-e232-40a5-b10c-dee8f912d80a" providerId="AD" clId="Web-{B240DE50-5DF8-4A9E-92DF-30816E6F183A}" dt="2023-09-25T08:25:22.298" v="5"/>
        <pc:sldMasterMkLst>
          <pc:docMk/>
          <pc:sldMasterMk cId="1578503376" sldId="2147483711"/>
        </pc:sldMasterMkLst>
        <pc:sldLayoutChg chg="add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1578503376" sldId="2147483711"/>
            <pc:sldLayoutMk cId="2527959261" sldId="2147483700"/>
          </pc:sldLayoutMkLst>
        </pc:sldLayoutChg>
        <pc:sldLayoutChg chg="add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1578503376" sldId="2147483711"/>
            <pc:sldLayoutMk cId="548432441" sldId="2147483701"/>
          </pc:sldLayoutMkLst>
        </pc:sldLayoutChg>
        <pc:sldLayoutChg chg="add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1578503376" sldId="2147483711"/>
            <pc:sldLayoutMk cId="2061212386" sldId="2147483702"/>
          </pc:sldLayoutMkLst>
        </pc:sldLayoutChg>
        <pc:sldLayoutChg chg="add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1578503376" sldId="2147483711"/>
            <pc:sldLayoutMk cId="480443561" sldId="2147483703"/>
          </pc:sldLayoutMkLst>
        </pc:sldLayoutChg>
        <pc:sldLayoutChg chg="add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1578503376" sldId="2147483711"/>
            <pc:sldLayoutMk cId="3216373782" sldId="2147483704"/>
          </pc:sldLayoutMkLst>
        </pc:sldLayoutChg>
        <pc:sldLayoutChg chg="add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1578503376" sldId="2147483711"/>
            <pc:sldLayoutMk cId="2129550551" sldId="2147483705"/>
          </pc:sldLayoutMkLst>
        </pc:sldLayoutChg>
        <pc:sldLayoutChg chg="add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1578503376" sldId="2147483711"/>
            <pc:sldLayoutMk cId="1365226836" sldId="2147483706"/>
          </pc:sldLayoutMkLst>
        </pc:sldLayoutChg>
        <pc:sldLayoutChg chg="add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1578503376" sldId="2147483711"/>
            <pc:sldLayoutMk cId="2541736587" sldId="2147483707"/>
          </pc:sldLayoutMkLst>
        </pc:sldLayoutChg>
        <pc:sldLayoutChg chg="add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1578503376" sldId="2147483711"/>
            <pc:sldLayoutMk cId="4049307824" sldId="2147483708"/>
          </pc:sldLayoutMkLst>
        </pc:sldLayoutChg>
        <pc:sldLayoutChg chg="add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1578503376" sldId="2147483711"/>
            <pc:sldLayoutMk cId="175917084" sldId="2147483709"/>
          </pc:sldLayoutMkLst>
        </pc:sldLayoutChg>
        <pc:sldLayoutChg chg="add">
          <pc:chgData name="Corey Edwards" userId="S::corey.edwards@uwtsd.ac.uk::7a967df3-e232-40a5-b10c-dee8f912d80a" providerId="AD" clId="Web-{B240DE50-5DF8-4A9E-92DF-30816E6F183A}" dt="2023-09-25T08:25:22.298" v="5"/>
          <pc:sldLayoutMkLst>
            <pc:docMk/>
            <pc:sldMasterMk cId="1578503376" sldId="2147483711"/>
            <pc:sldLayoutMk cId="2589115684" sldId="2147483710"/>
          </pc:sldLayoutMkLst>
        </pc:sldLayoutChg>
      </pc:sldMaster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9D685D-984F-4329-8209-91711B8FD2B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3D7F674-CB8D-4712-8A02-464DDFA99084}">
      <dgm:prSet/>
      <dgm:spPr/>
      <dgm:t>
        <a:bodyPr/>
        <a:lstStyle/>
        <a:p>
          <a:r>
            <a:rPr lang="en-GB"/>
            <a:t>Fairness</a:t>
          </a:r>
          <a:endParaRPr lang="en-US"/>
        </a:p>
      </dgm:t>
    </dgm:pt>
    <dgm:pt modelId="{AACC3228-C7DA-4D52-8948-F43543A8633B}" type="parTrans" cxnId="{594F6734-D389-4A47-A3C6-1DEAEC536A36}">
      <dgm:prSet/>
      <dgm:spPr/>
      <dgm:t>
        <a:bodyPr/>
        <a:lstStyle/>
        <a:p>
          <a:endParaRPr lang="en-US"/>
        </a:p>
      </dgm:t>
    </dgm:pt>
    <dgm:pt modelId="{C1858AA9-8C24-404D-880D-362C06B9629D}" type="sibTrans" cxnId="{594F6734-D389-4A47-A3C6-1DEAEC536A36}">
      <dgm:prSet/>
      <dgm:spPr/>
      <dgm:t>
        <a:bodyPr/>
        <a:lstStyle/>
        <a:p>
          <a:endParaRPr lang="en-US"/>
        </a:p>
      </dgm:t>
    </dgm:pt>
    <dgm:pt modelId="{BF3D2E04-3C25-4205-8734-FF2421EB0FBB}">
      <dgm:prSet/>
      <dgm:spPr/>
      <dgm:t>
        <a:bodyPr/>
        <a:lstStyle/>
        <a:p>
          <a:r>
            <a:rPr lang="en-GB"/>
            <a:t>Honesty</a:t>
          </a:r>
          <a:endParaRPr lang="en-US"/>
        </a:p>
      </dgm:t>
    </dgm:pt>
    <dgm:pt modelId="{0853466F-BD23-43C3-B67B-7F6181B583DC}" type="parTrans" cxnId="{B528E3A6-FD9F-4D2E-932D-F647DC71B3AC}">
      <dgm:prSet/>
      <dgm:spPr/>
      <dgm:t>
        <a:bodyPr/>
        <a:lstStyle/>
        <a:p>
          <a:endParaRPr lang="en-US"/>
        </a:p>
      </dgm:t>
    </dgm:pt>
    <dgm:pt modelId="{02877370-5BC3-4888-AE99-64F1723D1CA1}" type="sibTrans" cxnId="{B528E3A6-FD9F-4D2E-932D-F647DC71B3AC}">
      <dgm:prSet/>
      <dgm:spPr/>
      <dgm:t>
        <a:bodyPr/>
        <a:lstStyle/>
        <a:p>
          <a:endParaRPr lang="en-US"/>
        </a:p>
      </dgm:t>
    </dgm:pt>
    <dgm:pt modelId="{0478E6B7-0916-4E4D-A0F9-84B6885126E8}">
      <dgm:prSet/>
      <dgm:spPr/>
      <dgm:t>
        <a:bodyPr/>
        <a:lstStyle/>
        <a:p>
          <a:r>
            <a:rPr lang="en-GB"/>
            <a:t>Trust</a:t>
          </a:r>
          <a:endParaRPr lang="en-US"/>
        </a:p>
      </dgm:t>
    </dgm:pt>
    <dgm:pt modelId="{ACADD275-C3CF-4304-A537-D782731F15E0}" type="parTrans" cxnId="{8F681BF7-E785-4B07-A182-00371CF6ABC5}">
      <dgm:prSet/>
      <dgm:spPr/>
      <dgm:t>
        <a:bodyPr/>
        <a:lstStyle/>
        <a:p>
          <a:endParaRPr lang="en-US"/>
        </a:p>
      </dgm:t>
    </dgm:pt>
    <dgm:pt modelId="{203E3BCB-C455-4DF9-B177-191951FCCA51}" type="sibTrans" cxnId="{8F681BF7-E785-4B07-A182-00371CF6ABC5}">
      <dgm:prSet/>
      <dgm:spPr/>
      <dgm:t>
        <a:bodyPr/>
        <a:lstStyle/>
        <a:p>
          <a:endParaRPr lang="en-US"/>
        </a:p>
      </dgm:t>
    </dgm:pt>
    <dgm:pt modelId="{7FEC8995-F0B1-481A-9F3C-2CB4B479F197}">
      <dgm:prSet/>
      <dgm:spPr/>
      <dgm:t>
        <a:bodyPr/>
        <a:lstStyle/>
        <a:p>
          <a:r>
            <a:rPr lang="en-GB"/>
            <a:t>Respect</a:t>
          </a:r>
          <a:endParaRPr lang="en-US"/>
        </a:p>
      </dgm:t>
    </dgm:pt>
    <dgm:pt modelId="{12394082-9BEA-4E94-8C68-03FB421118DF}" type="parTrans" cxnId="{1AAB91C2-3742-4A5E-B4E0-478444D00338}">
      <dgm:prSet/>
      <dgm:spPr/>
      <dgm:t>
        <a:bodyPr/>
        <a:lstStyle/>
        <a:p>
          <a:endParaRPr lang="en-US"/>
        </a:p>
      </dgm:t>
    </dgm:pt>
    <dgm:pt modelId="{D412395E-75DD-4F8E-B361-690D884B0154}" type="sibTrans" cxnId="{1AAB91C2-3742-4A5E-B4E0-478444D00338}">
      <dgm:prSet/>
      <dgm:spPr/>
      <dgm:t>
        <a:bodyPr/>
        <a:lstStyle/>
        <a:p>
          <a:endParaRPr lang="en-US"/>
        </a:p>
      </dgm:t>
    </dgm:pt>
    <dgm:pt modelId="{B75F7A5D-F27F-44EC-B6FD-5D41A592155F}">
      <dgm:prSet/>
      <dgm:spPr/>
      <dgm:t>
        <a:bodyPr/>
        <a:lstStyle/>
        <a:p>
          <a:r>
            <a:rPr lang="en-GB"/>
            <a:t>Responsibility</a:t>
          </a:r>
          <a:endParaRPr lang="en-US"/>
        </a:p>
      </dgm:t>
    </dgm:pt>
    <dgm:pt modelId="{6218F607-6CC9-4F82-80DE-506D2C49C520}" type="parTrans" cxnId="{8F5D8B45-9739-46D0-9338-80E83B20CA4C}">
      <dgm:prSet/>
      <dgm:spPr/>
      <dgm:t>
        <a:bodyPr/>
        <a:lstStyle/>
        <a:p>
          <a:endParaRPr lang="en-US"/>
        </a:p>
      </dgm:t>
    </dgm:pt>
    <dgm:pt modelId="{C65070E2-7C83-4FF9-AA08-13F36D5A5391}" type="sibTrans" cxnId="{8F5D8B45-9739-46D0-9338-80E83B20CA4C}">
      <dgm:prSet/>
      <dgm:spPr/>
      <dgm:t>
        <a:bodyPr/>
        <a:lstStyle/>
        <a:p>
          <a:endParaRPr lang="en-US"/>
        </a:p>
      </dgm:t>
    </dgm:pt>
    <dgm:pt modelId="{322625F0-7BEA-474B-BAE4-14441C965E69}">
      <dgm:prSet/>
      <dgm:spPr/>
      <dgm:t>
        <a:bodyPr/>
        <a:lstStyle/>
        <a:p>
          <a:r>
            <a:rPr lang="en-GB"/>
            <a:t>Courage</a:t>
          </a:r>
          <a:endParaRPr lang="en-US"/>
        </a:p>
      </dgm:t>
    </dgm:pt>
    <dgm:pt modelId="{3AD3B4BE-39D2-431D-B1D2-B525AB9AED2E}" type="parTrans" cxnId="{0D0F746E-344A-4370-A302-EF3039BC90CF}">
      <dgm:prSet/>
      <dgm:spPr/>
      <dgm:t>
        <a:bodyPr/>
        <a:lstStyle/>
        <a:p>
          <a:endParaRPr lang="en-US"/>
        </a:p>
      </dgm:t>
    </dgm:pt>
    <dgm:pt modelId="{DC738469-4DFF-4532-9C8B-805557942FA3}" type="sibTrans" cxnId="{0D0F746E-344A-4370-A302-EF3039BC90CF}">
      <dgm:prSet/>
      <dgm:spPr/>
      <dgm:t>
        <a:bodyPr/>
        <a:lstStyle/>
        <a:p>
          <a:endParaRPr lang="en-US"/>
        </a:p>
      </dgm:t>
    </dgm:pt>
    <dgm:pt modelId="{485E7EC3-19EC-4345-8644-E56D628AFF34}" type="pres">
      <dgm:prSet presAssocID="{7A9D685D-984F-4329-8209-91711B8FD2BC}" presName="linear" presStyleCnt="0">
        <dgm:presLayoutVars>
          <dgm:animLvl val="lvl"/>
          <dgm:resizeHandles val="exact"/>
        </dgm:presLayoutVars>
      </dgm:prSet>
      <dgm:spPr/>
    </dgm:pt>
    <dgm:pt modelId="{139BDA81-749B-4F20-A9C8-98F41E610607}" type="pres">
      <dgm:prSet presAssocID="{F3D7F674-CB8D-4712-8A02-464DDFA9908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3CE9303-BB09-46EB-B6CA-05C55E9D4D97}" type="pres">
      <dgm:prSet presAssocID="{C1858AA9-8C24-404D-880D-362C06B9629D}" presName="spacer" presStyleCnt="0"/>
      <dgm:spPr/>
    </dgm:pt>
    <dgm:pt modelId="{FAE155D7-C8E7-4B95-ADE4-4AA24437E4EB}" type="pres">
      <dgm:prSet presAssocID="{BF3D2E04-3C25-4205-8734-FF2421EB0FB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BEF2406-7DC4-4F9E-9B1E-9BC4BF1728DD}" type="pres">
      <dgm:prSet presAssocID="{02877370-5BC3-4888-AE99-64F1723D1CA1}" presName="spacer" presStyleCnt="0"/>
      <dgm:spPr/>
    </dgm:pt>
    <dgm:pt modelId="{7444301E-3F2B-416F-9F6B-867CF88A2756}" type="pres">
      <dgm:prSet presAssocID="{0478E6B7-0916-4E4D-A0F9-84B6885126E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17BCD22-9CE6-418B-B469-7E8FB5125A21}" type="pres">
      <dgm:prSet presAssocID="{203E3BCB-C455-4DF9-B177-191951FCCA51}" presName="spacer" presStyleCnt="0"/>
      <dgm:spPr/>
    </dgm:pt>
    <dgm:pt modelId="{1C7D71EB-0532-4255-8754-7873B0A2C3F2}" type="pres">
      <dgm:prSet presAssocID="{7FEC8995-F0B1-481A-9F3C-2CB4B479F19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7CADD31-40F6-464B-AFBC-5B44467F5A39}" type="pres">
      <dgm:prSet presAssocID="{D412395E-75DD-4F8E-B361-690D884B0154}" presName="spacer" presStyleCnt="0"/>
      <dgm:spPr/>
    </dgm:pt>
    <dgm:pt modelId="{77DAD91E-80DE-40D8-8051-EE20EBFEA3D2}" type="pres">
      <dgm:prSet presAssocID="{B75F7A5D-F27F-44EC-B6FD-5D41A592155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98E6A0E-A0D5-44CD-8C89-A181CD2E1CFB}" type="pres">
      <dgm:prSet presAssocID="{C65070E2-7C83-4FF9-AA08-13F36D5A5391}" presName="spacer" presStyleCnt="0"/>
      <dgm:spPr/>
    </dgm:pt>
    <dgm:pt modelId="{2A45663A-0212-4D15-9CD5-B5DA0B52948C}" type="pres">
      <dgm:prSet presAssocID="{322625F0-7BEA-474B-BAE4-14441C965E6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79E04A07-666B-4A4B-816B-6A7C6899AADF}" type="presOf" srcId="{B75F7A5D-F27F-44EC-B6FD-5D41A592155F}" destId="{77DAD91E-80DE-40D8-8051-EE20EBFEA3D2}" srcOrd="0" destOrd="0" presId="urn:microsoft.com/office/officeart/2005/8/layout/vList2"/>
    <dgm:cxn modelId="{7C870D15-F3D6-4EF2-9209-5C14A0129784}" type="presOf" srcId="{7FEC8995-F0B1-481A-9F3C-2CB4B479F197}" destId="{1C7D71EB-0532-4255-8754-7873B0A2C3F2}" srcOrd="0" destOrd="0" presId="urn:microsoft.com/office/officeart/2005/8/layout/vList2"/>
    <dgm:cxn modelId="{FE27AE1B-B791-4F5A-A337-6B42B827E11B}" type="presOf" srcId="{322625F0-7BEA-474B-BAE4-14441C965E69}" destId="{2A45663A-0212-4D15-9CD5-B5DA0B52948C}" srcOrd="0" destOrd="0" presId="urn:microsoft.com/office/officeart/2005/8/layout/vList2"/>
    <dgm:cxn modelId="{594F6734-D389-4A47-A3C6-1DEAEC536A36}" srcId="{7A9D685D-984F-4329-8209-91711B8FD2BC}" destId="{F3D7F674-CB8D-4712-8A02-464DDFA99084}" srcOrd="0" destOrd="0" parTransId="{AACC3228-C7DA-4D52-8948-F43543A8633B}" sibTransId="{C1858AA9-8C24-404D-880D-362C06B9629D}"/>
    <dgm:cxn modelId="{D1EB295B-CB57-4F50-A3E0-8B60CA3C2499}" type="presOf" srcId="{7A9D685D-984F-4329-8209-91711B8FD2BC}" destId="{485E7EC3-19EC-4345-8644-E56D628AFF34}" srcOrd="0" destOrd="0" presId="urn:microsoft.com/office/officeart/2005/8/layout/vList2"/>
    <dgm:cxn modelId="{8F5D8B45-9739-46D0-9338-80E83B20CA4C}" srcId="{7A9D685D-984F-4329-8209-91711B8FD2BC}" destId="{B75F7A5D-F27F-44EC-B6FD-5D41A592155F}" srcOrd="4" destOrd="0" parTransId="{6218F607-6CC9-4F82-80DE-506D2C49C520}" sibTransId="{C65070E2-7C83-4FF9-AA08-13F36D5A5391}"/>
    <dgm:cxn modelId="{0D0F746E-344A-4370-A302-EF3039BC90CF}" srcId="{7A9D685D-984F-4329-8209-91711B8FD2BC}" destId="{322625F0-7BEA-474B-BAE4-14441C965E69}" srcOrd="5" destOrd="0" parTransId="{3AD3B4BE-39D2-431D-B1D2-B525AB9AED2E}" sibTransId="{DC738469-4DFF-4532-9C8B-805557942FA3}"/>
    <dgm:cxn modelId="{7DE37E6F-C467-455C-B692-FA77AB1CCCDD}" type="presOf" srcId="{0478E6B7-0916-4E4D-A0F9-84B6885126E8}" destId="{7444301E-3F2B-416F-9F6B-867CF88A2756}" srcOrd="0" destOrd="0" presId="urn:microsoft.com/office/officeart/2005/8/layout/vList2"/>
    <dgm:cxn modelId="{B31857A6-A39E-4072-A159-14973773F0A6}" type="presOf" srcId="{F3D7F674-CB8D-4712-8A02-464DDFA99084}" destId="{139BDA81-749B-4F20-A9C8-98F41E610607}" srcOrd="0" destOrd="0" presId="urn:microsoft.com/office/officeart/2005/8/layout/vList2"/>
    <dgm:cxn modelId="{B528E3A6-FD9F-4D2E-932D-F647DC71B3AC}" srcId="{7A9D685D-984F-4329-8209-91711B8FD2BC}" destId="{BF3D2E04-3C25-4205-8734-FF2421EB0FBB}" srcOrd="1" destOrd="0" parTransId="{0853466F-BD23-43C3-B67B-7F6181B583DC}" sibTransId="{02877370-5BC3-4888-AE99-64F1723D1CA1}"/>
    <dgm:cxn modelId="{1AAB91C2-3742-4A5E-B4E0-478444D00338}" srcId="{7A9D685D-984F-4329-8209-91711B8FD2BC}" destId="{7FEC8995-F0B1-481A-9F3C-2CB4B479F197}" srcOrd="3" destOrd="0" parTransId="{12394082-9BEA-4E94-8C68-03FB421118DF}" sibTransId="{D412395E-75DD-4F8E-B361-690D884B0154}"/>
    <dgm:cxn modelId="{757185CF-1613-4A8A-99C7-539BDE6A1E89}" type="presOf" srcId="{BF3D2E04-3C25-4205-8734-FF2421EB0FBB}" destId="{FAE155D7-C8E7-4B95-ADE4-4AA24437E4EB}" srcOrd="0" destOrd="0" presId="urn:microsoft.com/office/officeart/2005/8/layout/vList2"/>
    <dgm:cxn modelId="{8F681BF7-E785-4B07-A182-00371CF6ABC5}" srcId="{7A9D685D-984F-4329-8209-91711B8FD2BC}" destId="{0478E6B7-0916-4E4D-A0F9-84B6885126E8}" srcOrd="2" destOrd="0" parTransId="{ACADD275-C3CF-4304-A537-D782731F15E0}" sibTransId="{203E3BCB-C455-4DF9-B177-191951FCCA51}"/>
    <dgm:cxn modelId="{618BB0E9-734F-42F5-857D-84BA58941684}" type="presParOf" srcId="{485E7EC3-19EC-4345-8644-E56D628AFF34}" destId="{139BDA81-749B-4F20-A9C8-98F41E610607}" srcOrd="0" destOrd="0" presId="urn:microsoft.com/office/officeart/2005/8/layout/vList2"/>
    <dgm:cxn modelId="{D7DA7106-C92D-4F58-B761-770436C70D44}" type="presParOf" srcId="{485E7EC3-19EC-4345-8644-E56D628AFF34}" destId="{23CE9303-BB09-46EB-B6CA-05C55E9D4D97}" srcOrd="1" destOrd="0" presId="urn:microsoft.com/office/officeart/2005/8/layout/vList2"/>
    <dgm:cxn modelId="{ECEE3AE8-0DB8-40D5-81DF-AA2947D5EF8F}" type="presParOf" srcId="{485E7EC3-19EC-4345-8644-E56D628AFF34}" destId="{FAE155D7-C8E7-4B95-ADE4-4AA24437E4EB}" srcOrd="2" destOrd="0" presId="urn:microsoft.com/office/officeart/2005/8/layout/vList2"/>
    <dgm:cxn modelId="{687FCF38-644E-496E-91A2-562EF12CCD55}" type="presParOf" srcId="{485E7EC3-19EC-4345-8644-E56D628AFF34}" destId="{0BEF2406-7DC4-4F9E-9B1E-9BC4BF1728DD}" srcOrd="3" destOrd="0" presId="urn:microsoft.com/office/officeart/2005/8/layout/vList2"/>
    <dgm:cxn modelId="{D6928135-FCD3-4DF3-9F05-6D06B886E856}" type="presParOf" srcId="{485E7EC3-19EC-4345-8644-E56D628AFF34}" destId="{7444301E-3F2B-416F-9F6B-867CF88A2756}" srcOrd="4" destOrd="0" presId="urn:microsoft.com/office/officeart/2005/8/layout/vList2"/>
    <dgm:cxn modelId="{35012C18-4D58-4C31-A0F2-D3FDC78945DF}" type="presParOf" srcId="{485E7EC3-19EC-4345-8644-E56D628AFF34}" destId="{C17BCD22-9CE6-418B-B469-7E8FB5125A21}" srcOrd="5" destOrd="0" presId="urn:microsoft.com/office/officeart/2005/8/layout/vList2"/>
    <dgm:cxn modelId="{8FE29CA1-0CF1-4F77-88F9-6F9B2741FDAA}" type="presParOf" srcId="{485E7EC3-19EC-4345-8644-E56D628AFF34}" destId="{1C7D71EB-0532-4255-8754-7873B0A2C3F2}" srcOrd="6" destOrd="0" presId="urn:microsoft.com/office/officeart/2005/8/layout/vList2"/>
    <dgm:cxn modelId="{DD36469D-FFA8-4126-969F-EF5E9E51B59C}" type="presParOf" srcId="{485E7EC3-19EC-4345-8644-E56D628AFF34}" destId="{D7CADD31-40F6-464B-AFBC-5B44467F5A39}" srcOrd="7" destOrd="0" presId="urn:microsoft.com/office/officeart/2005/8/layout/vList2"/>
    <dgm:cxn modelId="{1EDFB6C4-66F7-4762-AA55-FCEF204D7475}" type="presParOf" srcId="{485E7EC3-19EC-4345-8644-E56D628AFF34}" destId="{77DAD91E-80DE-40D8-8051-EE20EBFEA3D2}" srcOrd="8" destOrd="0" presId="urn:microsoft.com/office/officeart/2005/8/layout/vList2"/>
    <dgm:cxn modelId="{C96BBAD3-AB0B-4C8D-B6AD-7274476AC949}" type="presParOf" srcId="{485E7EC3-19EC-4345-8644-E56D628AFF34}" destId="{098E6A0E-A0D5-44CD-8C89-A181CD2E1CFB}" srcOrd="9" destOrd="0" presId="urn:microsoft.com/office/officeart/2005/8/layout/vList2"/>
    <dgm:cxn modelId="{9E34B6E3-D482-4E59-8164-8EDDB91AB960}" type="presParOf" srcId="{485E7EC3-19EC-4345-8644-E56D628AFF34}" destId="{2A45663A-0212-4D15-9CD5-B5DA0B52948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DBA0EFF-0771-4F99-B282-A8439789566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FC96EFE-6DC0-4B2F-98C1-0C140850DEE9}">
      <dgm:prSet/>
      <dgm:spPr/>
      <dgm:t>
        <a:bodyPr/>
        <a:lstStyle/>
        <a:p>
          <a:r>
            <a:rPr lang="en-GB"/>
            <a:t>What could this mean?</a:t>
          </a:r>
          <a:endParaRPr lang="en-US"/>
        </a:p>
      </dgm:t>
    </dgm:pt>
    <dgm:pt modelId="{B2842A7F-4C12-43BB-8B96-0D5F6F77A4BF}" type="parTrans" cxnId="{B7974DE7-22BE-438B-B66A-F9DAC0F62840}">
      <dgm:prSet/>
      <dgm:spPr/>
      <dgm:t>
        <a:bodyPr/>
        <a:lstStyle/>
        <a:p>
          <a:endParaRPr lang="en-US"/>
        </a:p>
      </dgm:t>
    </dgm:pt>
    <dgm:pt modelId="{01DDA4F5-89BE-4148-9BD2-3D781999AB27}" type="sibTrans" cxnId="{B7974DE7-22BE-438B-B66A-F9DAC0F62840}">
      <dgm:prSet/>
      <dgm:spPr/>
      <dgm:t>
        <a:bodyPr/>
        <a:lstStyle/>
        <a:p>
          <a:endParaRPr lang="en-US"/>
        </a:p>
      </dgm:t>
    </dgm:pt>
    <dgm:pt modelId="{1FF84E00-3706-47E2-90FA-07BF16FA33E3}">
      <dgm:prSet/>
      <dgm:spPr/>
      <dgm:t>
        <a:bodyPr/>
        <a:lstStyle/>
        <a:p>
          <a:r>
            <a:rPr lang="en-GB"/>
            <a:t>Being honest in any work you do during your studies. </a:t>
          </a:r>
          <a:endParaRPr lang="en-US"/>
        </a:p>
      </dgm:t>
    </dgm:pt>
    <dgm:pt modelId="{99A94EC0-0779-4F73-8F70-70B0C3913D55}" type="parTrans" cxnId="{9099129B-358E-4076-9FB4-9AF18A08813C}">
      <dgm:prSet/>
      <dgm:spPr/>
      <dgm:t>
        <a:bodyPr/>
        <a:lstStyle/>
        <a:p>
          <a:endParaRPr lang="en-US"/>
        </a:p>
      </dgm:t>
    </dgm:pt>
    <dgm:pt modelId="{B975BC1A-74FF-431C-8239-9F5BA1FED410}" type="sibTrans" cxnId="{9099129B-358E-4076-9FB4-9AF18A08813C}">
      <dgm:prSet/>
      <dgm:spPr/>
      <dgm:t>
        <a:bodyPr/>
        <a:lstStyle/>
        <a:p>
          <a:endParaRPr lang="en-US"/>
        </a:p>
      </dgm:t>
    </dgm:pt>
    <dgm:pt modelId="{A9AAB17C-8FE0-4D76-806E-704AFF5EDF5A}" type="pres">
      <dgm:prSet presAssocID="{7DBA0EFF-0771-4F99-B282-A8439789566D}" presName="linear" presStyleCnt="0">
        <dgm:presLayoutVars>
          <dgm:animLvl val="lvl"/>
          <dgm:resizeHandles val="exact"/>
        </dgm:presLayoutVars>
      </dgm:prSet>
      <dgm:spPr/>
    </dgm:pt>
    <dgm:pt modelId="{C8EFC80F-9389-4A53-8204-D4BF8D265A8E}" type="pres">
      <dgm:prSet presAssocID="{CFC96EFE-6DC0-4B2F-98C1-0C140850DEE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3E22CD0-8904-449A-BAC4-6AE364A5D55E}" type="pres">
      <dgm:prSet presAssocID="{01DDA4F5-89BE-4148-9BD2-3D781999AB27}" presName="spacer" presStyleCnt="0"/>
      <dgm:spPr/>
    </dgm:pt>
    <dgm:pt modelId="{7D91DF97-0A97-4FEB-85E2-53DA44C34509}" type="pres">
      <dgm:prSet presAssocID="{1FF84E00-3706-47E2-90FA-07BF16FA33E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3ED1359-A425-45FB-BE14-3B633D50E05E}" type="presOf" srcId="{CFC96EFE-6DC0-4B2F-98C1-0C140850DEE9}" destId="{C8EFC80F-9389-4A53-8204-D4BF8D265A8E}" srcOrd="0" destOrd="0" presId="urn:microsoft.com/office/officeart/2005/8/layout/vList2"/>
    <dgm:cxn modelId="{96132491-0D7B-4F62-B0BA-786F6158BE86}" type="presOf" srcId="{1FF84E00-3706-47E2-90FA-07BF16FA33E3}" destId="{7D91DF97-0A97-4FEB-85E2-53DA44C34509}" srcOrd="0" destOrd="0" presId="urn:microsoft.com/office/officeart/2005/8/layout/vList2"/>
    <dgm:cxn modelId="{9099129B-358E-4076-9FB4-9AF18A08813C}" srcId="{7DBA0EFF-0771-4F99-B282-A8439789566D}" destId="{1FF84E00-3706-47E2-90FA-07BF16FA33E3}" srcOrd="1" destOrd="0" parTransId="{99A94EC0-0779-4F73-8F70-70B0C3913D55}" sibTransId="{B975BC1A-74FF-431C-8239-9F5BA1FED410}"/>
    <dgm:cxn modelId="{AD7C16A5-C096-4A5A-9025-FED9A32BC62C}" type="presOf" srcId="{7DBA0EFF-0771-4F99-B282-A8439789566D}" destId="{A9AAB17C-8FE0-4D76-806E-704AFF5EDF5A}" srcOrd="0" destOrd="0" presId="urn:microsoft.com/office/officeart/2005/8/layout/vList2"/>
    <dgm:cxn modelId="{B7974DE7-22BE-438B-B66A-F9DAC0F62840}" srcId="{7DBA0EFF-0771-4F99-B282-A8439789566D}" destId="{CFC96EFE-6DC0-4B2F-98C1-0C140850DEE9}" srcOrd="0" destOrd="0" parTransId="{B2842A7F-4C12-43BB-8B96-0D5F6F77A4BF}" sibTransId="{01DDA4F5-89BE-4148-9BD2-3D781999AB27}"/>
    <dgm:cxn modelId="{CEF9B618-46DA-4E78-8463-3C1C508E4F54}" type="presParOf" srcId="{A9AAB17C-8FE0-4D76-806E-704AFF5EDF5A}" destId="{C8EFC80F-9389-4A53-8204-D4BF8D265A8E}" srcOrd="0" destOrd="0" presId="urn:microsoft.com/office/officeart/2005/8/layout/vList2"/>
    <dgm:cxn modelId="{7C900D1C-7793-4670-8B18-A41C695036E0}" type="presParOf" srcId="{A9AAB17C-8FE0-4D76-806E-704AFF5EDF5A}" destId="{B3E22CD0-8904-449A-BAC4-6AE364A5D55E}" srcOrd="1" destOrd="0" presId="urn:microsoft.com/office/officeart/2005/8/layout/vList2"/>
    <dgm:cxn modelId="{51CA3DCB-DFFE-4B4D-ABDD-4D72C538355C}" type="presParOf" srcId="{A9AAB17C-8FE0-4D76-806E-704AFF5EDF5A}" destId="{7D91DF97-0A97-4FEB-85E2-53DA44C3450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9FB2DD-58CB-46B7-8222-B0081C4A943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3D7502C-19BE-47C5-9B8E-3231BF1953D5}">
      <dgm:prSet/>
      <dgm:spPr/>
      <dgm:t>
        <a:bodyPr/>
        <a:lstStyle/>
        <a:p>
          <a:r>
            <a:rPr lang="en-GB"/>
            <a:t>So, by extension, what could this mean?</a:t>
          </a:r>
          <a:endParaRPr lang="en-US"/>
        </a:p>
      </dgm:t>
    </dgm:pt>
    <dgm:pt modelId="{7AF62D10-7081-437D-AAB3-E785AAE62AB5}" type="parTrans" cxnId="{5871BD9D-CC76-4984-B1CA-AD152184B4A5}">
      <dgm:prSet/>
      <dgm:spPr/>
      <dgm:t>
        <a:bodyPr/>
        <a:lstStyle/>
        <a:p>
          <a:endParaRPr lang="en-US"/>
        </a:p>
      </dgm:t>
    </dgm:pt>
    <dgm:pt modelId="{1C928C43-73E4-4BE9-A947-6FA02CDF47B2}" type="sibTrans" cxnId="{5871BD9D-CC76-4984-B1CA-AD152184B4A5}">
      <dgm:prSet/>
      <dgm:spPr/>
      <dgm:t>
        <a:bodyPr/>
        <a:lstStyle/>
        <a:p>
          <a:endParaRPr lang="en-US"/>
        </a:p>
      </dgm:t>
    </dgm:pt>
    <dgm:pt modelId="{33B669B6-4284-40A6-81DA-8CFDAACDCD90}">
      <dgm:prSet/>
      <dgm:spPr/>
      <dgm:t>
        <a:bodyPr/>
        <a:lstStyle/>
        <a:p>
          <a:r>
            <a:rPr lang="en-GB"/>
            <a:t>UWTSD defines it as:</a:t>
          </a:r>
          <a:endParaRPr lang="en-US"/>
        </a:p>
      </dgm:t>
    </dgm:pt>
    <dgm:pt modelId="{170B551A-0288-4696-A27B-5BB4F7A08AEF}" type="parTrans" cxnId="{B2187AEF-0257-439A-8D81-3BD2A58B2D0B}">
      <dgm:prSet/>
      <dgm:spPr/>
      <dgm:t>
        <a:bodyPr/>
        <a:lstStyle/>
        <a:p>
          <a:endParaRPr lang="en-US"/>
        </a:p>
      </dgm:t>
    </dgm:pt>
    <dgm:pt modelId="{0803EEF8-566D-4FEB-9F8A-AD7D3B688805}" type="sibTrans" cxnId="{B2187AEF-0257-439A-8D81-3BD2A58B2D0B}">
      <dgm:prSet/>
      <dgm:spPr/>
      <dgm:t>
        <a:bodyPr/>
        <a:lstStyle/>
        <a:p>
          <a:endParaRPr lang="en-US"/>
        </a:p>
      </dgm:t>
    </dgm:pt>
    <dgm:pt modelId="{FE847319-5269-4934-8446-145AA7BF4A00}">
      <dgm:prSet/>
      <dgm:spPr/>
      <dgm:t>
        <a:bodyPr/>
        <a:lstStyle/>
        <a:p>
          <a:r>
            <a:rPr lang="en-GB"/>
            <a:t>Any action by a student which gives, or has the potential to give, an unfair advantage in an examination or assessment,</a:t>
          </a:r>
          <a:endParaRPr lang="en-US"/>
        </a:p>
      </dgm:t>
    </dgm:pt>
    <dgm:pt modelId="{F865C182-6E54-466D-8648-D7AAB66030E8}" type="parTrans" cxnId="{F7B11E7C-4067-4469-ABC2-6A5B02594EFB}">
      <dgm:prSet/>
      <dgm:spPr/>
      <dgm:t>
        <a:bodyPr/>
        <a:lstStyle/>
        <a:p>
          <a:endParaRPr lang="en-US"/>
        </a:p>
      </dgm:t>
    </dgm:pt>
    <dgm:pt modelId="{7DC907E4-78B3-4CFF-9EA6-3B8E74C233C1}" type="sibTrans" cxnId="{F7B11E7C-4067-4469-ABC2-6A5B02594EFB}">
      <dgm:prSet/>
      <dgm:spPr/>
      <dgm:t>
        <a:bodyPr/>
        <a:lstStyle/>
        <a:p>
          <a:endParaRPr lang="en-US"/>
        </a:p>
      </dgm:t>
    </dgm:pt>
    <dgm:pt modelId="{D551B964-AC89-4D00-B1C7-3256946920D8}">
      <dgm:prSet/>
      <dgm:spPr/>
      <dgm:t>
        <a:bodyPr/>
        <a:lstStyle/>
        <a:p>
          <a:r>
            <a:rPr lang="en-GB"/>
            <a:t>or might assist someone else to gain an unfair advantage,</a:t>
          </a:r>
          <a:endParaRPr lang="en-US"/>
        </a:p>
      </dgm:t>
    </dgm:pt>
    <dgm:pt modelId="{0D7B9298-F850-4265-A050-D0C6117AC660}" type="parTrans" cxnId="{04080FFF-0AD5-4BC9-AB76-9143F8CF2A55}">
      <dgm:prSet/>
      <dgm:spPr/>
      <dgm:t>
        <a:bodyPr/>
        <a:lstStyle/>
        <a:p>
          <a:endParaRPr lang="en-US"/>
        </a:p>
      </dgm:t>
    </dgm:pt>
    <dgm:pt modelId="{1A119CD9-6386-4DD1-ACCE-6917CF3A444F}" type="sibTrans" cxnId="{04080FFF-0AD5-4BC9-AB76-9143F8CF2A55}">
      <dgm:prSet/>
      <dgm:spPr/>
      <dgm:t>
        <a:bodyPr/>
        <a:lstStyle/>
        <a:p>
          <a:endParaRPr lang="en-US"/>
        </a:p>
      </dgm:t>
    </dgm:pt>
    <dgm:pt modelId="{E3FF5966-599A-485D-AF70-8321A1E75B05}">
      <dgm:prSet/>
      <dgm:spPr/>
      <dgm:t>
        <a:bodyPr/>
        <a:lstStyle/>
        <a:p>
          <a:r>
            <a:rPr lang="en-GB"/>
            <a:t>or any activity likely to undermine the integrity essential to scholarship and research.</a:t>
          </a:r>
          <a:endParaRPr lang="en-US"/>
        </a:p>
      </dgm:t>
    </dgm:pt>
    <dgm:pt modelId="{8C96EC9C-C63A-45A1-93C1-B9CF8F128312}" type="parTrans" cxnId="{D4CA4813-A6F1-4298-952C-B66DBC2A0367}">
      <dgm:prSet/>
      <dgm:spPr/>
      <dgm:t>
        <a:bodyPr/>
        <a:lstStyle/>
        <a:p>
          <a:endParaRPr lang="en-US"/>
        </a:p>
      </dgm:t>
    </dgm:pt>
    <dgm:pt modelId="{A60692FC-0A6C-4D20-8407-00932C275F3C}" type="sibTrans" cxnId="{D4CA4813-A6F1-4298-952C-B66DBC2A0367}">
      <dgm:prSet/>
      <dgm:spPr/>
      <dgm:t>
        <a:bodyPr/>
        <a:lstStyle/>
        <a:p>
          <a:endParaRPr lang="en-US"/>
        </a:p>
      </dgm:t>
    </dgm:pt>
    <dgm:pt modelId="{1F6C7562-B306-497A-9B59-B0B5ADC4DBC5}" type="pres">
      <dgm:prSet presAssocID="{599FB2DD-58CB-46B7-8222-B0081C4A9435}" presName="linear" presStyleCnt="0">
        <dgm:presLayoutVars>
          <dgm:animLvl val="lvl"/>
          <dgm:resizeHandles val="exact"/>
        </dgm:presLayoutVars>
      </dgm:prSet>
      <dgm:spPr/>
    </dgm:pt>
    <dgm:pt modelId="{6C0B4C55-F15F-428B-952B-6AB7119D6A96}" type="pres">
      <dgm:prSet presAssocID="{03D7502C-19BE-47C5-9B8E-3231BF1953D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9B79D47-385F-4A22-BE1F-5A203DA80AEC}" type="pres">
      <dgm:prSet presAssocID="{1C928C43-73E4-4BE9-A947-6FA02CDF47B2}" presName="spacer" presStyleCnt="0"/>
      <dgm:spPr/>
    </dgm:pt>
    <dgm:pt modelId="{6DB8CD29-FF0B-462F-AD67-7DACD22B4D57}" type="pres">
      <dgm:prSet presAssocID="{33B669B6-4284-40A6-81DA-8CFDAACDCD9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0EB822A-8C48-4496-B0CF-B35285375E96}" type="pres">
      <dgm:prSet presAssocID="{0803EEF8-566D-4FEB-9F8A-AD7D3B688805}" presName="spacer" presStyleCnt="0"/>
      <dgm:spPr/>
    </dgm:pt>
    <dgm:pt modelId="{9547C161-7F39-425F-9A2D-A61F32E2B135}" type="pres">
      <dgm:prSet presAssocID="{FE847319-5269-4934-8446-145AA7BF4A0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E11E8ED-D139-42DE-8F73-AD8453F0011F}" type="pres">
      <dgm:prSet presAssocID="{7DC907E4-78B3-4CFF-9EA6-3B8E74C233C1}" presName="spacer" presStyleCnt="0"/>
      <dgm:spPr/>
    </dgm:pt>
    <dgm:pt modelId="{4EA326DE-39A1-4E3C-A736-50025DA91E34}" type="pres">
      <dgm:prSet presAssocID="{D551B964-AC89-4D00-B1C7-3256946920D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3458034-3C13-4DF7-83E5-7F7A5027F3AE}" type="pres">
      <dgm:prSet presAssocID="{1A119CD9-6386-4DD1-ACCE-6917CF3A444F}" presName="spacer" presStyleCnt="0"/>
      <dgm:spPr/>
    </dgm:pt>
    <dgm:pt modelId="{C58422D4-FF34-46C6-9B1B-F6A90AC7F4C1}" type="pres">
      <dgm:prSet presAssocID="{E3FF5966-599A-485D-AF70-8321A1E75B0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4CA4813-A6F1-4298-952C-B66DBC2A0367}" srcId="{599FB2DD-58CB-46B7-8222-B0081C4A9435}" destId="{E3FF5966-599A-485D-AF70-8321A1E75B05}" srcOrd="4" destOrd="0" parTransId="{8C96EC9C-C63A-45A1-93C1-B9CF8F128312}" sibTransId="{A60692FC-0A6C-4D20-8407-00932C275F3C}"/>
    <dgm:cxn modelId="{8F7D8C28-E607-4F0C-9978-FB17A119AC0D}" type="presOf" srcId="{33B669B6-4284-40A6-81DA-8CFDAACDCD90}" destId="{6DB8CD29-FF0B-462F-AD67-7DACD22B4D57}" srcOrd="0" destOrd="0" presId="urn:microsoft.com/office/officeart/2005/8/layout/vList2"/>
    <dgm:cxn modelId="{EC2A4829-26ED-49E2-88DC-76D086C9A151}" type="presOf" srcId="{E3FF5966-599A-485D-AF70-8321A1E75B05}" destId="{C58422D4-FF34-46C6-9B1B-F6A90AC7F4C1}" srcOrd="0" destOrd="0" presId="urn:microsoft.com/office/officeart/2005/8/layout/vList2"/>
    <dgm:cxn modelId="{A9788432-FF5D-45EF-9F4A-CF7D56FACDEF}" type="presOf" srcId="{FE847319-5269-4934-8446-145AA7BF4A00}" destId="{9547C161-7F39-425F-9A2D-A61F32E2B135}" srcOrd="0" destOrd="0" presId="urn:microsoft.com/office/officeart/2005/8/layout/vList2"/>
    <dgm:cxn modelId="{66900433-67B9-422E-A735-9A999DB84FDD}" type="presOf" srcId="{03D7502C-19BE-47C5-9B8E-3231BF1953D5}" destId="{6C0B4C55-F15F-428B-952B-6AB7119D6A96}" srcOrd="0" destOrd="0" presId="urn:microsoft.com/office/officeart/2005/8/layout/vList2"/>
    <dgm:cxn modelId="{F7B11E7C-4067-4469-ABC2-6A5B02594EFB}" srcId="{599FB2DD-58CB-46B7-8222-B0081C4A9435}" destId="{FE847319-5269-4934-8446-145AA7BF4A00}" srcOrd="2" destOrd="0" parTransId="{F865C182-6E54-466D-8648-D7AAB66030E8}" sibTransId="{7DC907E4-78B3-4CFF-9EA6-3B8E74C233C1}"/>
    <dgm:cxn modelId="{BDEEF17C-64AF-4D24-8C79-D44D04A4E8C9}" type="presOf" srcId="{599FB2DD-58CB-46B7-8222-B0081C4A9435}" destId="{1F6C7562-B306-497A-9B59-B0B5ADC4DBC5}" srcOrd="0" destOrd="0" presId="urn:microsoft.com/office/officeart/2005/8/layout/vList2"/>
    <dgm:cxn modelId="{5871BD9D-CC76-4984-B1CA-AD152184B4A5}" srcId="{599FB2DD-58CB-46B7-8222-B0081C4A9435}" destId="{03D7502C-19BE-47C5-9B8E-3231BF1953D5}" srcOrd="0" destOrd="0" parTransId="{7AF62D10-7081-437D-AAB3-E785AAE62AB5}" sibTransId="{1C928C43-73E4-4BE9-A947-6FA02CDF47B2}"/>
    <dgm:cxn modelId="{561DC7D1-E181-4477-A185-BAAFBBEE2DC8}" type="presOf" srcId="{D551B964-AC89-4D00-B1C7-3256946920D8}" destId="{4EA326DE-39A1-4E3C-A736-50025DA91E34}" srcOrd="0" destOrd="0" presId="urn:microsoft.com/office/officeart/2005/8/layout/vList2"/>
    <dgm:cxn modelId="{B2187AEF-0257-439A-8D81-3BD2A58B2D0B}" srcId="{599FB2DD-58CB-46B7-8222-B0081C4A9435}" destId="{33B669B6-4284-40A6-81DA-8CFDAACDCD90}" srcOrd="1" destOrd="0" parTransId="{170B551A-0288-4696-A27B-5BB4F7A08AEF}" sibTransId="{0803EEF8-566D-4FEB-9F8A-AD7D3B688805}"/>
    <dgm:cxn modelId="{04080FFF-0AD5-4BC9-AB76-9143F8CF2A55}" srcId="{599FB2DD-58CB-46B7-8222-B0081C4A9435}" destId="{D551B964-AC89-4D00-B1C7-3256946920D8}" srcOrd="3" destOrd="0" parTransId="{0D7B9298-F850-4265-A050-D0C6117AC660}" sibTransId="{1A119CD9-6386-4DD1-ACCE-6917CF3A444F}"/>
    <dgm:cxn modelId="{6A7D7CD1-6E74-4FEF-A432-8A87F94E74A6}" type="presParOf" srcId="{1F6C7562-B306-497A-9B59-B0B5ADC4DBC5}" destId="{6C0B4C55-F15F-428B-952B-6AB7119D6A96}" srcOrd="0" destOrd="0" presId="urn:microsoft.com/office/officeart/2005/8/layout/vList2"/>
    <dgm:cxn modelId="{821B755E-AA11-4800-94FD-C0535A24A097}" type="presParOf" srcId="{1F6C7562-B306-497A-9B59-B0B5ADC4DBC5}" destId="{99B79D47-385F-4A22-BE1F-5A203DA80AEC}" srcOrd="1" destOrd="0" presId="urn:microsoft.com/office/officeart/2005/8/layout/vList2"/>
    <dgm:cxn modelId="{5288AB1A-8748-45B2-9AE2-963AE634CAF9}" type="presParOf" srcId="{1F6C7562-B306-497A-9B59-B0B5ADC4DBC5}" destId="{6DB8CD29-FF0B-462F-AD67-7DACD22B4D57}" srcOrd="2" destOrd="0" presId="urn:microsoft.com/office/officeart/2005/8/layout/vList2"/>
    <dgm:cxn modelId="{A65196A4-B300-4B6A-951A-3A79A44F2BB6}" type="presParOf" srcId="{1F6C7562-B306-497A-9B59-B0B5ADC4DBC5}" destId="{60EB822A-8C48-4496-B0CF-B35285375E96}" srcOrd="3" destOrd="0" presId="urn:microsoft.com/office/officeart/2005/8/layout/vList2"/>
    <dgm:cxn modelId="{91678C0D-319F-4EE0-9FF1-CEE996A23E20}" type="presParOf" srcId="{1F6C7562-B306-497A-9B59-B0B5ADC4DBC5}" destId="{9547C161-7F39-425F-9A2D-A61F32E2B135}" srcOrd="4" destOrd="0" presId="urn:microsoft.com/office/officeart/2005/8/layout/vList2"/>
    <dgm:cxn modelId="{98E93865-FD36-418F-971C-F358C045F337}" type="presParOf" srcId="{1F6C7562-B306-497A-9B59-B0B5ADC4DBC5}" destId="{7E11E8ED-D139-42DE-8F73-AD8453F0011F}" srcOrd="5" destOrd="0" presId="urn:microsoft.com/office/officeart/2005/8/layout/vList2"/>
    <dgm:cxn modelId="{9CD8D4C1-0D95-41E4-836A-677EE08EFB1A}" type="presParOf" srcId="{1F6C7562-B306-497A-9B59-B0B5ADC4DBC5}" destId="{4EA326DE-39A1-4E3C-A736-50025DA91E34}" srcOrd="6" destOrd="0" presId="urn:microsoft.com/office/officeart/2005/8/layout/vList2"/>
    <dgm:cxn modelId="{2D9B8763-349E-45B8-9553-25355E024B05}" type="presParOf" srcId="{1F6C7562-B306-497A-9B59-B0B5ADC4DBC5}" destId="{D3458034-3C13-4DF7-83E5-7F7A5027F3AE}" srcOrd="7" destOrd="0" presId="urn:microsoft.com/office/officeart/2005/8/layout/vList2"/>
    <dgm:cxn modelId="{115213ED-CBF1-459B-BC2D-016910A80025}" type="presParOf" srcId="{1F6C7562-B306-497A-9B59-B0B5ADC4DBC5}" destId="{C58422D4-FF34-46C6-9B1B-F6A90AC7F4C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0B1A7C-5410-47B4-AF10-FF23FAD491E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A47B5AF-2190-4E9B-BCC3-E2FDE2254060}">
      <dgm:prSet/>
      <dgm:spPr/>
      <dgm:t>
        <a:bodyPr/>
        <a:lstStyle/>
        <a:p>
          <a:r>
            <a:rPr lang="en-GB"/>
            <a:t>Has anyone heard of this term before?</a:t>
          </a:r>
          <a:endParaRPr lang="en-US"/>
        </a:p>
      </dgm:t>
    </dgm:pt>
    <dgm:pt modelId="{E35D3378-0E49-4E98-A63F-6EDAB11AB169}" type="parTrans" cxnId="{3851CC26-F741-4270-BFD5-D94114E5E18A}">
      <dgm:prSet/>
      <dgm:spPr/>
      <dgm:t>
        <a:bodyPr/>
        <a:lstStyle/>
        <a:p>
          <a:endParaRPr lang="en-US"/>
        </a:p>
      </dgm:t>
    </dgm:pt>
    <dgm:pt modelId="{EFDA6C3F-E7E4-45B6-BE6E-3278792C82A5}" type="sibTrans" cxnId="{3851CC26-F741-4270-BFD5-D94114E5E18A}">
      <dgm:prSet/>
      <dgm:spPr/>
      <dgm:t>
        <a:bodyPr/>
        <a:lstStyle/>
        <a:p>
          <a:endParaRPr lang="en-US"/>
        </a:p>
      </dgm:t>
    </dgm:pt>
    <dgm:pt modelId="{B5EE96DB-202B-471B-AA1F-F2AA5D9B946D}">
      <dgm:prSet/>
      <dgm:spPr/>
      <dgm:t>
        <a:bodyPr/>
        <a:lstStyle/>
        <a:p>
          <a:r>
            <a:rPr lang="en-GB"/>
            <a:t>Plagiarism is presenting someone else's ideas/work as your own. </a:t>
          </a:r>
          <a:endParaRPr lang="en-US"/>
        </a:p>
      </dgm:t>
    </dgm:pt>
    <dgm:pt modelId="{A5C28CEC-8735-4EA1-9629-2ECE623185B7}" type="parTrans" cxnId="{F69DDAED-B49A-4B49-9203-ECD2694DF174}">
      <dgm:prSet/>
      <dgm:spPr/>
      <dgm:t>
        <a:bodyPr/>
        <a:lstStyle/>
        <a:p>
          <a:endParaRPr lang="en-US"/>
        </a:p>
      </dgm:t>
    </dgm:pt>
    <dgm:pt modelId="{CCBB4D24-F336-41BA-BF13-DE8A871EE443}" type="sibTrans" cxnId="{F69DDAED-B49A-4B49-9203-ECD2694DF174}">
      <dgm:prSet/>
      <dgm:spPr/>
      <dgm:t>
        <a:bodyPr/>
        <a:lstStyle/>
        <a:p>
          <a:endParaRPr lang="en-US"/>
        </a:p>
      </dgm:t>
    </dgm:pt>
    <dgm:pt modelId="{F29D612E-2284-4947-B4F7-B511A489739C}">
      <dgm:prSet/>
      <dgm:spPr/>
      <dgm:t>
        <a:bodyPr/>
        <a:lstStyle/>
        <a:p>
          <a:r>
            <a:rPr lang="en-GB"/>
            <a:t>It can be intentional or non-intentional!</a:t>
          </a:r>
          <a:endParaRPr lang="en-US"/>
        </a:p>
      </dgm:t>
    </dgm:pt>
    <dgm:pt modelId="{6330C4A9-45E7-435A-9D22-F452E1C3CAC1}" type="parTrans" cxnId="{09451973-9F01-4159-ACEF-639D319314EB}">
      <dgm:prSet/>
      <dgm:spPr/>
      <dgm:t>
        <a:bodyPr/>
        <a:lstStyle/>
        <a:p>
          <a:endParaRPr lang="en-US"/>
        </a:p>
      </dgm:t>
    </dgm:pt>
    <dgm:pt modelId="{4DB002A0-3B7F-41B3-B74B-3E23E7EDCC26}" type="sibTrans" cxnId="{09451973-9F01-4159-ACEF-639D319314EB}">
      <dgm:prSet/>
      <dgm:spPr/>
      <dgm:t>
        <a:bodyPr/>
        <a:lstStyle/>
        <a:p>
          <a:endParaRPr lang="en-US"/>
        </a:p>
      </dgm:t>
    </dgm:pt>
    <dgm:pt modelId="{BDDDBF1E-F96C-471E-B0EE-63913200D6FF}" type="pres">
      <dgm:prSet presAssocID="{6F0B1A7C-5410-47B4-AF10-FF23FAD491EE}" presName="root" presStyleCnt="0">
        <dgm:presLayoutVars>
          <dgm:dir/>
          <dgm:resizeHandles val="exact"/>
        </dgm:presLayoutVars>
      </dgm:prSet>
      <dgm:spPr/>
    </dgm:pt>
    <dgm:pt modelId="{8AEC5532-0056-4928-BB82-4664D90D9921}" type="pres">
      <dgm:prSet presAssocID="{9A47B5AF-2190-4E9B-BCC3-E2FDE2254060}" presName="compNode" presStyleCnt="0"/>
      <dgm:spPr/>
    </dgm:pt>
    <dgm:pt modelId="{04282BAB-E277-4112-82DC-750C4954FF88}" type="pres">
      <dgm:prSet presAssocID="{9A47B5AF-2190-4E9B-BCC3-E2FDE2254060}" presName="bgRect" presStyleLbl="bgShp" presStyleIdx="0" presStyleCnt="3"/>
      <dgm:spPr/>
    </dgm:pt>
    <dgm:pt modelId="{4FAC40B4-2EFE-4E3A-87F1-55E2570BE3C6}" type="pres">
      <dgm:prSet presAssocID="{9A47B5AF-2190-4E9B-BCC3-E2FDE225406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539C24B3-0DB0-469E-A6BD-3374D28F0D33}" type="pres">
      <dgm:prSet presAssocID="{9A47B5AF-2190-4E9B-BCC3-E2FDE2254060}" presName="spaceRect" presStyleCnt="0"/>
      <dgm:spPr/>
    </dgm:pt>
    <dgm:pt modelId="{F3DBA9CE-6169-4D1B-98F9-3E58231D6290}" type="pres">
      <dgm:prSet presAssocID="{9A47B5AF-2190-4E9B-BCC3-E2FDE2254060}" presName="parTx" presStyleLbl="revTx" presStyleIdx="0" presStyleCnt="3">
        <dgm:presLayoutVars>
          <dgm:chMax val="0"/>
          <dgm:chPref val="0"/>
        </dgm:presLayoutVars>
      </dgm:prSet>
      <dgm:spPr/>
    </dgm:pt>
    <dgm:pt modelId="{FE16AF9E-55C2-4ED3-887E-72AD572CB360}" type="pres">
      <dgm:prSet presAssocID="{EFDA6C3F-E7E4-45B6-BE6E-3278792C82A5}" presName="sibTrans" presStyleCnt="0"/>
      <dgm:spPr/>
    </dgm:pt>
    <dgm:pt modelId="{61F43EB7-5EC8-4027-900C-C02101FEC5F8}" type="pres">
      <dgm:prSet presAssocID="{B5EE96DB-202B-471B-AA1F-F2AA5D9B946D}" presName="compNode" presStyleCnt="0"/>
      <dgm:spPr/>
    </dgm:pt>
    <dgm:pt modelId="{22881B79-D42E-43BB-92B5-1D9530D2B132}" type="pres">
      <dgm:prSet presAssocID="{B5EE96DB-202B-471B-AA1F-F2AA5D9B946D}" presName="bgRect" presStyleLbl="bgShp" presStyleIdx="1" presStyleCnt="3"/>
      <dgm:spPr/>
    </dgm:pt>
    <dgm:pt modelId="{3C51CEDF-5993-4157-B712-42DDD8D9D26B}" type="pres">
      <dgm:prSet presAssocID="{B5EE96DB-202B-471B-AA1F-F2AA5D9B946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ECD0F81D-9519-455D-871B-442C6E99050F}" type="pres">
      <dgm:prSet presAssocID="{B5EE96DB-202B-471B-AA1F-F2AA5D9B946D}" presName="spaceRect" presStyleCnt="0"/>
      <dgm:spPr/>
    </dgm:pt>
    <dgm:pt modelId="{E0B32804-D763-4C0E-9B83-9DC6C3B249DC}" type="pres">
      <dgm:prSet presAssocID="{B5EE96DB-202B-471B-AA1F-F2AA5D9B946D}" presName="parTx" presStyleLbl="revTx" presStyleIdx="1" presStyleCnt="3">
        <dgm:presLayoutVars>
          <dgm:chMax val="0"/>
          <dgm:chPref val="0"/>
        </dgm:presLayoutVars>
      </dgm:prSet>
      <dgm:spPr/>
    </dgm:pt>
    <dgm:pt modelId="{5A18BBE7-50EE-44CE-8286-115AA8AAE0A2}" type="pres">
      <dgm:prSet presAssocID="{CCBB4D24-F336-41BA-BF13-DE8A871EE443}" presName="sibTrans" presStyleCnt="0"/>
      <dgm:spPr/>
    </dgm:pt>
    <dgm:pt modelId="{1B0A34C2-CD52-4697-B240-04535FC0A676}" type="pres">
      <dgm:prSet presAssocID="{F29D612E-2284-4947-B4F7-B511A489739C}" presName="compNode" presStyleCnt="0"/>
      <dgm:spPr/>
    </dgm:pt>
    <dgm:pt modelId="{5FB3DFD5-FB42-4524-9728-AD16C5ADEEB0}" type="pres">
      <dgm:prSet presAssocID="{F29D612E-2284-4947-B4F7-B511A489739C}" presName="bgRect" presStyleLbl="bgShp" presStyleIdx="2" presStyleCnt="3"/>
      <dgm:spPr/>
    </dgm:pt>
    <dgm:pt modelId="{4B8946E7-9003-43B1-99E5-E2A9802083F2}" type="pres">
      <dgm:prSet presAssocID="{F29D612E-2284-4947-B4F7-B511A489739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6839729D-081E-419A-B029-5C5E20E3BFD8}" type="pres">
      <dgm:prSet presAssocID="{F29D612E-2284-4947-B4F7-B511A489739C}" presName="spaceRect" presStyleCnt="0"/>
      <dgm:spPr/>
    </dgm:pt>
    <dgm:pt modelId="{0742AE60-9AAA-49D9-87AE-FD6ADE06CB0E}" type="pres">
      <dgm:prSet presAssocID="{F29D612E-2284-4947-B4F7-B511A489739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851CC26-F741-4270-BFD5-D94114E5E18A}" srcId="{6F0B1A7C-5410-47B4-AF10-FF23FAD491EE}" destId="{9A47B5AF-2190-4E9B-BCC3-E2FDE2254060}" srcOrd="0" destOrd="0" parTransId="{E35D3378-0E49-4E98-A63F-6EDAB11AB169}" sibTransId="{EFDA6C3F-E7E4-45B6-BE6E-3278792C82A5}"/>
    <dgm:cxn modelId="{7A629A32-7BE4-496A-9176-B352FCDB59AB}" type="presOf" srcId="{B5EE96DB-202B-471B-AA1F-F2AA5D9B946D}" destId="{E0B32804-D763-4C0E-9B83-9DC6C3B249DC}" srcOrd="0" destOrd="0" presId="urn:microsoft.com/office/officeart/2018/2/layout/IconVerticalSolidList"/>
    <dgm:cxn modelId="{29AC0D5D-DFE7-4254-9073-3A483BE36472}" type="presOf" srcId="{9A47B5AF-2190-4E9B-BCC3-E2FDE2254060}" destId="{F3DBA9CE-6169-4D1B-98F9-3E58231D6290}" srcOrd="0" destOrd="0" presId="urn:microsoft.com/office/officeart/2018/2/layout/IconVerticalSolidList"/>
    <dgm:cxn modelId="{09451973-9F01-4159-ACEF-639D319314EB}" srcId="{6F0B1A7C-5410-47B4-AF10-FF23FAD491EE}" destId="{F29D612E-2284-4947-B4F7-B511A489739C}" srcOrd="2" destOrd="0" parTransId="{6330C4A9-45E7-435A-9D22-F452E1C3CAC1}" sibTransId="{4DB002A0-3B7F-41B3-B74B-3E23E7EDCC26}"/>
    <dgm:cxn modelId="{284DCFEC-879E-4B99-B2B8-CDD95E6026F4}" type="presOf" srcId="{6F0B1A7C-5410-47B4-AF10-FF23FAD491EE}" destId="{BDDDBF1E-F96C-471E-B0EE-63913200D6FF}" srcOrd="0" destOrd="0" presId="urn:microsoft.com/office/officeart/2018/2/layout/IconVerticalSolidList"/>
    <dgm:cxn modelId="{F69DDAED-B49A-4B49-9203-ECD2694DF174}" srcId="{6F0B1A7C-5410-47B4-AF10-FF23FAD491EE}" destId="{B5EE96DB-202B-471B-AA1F-F2AA5D9B946D}" srcOrd="1" destOrd="0" parTransId="{A5C28CEC-8735-4EA1-9629-2ECE623185B7}" sibTransId="{CCBB4D24-F336-41BA-BF13-DE8A871EE443}"/>
    <dgm:cxn modelId="{107100F3-8305-4FF7-B25C-F75D585839DA}" type="presOf" srcId="{F29D612E-2284-4947-B4F7-B511A489739C}" destId="{0742AE60-9AAA-49D9-87AE-FD6ADE06CB0E}" srcOrd="0" destOrd="0" presId="urn:microsoft.com/office/officeart/2018/2/layout/IconVerticalSolidList"/>
    <dgm:cxn modelId="{CE1C555D-27C8-4B90-BC54-3CA499BC1C7B}" type="presParOf" srcId="{BDDDBF1E-F96C-471E-B0EE-63913200D6FF}" destId="{8AEC5532-0056-4928-BB82-4664D90D9921}" srcOrd="0" destOrd="0" presId="urn:microsoft.com/office/officeart/2018/2/layout/IconVerticalSolidList"/>
    <dgm:cxn modelId="{D9CCAF49-6A9A-4C60-86C7-8FC8B3228B1F}" type="presParOf" srcId="{8AEC5532-0056-4928-BB82-4664D90D9921}" destId="{04282BAB-E277-4112-82DC-750C4954FF88}" srcOrd="0" destOrd="0" presId="urn:microsoft.com/office/officeart/2018/2/layout/IconVerticalSolidList"/>
    <dgm:cxn modelId="{993364F4-AEFB-456F-ABDA-9A64D325C570}" type="presParOf" srcId="{8AEC5532-0056-4928-BB82-4664D90D9921}" destId="{4FAC40B4-2EFE-4E3A-87F1-55E2570BE3C6}" srcOrd="1" destOrd="0" presId="urn:microsoft.com/office/officeart/2018/2/layout/IconVerticalSolidList"/>
    <dgm:cxn modelId="{3A6BE115-C03D-403F-978A-C76911DE997C}" type="presParOf" srcId="{8AEC5532-0056-4928-BB82-4664D90D9921}" destId="{539C24B3-0DB0-469E-A6BD-3374D28F0D33}" srcOrd="2" destOrd="0" presId="urn:microsoft.com/office/officeart/2018/2/layout/IconVerticalSolidList"/>
    <dgm:cxn modelId="{449AA138-FFED-4853-965E-F32DD3FBCCBE}" type="presParOf" srcId="{8AEC5532-0056-4928-BB82-4664D90D9921}" destId="{F3DBA9CE-6169-4D1B-98F9-3E58231D6290}" srcOrd="3" destOrd="0" presId="urn:microsoft.com/office/officeart/2018/2/layout/IconVerticalSolidList"/>
    <dgm:cxn modelId="{91E63870-01D4-4129-A74A-FCBB0E542345}" type="presParOf" srcId="{BDDDBF1E-F96C-471E-B0EE-63913200D6FF}" destId="{FE16AF9E-55C2-4ED3-887E-72AD572CB360}" srcOrd="1" destOrd="0" presId="urn:microsoft.com/office/officeart/2018/2/layout/IconVerticalSolidList"/>
    <dgm:cxn modelId="{F1A25DAE-A251-47A4-A161-9C5FAA24C732}" type="presParOf" srcId="{BDDDBF1E-F96C-471E-B0EE-63913200D6FF}" destId="{61F43EB7-5EC8-4027-900C-C02101FEC5F8}" srcOrd="2" destOrd="0" presId="urn:microsoft.com/office/officeart/2018/2/layout/IconVerticalSolidList"/>
    <dgm:cxn modelId="{E5829687-8DA1-4CF3-AFFD-3100FB7CA49D}" type="presParOf" srcId="{61F43EB7-5EC8-4027-900C-C02101FEC5F8}" destId="{22881B79-D42E-43BB-92B5-1D9530D2B132}" srcOrd="0" destOrd="0" presId="urn:microsoft.com/office/officeart/2018/2/layout/IconVerticalSolidList"/>
    <dgm:cxn modelId="{4AF33A4B-A224-4B83-9002-0654D05CDCA3}" type="presParOf" srcId="{61F43EB7-5EC8-4027-900C-C02101FEC5F8}" destId="{3C51CEDF-5993-4157-B712-42DDD8D9D26B}" srcOrd="1" destOrd="0" presId="urn:microsoft.com/office/officeart/2018/2/layout/IconVerticalSolidList"/>
    <dgm:cxn modelId="{463DDAD7-3C54-4643-BB85-59F8324A39BF}" type="presParOf" srcId="{61F43EB7-5EC8-4027-900C-C02101FEC5F8}" destId="{ECD0F81D-9519-455D-871B-442C6E99050F}" srcOrd="2" destOrd="0" presId="urn:microsoft.com/office/officeart/2018/2/layout/IconVerticalSolidList"/>
    <dgm:cxn modelId="{4CFC325A-C641-4857-80B1-3A7227A222B4}" type="presParOf" srcId="{61F43EB7-5EC8-4027-900C-C02101FEC5F8}" destId="{E0B32804-D763-4C0E-9B83-9DC6C3B249DC}" srcOrd="3" destOrd="0" presId="urn:microsoft.com/office/officeart/2018/2/layout/IconVerticalSolidList"/>
    <dgm:cxn modelId="{45ABEF44-4712-4C3B-AD5D-BC4E77CFA047}" type="presParOf" srcId="{BDDDBF1E-F96C-471E-B0EE-63913200D6FF}" destId="{5A18BBE7-50EE-44CE-8286-115AA8AAE0A2}" srcOrd="3" destOrd="0" presId="urn:microsoft.com/office/officeart/2018/2/layout/IconVerticalSolidList"/>
    <dgm:cxn modelId="{9FC9003B-33D7-4E0A-99C2-2DDDC6DCA945}" type="presParOf" srcId="{BDDDBF1E-F96C-471E-B0EE-63913200D6FF}" destId="{1B0A34C2-CD52-4697-B240-04535FC0A676}" srcOrd="4" destOrd="0" presId="urn:microsoft.com/office/officeart/2018/2/layout/IconVerticalSolidList"/>
    <dgm:cxn modelId="{B4267956-DA45-446A-8661-6040022524FD}" type="presParOf" srcId="{1B0A34C2-CD52-4697-B240-04535FC0A676}" destId="{5FB3DFD5-FB42-4524-9728-AD16C5ADEEB0}" srcOrd="0" destOrd="0" presId="urn:microsoft.com/office/officeart/2018/2/layout/IconVerticalSolidList"/>
    <dgm:cxn modelId="{F76C5749-CF25-49DD-9A1B-05BA19D903E2}" type="presParOf" srcId="{1B0A34C2-CD52-4697-B240-04535FC0A676}" destId="{4B8946E7-9003-43B1-99E5-E2A9802083F2}" srcOrd="1" destOrd="0" presId="urn:microsoft.com/office/officeart/2018/2/layout/IconVerticalSolidList"/>
    <dgm:cxn modelId="{E3BBE7B6-76C2-4B98-8CDB-FA9E360E9D4F}" type="presParOf" srcId="{1B0A34C2-CD52-4697-B240-04535FC0A676}" destId="{6839729D-081E-419A-B029-5C5E20E3BFD8}" srcOrd="2" destOrd="0" presId="urn:microsoft.com/office/officeart/2018/2/layout/IconVerticalSolidList"/>
    <dgm:cxn modelId="{C08573AA-9D66-4C65-AD8B-78FBFE8E1E34}" type="presParOf" srcId="{1B0A34C2-CD52-4697-B240-04535FC0A676}" destId="{0742AE60-9AAA-49D9-87AE-FD6ADE06CB0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A31CC2C-008A-4F91-BF03-D054D310111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09CC735-C905-469E-AA46-A33D9C0A1903}">
      <dgm:prSet/>
      <dgm:spPr/>
      <dgm:t>
        <a:bodyPr/>
        <a:lstStyle/>
        <a:p>
          <a:pPr>
            <a:defRPr cap="all"/>
          </a:pPr>
          <a:r>
            <a:rPr lang="en-GB"/>
            <a:t>Unethical</a:t>
          </a:r>
          <a:endParaRPr lang="en-US"/>
        </a:p>
      </dgm:t>
    </dgm:pt>
    <dgm:pt modelId="{27FB4224-5004-47C3-91DF-40562980BD3F}" type="parTrans" cxnId="{3FB6DE27-945D-4C58-80C5-889D0C135A8C}">
      <dgm:prSet/>
      <dgm:spPr/>
      <dgm:t>
        <a:bodyPr/>
        <a:lstStyle/>
        <a:p>
          <a:endParaRPr lang="en-US"/>
        </a:p>
      </dgm:t>
    </dgm:pt>
    <dgm:pt modelId="{DFBE24A5-2375-455B-9D3B-4AAB178FEEC6}" type="sibTrans" cxnId="{3FB6DE27-945D-4C58-80C5-889D0C135A8C}">
      <dgm:prSet/>
      <dgm:spPr/>
      <dgm:t>
        <a:bodyPr/>
        <a:lstStyle/>
        <a:p>
          <a:endParaRPr lang="en-US"/>
        </a:p>
      </dgm:t>
    </dgm:pt>
    <dgm:pt modelId="{7E283D4E-9C50-4503-8C28-0CBB18B443E8}">
      <dgm:prSet/>
      <dgm:spPr/>
      <dgm:t>
        <a:bodyPr/>
        <a:lstStyle/>
        <a:p>
          <a:pPr>
            <a:defRPr cap="all"/>
          </a:pPr>
          <a:r>
            <a:rPr lang="en-GB"/>
            <a:t>You are not learning!</a:t>
          </a:r>
          <a:endParaRPr lang="en-US"/>
        </a:p>
      </dgm:t>
    </dgm:pt>
    <dgm:pt modelId="{C8E06F3D-F302-42E0-ABA6-76E6EA483755}" type="parTrans" cxnId="{47F3D013-D949-4268-BD54-82974EF9FFFE}">
      <dgm:prSet/>
      <dgm:spPr/>
      <dgm:t>
        <a:bodyPr/>
        <a:lstStyle/>
        <a:p>
          <a:endParaRPr lang="en-US"/>
        </a:p>
      </dgm:t>
    </dgm:pt>
    <dgm:pt modelId="{08A3951A-D79D-46D5-8003-85AE3DB936D6}" type="sibTrans" cxnId="{47F3D013-D949-4268-BD54-82974EF9FFFE}">
      <dgm:prSet/>
      <dgm:spPr/>
      <dgm:t>
        <a:bodyPr/>
        <a:lstStyle/>
        <a:p>
          <a:endParaRPr lang="en-US"/>
        </a:p>
      </dgm:t>
    </dgm:pt>
    <dgm:pt modelId="{A419EAB1-B99A-4D96-A36D-15B3F3BE9871}">
      <dgm:prSet/>
      <dgm:spPr/>
      <dgm:t>
        <a:bodyPr/>
        <a:lstStyle/>
        <a:p>
          <a:pPr>
            <a:defRPr cap="all"/>
          </a:pPr>
          <a:r>
            <a:rPr lang="en-GB"/>
            <a:t>Why might this occur?</a:t>
          </a:r>
          <a:endParaRPr lang="en-US"/>
        </a:p>
      </dgm:t>
    </dgm:pt>
    <dgm:pt modelId="{C53DEE7B-1D40-4992-AB65-BC3A7B58E97A}" type="parTrans" cxnId="{5CC22CAB-037D-4C2D-B320-41972016C7BB}">
      <dgm:prSet/>
      <dgm:spPr/>
      <dgm:t>
        <a:bodyPr/>
        <a:lstStyle/>
        <a:p>
          <a:endParaRPr lang="en-US"/>
        </a:p>
      </dgm:t>
    </dgm:pt>
    <dgm:pt modelId="{DA1DCDBF-37B5-4E21-A27A-2BE23F43236D}" type="sibTrans" cxnId="{5CC22CAB-037D-4C2D-B320-41972016C7BB}">
      <dgm:prSet/>
      <dgm:spPr/>
      <dgm:t>
        <a:bodyPr/>
        <a:lstStyle/>
        <a:p>
          <a:endParaRPr lang="en-US"/>
        </a:p>
      </dgm:t>
    </dgm:pt>
    <dgm:pt modelId="{C560A9E8-E5F2-4852-97AF-A5310D478F2D}" type="pres">
      <dgm:prSet presAssocID="{CA31CC2C-008A-4F91-BF03-D054D3101117}" presName="root" presStyleCnt="0">
        <dgm:presLayoutVars>
          <dgm:dir/>
          <dgm:resizeHandles val="exact"/>
        </dgm:presLayoutVars>
      </dgm:prSet>
      <dgm:spPr/>
    </dgm:pt>
    <dgm:pt modelId="{DDE2AC19-4C14-4AEB-AB7F-7B005FB6B445}" type="pres">
      <dgm:prSet presAssocID="{A09CC735-C905-469E-AA46-A33D9C0A1903}" presName="compNode" presStyleCnt="0"/>
      <dgm:spPr/>
    </dgm:pt>
    <dgm:pt modelId="{4B68589D-8A58-4489-AD89-4173E9E082CA}" type="pres">
      <dgm:prSet presAssocID="{A09CC735-C905-469E-AA46-A33D9C0A1903}" presName="iconBgRect" presStyleLbl="bgShp" presStyleIdx="0" presStyleCnt="3"/>
      <dgm:spPr/>
    </dgm:pt>
    <dgm:pt modelId="{2F1621FF-5250-4E28-9C47-CCA5A2C6C2CA}" type="pres">
      <dgm:prSet presAssocID="{A09CC735-C905-469E-AA46-A33D9C0A190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9AF8563-6640-41EA-B32E-0A981376E5EA}" type="pres">
      <dgm:prSet presAssocID="{A09CC735-C905-469E-AA46-A33D9C0A1903}" presName="spaceRect" presStyleCnt="0"/>
      <dgm:spPr/>
    </dgm:pt>
    <dgm:pt modelId="{42495B5A-1112-4B7B-B437-BE99333620FD}" type="pres">
      <dgm:prSet presAssocID="{A09CC735-C905-469E-AA46-A33D9C0A1903}" presName="textRect" presStyleLbl="revTx" presStyleIdx="0" presStyleCnt="3">
        <dgm:presLayoutVars>
          <dgm:chMax val="1"/>
          <dgm:chPref val="1"/>
        </dgm:presLayoutVars>
      </dgm:prSet>
      <dgm:spPr/>
    </dgm:pt>
    <dgm:pt modelId="{D4FDEAF2-4F5A-4DB3-937A-A114C443D36E}" type="pres">
      <dgm:prSet presAssocID="{DFBE24A5-2375-455B-9D3B-4AAB178FEEC6}" presName="sibTrans" presStyleCnt="0"/>
      <dgm:spPr/>
    </dgm:pt>
    <dgm:pt modelId="{3FFC943A-C809-462D-A9F5-5C80D3E6EE74}" type="pres">
      <dgm:prSet presAssocID="{7E283D4E-9C50-4503-8C28-0CBB18B443E8}" presName="compNode" presStyleCnt="0"/>
      <dgm:spPr/>
    </dgm:pt>
    <dgm:pt modelId="{B9B8CF73-8D1D-4A55-8D95-0E6739629C30}" type="pres">
      <dgm:prSet presAssocID="{7E283D4E-9C50-4503-8C28-0CBB18B443E8}" presName="iconBgRect" presStyleLbl="bgShp" presStyleIdx="1" presStyleCnt="3"/>
      <dgm:spPr/>
    </dgm:pt>
    <dgm:pt modelId="{B5DAC743-6780-4365-A307-367CD269DE24}" type="pres">
      <dgm:prSet presAssocID="{7E283D4E-9C50-4503-8C28-0CBB18B443E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896B043-B51B-4B13-8441-FC95A1D268CC}" type="pres">
      <dgm:prSet presAssocID="{7E283D4E-9C50-4503-8C28-0CBB18B443E8}" presName="spaceRect" presStyleCnt="0"/>
      <dgm:spPr/>
    </dgm:pt>
    <dgm:pt modelId="{3835BA79-953D-43E9-8DFB-E0DE2D46AD92}" type="pres">
      <dgm:prSet presAssocID="{7E283D4E-9C50-4503-8C28-0CBB18B443E8}" presName="textRect" presStyleLbl="revTx" presStyleIdx="1" presStyleCnt="3">
        <dgm:presLayoutVars>
          <dgm:chMax val="1"/>
          <dgm:chPref val="1"/>
        </dgm:presLayoutVars>
      </dgm:prSet>
      <dgm:spPr/>
    </dgm:pt>
    <dgm:pt modelId="{D3C6972E-DD66-45B3-B919-CD5A002E7497}" type="pres">
      <dgm:prSet presAssocID="{08A3951A-D79D-46D5-8003-85AE3DB936D6}" presName="sibTrans" presStyleCnt="0"/>
      <dgm:spPr/>
    </dgm:pt>
    <dgm:pt modelId="{26E05A1E-F5D6-4FB8-8750-0D5AE79FC58E}" type="pres">
      <dgm:prSet presAssocID="{A419EAB1-B99A-4D96-A36D-15B3F3BE9871}" presName="compNode" presStyleCnt="0"/>
      <dgm:spPr/>
    </dgm:pt>
    <dgm:pt modelId="{95F27E2A-947B-4B7C-A29C-F28D5C07A085}" type="pres">
      <dgm:prSet presAssocID="{A419EAB1-B99A-4D96-A36D-15B3F3BE9871}" presName="iconBgRect" presStyleLbl="bgShp" presStyleIdx="2" presStyleCnt="3"/>
      <dgm:spPr/>
    </dgm:pt>
    <dgm:pt modelId="{F15B9AA0-D173-4446-A80A-50F971443A85}" type="pres">
      <dgm:prSet presAssocID="{A419EAB1-B99A-4D96-A36D-15B3F3BE987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CCA5DE38-E162-486D-8984-FA2AA9D28620}" type="pres">
      <dgm:prSet presAssocID="{A419EAB1-B99A-4D96-A36D-15B3F3BE9871}" presName="spaceRect" presStyleCnt="0"/>
      <dgm:spPr/>
    </dgm:pt>
    <dgm:pt modelId="{99EA2B0C-BD51-4A0A-8972-4FB0B0053F1A}" type="pres">
      <dgm:prSet presAssocID="{A419EAB1-B99A-4D96-A36D-15B3F3BE987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7F3D013-D949-4268-BD54-82974EF9FFFE}" srcId="{CA31CC2C-008A-4F91-BF03-D054D3101117}" destId="{7E283D4E-9C50-4503-8C28-0CBB18B443E8}" srcOrd="1" destOrd="0" parTransId="{C8E06F3D-F302-42E0-ABA6-76E6EA483755}" sibTransId="{08A3951A-D79D-46D5-8003-85AE3DB936D6}"/>
    <dgm:cxn modelId="{3FB6DE27-945D-4C58-80C5-889D0C135A8C}" srcId="{CA31CC2C-008A-4F91-BF03-D054D3101117}" destId="{A09CC735-C905-469E-AA46-A33D9C0A1903}" srcOrd="0" destOrd="0" parTransId="{27FB4224-5004-47C3-91DF-40562980BD3F}" sibTransId="{DFBE24A5-2375-455B-9D3B-4AAB178FEEC6}"/>
    <dgm:cxn modelId="{454CE75F-4392-4123-AC75-045F1963A64A}" type="presOf" srcId="{CA31CC2C-008A-4F91-BF03-D054D3101117}" destId="{C560A9E8-E5F2-4852-97AF-A5310D478F2D}" srcOrd="0" destOrd="0" presId="urn:microsoft.com/office/officeart/2018/5/layout/IconCircleLabelList"/>
    <dgm:cxn modelId="{5CC22CAB-037D-4C2D-B320-41972016C7BB}" srcId="{CA31CC2C-008A-4F91-BF03-D054D3101117}" destId="{A419EAB1-B99A-4D96-A36D-15B3F3BE9871}" srcOrd="2" destOrd="0" parTransId="{C53DEE7B-1D40-4992-AB65-BC3A7B58E97A}" sibTransId="{DA1DCDBF-37B5-4E21-A27A-2BE23F43236D}"/>
    <dgm:cxn modelId="{00AAB0C0-F626-4E91-8833-4A939034D8C5}" type="presOf" srcId="{7E283D4E-9C50-4503-8C28-0CBB18B443E8}" destId="{3835BA79-953D-43E9-8DFB-E0DE2D46AD92}" srcOrd="0" destOrd="0" presId="urn:microsoft.com/office/officeart/2018/5/layout/IconCircleLabelList"/>
    <dgm:cxn modelId="{08D668E9-A16D-4CD1-989B-4A17936D8AD2}" type="presOf" srcId="{A09CC735-C905-469E-AA46-A33D9C0A1903}" destId="{42495B5A-1112-4B7B-B437-BE99333620FD}" srcOrd="0" destOrd="0" presId="urn:microsoft.com/office/officeart/2018/5/layout/IconCircleLabelList"/>
    <dgm:cxn modelId="{24BE0BEB-4FF3-45F7-8393-6DF3B081064B}" type="presOf" srcId="{A419EAB1-B99A-4D96-A36D-15B3F3BE9871}" destId="{99EA2B0C-BD51-4A0A-8972-4FB0B0053F1A}" srcOrd="0" destOrd="0" presId="urn:microsoft.com/office/officeart/2018/5/layout/IconCircleLabelList"/>
    <dgm:cxn modelId="{2A6A9C28-47D9-45C6-BEE5-304903EB4882}" type="presParOf" srcId="{C560A9E8-E5F2-4852-97AF-A5310D478F2D}" destId="{DDE2AC19-4C14-4AEB-AB7F-7B005FB6B445}" srcOrd="0" destOrd="0" presId="urn:microsoft.com/office/officeart/2018/5/layout/IconCircleLabelList"/>
    <dgm:cxn modelId="{B322C3D7-81E0-4A90-91BF-CC98E8AAAE12}" type="presParOf" srcId="{DDE2AC19-4C14-4AEB-AB7F-7B005FB6B445}" destId="{4B68589D-8A58-4489-AD89-4173E9E082CA}" srcOrd="0" destOrd="0" presId="urn:microsoft.com/office/officeart/2018/5/layout/IconCircleLabelList"/>
    <dgm:cxn modelId="{B286ECB8-140D-48EE-8454-7C0824DE8971}" type="presParOf" srcId="{DDE2AC19-4C14-4AEB-AB7F-7B005FB6B445}" destId="{2F1621FF-5250-4E28-9C47-CCA5A2C6C2CA}" srcOrd="1" destOrd="0" presId="urn:microsoft.com/office/officeart/2018/5/layout/IconCircleLabelList"/>
    <dgm:cxn modelId="{84CEC857-2D45-44D2-9750-79BA096D1525}" type="presParOf" srcId="{DDE2AC19-4C14-4AEB-AB7F-7B005FB6B445}" destId="{49AF8563-6640-41EA-B32E-0A981376E5EA}" srcOrd="2" destOrd="0" presId="urn:microsoft.com/office/officeart/2018/5/layout/IconCircleLabelList"/>
    <dgm:cxn modelId="{1EDACDA6-AFB9-4C93-A78B-A68B498234F6}" type="presParOf" srcId="{DDE2AC19-4C14-4AEB-AB7F-7B005FB6B445}" destId="{42495B5A-1112-4B7B-B437-BE99333620FD}" srcOrd="3" destOrd="0" presId="urn:microsoft.com/office/officeart/2018/5/layout/IconCircleLabelList"/>
    <dgm:cxn modelId="{19E39BBB-CA18-4CCF-8709-E0B89C992B03}" type="presParOf" srcId="{C560A9E8-E5F2-4852-97AF-A5310D478F2D}" destId="{D4FDEAF2-4F5A-4DB3-937A-A114C443D36E}" srcOrd="1" destOrd="0" presId="urn:microsoft.com/office/officeart/2018/5/layout/IconCircleLabelList"/>
    <dgm:cxn modelId="{3833CCFB-F8DF-409B-B6D1-960BB0F5B94E}" type="presParOf" srcId="{C560A9E8-E5F2-4852-97AF-A5310D478F2D}" destId="{3FFC943A-C809-462D-A9F5-5C80D3E6EE74}" srcOrd="2" destOrd="0" presId="urn:microsoft.com/office/officeart/2018/5/layout/IconCircleLabelList"/>
    <dgm:cxn modelId="{0C5825B3-2C7A-46A4-AC00-668F622DE931}" type="presParOf" srcId="{3FFC943A-C809-462D-A9F5-5C80D3E6EE74}" destId="{B9B8CF73-8D1D-4A55-8D95-0E6739629C30}" srcOrd="0" destOrd="0" presId="urn:microsoft.com/office/officeart/2018/5/layout/IconCircleLabelList"/>
    <dgm:cxn modelId="{5FB0812F-C506-499F-8115-6B52F8DF495E}" type="presParOf" srcId="{3FFC943A-C809-462D-A9F5-5C80D3E6EE74}" destId="{B5DAC743-6780-4365-A307-367CD269DE24}" srcOrd="1" destOrd="0" presId="urn:microsoft.com/office/officeart/2018/5/layout/IconCircleLabelList"/>
    <dgm:cxn modelId="{73A31DEC-E80A-4015-AE29-F49A1CE737DE}" type="presParOf" srcId="{3FFC943A-C809-462D-A9F5-5C80D3E6EE74}" destId="{5896B043-B51B-4B13-8441-FC95A1D268CC}" srcOrd="2" destOrd="0" presId="urn:microsoft.com/office/officeart/2018/5/layout/IconCircleLabelList"/>
    <dgm:cxn modelId="{B372085B-EAF0-4076-8006-B546DD0D30ED}" type="presParOf" srcId="{3FFC943A-C809-462D-A9F5-5C80D3E6EE74}" destId="{3835BA79-953D-43E9-8DFB-E0DE2D46AD92}" srcOrd="3" destOrd="0" presId="urn:microsoft.com/office/officeart/2018/5/layout/IconCircleLabelList"/>
    <dgm:cxn modelId="{2C72569D-8409-471F-88A1-86CEA48EBEC3}" type="presParOf" srcId="{C560A9E8-E5F2-4852-97AF-A5310D478F2D}" destId="{D3C6972E-DD66-45B3-B919-CD5A002E7497}" srcOrd="3" destOrd="0" presId="urn:microsoft.com/office/officeart/2018/5/layout/IconCircleLabelList"/>
    <dgm:cxn modelId="{B39F681A-C462-4B0D-B76F-C95ED2822F94}" type="presParOf" srcId="{C560A9E8-E5F2-4852-97AF-A5310D478F2D}" destId="{26E05A1E-F5D6-4FB8-8750-0D5AE79FC58E}" srcOrd="4" destOrd="0" presId="urn:microsoft.com/office/officeart/2018/5/layout/IconCircleLabelList"/>
    <dgm:cxn modelId="{160EAA8B-C121-4731-B531-00DCEEAB8DCA}" type="presParOf" srcId="{26E05A1E-F5D6-4FB8-8750-0D5AE79FC58E}" destId="{95F27E2A-947B-4B7C-A29C-F28D5C07A085}" srcOrd="0" destOrd="0" presId="urn:microsoft.com/office/officeart/2018/5/layout/IconCircleLabelList"/>
    <dgm:cxn modelId="{711361BE-D871-416D-92E9-C4F5E610CD01}" type="presParOf" srcId="{26E05A1E-F5D6-4FB8-8750-0D5AE79FC58E}" destId="{F15B9AA0-D173-4446-A80A-50F971443A85}" srcOrd="1" destOrd="0" presId="urn:microsoft.com/office/officeart/2018/5/layout/IconCircleLabelList"/>
    <dgm:cxn modelId="{0AFC9415-587D-4E2C-BAA0-59A104AB9159}" type="presParOf" srcId="{26E05A1E-F5D6-4FB8-8750-0D5AE79FC58E}" destId="{CCA5DE38-E162-486D-8984-FA2AA9D28620}" srcOrd="2" destOrd="0" presId="urn:microsoft.com/office/officeart/2018/5/layout/IconCircleLabelList"/>
    <dgm:cxn modelId="{52D6A5B0-BC52-4F6E-8975-F7B9C1BC0CAF}" type="presParOf" srcId="{26E05A1E-F5D6-4FB8-8750-0D5AE79FC58E}" destId="{99EA2B0C-BD51-4A0A-8972-4FB0B0053F1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5FF774B-B813-4906-8A24-773132F2FA16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76314CB-61EB-4427-AD17-46C7F5882016}">
      <dgm:prSet/>
      <dgm:spPr/>
      <dgm:t>
        <a:bodyPr/>
        <a:lstStyle/>
        <a:p>
          <a:r>
            <a:rPr lang="en-GB"/>
            <a:t>Time management.</a:t>
          </a:r>
          <a:endParaRPr lang="en-US"/>
        </a:p>
      </dgm:t>
    </dgm:pt>
    <dgm:pt modelId="{1A958434-6007-4CC7-B66F-EE69303CAAE8}" type="parTrans" cxnId="{B52750D5-2D5F-4841-840C-99A2DFFEB6E2}">
      <dgm:prSet/>
      <dgm:spPr/>
      <dgm:t>
        <a:bodyPr/>
        <a:lstStyle/>
        <a:p>
          <a:endParaRPr lang="en-US"/>
        </a:p>
      </dgm:t>
    </dgm:pt>
    <dgm:pt modelId="{F38489E4-18A7-49CA-BCB4-2B250A89EEF9}" type="sibTrans" cxnId="{B52750D5-2D5F-4841-840C-99A2DFFEB6E2}">
      <dgm:prSet/>
      <dgm:spPr/>
      <dgm:t>
        <a:bodyPr/>
        <a:lstStyle/>
        <a:p>
          <a:endParaRPr lang="en-US"/>
        </a:p>
      </dgm:t>
    </dgm:pt>
    <dgm:pt modelId="{EF45720B-DABE-49DF-85A1-07B259A48CBB}">
      <dgm:prSet/>
      <dgm:spPr/>
      <dgm:t>
        <a:bodyPr/>
        <a:lstStyle/>
        <a:p>
          <a:r>
            <a:rPr lang="en-GB"/>
            <a:t>A lack of understanding of the topic, or what is in the assignment brief or task.</a:t>
          </a:r>
          <a:endParaRPr lang="en-US"/>
        </a:p>
      </dgm:t>
    </dgm:pt>
    <dgm:pt modelId="{C47F90DE-60EF-4788-988E-9A2DF93BFC60}" type="parTrans" cxnId="{56B76DCC-F042-40B3-993C-E469FC409802}">
      <dgm:prSet/>
      <dgm:spPr/>
      <dgm:t>
        <a:bodyPr/>
        <a:lstStyle/>
        <a:p>
          <a:endParaRPr lang="en-US"/>
        </a:p>
      </dgm:t>
    </dgm:pt>
    <dgm:pt modelId="{865FC229-DE97-4EC0-A427-8A7B08015791}" type="sibTrans" cxnId="{56B76DCC-F042-40B3-993C-E469FC409802}">
      <dgm:prSet/>
      <dgm:spPr/>
      <dgm:t>
        <a:bodyPr/>
        <a:lstStyle/>
        <a:p>
          <a:endParaRPr lang="en-US"/>
        </a:p>
      </dgm:t>
    </dgm:pt>
    <dgm:pt modelId="{67733744-B84B-4B1E-940B-7275B6019BAF}">
      <dgm:prSet/>
      <dgm:spPr/>
      <dgm:t>
        <a:bodyPr/>
        <a:lstStyle/>
        <a:p>
          <a:r>
            <a:rPr lang="en-GB"/>
            <a:t>Academic writing issues.</a:t>
          </a:r>
          <a:endParaRPr lang="en-US"/>
        </a:p>
      </dgm:t>
    </dgm:pt>
    <dgm:pt modelId="{AC02CE68-45D0-4836-8AA4-BEC36E2822AD}" type="parTrans" cxnId="{7B3AE41E-C746-4A43-97D5-AB74D8C7653A}">
      <dgm:prSet/>
      <dgm:spPr/>
      <dgm:t>
        <a:bodyPr/>
        <a:lstStyle/>
        <a:p>
          <a:endParaRPr lang="en-US"/>
        </a:p>
      </dgm:t>
    </dgm:pt>
    <dgm:pt modelId="{5E0E47D8-62F2-4BC4-95B6-3D84F0E52132}" type="sibTrans" cxnId="{7B3AE41E-C746-4A43-97D5-AB74D8C7653A}">
      <dgm:prSet/>
      <dgm:spPr/>
      <dgm:t>
        <a:bodyPr/>
        <a:lstStyle/>
        <a:p>
          <a:endParaRPr lang="en-US"/>
        </a:p>
      </dgm:t>
    </dgm:pt>
    <dgm:pt modelId="{8DF8D187-9A47-4980-AA3C-336F3B0E2D0D}">
      <dgm:prSet/>
      <dgm:spPr/>
      <dgm:t>
        <a:bodyPr/>
        <a:lstStyle/>
        <a:p>
          <a:r>
            <a:rPr lang="en-GB"/>
            <a:t>Lack of resource management.</a:t>
          </a:r>
          <a:endParaRPr lang="en-US"/>
        </a:p>
      </dgm:t>
    </dgm:pt>
    <dgm:pt modelId="{503B54E7-8B55-43BB-B4C7-C738EF9F2020}" type="parTrans" cxnId="{12BCE225-BB40-4535-BD15-262D34E6E1E0}">
      <dgm:prSet/>
      <dgm:spPr/>
      <dgm:t>
        <a:bodyPr/>
        <a:lstStyle/>
        <a:p>
          <a:endParaRPr lang="en-US"/>
        </a:p>
      </dgm:t>
    </dgm:pt>
    <dgm:pt modelId="{85DCE180-66D1-4DA2-B755-62AA53446885}" type="sibTrans" cxnId="{12BCE225-BB40-4535-BD15-262D34E6E1E0}">
      <dgm:prSet/>
      <dgm:spPr/>
      <dgm:t>
        <a:bodyPr/>
        <a:lstStyle/>
        <a:p>
          <a:endParaRPr lang="en-US"/>
        </a:p>
      </dgm:t>
    </dgm:pt>
    <dgm:pt modelId="{18F0C6CE-2BAA-433A-A462-10BAEA1C4A25}">
      <dgm:prSet/>
      <dgm:spPr/>
      <dgm:t>
        <a:bodyPr/>
        <a:lstStyle/>
        <a:p>
          <a:r>
            <a:rPr lang="en-GB"/>
            <a:t>Poor understanding of referencing and what constitutes as plagiarism.</a:t>
          </a:r>
          <a:endParaRPr lang="en-US"/>
        </a:p>
      </dgm:t>
    </dgm:pt>
    <dgm:pt modelId="{46BFB853-75D7-4FEB-8D05-DB0B0D9CC5A2}" type="parTrans" cxnId="{B7C2D6EB-2962-4445-AEFD-57CD235A2C45}">
      <dgm:prSet/>
      <dgm:spPr/>
      <dgm:t>
        <a:bodyPr/>
        <a:lstStyle/>
        <a:p>
          <a:endParaRPr lang="en-US"/>
        </a:p>
      </dgm:t>
    </dgm:pt>
    <dgm:pt modelId="{552B3253-BD93-4BA0-84EE-A1159AD732E0}" type="sibTrans" cxnId="{B7C2D6EB-2962-4445-AEFD-57CD235A2C45}">
      <dgm:prSet/>
      <dgm:spPr/>
      <dgm:t>
        <a:bodyPr/>
        <a:lstStyle/>
        <a:p>
          <a:endParaRPr lang="en-US"/>
        </a:p>
      </dgm:t>
    </dgm:pt>
    <dgm:pt modelId="{8E1A2695-AD2A-4813-94FD-CADB119ECD92}" type="pres">
      <dgm:prSet presAssocID="{C5FF774B-B813-4906-8A24-773132F2FA16}" presName="outerComposite" presStyleCnt="0">
        <dgm:presLayoutVars>
          <dgm:chMax val="5"/>
          <dgm:dir/>
          <dgm:resizeHandles val="exact"/>
        </dgm:presLayoutVars>
      </dgm:prSet>
      <dgm:spPr/>
    </dgm:pt>
    <dgm:pt modelId="{D2611AEE-F8BE-47E2-95FD-8F3D3F462777}" type="pres">
      <dgm:prSet presAssocID="{C5FF774B-B813-4906-8A24-773132F2FA16}" presName="dummyMaxCanvas" presStyleCnt="0">
        <dgm:presLayoutVars/>
      </dgm:prSet>
      <dgm:spPr/>
    </dgm:pt>
    <dgm:pt modelId="{D636E5DC-166E-4009-B688-3716556E0A0F}" type="pres">
      <dgm:prSet presAssocID="{C5FF774B-B813-4906-8A24-773132F2FA16}" presName="FiveNodes_1" presStyleLbl="node1" presStyleIdx="0" presStyleCnt="5">
        <dgm:presLayoutVars>
          <dgm:bulletEnabled val="1"/>
        </dgm:presLayoutVars>
      </dgm:prSet>
      <dgm:spPr/>
    </dgm:pt>
    <dgm:pt modelId="{49C79243-6694-4DC6-BA7B-E49A4418396E}" type="pres">
      <dgm:prSet presAssocID="{C5FF774B-B813-4906-8A24-773132F2FA16}" presName="FiveNodes_2" presStyleLbl="node1" presStyleIdx="1" presStyleCnt="5">
        <dgm:presLayoutVars>
          <dgm:bulletEnabled val="1"/>
        </dgm:presLayoutVars>
      </dgm:prSet>
      <dgm:spPr/>
    </dgm:pt>
    <dgm:pt modelId="{0775E98C-EA85-4B1F-B4B7-21277BC41BCA}" type="pres">
      <dgm:prSet presAssocID="{C5FF774B-B813-4906-8A24-773132F2FA16}" presName="FiveNodes_3" presStyleLbl="node1" presStyleIdx="2" presStyleCnt="5">
        <dgm:presLayoutVars>
          <dgm:bulletEnabled val="1"/>
        </dgm:presLayoutVars>
      </dgm:prSet>
      <dgm:spPr/>
    </dgm:pt>
    <dgm:pt modelId="{EAF54520-1306-431E-8620-9585CB978514}" type="pres">
      <dgm:prSet presAssocID="{C5FF774B-B813-4906-8A24-773132F2FA16}" presName="FiveNodes_4" presStyleLbl="node1" presStyleIdx="3" presStyleCnt="5">
        <dgm:presLayoutVars>
          <dgm:bulletEnabled val="1"/>
        </dgm:presLayoutVars>
      </dgm:prSet>
      <dgm:spPr/>
    </dgm:pt>
    <dgm:pt modelId="{802C94D1-1A8F-4115-8D9A-2B4036652186}" type="pres">
      <dgm:prSet presAssocID="{C5FF774B-B813-4906-8A24-773132F2FA16}" presName="FiveNodes_5" presStyleLbl="node1" presStyleIdx="4" presStyleCnt="5">
        <dgm:presLayoutVars>
          <dgm:bulletEnabled val="1"/>
        </dgm:presLayoutVars>
      </dgm:prSet>
      <dgm:spPr/>
    </dgm:pt>
    <dgm:pt modelId="{9021AAA7-884D-4B56-885A-6878D1001EDA}" type="pres">
      <dgm:prSet presAssocID="{C5FF774B-B813-4906-8A24-773132F2FA16}" presName="FiveConn_1-2" presStyleLbl="fgAccFollowNode1" presStyleIdx="0" presStyleCnt="4">
        <dgm:presLayoutVars>
          <dgm:bulletEnabled val="1"/>
        </dgm:presLayoutVars>
      </dgm:prSet>
      <dgm:spPr/>
    </dgm:pt>
    <dgm:pt modelId="{9356689C-69AC-4F9B-A0B8-E93EFCEB3573}" type="pres">
      <dgm:prSet presAssocID="{C5FF774B-B813-4906-8A24-773132F2FA16}" presName="FiveConn_2-3" presStyleLbl="fgAccFollowNode1" presStyleIdx="1" presStyleCnt="4">
        <dgm:presLayoutVars>
          <dgm:bulletEnabled val="1"/>
        </dgm:presLayoutVars>
      </dgm:prSet>
      <dgm:spPr/>
    </dgm:pt>
    <dgm:pt modelId="{8CBC777F-0470-4A21-99EA-84043737624F}" type="pres">
      <dgm:prSet presAssocID="{C5FF774B-B813-4906-8A24-773132F2FA16}" presName="FiveConn_3-4" presStyleLbl="fgAccFollowNode1" presStyleIdx="2" presStyleCnt="4">
        <dgm:presLayoutVars>
          <dgm:bulletEnabled val="1"/>
        </dgm:presLayoutVars>
      </dgm:prSet>
      <dgm:spPr/>
    </dgm:pt>
    <dgm:pt modelId="{DB9A664A-0AF2-4E50-896C-56F67BDD6D0B}" type="pres">
      <dgm:prSet presAssocID="{C5FF774B-B813-4906-8A24-773132F2FA16}" presName="FiveConn_4-5" presStyleLbl="fgAccFollowNode1" presStyleIdx="3" presStyleCnt="4">
        <dgm:presLayoutVars>
          <dgm:bulletEnabled val="1"/>
        </dgm:presLayoutVars>
      </dgm:prSet>
      <dgm:spPr/>
    </dgm:pt>
    <dgm:pt modelId="{A3995ED0-E586-4327-A069-9E7CC21C2702}" type="pres">
      <dgm:prSet presAssocID="{C5FF774B-B813-4906-8A24-773132F2FA16}" presName="FiveNodes_1_text" presStyleLbl="node1" presStyleIdx="4" presStyleCnt="5">
        <dgm:presLayoutVars>
          <dgm:bulletEnabled val="1"/>
        </dgm:presLayoutVars>
      </dgm:prSet>
      <dgm:spPr/>
    </dgm:pt>
    <dgm:pt modelId="{4AAD0965-2832-459F-A137-A8DE4BF178E9}" type="pres">
      <dgm:prSet presAssocID="{C5FF774B-B813-4906-8A24-773132F2FA16}" presName="FiveNodes_2_text" presStyleLbl="node1" presStyleIdx="4" presStyleCnt="5">
        <dgm:presLayoutVars>
          <dgm:bulletEnabled val="1"/>
        </dgm:presLayoutVars>
      </dgm:prSet>
      <dgm:spPr/>
    </dgm:pt>
    <dgm:pt modelId="{C4786E20-0C41-4231-AB81-8D3B65CEA87E}" type="pres">
      <dgm:prSet presAssocID="{C5FF774B-B813-4906-8A24-773132F2FA16}" presName="FiveNodes_3_text" presStyleLbl="node1" presStyleIdx="4" presStyleCnt="5">
        <dgm:presLayoutVars>
          <dgm:bulletEnabled val="1"/>
        </dgm:presLayoutVars>
      </dgm:prSet>
      <dgm:spPr/>
    </dgm:pt>
    <dgm:pt modelId="{88AC049C-A906-47B7-908D-B2BB31F4C5F6}" type="pres">
      <dgm:prSet presAssocID="{C5FF774B-B813-4906-8A24-773132F2FA16}" presName="FiveNodes_4_text" presStyleLbl="node1" presStyleIdx="4" presStyleCnt="5">
        <dgm:presLayoutVars>
          <dgm:bulletEnabled val="1"/>
        </dgm:presLayoutVars>
      </dgm:prSet>
      <dgm:spPr/>
    </dgm:pt>
    <dgm:pt modelId="{7B536A34-D2D8-4551-A4F4-2269D2EA7DCB}" type="pres">
      <dgm:prSet presAssocID="{C5FF774B-B813-4906-8A24-773132F2FA1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452E0612-9883-470F-BE12-FD867A5A4065}" type="presOf" srcId="{EF45720B-DABE-49DF-85A1-07B259A48CBB}" destId="{4AAD0965-2832-459F-A137-A8DE4BF178E9}" srcOrd="1" destOrd="0" presId="urn:microsoft.com/office/officeart/2005/8/layout/vProcess5"/>
    <dgm:cxn modelId="{A00F4A13-4390-4A42-A9C7-0ADB8734C95A}" type="presOf" srcId="{865FC229-DE97-4EC0-A427-8A7B08015791}" destId="{9356689C-69AC-4F9B-A0B8-E93EFCEB3573}" srcOrd="0" destOrd="0" presId="urn:microsoft.com/office/officeart/2005/8/layout/vProcess5"/>
    <dgm:cxn modelId="{CE07D915-43C2-452F-B2AE-AD14687C3D9F}" type="presOf" srcId="{67733744-B84B-4B1E-940B-7275B6019BAF}" destId="{0775E98C-EA85-4B1F-B4B7-21277BC41BCA}" srcOrd="0" destOrd="0" presId="urn:microsoft.com/office/officeart/2005/8/layout/vProcess5"/>
    <dgm:cxn modelId="{7B3AE41E-C746-4A43-97D5-AB74D8C7653A}" srcId="{C5FF774B-B813-4906-8A24-773132F2FA16}" destId="{67733744-B84B-4B1E-940B-7275B6019BAF}" srcOrd="2" destOrd="0" parTransId="{AC02CE68-45D0-4836-8AA4-BEC36E2822AD}" sibTransId="{5E0E47D8-62F2-4BC4-95B6-3D84F0E52132}"/>
    <dgm:cxn modelId="{3FAFDC24-FE24-4045-BAC1-F81A59113E8A}" type="presOf" srcId="{8DF8D187-9A47-4980-AA3C-336F3B0E2D0D}" destId="{EAF54520-1306-431E-8620-9585CB978514}" srcOrd="0" destOrd="0" presId="urn:microsoft.com/office/officeart/2005/8/layout/vProcess5"/>
    <dgm:cxn modelId="{12BCE225-BB40-4535-BD15-262D34E6E1E0}" srcId="{C5FF774B-B813-4906-8A24-773132F2FA16}" destId="{8DF8D187-9A47-4980-AA3C-336F3B0E2D0D}" srcOrd="3" destOrd="0" parTransId="{503B54E7-8B55-43BB-B4C7-C738EF9F2020}" sibTransId="{85DCE180-66D1-4DA2-B755-62AA53446885}"/>
    <dgm:cxn modelId="{6DE4BA2E-5894-406E-89AA-65C14E8201EE}" type="presOf" srcId="{C76314CB-61EB-4427-AD17-46C7F5882016}" destId="{D636E5DC-166E-4009-B688-3716556E0A0F}" srcOrd="0" destOrd="0" presId="urn:microsoft.com/office/officeart/2005/8/layout/vProcess5"/>
    <dgm:cxn modelId="{2822DF5C-DC6D-49A0-82A4-F6958436E683}" type="presOf" srcId="{C76314CB-61EB-4427-AD17-46C7F5882016}" destId="{A3995ED0-E586-4327-A069-9E7CC21C2702}" srcOrd="1" destOrd="0" presId="urn:microsoft.com/office/officeart/2005/8/layout/vProcess5"/>
    <dgm:cxn modelId="{2C450C67-B49E-494F-9754-3C56306A3EB4}" type="presOf" srcId="{C5FF774B-B813-4906-8A24-773132F2FA16}" destId="{8E1A2695-AD2A-4813-94FD-CADB119ECD92}" srcOrd="0" destOrd="0" presId="urn:microsoft.com/office/officeart/2005/8/layout/vProcess5"/>
    <dgm:cxn modelId="{4D951076-736B-4401-965F-51436F5F8B86}" type="presOf" srcId="{5E0E47D8-62F2-4BC4-95B6-3D84F0E52132}" destId="{8CBC777F-0470-4A21-99EA-84043737624F}" srcOrd="0" destOrd="0" presId="urn:microsoft.com/office/officeart/2005/8/layout/vProcess5"/>
    <dgm:cxn modelId="{3294B178-A5C5-475A-9409-C1B73BB30238}" type="presOf" srcId="{8DF8D187-9A47-4980-AA3C-336F3B0E2D0D}" destId="{88AC049C-A906-47B7-908D-B2BB31F4C5F6}" srcOrd="1" destOrd="0" presId="urn:microsoft.com/office/officeart/2005/8/layout/vProcess5"/>
    <dgm:cxn modelId="{26F75679-D09B-4D62-B843-F48CC7CCDA57}" type="presOf" srcId="{F38489E4-18A7-49CA-BCB4-2B250A89EEF9}" destId="{9021AAA7-884D-4B56-885A-6878D1001EDA}" srcOrd="0" destOrd="0" presId="urn:microsoft.com/office/officeart/2005/8/layout/vProcess5"/>
    <dgm:cxn modelId="{E3E6DB90-7774-4FA4-B8FF-53F5374FE268}" type="presOf" srcId="{18F0C6CE-2BAA-433A-A462-10BAEA1C4A25}" destId="{7B536A34-D2D8-4551-A4F4-2269D2EA7DCB}" srcOrd="1" destOrd="0" presId="urn:microsoft.com/office/officeart/2005/8/layout/vProcess5"/>
    <dgm:cxn modelId="{5099869A-6017-4174-BC01-C06A400F9542}" type="presOf" srcId="{67733744-B84B-4B1E-940B-7275B6019BAF}" destId="{C4786E20-0C41-4231-AB81-8D3B65CEA87E}" srcOrd="1" destOrd="0" presId="urn:microsoft.com/office/officeart/2005/8/layout/vProcess5"/>
    <dgm:cxn modelId="{7DB7C0BB-620E-43EB-BD1B-BA78017DC289}" type="presOf" srcId="{EF45720B-DABE-49DF-85A1-07B259A48CBB}" destId="{49C79243-6694-4DC6-BA7B-E49A4418396E}" srcOrd="0" destOrd="0" presId="urn:microsoft.com/office/officeart/2005/8/layout/vProcess5"/>
    <dgm:cxn modelId="{9A5BE0CB-5AA1-435A-BD9A-31B6F4380618}" type="presOf" srcId="{18F0C6CE-2BAA-433A-A462-10BAEA1C4A25}" destId="{802C94D1-1A8F-4115-8D9A-2B4036652186}" srcOrd="0" destOrd="0" presId="urn:microsoft.com/office/officeart/2005/8/layout/vProcess5"/>
    <dgm:cxn modelId="{56B76DCC-F042-40B3-993C-E469FC409802}" srcId="{C5FF774B-B813-4906-8A24-773132F2FA16}" destId="{EF45720B-DABE-49DF-85A1-07B259A48CBB}" srcOrd="1" destOrd="0" parTransId="{C47F90DE-60EF-4788-988E-9A2DF93BFC60}" sibTransId="{865FC229-DE97-4EC0-A427-8A7B08015791}"/>
    <dgm:cxn modelId="{7C424BD0-CBB3-450B-A654-6A84D6DD9E3C}" type="presOf" srcId="{85DCE180-66D1-4DA2-B755-62AA53446885}" destId="{DB9A664A-0AF2-4E50-896C-56F67BDD6D0B}" srcOrd="0" destOrd="0" presId="urn:microsoft.com/office/officeart/2005/8/layout/vProcess5"/>
    <dgm:cxn modelId="{B52750D5-2D5F-4841-840C-99A2DFFEB6E2}" srcId="{C5FF774B-B813-4906-8A24-773132F2FA16}" destId="{C76314CB-61EB-4427-AD17-46C7F5882016}" srcOrd="0" destOrd="0" parTransId="{1A958434-6007-4CC7-B66F-EE69303CAAE8}" sibTransId="{F38489E4-18A7-49CA-BCB4-2B250A89EEF9}"/>
    <dgm:cxn modelId="{B7C2D6EB-2962-4445-AEFD-57CD235A2C45}" srcId="{C5FF774B-B813-4906-8A24-773132F2FA16}" destId="{18F0C6CE-2BAA-433A-A462-10BAEA1C4A25}" srcOrd="4" destOrd="0" parTransId="{46BFB853-75D7-4FEB-8D05-DB0B0D9CC5A2}" sibTransId="{552B3253-BD93-4BA0-84EE-A1159AD732E0}"/>
    <dgm:cxn modelId="{5337FAAE-8183-4F0B-9989-2D4A36809324}" type="presParOf" srcId="{8E1A2695-AD2A-4813-94FD-CADB119ECD92}" destId="{D2611AEE-F8BE-47E2-95FD-8F3D3F462777}" srcOrd="0" destOrd="0" presId="urn:microsoft.com/office/officeart/2005/8/layout/vProcess5"/>
    <dgm:cxn modelId="{8D800168-67A2-43AB-9C17-0449D44A6958}" type="presParOf" srcId="{8E1A2695-AD2A-4813-94FD-CADB119ECD92}" destId="{D636E5DC-166E-4009-B688-3716556E0A0F}" srcOrd="1" destOrd="0" presId="urn:microsoft.com/office/officeart/2005/8/layout/vProcess5"/>
    <dgm:cxn modelId="{699A4BB5-C7B2-4862-8D77-2488BD4E333F}" type="presParOf" srcId="{8E1A2695-AD2A-4813-94FD-CADB119ECD92}" destId="{49C79243-6694-4DC6-BA7B-E49A4418396E}" srcOrd="2" destOrd="0" presId="urn:microsoft.com/office/officeart/2005/8/layout/vProcess5"/>
    <dgm:cxn modelId="{678F3837-D4AC-47D9-B7A0-446A472FB97A}" type="presParOf" srcId="{8E1A2695-AD2A-4813-94FD-CADB119ECD92}" destId="{0775E98C-EA85-4B1F-B4B7-21277BC41BCA}" srcOrd="3" destOrd="0" presId="urn:microsoft.com/office/officeart/2005/8/layout/vProcess5"/>
    <dgm:cxn modelId="{78661EAA-9DE8-4F45-A407-078E78E87664}" type="presParOf" srcId="{8E1A2695-AD2A-4813-94FD-CADB119ECD92}" destId="{EAF54520-1306-431E-8620-9585CB978514}" srcOrd="4" destOrd="0" presId="urn:microsoft.com/office/officeart/2005/8/layout/vProcess5"/>
    <dgm:cxn modelId="{76226843-74C0-4949-BE10-3CF676A0BBC2}" type="presParOf" srcId="{8E1A2695-AD2A-4813-94FD-CADB119ECD92}" destId="{802C94D1-1A8F-4115-8D9A-2B4036652186}" srcOrd="5" destOrd="0" presId="urn:microsoft.com/office/officeart/2005/8/layout/vProcess5"/>
    <dgm:cxn modelId="{464BA7C8-23EB-4740-AA63-A9332006ABF3}" type="presParOf" srcId="{8E1A2695-AD2A-4813-94FD-CADB119ECD92}" destId="{9021AAA7-884D-4B56-885A-6878D1001EDA}" srcOrd="6" destOrd="0" presId="urn:microsoft.com/office/officeart/2005/8/layout/vProcess5"/>
    <dgm:cxn modelId="{BC1AC4D7-58DE-4C91-8CD3-9A94FFF997C2}" type="presParOf" srcId="{8E1A2695-AD2A-4813-94FD-CADB119ECD92}" destId="{9356689C-69AC-4F9B-A0B8-E93EFCEB3573}" srcOrd="7" destOrd="0" presId="urn:microsoft.com/office/officeart/2005/8/layout/vProcess5"/>
    <dgm:cxn modelId="{A7A48993-353B-4926-B1C6-D0DBEC9986E7}" type="presParOf" srcId="{8E1A2695-AD2A-4813-94FD-CADB119ECD92}" destId="{8CBC777F-0470-4A21-99EA-84043737624F}" srcOrd="8" destOrd="0" presId="urn:microsoft.com/office/officeart/2005/8/layout/vProcess5"/>
    <dgm:cxn modelId="{67C72004-2EDA-440B-8268-9905BD6DF4BC}" type="presParOf" srcId="{8E1A2695-AD2A-4813-94FD-CADB119ECD92}" destId="{DB9A664A-0AF2-4E50-896C-56F67BDD6D0B}" srcOrd="9" destOrd="0" presId="urn:microsoft.com/office/officeart/2005/8/layout/vProcess5"/>
    <dgm:cxn modelId="{7509D58E-B671-4774-8BED-775B3F859AA9}" type="presParOf" srcId="{8E1A2695-AD2A-4813-94FD-CADB119ECD92}" destId="{A3995ED0-E586-4327-A069-9E7CC21C2702}" srcOrd="10" destOrd="0" presId="urn:microsoft.com/office/officeart/2005/8/layout/vProcess5"/>
    <dgm:cxn modelId="{BF1C68DD-F4B8-4D60-9167-86755AE9E672}" type="presParOf" srcId="{8E1A2695-AD2A-4813-94FD-CADB119ECD92}" destId="{4AAD0965-2832-459F-A137-A8DE4BF178E9}" srcOrd="11" destOrd="0" presId="urn:microsoft.com/office/officeart/2005/8/layout/vProcess5"/>
    <dgm:cxn modelId="{934C9D2C-37D2-47B8-B0FB-36584A425ACA}" type="presParOf" srcId="{8E1A2695-AD2A-4813-94FD-CADB119ECD92}" destId="{C4786E20-0C41-4231-AB81-8D3B65CEA87E}" srcOrd="12" destOrd="0" presId="urn:microsoft.com/office/officeart/2005/8/layout/vProcess5"/>
    <dgm:cxn modelId="{2E2810ED-BAEA-4DBC-A2D5-2581C40094CD}" type="presParOf" srcId="{8E1A2695-AD2A-4813-94FD-CADB119ECD92}" destId="{88AC049C-A906-47B7-908D-B2BB31F4C5F6}" srcOrd="13" destOrd="0" presId="urn:microsoft.com/office/officeart/2005/8/layout/vProcess5"/>
    <dgm:cxn modelId="{45382D1E-5315-4D94-9B4F-65820FA4B3B7}" type="presParOf" srcId="{8E1A2695-AD2A-4813-94FD-CADB119ECD92}" destId="{7B536A34-D2D8-4551-A4F4-2269D2EA7DC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6F4EFD4-5E40-4F50-B4B3-FB14BA94FE31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4E21A5F-94B1-48A3-B6D4-F68CF153FC0B}">
      <dgm:prSet/>
      <dgm:spPr/>
      <dgm:t>
        <a:bodyPr/>
        <a:lstStyle/>
        <a:p>
          <a:r>
            <a:rPr lang="en-GB"/>
            <a:t>Copying and pasting</a:t>
          </a:r>
          <a:endParaRPr lang="en-US"/>
        </a:p>
      </dgm:t>
    </dgm:pt>
    <dgm:pt modelId="{CFB8C093-6D25-4F6F-B866-EADA747B5EC8}" type="parTrans" cxnId="{5516DAC4-9CC8-4A76-89CA-3D48EC954598}">
      <dgm:prSet/>
      <dgm:spPr/>
      <dgm:t>
        <a:bodyPr/>
        <a:lstStyle/>
        <a:p>
          <a:endParaRPr lang="en-US"/>
        </a:p>
      </dgm:t>
    </dgm:pt>
    <dgm:pt modelId="{1BCB9565-E9F1-4621-97D1-EAA9042844B8}" type="sibTrans" cxnId="{5516DAC4-9CC8-4A76-89CA-3D48EC954598}">
      <dgm:prSet/>
      <dgm:spPr/>
      <dgm:t>
        <a:bodyPr/>
        <a:lstStyle/>
        <a:p>
          <a:endParaRPr lang="en-US"/>
        </a:p>
      </dgm:t>
    </dgm:pt>
    <dgm:pt modelId="{AF3CA0EC-B7D3-41DE-ADFC-8C7CD734EA80}">
      <dgm:prSet/>
      <dgm:spPr/>
      <dgm:t>
        <a:bodyPr/>
        <a:lstStyle/>
        <a:p>
          <a:r>
            <a:rPr lang="en-GB"/>
            <a:t>Paraphrasing plagiarism</a:t>
          </a:r>
          <a:endParaRPr lang="en-US"/>
        </a:p>
      </dgm:t>
    </dgm:pt>
    <dgm:pt modelId="{4E5897F8-2118-4CCA-8681-E65916DBC4A3}" type="parTrans" cxnId="{7B960F00-6069-4D63-9DF4-FCECDBFADAC9}">
      <dgm:prSet/>
      <dgm:spPr/>
      <dgm:t>
        <a:bodyPr/>
        <a:lstStyle/>
        <a:p>
          <a:endParaRPr lang="en-US"/>
        </a:p>
      </dgm:t>
    </dgm:pt>
    <dgm:pt modelId="{00BF7F96-7936-4ED9-B501-298D5E8F1373}" type="sibTrans" cxnId="{7B960F00-6069-4D63-9DF4-FCECDBFADAC9}">
      <dgm:prSet/>
      <dgm:spPr/>
      <dgm:t>
        <a:bodyPr/>
        <a:lstStyle/>
        <a:p>
          <a:endParaRPr lang="en-US"/>
        </a:p>
      </dgm:t>
    </dgm:pt>
    <dgm:pt modelId="{9F36F53F-D168-4BF8-B4E6-B715D4BF6185}">
      <dgm:prSet/>
      <dgm:spPr/>
      <dgm:t>
        <a:bodyPr/>
        <a:lstStyle/>
        <a:p>
          <a:r>
            <a:rPr lang="en-GB"/>
            <a:t>Accidental plagiarism</a:t>
          </a:r>
          <a:endParaRPr lang="en-US"/>
        </a:p>
      </dgm:t>
    </dgm:pt>
    <dgm:pt modelId="{DC064CBE-1D18-498B-9E40-2ABE305548EA}" type="parTrans" cxnId="{808E3804-0D9B-4065-8676-4DACE0A609C7}">
      <dgm:prSet/>
      <dgm:spPr/>
      <dgm:t>
        <a:bodyPr/>
        <a:lstStyle/>
        <a:p>
          <a:endParaRPr lang="en-US"/>
        </a:p>
      </dgm:t>
    </dgm:pt>
    <dgm:pt modelId="{33B30B97-9CA7-47CF-B877-5C7A44644827}" type="sibTrans" cxnId="{808E3804-0D9B-4065-8676-4DACE0A609C7}">
      <dgm:prSet/>
      <dgm:spPr/>
      <dgm:t>
        <a:bodyPr/>
        <a:lstStyle/>
        <a:p>
          <a:endParaRPr lang="en-US"/>
        </a:p>
      </dgm:t>
    </dgm:pt>
    <dgm:pt modelId="{DD77CF54-9DCA-4E51-82C6-E4A2E408A5C5}">
      <dgm:prSet/>
      <dgm:spPr/>
      <dgm:t>
        <a:bodyPr/>
        <a:lstStyle/>
        <a:p>
          <a:r>
            <a:rPr lang="en-GB"/>
            <a:t>Self-plagiarism</a:t>
          </a:r>
          <a:endParaRPr lang="en-US"/>
        </a:p>
      </dgm:t>
    </dgm:pt>
    <dgm:pt modelId="{A6B1387A-78FA-4C4A-A929-A635C684575A}" type="parTrans" cxnId="{1794C27E-E3DA-4C4F-B37C-CCDDFC6B3534}">
      <dgm:prSet/>
      <dgm:spPr/>
      <dgm:t>
        <a:bodyPr/>
        <a:lstStyle/>
        <a:p>
          <a:endParaRPr lang="en-US"/>
        </a:p>
      </dgm:t>
    </dgm:pt>
    <dgm:pt modelId="{92087084-5104-41E1-A06C-83FAC39BAC10}" type="sibTrans" cxnId="{1794C27E-E3DA-4C4F-B37C-CCDDFC6B3534}">
      <dgm:prSet/>
      <dgm:spPr/>
      <dgm:t>
        <a:bodyPr/>
        <a:lstStyle/>
        <a:p>
          <a:endParaRPr lang="en-US"/>
        </a:p>
      </dgm:t>
    </dgm:pt>
    <dgm:pt modelId="{C8862294-A3AA-48BA-90CA-1F04A3DC143F}">
      <dgm:prSet/>
      <dgm:spPr/>
      <dgm:t>
        <a:bodyPr/>
        <a:lstStyle/>
        <a:p>
          <a:r>
            <a:rPr lang="en-GB"/>
            <a:t>Mosaic plagiarism</a:t>
          </a:r>
          <a:endParaRPr lang="en-US"/>
        </a:p>
      </dgm:t>
    </dgm:pt>
    <dgm:pt modelId="{BE012384-E6DB-4A08-B030-7503D1C3A8A5}" type="parTrans" cxnId="{F3115C36-89CB-4412-B332-17A7B3F19D7B}">
      <dgm:prSet/>
      <dgm:spPr/>
      <dgm:t>
        <a:bodyPr/>
        <a:lstStyle/>
        <a:p>
          <a:endParaRPr lang="en-US"/>
        </a:p>
      </dgm:t>
    </dgm:pt>
    <dgm:pt modelId="{1133B220-453F-4F68-87D3-703DCF6A5E28}" type="sibTrans" cxnId="{F3115C36-89CB-4412-B332-17A7B3F19D7B}">
      <dgm:prSet/>
      <dgm:spPr/>
      <dgm:t>
        <a:bodyPr/>
        <a:lstStyle/>
        <a:p>
          <a:endParaRPr lang="en-US"/>
        </a:p>
      </dgm:t>
    </dgm:pt>
    <dgm:pt modelId="{2B05C180-4CEC-4FE2-B961-7D8337DF45E9}">
      <dgm:prSet/>
      <dgm:spPr/>
      <dgm:t>
        <a:bodyPr/>
        <a:lstStyle/>
        <a:p>
          <a:r>
            <a:rPr lang="en-GB"/>
            <a:t>Automated paraphrasing plagiarism</a:t>
          </a:r>
          <a:endParaRPr lang="en-US"/>
        </a:p>
      </dgm:t>
    </dgm:pt>
    <dgm:pt modelId="{E9A605B0-2459-499D-931E-38202F88F404}" type="parTrans" cxnId="{1A2BA410-BA78-48C1-B491-64402F2A7F69}">
      <dgm:prSet/>
      <dgm:spPr/>
      <dgm:t>
        <a:bodyPr/>
        <a:lstStyle/>
        <a:p>
          <a:endParaRPr lang="en-US"/>
        </a:p>
      </dgm:t>
    </dgm:pt>
    <dgm:pt modelId="{8F98C1AB-2C22-43B2-9488-0C8B2C488072}" type="sibTrans" cxnId="{1A2BA410-BA78-48C1-B491-64402F2A7F69}">
      <dgm:prSet/>
      <dgm:spPr/>
      <dgm:t>
        <a:bodyPr/>
        <a:lstStyle/>
        <a:p>
          <a:endParaRPr lang="en-US"/>
        </a:p>
      </dgm:t>
    </dgm:pt>
    <dgm:pt modelId="{F81A1F06-8FB7-4A38-9602-225694CB2827}" type="pres">
      <dgm:prSet presAssocID="{56F4EFD4-5E40-4F50-B4B3-FB14BA94FE31}" presName="diagram" presStyleCnt="0">
        <dgm:presLayoutVars>
          <dgm:dir/>
          <dgm:resizeHandles val="exact"/>
        </dgm:presLayoutVars>
      </dgm:prSet>
      <dgm:spPr/>
    </dgm:pt>
    <dgm:pt modelId="{B1F80BE3-EA49-45F8-A5A0-461BD7FEEF54}" type="pres">
      <dgm:prSet presAssocID="{04E21A5F-94B1-48A3-B6D4-F68CF153FC0B}" presName="node" presStyleLbl="node1" presStyleIdx="0" presStyleCnt="6">
        <dgm:presLayoutVars>
          <dgm:bulletEnabled val="1"/>
        </dgm:presLayoutVars>
      </dgm:prSet>
      <dgm:spPr/>
    </dgm:pt>
    <dgm:pt modelId="{FC370D36-2BCE-4AED-BC7B-6263297B1FE4}" type="pres">
      <dgm:prSet presAssocID="{1BCB9565-E9F1-4621-97D1-EAA9042844B8}" presName="sibTrans" presStyleCnt="0"/>
      <dgm:spPr/>
    </dgm:pt>
    <dgm:pt modelId="{667EFB5F-9CDB-43FC-97E3-0DFE1BCB7905}" type="pres">
      <dgm:prSet presAssocID="{AF3CA0EC-B7D3-41DE-ADFC-8C7CD734EA80}" presName="node" presStyleLbl="node1" presStyleIdx="1" presStyleCnt="6">
        <dgm:presLayoutVars>
          <dgm:bulletEnabled val="1"/>
        </dgm:presLayoutVars>
      </dgm:prSet>
      <dgm:spPr/>
    </dgm:pt>
    <dgm:pt modelId="{5773F5C2-6764-4583-9B40-D5AB12588F88}" type="pres">
      <dgm:prSet presAssocID="{00BF7F96-7936-4ED9-B501-298D5E8F1373}" presName="sibTrans" presStyleCnt="0"/>
      <dgm:spPr/>
    </dgm:pt>
    <dgm:pt modelId="{941BB5FC-610A-4982-BE02-4F38EBD361D6}" type="pres">
      <dgm:prSet presAssocID="{9F36F53F-D168-4BF8-B4E6-B715D4BF6185}" presName="node" presStyleLbl="node1" presStyleIdx="2" presStyleCnt="6">
        <dgm:presLayoutVars>
          <dgm:bulletEnabled val="1"/>
        </dgm:presLayoutVars>
      </dgm:prSet>
      <dgm:spPr/>
    </dgm:pt>
    <dgm:pt modelId="{33067AB3-9A9A-4365-9AA5-62B8EF8EB07C}" type="pres">
      <dgm:prSet presAssocID="{33B30B97-9CA7-47CF-B877-5C7A44644827}" presName="sibTrans" presStyleCnt="0"/>
      <dgm:spPr/>
    </dgm:pt>
    <dgm:pt modelId="{FE664712-DE52-4AC3-967A-3DF18FC63D12}" type="pres">
      <dgm:prSet presAssocID="{DD77CF54-9DCA-4E51-82C6-E4A2E408A5C5}" presName="node" presStyleLbl="node1" presStyleIdx="3" presStyleCnt="6">
        <dgm:presLayoutVars>
          <dgm:bulletEnabled val="1"/>
        </dgm:presLayoutVars>
      </dgm:prSet>
      <dgm:spPr/>
    </dgm:pt>
    <dgm:pt modelId="{3F935F55-1E6F-4585-8690-B9374F9C624F}" type="pres">
      <dgm:prSet presAssocID="{92087084-5104-41E1-A06C-83FAC39BAC10}" presName="sibTrans" presStyleCnt="0"/>
      <dgm:spPr/>
    </dgm:pt>
    <dgm:pt modelId="{01E75403-BAA5-456E-8FF6-27D61E2F1B26}" type="pres">
      <dgm:prSet presAssocID="{C8862294-A3AA-48BA-90CA-1F04A3DC143F}" presName="node" presStyleLbl="node1" presStyleIdx="4" presStyleCnt="6">
        <dgm:presLayoutVars>
          <dgm:bulletEnabled val="1"/>
        </dgm:presLayoutVars>
      </dgm:prSet>
      <dgm:spPr/>
    </dgm:pt>
    <dgm:pt modelId="{7A61FA3C-45F8-4386-A2E1-2DF395162723}" type="pres">
      <dgm:prSet presAssocID="{1133B220-453F-4F68-87D3-703DCF6A5E28}" presName="sibTrans" presStyleCnt="0"/>
      <dgm:spPr/>
    </dgm:pt>
    <dgm:pt modelId="{9C4A1AB2-5105-4525-8FEA-6C018B2F6836}" type="pres">
      <dgm:prSet presAssocID="{2B05C180-4CEC-4FE2-B961-7D8337DF45E9}" presName="node" presStyleLbl="node1" presStyleIdx="5" presStyleCnt="6">
        <dgm:presLayoutVars>
          <dgm:bulletEnabled val="1"/>
        </dgm:presLayoutVars>
      </dgm:prSet>
      <dgm:spPr/>
    </dgm:pt>
  </dgm:ptLst>
  <dgm:cxnLst>
    <dgm:cxn modelId="{7B960F00-6069-4D63-9DF4-FCECDBFADAC9}" srcId="{56F4EFD4-5E40-4F50-B4B3-FB14BA94FE31}" destId="{AF3CA0EC-B7D3-41DE-ADFC-8C7CD734EA80}" srcOrd="1" destOrd="0" parTransId="{4E5897F8-2118-4CCA-8681-E65916DBC4A3}" sibTransId="{00BF7F96-7936-4ED9-B501-298D5E8F1373}"/>
    <dgm:cxn modelId="{808E3804-0D9B-4065-8676-4DACE0A609C7}" srcId="{56F4EFD4-5E40-4F50-B4B3-FB14BA94FE31}" destId="{9F36F53F-D168-4BF8-B4E6-B715D4BF6185}" srcOrd="2" destOrd="0" parTransId="{DC064CBE-1D18-498B-9E40-2ABE305548EA}" sibTransId="{33B30B97-9CA7-47CF-B877-5C7A44644827}"/>
    <dgm:cxn modelId="{B09DB40C-71B0-47D9-BC16-EAC0BD6D1D79}" type="presOf" srcId="{2B05C180-4CEC-4FE2-B961-7D8337DF45E9}" destId="{9C4A1AB2-5105-4525-8FEA-6C018B2F6836}" srcOrd="0" destOrd="0" presId="urn:microsoft.com/office/officeart/2005/8/layout/default"/>
    <dgm:cxn modelId="{1A2BA410-BA78-48C1-B491-64402F2A7F69}" srcId="{56F4EFD4-5E40-4F50-B4B3-FB14BA94FE31}" destId="{2B05C180-4CEC-4FE2-B961-7D8337DF45E9}" srcOrd="5" destOrd="0" parTransId="{E9A605B0-2459-499D-931E-38202F88F404}" sibTransId="{8F98C1AB-2C22-43B2-9488-0C8B2C488072}"/>
    <dgm:cxn modelId="{F3115C36-89CB-4412-B332-17A7B3F19D7B}" srcId="{56F4EFD4-5E40-4F50-B4B3-FB14BA94FE31}" destId="{C8862294-A3AA-48BA-90CA-1F04A3DC143F}" srcOrd="4" destOrd="0" parTransId="{BE012384-E6DB-4A08-B030-7503D1C3A8A5}" sibTransId="{1133B220-453F-4F68-87D3-703DCF6A5E28}"/>
    <dgm:cxn modelId="{6278AF47-A359-42D1-8634-2FC8AC0210DB}" type="presOf" srcId="{AF3CA0EC-B7D3-41DE-ADFC-8C7CD734EA80}" destId="{667EFB5F-9CDB-43FC-97E3-0DFE1BCB7905}" srcOrd="0" destOrd="0" presId="urn:microsoft.com/office/officeart/2005/8/layout/default"/>
    <dgm:cxn modelId="{47339D68-A6D2-4B81-9C51-4A476BB8777C}" type="presOf" srcId="{9F36F53F-D168-4BF8-B4E6-B715D4BF6185}" destId="{941BB5FC-610A-4982-BE02-4F38EBD361D6}" srcOrd="0" destOrd="0" presId="urn:microsoft.com/office/officeart/2005/8/layout/default"/>
    <dgm:cxn modelId="{1794C27E-E3DA-4C4F-B37C-CCDDFC6B3534}" srcId="{56F4EFD4-5E40-4F50-B4B3-FB14BA94FE31}" destId="{DD77CF54-9DCA-4E51-82C6-E4A2E408A5C5}" srcOrd="3" destOrd="0" parTransId="{A6B1387A-78FA-4C4A-A929-A635C684575A}" sibTransId="{92087084-5104-41E1-A06C-83FAC39BAC10}"/>
    <dgm:cxn modelId="{569D699F-4E60-4754-84D8-C6EDA694BACF}" type="presOf" srcId="{56F4EFD4-5E40-4F50-B4B3-FB14BA94FE31}" destId="{F81A1F06-8FB7-4A38-9602-225694CB2827}" srcOrd="0" destOrd="0" presId="urn:microsoft.com/office/officeart/2005/8/layout/default"/>
    <dgm:cxn modelId="{30421BA0-14E3-48FE-8C71-F03CD9F08547}" type="presOf" srcId="{DD77CF54-9DCA-4E51-82C6-E4A2E408A5C5}" destId="{FE664712-DE52-4AC3-967A-3DF18FC63D12}" srcOrd="0" destOrd="0" presId="urn:microsoft.com/office/officeart/2005/8/layout/default"/>
    <dgm:cxn modelId="{5C5CE3A5-908F-4F9B-B287-FE4EC9975FBE}" type="presOf" srcId="{04E21A5F-94B1-48A3-B6D4-F68CF153FC0B}" destId="{B1F80BE3-EA49-45F8-A5A0-461BD7FEEF54}" srcOrd="0" destOrd="0" presId="urn:microsoft.com/office/officeart/2005/8/layout/default"/>
    <dgm:cxn modelId="{A50A75B0-10D7-49B1-A02D-3A1AAF147A0A}" type="presOf" srcId="{C8862294-A3AA-48BA-90CA-1F04A3DC143F}" destId="{01E75403-BAA5-456E-8FF6-27D61E2F1B26}" srcOrd="0" destOrd="0" presId="urn:microsoft.com/office/officeart/2005/8/layout/default"/>
    <dgm:cxn modelId="{5516DAC4-9CC8-4A76-89CA-3D48EC954598}" srcId="{56F4EFD4-5E40-4F50-B4B3-FB14BA94FE31}" destId="{04E21A5F-94B1-48A3-B6D4-F68CF153FC0B}" srcOrd="0" destOrd="0" parTransId="{CFB8C093-6D25-4F6F-B866-EADA747B5EC8}" sibTransId="{1BCB9565-E9F1-4621-97D1-EAA9042844B8}"/>
    <dgm:cxn modelId="{6FD1124D-67D4-44E7-AF2B-3C7530B8FA2A}" type="presParOf" srcId="{F81A1F06-8FB7-4A38-9602-225694CB2827}" destId="{B1F80BE3-EA49-45F8-A5A0-461BD7FEEF54}" srcOrd="0" destOrd="0" presId="urn:microsoft.com/office/officeart/2005/8/layout/default"/>
    <dgm:cxn modelId="{EEA82654-049F-4CD8-B7E0-4B99764E4946}" type="presParOf" srcId="{F81A1F06-8FB7-4A38-9602-225694CB2827}" destId="{FC370D36-2BCE-4AED-BC7B-6263297B1FE4}" srcOrd="1" destOrd="0" presId="urn:microsoft.com/office/officeart/2005/8/layout/default"/>
    <dgm:cxn modelId="{0EBBA0F8-C97A-435D-9236-A10DE4B4C0FB}" type="presParOf" srcId="{F81A1F06-8FB7-4A38-9602-225694CB2827}" destId="{667EFB5F-9CDB-43FC-97E3-0DFE1BCB7905}" srcOrd="2" destOrd="0" presId="urn:microsoft.com/office/officeart/2005/8/layout/default"/>
    <dgm:cxn modelId="{B0AE9EFB-4827-4620-AB79-3B855D34F5E7}" type="presParOf" srcId="{F81A1F06-8FB7-4A38-9602-225694CB2827}" destId="{5773F5C2-6764-4583-9B40-D5AB12588F88}" srcOrd="3" destOrd="0" presId="urn:microsoft.com/office/officeart/2005/8/layout/default"/>
    <dgm:cxn modelId="{45F9B984-542D-4403-85BD-F74759EF30ED}" type="presParOf" srcId="{F81A1F06-8FB7-4A38-9602-225694CB2827}" destId="{941BB5FC-610A-4982-BE02-4F38EBD361D6}" srcOrd="4" destOrd="0" presId="urn:microsoft.com/office/officeart/2005/8/layout/default"/>
    <dgm:cxn modelId="{2BF0335F-A8BA-47E5-8112-A7212296B750}" type="presParOf" srcId="{F81A1F06-8FB7-4A38-9602-225694CB2827}" destId="{33067AB3-9A9A-4365-9AA5-62B8EF8EB07C}" srcOrd="5" destOrd="0" presId="urn:microsoft.com/office/officeart/2005/8/layout/default"/>
    <dgm:cxn modelId="{C4CCAFDD-DDE0-43A1-9814-C2FFBC01738C}" type="presParOf" srcId="{F81A1F06-8FB7-4A38-9602-225694CB2827}" destId="{FE664712-DE52-4AC3-967A-3DF18FC63D12}" srcOrd="6" destOrd="0" presId="urn:microsoft.com/office/officeart/2005/8/layout/default"/>
    <dgm:cxn modelId="{68664CE7-ED4A-46AC-A3D1-4E9FDD8E506C}" type="presParOf" srcId="{F81A1F06-8FB7-4A38-9602-225694CB2827}" destId="{3F935F55-1E6F-4585-8690-B9374F9C624F}" srcOrd="7" destOrd="0" presId="urn:microsoft.com/office/officeart/2005/8/layout/default"/>
    <dgm:cxn modelId="{DAE03841-2D71-480E-B132-1663986E4C0F}" type="presParOf" srcId="{F81A1F06-8FB7-4A38-9602-225694CB2827}" destId="{01E75403-BAA5-456E-8FF6-27D61E2F1B26}" srcOrd="8" destOrd="0" presId="urn:microsoft.com/office/officeart/2005/8/layout/default"/>
    <dgm:cxn modelId="{995BDB6A-3DFF-4769-A630-A0B83E32DCF2}" type="presParOf" srcId="{F81A1F06-8FB7-4A38-9602-225694CB2827}" destId="{7A61FA3C-45F8-4386-A2E1-2DF395162723}" srcOrd="9" destOrd="0" presId="urn:microsoft.com/office/officeart/2005/8/layout/default"/>
    <dgm:cxn modelId="{C3097EB9-2763-411A-A4F1-E323683E4BDA}" type="presParOf" srcId="{F81A1F06-8FB7-4A38-9602-225694CB2827}" destId="{9C4A1AB2-5105-4525-8FEA-6C018B2F683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9BDA81-749B-4F20-A9C8-98F41E610607}">
      <dsp:nvSpPr>
        <dsp:cNvPr id="0" name=""/>
        <dsp:cNvSpPr/>
      </dsp:nvSpPr>
      <dsp:spPr>
        <a:xfrm>
          <a:off x="0" y="57120"/>
          <a:ext cx="5943599" cy="758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Fairness</a:t>
          </a:r>
          <a:endParaRPr lang="en-US" sz="3600" kern="1200"/>
        </a:p>
      </dsp:txBody>
      <dsp:txXfrm>
        <a:off x="37010" y="94130"/>
        <a:ext cx="5869579" cy="684140"/>
      </dsp:txXfrm>
    </dsp:sp>
    <dsp:sp modelId="{FAE155D7-C8E7-4B95-ADE4-4AA24437E4EB}">
      <dsp:nvSpPr>
        <dsp:cNvPr id="0" name=""/>
        <dsp:cNvSpPr/>
      </dsp:nvSpPr>
      <dsp:spPr>
        <a:xfrm>
          <a:off x="0" y="918960"/>
          <a:ext cx="5943599" cy="758160"/>
        </a:xfrm>
        <a:prstGeom prst="roundRect">
          <a:avLst/>
        </a:prstGeom>
        <a:solidFill>
          <a:schemeClr val="accent2">
            <a:hueOff val="298974"/>
            <a:satOff val="-84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Honesty</a:t>
          </a:r>
          <a:endParaRPr lang="en-US" sz="3600" kern="1200"/>
        </a:p>
      </dsp:txBody>
      <dsp:txXfrm>
        <a:off x="37010" y="955970"/>
        <a:ext cx="5869579" cy="684140"/>
      </dsp:txXfrm>
    </dsp:sp>
    <dsp:sp modelId="{7444301E-3F2B-416F-9F6B-867CF88A2756}">
      <dsp:nvSpPr>
        <dsp:cNvPr id="0" name=""/>
        <dsp:cNvSpPr/>
      </dsp:nvSpPr>
      <dsp:spPr>
        <a:xfrm>
          <a:off x="0" y="1780800"/>
          <a:ext cx="5943599" cy="758160"/>
        </a:xfrm>
        <a:prstGeom prst="roundRect">
          <a:avLst/>
        </a:prstGeom>
        <a:solidFill>
          <a:schemeClr val="accent2">
            <a:hueOff val="597948"/>
            <a:satOff val="-167"/>
            <a:lumOff val="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Trust</a:t>
          </a:r>
          <a:endParaRPr lang="en-US" sz="3600" kern="1200"/>
        </a:p>
      </dsp:txBody>
      <dsp:txXfrm>
        <a:off x="37010" y="1817810"/>
        <a:ext cx="5869579" cy="684140"/>
      </dsp:txXfrm>
    </dsp:sp>
    <dsp:sp modelId="{1C7D71EB-0532-4255-8754-7873B0A2C3F2}">
      <dsp:nvSpPr>
        <dsp:cNvPr id="0" name=""/>
        <dsp:cNvSpPr/>
      </dsp:nvSpPr>
      <dsp:spPr>
        <a:xfrm>
          <a:off x="0" y="2642640"/>
          <a:ext cx="5943599" cy="758160"/>
        </a:xfrm>
        <a:prstGeom prst="roundRect">
          <a:avLst/>
        </a:prstGeom>
        <a:solidFill>
          <a:schemeClr val="accent2">
            <a:hueOff val="896923"/>
            <a:satOff val="-251"/>
            <a:lumOff val="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Respect</a:t>
          </a:r>
          <a:endParaRPr lang="en-US" sz="3600" kern="1200"/>
        </a:p>
      </dsp:txBody>
      <dsp:txXfrm>
        <a:off x="37010" y="2679650"/>
        <a:ext cx="5869579" cy="684140"/>
      </dsp:txXfrm>
    </dsp:sp>
    <dsp:sp modelId="{77DAD91E-80DE-40D8-8051-EE20EBFEA3D2}">
      <dsp:nvSpPr>
        <dsp:cNvPr id="0" name=""/>
        <dsp:cNvSpPr/>
      </dsp:nvSpPr>
      <dsp:spPr>
        <a:xfrm>
          <a:off x="0" y="3504480"/>
          <a:ext cx="5943599" cy="758160"/>
        </a:xfrm>
        <a:prstGeom prst="roundRect">
          <a:avLst/>
        </a:prstGeom>
        <a:solidFill>
          <a:schemeClr val="accent2">
            <a:hueOff val="1195897"/>
            <a:satOff val="-334"/>
            <a:lumOff val="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Responsibility</a:t>
          </a:r>
          <a:endParaRPr lang="en-US" sz="3600" kern="1200"/>
        </a:p>
      </dsp:txBody>
      <dsp:txXfrm>
        <a:off x="37010" y="3541490"/>
        <a:ext cx="5869579" cy="684140"/>
      </dsp:txXfrm>
    </dsp:sp>
    <dsp:sp modelId="{2A45663A-0212-4D15-9CD5-B5DA0B52948C}">
      <dsp:nvSpPr>
        <dsp:cNvPr id="0" name=""/>
        <dsp:cNvSpPr/>
      </dsp:nvSpPr>
      <dsp:spPr>
        <a:xfrm>
          <a:off x="0" y="4366320"/>
          <a:ext cx="5943599" cy="758160"/>
        </a:xfrm>
        <a:prstGeom prst="roundRect">
          <a:avLst/>
        </a:prstGeom>
        <a:solidFill>
          <a:schemeClr val="accent2">
            <a:hueOff val="1494871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Courage</a:t>
          </a:r>
          <a:endParaRPr lang="en-US" sz="3600" kern="1200"/>
        </a:p>
      </dsp:txBody>
      <dsp:txXfrm>
        <a:off x="37010" y="4403330"/>
        <a:ext cx="5869579" cy="6841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EFC80F-9389-4A53-8204-D4BF8D265A8E}">
      <dsp:nvSpPr>
        <dsp:cNvPr id="0" name=""/>
        <dsp:cNvSpPr/>
      </dsp:nvSpPr>
      <dsp:spPr>
        <a:xfrm>
          <a:off x="0" y="226331"/>
          <a:ext cx="5943599" cy="22924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What could this mean?</a:t>
          </a:r>
          <a:endParaRPr lang="en-US" sz="5000" kern="1200"/>
        </a:p>
      </dsp:txBody>
      <dsp:txXfrm>
        <a:off x="111909" y="338240"/>
        <a:ext cx="5719781" cy="2068650"/>
      </dsp:txXfrm>
    </dsp:sp>
    <dsp:sp modelId="{7D91DF97-0A97-4FEB-85E2-53DA44C34509}">
      <dsp:nvSpPr>
        <dsp:cNvPr id="0" name=""/>
        <dsp:cNvSpPr/>
      </dsp:nvSpPr>
      <dsp:spPr>
        <a:xfrm>
          <a:off x="0" y="2662800"/>
          <a:ext cx="5943599" cy="2292468"/>
        </a:xfrm>
        <a:prstGeom prst="roundRect">
          <a:avLst/>
        </a:prstGeom>
        <a:solidFill>
          <a:schemeClr val="accent2">
            <a:hueOff val="1494871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Being honest in any work you do during your studies. </a:t>
          </a:r>
          <a:endParaRPr lang="en-US" sz="5000" kern="1200"/>
        </a:p>
      </dsp:txBody>
      <dsp:txXfrm>
        <a:off x="111909" y="2774709"/>
        <a:ext cx="5719781" cy="20686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0B4C55-F15F-428B-952B-6AB7119D6A96}">
      <dsp:nvSpPr>
        <dsp:cNvPr id="0" name=""/>
        <dsp:cNvSpPr/>
      </dsp:nvSpPr>
      <dsp:spPr>
        <a:xfrm>
          <a:off x="0" y="51230"/>
          <a:ext cx="5943599" cy="96744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So, by extension, what could this mean?</a:t>
          </a:r>
          <a:endParaRPr lang="en-US" sz="2100" kern="1200"/>
        </a:p>
      </dsp:txBody>
      <dsp:txXfrm>
        <a:off x="47227" y="98457"/>
        <a:ext cx="5849145" cy="872989"/>
      </dsp:txXfrm>
    </dsp:sp>
    <dsp:sp modelId="{6DB8CD29-FF0B-462F-AD67-7DACD22B4D57}">
      <dsp:nvSpPr>
        <dsp:cNvPr id="0" name=""/>
        <dsp:cNvSpPr/>
      </dsp:nvSpPr>
      <dsp:spPr>
        <a:xfrm>
          <a:off x="0" y="1079154"/>
          <a:ext cx="5943599" cy="967443"/>
        </a:xfrm>
        <a:prstGeom prst="roundRect">
          <a:avLst/>
        </a:prstGeom>
        <a:solidFill>
          <a:schemeClr val="accent2">
            <a:hueOff val="373718"/>
            <a:satOff val="-105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UWTSD defines it as:</a:t>
          </a:r>
          <a:endParaRPr lang="en-US" sz="2100" kern="1200"/>
        </a:p>
      </dsp:txBody>
      <dsp:txXfrm>
        <a:off x="47227" y="1126381"/>
        <a:ext cx="5849145" cy="872989"/>
      </dsp:txXfrm>
    </dsp:sp>
    <dsp:sp modelId="{9547C161-7F39-425F-9A2D-A61F32E2B135}">
      <dsp:nvSpPr>
        <dsp:cNvPr id="0" name=""/>
        <dsp:cNvSpPr/>
      </dsp:nvSpPr>
      <dsp:spPr>
        <a:xfrm>
          <a:off x="0" y="2107078"/>
          <a:ext cx="5943599" cy="967443"/>
        </a:xfrm>
        <a:prstGeom prst="roundRect">
          <a:avLst/>
        </a:prstGeom>
        <a:solidFill>
          <a:schemeClr val="accent2">
            <a:hueOff val="747436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Any action by a student which gives, or has the potential to give, an unfair advantage in an examination or assessment,</a:t>
          </a:r>
          <a:endParaRPr lang="en-US" sz="2100" kern="1200"/>
        </a:p>
      </dsp:txBody>
      <dsp:txXfrm>
        <a:off x="47227" y="2154305"/>
        <a:ext cx="5849145" cy="872989"/>
      </dsp:txXfrm>
    </dsp:sp>
    <dsp:sp modelId="{4EA326DE-39A1-4E3C-A736-50025DA91E34}">
      <dsp:nvSpPr>
        <dsp:cNvPr id="0" name=""/>
        <dsp:cNvSpPr/>
      </dsp:nvSpPr>
      <dsp:spPr>
        <a:xfrm>
          <a:off x="0" y="3135001"/>
          <a:ext cx="5943599" cy="967443"/>
        </a:xfrm>
        <a:prstGeom prst="roundRect">
          <a:avLst/>
        </a:prstGeom>
        <a:solidFill>
          <a:schemeClr val="accent2">
            <a:hueOff val="1121153"/>
            <a:satOff val="-314"/>
            <a:lumOff val="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or might assist someone else to gain an unfair advantage,</a:t>
          </a:r>
          <a:endParaRPr lang="en-US" sz="2100" kern="1200"/>
        </a:p>
      </dsp:txBody>
      <dsp:txXfrm>
        <a:off x="47227" y="3182228"/>
        <a:ext cx="5849145" cy="872989"/>
      </dsp:txXfrm>
    </dsp:sp>
    <dsp:sp modelId="{C58422D4-FF34-46C6-9B1B-F6A90AC7F4C1}">
      <dsp:nvSpPr>
        <dsp:cNvPr id="0" name=""/>
        <dsp:cNvSpPr/>
      </dsp:nvSpPr>
      <dsp:spPr>
        <a:xfrm>
          <a:off x="0" y="4162925"/>
          <a:ext cx="5943599" cy="967443"/>
        </a:xfrm>
        <a:prstGeom prst="roundRect">
          <a:avLst/>
        </a:prstGeom>
        <a:solidFill>
          <a:schemeClr val="accent2">
            <a:hueOff val="1494871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or any activity likely to undermine the integrity essential to scholarship and research.</a:t>
          </a:r>
          <a:endParaRPr lang="en-US" sz="2100" kern="1200"/>
        </a:p>
      </dsp:txBody>
      <dsp:txXfrm>
        <a:off x="47227" y="4210152"/>
        <a:ext cx="5849145" cy="8729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282BAB-E277-4112-82DC-750C4954FF88}">
      <dsp:nvSpPr>
        <dsp:cNvPr id="0" name=""/>
        <dsp:cNvSpPr/>
      </dsp:nvSpPr>
      <dsp:spPr>
        <a:xfrm>
          <a:off x="0" y="438"/>
          <a:ext cx="10325100" cy="10259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AC40B4-2EFE-4E3A-87F1-55E2570BE3C6}">
      <dsp:nvSpPr>
        <dsp:cNvPr id="0" name=""/>
        <dsp:cNvSpPr/>
      </dsp:nvSpPr>
      <dsp:spPr>
        <a:xfrm>
          <a:off x="310337" y="231267"/>
          <a:ext cx="564250" cy="564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BA9CE-6169-4D1B-98F9-3E58231D6290}">
      <dsp:nvSpPr>
        <dsp:cNvPr id="0" name=""/>
        <dsp:cNvSpPr/>
      </dsp:nvSpPr>
      <dsp:spPr>
        <a:xfrm>
          <a:off x="1184925" y="438"/>
          <a:ext cx="9140174" cy="102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75" tIns="108575" rIns="108575" bIns="1085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Has anyone heard of this term before?</a:t>
          </a:r>
          <a:endParaRPr lang="en-US" sz="2500" kern="1200"/>
        </a:p>
      </dsp:txBody>
      <dsp:txXfrm>
        <a:off x="1184925" y="438"/>
        <a:ext cx="9140174" cy="1025909"/>
      </dsp:txXfrm>
    </dsp:sp>
    <dsp:sp modelId="{22881B79-D42E-43BB-92B5-1D9530D2B132}">
      <dsp:nvSpPr>
        <dsp:cNvPr id="0" name=""/>
        <dsp:cNvSpPr/>
      </dsp:nvSpPr>
      <dsp:spPr>
        <a:xfrm>
          <a:off x="0" y="1282824"/>
          <a:ext cx="10325100" cy="10259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51CEDF-5993-4157-B712-42DDD8D9D26B}">
      <dsp:nvSpPr>
        <dsp:cNvPr id="0" name=""/>
        <dsp:cNvSpPr/>
      </dsp:nvSpPr>
      <dsp:spPr>
        <a:xfrm>
          <a:off x="310337" y="1513654"/>
          <a:ext cx="564250" cy="564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B32804-D763-4C0E-9B83-9DC6C3B249DC}">
      <dsp:nvSpPr>
        <dsp:cNvPr id="0" name=""/>
        <dsp:cNvSpPr/>
      </dsp:nvSpPr>
      <dsp:spPr>
        <a:xfrm>
          <a:off x="1184925" y="1282824"/>
          <a:ext cx="9140174" cy="102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75" tIns="108575" rIns="108575" bIns="1085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Plagiarism is presenting someone else's ideas/work as your own. </a:t>
          </a:r>
          <a:endParaRPr lang="en-US" sz="2500" kern="1200"/>
        </a:p>
      </dsp:txBody>
      <dsp:txXfrm>
        <a:off x="1184925" y="1282824"/>
        <a:ext cx="9140174" cy="1025909"/>
      </dsp:txXfrm>
    </dsp:sp>
    <dsp:sp modelId="{5FB3DFD5-FB42-4524-9728-AD16C5ADEEB0}">
      <dsp:nvSpPr>
        <dsp:cNvPr id="0" name=""/>
        <dsp:cNvSpPr/>
      </dsp:nvSpPr>
      <dsp:spPr>
        <a:xfrm>
          <a:off x="0" y="2565211"/>
          <a:ext cx="10325100" cy="10259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8946E7-9003-43B1-99E5-E2A9802083F2}">
      <dsp:nvSpPr>
        <dsp:cNvPr id="0" name=""/>
        <dsp:cNvSpPr/>
      </dsp:nvSpPr>
      <dsp:spPr>
        <a:xfrm>
          <a:off x="310337" y="2796040"/>
          <a:ext cx="564250" cy="5642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42AE60-9AAA-49D9-87AE-FD6ADE06CB0E}">
      <dsp:nvSpPr>
        <dsp:cNvPr id="0" name=""/>
        <dsp:cNvSpPr/>
      </dsp:nvSpPr>
      <dsp:spPr>
        <a:xfrm>
          <a:off x="1184925" y="2565211"/>
          <a:ext cx="9140174" cy="102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75" tIns="108575" rIns="108575" bIns="1085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can be intentional or non-intentional!</a:t>
          </a:r>
          <a:endParaRPr lang="en-US" sz="2500" kern="1200"/>
        </a:p>
      </dsp:txBody>
      <dsp:txXfrm>
        <a:off x="1184925" y="2565211"/>
        <a:ext cx="9140174" cy="10259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68589D-8A58-4489-AD89-4173E9E082CA}">
      <dsp:nvSpPr>
        <dsp:cNvPr id="0" name=""/>
        <dsp:cNvSpPr/>
      </dsp:nvSpPr>
      <dsp:spPr>
        <a:xfrm>
          <a:off x="667049" y="220779"/>
          <a:ext cx="1852875" cy="18528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1621FF-5250-4E28-9C47-CCA5A2C6C2CA}">
      <dsp:nvSpPr>
        <dsp:cNvPr id="0" name=""/>
        <dsp:cNvSpPr/>
      </dsp:nvSpPr>
      <dsp:spPr>
        <a:xfrm>
          <a:off x="1061925" y="615654"/>
          <a:ext cx="1063125" cy="1063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495B5A-1112-4B7B-B437-BE99333620FD}">
      <dsp:nvSpPr>
        <dsp:cNvPr id="0" name=""/>
        <dsp:cNvSpPr/>
      </dsp:nvSpPr>
      <dsp:spPr>
        <a:xfrm>
          <a:off x="74737" y="2650779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/>
            <a:t>Unethical</a:t>
          </a:r>
          <a:endParaRPr lang="en-US" sz="3200" kern="1200"/>
        </a:p>
      </dsp:txBody>
      <dsp:txXfrm>
        <a:off x="74737" y="2650779"/>
        <a:ext cx="3037500" cy="720000"/>
      </dsp:txXfrm>
    </dsp:sp>
    <dsp:sp modelId="{B9B8CF73-8D1D-4A55-8D95-0E6739629C30}">
      <dsp:nvSpPr>
        <dsp:cNvPr id="0" name=""/>
        <dsp:cNvSpPr/>
      </dsp:nvSpPr>
      <dsp:spPr>
        <a:xfrm>
          <a:off x="4236112" y="220779"/>
          <a:ext cx="1852875" cy="18528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DAC743-6780-4365-A307-367CD269DE24}">
      <dsp:nvSpPr>
        <dsp:cNvPr id="0" name=""/>
        <dsp:cNvSpPr/>
      </dsp:nvSpPr>
      <dsp:spPr>
        <a:xfrm>
          <a:off x="4630987" y="615654"/>
          <a:ext cx="1063125" cy="1063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5BA79-953D-43E9-8DFB-E0DE2D46AD92}">
      <dsp:nvSpPr>
        <dsp:cNvPr id="0" name=""/>
        <dsp:cNvSpPr/>
      </dsp:nvSpPr>
      <dsp:spPr>
        <a:xfrm>
          <a:off x="3643800" y="2650779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/>
            <a:t>You are not learning!</a:t>
          </a:r>
          <a:endParaRPr lang="en-US" sz="3200" kern="1200"/>
        </a:p>
      </dsp:txBody>
      <dsp:txXfrm>
        <a:off x="3643800" y="2650779"/>
        <a:ext cx="3037500" cy="720000"/>
      </dsp:txXfrm>
    </dsp:sp>
    <dsp:sp modelId="{95F27E2A-947B-4B7C-A29C-F28D5C07A085}">
      <dsp:nvSpPr>
        <dsp:cNvPr id="0" name=""/>
        <dsp:cNvSpPr/>
      </dsp:nvSpPr>
      <dsp:spPr>
        <a:xfrm>
          <a:off x="7805175" y="220779"/>
          <a:ext cx="1852875" cy="18528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5B9AA0-D173-4446-A80A-50F971443A85}">
      <dsp:nvSpPr>
        <dsp:cNvPr id="0" name=""/>
        <dsp:cNvSpPr/>
      </dsp:nvSpPr>
      <dsp:spPr>
        <a:xfrm>
          <a:off x="8200050" y="615654"/>
          <a:ext cx="1063125" cy="1063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EA2B0C-BD51-4A0A-8972-4FB0B0053F1A}">
      <dsp:nvSpPr>
        <dsp:cNvPr id="0" name=""/>
        <dsp:cNvSpPr/>
      </dsp:nvSpPr>
      <dsp:spPr>
        <a:xfrm>
          <a:off x="7212862" y="2650779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/>
            <a:t>Why might this occur?</a:t>
          </a:r>
          <a:endParaRPr lang="en-US" sz="3200" kern="1200"/>
        </a:p>
      </dsp:txBody>
      <dsp:txXfrm>
        <a:off x="7212862" y="2650779"/>
        <a:ext cx="30375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36E5DC-166E-4009-B688-3716556E0A0F}">
      <dsp:nvSpPr>
        <dsp:cNvPr id="0" name=""/>
        <dsp:cNvSpPr/>
      </dsp:nvSpPr>
      <dsp:spPr>
        <a:xfrm>
          <a:off x="0" y="0"/>
          <a:ext cx="6866533" cy="6242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Time management.</a:t>
          </a:r>
          <a:endParaRPr lang="en-US" sz="1900" kern="1200"/>
        </a:p>
      </dsp:txBody>
      <dsp:txXfrm>
        <a:off x="18284" y="18284"/>
        <a:ext cx="6119875" cy="587687"/>
      </dsp:txXfrm>
    </dsp:sp>
    <dsp:sp modelId="{49C79243-6694-4DC6-BA7B-E49A4418396E}">
      <dsp:nvSpPr>
        <dsp:cNvPr id="0" name=""/>
        <dsp:cNvSpPr/>
      </dsp:nvSpPr>
      <dsp:spPr>
        <a:xfrm>
          <a:off x="512760" y="710957"/>
          <a:ext cx="6866533" cy="62425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lack of understanding of the topic, or what is in the assignment brief or task.</a:t>
          </a:r>
          <a:endParaRPr lang="en-US" sz="1900" kern="1200"/>
        </a:p>
      </dsp:txBody>
      <dsp:txXfrm>
        <a:off x="531044" y="729241"/>
        <a:ext cx="5911439" cy="587687"/>
      </dsp:txXfrm>
    </dsp:sp>
    <dsp:sp modelId="{0775E98C-EA85-4B1F-B4B7-21277BC41BCA}">
      <dsp:nvSpPr>
        <dsp:cNvPr id="0" name=""/>
        <dsp:cNvSpPr/>
      </dsp:nvSpPr>
      <dsp:spPr>
        <a:xfrm>
          <a:off x="1025521" y="1421914"/>
          <a:ext cx="6866533" cy="62425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Academic writing issues.</a:t>
          </a:r>
          <a:endParaRPr lang="en-US" sz="1900" kern="1200"/>
        </a:p>
      </dsp:txBody>
      <dsp:txXfrm>
        <a:off x="1043805" y="1440198"/>
        <a:ext cx="5911439" cy="587687"/>
      </dsp:txXfrm>
    </dsp:sp>
    <dsp:sp modelId="{EAF54520-1306-431E-8620-9585CB978514}">
      <dsp:nvSpPr>
        <dsp:cNvPr id="0" name=""/>
        <dsp:cNvSpPr/>
      </dsp:nvSpPr>
      <dsp:spPr>
        <a:xfrm>
          <a:off x="1538281" y="2132871"/>
          <a:ext cx="6866533" cy="62425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Lack of resource management.</a:t>
          </a:r>
          <a:endParaRPr lang="en-US" sz="1900" kern="1200"/>
        </a:p>
      </dsp:txBody>
      <dsp:txXfrm>
        <a:off x="1556565" y="2151155"/>
        <a:ext cx="5911439" cy="587687"/>
      </dsp:txXfrm>
    </dsp:sp>
    <dsp:sp modelId="{802C94D1-1A8F-4115-8D9A-2B4036652186}">
      <dsp:nvSpPr>
        <dsp:cNvPr id="0" name=""/>
        <dsp:cNvSpPr/>
      </dsp:nvSpPr>
      <dsp:spPr>
        <a:xfrm>
          <a:off x="2051042" y="2843828"/>
          <a:ext cx="6866533" cy="62425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Poor understanding of referencing and what constitutes as plagiarism.</a:t>
          </a:r>
          <a:endParaRPr lang="en-US" sz="1900" kern="1200"/>
        </a:p>
      </dsp:txBody>
      <dsp:txXfrm>
        <a:off x="2069326" y="2862112"/>
        <a:ext cx="5911439" cy="587687"/>
      </dsp:txXfrm>
    </dsp:sp>
    <dsp:sp modelId="{9021AAA7-884D-4B56-885A-6878D1001EDA}">
      <dsp:nvSpPr>
        <dsp:cNvPr id="0" name=""/>
        <dsp:cNvSpPr/>
      </dsp:nvSpPr>
      <dsp:spPr>
        <a:xfrm>
          <a:off x="6460767" y="456053"/>
          <a:ext cx="405765" cy="40576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6552064" y="456053"/>
        <a:ext cx="223171" cy="305338"/>
      </dsp:txXfrm>
    </dsp:sp>
    <dsp:sp modelId="{9356689C-69AC-4F9B-A0B8-E93EFCEB3573}">
      <dsp:nvSpPr>
        <dsp:cNvPr id="0" name=""/>
        <dsp:cNvSpPr/>
      </dsp:nvSpPr>
      <dsp:spPr>
        <a:xfrm>
          <a:off x="6973528" y="1167010"/>
          <a:ext cx="405765" cy="40576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064825" y="1167010"/>
        <a:ext cx="223171" cy="305338"/>
      </dsp:txXfrm>
    </dsp:sp>
    <dsp:sp modelId="{8CBC777F-0470-4A21-99EA-84043737624F}">
      <dsp:nvSpPr>
        <dsp:cNvPr id="0" name=""/>
        <dsp:cNvSpPr/>
      </dsp:nvSpPr>
      <dsp:spPr>
        <a:xfrm>
          <a:off x="7486288" y="1867563"/>
          <a:ext cx="405765" cy="405765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577585" y="1867563"/>
        <a:ext cx="223171" cy="305338"/>
      </dsp:txXfrm>
    </dsp:sp>
    <dsp:sp modelId="{DB9A664A-0AF2-4E50-896C-56F67BDD6D0B}">
      <dsp:nvSpPr>
        <dsp:cNvPr id="0" name=""/>
        <dsp:cNvSpPr/>
      </dsp:nvSpPr>
      <dsp:spPr>
        <a:xfrm>
          <a:off x="7999049" y="2585456"/>
          <a:ext cx="405765" cy="40576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090346" y="2585456"/>
        <a:ext cx="223171" cy="30533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F80BE3-EA49-45F8-A5A0-461BD7FEEF54}">
      <dsp:nvSpPr>
        <dsp:cNvPr id="0" name=""/>
        <dsp:cNvSpPr/>
      </dsp:nvSpPr>
      <dsp:spPr>
        <a:xfrm>
          <a:off x="195071" y="1907"/>
          <a:ext cx="2664822" cy="15988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Copying and pasting</a:t>
          </a:r>
          <a:endParaRPr lang="en-US" sz="3300" kern="1200"/>
        </a:p>
      </dsp:txBody>
      <dsp:txXfrm>
        <a:off x="195071" y="1907"/>
        <a:ext cx="2664822" cy="1598893"/>
      </dsp:txXfrm>
    </dsp:sp>
    <dsp:sp modelId="{667EFB5F-9CDB-43FC-97E3-0DFE1BCB7905}">
      <dsp:nvSpPr>
        <dsp:cNvPr id="0" name=""/>
        <dsp:cNvSpPr/>
      </dsp:nvSpPr>
      <dsp:spPr>
        <a:xfrm>
          <a:off x="3126376" y="1907"/>
          <a:ext cx="2664822" cy="1598893"/>
        </a:xfrm>
        <a:prstGeom prst="rect">
          <a:avLst/>
        </a:prstGeom>
        <a:solidFill>
          <a:schemeClr val="accent5">
            <a:hueOff val="305063"/>
            <a:satOff val="84"/>
            <a:lumOff val="-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Paraphrasing plagiarism</a:t>
          </a:r>
          <a:endParaRPr lang="en-US" sz="3300" kern="1200"/>
        </a:p>
      </dsp:txBody>
      <dsp:txXfrm>
        <a:off x="3126376" y="1907"/>
        <a:ext cx="2664822" cy="1598893"/>
      </dsp:txXfrm>
    </dsp:sp>
    <dsp:sp modelId="{941BB5FC-610A-4982-BE02-4F38EBD361D6}">
      <dsp:nvSpPr>
        <dsp:cNvPr id="0" name=""/>
        <dsp:cNvSpPr/>
      </dsp:nvSpPr>
      <dsp:spPr>
        <a:xfrm>
          <a:off x="6057681" y="1907"/>
          <a:ext cx="2664822" cy="1598893"/>
        </a:xfrm>
        <a:prstGeom prst="rect">
          <a:avLst/>
        </a:prstGeom>
        <a:solidFill>
          <a:schemeClr val="accent5">
            <a:hueOff val="610126"/>
            <a:satOff val="167"/>
            <a:lumOff val="-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Accidental plagiarism</a:t>
          </a:r>
          <a:endParaRPr lang="en-US" sz="3300" kern="1200"/>
        </a:p>
      </dsp:txBody>
      <dsp:txXfrm>
        <a:off x="6057681" y="1907"/>
        <a:ext cx="2664822" cy="1598893"/>
      </dsp:txXfrm>
    </dsp:sp>
    <dsp:sp modelId="{FE664712-DE52-4AC3-967A-3DF18FC63D12}">
      <dsp:nvSpPr>
        <dsp:cNvPr id="0" name=""/>
        <dsp:cNvSpPr/>
      </dsp:nvSpPr>
      <dsp:spPr>
        <a:xfrm>
          <a:off x="195071" y="1867283"/>
          <a:ext cx="2664822" cy="1598893"/>
        </a:xfrm>
        <a:prstGeom prst="rect">
          <a:avLst/>
        </a:prstGeom>
        <a:solidFill>
          <a:schemeClr val="accent5">
            <a:hueOff val="915190"/>
            <a:satOff val="251"/>
            <a:lumOff val="-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Self-plagiarism</a:t>
          </a:r>
          <a:endParaRPr lang="en-US" sz="3300" kern="1200"/>
        </a:p>
      </dsp:txBody>
      <dsp:txXfrm>
        <a:off x="195071" y="1867283"/>
        <a:ext cx="2664822" cy="1598893"/>
      </dsp:txXfrm>
    </dsp:sp>
    <dsp:sp modelId="{01E75403-BAA5-456E-8FF6-27D61E2F1B26}">
      <dsp:nvSpPr>
        <dsp:cNvPr id="0" name=""/>
        <dsp:cNvSpPr/>
      </dsp:nvSpPr>
      <dsp:spPr>
        <a:xfrm>
          <a:off x="3126376" y="1867283"/>
          <a:ext cx="2664822" cy="1598893"/>
        </a:xfrm>
        <a:prstGeom prst="rect">
          <a:avLst/>
        </a:prstGeom>
        <a:solidFill>
          <a:schemeClr val="accent5">
            <a:hueOff val="1220253"/>
            <a:satOff val="334"/>
            <a:lumOff val="-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Mosaic plagiarism</a:t>
          </a:r>
          <a:endParaRPr lang="en-US" sz="3300" kern="1200"/>
        </a:p>
      </dsp:txBody>
      <dsp:txXfrm>
        <a:off x="3126376" y="1867283"/>
        <a:ext cx="2664822" cy="1598893"/>
      </dsp:txXfrm>
    </dsp:sp>
    <dsp:sp modelId="{9C4A1AB2-5105-4525-8FEA-6C018B2F6836}">
      <dsp:nvSpPr>
        <dsp:cNvPr id="0" name=""/>
        <dsp:cNvSpPr/>
      </dsp:nvSpPr>
      <dsp:spPr>
        <a:xfrm>
          <a:off x="6057681" y="1867283"/>
          <a:ext cx="2664822" cy="1598893"/>
        </a:xfrm>
        <a:prstGeom prst="rect">
          <a:avLst/>
        </a:prstGeom>
        <a:solidFill>
          <a:schemeClr val="accent5">
            <a:hueOff val="1525316"/>
            <a:satOff val="418"/>
            <a:lumOff val="-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Automated paraphrasing plagiarism</a:t>
          </a:r>
          <a:endParaRPr lang="en-US" sz="3300" kern="1200"/>
        </a:p>
      </dsp:txBody>
      <dsp:txXfrm>
        <a:off x="6057681" y="1867283"/>
        <a:ext cx="2664822" cy="15988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48002-315D-49B1-B10F-137139C4B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896" y="1122363"/>
            <a:ext cx="7276733" cy="3381398"/>
          </a:xfrm>
        </p:spPr>
        <p:txBody>
          <a:bodyPr anchor="b">
            <a:normAutofit/>
          </a:bodyPr>
          <a:lstStyle>
            <a:lvl1pPr algn="l">
              <a:defRPr sz="4800" cap="none" spc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4535E0-4D9C-4DCA-8569-64503C5DC1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4894" y="4612942"/>
            <a:ext cx="7276733" cy="1181683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83B68-70CF-4A98-948C-6EA4BD68D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C2EF9-7F83-4AD3-B3F6-B9D4618D6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B751B-3464-41CD-B728-A72BB191E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307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BFD42-94A9-4345-AF38-7D562B502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C458-A63B-4032-B4EC-732DAC188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855B5-7F2F-408B-800D-92CB34B99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03412-EA6B-43CA-8B3A-F502587CB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6E9EE-F895-4ECE-B4B2-586D65ED8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17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8193F-AFAD-4A9A-B0EF-530DFB19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49" y="876299"/>
            <a:ext cx="7876722" cy="371316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D1BBE4-9FC1-4F89-B120-1C49D816F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46170"/>
            <a:ext cx="6781301" cy="104845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30A6B-E3FD-4920-8128-C263CA1D6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66B85-0649-47DB-AD69-458D8F600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25931-A293-42E9-BDF5-B2AE121D7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115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5262B-ECD6-47BB-A6F1-92A6033E9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B8779-51E9-44D1-9F7B-28F3C6D3C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8474" y="2080517"/>
            <a:ext cx="4970124" cy="39773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E8BFB-5295-4C5E-9CB1-E276E9D0E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0899" y="2080517"/>
            <a:ext cx="4970124" cy="39773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5E22BF-1819-4301-B699-EF5A2F4D9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00A2DF-39DE-49C3-A213-3E8423C7A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5D3A8-238B-4A68-A9F9-672D2F060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959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7D468-D010-4225-B024-DCEF543BC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71955"/>
            <a:ext cx="10441236" cy="139835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D60A0-FCAB-425A-9ECD-94CDE4F47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4926" y="1983242"/>
            <a:ext cx="5007110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F986B-07CB-4FB0-9419-2AAB318B8A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063" y="2813959"/>
            <a:ext cx="5007110" cy="32439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9D784-7968-4E8B-B704-E42EE8F18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9255" y="1983242"/>
            <a:ext cx="5031769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45754F-08D1-4593-988F-95F0ED1A01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49255" y="2813959"/>
            <a:ext cx="5031769" cy="32439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ED2E61-83B4-4C8F-BBFE-D95920342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80C136-A664-4013-8073-B0C6BDEF8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AE9547-8EE7-461B-9E99-484B11E91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432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E667-0EFA-4EE6-8E4D-20805309A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59" y="895440"/>
            <a:ext cx="10138451" cy="1832349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EE4825-BB8C-4567-B407-B4452409D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838892-25DB-4A4E-9D43-6058C45C5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C3DDDA-48EF-4B42-9980-4762AF509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226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EFA7D9-6801-4DD0-8D7D-505212F46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6FA3EA-1519-4178-AC3A-231A5BAA7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23DBE-6FD6-4D60-8336-7843B4BD3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212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2D9AE-CA1A-4751-9B33-0AC09CE62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96948"/>
            <a:ext cx="3046410" cy="1479551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4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F9941-76E5-42B5-8464-C1A7010D9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796" y="876300"/>
            <a:ext cx="5758235" cy="5181599"/>
          </a:xfrm>
        </p:spPr>
        <p:txBody>
          <a:bodyPr>
            <a:normAutofit/>
          </a:bodyPr>
          <a:lstStyle>
            <a:lvl1pPr>
              <a:defRPr sz="36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4785D8-F112-415F-9AB4-5F2AC060D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4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0A0B3-4E9C-4FAC-B1D1-2673F7B5A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AA370A-33F5-48A6-962A-47C0F15D4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8AD606-A37D-4697-AA7A-EAE4F101A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4E0B5E-1030-4A34-AB09-05ACB45CE993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0443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1D4C-0A93-40A6-9645-5EF7DE6C5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89314"/>
            <a:ext cx="3046409" cy="1487185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2F9455-852F-4604-87D4-801E8D5DB5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4" y="876300"/>
            <a:ext cx="5943596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42061-B161-4973-9EE4-76D0B73FC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3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CE2E0-050A-4BC2-91DF-7A00811D2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0AB003-B443-4B96-9DD9-4284E7E1E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79DBA-16C0-4FFB-B367-B96169B4B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9F2BD78-1D6B-4742-9726-75646D91F4AC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6373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5731-248B-49C2-93DE-8A3260C9F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D4D5C5-3D5A-4F3D-8A08-7053DACF1F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E5372-3FC6-4227-B2DD-6CB24E651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1B1B1-B637-4E46-B64C-F082B54C2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567AD-4B78-41F6-B814-726D4BD4C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550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674D5E-67E6-4C23-B80A-0C66B5331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76299"/>
            <a:ext cx="2628900" cy="5181601"/>
          </a:xfrm>
        </p:spPr>
        <p:txBody>
          <a:bodyPr vert="eaVert"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FEFF2A-08E8-447D-85C7-7D5A9C422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76299"/>
            <a:ext cx="7734300" cy="51816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0030D-E580-4B0C-B5A8-2C8A094D9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DCAEB-1B6E-492E-918E-47179AF48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E4A38-A745-436E-9E33-63B9F81C0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736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98CBCD-166B-4F97-A6DF-DAA3BF2B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60" y="876302"/>
            <a:ext cx="10427840" cy="1086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4D6D9-636D-450B-839A-22AE0CED2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9758" y="2065984"/>
            <a:ext cx="10427841" cy="3903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6CAEC-1EE5-4B71-9646-5C378EEBEF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2838" y="6356350"/>
            <a:ext cx="33613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326951E3-958F-4611-B170-D081BA0250F9}" type="datetimeFigureOut">
              <a:rPr lang="en-US" smtClean="0"/>
              <a:pPr/>
              <a:t>9/25/2023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70EF8-70B2-4AFC-8388-691A146AA7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58748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07DC7-D05C-4038-B51A-F00B7B9C99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0400" y="6356350"/>
            <a:ext cx="6176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i="1">
                <a:solidFill>
                  <a:schemeClr val="tx2"/>
                </a:solidFill>
              </a:defRPr>
            </a:lvl1pPr>
          </a:lstStyle>
          <a:p>
            <a:fld id="{57871EFB-7B9E-4E86-A89E-697E8EBB06F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AD4CCDA-06BF-4D2A-B44F-195AEC0B5B22}"/>
              </a:ext>
            </a:extLst>
          </p:cNvPr>
          <p:cNvCxnSpPr>
            <a:cxnSpLocks/>
          </p:cNvCxnSpPr>
          <p:nvPr/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85033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00" r:id="rId4"/>
    <p:sldLayoutId id="2147483701" r:id="rId5"/>
    <p:sldLayoutId id="2147483706" r:id="rId6"/>
    <p:sldLayoutId id="2147483702" r:id="rId7"/>
    <p:sldLayoutId id="2147483703" r:id="rId8"/>
    <p:sldLayoutId id="2147483704" r:id="rId9"/>
    <p:sldLayoutId id="2147483705" r:id="rId10"/>
    <p:sldLayoutId id="214748370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Tx/>
        <a:buNone/>
        <a:defRPr sz="1800" i="1" kern="1200">
          <a:solidFill>
            <a:schemeClr val="tx2"/>
          </a:solidFill>
          <a:latin typeface="+mn-lt"/>
          <a:ea typeface="+mn-ea"/>
          <a:cs typeface="+mn-cs"/>
        </a:defRPr>
      </a:lvl2pPr>
      <a:lvl3pPr marL="50292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None/>
        <a:defRPr sz="1600" i="1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help.turnitin.com/feedback-studio/turnitin-website/student/the-similarity-report/interpreting-the-similarity-report.htm#:~:text=The%20similarity%20score%20simply%20highlights,found%20in%20a%20submitted%20paper." TargetMode="External"/><Relationship Id="rId2" Type="http://schemas.openxmlformats.org/officeDocument/2006/relationships/hyperlink" Target="https://whelf-uwtsd.alma.exlibrisgroup.com/leganto/readinglist/lists/7517844970002421?institute=44WHELF_UWTSD&amp;auth=SA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course/view.php?id=1145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C5A67-118C-4E4F-B36D-98915F747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84BA1A-4300-03B3-F54A-9291B09446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7776" r="-3" b="1828"/>
          <a:stretch/>
        </p:blipFill>
        <p:spPr>
          <a:xfrm>
            <a:off x="-4199" y="10"/>
            <a:ext cx="12196199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20F8B35-FE0B-427D-9196-5DB8CC697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06494" y="859953"/>
            <a:ext cx="4379010" cy="5197947"/>
          </a:xfrm>
          <a:custGeom>
            <a:avLst/>
            <a:gdLst>
              <a:gd name="connsiteX0" fmla="*/ 2209538 w 4419600"/>
              <a:gd name="connsiteY0" fmla="*/ 0 h 5246128"/>
              <a:gd name="connsiteX1" fmla="*/ 2210062 w 4419600"/>
              <a:gd name="connsiteY1" fmla="*/ 0 h 5246128"/>
              <a:gd name="connsiteX2" fmla="*/ 4419600 w 4419600"/>
              <a:gd name="connsiteY2" fmla="*/ 2209541 h 5246128"/>
              <a:gd name="connsiteX3" fmla="*/ 4419600 w 4419600"/>
              <a:gd name="connsiteY3" fmla="*/ 2480538 h 5246128"/>
              <a:gd name="connsiteX4" fmla="*/ 4419600 w 4419600"/>
              <a:gd name="connsiteY4" fmla="*/ 4975131 h 5246128"/>
              <a:gd name="connsiteX5" fmla="*/ 4419600 w 4419600"/>
              <a:gd name="connsiteY5" fmla="*/ 5246128 h 5246128"/>
              <a:gd name="connsiteX6" fmla="*/ 0 w 4419600"/>
              <a:gd name="connsiteY6" fmla="*/ 5246128 h 5246128"/>
              <a:gd name="connsiteX7" fmla="*/ 0 w 4419600"/>
              <a:gd name="connsiteY7" fmla="*/ 4975131 h 5246128"/>
              <a:gd name="connsiteX8" fmla="*/ 0 w 4419600"/>
              <a:gd name="connsiteY8" fmla="*/ 2480538 h 5246128"/>
              <a:gd name="connsiteX9" fmla="*/ 0 w 4419600"/>
              <a:gd name="connsiteY9" fmla="*/ 2209541 h 5246128"/>
              <a:gd name="connsiteX10" fmla="*/ 2209538 w 4419600"/>
              <a:gd name="connsiteY10" fmla="*/ 0 h 5246128"/>
              <a:gd name="connsiteX0" fmla="*/ 2209538 w 4419600"/>
              <a:gd name="connsiteY0" fmla="*/ 0 h 5246128"/>
              <a:gd name="connsiteX1" fmla="*/ 2210062 w 4419600"/>
              <a:gd name="connsiteY1" fmla="*/ 0 h 5246128"/>
              <a:gd name="connsiteX2" fmla="*/ 4419600 w 4419600"/>
              <a:gd name="connsiteY2" fmla="*/ 2209541 h 5246128"/>
              <a:gd name="connsiteX3" fmla="*/ 4419600 w 4419600"/>
              <a:gd name="connsiteY3" fmla="*/ 4975131 h 5246128"/>
              <a:gd name="connsiteX4" fmla="*/ 4419600 w 4419600"/>
              <a:gd name="connsiteY4" fmla="*/ 5246128 h 5246128"/>
              <a:gd name="connsiteX5" fmla="*/ 0 w 4419600"/>
              <a:gd name="connsiteY5" fmla="*/ 5246128 h 5246128"/>
              <a:gd name="connsiteX6" fmla="*/ 0 w 4419600"/>
              <a:gd name="connsiteY6" fmla="*/ 4975131 h 5246128"/>
              <a:gd name="connsiteX7" fmla="*/ 0 w 4419600"/>
              <a:gd name="connsiteY7" fmla="*/ 2480538 h 5246128"/>
              <a:gd name="connsiteX8" fmla="*/ 0 w 4419600"/>
              <a:gd name="connsiteY8" fmla="*/ 2209541 h 5246128"/>
              <a:gd name="connsiteX9" fmla="*/ 2209538 w 4419600"/>
              <a:gd name="connsiteY9" fmla="*/ 0 h 5246128"/>
              <a:gd name="connsiteX0" fmla="*/ 2209538 w 4419600"/>
              <a:gd name="connsiteY0" fmla="*/ 0 h 5246128"/>
              <a:gd name="connsiteX1" fmla="*/ 2210062 w 4419600"/>
              <a:gd name="connsiteY1" fmla="*/ 0 h 5246128"/>
              <a:gd name="connsiteX2" fmla="*/ 4419600 w 4419600"/>
              <a:gd name="connsiteY2" fmla="*/ 2209541 h 5246128"/>
              <a:gd name="connsiteX3" fmla="*/ 4419600 w 4419600"/>
              <a:gd name="connsiteY3" fmla="*/ 5246128 h 5246128"/>
              <a:gd name="connsiteX4" fmla="*/ 0 w 4419600"/>
              <a:gd name="connsiteY4" fmla="*/ 5246128 h 5246128"/>
              <a:gd name="connsiteX5" fmla="*/ 0 w 4419600"/>
              <a:gd name="connsiteY5" fmla="*/ 4975131 h 5246128"/>
              <a:gd name="connsiteX6" fmla="*/ 0 w 4419600"/>
              <a:gd name="connsiteY6" fmla="*/ 2480538 h 5246128"/>
              <a:gd name="connsiteX7" fmla="*/ 0 w 4419600"/>
              <a:gd name="connsiteY7" fmla="*/ 2209541 h 5246128"/>
              <a:gd name="connsiteX8" fmla="*/ 2209538 w 4419600"/>
              <a:gd name="connsiteY8" fmla="*/ 0 h 5246128"/>
              <a:gd name="connsiteX0" fmla="*/ 2209538 w 4419600"/>
              <a:gd name="connsiteY0" fmla="*/ 0 h 5246128"/>
              <a:gd name="connsiteX1" fmla="*/ 2210062 w 4419600"/>
              <a:gd name="connsiteY1" fmla="*/ 0 h 5246128"/>
              <a:gd name="connsiteX2" fmla="*/ 4419600 w 4419600"/>
              <a:gd name="connsiteY2" fmla="*/ 2209541 h 5246128"/>
              <a:gd name="connsiteX3" fmla="*/ 4419600 w 4419600"/>
              <a:gd name="connsiteY3" fmla="*/ 5246128 h 5246128"/>
              <a:gd name="connsiteX4" fmla="*/ 0 w 4419600"/>
              <a:gd name="connsiteY4" fmla="*/ 5246128 h 5246128"/>
              <a:gd name="connsiteX5" fmla="*/ 0 w 4419600"/>
              <a:gd name="connsiteY5" fmla="*/ 2480538 h 5246128"/>
              <a:gd name="connsiteX6" fmla="*/ 0 w 4419600"/>
              <a:gd name="connsiteY6" fmla="*/ 2209541 h 5246128"/>
              <a:gd name="connsiteX7" fmla="*/ 2209538 w 4419600"/>
              <a:gd name="connsiteY7" fmla="*/ 0 h 5246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19600" h="5246128">
                <a:moveTo>
                  <a:pt x="2209538" y="0"/>
                </a:moveTo>
                <a:lnTo>
                  <a:pt x="2210062" y="0"/>
                </a:lnTo>
                <a:cubicBezTo>
                  <a:pt x="3430375" y="0"/>
                  <a:pt x="4419600" y="989251"/>
                  <a:pt x="4419600" y="2209541"/>
                </a:cubicBezTo>
                <a:lnTo>
                  <a:pt x="4419600" y="5246128"/>
                </a:lnTo>
                <a:lnTo>
                  <a:pt x="0" y="5246128"/>
                </a:lnTo>
                <a:lnTo>
                  <a:pt x="0" y="2480538"/>
                </a:lnTo>
                <a:lnTo>
                  <a:pt x="0" y="2209541"/>
                </a:lnTo>
                <a:cubicBezTo>
                  <a:pt x="0" y="989251"/>
                  <a:pt x="989222" y="0"/>
                  <a:pt x="2209538" y="0"/>
                </a:cubicBezTo>
                <a:close/>
              </a:path>
            </a:pathLst>
          </a:cu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61849" y="1921623"/>
            <a:ext cx="6868301" cy="1750731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  <a:ea typeface="Calibri Light"/>
                <a:cs typeface="Calibri Light"/>
              </a:rPr>
              <a:t>Academic Integrity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48496" y="4936376"/>
            <a:ext cx="3295006" cy="847166"/>
          </a:xfrm>
        </p:spPr>
        <p:txBody>
          <a:bodyPr>
            <a:normAutofit/>
          </a:bodyPr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F59B18A-94FC-4D49-98EB-BEC65B321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376602" y="4316294"/>
            <a:ext cx="1458419" cy="0"/>
          </a:xfrm>
          <a:prstGeom prst="line">
            <a:avLst/>
          </a:prstGeom>
          <a:ln w="1079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02845A-8571-40C5-9F56-8F9B3F7C4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14944C-C55D-0486-03AB-BF654D7AB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593" y="895440"/>
            <a:ext cx="4569407" cy="1560083"/>
          </a:xfrm>
        </p:spPr>
        <p:txBody>
          <a:bodyPr>
            <a:normAutofit/>
          </a:bodyPr>
          <a:lstStyle/>
          <a:p>
            <a:r>
              <a:rPr lang="en-GB" dirty="0"/>
              <a:t>Aims and Objectives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30BB598-81B4-41BB-BC44-CD9C29AE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500" y="2871627"/>
            <a:ext cx="0" cy="3186701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0B6F9-D8FF-BF61-E7FF-4CFC944FF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0033" y="2753546"/>
            <a:ext cx="3746928" cy="340255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/>
              <a:t>Aim: To discuss the concept of academic integrity and its importance in higher education.</a:t>
            </a:r>
            <a:endParaRPr lang="en-US" sz="1700"/>
          </a:p>
          <a:p>
            <a:pPr>
              <a:lnSpc>
                <a:spcPct val="110000"/>
              </a:lnSpc>
            </a:pPr>
            <a:r>
              <a:rPr lang="en-GB" sz="1700"/>
              <a:t>Define academic integrity and academic misconduct.</a:t>
            </a:r>
          </a:p>
          <a:p>
            <a:pPr>
              <a:lnSpc>
                <a:spcPct val="110000"/>
              </a:lnSpc>
            </a:pPr>
            <a:r>
              <a:rPr lang="en-GB" sz="1700"/>
              <a:t>Define plagiarism.</a:t>
            </a:r>
          </a:p>
          <a:p>
            <a:pPr>
              <a:lnSpc>
                <a:spcPct val="110000"/>
              </a:lnSpc>
            </a:pPr>
            <a:r>
              <a:rPr lang="en-GB" sz="1700"/>
              <a:t>Discuss the wrongs of plagiarism. </a:t>
            </a:r>
          </a:p>
          <a:p>
            <a:pPr>
              <a:lnSpc>
                <a:spcPct val="110000"/>
              </a:lnSpc>
            </a:pPr>
            <a:r>
              <a:rPr lang="en-GB" sz="1700"/>
              <a:t>Discuss types of plagiarism and how to avoid it. </a:t>
            </a: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D628B8C0-4EE7-965E-26AB-3945DB2DAC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60" r="31024" b="5"/>
          <a:stretch/>
        </p:blipFill>
        <p:spPr>
          <a:xfrm>
            <a:off x="6096000" y="-16591"/>
            <a:ext cx="6107073" cy="6874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36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E3B514-83FE-45D4-988C-78925DD13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0EF238-6934-CBC5-E4FF-8A3A8B74A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514" y="800100"/>
            <a:ext cx="3945531" cy="1443597"/>
          </a:xfrm>
        </p:spPr>
        <p:txBody>
          <a:bodyPr anchor="b">
            <a:normAutofit/>
          </a:bodyPr>
          <a:lstStyle/>
          <a:p>
            <a:pPr algn="r"/>
            <a:r>
              <a:rPr lang="en-GB" dirty="0"/>
              <a:t>Academic Standards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87CBF7F-92AD-42B8-AA3E-C4AF7A2AD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10100" y="2589817"/>
            <a:ext cx="0" cy="3468083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449CDF-182A-5486-4923-4513005C04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544453"/>
              </p:ext>
            </p:extLst>
          </p:nvPr>
        </p:nvGraphicFramePr>
        <p:xfrm>
          <a:off x="5334000" y="876300"/>
          <a:ext cx="5943599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1191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E3B514-83FE-45D4-988C-78925DD13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CCF16C-61F4-B9F9-51C4-B204A075C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514" y="800100"/>
            <a:ext cx="3945531" cy="1443597"/>
          </a:xfrm>
        </p:spPr>
        <p:txBody>
          <a:bodyPr anchor="b">
            <a:normAutofit/>
          </a:bodyPr>
          <a:lstStyle/>
          <a:p>
            <a:pPr algn="r"/>
            <a:r>
              <a:rPr lang="en-GB" dirty="0"/>
              <a:t>Academic Integrity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87CBF7F-92AD-42B8-AA3E-C4AF7A2AD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10100" y="2589817"/>
            <a:ext cx="0" cy="3468083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EA6B65-6369-2FC6-159A-629D0828AB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3312933"/>
              </p:ext>
            </p:extLst>
          </p:nvPr>
        </p:nvGraphicFramePr>
        <p:xfrm>
          <a:off x="5334000" y="876300"/>
          <a:ext cx="5943599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952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EFC80F-9389-4A53-8204-D4BF8D265A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D91DF97-0A97-4FEB-85E2-53DA44C345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E3B514-83FE-45D4-988C-78925DD13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BC7860-B7B8-8963-C784-F79D669BD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514" y="800100"/>
            <a:ext cx="3945531" cy="1443597"/>
          </a:xfrm>
        </p:spPr>
        <p:txBody>
          <a:bodyPr anchor="b">
            <a:normAutofit/>
          </a:bodyPr>
          <a:lstStyle/>
          <a:p>
            <a:pPr algn="r"/>
            <a:r>
              <a:rPr lang="en-GB" dirty="0"/>
              <a:t>Academic Misconduct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87CBF7F-92AD-42B8-AA3E-C4AF7A2AD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10100" y="2589817"/>
            <a:ext cx="0" cy="3468083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46C413-B16A-24DC-14DC-57A59C183C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547166"/>
              </p:ext>
            </p:extLst>
          </p:nvPr>
        </p:nvGraphicFramePr>
        <p:xfrm>
          <a:off x="5334000" y="876300"/>
          <a:ext cx="5943599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07980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02845A-8571-40C5-9F56-8F9B3F7C4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AA98A6-CB91-C54E-95E7-C408B991A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2238" y="895440"/>
            <a:ext cx="6125361" cy="1560083"/>
          </a:xfrm>
        </p:spPr>
        <p:txBody>
          <a:bodyPr>
            <a:normAutofit/>
          </a:bodyPr>
          <a:lstStyle/>
          <a:p>
            <a:r>
              <a:rPr lang="en-GB" dirty="0"/>
              <a:t>Academic Misconduct</a:t>
            </a: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E4647A65-92B0-C772-DEF3-CB6B5D5AA9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68" r="38233" b="5"/>
          <a:stretch/>
        </p:blipFill>
        <p:spPr>
          <a:xfrm>
            <a:off x="1" y="-16591"/>
            <a:ext cx="4610100" cy="687459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30BB598-81B4-41BB-BC44-CD9C29AE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0145" y="2871627"/>
            <a:ext cx="0" cy="3186701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A641F-A5A2-6E0C-02D8-52DF38BF4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4717" y="2753546"/>
            <a:ext cx="5302882" cy="34948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How could academic misconduct occur?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Falsifying data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Collusion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False authorship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Cheating in exams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Plagiarism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9572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F02845A-8571-40C5-9F56-8F9B3F7C4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A60A4C-27F0-BDE3-56D6-45093DF8C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2238" y="895440"/>
            <a:ext cx="6125361" cy="1560083"/>
          </a:xfrm>
        </p:spPr>
        <p:txBody>
          <a:bodyPr>
            <a:normAutofit/>
          </a:bodyPr>
          <a:lstStyle/>
          <a:p>
            <a:r>
              <a:rPr lang="en-GB" dirty="0"/>
              <a:t>Academic Misconduct or Poor Practice</a:t>
            </a:r>
          </a:p>
        </p:txBody>
      </p:sp>
      <p:pic>
        <p:nvPicPr>
          <p:cNvPr id="14" name="Picture 13" descr="Glasses on top of a book">
            <a:extLst>
              <a:ext uri="{FF2B5EF4-FFF2-40B4-BE49-F238E27FC236}">
                <a16:creationId xmlns:a16="http://schemas.microsoft.com/office/drawing/2014/main" id="{00310348-86F7-879A-C1C4-A59C82E3F1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68" r="38233" b="5"/>
          <a:stretch/>
        </p:blipFill>
        <p:spPr>
          <a:xfrm>
            <a:off x="1" y="-16591"/>
            <a:ext cx="4610100" cy="6874591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30BB598-81B4-41BB-BC44-CD9C29AE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0145" y="2871627"/>
            <a:ext cx="0" cy="3186701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A46A5-C2A1-AC88-4E0D-0ED96CB43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4717" y="2753546"/>
            <a:ext cx="5302882" cy="349485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dirty="0"/>
              <a:t>Sometimes, it isn't academic misconduct, rather, it is an element of poor practice.</a:t>
            </a:r>
            <a:endParaRPr lang="en-US"/>
          </a:p>
          <a:p>
            <a:pPr>
              <a:lnSpc>
                <a:spcPct val="110000"/>
              </a:lnSpc>
            </a:pPr>
            <a:r>
              <a:rPr lang="en-GB" dirty="0"/>
              <a:t>If academic misconduct is suspected, this will be referred to </a:t>
            </a:r>
            <a:r>
              <a:rPr lang="en-GB"/>
              <a:t>the academic misconduct coordinator. </a:t>
            </a:r>
          </a:p>
          <a:p>
            <a:pPr>
              <a:lnSpc>
                <a:spcPct val="110000"/>
              </a:lnSpc>
            </a:pPr>
            <a:r>
              <a:rPr lang="en-GB" dirty="0"/>
              <a:t>If it is deemed to be poor practice instead, where certain skills were lacking, this will be referred back to the student to rectify immediately.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399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BA761B-DE6B-4078-B4C9-0FFE37D23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639BA-FDE9-619B-CFB1-157DEB71B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60" y="876302"/>
            <a:ext cx="10427840" cy="1086056"/>
          </a:xfrm>
        </p:spPr>
        <p:txBody>
          <a:bodyPr>
            <a:normAutofit/>
          </a:bodyPr>
          <a:lstStyle/>
          <a:p>
            <a:r>
              <a:rPr lang="en-GB" dirty="0"/>
              <a:t>Plagiarism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C630D5-1ADF-4994-883A-6501F0DF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952500" y="2053613"/>
            <a:ext cx="10325100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C731B5-88FD-5343-FCC7-A2D64A96E0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7760433"/>
              </p:ext>
            </p:extLst>
          </p:nvPr>
        </p:nvGraphicFramePr>
        <p:xfrm>
          <a:off x="952500" y="2536723"/>
          <a:ext cx="10325100" cy="35915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5728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BA761B-DE6B-4078-B4C9-0FFE37D23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F8E8F9-B502-2B70-39DB-FDB9DBE1F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60" y="876302"/>
            <a:ext cx="10427840" cy="1086056"/>
          </a:xfrm>
        </p:spPr>
        <p:txBody>
          <a:bodyPr>
            <a:normAutofit/>
          </a:bodyPr>
          <a:lstStyle/>
          <a:p>
            <a:r>
              <a:rPr lang="en-GB" dirty="0"/>
              <a:t>Plagiarism: Why is it wrong?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C630D5-1ADF-4994-883A-6501F0DF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952500" y="2053613"/>
            <a:ext cx="10325100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02E934-BEEB-B327-E7EC-0A39CF1754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1727395"/>
              </p:ext>
            </p:extLst>
          </p:nvPr>
        </p:nvGraphicFramePr>
        <p:xfrm>
          <a:off x="952500" y="2536723"/>
          <a:ext cx="10325100" cy="35915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6392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BE3B514-83FE-45D4-988C-78925DD13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DC48F1-990F-DB22-DF00-94CE2BF34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1805" y="876300"/>
            <a:ext cx="7605995" cy="136739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Plagiarism: Why could it happen?</a:t>
            </a:r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7CBF7F-92AD-42B8-AA3E-C4AF7A2AD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76400" y="2589817"/>
            <a:ext cx="0" cy="3468083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B02E68C-5894-16B2-AF95-0AFEB95410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6043454"/>
              </p:ext>
            </p:extLst>
          </p:nvPr>
        </p:nvGraphicFramePr>
        <p:xfrm>
          <a:off x="2220687" y="2589816"/>
          <a:ext cx="8917576" cy="3468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4329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D636E5DC-166E-4009-B688-3716556E0A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9021AAA7-884D-4B56-885A-6878D1001E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49C79243-6694-4DC6-BA7B-E49A441839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9356689C-69AC-4F9B-A0B8-E93EFCEB35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0775E98C-EA85-4B1F-B4B7-21277BC41B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8CBC777F-0470-4A21-99EA-8404373762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EAF54520-1306-431E-8620-9585CB978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DB9A664A-0AF2-4E50-896C-56F67BDD6D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802C94D1-1A8F-4115-8D9A-2B40366521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E3B514-83FE-45D4-988C-78925DD13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059187-DDA0-BCAD-7478-85BAB11DB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1805" y="876300"/>
            <a:ext cx="7605995" cy="1367398"/>
          </a:xfrm>
        </p:spPr>
        <p:txBody>
          <a:bodyPr anchor="b">
            <a:normAutofit/>
          </a:bodyPr>
          <a:lstStyle/>
          <a:p>
            <a:r>
              <a:rPr lang="en-GB" dirty="0"/>
              <a:t>Common Types of Plagiarism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87CBF7F-92AD-42B8-AA3E-C4AF7A2AD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76400" y="2589817"/>
            <a:ext cx="0" cy="3468083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DCEE4D-681E-CA75-6322-5E4D4998E1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6673665"/>
              </p:ext>
            </p:extLst>
          </p:nvPr>
        </p:nvGraphicFramePr>
        <p:xfrm>
          <a:off x="2220687" y="2589816"/>
          <a:ext cx="8917576" cy="3468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52080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AD4CCDA-06BF-4D2A-B44F-195AEC0B5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69F96FE-C3F5-4F02-8428-78ADCB975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EEB05EB6-9AFD-42BA-D81D-715429496C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603"/>
          <a:stretch/>
        </p:blipFill>
        <p:spPr>
          <a:xfrm>
            <a:off x="20" y="1"/>
            <a:ext cx="12191979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80C6B76-4D7E-4FE2-84E4-C4734B2B4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3078542"/>
            <a:ext cx="12191999" cy="3779457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9000">
                <a:srgbClr val="000000">
                  <a:alpha val="45000"/>
                </a:srgbClr>
              </a:gs>
              <a:gs pos="100000">
                <a:srgbClr val="000000">
                  <a:alpha val="6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0F1D15-FCD8-E7E9-D419-995A52CDF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876" y="3429000"/>
            <a:ext cx="10447724" cy="18565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Avoiding Plagiarism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E01AB-77B4-7F09-19E7-7D1087CDEB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8042" y="5727782"/>
            <a:ext cx="10381316" cy="464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r">
              <a:buNone/>
            </a:pPr>
            <a:r>
              <a:rPr lang="en-US" sz="1800" cap="all" spc="300">
                <a:solidFill>
                  <a:srgbClr val="FFFFFF"/>
                </a:solidFill>
              </a:rPr>
              <a:t>How do you think we could avoid this?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6BEECB0-0766-4C59-B86E-5D26B7D8E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4990" y="5503528"/>
            <a:ext cx="10325101" cy="0"/>
          </a:xfrm>
          <a:prstGeom prst="line">
            <a:avLst/>
          </a:prstGeom>
          <a:ln w="1079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20138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02845A-8571-40C5-9F56-8F9B3F7C4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C95C4A-D153-468D-4CFF-E5DCD7493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593" y="895440"/>
            <a:ext cx="4569407" cy="1560083"/>
          </a:xfrm>
        </p:spPr>
        <p:txBody>
          <a:bodyPr>
            <a:normAutofit/>
          </a:bodyPr>
          <a:lstStyle/>
          <a:p>
            <a:r>
              <a:rPr lang="en-GB" dirty="0"/>
              <a:t>Avoiding Plagiarism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30BB598-81B4-41BB-BC44-CD9C29AE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500" y="2871627"/>
            <a:ext cx="0" cy="3186701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952F6-DF79-1900-2B42-7CD4114D49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0033" y="2753546"/>
            <a:ext cx="3746928" cy="34025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Effective time management skills</a:t>
            </a:r>
            <a:endParaRPr lang="en-US"/>
          </a:p>
          <a:p>
            <a:r>
              <a:rPr lang="en-GB" dirty="0"/>
              <a:t>Accurate referencing of sources.</a:t>
            </a:r>
          </a:p>
          <a:p>
            <a:r>
              <a:rPr lang="en-GB" dirty="0"/>
              <a:t>Strong academic writing skills e.g. note taking, paraphrasing, etc. </a:t>
            </a:r>
          </a:p>
          <a:p>
            <a:r>
              <a:rPr lang="en-GB" dirty="0"/>
              <a:t>Utilise Turnitin!</a:t>
            </a:r>
          </a:p>
          <a:p>
            <a:endParaRPr lang="en-GB" dirty="0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63AF6900-5B22-5963-E952-69AFABDC43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60" r="31024" b="5"/>
          <a:stretch/>
        </p:blipFill>
        <p:spPr>
          <a:xfrm>
            <a:off x="6096000" y="-16591"/>
            <a:ext cx="6107073" cy="6874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8037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02845A-8571-40C5-9F56-8F9B3F7C4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CF7A29-C6BA-0561-9572-02B108401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885039"/>
            <a:ext cx="5262778" cy="1570485"/>
          </a:xfrm>
        </p:spPr>
        <p:txBody>
          <a:bodyPr anchor="b">
            <a:normAutofit/>
          </a:bodyPr>
          <a:lstStyle/>
          <a:p>
            <a:r>
              <a:rPr lang="en-GB" dirty="0"/>
              <a:t>Turnitin: Similarity Score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DC136-7CDE-BEF6-22C9-E250356B9A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0" y="2813959"/>
            <a:ext cx="5262778" cy="31590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Turnitin is the portal through which your assignments are submitted. </a:t>
            </a:r>
          </a:p>
          <a:p>
            <a:r>
              <a:rPr lang="en-GB" dirty="0"/>
              <a:t>It checks your work against databases of submissions to see if there are similarities.</a:t>
            </a:r>
          </a:p>
          <a:p>
            <a:r>
              <a:rPr lang="en-GB" dirty="0"/>
              <a:t>You can submit your work early to check if you have high similarity scores! </a:t>
            </a:r>
          </a:p>
        </p:txBody>
      </p:sp>
      <p:pic>
        <p:nvPicPr>
          <p:cNvPr id="4" name="Picture 3" descr="A logo for a company&#10;&#10;Description automatically generated">
            <a:extLst>
              <a:ext uri="{FF2B5EF4-FFF2-40B4-BE49-F238E27FC236}">
                <a16:creationId xmlns:a16="http://schemas.microsoft.com/office/drawing/2014/main" id="{34CDB258-0FB3-3C3C-F7C9-5DBEAD8AC4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705" y="2227854"/>
            <a:ext cx="4392385" cy="228799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30BB598-81B4-41BB-BC44-CD9C29AE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954990" y="6283931"/>
            <a:ext cx="10325100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04664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64DDA-CEEE-1E6D-BE2B-E3CB5D051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Turnitin: Before Submission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7FD5D56A-CDFA-2A58-B4DD-80CB833E3C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9758" y="2765533"/>
            <a:ext cx="10427841" cy="2504200"/>
          </a:xfrm>
        </p:spPr>
      </p:pic>
    </p:spTree>
    <p:extLst>
      <p:ext uri="{BB962C8B-B14F-4D97-AF65-F5344CB8AC3E}">
        <p14:creationId xmlns:p14="http://schemas.microsoft.com/office/powerpoint/2010/main" val="36812497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7D579-A912-F4E9-BA69-50B4188E6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Turnitin: After Submission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A1DC6A07-6798-01A5-4B98-0826EB01E3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9758" y="2785252"/>
            <a:ext cx="10427841" cy="2464762"/>
          </a:xfrm>
        </p:spPr>
      </p:pic>
    </p:spTree>
    <p:extLst>
      <p:ext uri="{BB962C8B-B14F-4D97-AF65-F5344CB8AC3E}">
        <p14:creationId xmlns:p14="http://schemas.microsoft.com/office/powerpoint/2010/main" val="38284453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5C4AD-793D-81FB-1F69-8885B08D2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Turnitin: After Submission Part 2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4F60CD96-D79A-91AA-294D-1568491FCC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9758" y="2789909"/>
            <a:ext cx="10427841" cy="2455447"/>
          </a:xfrm>
        </p:spPr>
      </p:pic>
    </p:spTree>
    <p:extLst>
      <p:ext uri="{BB962C8B-B14F-4D97-AF65-F5344CB8AC3E}">
        <p14:creationId xmlns:p14="http://schemas.microsoft.com/office/powerpoint/2010/main" val="26780992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AD4CCDA-06BF-4D2A-B44F-195AEC0B5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51C0BCA8-B9D5-4F84-B063-ABE683EE0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148D7B7-CAFA-4089-A365-6371A76FE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144236 w 12192000"/>
              <a:gd name="connsiteY0" fmla="*/ 859953 h 6858000"/>
              <a:gd name="connsiteX1" fmla="*/ 954990 w 12192000"/>
              <a:gd name="connsiteY1" fmla="*/ 3049201 h 6858000"/>
              <a:gd name="connsiteX2" fmla="*/ 954990 w 12192000"/>
              <a:gd name="connsiteY2" fmla="*/ 3317710 h 6858000"/>
              <a:gd name="connsiteX3" fmla="*/ 954990 w 12192000"/>
              <a:gd name="connsiteY3" fmla="*/ 6057900 h 6858000"/>
              <a:gd name="connsiteX4" fmla="*/ 5334000 w 12192000"/>
              <a:gd name="connsiteY4" fmla="*/ 6057900 h 6858000"/>
              <a:gd name="connsiteX5" fmla="*/ 5334000 w 12192000"/>
              <a:gd name="connsiteY5" fmla="*/ 3049201 h 6858000"/>
              <a:gd name="connsiteX6" fmla="*/ 3144755 w 12192000"/>
              <a:gd name="connsiteY6" fmla="*/ 859953 h 6858000"/>
              <a:gd name="connsiteX7" fmla="*/ 0 w 12192000"/>
              <a:gd name="connsiteY7" fmla="*/ 0 h 6858000"/>
              <a:gd name="connsiteX8" fmla="*/ 12192000 w 12192000"/>
              <a:gd name="connsiteY8" fmla="*/ 0 h 6858000"/>
              <a:gd name="connsiteX9" fmla="*/ 12192000 w 12192000"/>
              <a:gd name="connsiteY9" fmla="*/ 6858000 h 6858000"/>
              <a:gd name="connsiteX10" fmla="*/ 0 w 12192000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6858000">
                <a:moveTo>
                  <a:pt x="3144236" y="859953"/>
                </a:moveTo>
                <a:cubicBezTo>
                  <a:pt x="1935127" y="859953"/>
                  <a:pt x="954990" y="1840119"/>
                  <a:pt x="954990" y="3049201"/>
                </a:cubicBezTo>
                <a:lnTo>
                  <a:pt x="954990" y="3317710"/>
                </a:lnTo>
                <a:lnTo>
                  <a:pt x="954990" y="6057900"/>
                </a:lnTo>
                <a:lnTo>
                  <a:pt x="5334000" y="6057900"/>
                </a:lnTo>
                <a:lnTo>
                  <a:pt x="5334000" y="3049201"/>
                </a:lnTo>
                <a:cubicBezTo>
                  <a:pt x="5334000" y="1840119"/>
                  <a:pt x="4353860" y="859953"/>
                  <a:pt x="3144755" y="85995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25E1A30B-051C-26CD-1AD2-4AFF3D9E4D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1999" b="-1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4B0AD6-0FFA-305D-EC81-2FEB2F876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5662" y="1161232"/>
            <a:ext cx="5291275" cy="248547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Turnitin: Report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476E355-DC49-4AFB-88DE-62B854B9B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9851" y="4003443"/>
            <a:ext cx="0" cy="2054457"/>
          </a:xfrm>
          <a:prstGeom prst="line">
            <a:avLst/>
          </a:prstGeom>
          <a:ln w="1079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35452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5DFAD-E799-8DE6-08FF-3B9C578D9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3A256-F3AF-6895-0935-6F16D06A81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hlinkClick r:id="rId2"/>
              </a:rPr>
              <a:t>Library Study Skills and Referencing</a:t>
            </a:r>
          </a:p>
          <a:p>
            <a:r>
              <a:rPr lang="en-GB" dirty="0">
                <a:hlinkClick r:id="rId3"/>
              </a:rPr>
              <a:t>Turnitin: Similarity Reports</a:t>
            </a:r>
          </a:p>
          <a:p>
            <a:r>
              <a:rPr lang="en-GB" dirty="0">
                <a:hlinkClick r:id="rId4"/>
              </a:rPr>
              <a:t>Infoskills Moodle Page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70622"/>
      </p:ext>
    </p:extLst>
  </p:cSld>
  <p:clrMapOvr>
    <a:masterClrMapping/>
  </p:clrMapOvr>
</p:sld>
</file>

<file path=ppt/theme/theme1.xml><?xml version="1.0" encoding="utf-8"?>
<a:theme xmlns:a="http://schemas.openxmlformats.org/drawingml/2006/main" name="VaultVTI">
  <a:themeElements>
    <a:clrScheme name="AnalogousFromDarkSeedRightStep">
      <a:dk1>
        <a:srgbClr val="000000"/>
      </a:dk1>
      <a:lt1>
        <a:srgbClr val="FFFFFF"/>
      </a:lt1>
      <a:dk2>
        <a:srgbClr val="1B2F30"/>
      </a:dk2>
      <a:lt2>
        <a:srgbClr val="F3F0F1"/>
      </a:lt2>
      <a:accent1>
        <a:srgbClr val="46B389"/>
      </a:accent1>
      <a:accent2>
        <a:srgbClr val="3BADB1"/>
      </a:accent2>
      <a:accent3>
        <a:srgbClr val="4D8EC3"/>
      </a:accent3>
      <a:accent4>
        <a:srgbClr val="4150B4"/>
      </a:accent4>
      <a:accent5>
        <a:srgbClr val="6E4DC3"/>
      </a:accent5>
      <a:accent6>
        <a:srgbClr val="8E3BB1"/>
      </a:accent6>
      <a:hlink>
        <a:srgbClr val="859030"/>
      </a:hlink>
      <a:folHlink>
        <a:srgbClr val="7F7F7F"/>
      </a:folHlink>
    </a:clrScheme>
    <a:fontScheme name="Custom 5">
      <a:majorFont>
        <a:latin typeface="Georgia Pro Light"/>
        <a:ea typeface=""/>
        <a:cs typeface=""/>
      </a:majorFont>
      <a:minorFont>
        <a:latin typeface="Georgia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ultVTI" id="{144E1EB0-F9F9-4F8D-8264-A2820BA0C47A}" vid="{3A992A48-7697-4A22-A884-B4A11E6218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VaultVTI</vt:lpstr>
      <vt:lpstr>Academic Integrity</vt:lpstr>
      <vt:lpstr>Aims and Objectives</vt:lpstr>
      <vt:lpstr>Academic Standards</vt:lpstr>
      <vt:lpstr>Academic Integrity</vt:lpstr>
      <vt:lpstr>Academic Misconduct</vt:lpstr>
      <vt:lpstr>Academic Misconduct</vt:lpstr>
      <vt:lpstr>Academic Misconduct or Poor Practice</vt:lpstr>
      <vt:lpstr>Plagiarism</vt:lpstr>
      <vt:lpstr>Plagiarism: Why is it wrong?</vt:lpstr>
      <vt:lpstr>Plagiarism: Why could it happen?</vt:lpstr>
      <vt:lpstr>Common Types of Plagiarism</vt:lpstr>
      <vt:lpstr>Avoiding Plagiarism</vt:lpstr>
      <vt:lpstr>Avoiding Plagiarism</vt:lpstr>
      <vt:lpstr>Turnitin: Similarity Score</vt:lpstr>
      <vt:lpstr>Turnitin: Before Submission</vt:lpstr>
      <vt:lpstr>Turnitin: After Submission</vt:lpstr>
      <vt:lpstr>Turnitin: After Submission Part 2</vt:lpstr>
      <vt:lpstr>Turnitin: Report</vt:lpstr>
      <vt:lpstr>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117</cp:revision>
  <dcterms:created xsi:type="dcterms:W3CDTF">2023-09-25T08:24:07Z</dcterms:created>
  <dcterms:modified xsi:type="dcterms:W3CDTF">2023-09-25T11:22:06Z</dcterms:modified>
</cp:coreProperties>
</file>