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8" r:id="rId5"/>
    <p:sldId id="274" r:id="rId6"/>
    <p:sldId id="276" r:id="rId7"/>
    <p:sldId id="277" r:id="rId8"/>
    <p:sldId id="280" r:id="rId9"/>
    <p:sldId id="281" r:id="rId10"/>
    <p:sldId id="282" r:id="rId11"/>
    <p:sldId id="283" r:id="rId12"/>
    <p:sldId id="284"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84939B-F5EE-4123-A4C9-9D60042301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809F68D-D117-4543-935F-8B67BA907A9F}">
      <dgm:prSet/>
      <dgm:spPr/>
      <dgm:t>
        <a:bodyPr/>
        <a:lstStyle/>
        <a:p>
          <a:r>
            <a:rPr lang="en-GB" b="1"/>
            <a:t>Provision of nursing and health and social care services</a:t>
          </a:r>
          <a:endParaRPr lang="en-US"/>
        </a:p>
      </dgm:t>
    </dgm:pt>
    <dgm:pt modelId="{6A222A13-82BF-456D-A46D-F920EE0AD109}" type="parTrans" cxnId="{DF1748E9-F902-46A0-A930-30338FFAD6E2}">
      <dgm:prSet/>
      <dgm:spPr/>
      <dgm:t>
        <a:bodyPr/>
        <a:lstStyle/>
        <a:p>
          <a:endParaRPr lang="en-US"/>
        </a:p>
      </dgm:t>
    </dgm:pt>
    <dgm:pt modelId="{2061AF74-FE45-4BAF-996F-8EAE17C6D150}" type="sibTrans" cxnId="{DF1748E9-F902-46A0-A930-30338FFAD6E2}">
      <dgm:prSet/>
      <dgm:spPr/>
      <dgm:t>
        <a:bodyPr/>
        <a:lstStyle/>
        <a:p>
          <a:endParaRPr lang="en-US"/>
        </a:p>
      </dgm:t>
    </dgm:pt>
    <dgm:pt modelId="{422D1539-1FAA-421C-8E75-34AA76A4A8A6}">
      <dgm:prSet/>
      <dgm:spPr/>
      <dgm:t>
        <a:bodyPr/>
        <a:lstStyle/>
        <a:p>
          <a:r>
            <a:rPr lang="en-GB"/>
            <a:t>Priorities and approaches: prevention, treatment, safeguarding, palliative care, remedial care</a:t>
          </a:r>
          <a:endParaRPr lang="en-US"/>
        </a:p>
      </dgm:t>
    </dgm:pt>
    <dgm:pt modelId="{34AD445E-B6F8-447E-831B-0DF657EB70BE}" type="parTrans" cxnId="{01D53F75-8015-4736-BA79-043972A91564}">
      <dgm:prSet/>
      <dgm:spPr/>
      <dgm:t>
        <a:bodyPr/>
        <a:lstStyle/>
        <a:p>
          <a:endParaRPr lang="en-US"/>
        </a:p>
      </dgm:t>
    </dgm:pt>
    <dgm:pt modelId="{D821B403-AE69-4CBF-8C13-CC3047167438}" type="sibTrans" cxnId="{01D53F75-8015-4736-BA79-043972A91564}">
      <dgm:prSet/>
      <dgm:spPr/>
      <dgm:t>
        <a:bodyPr/>
        <a:lstStyle/>
        <a:p>
          <a:endParaRPr lang="en-US"/>
        </a:p>
      </dgm:t>
    </dgm:pt>
    <dgm:pt modelId="{4F10D6F9-0705-4427-94D5-F0C95BAE7AD9}">
      <dgm:prSet/>
      <dgm:spPr/>
      <dgm:t>
        <a:bodyPr/>
        <a:lstStyle/>
        <a:p>
          <a:r>
            <a:rPr lang="en-GB"/>
            <a:t>Lifestyle choices: diet, exercise, substance use, work culture, relaxation.</a:t>
          </a:r>
          <a:endParaRPr lang="en-US"/>
        </a:p>
      </dgm:t>
    </dgm:pt>
    <dgm:pt modelId="{A3E8F8AB-55AB-4440-AE59-E36C11329034}" type="parTrans" cxnId="{FDAA814A-CE85-461A-BF33-7139B8070AD0}">
      <dgm:prSet/>
      <dgm:spPr/>
      <dgm:t>
        <a:bodyPr/>
        <a:lstStyle/>
        <a:p>
          <a:endParaRPr lang="en-US"/>
        </a:p>
      </dgm:t>
    </dgm:pt>
    <dgm:pt modelId="{E0D83FC5-1291-4A48-AA29-664D4CFAC3A6}" type="sibTrans" cxnId="{FDAA814A-CE85-461A-BF33-7139B8070AD0}">
      <dgm:prSet/>
      <dgm:spPr/>
      <dgm:t>
        <a:bodyPr/>
        <a:lstStyle/>
        <a:p>
          <a:endParaRPr lang="en-US"/>
        </a:p>
      </dgm:t>
    </dgm:pt>
    <dgm:pt modelId="{65C04352-8B9F-4554-B0C3-C4C263F6E5A1}" type="pres">
      <dgm:prSet presAssocID="{B184939B-F5EE-4123-A4C9-9D60042301D7}" presName="linear" presStyleCnt="0">
        <dgm:presLayoutVars>
          <dgm:animLvl val="lvl"/>
          <dgm:resizeHandles val="exact"/>
        </dgm:presLayoutVars>
      </dgm:prSet>
      <dgm:spPr/>
    </dgm:pt>
    <dgm:pt modelId="{E51288A1-239F-4CE7-8EC9-9A3C7148B680}" type="pres">
      <dgm:prSet presAssocID="{F809F68D-D117-4543-935F-8B67BA907A9F}" presName="parentText" presStyleLbl="node1" presStyleIdx="0" presStyleCnt="3">
        <dgm:presLayoutVars>
          <dgm:chMax val="0"/>
          <dgm:bulletEnabled val="1"/>
        </dgm:presLayoutVars>
      </dgm:prSet>
      <dgm:spPr/>
    </dgm:pt>
    <dgm:pt modelId="{154D49B7-20B2-43A8-B057-1CDC2462CEF9}" type="pres">
      <dgm:prSet presAssocID="{2061AF74-FE45-4BAF-996F-8EAE17C6D150}" presName="spacer" presStyleCnt="0"/>
      <dgm:spPr/>
    </dgm:pt>
    <dgm:pt modelId="{5FDAC968-619F-447B-AED8-F382FCE94BE2}" type="pres">
      <dgm:prSet presAssocID="{422D1539-1FAA-421C-8E75-34AA76A4A8A6}" presName="parentText" presStyleLbl="node1" presStyleIdx="1" presStyleCnt="3">
        <dgm:presLayoutVars>
          <dgm:chMax val="0"/>
          <dgm:bulletEnabled val="1"/>
        </dgm:presLayoutVars>
      </dgm:prSet>
      <dgm:spPr/>
    </dgm:pt>
    <dgm:pt modelId="{A7F40C41-E3B1-4B7E-85AF-89FC9D180255}" type="pres">
      <dgm:prSet presAssocID="{D821B403-AE69-4CBF-8C13-CC3047167438}" presName="spacer" presStyleCnt="0"/>
      <dgm:spPr/>
    </dgm:pt>
    <dgm:pt modelId="{C4FBC7F4-7042-42ED-9F54-DEED557B8888}" type="pres">
      <dgm:prSet presAssocID="{4F10D6F9-0705-4427-94D5-F0C95BAE7AD9}" presName="parentText" presStyleLbl="node1" presStyleIdx="2" presStyleCnt="3">
        <dgm:presLayoutVars>
          <dgm:chMax val="0"/>
          <dgm:bulletEnabled val="1"/>
        </dgm:presLayoutVars>
      </dgm:prSet>
      <dgm:spPr/>
    </dgm:pt>
  </dgm:ptLst>
  <dgm:cxnLst>
    <dgm:cxn modelId="{55AD1B15-06D5-466A-9954-AEB60468FF89}" type="presOf" srcId="{B184939B-F5EE-4123-A4C9-9D60042301D7}" destId="{65C04352-8B9F-4554-B0C3-C4C263F6E5A1}" srcOrd="0" destOrd="0" presId="urn:microsoft.com/office/officeart/2005/8/layout/vList2"/>
    <dgm:cxn modelId="{7BC86321-839B-46F3-9925-49C17171F471}" type="presOf" srcId="{4F10D6F9-0705-4427-94D5-F0C95BAE7AD9}" destId="{C4FBC7F4-7042-42ED-9F54-DEED557B8888}" srcOrd="0" destOrd="0" presId="urn:microsoft.com/office/officeart/2005/8/layout/vList2"/>
    <dgm:cxn modelId="{FDAA814A-CE85-461A-BF33-7139B8070AD0}" srcId="{B184939B-F5EE-4123-A4C9-9D60042301D7}" destId="{4F10D6F9-0705-4427-94D5-F0C95BAE7AD9}" srcOrd="2" destOrd="0" parTransId="{A3E8F8AB-55AB-4440-AE59-E36C11329034}" sibTransId="{E0D83FC5-1291-4A48-AA29-664D4CFAC3A6}"/>
    <dgm:cxn modelId="{01D53F75-8015-4736-BA79-043972A91564}" srcId="{B184939B-F5EE-4123-A4C9-9D60042301D7}" destId="{422D1539-1FAA-421C-8E75-34AA76A4A8A6}" srcOrd="1" destOrd="0" parTransId="{34AD445E-B6F8-447E-831B-0DF657EB70BE}" sibTransId="{D821B403-AE69-4CBF-8C13-CC3047167438}"/>
    <dgm:cxn modelId="{D3DA769F-9473-4D3B-8F81-EE989D25211F}" type="presOf" srcId="{422D1539-1FAA-421C-8E75-34AA76A4A8A6}" destId="{5FDAC968-619F-447B-AED8-F382FCE94BE2}" srcOrd="0" destOrd="0" presId="urn:microsoft.com/office/officeart/2005/8/layout/vList2"/>
    <dgm:cxn modelId="{265340A9-48B6-4E42-8B4E-29D80F026776}" type="presOf" srcId="{F809F68D-D117-4543-935F-8B67BA907A9F}" destId="{E51288A1-239F-4CE7-8EC9-9A3C7148B680}" srcOrd="0" destOrd="0" presId="urn:microsoft.com/office/officeart/2005/8/layout/vList2"/>
    <dgm:cxn modelId="{DF1748E9-F902-46A0-A930-30338FFAD6E2}" srcId="{B184939B-F5EE-4123-A4C9-9D60042301D7}" destId="{F809F68D-D117-4543-935F-8B67BA907A9F}" srcOrd="0" destOrd="0" parTransId="{6A222A13-82BF-456D-A46D-F920EE0AD109}" sibTransId="{2061AF74-FE45-4BAF-996F-8EAE17C6D150}"/>
    <dgm:cxn modelId="{97768082-EB63-4B00-A3A7-D4402749C81D}" type="presParOf" srcId="{65C04352-8B9F-4554-B0C3-C4C263F6E5A1}" destId="{E51288A1-239F-4CE7-8EC9-9A3C7148B680}" srcOrd="0" destOrd="0" presId="urn:microsoft.com/office/officeart/2005/8/layout/vList2"/>
    <dgm:cxn modelId="{F819DCA3-50F5-47B8-B30F-7456DCCF47D4}" type="presParOf" srcId="{65C04352-8B9F-4554-B0C3-C4C263F6E5A1}" destId="{154D49B7-20B2-43A8-B057-1CDC2462CEF9}" srcOrd="1" destOrd="0" presId="urn:microsoft.com/office/officeart/2005/8/layout/vList2"/>
    <dgm:cxn modelId="{77FB9F63-D3B0-406B-8312-962B09D9BF8B}" type="presParOf" srcId="{65C04352-8B9F-4554-B0C3-C4C263F6E5A1}" destId="{5FDAC968-619F-447B-AED8-F382FCE94BE2}" srcOrd="2" destOrd="0" presId="urn:microsoft.com/office/officeart/2005/8/layout/vList2"/>
    <dgm:cxn modelId="{66FD5AE8-A22B-4CCD-B2D4-C04618C97E88}" type="presParOf" srcId="{65C04352-8B9F-4554-B0C3-C4C263F6E5A1}" destId="{A7F40C41-E3B1-4B7E-85AF-89FC9D180255}" srcOrd="3" destOrd="0" presId="urn:microsoft.com/office/officeart/2005/8/layout/vList2"/>
    <dgm:cxn modelId="{E539D190-71F8-477A-88CE-B2724E823A2E}" type="presParOf" srcId="{65C04352-8B9F-4554-B0C3-C4C263F6E5A1}" destId="{C4FBC7F4-7042-42ED-9F54-DEED557B888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18449C-BA51-4930-8416-C4D3AAFC49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6E3A13-1DAD-4BED-96A1-6F15F43B153E}">
      <dgm:prSet/>
      <dgm:spPr/>
      <dgm:t>
        <a:bodyPr/>
        <a:lstStyle/>
        <a:p>
          <a:r>
            <a:rPr lang="en-GB"/>
            <a:t>Priorities: e.g. safety and security, mobility, diet, hygiene, intellectual, social, emotional needs</a:t>
          </a:r>
          <a:endParaRPr lang="en-US"/>
        </a:p>
      </dgm:t>
    </dgm:pt>
    <dgm:pt modelId="{BBD8FD58-4DEA-4055-8494-97851C1849AB}" type="parTrans" cxnId="{1C4634F9-AAE1-4264-BE6C-9B3570214840}">
      <dgm:prSet/>
      <dgm:spPr/>
      <dgm:t>
        <a:bodyPr/>
        <a:lstStyle/>
        <a:p>
          <a:endParaRPr lang="en-US"/>
        </a:p>
      </dgm:t>
    </dgm:pt>
    <dgm:pt modelId="{74BC91F2-EBD4-4F09-A6F4-E8D33F1FDC5A}" type="sibTrans" cxnId="{1C4634F9-AAE1-4264-BE6C-9B3570214840}">
      <dgm:prSet/>
      <dgm:spPr/>
      <dgm:t>
        <a:bodyPr/>
        <a:lstStyle/>
        <a:p>
          <a:endParaRPr lang="en-US"/>
        </a:p>
      </dgm:t>
    </dgm:pt>
    <dgm:pt modelId="{D4DB41CD-4DF0-4EE6-91C3-C6692FBEC732}">
      <dgm:prSet/>
      <dgm:spPr/>
      <dgm:t>
        <a:bodyPr/>
        <a:lstStyle/>
        <a:p>
          <a:r>
            <a:rPr lang="en-GB"/>
            <a:t>Strategies, systems and policies: organisation of service provision, quality of provision, choices, complaints policies, partnerships, involvement of friends and family etc.</a:t>
          </a:r>
          <a:endParaRPr lang="en-US"/>
        </a:p>
      </dgm:t>
    </dgm:pt>
    <dgm:pt modelId="{B614C52F-A14F-4E00-AFF2-BDA54ED75C42}" type="parTrans" cxnId="{272C2FAB-CE74-492B-9AE8-DF6DD1DFE0F4}">
      <dgm:prSet/>
      <dgm:spPr/>
      <dgm:t>
        <a:bodyPr/>
        <a:lstStyle/>
        <a:p>
          <a:endParaRPr lang="en-US"/>
        </a:p>
      </dgm:t>
    </dgm:pt>
    <dgm:pt modelId="{BCF08A1F-6873-4D78-8E72-83F4FB7B21A7}" type="sibTrans" cxnId="{272C2FAB-CE74-492B-9AE8-DF6DD1DFE0F4}">
      <dgm:prSet/>
      <dgm:spPr/>
      <dgm:t>
        <a:bodyPr/>
        <a:lstStyle/>
        <a:p>
          <a:endParaRPr lang="en-US"/>
        </a:p>
      </dgm:t>
    </dgm:pt>
    <dgm:pt modelId="{9C8D4F4F-3F2A-4692-85CA-B430F45AE35C}">
      <dgm:prSet/>
      <dgm:spPr/>
      <dgm:t>
        <a:bodyPr/>
        <a:lstStyle/>
        <a:p>
          <a:r>
            <a:rPr lang="en-GB"/>
            <a:t>Activity to encourage behaviour change: education, physical exercise, games, consultation ,exercises  (e g focus group), input from specialists etc</a:t>
          </a:r>
          <a:endParaRPr lang="en-US"/>
        </a:p>
      </dgm:t>
    </dgm:pt>
    <dgm:pt modelId="{CE3B33D6-22F6-45A8-9E3C-F1B39794548F}" type="parTrans" cxnId="{2DC42506-0BE1-475F-9F52-4F61E23BCDB2}">
      <dgm:prSet/>
      <dgm:spPr/>
      <dgm:t>
        <a:bodyPr/>
        <a:lstStyle/>
        <a:p>
          <a:endParaRPr lang="en-US"/>
        </a:p>
      </dgm:t>
    </dgm:pt>
    <dgm:pt modelId="{FBFE5684-E8C1-4D0B-B74E-F904CA248EEC}" type="sibTrans" cxnId="{2DC42506-0BE1-475F-9F52-4F61E23BCDB2}">
      <dgm:prSet/>
      <dgm:spPr/>
      <dgm:t>
        <a:bodyPr/>
        <a:lstStyle/>
        <a:p>
          <a:endParaRPr lang="en-US"/>
        </a:p>
      </dgm:t>
    </dgm:pt>
    <dgm:pt modelId="{E7A710CC-A716-4C56-BD73-7AC03F9BEC58}">
      <dgm:prSet/>
      <dgm:spPr/>
      <dgm:t>
        <a:bodyPr/>
        <a:lstStyle/>
        <a:p>
          <a:r>
            <a:rPr lang="en-GB"/>
            <a:t>Relationship: planning, facilities, expertise, partnership working, funding, individual v public good</a:t>
          </a:r>
          <a:endParaRPr lang="en-US"/>
        </a:p>
      </dgm:t>
    </dgm:pt>
    <dgm:pt modelId="{E502F330-679F-42ED-999C-B54BC2CE2D6A}" type="parTrans" cxnId="{011A0E25-BD92-44C9-8E93-6E28D0680A60}">
      <dgm:prSet/>
      <dgm:spPr/>
      <dgm:t>
        <a:bodyPr/>
        <a:lstStyle/>
        <a:p>
          <a:endParaRPr lang="en-US"/>
        </a:p>
      </dgm:t>
    </dgm:pt>
    <dgm:pt modelId="{CC1C13B2-4DAC-4593-8189-FCCD0DD25BE6}" type="sibTrans" cxnId="{011A0E25-BD92-44C9-8E93-6E28D0680A60}">
      <dgm:prSet/>
      <dgm:spPr/>
      <dgm:t>
        <a:bodyPr/>
        <a:lstStyle/>
        <a:p>
          <a:endParaRPr lang="en-US"/>
        </a:p>
      </dgm:t>
    </dgm:pt>
    <dgm:pt modelId="{8FD4CE6F-D06A-455B-BC79-0349786C7843}" type="pres">
      <dgm:prSet presAssocID="{0518449C-BA51-4930-8416-C4D3AAFC49C0}" presName="linear" presStyleCnt="0">
        <dgm:presLayoutVars>
          <dgm:animLvl val="lvl"/>
          <dgm:resizeHandles val="exact"/>
        </dgm:presLayoutVars>
      </dgm:prSet>
      <dgm:spPr/>
    </dgm:pt>
    <dgm:pt modelId="{E4484C4F-FCB2-49A2-B633-E911C6816AA4}" type="pres">
      <dgm:prSet presAssocID="{A26E3A13-1DAD-4BED-96A1-6F15F43B153E}" presName="parentText" presStyleLbl="node1" presStyleIdx="0" presStyleCnt="4">
        <dgm:presLayoutVars>
          <dgm:chMax val="0"/>
          <dgm:bulletEnabled val="1"/>
        </dgm:presLayoutVars>
      </dgm:prSet>
      <dgm:spPr/>
    </dgm:pt>
    <dgm:pt modelId="{391997CA-76D3-4299-A080-861932D992BD}" type="pres">
      <dgm:prSet presAssocID="{74BC91F2-EBD4-4F09-A6F4-E8D33F1FDC5A}" presName="spacer" presStyleCnt="0"/>
      <dgm:spPr/>
    </dgm:pt>
    <dgm:pt modelId="{D3B30B68-A6D0-4628-AA6F-B471EBBD904E}" type="pres">
      <dgm:prSet presAssocID="{D4DB41CD-4DF0-4EE6-91C3-C6692FBEC732}" presName="parentText" presStyleLbl="node1" presStyleIdx="1" presStyleCnt="4">
        <dgm:presLayoutVars>
          <dgm:chMax val="0"/>
          <dgm:bulletEnabled val="1"/>
        </dgm:presLayoutVars>
      </dgm:prSet>
      <dgm:spPr/>
    </dgm:pt>
    <dgm:pt modelId="{19939C70-14C9-46FC-98B9-B3E0125F42B0}" type="pres">
      <dgm:prSet presAssocID="{BCF08A1F-6873-4D78-8E72-83F4FB7B21A7}" presName="spacer" presStyleCnt="0"/>
      <dgm:spPr/>
    </dgm:pt>
    <dgm:pt modelId="{C788852C-924A-41FD-BFF6-AC7E9A047379}" type="pres">
      <dgm:prSet presAssocID="{9C8D4F4F-3F2A-4692-85CA-B430F45AE35C}" presName="parentText" presStyleLbl="node1" presStyleIdx="2" presStyleCnt="4">
        <dgm:presLayoutVars>
          <dgm:chMax val="0"/>
          <dgm:bulletEnabled val="1"/>
        </dgm:presLayoutVars>
      </dgm:prSet>
      <dgm:spPr/>
    </dgm:pt>
    <dgm:pt modelId="{06B5D7B4-B72F-414E-AF0E-0E3583E9EE44}" type="pres">
      <dgm:prSet presAssocID="{FBFE5684-E8C1-4D0B-B74E-F904CA248EEC}" presName="spacer" presStyleCnt="0"/>
      <dgm:spPr/>
    </dgm:pt>
    <dgm:pt modelId="{2EAA6BDB-12D5-4ABB-B784-51625B8DA7F2}" type="pres">
      <dgm:prSet presAssocID="{E7A710CC-A716-4C56-BD73-7AC03F9BEC58}" presName="parentText" presStyleLbl="node1" presStyleIdx="3" presStyleCnt="4">
        <dgm:presLayoutVars>
          <dgm:chMax val="0"/>
          <dgm:bulletEnabled val="1"/>
        </dgm:presLayoutVars>
      </dgm:prSet>
      <dgm:spPr/>
    </dgm:pt>
  </dgm:ptLst>
  <dgm:cxnLst>
    <dgm:cxn modelId="{2DC42506-0BE1-475F-9F52-4F61E23BCDB2}" srcId="{0518449C-BA51-4930-8416-C4D3AAFC49C0}" destId="{9C8D4F4F-3F2A-4692-85CA-B430F45AE35C}" srcOrd="2" destOrd="0" parTransId="{CE3B33D6-22F6-45A8-9E3C-F1B39794548F}" sibTransId="{FBFE5684-E8C1-4D0B-B74E-F904CA248EEC}"/>
    <dgm:cxn modelId="{C873BD1B-2C75-4C12-9B15-700729E6039E}" type="presOf" srcId="{D4DB41CD-4DF0-4EE6-91C3-C6692FBEC732}" destId="{D3B30B68-A6D0-4628-AA6F-B471EBBD904E}" srcOrd="0" destOrd="0" presId="urn:microsoft.com/office/officeart/2005/8/layout/vList2"/>
    <dgm:cxn modelId="{011A0E25-BD92-44C9-8E93-6E28D0680A60}" srcId="{0518449C-BA51-4930-8416-C4D3AAFC49C0}" destId="{E7A710CC-A716-4C56-BD73-7AC03F9BEC58}" srcOrd="3" destOrd="0" parTransId="{E502F330-679F-42ED-999C-B54BC2CE2D6A}" sibTransId="{CC1C13B2-4DAC-4593-8189-FCCD0DD25BE6}"/>
    <dgm:cxn modelId="{D6526087-200C-412E-AE88-BBED0D059E27}" type="presOf" srcId="{0518449C-BA51-4930-8416-C4D3AAFC49C0}" destId="{8FD4CE6F-D06A-455B-BC79-0349786C7843}" srcOrd="0" destOrd="0" presId="urn:microsoft.com/office/officeart/2005/8/layout/vList2"/>
    <dgm:cxn modelId="{272C2FAB-CE74-492B-9AE8-DF6DD1DFE0F4}" srcId="{0518449C-BA51-4930-8416-C4D3AAFC49C0}" destId="{D4DB41CD-4DF0-4EE6-91C3-C6692FBEC732}" srcOrd="1" destOrd="0" parTransId="{B614C52F-A14F-4E00-AFF2-BDA54ED75C42}" sibTransId="{BCF08A1F-6873-4D78-8E72-83F4FB7B21A7}"/>
    <dgm:cxn modelId="{31D724BC-DF2E-4C04-88C8-941C26215DE3}" type="presOf" srcId="{A26E3A13-1DAD-4BED-96A1-6F15F43B153E}" destId="{E4484C4F-FCB2-49A2-B633-E911C6816AA4}" srcOrd="0" destOrd="0" presId="urn:microsoft.com/office/officeart/2005/8/layout/vList2"/>
    <dgm:cxn modelId="{0B4E61E6-271D-499C-8452-5EFAB1F72945}" type="presOf" srcId="{9C8D4F4F-3F2A-4692-85CA-B430F45AE35C}" destId="{C788852C-924A-41FD-BFF6-AC7E9A047379}" srcOrd="0" destOrd="0" presId="urn:microsoft.com/office/officeart/2005/8/layout/vList2"/>
    <dgm:cxn modelId="{797230F1-5EF6-4328-8505-A25CA2F831CF}" type="presOf" srcId="{E7A710CC-A716-4C56-BD73-7AC03F9BEC58}" destId="{2EAA6BDB-12D5-4ABB-B784-51625B8DA7F2}" srcOrd="0" destOrd="0" presId="urn:microsoft.com/office/officeart/2005/8/layout/vList2"/>
    <dgm:cxn modelId="{1C4634F9-AAE1-4264-BE6C-9B3570214840}" srcId="{0518449C-BA51-4930-8416-C4D3AAFC49C0}" destId="{A26E3A13-1DAD-4BED-96A1-6F15F43B153E}" srcOrd="0" destOrd="0" parTransId="{BBD8FD58-4DEA-4055-8494-97851C1849AB}" sibTransId="{74BC91F2-EBD4-4F09-A6F4-E8D33F1FDC5A}"/>
    <dgm:cxn modelId="{EEF7B7C5-00DC-4292-8FA1-DFB10D5F1AD6}" type="presParOf" srcId="{8FD4CE6F-D06A-455B-BC79-0349786C7843}" destId="{E4484C4F-FCB2-49A2-B633-E911C6816AA4}" srcOrd="0" destOrd="0" presId="urn:microsoft.com/office/officeart/2005/8/layout/vList2"/>
    <dgm:cxn modelId="{36BDF7B4-9240-4238-8837-66AD4D78635F}" type="presParOf" srcId="{8FD4CE6F-D06A-455B-BC79-0349786C7843}" destId="{391997CA-76D3-4299-A080-861932D992BD}" srcOrd="1" destOrd="0" presId="urn:microsoft.com/office/officeart/2005/8/layout/vList2"/>
    <dgm:cxn modelId="{1F0699CF-2B57-4B94-BA06-C6D713683036}" type="presParOf" srcId="{8FD4CE6F-D06A-455B-BC79-0349786C7843}" destId="{D3B30B68-A6D0-4628-AA6F-B471EBBD904E}" srcOrd="2" destOrd="0" presId="urn:microsoft.com/office/officeart/2005/8/layout/vList2"/>
    <dgm:cxn modelId="{1D2DD786-5319-4581-90D1-1966607F05E6}" type="presParOf" srcId="{8FD4CE6F-D06A-455B-BC79-0349786C7843}" destId="{19939C70-14C9-46FC-98B9-B3E0125F42B0}" srcOrd="3" destOrd="0" presId="urn:microsoft.com/office/officeart/2005/8/layout/vList2"/>
    <dgm:cxn modelId="{5501F421-D868-482F-A76D-353441FD4057}" type="presParOf" srcId="{8FD4CE6F-D06A-455B-BC79-0349786C7843}" destId="{C788852C-924A-41FD-BFF6-AC7E9A047379}" srcOrd="4" destOrd="0" presId="urn:microsoft.com/office/officeart/2005/8/layout/vList2"/>
    <dgm:cxn modelId="{CC299280-3C26-4C73-A5BE-31FB6B8ED237}" type="presParOf" srcId="{8FD4CE6F-D06A-455B-BC79-0349786C7843}" destId="{06B5D7B4-B72F-414E-AF0E-0E3583E9EE44}" srcOrd="5" destOrd="0" presId="urn:microsoft.com/office/officeart/2005/8/layout/vList2"/>
    <dgm:cxn modelId="{18D1FD85-46CB-49F4-8347-4FA924681E2B}" type="presParOf" srcId="{8FD4CE6F-D06A-455B-BC79-0349786C7843}" destId="{2EAA6BDB-12D5-4ABB-B784-51625B8DA7F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77380C-86D8-4A0C-9214-F6AC8AB8319B}" type="doc">
      <dgm:prSet loTypeId="urn:microsoft.com/office/officeart/2005/8/layout/process2" loCatId="process" qsTypeId="urn:microsoft.com/office/officeart/2005/8/quickstyle/simple1" qsCatId="simple" csTypeId="urn:microsoft.com/office/officeart/2005/8/colors/colorful2" csCatId="colorful"/>
      <dgm:spPr/>
      <dgm:t>
        <a:bodyPr/>
        <a:lstStyle/>
        <a:p>
          <a:endParaRPr lang="en-US"/>
        </a:p>
      </dgm:t>
    </dgm:pt>
    <dgm:pt modelId="{6BAC8650-71F7-4843-B524-42D8FD3CB7F2}">
      <dgm:prSet/>
      <dgm:spPr/>
      <dgm:t>
        <a:bodyPr/>
        <a:lstStyle/>
        <a:p>
          <a:r>
            <a:rPr lang="en-GB"/>
            <a:t>Learning outcomes:</a:t>
          </a:r>
          <a:endParaRPr lang="en-US"/>
        </a:p>
      </dgm:t>
    </dgm:pt>
    <dgm:pt modelId="{D9409A92-F02E-4ADC-A08F-C0BE488E9F31}" type="parTrans" cxnId="{3E20B22C-87C0-4A1E-980D-CEA4BC498348}">
      <dgm:prSet/>
      <dgm:spPr/>
      <dgm:t>
        <a:bodyPr/>
        <a:lstStyle/>
        <a:p>
          <a:endParaRPr lang="en-US"/>
        </a:p>
      </dgm:t>
    </dgm:pt>
    <dgm:pt modelId="{E4851178-4915-4E52-9925-9D7801FA0519}" type="sibTrans" cxnId="{3E20B22C-87C0-4A1E-980D-CEA4BC498348}">
      <dgm:prSet/>
      <dgm:spPr/>
      <dgm:t>
        <a:bodyPr/>
        <a:lstStyle/>
        <a:p>
          <a:endParaRPr lang="en-US"/>
        </a:p>
      </dgm:t>
    </dgm:pt>
    <dgm:pt modelId="{1F67999A-5141-488D-8516-341F9D921326}">
      <dgm:prSet/>
      <dgm:spPr/>
      <dgm:t>
        <a:bodyPr/>
        <a:lstStyle/>
        <a:p>
          <a:r>
            <a:rPr lang="en-US"/>
            <a:t>Understand the different approaches and strategies used to measure, monitor and control the incidence of disease in the community.</a:t>
          </a:r>
        </a:p>
      </dgm:t>
    </dgm:pt>
    <dgm:pt modelId="{53341512-AC60-4219-BC5E-6B2ECB2B4C22}" type="parTrans" cxnId="{4460A93E-B383-4EA7-BB90-9094C316E032}">
      <dgm:prSet/>
      <dgm:spPr/>
      <dgm:t>
        <a:bodyPr/>
        <a:lstStyle/>
        <a:p>
          <a:endParaRPr lang="en-US"/>
        </a:p>
      </dgm:t>
    </dgm:pt>
    <dgm:pt modelId="{825E28EA-0458-48DF-9BFD-ACD15D28EAB3}" type="sibTrans" cxnId="{4460A93E-B383-4EA7-BB90-9094C316E032}">
      <dgm:prSet/>
      <dgm:spPr/>
      <dgm:t>
        <a:bodyPr/>
        <a:lstStyle/>
        <a:p>
          <a:endParaRPr lang="en-US"/>
        </a:p>
      </dgm:t>
    </dgm:pt>
    <dgm:pt modelId="{C1CFB47D-D37C-43DB-ADFA-D9740B9DA92A}">
      <dgm:prSet/>
      <dgm:spPr/>
      <dgm:t>
        <a:bodyPr/>
        <a:lstStyle/>
        <a:p>
          <a:r>
            <a:rPr lang="en-GB"/>
            <a:t>Investigate the implications of illness and disease in communities for the provision of health and social care services</a:t>
          </a:r>
          <a:endParaRPr lang="en-US"/>
        </a:p>
      </dgm:t>
    </dgm:pt>
    <dgm:pt modelId="{21DB1037-C37C-4A64-9EBD-D0D7F7F34DBA}" type="parTrans" cxnId="{88C34C69-26C4-42C3-AE41-467E28C912B6}">
      <dgm:prSet/>
      <dgm:spPr/>
      <dgm:t>
        <a:bodyPr/>
        <a:lstStyle/>
        <a:p>
          <a:endParaRPr lang="en-US"/>
        </a:p>
      </dgm:t>
    </dgm:pt>
    <dgm:pt modelId="{F8FC731F-E44F-4A57-A1EE-A3317BC6EE06}" type="sibTrans" cxnId="{88C34C69-26C4-42C3-AE41-467E28C912B6}">
      <dgm:prSet/>
      <dgm:spPr/>
      <dgm:t>
        <a:bodyPr/>
        <a:lstStyle/>
        <a:p>
          <a:endParaRPr lang="en-US"/>
        </a:p>
      </dgm:t>
    </dgm:pt>
    <dgm:pt modelId="{B23CFD60-53A1-4B96-8C12-A6CBA3BA6E4D}" type="pres">
      <dgm:prSet presAssocID="{1177380C-86D8-4A0C-9214-F6AC8AB8319B}" presName="linearFlow" presStyleCnt="0">
        <dgm:presLayoutVars>
          <dgm:resizeHandles val="exact"/>
        </dgm:presLayoutVars>
      </dgm:prSet>
      <dgm:spPr/>
    </dgm:pt>
    <dgm:pt modelId="{0AF01F04-E791-4FE2-A7E5-CDFF1E600BB6}" type="pres">
      <dgm:prSet presAssocID="{6BAC8650-71F7-4843-B524-42D8FD3CB7F2}" presName="node" presStyleLbl="node1" presStyleIdx="0" presStyleCnt="3">
        <dgm:presLayoutVars>
          <dgm:bulletEnabled val="1"/>
        </dgm:presLayoutVars>
      </dgm:prSet>
      <dgm:spPr/>
    </dgm:pt>
    <dgm:pt modelId="{5CD9320A-F03E-4A2C-9295-1CAD98EEA3C2}" type="pres">
      <dgm:prSet presAssocID="{E4851178-4915-4E52-9925-9D7801FA0519}" presName="sibTrans" presStyleLbl="sibTrans2D1" presStyleIdx="0" presStyleCnt="2"/>
      <dgm:spPr/>
    </dgm:pt>
    <dgm:pt modelId="{6D39777E-6682-4B0F-9CCB-74956A60128D}" type="pres">
      <dgm:prSet presAssocID="{E4851178-4915-4E52-9925-9D7801FA0519}" presName="connectorText" presStyleLbl="sibTrans2D1" presStyleIdx="0" presStyleCnt="2"/>
      <dgm:spPr/>
    </dgm:pt>
    <dgm:pt modelId="{9B64B8FC-E77A-4835-9358-4AF9A7213876}" type="pres">
      <dgm:prSet presAssocID="{1F67999A-5141-488D-8516-341F9D921326}" presName="node" presStyleLbl="node1" presStyleIdx="1" presStyleCnt="3">
        <dgm:presLayoutVars>
          <dgm:bulletEnabled val="1"/>
        </dgm:presLayoutVars>
      </dgm:prSet>
      <dgm:spPr/>
    </dgm:pt>
    <dgm:pt modelId="{1A645F40-DFFC-4ADC-A9A9-C118626C304F}" type="pres">
      <dgm:prSet presAssocID="{825E28EA-0458-48DF-9BFD-ACD15D28EAB3}" presName="sibTrans" presStyleLbl="sibTrans2D1" presStyleIdx="1" presStyleCnt="2"/>
      <dgm:spPr/>
    </dgm:pt>
    <dgm:pt modelId="{4BD0A001-CF98-41BD-A18D-85E52A7373FD}" type="pres">
      <dgm:prSet presAssocID="{825E28EA-0458-48DF-9BFD-ACD15D28EAB3}" presName="connectorText" presStyleLbl="sibTrans2D1" presStyleIdx="1" presStyleCnt="2"/>
      <dgm:spPr/>
    </dgm:pt>
    <dgm:pt modelId="{9D9BC0DF-803A-491B-91C8-DB91F1EFB740}" type="pres">
      <dgm:prSet presAssocID="{C1CFB47D-D37C-43DB-ADFA-D9740B9DA92A}" presName="node" presStyleLbl="node1" presStyleIdx="2" presStyleCnt="3">
        <dgm:presLayoutVars>
          <dgm:bulletEnabled val="1"/>
        </dgm:presLayoutVars>
      </dgm:prSet>
      <dgm:spPr/>
    </dgm:pt>
  </dgm:ptLst>
  <dgm:cxnLst>
    <dgm:cxn modelId="{3E20B22C-87C0-4A1E-980D-CEA4BC498348}" srcId="{1177380C-86D8-4A0C-9214-F6AC8AB8319B}" destId="{6BAC8650-71F7-4843-B524-42D8FD3CB7F2}" srcOrd="0" destOrd="0" parTransId="{D9409A92-F02E-4ADC-A08F-C0BE488E9F31}" sibTransId="{E4851178-4915-4E52-9925-9D7801FA0519}"/>
    <dgm:cxn modelId="{C57D6733-7F87-435C-A98F-1921FF43D5EC}" type="presOf" srcId="{1F67999A-5141-488D-8516-341F9D921326}" destId="{9B64B8FC-E77A-4835-9358-4AF9A7213876}" srcOrd="0" destOrd="0" presId="urn:microsoft.com/office/officeart/2005/8/layout/process2"/>
    <dgm:cxn modelId="{DF0C1B3B-F81F-4AE4-AAC6-38CF44C89726}" type="presOf" srcId="{825E28EA-0458-48DF-9BFD-ACD15D28EAB3}" destId="{4BD0A001-CF98-41BD-A18D-85E52A7373FD}" srcOrd="1" destOrd="0" presId="urn:microsoft.com/office/officeart/2005/8/layout/process2"/>
    <dgm:cxn modelId="{4460A93E-B383-4EA7-BB90-9094C316E032}" srcId="{1177380C-86D8-4A0C-9214-F6AC8AB8319B}" destId="{1F67999A-5141-488D-8516-341F9D921326}" srcOrd="1" destOrd="0" parTransId="{53341512-AC60-4219-BC5E-6B2ECB2B4C22}" sibTransId="{825E28EA-0458-48DF-9BFD-ACD15D28EAB3}"/>
    <dgm:cxn modelId="{8C95C95B-2EC1-4514-912B-09D49D10D0C3}" type="presOf" srcId="{1177380C-86D8-4A0C-9214-F6AC8AB8319B}" destId="{B23CFD60-53A1-4B96-8C12-A6CBA3BA6E4D}" srcOrd="0" destOrd="0" presId="urn:microsoft.com/office/officeart/2005/8/layout/process2"/>
    <dgm:cxn modelId="{7458EE5D-14AD-4697-BA1C-1BC5F0D2070E}" type="presOf" srcId="{C1CFB47D-D37C-43DB-ADFA-D9740B9DA92A}" destId="{9D9BC0DF-803A-491B-91C8-DB91F1EFB740}" srcOrd="0" destOrd="0" presId="urn:microsoft.com/office/officeart/2005/8/layout/process2"/>
    <dgm:cxn modelId="{F8626B67-7DF4-49BC-818C-90408E096C2F}" type="presOf" srcId="{825E28EA-0458-48DF-9BFD-ACD15D28EAB3}" destId="{1A645F40-DFFC-4ADC-A9A9-C118626C304F}" srcOrd="0" destOrd="0" presId="urn:microsoft.com/office/officeart/2005/8/layout/process2"/>
    <dgm:cxn modelId="{88C34C69-26C4-42C3-AE41-467E28C912B6}" srcId="{1177380C-86D8-4A0C-9214-F6AC8AB8319B}" destId="{C1CFB47D-D37C-43DB-ADFA-D9740B9DA92A}" srcOrd="2" destOrd="0" parTransId="{21DB1037-C37C-4A64-9EBD-D0D7F7F34DBA}" sibTransId="{F8FC731F-E44F-4A57-A1EE-A3317BC6EE06}"/>
    <dgm:cxn modelId="{871C0972-1B04-416D-A722-0ECE75ED4F4F}" type="presOf" srcId="{E4851178-4915-4E52-9925-9D7801FA0519}" destId="{5CD9320A-F03E-4A2C-9295-1CAD98EEA3C2}" srcOrd="0" destOrd="0" presId="urn:microsoft.com/office/officeart/2005/8/layout/process2"/>
    <dgm:cxn modelId="{91F97EB4-CDCB-4FCB-A1A4-569E2F01056C}" type="presOf" srcId="{6BAC8650-71F7-4843-B524-42D8FD3CB7F2}" destId="{0AF01F04-E791-4FE2-A7E5-CDFF1E600BB6}" srcOrd="0" destOrd="0" presId="urn:microsoft.com/office/officeart/2005/8/layout/process2"/>
    <dgm:cxn modelId="{BBF1EEC6-7140-4352-9D65-0265CA3F35BB}" type="presOf" srcId="{E4851178-4915-4E52-9925-9D7801FA0519}" destId="{6D39777E-6682-4B0F-9CCB-74956A60128D}" srcOrd="1" destOrd="0" presId="urn:microsoft.com/office/officeart/2005/8/layout/process2"/>
    <dgm:cxn modelId="{268451C3-E2CE-4DC8-A0D5-32C902DA0016}" type="presParOf" srcId="{B23CFD60-53A1-4B96-8C12-A6CBA3BA6E4D}" destId="{0AF01F04-E791-4FE2-A7E5-CDFF1E600BB6}" srcOrd="0" destOrd="0" presId="urn:microsoft.com/office/officeart/2005/8/layout/process2"/>
    <dgm:cxn modelId="{D0CB3D46-C5F1-4F06-B483-9BAB166D409D}" type="presParOf" srcId="{B23CFD60-53A1-4B96-8C12-A6CBA3BA6E4D}" destId="{5CD9320A-F03E-4A2C-9295-1CAD98EEA3C2}" srcOrd="1" destOrd="0" presId="urn:microsoft.com/office/officeart/2005/8/layout/process2"/>
    <dgm:cxn modelId="{748714A7-4A8E-4D8D-89F9-9B343A1C21FF}" type="presParOf" srcId="{5CD9320A-F03E-4A2C-9295-1CAD98EEA3C2}" destId="{6D39777E-6682-4B0F-9CCB-74956A60128D}" srcOrd="0" destOrd="0" presId="urn:microsoft.com/office/officeart/2005/8/layout/process2"/>
    <dgm:cxn modelId="{C04E3801-FB2E-423D-944F-298A776D0918}" type="presParOf" srcId="{B23CFD60-53A1-4B96-8C12-A6CBA3BA6E4D}" destId="{9B64B8FC-E77A-4835-9358-4AF9A7213876}" srcOrd="2" destOrd="0" presId="urn:microsoft.com/office/officeart/2005/8/layout/process2"/>
    <dgm:cxn modelId="{AC08AB26-0603-4281-B6E2-C0D8645C520B}" type="presParOf" srcId="{B23CFD60-53A1-4B96-8C12-A6CBA3BA6E4D}" destId="{1A645F40-DFFC-4ADC-A9A9-C118626C304F}" srcOrd="3" destOrd="0" presId="urn:microsoft.com/office/officeart/2005/8/layout/process2"/>
    <dgm:cxn modelId="{2891539C-C1C3-4877-981B-1E5714B8F75D}" type="presParOf" srcId="{1A645F40-DFFC-4ADC-A9A9-C118626C304F}" destId="{4BD0A001-CF98-41BD-A18D-85E52A7373FD}" srcOrd="0" destOrd="0" presId="urn:microsoft.com/office/officeart/2005/8/layout/process2"/>
    <dgm:cxn modelId="{F47ADDE0-86EE-4763-A26E-F1B453745915}" type="presParOf" srcId="{B23CFD60-53A1-4B96-8C12-A6CBA3BA6E4D}" destId="{9D9BC0DF-803A-491B-91C8-DB91F1EFB740}"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F54969-E0C3-4523-82C9-A26D1EB69E30}"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CA1FADB2-9A28-45F2-86E2-6001A7D730B2}">
      <dgm:prSet/>
      <dgm:spPr/>
      <dgm:t>
        <a:bodyPr/>
        <a:lstStyle/>
        <a:p>
          <a:r>
            <a:rPr lang="en-GB"/>
            <a:t>Attendance </a:t>
          </a:r>
          <a:endParaRPr lang="en-US"/>
        </a:p>
      </dgm:t>
    </dgm:pt>
    <dgm:pt modelId="{F1999596-5AAA-40F3-BB78-D4363A72DFFA}" type="parTrans" cxnId="{07096725-EA5D-4442-82B4-7530B063FF07}">
      <dgm:prSet/>
      <dgm:spPr/>
      <dgm:t>
        <a:bodyPr/>
        <a:lstStyle/>
        <a:p>
          <a:endParaRPr lang="en-US"/>
        </a:p>
      </dgm:t>
    </dgm:pt>
    <dgm:pt modelId="{A6D8FFC8-45F9-486F-8C98-496527636A60}" type="sibTrans" cxnId="{07096725-EA5D-4442-82B4-7530B063FF07}">
      <dgm:prSet/>
      <dgm:spPr/>
      <dgm:t>
        <a:bodyPr/>
        <a:lstStyle/>
        <a:p>
          <a:endParaRPr lang="en-US"/>
        </a:p>
      </dgm:t>
    </dgm:pt>
    <dgm:pt modelId="{246B8E03-B994-4FF2-98A5-498833A12D73}">
      <dgm:prSet/>
      <dgm:spPr/>
      <dgm:t>
        <a:bodyPr/>
        <a:lstStyle/>
        <a:p>
          <a:r>
            <a:rPr lang="en-GB"/>
            <a:t>Commitment </a:t>
          </a:r>
          <a:endParaRPr lang="en-US"/>
        </a:p>
      </dgm:t>
    </dgm:pt>
    <dgm:pt modelId="{CAEAC845-3B12-4DF2-90C7-34B3C82ECB70}" type="parTrans" cxnId="{06A6E2FE-1AF3-4BFB-8175-619B9E77CF5D}">
      <dgm:prSet/>
      <dgm:spPr/>
      <dgm:t>
        <a:bodyPr/>
        <a:lstStyle/>
        <a:p>
          <a:endParaRPr lang="en-US"/>
        </a:p>
      </dgm:t>
    </dgm:pt>
    <dgm:pt modelId="{F44F7397-F6F8-4344-A5DD-CD1F6CD6105B}" type="sibTrans" cxnId="{06A6E2FE-1AF3-4BFB-8175-619B9E77CF5D}">
      <dgm:prSet/>
      <dgm:spPr/>
      <dgm:t>
        <a:bodyPr/>
        <a:lstStyle/>
        <a:p>
          <a:endParaRPr lang="en-US"/>
        </a:p>
      </dgm:t>
    </dgm:pt>
    <dgm:pt modelId="{3D64E80E-823B-4BDB-8B87-D3A0C34A7A03}">
      <dgm:prSet/>
      <dgm:spPr/>
      <dgm:t>
        <a:bodyPr/>
        <a:lstStyle/>
        <a:p>
          <a:r>
            <a:rPr lang="en-GB"/>
            <a:t>Notes / Handouts / Print outs / Journal Articles / Books</a:t>
          </a:r>
          <a:endParaRPr lang="en-US"/>
        </a:p>
      </dgm:t>
    </dgm:pt>
    <dgm:pt modelId="{14C0530C-2EDE-42C8-8F91-6A10D7FA9654}" type="parTrans" cxnId="{6A834F68-3638-497E-AE8E-431AA56DDE6A}">
      <dgm:prSet/>
      <dgm:spPr/>
      <dgm:t>
        <a:bodyPr/>
        <a:lstStyle/>
        <a:p>
          <a:endParaRPr lang="en-US"/>
        </a:p>
      </dgm:t>
    </dgm:pt>
    <dgm:pt modelId="{E420F83E-0096-48D6-BE5F-61DF8DA91601}" type="sibTrans" cxnId="{6A834F68-3638-497E-AE8E-431AA56DDE6A}">
      <dgm:prSet/>
      <dgm:spPr/>
      <dgm:t>
        <a:bodyPr/>
        <a:lstStyle/>
        <a:p>
          <a:endParaRPr lang="en-US"/>
        </a:p>
      </dgm:t>
    </dgm:pt>
    <dgm:pt modelId="{71F0C599-B697-46EA-8B6B-C98699415243}">
      <dgm:prSet/>
      <dgm:spPr/>
      <dgm:t>
        <a:bodyPr/>
        <a:lstStyle/>
        <a:p>
          <a:r>
            <a:rPr lang="en-GB"/>
            <a:t>Time management </a:t>
          </a:r>
          <a:endParaRPr lang="en-US"/>
        </a:p>
      </dgm:t>
    </dgm:pt>
    <dgm:pt modelId="{42E441E7-233A-47E2-AF34-D3E17C5899F5}" type="parTrans" cxnId="{4B8750B3-38FE-4EE4-8B43-3DF702088E4A}">
      <dgm:prSet/>
      <dgm:spPr/>
      <dgm:t>
        <a:bodyPr/>
        <a:lstStyle/>
        <a:p>
          <a:endParaRPr lang="en-US"/>
        </a:p>
      </dgm:t>
    </dgm:pt>
    <dgm:pt modelId="{C8E8A15C-6945-4624-9412-7109905C1B6B}" type="sibTrans" cxnId="{4B8750B3-38FE-4EE4-8B43-3DF702088E4A}">
      <dgm:prSet/>
      <dgm:spPr/>
      <dgm:t>
        <a:bodyPr/>
        <a:lstStyle/>
        <a:p>
          <a:endParaRPr lang="en-US"/>
        </a:p>
      </dgm:t>
    </dgm:pt>
    <dgm:pt modelId="{5245546B-6F3E-4239-B375-78D2FFE23F4B}">
      <dgm:prSet/>
      <dgm:spPr/>
      <dgm:t>
        <a:bodyPr/>
        <a:lstStyle/>
        <a:p>
          <a:r>
            <a:rPr lang="en-GB"/>
            <a:t>Admin Organisation</a:t>
          </a:r>
          <a:endParaRPr lang="en-US"/>
        </a:p>
      </dgm:t>
    </dgm:pt>
    <dgm:pt modelId="{198FAF09-CF43-404B-A777-20F907D64D97}" type="parTrans" cxnId="{FE29B946-F1DB-41C0-98C8-5023AA8A9092}">
      <dgm:prSet/>
      <dgm:spPr/>
      <dgm:t>
        <a:bodyPr/>
        <a:lstStyle/>
        <a:p>
          <a:endParaRPr lang="en-US"/>
        </a:p>
      </dgm:t>
    </dgm:pt>
    <dgm:pt modelId="{ECD0D82B-6C2B-4467-BCCE-7C7E9CA22BE4}" type="sibTrans" cxnId="{FE29B946-F1DB-41C0-98C8-5023AA8A9092}">
      <dgm:prSet/>
      <dgm:spPr/>
      <dgm:t>
        <a:bodyPr/>
        <a:lstStyle/>
        <a:p>
          <a:endParaRPr lang="en-US"/>
        </a:p>
      </dgm:t>
    </dgm:pt>
    <dgm:pt modelId="{F8F61A83-2766-4285-826C-E12B0C44607A}">
      <dgm:prSet/>
      <dgm:spPr/>
      <dgm:t>
        <a:bodyPr/>
        <a:lstStyle/>
        <a:p>
          <a:r>
            <a:rPr lang="en-GB"/>
            <a:t>READING READING READING</a:t>
          </a:r>
          <a:endParaRPr lang="en-US"/>
        </a:p>
      </dgm:t>
    </dgm:pt>
    <dgm:pt modelId="{9CC7738E-B88E-4FAF-9506-F8E740C7AE13}" type="parTrans" cxnId="{D9CD00E4-D149-4835-8796-37D5E9D359AF}">
      <dgm:prSet/>
      <dgm:spPr/>
      <dgm:t>
        <a:bodyPr/>
        <a:lstStyle/>
        <a:p>
          <a:endParaRPr lang="en-US"/>
        </a:p>
      </dgm:t>
    </dgm:pt>
    <dgm:pt modelId="{28BE09D4-924D-4C30-9DB0-9DFBAB041F00}" type="sibTrans" cxnId="{D9CD00E4-D149-4835-8796-37D5E9D359AF}">
      <dgm:prSet/>
      <dgm:spPr/>
      <dgm:t>
        <a:bodyPr/>
        <a:lstStyle/>
        <a:p>
          <a:endParaRPr lang="en-US"/>
        </a:p>
      </dgm:t>
    </dgm:pt>
    <dgm:pt modelId="{0FB36438-85FB-4946-BB34-1A64A99F473C}">
      <dgm:prSet/>
      <dgm:spPr/>
      <dgm:t>
        <a:bodyPr/>
        <a:lstStyle/>
        <a:p>
          <a:r>
            <a:rPr lang="en-GB"/>
            <a:t>Support </a:t>
          </a:r>
          <a:endParaRPr lang="en-US"/>
        </a:p>
      </dgm:t>
    </dgm:pt>
    <dgm:pt modelId="{9EFC2E7F-D05C-4D8A-81E6-62AF226234DC}" type="parTrans" cxnId="{C78B713B-4636-45A9-9F6A-69A6435215CB}">
      <dgm:prSet/>
      <dgm:spPr/>
      <dgm:t>
        <a:bodyPr/>
        <a:lstStyle/>
        <a:p>
          <a:endParaRPr lang="en-US"/>
        </a:p>
      </dgm:t>
    </dgm:pt>
    <dgm:pt modelId="{00A95D21-8F55-442C-98CE-0E3DAE084A51}" type="sibTrans" cxnId="{C78B713B-4636-45A9-9F6A-69A6435215CB}">
      <dgm:prSet/>
      <dgm:spPr/>
      <dgm:t>
        <a:bodyPr/>
        <a:lstStyle/>
        <a:p>
          <a:endParaRPr lang="en-US"/>
        </a:p>
      </dgm:t>
    </dgm:pt>
    <dgm:pt modelId="{A3C10671-EC6D-4059-B62E-8E1F43946D6C}">
      <dgm:prSet/>
      <dgm:spPr/>
      <dgm:t>
        <a:bodyPr/>
        <a:lstStyle/>
        <a:p>
          <a:r>
            <a:rPr lang="en-GB"/>
            <a:t>Virtual Learning Environment </a:t>
          </a:r>
          <a:endParaRPr lang="en-US"/>
        </a:p>
      </dgm:t>
    </dgm:pt>
    <dgm:pt modelId="{D0AAFB8D-FB6A-4BB7-A603-90D51FB08C50}" type="parTrans" cxnId="{F4E52181-4165-4B2B-A0DA-CDC031FD600A}">
      <dgm:prSet/>
      <dgm:spPr/>
      <dgm:t>
        <a:bodyPr/>
        <a:lstStyle/>
        <a:p>
          <a:endParaRPr lang="en-US"/>
        </a:p>
      </dgm:t>
    </dgm:pt>
    <dgm:pt modelId="{70E64B5A-34F5-4943-9C2D-7B21B936CCDA}" type="sibTrans" cxnId="{F4E52181-4165-4B2B-A0DA-CDC031FD600A}">
      <dgm:prSet/>
      <dgm:spPr/>
      <dgm:t>
        <a:bodyPr/>
        <a:lstStyle/>
        <a:p>
          <a:endParaRPr lang="en-US"/>
        </a:p>
      </dgm:t>
    </dgm:pt>
    <dgm:pt modelId="{974218EA-A6BD-42AC-93E5-B75A6948E4CE}" type="pres">
      <dgm:prSet presAssocID="{4BF54969-E0C3-4523-82C9-A26D1EB69E30}" presName="Name0" presStyleCnt="0">
        <dgm:presLayoutVars>
          <dgm:dir/>
          <dgm:animLvl val="lvl"/>
          <dgm:resizeHandles val="exact"/>
        </dgm:presLayoutVars>
      </dgm:prSet>
      <dgm:spPr/>
    </dgm:pt>
    <dgm:pt modelId="{460C4BDE-59ED-43A3-BECE-09F6B33C2456}" type="pres">
      <dgm:prSet presAssocID="{CA1FADB2-9A28-45F2-86E2-6001A7D730B2}" presName="linNode" presStyleCnt="0"/>
      <dgm:spPr/>
    </dgm:pt>
    <dgm:pt modelId="{CA2A10D2-B523-4715-8F98-9DB128C62EA1}" type="pres">
      <dgm:prSet presAssocID="{CA1FADB2-9A28-45F2-86E2-6001A7D730B2}" presName="parentText" presStyleLbl="node1" presStyleIdx="0" presStyleCnt="8">
        <dgm:presLayoutVars>
          <dgm:chMax val="1"/>
          <dgm:bulletEnabled val="1"/>
        </dgm:presLayoutVars>
      </dgm:prSet>
      <dgm:spPr/>
    </dgm:pt>
    <dgm:pt modelId="{E2818011-FD91-47D0-8691-05BD02D45A57}" type="pres">
      <dgm:prSet presAssocID="{A6D8FFC8-45F9-486F-8C98-496527636A60}" presName="sp" presStyleCnt="0"/>
      <dgm:spPr/>
    </dgm:pt>
    <dgm:pt modelId="{81DE4596-3803-4722-8AF7-63A6EC1125EE}" type="pres">
      <dgm:prSet presAssocID="{246B8E03-B994-4FF2-98A5-498833A12D73}" presName="linNode" presStyleCnt="0"/>
      <dgm:spPr/>
    </dgm:pt>
    <dgm:pt modelId="{FF65B9CA-6403-4493-A90B-EF5023EBDB45}" type="pres">
      <dgm:prSet presAssocID="{246B8E03-B994-4FF2-98A5-498833A12D73}" presName="parentText" presStyleLbl="node1" presStyleIdx="1" presStyleCnt="8">
        <dgm:presLayoutVars>
          <dgm:chMax val="1"/>
          <dgm:bulletEnabled val="1"/>
        </dgm:presLayoutVars>
      </dgm:prSet>
      <dgm:spPr/>
    </dgm:pt>
    <dgm:pt modelId="{1F1A4836-F49C-42E8-87EC-ABF46C6598F0}" type="pres">
      <dgm:prSet presAssocID="{F44F7397-F6F8-4344-A5DD-CD1F6CD6105B}" presName="sp" presStyleCnt="0"/>
      <dgm:spPr/>
    </dgm:pt>
    <dgm:pt modelId="{E2FEB2E3-00CA-4CEB-8491-CE0F85A50EFA}" type="pres">
      <dgm:prSet presAssocID="{3D64E80E-823B-4BDB-8B87-D3A0C34A7A03}" presName="linNode" presStyleCnt="0"/>
      <dgm:spPr/>
    </dgm:pt>
    <dgm:pt modelId="{CBD01E27-3D5B-4E99-8D77-BC6A4CE7C773}" type="pres">
      <dgm:prSet presAssocID="{3D64E80E-823B-4BDB-8B87-D3A0C34A7A03}" presName="parentText" presStyleLbl="node1" presStyleIdx="2" presStyleCnt="8">
        <dgm:presLayoutVars>
          <dgm:chMax val="1"/>
          <dgm:bulletEnabled val="1"/>
        </dgm:presLayoutVars>
      </dgm:prSet>
      <dgm:spPr/>
    </dgm:pt>
    <dgm:pt modelId="{E60465C8-C65F-4C48-8DB3-A43EF9156EEE}" type="pres">
      <dgm:prSet presAssocID="{E420F83E-0096-48D6-BE5F-61DF8DA91601}" presName="sp" presStyleCnt="0"/>
      <dgm:spPr/>
    </dgm:pt>
    <dgm:pt modelId="{E0D4B17B-87B1-4A35-9F1B-CDAF20EDDBD4}" type="pres">
      <dgm:prSet presAssocID="{71F0C599-B697-46EA-8B6B-C98699415243}" presName="linNode" presStyleCnt="0"/>
      <dgm:spPr/>
    </dgm:pt>
    <dgm:pt modelId="{76C301FA-66B5-4435-BF50-E5D3F682BEF4}" type="pres">
      <dgm:prSet presAssocID="{71F0C599-B697-46EA-8B6B-C98699415243}" presName="parentText" presStyleLbl="node1" presStyleIdx="3" presStyleCnt="8">
        <dgm:presLayoutVars>
          <dgm:chMax val="1"/>
          <dgm:bulletEnabled val="1"/>
        </dgm:presLayoutVars>
      </dgm:prSet>
      <dgm:spPr/>
    </dgm:pt>
    <dgm:pt modelId="{943E3D97-3C40-46EB-AD9D-21DBD743BDF3}" type="pres">
      <dgm:prSet presAssocID="{C8E8A15C-6945-4624-9412-7109905C1B6B}" presName="sp" presStyleCnt="0"/>
      <dgm:spPr/>
    </dgm:pt>
    <dgm:pt modelId="{68D5E565-4016-4151-BABB-FCB812B49ED0}" type="pres">
      <dgm:prSet presAssocID="{5245546B-6F3E-4239-B375-78D2FFE23F4B}" presName="linNode" presStyleCnt="0"/>
      <dgm:spPr/>
    </dgm:pt>
    <dgm:pt modelId="{6C0BD0DF-EB03-4F18-B357-B77687270098}" type="pres">
      <dgm:prSet presAssocID="{5245546B-6F3E-4239-B375-78D2FFE23F4B}" presName="parentText" presStyleLbl="node1" presStyleIdx="4" presStyleCnt="8">
        <dgm:presLayoutVars>
          <dgm:chMax val="1"/>
          <dgm:bulletEnabled val="1"/>
        </dgm:presLayoutVars>
      </dgm:prSet>
      <dgm:spPr/>
    </dgm:pt>
    <dgm:pt modelId="{8C15F4E9-C093-42C3-92F5-9C5ADBA6858A}" type="pres">
      <dgm:prSet presAssocID="{ECD0D82B-6C2B-4467-BCCE-7C7E9CA22BE4}" presName="sp" presStyleCnt="0"/>
      <dgm:spPr/>
    </dgm:pt>
    <dgm:pt modelId="{8BD95BEB-8867-4113-8147-CBB5593D4741}" type="pres">
      <dgm:prSet presAssocID="{F8F61A83-2766-4285-826C-E12B0C44607A}" presName="linNode" presStyleCnt="0"/>
      <dgm:spPr/>
    </dgm:pt>
    <dgm:pt modelId="{9E0A1AD8-4BF3-4710-8D31-8563E2833369}" type="pres">
      <dgm:prSet presAssocID="{F8F61A83-2766-4285-826C-E12B0C44607A}" presName="parentText" presStyleLbl="node1" presStyleIdx="5" presStyleCnt="8">
        <dgm:presLayoutVars>
          <dgm:chMax val="1"/>
          <dgm:bulletEnabled val="1"/>
        </dgm:presLayoutVars>
      </dgm:prSet>
      <dgm:spPr/>
    </dgm:pt>
    <dgm:pt modelId="{A7E05341-7473-4FA9-AC2C-33104E4CDEBE}" type="pres">
      <dgm:prSet presAssocID="{28BE09D4-924D-4C30-9DB0-9DFBAB041F00}" presName="sp" presStyleCnt="0"/>
      <dgm:spPr/>
    </dgm:pt>
    <dgm:pt modelId="{167398DE-545A-4E4B-99B2-7223989E7603}" type="pres">
      <dgm:prSet presAssocID="{0FB36438-85FB-4946-BB34-1A64A99F473C}" presName="linNode" presStyleCnt="0"/>
      <dgm:spPr/>
    </dgm:pt>
    <dgm:pt modelId="{12BEE237-1FD8-4C62-BB71-BA8FFAAF3D85}" type="pres">
      <dgm:prSet presAssocID="{0FB36438-85FB-4946-BB34-1A64A99F473C}" presName="parentText" presStyleLbl="node1" presStyleIdx="6" presStyleCnt="8">
        <dgm:presLayoutVars>
          <dgm:chMax val="1"/>
          <dgm:bulletEnabled val="1"/>
        </dgm:presLayoutVars>
      </dgm:prSet>
      <dgm:spPr/>
    </dgm:pt>
    <dgm:pt modelId="{A646EAF4-AEB3-4479-8FA3-AABF781EEC6A}" type="pres">
      <dgm:prSet presAssocID="{00A95D21-8F55-442C-98CE-0E3DAE084A51}" presName="sp" presStyleCnt="0"/>
      <dgm:spPr/>
    </dgm:pt>
    <dgm:pt modelId="{025AEEFE-7443-455D-A37A-D1A5315CB3B8}" type="pres">
      <dgm:prSet presAssocID="{A3C10671-EC6D-4059-B62E-8E1F43946D6C}" presName="linNode" presStyleCnt="0"/>
      <dgm:spPr/>
    </dgm:pt>
    <dgm:pt modelId="{5572AEE8-B1BF-4D5C-9700-5180563FD725}" type="pres">
      <dgm:prSet presAssocID="{A3C10671-EC6D-4059-B62E-8E1F43946D6C}" presName="parentText" presStyleLbl="node1" presStyleIdx="7" presStyleCnt="8">
        <dgm:presLayoutVars>
          <dgm:chMax val="1"/>
          <dgm:bulletEnabled val="1"/>
        </dgm:presLayoutVars>
      </dgm:prSet>
      <dgm:spPr/>
    </dgm:pt>
  </dgm:ptLst>
  <dgm:cxnLst>
    <dgm:cxn modelId="{F40B5018-E39B-4FDF-95F8-79A7339AE432}" type="presOf" srcId="{F8F61A83-2766-4285-826C-E12B0C44607A}" destId="{9E0A1AD8-4BF3-4710-8D31-8563E2833369}" srcOrd="0" destOrd="0" presId="urn:microsoft.com/office/officeart/2005/8/layout/vList5"/>
    <dgm:cxn modelId="{C9606D20-5C20-4628-8415-5F0FB734E811}" type="presOf" srcId="{3D64E80E-823B-4BDB-8B87-D3A0C34A7A03}" destId="{CBD01E27-3D5B-4E99-8D77-BC6A4CE7C773}" srcOrd="0" destOrd="0" presId="urn:microsoft.com/office/officeart/2005/8/layout/vList5"/>
    <dgm:cxn modelId="{07096725-EA5D-4442-82B4-7530B063FF07}" srcId="{4BF54969-E0C3-4523-82C9-A26D1EB69E30}" destId="{CA1FADB2-9A28-45F2-86E2-6001A7D730B2}" srcOrd="0" destOrd="0" parTransId="{F1999596-5AAA-40F3-BB78-D4363A72DFFA}" sibTransId="{A6D8FFC8-45F9-486F-8C98-496527636A60}"/>
    <dgm:cxn modelId="{E435872A-FF0A-4220-90B1-6A11D9B197F4}" type="presOf" srcId="{71F0C599-B697-46EA-8B6B-C98699415243}" destId="{76C301FA-66B5-4435-BF50-E5D3F682BEF4}" srcOrd="0" destOrd="0" presId="urn:microsoft.com/office/officeart/2005/8/layout/vList5"/>
    <dgm:cxn modelId="{C78B713B-4636-45A9-9F6A-69A6435215CB}" srcId="{4BF54969-E0C3-4523-82C9-A26D1EB69E30}" destId="{0FB36438-85FB-4946-BB34-1A64A99F473C}" srcOrd="6" destOrd="0" parTransId="{9EFC2E7F-D05C-4D8A-81E6-62AF226234DC}" sibTransId="{00A95D21-8F55-442C-98CE-0E3DAE084A51}"/>
    <dgm:cxn modelId="{439E173F-81FD-428A-8A76-A1F848F3ECBC}" type="presOf" srcId="{0FB36438-85FB-4946-BB34-1A64A99F473C}" destId="{12BEE237-1FD8-4C62-BB71-BA8FFAAF3D85}" srcOrd="0" destOrd="0" presId="urn:microsoft.com/office/officeart/2005/8/layout/vList5"/>
    <dgm:cxn modelId="{FE29B946-F1DB-41C0-98C8-5023AA8A9092}" srcId="{4BF54969-E0C3-4523-82C9-A26D1EB69E30}" destId="{5245546B-6F3E-4239-B375-78D2FFE23F4B}" srcOrd="4" destOrd="0" parTransId="{198FAF09-CF43-404B-A777-20F907D64D97}" sibTransId="{ECD0D82B-6C2B-4467-BCCE-7C7E9CA22BE4}"/>
    <dgm:cxn modelId="{6A834F68-3638-497E-AE8E-431AA56DDE6A}" srcId="{4BF54969-E0C3-4523-82C9-A26D1EB69E30}" destId="{3D64E80E-823B-4BDB-8B87-D3A0C34A7A03}" srcOrd="2" destOrd="0" parTransId="{14C0530C-2EDE-42C8-8F91-6A10D7FA9654}" sibTransId="{E420F83E-0096-48D6-BE5F-61DF8DA91601}"/>
    <dgm:cxn modelId="{E79FF96B-D57B-46E2-99D5-6C79671AC98C}" type="presOf" srcId="{5245546B-6F3E-4239-B375-78D2FFE23F4B}" destId="{6C0BD0DF-EB03-4F18-B357-B77687270098}" srcOrd="0" destOrd="0" presId="urn:microsoft.com/office/officeart/2005/8/layout/vList5"/>
    <dgm:cxn modelId="{F4E52181-4165-4B2B-A0DA-CDC031FD600A}" srcId="{4BF54969-E0C3-4523-82C9-A26D1EB69E30}" destId="{A3C10671-EC6D-4059-B62E-8E1F43946D6C}" srcOrd="7" destOrd="0" parTransId="{D0AAFB8D-FB6A-4BB7-A603-90D51FB08C50}" sibTransId="{70E64B5A-34F5-4943-9C2D-7B21B936CCDA}"/>
    <dgm:cxn modelId="{A13FF687-46D7-4E07-AF86-A058C16BDED6}" type="presOf" srcId="{CA1FADB2-9A28-45F2-86E2-6001A7D730B2}" destId="{CA2A10D2-B523-4715-8F98-9DB128C62EA1}" srcOrd="0" destOrd="0" presId="urn:microsoft.com/office/officeart/2005/8/layout/vList5"/>
    <dgm:cxn modelId="{C28829A8-C469-4D9B-8E15-4C10A797AACC}" type="presOf" srcId="{A3C10671-EC6D-4059-B62E-8E1F43946D6C}" destId="{5572AEE8-B1BF-4D5C-9700-5180563FD725}" srcOrd="0" destOrd="0" presId="urn:microsoft.com/office/officeart/2005/8/layout/vList5"/>
    <dgm:cxn modelId="{4B8750B3-38FE-4EE4-8B43-3DF702088E4A}" srcId="{4BF54969-E0C3-4523-82C9-A26D1EB69E30}" destId="{71F0C599-B697-46EA-8B6B-C98699415243}" srcOrd="3" destOrd="0" parTransId="{42E441E7-233A-47E2-AF34-D3E17C5899F5}" sibTransId="{C8E8A15C-6945-4624-9412-7109905C1B6B}"/>
    <dgm:cxn modelId="{F7EE9BD0-2EB4-46FE-ACD1-715BFCF063C7}" type="presOf" srcId="{4BF54969-E0C3-4523-82C9-A26D1EB69E30}" destId="{974218EA-A6BD-42AC-93E5-B75A6948E4CE}" srcOrd="0" destOrd="0" presId="urn:microsoft.com/office/officeart/2005/8/layout/vList5"/>
    <dgm:cxn modelId="{D9CD00E4-D149-4835-8796-37D5E9D359AF}" srcId="{4BF54969-E0C3-4523-82C9-A26D1EB69E30}" destId="{F8F61A83-2766-4285-826C-E12B0C44607A}" srcOrd="5" destOrd="0" parTransId="{9CC7738E-B88E-4FAF-9506-F8E740C7AE13}" sibTransId="{28BE09D4-924D-4C30-9DB0-9DFBAB041F00}"/>
    <dgm:cxn modelId="{13B03AF2-8960-4639-81E5-2923146B3634}" type="presOf" srcId="{246B8E03-B994-4FF2-98A5-498833A12D73}" destId="{FF65B9CA-6403-4493-A90B-EF5023EBDB45}" srcOrd="0" destOrd="0" presId="urn:microsoft.com/office/officeart/2005/8/layout/vList5"/>
    <dgm:cxn modelId="{06A6E2FE-1AF3-4BFB-8175-619B9E77CF5D}" srcId="{4BF54969-E0C3-4523-82C9-A26D1EB69E30}" destId="{246B8E03-B994-4FF2-98A5-498833A12D73}" srcOrd="1" destOrd="0" parTransId="{CAEAC845-3B12-4DF2-90C7-34B3C82ECB70}" sibTransId="{F44F7397-F6F8-4344-A5DD-CD1F6CD6105B}"/>
    <dgm:cxn modelId="{924FA2CC-D285-4C33-A134-52F32D8330D1}" type="presParOf" srcId="{974218EA-A6BD-42AC-93E5-B75A6948E4CE}" destId="{460C4BDE-59ED-43A3-BECE-09F6B33C2456}" srcOrd="0" destOrd="0" presId="urn:microsoft.com/office/officeart/2005/8/layout/vList5"/>
    <dgm:cxn modelId="{AAB88AA0-6747-4154-8177-2F793BAE1248}" type="presParOf" srcId="{460C4BDE-59ED-43A3-BECE-09F6B33C2456}" destId="{CA2A10D2-B523-4715-8F98-9DB128C62EA1}" srcOrd="0" destOrd="0" presId="urn:microsoft.com/office/officeart/2005/8/layout/vList5"/>
    <dgm:cxn modelId="{D58D3E51-7361-448E-80E0-70F4C5F38425}" type="presParOf" srcId="{974218EA-A6BD-42AC-93E5-B75A6948E4CE}" destId="{E2818011-FD91-47D0-8691-05BD02D45A57}" srcOrd="1" destOrd="0" presId="urn:microsoft.com/office/officeart/2005/8/layout/vList5"/>
    <dgm:cxn modelId="{3CF40E65-78A2-48F1-8B54-55EE978957E6}" type="presParOf" srcId="{974218EA-A6BD-42AC-93E5-B75A6948E4CE}" destId="{81DE4596-3803-4722-8AF7-63A6EC1125EE}" srcOrd="2" destOrd="0" presId="urn:microsoft.com/office/officeart/2005/8/layout/vList5"/>
    <dgm:cxn modelId="{BE4F7EEB-7B47-46DC-855A-CE11B9DE602F}" type="presParOf" srcId="{81DE4596-3803-4722-8AF7-63A6EC1125EE}" destId="{FF65B9CA-6403-4493-A90B-EF5023EBDB45}" srcOrd="0" destOrd="0" presId="urn:microsoft.com/office/officeart/2005/8/layout/vList5"/>
    <dgm:cxn modelId="{51519F2C-681F-4100-A63F-CB8D7BE860D7}" type="presParOf" srcId="{974218EA-A6BD-42AC-93E5-B75A6948E4CE}" destId="{1F1A4836-F49C-42E8-87EC-ABF46C6598F0}" srcOrd="3" destOrd="0" presId="urn:microsoft.com/office/officeart/2005/8/layout/vList5"/>
    <dgm:cxn modelId="{8B6182F8-65F8-46E6-B860-7F65013A3DEA}" type="presParOf" srcId="{974218EA-A6BD-42AC-93E5-B75A6948E4CE}" destId="{E2FEB2E3-00CA-4CEB-8491-CE0F85A50EFA}" srcOrd="4" destOrd="0" presId="urn:microsoft.com/office/officeart/2005/8/layout/vList5"/>
    <dgm:cxn modelId="{37C40929-5D0E-45C5-A2DD-1F90B4960FD3}" type="presParOf" srcId="{E2FEB2E3-00CA-4CEB-8491-CE0F85A50EFA}" destId="{CBD01E27-3D5B-4E99-8D77-BC6A4CE7C773}" srcOrd="0" destOrd="0" presId="urn:microsoft.com/office/officeart/2005/8/layout/vList5"/>
    <dgm:cxn modelId="{AEB74779-B7E5-4C35-AA68-A2D289D165EA}" type="presParOf" srcId="{974218EA-A6BD-42AC-93E5-B75A6948E4CE}" destId="{E60465C8-C65F-4C48-8DB3-A43EF9156EEE}" srcOrd="5" destOrd="0" presId="urn:microsoft.com/office/officeart/2005/8/layout/vList5"/>
    <dgm:cxn modelId="{3D419086-92AD-4A6B-9B61-0364D5D020FE}" type="presParOf" srcId="{974218EA-A6BD-42AC-93E5-B75A6948E4CE}" destId="{E0D4B17B-87B1-4A35-9F1B-CDAF20EDDBD4}" srcOrd="6" destOrd="0" presId="urn:microsoft.com/office/officeart/2005/8/layout/vList5"/>
    <dgm:cxn modelId="{2D4C0D6D-2D61-421E-BBB4-78B24CBA6CEF}" type="presParOf" srcId="{E0D4B17B-87B1-4A35-9F1B-CDAF20EDDBD4}" destId="{76C301FA-66B5-4435-BF50-E5D3F682BEF4}" srcOrd="0" destOrd="0" presId="urn:microsoft.com/office/officeart/2005/8/layout/vList5"/>
    <dgm:cxn modelId="{F1454CF4-AD51-4B11-B710-3C929CC14991}" type="presParOf" srcId="{974218EA-A6BD-42AC-93E5-B75A6948E4CE}" destId="{943E3D97-3C40-46EB-AD9D-21DBD743BDF3}" srcOrd="7" destOrd="0" presId="urn:microsoft.com/office/officeart/2005/8/layout/vList5"/>
    <dgm:cxn modelId="{A91CC74B-EE21-432D-B8B1-A2083DAA1DFB}" type="presParOf" srcId="{974218EA-A6BD-42AC-93E5-B75A6948E4CE}" destId="{68D5E565-4016-4151-BABB-FCB812B49ED0}" srcOrd="8" destOrd="0" presId="urn:microsoft.com/office/officeart/2005/8/layout/vList5"/>
    <dgm:cxn modelId="{AFE53ED4-28ED-421B-92D3-DAF48036E15C}" type="presParOf" srcId="{68D5E565-4016-4151-BABB-FCB812B49ED0}" destId="{6C0BD0DF-EB03-4F18-B357-B77687270098}" srcOrd="0" destOrd="0" presId="urn:microsoft.com/office/officeart/2005/8/layout/vList5"/>
    <dgm:cxn modelId="{B199E38D-277E-4E1F-8FD5-F40BB2CD4BF0}" type="presParOf" srcId="{974218EA-A6BD-42AC-93E5-B75A6948E4CE}" destId="{8C15F4E9-C093-42C3-92F5-9C5ADBA6858A}" srcOrd="9" destOrd="0" presId="urn:microsoft.com/office/officeart/2005/8/layout/vList5"/>
    <dgm:cxn modelId="{422EAB30-094C-42C3-B10B-0CE0839A8B7C}" type="presParOf" srcId="{974218EA-A6BD-42AC-93E5-B75A6948E4CE}" destId="{8BD95BEB-8867-4113-8147-CBB5593D4741}" srcOrd="10" destOrd="0" presId="urn:microsoft.com/office/officeart/2005/8/layout/vList5"/>
    <dgm:cxn modelId="{ADE76640-07B0-4A5E-9ACC-33909702E6A0}" type="presParOf" srcId="{8BD95BEB-8867-4113-8147-CBB5593D4741}" destId="{9E0A1AD8-4BF3-4710-8D31-8563E2833369}" srcOrd="0" destOrd="0" presId="urn:microsoft.com/office/officeart/2005/8/layout/vList5"/>
    <dgm:cxn modelId="{BFB9AA8D-8F25-4DE4-A7CC-484C8DDC8EDC}" type="presParOf" srcId="{974218EA-A6BD-42AC-93E5-B75A6948E4CE}" destId="{A7E05341-7473-4FA9-AC2C-33104E4CDEBE}" srcOrd="11" destOrd="0" presId="urn:microsoft.com/office/officeart/2005/8/layout/vList5"/>
    <dgm:cxn modelId="{4CA64E56-E746-4CF1-9D07-B5991C31BEE6}" type="presParOf" srcId="{974218EA-A6BD-42AC-93E5-B75A6948E4CE}" destId="{167398DE-545A-4E4B-99B2-7223989E7603}" srcOrd="12" destOrd="0" presId="urn:microsoft.com/office/officeart/2005/8/layout/vList5"/>
    <dgm:cxn modelId="{3F42228D-CC31-4D55-8CF8-D4AE64A2F7EE}" type="presParOf" srcId="{167398DE-545A-4E4B-99B2-7223989E7603}" destId="{12BEE237-1FD8-4C62-BB71-BA8FFAAF3D85}" srcOrd="0" destOrd="0" presId="urn:microsoft.com/office/officeart/2005/8/layout/vList5"/>
    <dgm:cxn modelId="{6F0971AE-D880-4B8F-A927-91BA3F2BACC1}" type="presParOf" srcId="{974218EA-A6BD-42AC-93E5-B75A6948E4CE}" destId="{A646EAF4-AEB3-4479-8FA3-AABF781EEC6A}" srcOrd="13" destOrd="0" presId="urn:microsoft.com/office/officeart/2005/8/layout/vList5"/>
    <dgm:cxn modelId="{05B96FD3-9C82-4422-B04B-9E2ED663CB79}" type="presParOf" srcId="{974218EA-A6BD-42AC-93E5-B75A6948E4CE}" destId="{025AEEFE-7443-455D-A37A-D1A5315CB3B8}" srcOrd="14" destOrd="0" presId="urn:microsoft.com/office/officeart/2005/8/layout/vList5"/>
    <dgm:cxn modelId="{B34F448B-C0F2-42F8-A972-CD712D9F2CCF}" type="presParOf" srcId="{025AEEFE-7443-455D-A37A-D1A5315CB3B8}" destId="{5572AEE8-B1BF-4D5C-9700-5180563FD725}"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288A1-239F-4CE7-8EC9-9A3C7148B680}">
      <dsp:nvSpPr>
        <dsp:cNvPr id="0" name=""/>
        <dsp:cNvSpPr/>
      </dsp:nvSpPr>
      <dsp:spPr>
        <a:xfrm>
          <a:off x="0" y="390926"/>
          <a:ext cx="5029199" cy="13425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Provision of nursing and health and social care services</a:t>
          </a:r>
          <a:endParaRPr lang="en-US" sz="2400" kern="1200"/>
        </a:p>
      </dsp:txBody>
      <dsp:txXfrm>
        <a:off x="65539" y="456465"/>
        <a:ext cx="4898121" cy="1211496"/>
      </dsp:txXfrm>
    </dsp:sp>
    <dsp:sp modelId="{5FDAC968-619F-447B-AED8-F382FCE94BE2}">
      <dsp:nvSpPr>
        <dsp:cNvPr id="0" name=""/>
        <dsp:cNvSpPr/>
      </dsp:nvSpPr>
      <dsp:spPr>
        <a:xfrm>
          <a:off x="0" y="1802621"/>
          <a:ext cx="5029199" cy="134257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Priorities and approaches: prevention, treatment, safeguarding, palliative care, remedial care</a:t>
          </a:r>
          <a:endParaRPr lang="en-US" sz="2400" kern="1200"/>
        </a:p>
      </dsp:txBody>
      <dsp:txXfrm>
        <a:off x="65539" y="1868160"/>
        <a:ext cx="4898121" cy="1211496"/>
      </dsp:txXfrm>
    </dsp:sp>
    <dsp:sp modelId="{C4FBC7F4-7042-42ED-9F54-DEED557B8888}">
      <dsp:nvSpPr>
        <dsp:cNvPr id="0" name=""/>
        <dsp:cNvSpPr/>
      </dsp:nvSpPr>
      <dsp:spPr>
        <a:xfrm>
          <a:off x="0" y="3214316"/>
          <a:ext cx="5029199" cy="134257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Lifestyle choices: diet, exercise, substance use, work culture, relaxation.</a:t>
          </a:r>
          <a:endParaRPr lang="en-US" sz="2400" kern="1200"/>
        </a:p>
      </dsp:txBody>
      <dsp:txXfrm>
        <a:off x="65539" y="3279855"/>
        <a:ext cx="4898121" cy="1211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84C4F-FCB2-49A2-B633-E911C6816AA4}">
      <dsp:nvSpPr>
        <dsp:cNvPr id="0" name=""/>
        <dsp:cNvSpPr/>
      </dsp:nvSpPr>
      <dsp:spPr>
        <a:xfrm>
          <a:off x="0" y="137328"/>
          <a:ext cx="5029199" cy="11337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Priorities: e.g. safety and security, mobility, diet, hygiene, intellectual, social, emotional needs</a:t>
          </a:r>
          <a:endParaRPr lang="en-US" sz="1600" kern="1200"/>
        </a:p>
      </dsp:txBody>
      <dsp:txXfrm>
        <a:off x="55344" y="192672"/>
        <a:ext cx="4918511" cy="1023042"/>
      </dsp:txXfrm>
    </dsp:sp>
    <dsp:sp modelId="{D3B30B68-A6D0-4628-AA6F-B471EBBD904E}">
      <dsp:nvSpPr>
        <dsp:cNvPr id="0" name=""/>
        <dsp:cNvSpPr/>
      </dsp:nvSpPr>
      <dsp:spPr>
        <a:xfrm>
          <a:off x="0" y="1317139"/>
          <a:ext cx="5029199" cy="113373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Strategies, systems and policies: organisation of service provision, quality of provision, choices, complaints policies, partnerships, involvement of friends and family etc.</a:t>
          </a:r>
          <a:endParaRPr lang="en-US" sz="1600" kern="1200"/>
        </a:p>
      </dsp:txBody>
      <dsp:txXfrm>
        <a:off x="55344" y="1372483"/>
        <a:ext cx="4918511" cy="1023042"/>
      </dsp:txXfrm>
    </dsp:sp>
    <dsp:sp modelId="{C788852C-924A-41FD-BFF6-AC7E9A047379}">
      <dsp:nvSpPr>
        <dsp:cNvPr id="0" name=""/>
        <dsp:cNvSpPr/>
      </dsp:nvSpPr>
      <dsp:spPr>
        <a:xfrm>
          <a:off x="0" y="2496949"/>
          <a:ext cx="5029199" cy="113373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Activity to encourage behaviour change: education, physical exercise, games, consultation ,exercises  (e g focus group), input from specialists etc</a:t>
          </a:r>
          <a:endParaRPr lang="en-US" sz="1600" kern="1200"/>
        </a:p>
      </dsp:txBody>
      <dsp:txXfrm>
        <a:off x="55344" y="2552293"/>
        <a:ext cx="4918511" cy="1023042"/>
      </dsp:txXfrm>
    </dsp:sp>
    <dsp:sp modelId="{2EAA6BDB-12D5-4ABB-B784-51625B8DA7F2}">
      <dsp:nvSpPr>
        <dsp:cNvPr id="0" name=""/>
        <dsp:cNvSpPr/>
      </dsp:nvSpPr>
      <dsp:spPr>
        <a:xfrm>
          <a:off x="0" y="3676759"/>
          <a:ext cx="5029199" cy="11337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Relationship: planning, facilities, expertise, partnership working, funding, individual v public good</a:t>
          </a:r>
          <a:endParaRPr lang="en-US" sz="1600" kern="1200"/>
        </a:p>
      </dsp:txBody>
      <dsp:txXfrm>
        <a:off x="55344" y="3732103"/>
        <a:ext cx="4918511" cy="10230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01F04-E791-4FE2-A7E5-CDFF1E600BB6}">
      <dsp:nvSpPr>
        <dsp:cNvPr id="0" name=""/>
        <dsp:cNvSpPr/>
      </dsp:nvSpPr>
      <dsp:spPr>
        <a:xfrm>
          <a:off x="1742693" y="0"/>
          <a:ext cx="2882525" cy="16014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Learning outcomes:</a:t>
          </a:r>
          <a:endParaRPr lang="en-US" sz="1800" kern="1200"/>
        </a:p>
      </dsp:txBody>
      <dsp:txXfrm>
        <a:off x="1789596" y="46903"/>
        <a:ext cx="2788719" cy="1507597"/>
      </dsp:txXfrm>
    </dsp:sp>
    <dsp:sp modelId="{5CD9320A-F03E-4A2C-9295-1CAD98EEA3C2}">
      <dsp:nvSpPr>
        <dsp:cNvPr id="0" name=""/>
        <dsp:cNvSpPr/>
      </dsp:nvSpPr>
      <dsp:spPr>
        <a:xfrm rot="5400000">
          <a:off x="2883693" y="1641438"/>
          <a:ext cx="600526" cy="72063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967767" y="1701490"/>
        <a:ext cx="432379" cy="420368"/>
      </dsp:txXfrm>
    </dsp:sp>
    <dsp:sp modelId="{9B64B8FC-E77A-4835-9358-4AF9A7213876}">
      <dsp:nvSpPr>
        <dsp:cNvPr id="0" name=""/>
        <dsp:cNvSpPr/>
      </dsp:nvSpPr>
      <dsp:spPr>
        <a:xfrm>
          <a:off x="1742693" y="2402104"/>
          <a:ext cx="2882525" cy="160140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Understand the different approaches and strategies used to measure, monitor and control the incidence of disease in the community.</a:t>
          </a:r>
        </a:p>
      </dsp:txBody>
      <dsp:txXfrm>
        <a:off x="1789596" y="2449007"/>
        <a:ext cx="2788719" cy="1507597"/>
      </dsp:txXfrm>
    </dsp:sp>
    <dsp:sp modelId="{1A645F40-DFFC-4ADC-A9A9-C118626C304F}">
      <dsp:nvSpPr>
        <dsp:cNvPr id="0" name=""/>
        <dsp:cNvSpPr/>
      </dsp:nvSpPr>
      <dsp:spPr>
        <a:xfrm rot="5400000">
          <a:off x="2883693" y="4043543"/>
          <a:ext cx="600526" cy="720631"/>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967767" y="4103595"/>
        <a:ext cx="432379" cy="420368"/>
      </dsp:txXfrm>
    </dsp:sp>
    <dsp:sp modelId="{9D9BC0DF-803A-491B-91C8-DB91F1EFB740}">
      <dsp:nvSpPr>
        <dsp:cNvPr id="0" name=""/>
        <dsp:cNvSpPr/>
      </dsp:nvSpPr>
      <dsp:spPr>
        <a:xfrm>
          <a:off x="1742693" y="4804209"/>
          <a:ext cx="2882525" cy="1601403"/>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Investigate the implications of illness and disease in communities for the provision of health and social care services</a:t>
          </a:r>
          <a:endParaRPr lang="en-US" sz="1800" kern="1200"/>
        </a:p>
      </dsp:txBody>
      <dsp:txXfrm>
        <a:off x="1789596" y="4851112"/>
        <a:ext cx="2788719" cy="15075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A10D2-B523-4715-8F98-9DB128C62EA1}">
      <dsp:nvSpPr>
        <dsp:cNvPr id="0" name=""/>
        <dsp:cNvSpPr/>
      </dsp:nvSpPr>
      <dsp:spPr>
        <a:xfrm>
          <a:off x="2633471" y="158"/>
          <a:ext cx="2962656" cy="4776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Attendance </a:t>
          </a:r>
          <a:endParaRPr lang="en-US" sz="1300" kern="1200"/>
        </a:p>
      </dsp:txBody>
      <dsp:txXfrm>
        <a:off x="2656790" y="23477"/>
        <a:ext cx="2916018" cy="431053"/>
      </dsp:txXfrm>
    </dsp:sp>
    <dsp:sp modelId="{FF65B9CA-6403-4493-A90B-EF5023EBDB45}">
      <dsp:nvSpPr>
        <dsp:cNvPr id="0" name=""/>
        <dsp:cNvSpPr/>
      </dsp:nvSpPr>
      <dsp:spPr>
        <a:xfrm>
          <a:off x="2633471" y="501734"/>
          <a:ext cx="2962656" cy="4776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Commitment </a:t>
          </a:r>
          <a:endParaRPr lang="en-US" sz="1300" kern="1200"/>
        </a:p>
      </dsp:txBody>
      <dsp:txXfrm>
        <a:off x="2656790" y="525053"/>
        <a:ext cx="2916018" cy="431053"/>
      </dsp:txXfrm>
    </dsp:sp>
    <dsp:sp modelId="{CBD01E27-3D5B-4E99-8D77-BC6A4CE7C773}">
      <dsp:nvSpPr>
        <dsp:cNvPr id="0" name=""/>
        <dsp:cNvSpPr/>
      </dsp:nvSpPr>
      <dsp:spPr>
        <a:xfrm>
          <a:off x="2633471" y="1003310"/>
          <a:ext cx="2962656" cy="4776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Notes / Handouts / Print outs / Journal Articles / Books</a:t>
          </a:r>
          <a:endParaRPr lang="en-US" sz="1300" kern="1200"/>
        </a:p>
      </dsp:txBody>
      <dsp:txXfrm>
        <a:off x="2656790" y="1026629"/>
        <a:ext cx="2916018" cy="431053"/>
      </dsp:txXfrm>
    </dsp:sp>
    <dsp:sp modelId="{76C301FA-66B5-4435-BF50-E5D3F682BEF4}">
      <dsp:nvSpPr>
        <dsp:cNvPr id="0" name=""/>
        <dsp:cNvSpPr/>
      </dsp:nvSpPr>
      <dsp:spPr>
        <a:xfrm>
          <a:off x="2633471" y="1504886"/>
          <a:ext cx="2962656" cy="4776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Time management </a:t>
          </a:r>
          <a:endParaRPr lang="en-US" sz="1300" kern="1200"/>
        </a:p>
      </dsp:txBody>
      <dsp:txXfrm>
        <a:off x="2656790" y="1528205"/>
        <a:ext cx="2916018" cy="431053"/>
      </dsp:txXfrm>
    </dsp:sp>
    <dsp:sp modelId="{6C0BD0DF-EB03-4F18-B357-B77687270098}">
      <dsp:nvSpPr>
        <dsp:cNvPr id="0" name=""/>
        <dsp:cNvSpPr/>
      </dsp:nvSpPr>
      <dsp:spPr>
        <a:xfrm>
          <a:off x="2633471" y="2006462"/>
          <a:ext cx="2962656" cy="4776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Admin Organisation</a:t>
          </a:r>
          <a:endParaRPr lang="en-US" sz="1300" kern="1200"/>
        </a:p>
      </dsp:txBody>
      <dsp:txXfrm>
        <a:off x="2656790" y="2029781"/>
        <a:ext cx="2916018" cy="431053"/>
      </dsp:txXfrm>
    </dsp:sp>
    <dsp:sp modelId="{9E0A1AD8-4BF3-4710-8D31-8563E2833369}">
      <dsp:nvSpPr>
        <dsp:cNvPr id="0" name=""/>
        <dsp:cNvSpPr/>
      </dsp:nvSpPr>
      <dsp:spPr>
        <a:xfrm>
          <a:off x="2633471" y="2508038"/>
          <a:ext cx="2962656" cy="4776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READING READING READING</a:t>
          </a:r>
          <a:endParaRPr lang="en-US" sz="1300" kern="1200"/>
        </a:p>
      </dsp:txBody>
      <dsp:txXfrm>
        <a:off x="2656790" y="2531357"/>
        <a:ext cx="2916018" cy="431053"/>
      </dsp:txXfrm>
    </dsp:sp>
    <dsp:sp modelId="{12BEE237-1FD8-4C62-BB71-BA8FFAAF3D85}">
      <dsp:nvSpPr>
        <dsp:cNvPr id="0" name=""/>
        <dsp:cNvSpPr/>
      </dsp:nvSpPr>
      <dsp:spPr>
        <a:xfrm>
          <a:off x="2633471" y="3009614"/>
          <a:ext cx="2962656" cy="4776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Support </a:t>
          </a:r>
          <a:endParaRPr lang="en-US" sz="1300" kern="1200"/>
        </a:p>
      </dsp:txBody>
      <dsp:txXfrm>
        <a:off x="2656790" y="3032933"/>
        <a:ext cx="2916018" cy="431053"/>
      </dsp:txXfrm>
    </dsp:sp>
    <dsp:sp modelId="{5572AEE8-B1BF-4D5C-9700-5180563FD725}">
      <dsp:nvSpPr>
        <dsp:cNvPr id="0" name=""/>
        <dsp:cNvSpPr/>
      </dsp:nvSpPr>
      <dsp:spPr>
        <a:xfrm>
          <a:off x="2633471" y="3511190"/>
          <a:ext cx="2962656" cy="4776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Virtual Learning Environment </a:t>
          </a:r>
          <a:endParaRPr lang="en-US" sz="1300" kern="1200"/>
        </a:p>
      </dsp:txBody>
      <dsp:txXfrm>
        <a:off x="2656790" y="3534509"/>
        <a:ext cx="2916018" cy="4310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282F8-1FF9-4B0F-A6FF-30757A21AF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932602-32F4-4111-8F82-0507ECF0797A}"/>
              </a:ext>
            </a:extLst>
          </p:cNvPr>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err="1"/>
              <a:t>Cick</a:t>
            </a:r>
            <a:r>
              <a:rPr lang="en-US" dirty="0"/>
              <a:t> to edit Master subtitle style</a:t>
            </a:r>
            <a:endParaRPr lang="en-GB" dirty="0"/>
          </a:p>
        </p:txBody>
      </p:sp>
      <p:sp>
        <p:nvSpPr>
          <p:cNvPr id="4" name="Date Placeholder 3">
            <a:extLst>
              <a:ext uri="{FF2B5EF4-FFF2-40B4-BE49-F238E27FC236}">
                <a16:creationId xmlns:a16="http://schemas.microsoft.com/office/drawing/2014/main" id="{45679DA2-D66C-4AB1-A49E-5C988E2CC4E6}"/>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5" name="Footer Placeholder 4">
            <a:extLst>
              <a:ext uri="{FF2B5EF4-FFF2-40B4-BE49-F238E27FC236}">
                <a16:creationId xmlns:a16="http://schemas.microsoft.com/office/drawing/2014/main" id="{94DB039D-E0AB-4803-98C4-DFCAB0A893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ADCFEE-A67E-47F2-B52A-969C8EC804EF}"/>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2201590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22183-BE94-47EB-A390-460C2CC87E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076AB4-90F4-48D8-91FE-4D1F7B1945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94AF94-3B47-4F2D-B705-F624A6C36843}"/>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5" name="Footer Placeholder 4">
            <a:extLst>
              <a:ext uri="{FF2B5EF4-FFF2-40B4-BE49-F238E27FC236}">
                <a16:creationId xmlns:a16="http://schemas.microsoft.com/office/drawing/2014/main" id="{09B5D97E-8C7C-4F00-A420-ECD4136040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3B6370-E8F1-46E5-B93F-312C97D4B1C0}"/>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708001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C318-4801-4B00-898A-10716AFFF8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55A9F6-A5DF-40A8-AA51-A899B38514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21BB4-BDAD-4D62-A300-405648CD6437}"/>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5" name="Footer Placeholder 4">
            <a:extLst>
              <a:ext uri="{FF2B5EF4-FFF2-40B4-BE49-F238E27FC236}">
                <a16:creationId xmlns:a16="http://schemas.microsoft.com/office/drawing/2014/main" id="{6D65DD3D-6BDD-4A7E-AF62-95E8F4DD86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A3BF15-8E11-40F9-8F71-4D53A44F84DE}"/>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2683609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F74D-71D9-452A-9FF7-B0AA532F5A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6C9102-7D7F-4DA6-8FA4-9541047E1F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86FEF8-1DAD-424B-A7EE-E9F699349E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6C9FBB-7A9C-4D7C-8232-25917D054092}"/>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6" name="Footer Placeholder 5">
            <a:extLst>
              <a:ext uri="{FF2B5EF4-FFF2-40B4-BE49-F238E27FC236}">
                <a16:creationId xmlns:a16="http://schemas.microsoft.com/office/drawing/2014/main" id="{7A7A916A-A09F-44F1-8FDF-AEAF935EFF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121C08-CFD4-49D0-8B98-AB11F7DC7CE4}"/>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2338278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C7B2-A6B5-4F3B-B468-329CA81C27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95650E-23DE-42C1-9B4B-9A2FFB4807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D5CF1B-7E02-4579-A093-F06D4B4E84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122B3A-E489-450C-866E-864F7576D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774158-6B3F-4579-BFEC-6E4DA11FC1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9B54A5-A553-403A-B72C-17A1021F392B}"/>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8" name="Footer Placeholder 7">
            <a:extLst>
              <a:ext uri="{FF2B5EF4-FFF2-40B4-BE49-F238E27FC236}">
                <a16:creationId xmlns:a16="http://schemas.microsoft.com/office/drawing/2014/main" id="{390DF79D-D42C-4B6A-894D-127D0231A1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117219-41E7-4FA2-8E18-2EC77FA1BC90}"/>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382976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16A6F-9139-410C-8729-43BE21F704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0F5243-494A-4D76-B6DD-75589066F2D7}"/>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4" name="Footer Placeholder 3">
            <a:extLst>
              <a:ext uri="{FF2B5EF4-FFF2-40B4-BE49-F238E27FC236}">
                <a16:creationId xmlns:a16="http://schemas.microsoft.com/office/drawing/2014/main" id="{05CF22B7-EC61-4707-A982-66B0BDB045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215CAA-851E-406C-84A3-470678ACD67E}"/>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3222501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505E7D-97DF-4493-A37C-ECEC01D7203D}"/>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3" name="Footer Placeholder 2">
            <a:extLst>
              <a:ext uri="{FF2B5EF4-FFF2-40B4-BE49-F238E27FC236}">
                <a16:creationId xmlns:a16="http://schemas.microsoft.com/office/drawing/2014/main" id="{95355A68-4D20-40FB-8119-F37CBE0DD9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2FD6A5-9727-4105-9362-EA2009E0E69B}"/>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99119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3F38C-3190-41D6-B56F-27E4242E98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DF5C29-F83B-4049-9EE2-0B8B2986C0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EEAA07-8E06-4D42-9BD0-74104CCEB0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9E69BA-7804-4133-83CC-0274AA107B3D}"/>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6" name="Footer Placeholder 5">
            <a:extLst>
              <a:ext uri="{FF2B5EF4-FFF2-40B4-BE49-F238E27FC236}">
                <a16:creationId xmlns:a16="http://schemas.microsoft.com/office/drawing/2014/main" id="{DBCEB63E-2F89-44BA-8567-C0DCD669D7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A886D7-AFCE-4E51-9FD0-452CFD40EC66}"/>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3358111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3FEF2-84D0-4A27-A019-F0A8E5D581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648AA8-7C3D-4EBB-8059-4B9C0748B8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A2B0A9-7604-4950-95FC-F0B69C2E5B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877DCE-2C40-44C0-804F-1F6177DCE9FE}"/>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6" name="Footer Placeholder 5">
            <a:extLst>
              <a:ext uri="{FF2B5EF4-FFF2-40B4-BE49-F238E27FC236}">
                <a16:creationId xmlns:a16="http://schemas.microsoft.com/office/drawing/2014/main" id="{0E74C802-52B3-4CC1-BC0F-4CD0B4759D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6EB115-0BC0-4986-BBF6-AD805B32F1B8}"/>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500507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65111-25B0-43DB-9FB0-0F9B5CB308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90ECC3-6AF6-4B9D-BE3B-152549E0EB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2AE064-6C84-4F77-A5E0-743171660DA4}"/>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5" name="Footer Placeholder 4">
            <a:extLst>
              <a:ext uri="{FF2B5EF4-FFF2-40B4-BE49-F238E27FC236}">
                <a16:creationId xmlns:a16="http://schemas.microsoft.com/office/drawing/2014/main" id="{1F487460-FCE4-4C39-92E6-9DC3533CFA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C02A3-014A-470C-AEC4-17C68BBDB6F9}"/>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2061985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DD800-F4A2-4DCC-B783-EE939184E0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0DAB47-D3F8-4D88-8EA5-5D1966A9B6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09A118-E98A-475D-A2C1-9A39BEBAD364}"/>
              </a:ext>
            </a:extLst>
          </p:cNvPr>
          <p:cNvSpPr>
            <a:spLocks noGrp="1"/>
          </p:cNvSpPr>
          <p:nvPr>
            <p:ph type="dt" sz="half" idx="10"/>
          </p:nvPr>
        </p:nvSpPr>
        <p:spPr/>
        <p:txBody>
          <a:bodyPr/>
          <a:lstStyle/>
          <a:p>
            <a:fld id="{5F655CF1-CE41-442F-BD98-8CC4B7403B59}" type="datetimeFigureOut">
              <a:rPr lang="en-GB" smtClean="0"/>
              <a:t>28/01/2021</a:t>
            </a:fld>
            <a:endParaRPr lang="en-GB"/>
          </a:p>
        </p:txBody>
      </p:sp>
      <p:sp>
        <p:nvSpPr>
          <p:cNvPr id="5" name="Footer Placeholder 4">
            <a:extLst>
              <a:ext uri="{FF2B5EF4-FFF2-40B4-BE49-F238E27FC236}">
                <a16:creationId xmlns:a16="http://schemas.microsoft.com/office/drawing/2014/main" id="{14FC55A9-2867-497E-86B8-1AD061F79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43530-61A3-447B-BE03-8105BCB4C513}"/>
              </a:ext>
            </a:extLst>
          </p:cNvPr>
          <p:cNvSpPr>
            <a:spLocks noGrp="1"/>
          </p:cNvSpPr>
          <p:nvPr>
            <p:ph type="sldNum" sz="quarter" idx="12"/>
          </p:nvPr>
        </p:nvSpPr>
        <p:spPr/>
        <p:txBody>
          <a:bodyPr/>
          <a:lstStyle/>
          <a:p>
            <a:fld id="{68B775E4-F43A-4040-BB94-23084A5796F7}" type="slidenum">
              <a:rPr lang="en-GB" smtClean="0"/>
              <a:t>‹#›</a:t>
            </a:fld>
            <a:endParaRPr lang="en-GB"/>
          </a:p>
        </p:txBody>
      </p:sp>
    </p:spTree>
    <p:extLst>
      <p:ext uri="{BB962C8B-B14F-4D97-AF65-F5344CB8AC3E}">
        <p14:creationId xmlns:p14="http://schemas.microsoft.com/office/powerpoint/2010/main" val="2869397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881B23-CB1D-40F4-A35B-BBBCDAAC43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106F56-042D-4761-A66C-45EA1DB2FE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DCDDA7-E8A7-4CF3-B987-2E086F3488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655CF1-CE41-442F-BD98-8CC4B7403B59}" type="datetimeFigureOut">
              <a:rPr lang="en-GB" smtClean="0"/>
              <a:t>28/01/2021</a:t>
            </a:fld>
            <a:endParaRPr lang="en-GB"/>
          </a:p>
        </p:txBody>
      </p:sp>
      <p:sp>
        <p:nvSpPr>
          <p:cNvPr id="5" name="Footer Placeholder 4">
            <a:extLst>
              <a:ext uri="{FF2B5EF4-FFF2-40B4-BE49-F238E27FC236}">
                <a16:creationId xmlns:a16="http://schemas.microsoft.com/office/drawing/2014/main" id="{27AFE0E0-C170-4950-BAFA-33920379D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1B3FB2-FA11-4636-9B3B-FC30748688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B775E4-F43A-4040-BB94-23084A5796F7}" type="slidenum">
              <a:rPr lang="en-GB" smtClean="0"/>
              <a:t>‹#›</a:t>
            </a:fld>
            <a:endParaRPr lang="en-GB"/>
          </a:p>
        </p:txBody>
      </p:sp>
    </p:spTree>
    <p:extLst>
      <p:ext uri="{BB962C8B-B14F-4D97-AF65-F5344CB8AC3E}">
        <p14:creationId xmlns:p14="http://schemas.microsoft.com/office/powerpoint/2010/main" val="2697014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2043663"/>
            <a:ext cx="6105194" cy="2031055"/>
          </a:xfrm>
        </p:spPr>
        <p:txBody>
          <a:bodyPr>
            <a:normAutofit/>
          </a:bodyPr>
          <a:lstStyle/>
          <a:p>
            <a:r>
              <a:rPr lang="en-GB">
                <a:solidFill>
                  <a:srgbClr val="FFFFFF"/>
                </a:solidFill>
              </a:rPr>
              <a:t>Introduction to Module</a:t>
            </a:r>
          </a:p>
        </p:txBody>
      </p:sp>
      <p:sp>
        <p:nvSpPr>
          <p:cNvPr id="9" name="Subtitle 8"/>
          <p:cNvSpPr>
            <a:spLocks noGrp="1"/>
          </p:cNvSpPr>
          <p:nvPr>
            <p:ph type="subTitle" idx="1"/>
          </p:nvPr>
        </p:nvSpPr>
        <p:spPr>
          <a:xfrm>
            <a:off x="3045368" y="4074718"/>
            <a:ext cx="6105194" cy="682079"/>
          </a:xfrm>
        </p:spPr>
        <p:txBody>
          <a:bodyPr>
            <a:normAutofit/>
          </a:bodyPr>
          <a:lstStyle/>
          <a:p>
            <a:r>
              <a:rPr lang="en-GB">
                <a:solidFill>
                  <a:srgbClr val="FFFFFF"/>
                </a:solidFill>
              </a:rPr>
              <a:t>Public Health</a:t>
            </a:r>
          </a:p>
        </p:txBody>
      </p:sp>
    </p:spTree>
    <p:extLst>
      <p:ext uri="{BB962C8B-B14F-4D97-AF65-F5344CB8AC3E}">
        <p14:creationId xmlns:p14="http://schemas.microsoft.com/office/powerpoint/2010/main" val="370319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Contents</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200" dirty="0">
                <a:solidFill>
                  <a:srgbClr val="000000"/>
                </a:solidFill>
              </a:rPr>
              <a:t>Brief Overview</a:t>
            </a:r>
          </a:p>
          <a:p>
            <a:r>
              <a:rPr lang="en-GB" sz="2200" dirty="0">
                <a:solidFill>
                  <a:srgbClr val="000000"/>
                </a:solidFill>
              </a:rPr>
              <a:t>Level of Study </a:t>
            </a:r>
          </a:p>
          <a:p>
            <a:r>
              <a:rPr lang="en-GB" sz="2200" dirty="0">
                <a:solidFill>
                  <a:srgbClr val="000000"/>
                </a:solidFill>
              </a:rPr>
              <a:t>Aims of Module</a:t>
            </a:r>
          </a:p>
          <a:p>
            <a:r>
              <a:rPr lang="en-GB" sz="2200" dirty="0">
                <a:solidFill>
                  <a:srgbClr val="000000"/>
                </a:solidFill>
              </a:rPr>
              <a:t>Lesson Content</a:t>
            </a:r>
          </a:p>
          <a:p>
            <a:r>
              <a:rPr lang="en-GB" sz="2200" dirty="0">
                <a:solidFill>
                  <a:srgbClr val="000000"/>
                </a:solidFill>
              </a:rPr>
              <a:t>Assessments</a:t>
            </a:r>
          </a:p>
          <a:p>
            <a:r>
              <a:rPr lang="en-GB" sz="2200" dirty="0">
                <a:solidFill>
                  <a:srgbClr val="000000"/>
                </a:solidFill>
              </a:rPr>
              <a:t>Deadline Dates</a:t>
            </a:r>
          </a:p>
          <a:p>
            <a:r>
              <a:rPr lang="en-GB" sz="2200" dirty="0">
                <a:solidFill>
                  <a:srgbClr val="000000"/>
                </a:solidFill>
              </a:rPr>
              <a:t>Q&amp;A</a:t>
            </a:r>
          </a:p>
        </p:txBody>
      </p:sp>
    </p:spTree>
    <p:extLst>
      <p:ext uri="{BB962C8B-B14F-4D97-AF65-F5344CB8AC3E}">
        <p14:creationId xmlns:p14="http://schemas.microsoft.com/office/powerpoint/2010/main" val="237518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Brief Overview</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Duration: January 2021 to 22</a:t>
            </a:r>
            <a:r>
              <a:rPr lang="en-GB" sz="2400" baseline="30000">
                <a:solidFill>
                  <a:srgbClr val="000000"/>
                </a:solidFill>
              </a:rPr>
              <a:t>nd</a:t>
            </a:r>
            <a:r>
              <a:rPr lang="en-GB" sz="2400">
                <a:solidFill>
                  <a:srgbClr val="000000"/>
                </a:solidFill>
              </a:rPr>
              <a:t>  March nine weeks.</a:t>
            </a:r>
          </a:p>
          <a:p>
            <a:r>
              <a:rPr lang="en-GB" sz="2400">
                <a:solidFill>
                  <a:srgbClr val="000000"/>
                </a:solidFill>
              </a:rPr>
              <a:t>Hand in dates presentation 12</a:t>
            </a:r>
            <a:r>
              <a:rPr lang="en-GB" sz="2400" baseline="30000">
                <a:solidFill>
                  <a:srgbClr val="000000"/>
                </a:solidFill>
              </a:rPr>
              <a:t>th</a:t>
            </a:r>
            <a:r>
              <a:rPr lang="en-GB" sz="2400">
                <a:solidFill>
                  <a:srgbClr val="000000"/>
                </a:solidFill>
              </a:rPr>
              <a:t> March 2021</a:t>
            </a:r>
          </a:p>
          <a:p>
            <a:r>
              <a:rPr lang="en-GB" sz="2400">
                <a:solidFill>
                  <a:srgbClr val="000000"/>
                </a:solidFill>
              </a:rPr>
              <a:t>Assignment 26</a:t>
            </a:r>
            <a:r>
              <a:rPr lang="en-GB" sz="2400" baseline="30000">
                <a:solidFill>
                  <a:srgbClr val="000000"/>
                </a:solidFill>
              </a:rPr>
              <a:t>th</a:t>
            </a:r>
            <a:r>
              <a:rPr lang="en-GB" sz="2400">
                <a:solidFill>
                  <a:srgbClr val="000000"/>
                </a:solidFill>
              </a:rPr>
              <a:t> March 2021</a:t>
            </a:r>
          </a:p>
        </p:txBody>
      </p:sp>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Level of Study : 4 </a:t>
            </a:r>
          </a:p>
        </p:txBody>
      </p:sp>
      <p:sp>
        <p:nvSpPr>
          <p:cNvPr id="3" name="Content Placeholder 2"/>
          <p:cNvSpPr>
            <a:spLocks noGrp="1"/>
          </p:cNvSpPr>
          <p:nvPr>
            <p:ph idx="1"/>
          </p:nvPr>
        </p:nvSpPr>
        <p:spPr>
          <a:xfrm>
            <a:off x="1179226" y="3092970"/>
            <a:ext cx="9833548" cy="2693976"/>
          </a:xfrm>
        </p:spPr>
        <p:txBody>
          <a:bodyPr>
            <a:normAutofit/>
          </a:bodyPr>
          <a:lstStyle/>
          <a:p>
            <a:r>
              <a:rPr lang="en-GB" sz="2000" b="1">
                <a:solidFill>
                  <a:srgbClr val="000000"/>
                </a:solidFill>
              </a:rPr>
              <a:t> </a:t>
            </a:r>
            <a:r>
              <a:rPr lang="en-GB" sz="2000">
                <a:solidFill>
                  <a:srgbClr val="000000"/>
                </a:solidFill>
              </a:rPr>
              <a:t>Achievement at Level 4 reflects the ability to identify and use relevant understanding, methods and skills to address broadly-defined, complex problems. </a:t>
            </a:r>
          </a:p>
          <a:p>
            <a:r>
              <a:rPr lang="en-GB" sz="2000">
                <a:solidFill>
                  <a:srgbClr val="000000"/>
                </a:solidFill>
              </a:rPr>
              <a:t>It includes taking responsibility for planning and developing courses of action as well as exercising autonomy and judgement within broad parameters. </a:t>
            </a:r>
          </a:p>
          <a:p>
            <a:r>
              <a:rPr lang="en-GB" sz="2000">
                <a:solidFill>
                  <a:srgbClr val="000000"/>
                </a:solidFill>
              </a:rPr>
              <a:t>It also reflects understanding of different perspectives, approaches or schools of thought and the reasoning behind them. </a:t>
            </a:r>
          </a:p>
          <a:p>
            <a:endParaRPr lang="en-GB" sz="2000">
              <a:solidFill>
                <a:srgbClr val="000000"/>
              </a:solidFill>
            </a:endParaRPr>
          </a:p>
        </p:txBody>
      </p:sp>
    </p:spTree>
    <p:extLst>
      <p:ext uri="{BB962C8B-B14F-4D97-AF65-F5344CB8AC3E}">
        <p14:creationId xmlns:p14="http://schemas.microsoft.com/office/powerpoint/2010/main" val="410729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Lesson Content</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1700" b="1">
                <a:solidFill>
                  <a:srgbClr val="000000"/>
                </a:solidFill>
              </a:rPr>
              <a:t>Measure, monitor and control the incidence of disease</a:t>
            </a:r>
            <a:endParaRPr lang="en-GB" sz="1700">
              <a:solidFill>
                <a:srgbClr val="000000"/>
              </a:solidFill>
            </a:endParaRPr>
          </a:p>
          <a:p>
            <a:pPr lvl="0"/>
            <a:r>
              <a:rPr lang="en-GB" sz="1700">
                <a:solidFill>
                  <a:srgbClr val="000000"/>
                </a:solidFill>
              </a:rPr>
              <a:t>Roles of different agencies: local, national, international agencies e.g. local authorities, health boards, government, EU, WHO, voluntary organisations</a:t>
            </a:r>
          </a:p>
          <a:p>
            <a:pPr lvl="0"/>
            <a:r>
              <a:rPr lang="en-GB" sz="1700">
                <a:solidFill>
                  <a:srgbClr val="000000"/>
                </a:solidFill>
              </a:rPr>
              <a:t>Epidemiology: incidence (geographical distribution, incidence rates, trends), vulnerable groups, causes, spread and controls</a:t>
            </a:r>
          </a:p>
          <a:p>
            <a:pPr lvl="0"/>
            <a:r>
              <a:rPr lang="en-GB" sz="1700">
                <a:solidFill>
                  <a:srgbClr val="000000"/>
                </a:solidFill>
              </a:rPr>
              <a:t>Infectious disease: one of: influenza, food/water borne infections, HIV/AIDS, a childhood illness, tuberculosis, MRSA</a:t>
            </a:r>
          </a:p>
          <a:p>
            <a:pPr lvl="0"/>
            <a:r>
              <a:rPr lang="en-GB" sz="1700">
                <a:solidFill>
                  <a:srgbClr val="000000"/>
                </a:solidFill>
              </a:rPr>
              <a:t>Non-infectious disease: one of: malignant disease, cardiovascular diseases, obesity, asthma</a:t>
            </a:r>
          </a:p>
          <a:p>
            <a:pPr lvl="0"/>
            <a:r>
              <a:rPr lang="en-GB" sz="1700">
                <a:solidFill>
                  <a:srgbClr val="000000"/>
                </a:solidFill>
              </a:rPr>
              <a:t>Statistical data: graphical, numerical, tabular; probabilities, incidence rates, trends</a:t>
            </a:r>
          </a:p>
          <a:p>
            <a:pPr lvl="0"/>
            <a:r>
              <a:rPr lang="en-GB" sz="1700">
                <a:solidFill>
                  <a:srgbClr val="000000"/>
                </a:solidFill>
              </a:rPr>
              <a:t>Approaches and strategies: surveillance, screening, immunisation, education, legislation, social welfare, environmental controls</a:t>
            </a:r>
          </a:p>
          <a:p>
            <a:r>
              <a:rPr lang="en-GB" sz="1700">
                <a:solidFill>
                  <a:srgbClr val="000000"/>
                </a:solidFill>
              </a:rPr>
              <a:t> </a:t>
            </a:r>
          </a:p>
        </p:txBody>
      </p:sp>
    </p:spTree>
    <p:extLst>
      <p:ext uri="{BB962C8B-B14F-4D97-AF65-F5344CB8AC3E}">
        <p14:creationId xmlns:p14="http://schemas.microsoft.com/office/powerpoint/2010/main" val="797101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GB" sz="4000">
                <a:solidFill>
                  <a:srgbClr val="FFFFFF"/>
                </a:solidFill>
              </a:rPr>
              <a:t>Lesson Content</a:t>
            </a:r>
          </a:p>
        </p:txBody>
      </p:sp>
      <p:graphicFrame>
        <p:nvGraphicFramePr>
          <p:cNvPr id="5" name="Content Placeholder 2">
            <a:extLst>
              <a:ext uri="{FF2B5EF4-FFF2-40B4-BE49-F238E27FC236}">
                <a16:creationId xmlns:a16="http://schemas.microsoft.com/office/drawing/2014/main" id="{15EE7D15-CFCF-47FD-8EC3-DD8EC4481C13}"/>
              </a:ext>
            </a:extLst>
          </p:cNvPr>
          <p:cNvGraphicFramePr>
            <a:graphicFrameLocks noGrp="1"/>
          </p:cNvGraphicFramePr>
          <p:nvPr>
            <p:ph idx="1"/>
            <p:extLst>
              <p:ext uri="{D42A27DB-BD31-4B8C-83A1-F6EECF244321}">
                <p14:modId xmlns:p14="http://schemas.microsoft.com/office/powerpoint/2010/main" val="1446436271"/>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7440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GB" sz="4000">
                <a:solidFill>
                  <a:srgbClr val="FFFFFF"/>
                </a:solidFill>
              </a:rPr>
              <a:t>Health Promotion </a:t>
            </a:r>
          </a:p>
        </p:txBody>
      </p:sp>
      <p:graphicFrame>
        <p:nvGraphicFramePr>
          <p:cNvPr id="5" name="Content Placeholder 2">
            <a:extLst>
              <a:ext uri="{FF2B5EF4-FFF2-40B4-BE49-F238E27FC236}">
                <a16:creationId xmlns:a16="http://schemas.microsoft.com/office/drawing/2014/main" id="{060B5ABD-FE66-4F0D-8955-BA8DDDA27172}"/>
              </a:ext>
            </a:extLst>
          </p:cNvPr>
          <p:cNvGraphicFramePr>
            <a:graphicFrameLocks noGrp="1"/>
          </p:cNvGraphicFramePr>
          <p:nvPr>
            <p:ph idx="1"/>
            <p:extLst>
              <p:ext uri="{D42A27DB-BD31-4B8C-83A1-F6EECF244321}">
                <p14:modId xmlns:p14="http://schemas.microsoft.com/office/powerpoint/2010/main" val="440925911"/>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174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F8D94-7B86-41EC-A1A7-947AB78378F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Assessment one leaning outcomes</a:t>
            </a:r>
          </a:p>
        </p:txBody>
      </p:sp>
      <p:sp>
        <p:nvSpPr>
          <p:cNvPr id="3" name="Content Placeholder 2">
            <a:extLst>
              <a:ext uri="{FF2B5EF4-FFF2-40B4-BE49-F238E27FC236}">
                <a16:creationId xmlns:a16="http://schemas.microsoft.com/office/drawing/2014/main" id="{A7C9EB5B-C7AA-431B-A87E-E08DCF91FABB}"/>
              </a:ext>
            </a:extLst>
          </p:cNvPr>
          <p:cNvSpPr>
            <a:spLocks noGrp="1"/>
          </p:cNvSpPr>
          <p:nvPr>
            <p:ph idx="1"/>
          </p:nvPr>
        </p:nvSpPr>
        <p:spPr>
          <a:xfrm>
            <a:off x="4810259" y="649480"/>
            <a:ext cx="6555347" cy="5546047"/>
          </a:xfrm>
        </p:spPr>
        <p:txBody>
          <a:bodyPr anchor="ctr">
            <a:normAutofit/>
          </a:bodyPr>
          <a:lstStyle/>
          <a:p>
            <a:r>
              <a:rPr lang="en-GB" sz="1700" dirty="0">
                <a:effectLst/>
                <a:latin typeface="Arial" panose="020B0604020202020204" pitchFamily="34" charset="0"/>
                <a:ea typeface="Times New Roman" panose="02020603050405020304" pitchFamily="18" charset="0"/>
              </a:rPr>
              <a:t>Understand the factors influencing the health and well-being of individuals in health or social care settings- submission dates- the discussion will take part in class 11</a:t>
            </a:r>
            <a:r>
              <a:rPr lang="en-GB" sz="1700" baseline="30000" dirty="0">
                <a:effectLst/>
                <a:latin typeface="Arial" panose="020B0604020202020204" pitchFamily="34" charset="0"/>
                <a:ea typeface="Times New Roman" panose="02020603050405020304" pitchFamily="18" charset="0"/>
              </a:rPr>
              <a:t>th</a:t>
            </a:r>
            <a:r>
              <a:rPr lang="en-GB" sz="1700" dirty="0">
                <a:effectLst/>
                <a:latin typeface="Arial" panose="020B0604020202020204" pitchFamily="34" charset="0"/>
                <a:ea typeface="Times New Roman" panose="02020603050405020304" pitchFamily="18" charset="0"/>
              </a:rPr>
              <a:t> March 2021 you will be put into groups today. </a:t>
            </a:r>
            <a:endParaRPr lang="en-GB" sz="1700" dirty="0">
              <a:effectLst/>
              <a:latin typeface="Times New Roman" panose="02020603050405020304" pitchFamily="18" charset="0"/>
              <a:ea typeface="Times New Roman" panose="02020603050405020304" pitchFamily="18" charset="0"/>
            </a:endParaRPr>
          </a:p>
          <a:p>
            <a:pPr marL="0" indent="0">
              <a:buNone/>
            </a:pPr>
            <a:r>
              <a:rPr lang="en-GB" sz="3600" dirty="0"/>
              <a:t>Task</a:t>
            </a:r>
          </a:p>
          <a:p>
            <a:r>
              <a:rPr lang="en-GB" sz="1700" dirty="0">
                <a:effectLst/>
                <a:latin typeface="Arial" panose="020B0604020202020204" pitchFamily="34" charset="0"/>
                <a:ea typeface="Times New Roman" panose="02020603050405020304" pitchFamily="18" charset="0"/>
              </a:rPr>
              <a:t>Take part in a group discussion in relation to a particular public health issue or event that has taken place in Wales. Provide a background to the health issue/event, provide statistics in relation to the health issue/event. Discuss the outcomes and any policies or strategies in place in relation to the issue/event. Discuss the health promotion behaviour changes that have been promoted or taken place. Provide up to date research to back up your ideas. Each member of the group must contribute to the discussion.</a:t>
            </a:r>
          </a:p>
          <a:p>
            <a:r>
              <a:rPr lang="en-GB" sz="1700" dirty="0">
                <a:effectLst/>
                <a:latin typeface="Arial" panose="020B0604020202020204" pitchFamily="34" charset="0"/>
                <a:ea typeface="Times New Roman" panose="02020603050405020304" pitchFamily="18" charset="0"/>
              </a:rPr>
              <a:t>Supporting Paper: this should include the research you have undertaken to partake in the discussion, remember to compare and contrast sources. A range of reading must be undertaken but the use of academic journal articles is essential 1000 words submission 12</a:t>
            </a:r>
            <a:r>
              <a:rPr lang="en-GB" sz="1700" baseline="30000" dirty="0">
                <a:effectLst/>
                <a:latin typeface="Arial" panose="020B0604020202020204" pitchFamily="34" charset="0"/>
                <a:ea typeface="Times New Roman" panose="02020603050405020304" pitchFamily="18" charset="0"/>
              </a:rPr>
              <a:t>th</a:t>
            </a:r>
            <a:r>
              <a:rPr lang="en-GB" sz="1700" dirty="0">
                <a:effectLst/>
                <a:latin typeface="Arial" panose="020B0604020202020204" pitchFamily="34" charset="0"/>
                <a:ea typeface="Times New Roman" panose="02020603050405020304" pitchFamily="18" charset="0"/>
              </a:rPr>
              <a:t> March 2021. </a:t>
            </a:r>
            <a:endParaRPr lang="en-GB" sz="1700" dirty="0">
              <a:effectLst/>
              <a:latin typeface="Times New Roman" panose="02020603050405020304" pitchFamily="18" charset="0"/>
              <a:ea typeface="Times New Roman" panose="02020603050405020304" pitchFamily="18" charset="0"/>
            </a:endParaRPr>
          </a:p>
          <a:p>
            <a:endParaRPr lang="en-GB" sz="17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10809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6"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4B90DB6-E86D-4F6B-8AFC-36A032A1266D}"/>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Second assignment deadline 26</a:t>
            </a:r>
            <a:r>
              <a:rPr lang="en-GB" sz="4800" baseline="30000">
                <a:solidFill>
                  <a:schemeClr val="bg1"/>
                </a:solidFill>
              </a:rPr>
              <a:t>th</a:t>
            </a:r>
            <a:r>
              <a:rPr lang="en-GB" sz="4800">
                <a:solidFill>
                  <a:schemeClr val="bg1"/>
                </a:solidFill>
              </a:rPr>
              <a:t> March 2021</a:t>
            </a:r>
          </a:p>
        </p:txBody>
      </p:sp>
      <p:graphicFrame>
        <p:nvGraphicFramePr>
          <p:cNvPr id="5" name="Content Placeholder 2">
            <a:extLst>
              <a:ext uri="{FF2B5EF4-FFF2-40B4-BE49-F238E27FC236}">
                <a16:creationId xmlns:a16="http://schemas.microsoft.com/office/drawing/2014/main" id="{525519E2-1BDC-40AC-A462-A04E8DB0462C}"/>
              </a:ext>
            </a:extLst>
          </p:cNvPr>
          <p:cNvGraphicFramePr>
            <a:graphicFrameLocks noGrp="1"/>
          </p:cNvGraphicFramePr>
          <p:nvPr>
            <p:ph idx="1"/>
            <p:extLst>
              <p:ext uri="{D42A27DB-BD31-4B8C-83A1-F6EECF244321}">
                <p14:modId xmlns:p14="http://schemas.microsoft.com/office/powerpoint/2010/main" val="150958630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3831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9CA83-7051-4B48-9488-C8426119A86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 description </a:t>
            </a:r>
          </a:p>
        </p:txBody>
      </p:sp>
      <p:sp>
        <p:nvSpPr>
          <p:cNvPr id="3" name="Content Placeholder 2">
            <a:extLst>
              <a:ext uri="{FF2B5EF4-FFF2-40B4-BE49-F238E27FC236}">
                <a16:creationId xmlns:a16="http://schemas.microsoft.com/office/drawing/2014/main" id="{B70E5F2D-C744-4EE2-A71B-4DE1B0EF85A7}"/>
              </a:ext>
            </a:extLst>
          </p:cNvPr>
          <p:cNvSpPr>
            <a:spLocks noGrp="1"/>
          </p:cNvSpPr>
          <p:nvPr>
            <p:ph idx="1"/>
          </p:nvPr>
        </p:nvSpPr>
        <p:spPr>
          <a:xfrm>
            <a:off x="4810259" y="649480"/>
            <a:ext cx="6555347" cy="5546047"/>
          </a:xfrm>
        </p:spPr>
        <p:txBody>
          <a:bodyPr anchor="ctr">
            <a:normAutofit/>
          </a:bodyPr>
          <a:lstStyle/>
          <a:p>
            <a:r>
              <a:rPr lang="en-US" sz="2000" dirty="0">
                <a:effectLst/>
                <a:latin typeface="Arial" panose="020B0604020202020204" pitchFamily="34" charset="0"/>
                <a:ea typeface="Times New Roman" panose="02020603050405020304" pitchFamily="18" charset="0"/>
              </a:rPr>
              <a:t>Write an assignment which explains the role of differing agencies in collecting data in relation to health and disease in communities. Consider the statistics provided by the World Health Organization, Welsh Government, Public Health Wales, NHS and the National Survey for Wales and discuss why and how do they collect data and what do they do with it. </a:t>
            </a:r>
            <a:endParaRPr lang="en-GB" sz="2000" dirty="0">
              <a:effectLst/>
              <a:latin typeface="Arial" panose="020B0604020202020204" pitchFamily="34" charset="0"/>
              <a:ea typeface="Times New Roman" panose="02020603050405020304" pitchFamily="18" charset="0"/>
            </a:endParaRPr>
          </a:p>
          <a:p>
            <a:r>
              <a:rPr lang="en-US" sz="2000" dirty="0">
                <a:effectLst/>
                <a:latin typeface="Arial" panose="020B0604020202020204" pitchFamily="34" charset="0"/>
                <a:ea typeface="Times New Roman" panose="02020603050405020304" pitchFamily="18" charset="0"/>
              </a:rPr>
              <a:t>Chose one communicable and one non-communicable disease that is widespread within the United Kingdom and discuss the trends associated with that disease and </a:t>
            </a:r>
            <a:r>
              <a:rPr lang="en-US" sz="2000" dirty="0" err="1">
                <a:effectLst/>
                <a:latin typeface="Arial" panose="020B0604020202020204" pitchFamily="34" charset="0"/>
                <a:ea typeface="Times New Roman" panose="02020603050405020304" pitchFamily="18" charset="0"/>
              </a:rPr>
              <a:t>analyse</a:t>
            </a:r>
            <a:r>
              <a:rPr lang="en-US" sz="2000" dirty="0">
                <a:effectLst/>
                <a:latin typeface="Arial" panose="020B0604020202020204" pitchFamily="34" charset="0"/>
                <a:ea typeface="Times New Roman" panose="02020603050405020304" pitchFamily="18" charset="0"/>
              </a:rPr>
              <a:t> what they mean.</a:t>
            </a:r>
            <a:endParaRPr lang="en-GB" sz="2000" dirty="0">
              <a:effectLst/>
              <a:latin typeface="Arial" panose="020B0604020202020204" pitchFamily="34" charset="0"/>
              <a:ea typeface="Times New Roman" panose="02020603050405020304" pitchFamily="18" charset="0"/>
            </a:endParaRPr>
          </a:p>
          <a:p>
            <a:r>
              <a:rPr lang="en-US" sz="2000" dirty="0">
                <a:effectLst/>
                <a:latin typeface="Arial" panose="020B0604020202020204" pitchFamily="34" charset="0"/>
                <a:ea typeface="Times New Roman" panose="02020603050405020304" pitchFamily="18" charset="0"/>
              </a:rPr>
              <a:t>Evaluate the impact current lifestyle choices have on future need and provide recommendations for improvement of the provision of health and social care services.</a:t>
            </a:r>
            <a:endParaRPr lang="en-GB" sz="2000" dirty="0">
              <a:effectLst/>
              <a:latin typeface="Arial" panose="020B0604020202020204" pitchFamily="34"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4112026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3EA78-BDCB-4E1A-A8B5-86C2281CC0D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Further guidance</a:t>
            </a:r>
          </a:p>
        </p:txBody>
      </p:sp>
      <p:sp>
        <p:nvSpPr>
          <p:cNvPr id="29" name="Content Placeholder 2">
            <a:extLst>
              <a:ext uri="{FF2B5EF4-FFF2-40B4-BE49-F238E27FC236}">
                <a16:creationId xmlns:a16="http://schemas.microsoft.com/office/drawing/2014/main" id="{C0AF6A9A-A979-45E6-A8D7-36E51D7DAC1C}"/>
              </a:ext>
            </a:extLst>
          </p:cNvPr>
          <p:cNvSpPr>
            <a:spLocks noGrp="1"/>
          </p:cNvSpPr>
          <p:nvPr>
            <p:ph idx="1"/>
          </p:nvPr>
        </p:nvSpPr>
        <p:spPr>
          <a:xfrm>
            <a:off x="4810259" y="649480"/>
            <a:ext cx="6555347" cy="5546047"/>
          </a:xfrm>
        </p:spPr>
        <p:txBody>
          <a:bodyPr anchor="ctr">
            <a:normAutofit/>
          </a:bodyPr>
          <a:lstStyle/>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Introduction</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Define Public health and why it is important </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Why is data collected? By who? What is it used for?</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Define what a communicable disease is, define herd immunity</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State and discuss which one you have chosen</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Discuss some signs and symptoms, mode of transmission, consider some of the lifestyle choices made and there implications (not being immunised etc)</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Insert graphs/charts into your assignment and discuss the trends you have found ( it is important that you discuss the data you have found and explain why there are rises and falls in particular years)</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What public health campaigns and approaches are in place (please see handout you were provided with in class).</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Provide some recommendations for improvement</a:t>
            </a:r>
          </a:p>
          <a:p>
            <a:endParaRPr lang="en-GB" sz="1700"/>
          </a:p>
        </p:txBody>
      </p:sp>
    </p:spTree>
    <p:extLst>
      <p:ext uri="{BB962C8B-B14F-4D97-AF65-F5344CB8AC3E}">
        <p14:creationId xmlns:p14="http://schemas.microsoft.com/office/powerpoint/2010/main" val="1102661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8529A-B99B-4F36-9633-A4554DDB34F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Second part </a:t>
            </a:r>
          </a:p>
        </p:txBody>
      </p:sp>
      <p:sp>
        <p:nvSpPr>
          <p:cNvPr id="3" name="Content Placeholder 2">
            <a:extLst>
              <a:ext uri="{FF2B5EF4-FFF2-40B4-BE49-F238E27FC236}">
                <a16:creationId xmlns:a16="http://schemas.microsoft.com/office/drawing/2014/main" id="{27054FEE-AEB4-41B6-9478-6CA33DAC407E}"/>
              </a:ext>
            </a:extLst>
          </p:cNvPr>
          <p:cNvSpPr>
            <a:spLocks noGrp="1"/>
          </p:cNvSpPr>
          <p:nvPr>
            <p:ph idx="1"/>
          </p:nvPr>
        </p:nvSpPr>
        <p:spPr>
          <a:xfrm>
            <a:off x="4810259" y="649480"/>
            <a:ext cx="6555347" cy="5546047"/>
          </a:xfrm>
        </p:spPr>
        <p:txBody>
          <a:bodyPr anchor="ctr">
            <a:normAutofit/>
          </a:bodyPr>
          <a:lstStyle/>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Define what is a non-communicable disease</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State and discuss which one you have chosen</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Discuss some signs and symptoms and implications of having a non-communicable disease, consider the lifestyle choices made</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Insert graphs/charts into your assignment and discuss the trends you have found ( it is important to discuss the trends you have found)</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What public health campaigns and approaches are in place (please see handout you were provided with in class).</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Provide recommendations for improvement </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Conclusion</a:t>
            </a:r>
          </a:p>
          <a:p>
            <a:endParaRPr lang="en-GB" sz="2000" dirty="0"/>
          </a:p>
        </p:txBody>
      </p:sp>
    </p:spTree>
    <p:extLst>
      <p:ext uri="{BB962C8B-B14F-4D97-AF65-F5344CB8AC3E}">
        <p14:creationId xmlns:p14="http://schemas.microsoft.com/office/powerpoint/2010/main" val="2285253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graphicFrame>
        <p:nvGraphicFramePr>
          <p:cNvPr id="8" name="Content Placeholder 2">
            <a:extLst>
              <a:ext uri="{FF2B5EF4-FFF2-40B4-BE49-F238E27FC236}">
                <a16:creationId xmlns:a16="http://schemas.microsoft.com/office/drawing/2014/main" id="{1FBDFF98-6798-4FE1-B2F8-8FEAF68C83C1}"/>
              </a:ext>
            </a:extLst>
          </p:cNvPr>
          <p:cNvGraphicFramePr>
            <a:graphicFrameLocks noGrp="1"/>
          </p:cNvGraphicFramePr>
          <p:nvPr>
            <p:ph idx="1"/>
          </p:nvPr>
        </p:nvGraphicFramePr>
        <p:xfrm>
          <a:off x="1981200" y="1600200"/>
          <a:ext cx="8229600" cy="39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5-Point Star 3"/>
          <p:cNvSpPr/>
          <p:nvPr/>
        </p:nvSpPr>
        <p:spPr>
          <a:xfrm>
            <a:off x="6715693"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6834643" y="1922201"/>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06524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985</Words>
  <Application>Microsoft Office PowerPoint</Application>
  <PresentationFormat>Widescreen</PresentationFormat>
  <Paragraphs>76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Introduction to Module</vt:lpstr>
      <vt:lpstr>Contents</vt:lpstr>
      <vt:lpstr>Brief Overview</vt:lpstr>
      <vt:lpstr>Level of Study : 4 </vt:lpstr>
      <vt:lpstr>Lesson Content</vt:lpstr>
      <vt:lpstr>Lesson Content</vt:lpstr>
      <vt:lpstr>Health Promotion </vt:lpstr>
      <vt:lpstr>Assessment one leaning outcomes</vt:lpstr>
      <vt:lpstr>Second assignment deadline 26th March 2021</vt:lpstr>
      <vt:lpstr>Task description </vt:lpstr>
      <vt:lpstr>Further guidance</vt:lpstr>
      <vt:lpstr>Second part </vt:lpstr>
      <vt:lpstr>You Will Need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Felicity Page</dc:creator>
  <cp:lastModifiedBy>Felicity Page</cp:lastModifiedBy>
  <cp:revision>2</cp:revision>
  <dcterms:created xsi:type="dcterms:W3CDTF">2021-01-14T10:47:51Z</dcterms:created>
  <dcterms:modified xsi:type="dcterms:W3CDTF">2021-01-28T10:12:16Z</dcterms:modified>
</cp:coreProperties>
</file>