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8.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2.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8.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59"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11" Type="http://schemas.openxmlformats.org/officeDocument/2006/relationships/slide" Target="slides/slide7.xml"/><Relationship Id="rId10" Type="http://schemas.openxmlformats.org/officeDocument/2006/relationships/slide" Target="slides/slide6.xml"/><Relationship Id="rId13" Type="http://schemas.openxmlformats.org/officeDocument/2006/relationships/slide" Target="slides/slide9.xml"/><Relationship Id="rId12" Type="http://schemas.openxmlformats.org/officeDocument/2006/relationships/slide" Target="slides/slide8.xml"/><Relationship Id="rId1" Type="http://schemas.openxmlformats.org/officeDocument/2006/relationships/theme" Target="theme/theme1.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15" Type="http://schemas.openxmlformats.org/officeDocument/2006/relationships/slide" Target="slides/slide11.xml"/><Relationship Id="rId14" Type="http://schemas.openxmlformats.org/officeDocument/2006/relationships/slide" Target="slides/slide10.xml"/><Relationship Id="rId17" Type="http://schemas.openxmlformats.org/officeDocument/2006/relationships/slide" Target="slides/slide13.xml"/><Relationship Id="rId16" Type="http://schemas.openxmlformats.org/officeDocument/2006/relationships/slide" Target="slides/slide12.xml"/><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GB"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1" name="Shape 101"/>
        <p:cNvGrpSpPr/>
        <p:nvPr/>
      </p:nvGrpSpPr>
      <p:grpSpPr>
        <a:xfrm>
          <a:off x="0" y="0"/>
          <a:ext cx="0" cy="0"/>
          <a:chOff x="0" y="0"/>
          <a:chExt cx="0" cy="0"/>
        </a:xfrm>
      </p:grpSpPr>
      <p:sp>
        <p:nvSpPr>
          <p:cNvPr id="102" name="Google Shape;102;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03" name="Google Shape;103;p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04" name="Google Shape;104;p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7" name="Shape 107"/>
        <p:cNvGrpSpPr/>
        <p:nvPr/>
      </p:nvGrpSpPr>
      <p:grpSpPr>
        <a:xfrm>
          <a:off x="0" y="0"/>
          <a:ext cx="0" cy="0"/>
          <a:chOff x="0" y="0"/>
          <a:chExt cx="0" cy="0"/>
        </a:xfrm>
      </p:grpSpPr>
      <p:sp>
        <p:nvSpPr>
          <p:cNvPr id="108" name="Google Shape;108;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09" name="Google Shape;109;p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10" name="Google Shape;110;p2: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5" name="Shape 115"/>
        <p:cNvGrpSpPr/>
        <p:nvPr/>
      </p:nvGrpSpPr>
      <p:grpSpPr>
        <a:xfrm>
          <a:off x="0" y="0"/>
          <a:ext cx="0" cy="0"/>
          <a:chOff x="0" y="0"/>
          <a:chExt cx="0" cy="0"/>
        </a:xfrm>
      </p:grpSpPr>
      <p:sp>
        <p:nvSpPr>
          <p:cNvPr id="116" name="Google Shape;116;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17" name="Google Shape;117;p3: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marR="0" rtl="0" algn="just">
              <a:lnSpc>
                <a:spcPct val="150000"/>
              </a:lnSpc>
              <a:spcBef>
                <a:spcPts val="0"/>
              </a:spcBef>
              <a:spcAft>
                <a:spcPts val="0"/>
              </a:spcAft>
              <a:buClr>
                <a:schemeClr val="dk1"/>
              </a:buClr>
              <a:buSzPts val="1200"/>
              <a:buFont typeface="Times New Roman"/>
              <a:buNone/>
            </a:pPr>
            <a:r>
              <a:rPr lang="en-GB" sz="1200">
                <a:solidFill>
                  <a:schemeClr val="dk1"/>
                </a:solidFill>
                <a:latin typeface="Times New Roman"/>
                <a:ea typeface="Times New Roman"/>
                <a:cs typeface="Times New Roman"/>
                <a:sym typeface="Times New Roman"/>
              </a:rPr>
              <a:t>This theory provides a foundation for knowing the confidence and security aspects of a child. This theory states that a secure attachment can support positive relationships and interactions (Edelman, 2022). Attachment also influences the development of language in the child through the caregiver, which assists the child in managing stress and emotions. Insecure attachment may lead a child to withdrawal, anxiety, and behavioural difficulties (Peddie et al., 2025). So, attachment is important in early childhood settings to support children with vulnerabilities.</a:t>
            </a:r>
            <a:endParaRPr/>
          </a:p>
          <a:p>
            <a:pPr indent="0" lvl="0" marL="0" rtl="0" algn="just">
              <a:lnSpc>
                <a:spcPct val="150000"/>
              </a:lnSpc>
              <a:spcBef>
                <a:spcPts val="0"/>
              </a:spcBef>
              <a:spcAft>
                <a:spcPts val="0"/>
              </a:spcAft>
              <a:buNone/>
            </a:pPr>
            <a:r>
              <a:t/>
            </a:r>
            <a:endParaRPr>
              <a:latin typeface="Times New Roman"/>
              <a:ea typeface="Times New Roman"/>
              <a:cs typeface="Times New Roman"/>
              <a:sym typeface="Times New Roman"/>
            </a:endParaRPr>
          </a:p>
        </p:txBody>
      </p:sp>
      <p:sp>
        <p:nvSpPr>
          <p:cNvPr id="118" name="Google Shape;118;p3: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4" name="Shape 124"/>
        <p:cNvGrpSpPr/>
        <p:nvPr/>
      </p:nvGrpSpPr>
      <p:grpSpPr>
        <a:xfrm>
          <a:off x="0" y="0"/>
          <a:ext cx="0" cy="0"/>
          <a:chOff x="0" y="0"/>
          <a:chExt cx="0" cy="0"/>
        </a:xfrm>
      </p:grpSpPr>
      <p:sp>
        <p:nvSpPr>
          <p:cNvPr id="125" name="Google Shape;125;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26" name="Google Shape;126;p4: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marR="0" rtl="0" algn="just">
              <a:lnSpc>
                <a:spcPct val="150000"/>
              </a:lnSpc>
              <a:spcBef>
                <a:spcPts val="0"/>
              </a:spcBef>
              <a:spcAft>
                <a:spcPts val="0"/>
              </a:spcAft>
              <a:buClr>
                <a:schemeClr val="dk1"/>
              </a:buClr>
              <a:buSzPts val="1200"/>
              <a:buFont typeface="Times New Roman"/>
              <a:buNone/>
            </a:pPr>
            <a:r>
              <a:rPr lang="en-GB" sz="1200">
                <a:solidFill>
                  <a:schemeClr val="dk1"/>
                </a:solidFill>
                <a:latin typeface="Times New Roman"/>
                <a:ea typeface="Times New Roman"/>
                <a:cs typeface="Times New Roman"/>
                <a:sym typeface="Times New Roman"/>
              </a:rPr>
              <a:t>The behaviour of Isaac shows the concepts of Bowlby’s attachment principles. Isaac’s separation anxiety is seen in distress while staying away from his mother, showing an insecure attachment pattern. The aspect of lack of engagement and withdrawal behaviours in group play may show a lack of confidence. This is seen in securely attached children. The inconsistency in childcare may have a limited sensitive caregiving (Tetri and Juujärvi, 2022). This contributes to his insecurity. The clinginess aspect of Isaac shows his reliance on his mother for emotional security. So, the internal working aspect of Isaac feels uncertain, which affects the social interactions.</a:t>
            </a:r>
            <a:endParaRPr/>
          </a:p>
          <a:p>
            <a:pPr indent="0" lvl="0" marL="0" rtl="0" algn="just">
              <a:lnSpc>
                <a:spcPct val="150000"/>
              </a:lnSpc>
              <a:spcBef>
                <a:spcPts val="0"/>
              </a:spcBef>
              <a:spcAft>
                <a:spcPts val="0"/>
              </a:spcAft>
              <a:buNone/>
            </a:pPr>
            <a:r>
              <a:t/>
            </a:r>
            <a:endParaRPr>
              <a:latin typeface="Times New Roman"/>
              <a:ea typeface="Times New Roman"/>
              <a:cs typeface="Times New Roman"/>
              <a:sym typeface="Times New Roman"/>
            </a:endParaRPr>
          </a:p>
        </p:txBody>
      </p:sp>
      <p:sp>
        <p:nvSpPr>
          <p:cNvPr id="127" name="Google Shape;127;p4: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3" name="Shape 133"/>
        <p:cNvGrpSpPr/>
        <p:nvPr/>
      </p:nvGrpSpPr>
      <p:grpSpPr>
        <a:xfrm>
          <a:off x="0" y="0"/>
          <a:ext cx="0" cy="0"/>
          <a:chOff x="0" y="0"/>
          <a:chExt cx="0" cy="0"/>
        </a:xfrm>
      </p:grpSpPr>
      <p:sp>
        <p:nvSpPr>
          <p:cNvPr id="134" name="Google Shape;134;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35" name="Google Shape;135;p5: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marR="0" rtl="0" algn="just">
              <a:lnSpc>
                <a:spcPct val="150000"/>
              </a:lnSpc>
              <a:spcBef>
                <a:spcPts val="0"/>
              </a:spcBef>
              <a:spcAft>
                <a:spcPts val="0"/>
              </a:spcAft>
              <a:buClr>
                <a:schemeClr val="dk1"/>
              </a:buClr>
              <a:buSzPts val="1200"/>
              <a:buFont typeface="Times New Roman"/>
              <a:buNone/>
            </a:pPr>
            <a:r>
              <a:rPr lang="en-GB" sz="1200">
                <a:solidFill>
                  <a:schemeClr val="dk1"/>
                </a:solidFill>
                <a:latin typeface="Times New Roman"/>
                <a:ea typeface="Times New Roman"/>
                <a:cs typeface="Times New Roman"/>
                <a:sym typeface="Times New Roman"/>
              </a:rPr>
              <a:t>Using Bowlby’s Attachment Theory, the early experience of Isaac is understood. The mother has been facing postnatal depression, which may have reduced her emotional availability. This affects the development of a secure attachment. In addition, disrupted childcare arrangements mean Isaac has faced various caregivers, which makes it challenging to create a stable relationship (Thompson, Simpson and Berlin, 2022). So, Isaac shows increased dependency on his mother. These outcomes show an insecure attachment pattern.</a:t>
            </a:r>
            <a:endParaRPr/>
          </a:p>
          <a:p>
            <a:pPr indent="0" lvl="0" marL="0" rtl="0" algn="just">
              <a:lnSpc>
                <a:spcPct val="150000"/>
              </a:lnSpc>
              <a:spcBef>
                <a:spcPts val="0"/>
              </a:spcBef>
              <a:spcAft>
                <a:spcPts val="0"/>
              </a:spcAft>
              <a:buNone/>
            </a:pPr>
            <a:r>
              <a:t/>
            </a:r>
            <a:endParaRPr>
              <a:latin typeface="Times New Roman"/>
              <a:ea typeface="Times New Roman"/>
              <a:cs typeface="Times New Roman"/>
              <a:sym typeface="Times New Roman"/>
            </a:endParaRPr>
          </a:p>
        </p:txBody>
      </p:sp>
      <p:sp>
        <p:nvSpPr>
          <p:cNvPr id="136" name="Google Shape;136;p5: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1" name="Shape 141"/>
        <p:cNvGrpSpPr/>
        <p:nvPr/>
      </p:nvGrpSpPr>
      <p:grpSpPr>
        <a:xfrm>
          <a:off x="0" y="0"/>
          <a:ext cx="0" cy="0"/>
          <a:chOff x="0" y="0"/>
          <a:chExt cx="0" cy="0"/>
        </a:xfrm>
      </p:grpSpPr>
      <p:sp>
        <p:nvSpPr>
          <p:cNvPr id="142" name="Google Shape;142;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43" name="Google Shape;143;p6: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marR="0" rtl="0" algn="just">
              <a:lnSpc>
                <a:spcPct val="150000"/>
              </a:lnSpc>
              <a:spcBef>
                <a:spcPts val="0"/>
              </a:spcBef>
              <a:spcAft>
                <a:spcPts val="0"/>
              </a:spcAft>
              <a:buClr>
                <a:schemeClr val="dk1"/>
              </a:buClr>
              <a:buSzPts val="1200"/>
              <a:buFont typeface="Times New Roman"/>
              <a:buNone/>
            </a:pPr>
            <a:r>
              <a:rPr lang="en-GB" sz="1200">
                <a:solidFill>
                  <a:schemeClr val="dk1"/>
                </a:solidFill>
                <a:latin typeface="Times New Roman"/>
                <a:ea typeface="Times New Roman"/>
                <a:cs typeface="Times New Roman"/>
                <a:sym typeface="Times New Roman"/>
              </a:rPr>
              <a:t>From the perspective of attachment, the social challenges of Isaac may root from no emotional base. With the aspect of reassuring consistently, Isaac may develop feelings of insecurity in the environment (Peddie et al., 2025). This can also lead to low confidence, anxiety, and difficulty in regulating emotions. For this reason, Isaac may withdraw from play. Isaac shows reluctance in joining group play, showing uncertainty and fear.</a:t>
            </a:r>
            <a:endParaRPr>
              <a:latin typeface="Times New Roman"/>
              <a:ea typeface="Times New Roman"/>
              <a:cs typeface="Times New Roman"/>
              <a:sym typeface="Times New Roman"/>
            </a:endParaRPr>
          </a:p>
        </p:txBody>
      </p:sp>
      <p:sp>
        <p:nvSpPr>
          <p:cNvPr id="144" name="Google Shape;144;p6: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9" name="Shape 149"/>
        <p:cNvGrpSpPr/>
        <p:nvPr/>
      </p:nvGrpSpPr>
      <p:grpSpPr>
        <a:xfrm>
          <a:off x="0" y="0"/>
          <a:ext cx="0" cy="0"/>
          <a:chOff x="0" y="0"/>
          <a:chExt cx="0" cy="0"/>
        </a:xfrm>
      </p:grpSpPr>
      <p:sp>
        <p:nvSpPr>
          <p:cNvPr id="150" name="Google Shape;150;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51" name="Google Shape;151;p7: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marR="0" rtl="0" algn="just">
              <a:lnSpc>
                <a:spcPct val="150000"/>
              </a:lnSpc>
              <a:spcBef>
                <a:spcPts val="0"/>
              </a:spcBef>
              <a:spcAft>
                <a:spcPts val="0"/>
              </a:spcAft>
              <a:buClr>
                <a:schemeClr val="dk1"/>
              </a:buClr>
              <a:buSzPts val="1200"/>
              <a:buFont typeface="Times New Roman"/>
              <a:buNone/>
            </a:pPr>
            <a:r>
              <a:rPr lang="en-GB" sz="1200">
                <a:solidFill>
                  <a:schemeClr val="dk1"/>
                </a:solidFill>
                <a:latin typeface="Times New Roman"/>
                <a:ea typeface="Times New Roman"/>
                <a:cs typeface="Times New Roman"/>
                <a:sym typeface="Times New Roman"/>
              </a:rPr>
              <a:t>The cognitive and language development of Isaac may have been affected because of a lack of communication and interaction opportunities. Due to insecure attachment, Isaac may feel less confident in exploring or engaging in conversation with peers and adults. This decreases language-rich experience and impacts communication skills (Tetri and Juujärvi, 2022). The reluctance aspect of Isaac limits the cognitive stimulation.</a:t>
            </a:r>
            <a:endParaRPr>
              <a:latin typeface="Times New Roman"/>
              <a:ea typeface="Times New Roman"/>
              <a:cs typeface="Times New Roman"/>
              <a:sym typeface="Times New Roman"/>
            </a:endParaRPr>
          </a:p>
        </p:txBody>
      </p:sp>
      <p:sp>
        <p:nvSpPr>
          <p:cNvPr id="152" name="Google Shape;152;p7: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7" name="Shape 157"/>
        <p:cNvGrpSpPr/>
        <p:nvPr/>
      </p:nvGrpSpPr>
      <p:grpSpPr>
        <a:xfrm>
          <a:off x="0" y="0"/>
          <a:ext cx="0" cy="0"/>
          <a:chOff x="0" y="0"/>
          <a:chExt cx="0" cy="0"/>
        </a:xfrm>
      </p:grpSpPr>
      <p:sp>
        <p:nvSpPr>
          <p:cNvPr id="158" name="Google Shape;158;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59" name="Google Shape;159;p8: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marR="0" rtl="0" algn="just">
              <a:lnSpc>
                <a:spcPct val="150000"/>
              </a:lnSpc>
              <a:spcBef>
                <a:spcPts val="0"/>
              </a:spcBef>
              <a:spcAft>
                <a:spcPts val="0"/>
              </a:spcAft>
              <a:buClr>
                <a:schemeClr val="dk1"/>
              </a:buClr>
              <a:buSzPts val="1200"/>
              <a:buFont typeface="Times New Roman"/>
              <a:buNone/>
            </a:pPr>
            <a:r>
              <a:rPr lang="en-GB" sz="1200">
                <a:solidFill>
                  <a:schemeClr val="dk1"/>
                </a:solidFill>
                <a:latin typeface="Times New Roman"/>
                <a:ea typeface="Times New Roman"/>
                <a:cs typeface="Times New Roman"/>
                <a:sym typeface="Times New Roman"/>
              </a:rPr>
              <a:t>Nature factors for Isaac are the early development of the brain, genetic predispositions, and temperament. This may influence the emotional behaviour and sensitivity. Nurture factors are maternal depression, parenting quality, and others. These environmental aspects may impact the development and attachment of a child (Edelman, 2022). From the interaction perspective, the development of Isaac is shaped by the interaction of traits and environmental influences.</a:t>
            </a:r>
            <a:endParaRPr/>
          </a:p>
          <a:p>
            <a:pPr indent="0" lvl="0" marL="0" rtl="0" algn="just">
              <a:lnSpc>
                <a:spcPct val="150000"/>
              </a:lnSpc>
              <a:spcBef>
                <a:spcPts val="0"/>
              </a:spcBef>
              <a:spcAft>
                <a:spcPts val="0"/>
              </a:spcAft>
              <a:buNone/>
            </a:pPr>
            <a:r>
              <a:t/>
            </a:r>
            <a:endParaRPr>
              <a:latin typeface="Times New Roman"/>
              <a:ea typeface="Times New Roman"/>
              <a:cs typeface="Times New Roman"/>
              <a:sym typeface="Times New Roman"/>
            </a:endParaRPr>
          </a:p>
        </p:txBody>
      </p:sp>
      <p:sp>
        <p:nvSpPr>
          <p:cNvPr id="160" name="Google Shape;160;p8: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5" name="Shape 165"/>
        <p:cNvGrpSpPr/>
        <p:nvPr/>
      </p:nvGrpSpPr>
      <p:grpSpPr>
        <a:xfrm>
          <a:off x="0" y="0"/>
          <a:ext cx="0" cy="0"/>
          <a:chOff x="0" y="0"/>
          <a:chExt cx="0" cy="0"/>
        </a:xfrm>
      </p:grpSpPr>
      <p:sp>
        <p:nvSpPr>
          <p:cNvPr id="166" name="Google Shape;166;p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67" name="Google Shape;167;p9: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marR="0" rtl="0" algn="just">
              <a:lnSpc>
                <a:spcPct val="150000"/>
              </a:lnSpc>
              <a:spcBef>
                <a:spcPts val="0"/>
              </a:spcBef>
              <a:spcAft>
                <a:spcPts val="0"/>
              </a:spcAft>
              <a:buClr>
                <a:schemeClr val="dk1"/>
              </a:buClr>
              <a:buSzPts val="1200"/>
              <a:buFont typeface="Times New Roman"/>
              <a:buNone/>
            </a:pPr>
            <a:r>
              <a:rPr lang="en-GB" sz="1200">
                <a:solidFill>
                  <a:schemeClr val="dk1"/>
                </a:solidFill>
                <a:latin typeface="Times New Roman"/>
                <a:ea typeface="Times New Roman"/>
                <a:cs typeface="Times New Roman"/>
                <a:sym typeface="Times New Roman"/>
              </a:rPr>
              <a:t>Attachment-based practices help in supporting Isaac by providing continuous and responsive care. So, assigning a person assists in building trust and a secure relationship. A slow separation approach will reduce the anxiety of Isaac and encourage independence. These strategies align with Bowlby’s theory by promoting secure attachment (Tian et al., 2024). This can improve emotional regulation, confidence, and the ability to explore early years settings.</a:t>
            </a:r>
            <a:endParaRPr>
              <a:latin typeface="Times New Roman"/>
              <a:ea typeface="Times New Roman"/>
              <a:cs typeface="Times New Roman"/>
              <a:sym typeface="Times New Roman"/>
            </a:endParaRPr>
          </a:p>
        </p:txBody>
      </p:sp>
      <p:sp>
        <p:nvSpPr>
          <p:cNvPr id="168" name="Google Shape;168;p9: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3" name="Shape 173"/>
        <p:cNvGrpSpPr/>
        <p:nvPr/>
      </p:nvGrpSpPr>
      <p:grpSpPr>
        <a:xfrm>
          <a:off x="0" y="0"/>
          <a:ext cx="0" cy="0"/>
          <a:chOff x="0" y="0"/>
          <a:chExt cx="0" cy="0"/>
        </a:xfrm>
      </p:grpSpPr>
      <p:sp>
        <p:nvSpPr>
          <p:cNvPr id="174" name="Google Shape;174;p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75" name="Google Shape;175;p10: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marR="0" rtl="0" algn="just">
              <a:lnSpc>
                <a:spcPct val="150000"/>
              </a:lnSpc>
              <a:spcBef>
                <a:spcPts val="0"/>
              </a:spcBef>
              <a:spcAft>
                <a:spcPts val="0"/>
              </a:spcAft>
              <a:buClr>
                <a:schemeClr val="dk1"/>
              </a:buClr>
              <a:buSzPts val="1200"/>
              <a:buFont typeface="Times New Roman"/>
              <a:buNone/>
            </a:pPr>
            <a:r>
              <a:rPr lang="en-GB" sz="1200">
                <a:solidFill>
                  <a:schemeClr val="dk1"/>
                </a:solidFill>
                <a:latin typeface="Times New Roman"/>
                <a:ea typeface="Times New Roman"/>
                <a:cs typeface="Times New Roman"/>
                <a:sym typeface="Times New Roman"/>
              </a:rPr>
              <a:t>Developing a language-rich atmosphere with the assistance of conversations, storytelling, and interactive play can support the communication skills of Isaac. In small groups, play-based learning inspired social confidence and peer interaction (Thompson, Simpson and Berlin, 2022). Various emotional regulation processes, such as feeling cards and calm-down routines, will help Isaac in managing anxiety. These strategies align with Bowlby’s theory (Edelman, 2022). This is because it helps in fostering communication through a secure relationship.</a:t>
            </a:r>
            <a:endParaRPr/>
          </a:p>
          <a:p>
            <a:pPr indent="0" lvl="0" marL="0" rtl="0" algn="l">
              <a:spcBef>
                <a:spcPts val="0"/>
              </a:spcBef>
              <a:spcAft>
                <a:spcPts val="0"/>
              </a:spcAft>
              <a:buNone/>
            </a:pPr>
            <a:r>
              <a:t/>
            </a:r>
            <a:endParaRPr/>
          </a:p>
        </p:txBody>
      </p:sp>
      <p:sp>
        <p:nvSpPr>
          <p:cNvPr id="176" name="Google Shape;176;p10: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1" name="Shape 181"/>
        <p:cNvGrpSpPr/>
        <p:nvPr/>
      </p:nvGrpSpPr>
      <p:grpSpPr>
        <a:xfrm>
          <a:off x="0" y="0"/>
          <a:ext cx="0" cy="0"/>
          <a:chOff x="0" y="0"/>
          <a:chExt cx="0" cy="0"/>
        </a:xfrm>
      </p:grpSpPr>
      <p:sp>
        <p:nvSpPr>
          <p:cNvPr id="182" name="Google Shape;182;p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83" name="Google Shape;183;p1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marR="0" rtl="0" algn="just">
              <a:lnSpc>
                <a:spcPct val="150000"/>
              </a:lnSpc>
              <a:spcBef>
                <a:spcPts val="0"/>
              </a:spcBef>
              <a:spcAft>
                <a:spcPts val="0"/>
              </a:spcAft>
              <a:buClr>
                <a:schemeClr val="dk1"/>
              </a:buClr>
              <a:buSzPts val="1200"/>
              <a:buFont typeface="Times New Roman"/>
              <a:buNone/>
            </a:pPr>
            <a:r>
              <a:rPr lang="en-GB" sz="1200">
                <a:solidFill>
                  <a:schemeClr val="dk1"/>
                </a:solidFill>
                <a:latin typeface="Times New Roman"/>
                <a:ea typeface="Times New Roman"/>
                <a:cs typeface="Times New Roman"/>
                <a:sym typeface="Times New Roman"/>
              </a:rPr>
              <a:t>These methods show the importance of supporting mothers. Addressing mental health and giving parenting support can improve caregiving quality. The collaboration of various agencies also ensures coordinated support (Peddie et al., 2025). This leads to language skills, increased confidence, and increased motivation.</a:t>
            </a:r>
            <a:endParaRPr/>
          </a:p>
        </p:txBody>
      </p:sp>
      <p:sp>
        <p:nvSpPr>
          <p:cNvPr id="184" name="Google Shape;184;p1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9" name="Shape 189"/>
        <p:cNvGrpSpPr/>
        <p:nvPr/>
      </p:nvGrpSpPr>
      <p:grpSpPr>
        <a:xfrm>
          <a:off x="0" y="0"/>
          <a:ext cx="0" cy="0"/>
          <a:chOff x="0" y="0"/>
          <a:chExt cx="0" cy="0"/>
        </a:xfrm>
      </p:grpSpPr>
      <p:sp>
        <p:nvSpPr>
          <p:cNvPr id="190" name="Google Shape;190;p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91" name="Google Shape;191;p12: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2" name="Google Shape;192;p12: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7" name="Shape 197"/>
        <p:cNvGrpSpPr/>
        <p:nvPr/>
      </p:nvGrpSpPr>
      <p:grpSpPr>
        <a:xfrm>
          <a:off x="0" y="0"/>
          <a:ext cx="0" cy="0"/>
          <a:chOff x="0" y="0"/>
          <a:chExt cx="0" cy="0"/>
        </a:xfrm>
      </p:grpSpPr>
      <p:sp>
        <p:nvSpPr>
          <p:cNvPr id="198" name="Google Shape;198;p1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9" name="Google Shape;199;p1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2.jp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type="title">
  <p:cSld name="TITLE">
    <p:spTree>
      <p:nvGrpSpPr>
        <p:cNvPr id="18" name="Shape 18"/>
        <p:cNvGrpSpPr/>
        <p:nvPr/>
      </p:nvGrpSpPr>
      <p:grpSpPr>
        <a:xfrm>
          <a:off x="0" y="0"/>
          <a:ext cx="0" cy="0"/>
          <a:chOff x="0" y="0"/>
          <a:chExt cx="0" cy="0"/>
        </a:xfrm>
      </p:grpSpPr>
      <p:sp>
        <p:nvSpPr>
          <p:cNvPr id="19" name="Google Shape;19;p2"/>
          <p:cNvSpPr/>
          <p:nvPr/>
        </p:nvSpPr>
        <p:spPr>
          <a:xfrm>
            <a:off x="3175" y="6400800"/>
            <a:ext cx="12188825" cy="4572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 name="Google Shape;20;p2"/>
          <p:cNvSpPr/>
          <p:nvPr/>
        </p:nvSpPr>
        <p:spPr>
          <a:xfrm>
            <a:off x="15" y="6334316"/>
            <a:ext cx="12188825" cy="64008"/>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 name="Google Shape;21;p2"/>
          <p:cNvSpPr txBox="1"/>
          <p:nvPr>
            <p:ph type="ctrTitle"/>
          </p:nvPr>
        </p:nvSpPr>
        <p:spPr>
          <a:xfrm>
            <a:off x="1097280" y="758952"/>
            <a:ext cx="10058400" cy="3566160"/>
          </a:xfrm>
          <a:prstGeom prst="rect">
            <a:avLst/>
          </a:prstGeom>
          <a:noFill/>
          <a:ln>
            <a:noFill/>
          </a:ln>
        </p:spPr>
        <p:txBody>
          <a:bodyPr anchorCtr="0" anchor="b" bIns="45700" lIns="91425" spcFirstLastPara="1" rIns="91425" wrap="square" tIns="45700">
            <a:normAutofit/>
          </a:bodyPr>
          <a:lstStyle>
            <a:lvl1pPr lvl="0" algn="l">
              <a:lnSpc>
                <a:spcPct val="85000"/>
              </a:lnSpc>
              <a:spcBef>
                <a:spcPts val="0"/>
              </a:spcBef>
              <a:spcAft>
                <a:spcPts val="0"/>
              </a:spcAft>
              <a:buClr>
                <a:srgbClr val="262626"/>
              </a:buClr>
              <a:buSzPts val="8000"/>
              <a:buFont typeface="Times New Roman"/>
              <a:buNone/>
              <a:defRPr sz="8000">
                <a:solidFill>
                  <a:srgbClr val="262626"/>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2" name="Google Shape;22;p2"/>
          <p:cNvSpPr txBox="1"/>
          <p:nvPr>
            <p:ph idx="1" type="subTitle"/>
          </p:nvPr>
        </p:nvSpPr>
        <p:spPr>
          <a:xfrm>
            <a:off x="1100051" y="4455620"/>
            <a:ext cx="10058400" cy="1143000"/>
          </a:xfrm>
          <a:prstGeom prst="rect">
            <a:avLst/>
          </a:prstGeom>
          <a:noFill/>
          <a:ln>
            <a:noFill/>
          </a:ln>
        </p:spPr>
        <p:txBody>
          <a:bodyPr anchorCtr="0" anchor="t" bIns="45700" lIns="91425" spcFirstLastPara="1" rIns="91425" wrap="square" tIns="45700">
            <a:normAutofit/>
          </a:bodyPr>
          <a:lstStyle>
            <a:lvl1pPr lvl="0" algn="l">
              <a:lnSpc>
                <a:spcPct val="90000"/>
              </a:lnSpc>
              <a:spcBef>
                <a:spcPts val="1200"/>
              </a:spcBef>
              <a:spcAft>
                <a:spcPts val="0"/>
              </a:spcAft>
              <a:buSzPts val="2400"/>
              <a:buNone/>
              <a:defRPr sz="2400" cap="none">
                <a:solidFill>
                  <a:schemeClr val="dk2"/>
                </a:solidFill>
                <a:latin typeface="Times New Roman"/>
                <a:ea typeface="Times New Roman"/>
                <a:cs typeface="Times New Roman"/>
                <a:sym typeface="Times New Roman"/>
              </a:defRPr>
            </a:lvl1pPr>
            <a:lvl2pPr lvl="1" algn="ctr">
              <a:lnSpc>
                <a:spcPct val="90000"/>
              </a:lnSpc>
              <a:spcBef>
                <a:spcPts val="200"/>
              </a:spcBef>
              <a:spcAft>
                <a:spcPts val="0"/>
              </a:spcAft>
              <a:buSzPts val="2400"/>
              <a:buNone/>
              <a:defRPr sz="2400"/>
            </a:lvl2pPr>
            <a:lvl3pPr lvl="2" algn="ctr">
              <a:lnSpc>
                <a:spcPct val="90000"/>
              </a:lnSpc>
              <a:spcBef>
                <a:spcPts val="400"/>
              </a:spcBef>
              <a:spcAft>
                <a:spcPts val="0"/>
              </a:spcAft>
              <a:buSzPts val="2400"/>
              <a:buNone/>
              <a:defRPr sz="2400"/>
            </a:lvl3pPr>
            <a:lvl4pPr lvl="3" algn="ctr">
              <a:lnSpc>
                <a:spcPct val="90000"/>
              </a:lnSpc>
              <a:spcBef>
                <a:spcPts val="400"/>
              </a:spcBef>
              <a:spcAft>
                <a:spcPts val="0"/>
              </a:spcAft>
              <a:buSzPts val="2000"/>
              <a:buNone/>
              <a:defRPr sz="2000"/>
            </a:lvl4pPr>
            <a:lvl5pPr lvl="4" algn="ctr">
              <a:lnSpc>
                <a:spcPct val="90000"/>
              </a:lnSpc>
              <a:spcBef>
                <a:spcPts val="400"/>
              </a:spcBef>
              <a:spcAft>
                <a:spcPts val="0"/>
              </a:spcAft>
              <a:buSzPts val="2000"/>
              <a:buNone/>
              <a:defRPr sz="2000"/>
            </a:lvl5pPr>
            <a:lvl6pPr lvl="5" algn="ctr">
              <a:lnSpc>
                <a:spcPct val="90000"/>
              </a:lnSpc>
              <a:spcBef>
                <a:spcPts val="400"/>
              </a:spcBef>
              <a:spcAft>
                <a:spcPts val="0"/>
              </a:spcAft>
              <a:buSzPts val="2000"/>
              <a:buNone/>
              <a:defRPr sz="2000"/>
            </a:lvl6pPr>
            <a:lvl7pPr lvl="6" algn="ctr">
              <a:lnSpc>
                <a:spcPct val="90000"/>
              </a:lnSpc>
              <a:spcBef>
                <a:spcPts val="400"/>
              </a:spcBef>
              <a:spcAft>
                <a:spcPts val="0"/>
              </a:spcAft>
              <a:buSzPts val="2000"/>
              <a:buNone/>
              <a:defRPr sz="2000"/>
            </a:lvl7pPr>
            <a:lvl8pPr lvl="7" algn="ctr">
              <a:lnSpc>
                <a:spcPct val="90000"/>
              </a:lnSpc>
              <a:spcBef>
                <a:spcPts val="400"/>
              </a:spcBef>
              <a:spcAft>
                <a:spcPts val="0"/>
              </a:spcAft>
              <a:buSzPts val="2000"/>
              <a:buNone/>
              <a:defRPr sz="2000"/>
            </a:lvl8pPr>
            <a:lvl9pPr lvl="8" algn="ctr">
              <a:lnSpc>
                <a:spcPct val="90000"/>
              </a:lnSpc>
              <a:spcBef>
                <a:spcPts val="400"/>
              </a:spcBef>
              <a:spcAft>
                <a:spcPts val="400"/>
              </a:spcAft>
              <a:buSzPts val="2000"/>
              <a:buNone/>
              <a:defRPr sz="2000"/>
            </a:lvl9pPr>
          </a:lstStyle>
          <a:p/>
        </p:txBody>
      </p:sp>
      <p:sp>
        <p:nvSpPr>
          <p:cNvPr id="23" name="Google Shape;23;p2"/>
          <p:cNvSpPr txBox="1"/>
          <p:nvPr>
            <p:ph idx="10" type="dt"/>
          </p:nvPr>
        </p:nvSpPr>
        <p:spPr>
          <a:xfrm>
            <a:off x="1097280" y="6459785"/>
            <a:ext cx="2472271"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4" name="Google Shape;24;p2"/>
          <p:cNvSpPr txBox="1"/>
          <p:nvPr>
            <p:ph idx="11" type="ftr"/>
          </p:nvPr>
        </p:nvSpPr>
        <p:spPr>
          <a:xfrm>
            <a:off x="3686185" y="6459785"/>
            <a:ext cx="4822804"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2"/>
          <p:cNvSpPr txBox="1"/>
          <p:nvPr>
            <p:ph idx="12" type="sldNum"/>
          </p:nvPr>
        </p:nvSpPr>
        <p:spPr>
          <a:xfrm>
            <a:off x="9900458" y="6459785"/>
            <a:ext cx="1312025"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cxnSp>
        <p:nvCxnSpPr>
          <p:cNvPr id="26" name="Google Shape;26;p2"/>
          <p:cNvCxnSpPr/>
          <p:nvPr/>
        </p:nvCxnSpPr>
        <p:spPr>
          <a:xfrm>
            <a:off x="1207658" y="4343400"/>
            <a:ext cx="9875520" cy="0"/>
          </a:xfrm>
          <a:prstGeom prst="straightConnector1">
            <a:avLst/>
          </a:prstGeom>
          <a:noFill/>
          <a:ln cap="flat" cmpd="sng" w="9525">
            <a:solidFill>
              <a:srgbClr val="7F7F7F"/>
            </a:solidFill>
            <a:prstDash val="solid"/>
            <a:round/>
            <a:headEnd len="sm" w="sm" type="none"/>
            <a:tailEnd len="sm" w="sm" type="none"/>
          </a:ln>
        </p:spPr>
      </p:cxn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7" name="Shape 27"/>
        <p:cNvGrpSpPr/>
        <p:nvPr/>
      </p:nvGrpSpPr>
      <p:grpSpPr>
        <a:xfrm>
          <a:off x="0" y="0"/>
          <a:ext cx="0" cy="0"/>
          <a:chOff x="0" y="0"/>
          <a:chExt cx="0" cy="0"/>
        </a:xfrm>
      </p:grpSpPr>
      <p:sp>
        <p:nvSpPr>
          <p:cNvPr id="28" name="Google Shape;28;p3"/>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lvl1pPr lvl="0" algn="l">
              <a:lnSpc>
                <a:spcPct val="85000"/>
              </a:lnSpc>
              <a:spcBef>
                <a:spcPts val="0"/>
              </a:spcBef>
              <a:spcAft>
                <a:spcPts val="0"/>
              </a:spcAft>
              <a:buClr>
                <a:srgbClr val="3F3F3F"/>
              </a:buClr>
              <a:buSzPts val="4800"/>
              <a:buFont typeface="Times New Roman"/>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9" name="Google Shape;29;p3"/>
          <p:cNvSpPr txBox="1"/>
          <p:nvPr>
            <p:ph idx="1" type="body"/>
          </p:nvPr>
        </p:nvSpPr>
        <p:spPr>
          <a:xfrm>
            <a:off x="1097280" y="1845734"/>
            <a:ext cx="10058400" cy="4023360"/>
          </a:xfrm>
          <a:prstGeom prst="rect">
            <a:avLst/>
          </a:prstGeom>
          <a:noFill/>
          <a:ln>
            <a:noFill/>
          </a:ln>
        </p:spPr>
        <p:txBody>
          <a:bodyPr anchorCtr="0" anchor="t" bIns="45700" lIns="0" spcFirstLastPara="1" rIns="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30" name="Google Shape;30;p3"/>
          <p:cNvSpPr txBox="1"/>
          <p:nvPr>
            <p:ph idx="10" type="dt"/>
          </p:nvPr>
        </p:nvSpPr>
        <p:spPr>
          <a:xfrm>
            <a:off x="1097280" y="6459785"/>
            <a:ext cx="2472271"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 name="Google Shape;31;p3"/>
          <p:cNvSpPr txBox="1"/>
          <p:nvPr>
            <p:ph idx="11" type="ftr"/>
          </p:nvPr>
        </p:nvSpPr>
        <p:spPr>
          <a:xfrm>
            <a:off x="3686185" y="6459785"/>
            <a:ext cx="4822804"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 name="Google Shape;32;p3"/>
          <p:cNvSpPr txBox="1"/>
          <p:nvPr>
            <p:ph idx="12" type="sldNum"/>
          </p:nvPr>
        </p:nvSpPr>
        <p:spPr>
          <a:xfrm>
            <a:off x="9900458" y="6459785"/>
            <a:ext cx="1312025"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showMasterSp="0" type="secHead">
  <p:cSld name="SECTION_HEADER">
    <p:bg>
      <p:bgPr>
        <a:solidFill>
          <a:schemeClr val="lt1"/>
        </a:solidFill>
      </p:bgPr>
    </p:bg>
    <p:spTree>
      <p:nvGrpSpPr>
        <p:cNvPr id="33" name="Shape 33"/>
        <p:cNvGrpSpPr/>
        <p:nvPr/>
      </p:nvGrpSpPr>
      <p:grpSpPr>
        <a:xfrm>
          <a:off x="0" y="0"/>
          <a:ext cx="0" cy="0"/>
          <a:chOff x="0" y="0"/>
          <a:chExt cx="0" cy="0"/>
        </a:xfrm>
      </p:grpSpPr>
      <p:sp>
        <p:nvSpPr>
          <p:cNvPr id="34" name="Google Shape;34;p4"/>
          <p:cNvSpPr/>
          <p:nvPr/>
        </p:nvSpPr>
        <p:spPr>
          <a:xfrm>
            <a:off x="3175" y="6400800"/>
            <a:ext cx="12188825" cy="4572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5" name="Google Shape;35;p4"/>
          <p:cNvSpPr/>
          <p:nvPr/>
        </p:nvSpPr>
        <p:spPr>
          <a:xfrm>
            <a:off x="15" y="6334316"/>
            <a:ext cx="12188825" cy="64008"/>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6" name="Google Shape;36;p4"/>
          <p:cNvSpPr txBox="1"/>
          <p:nvPr>
            <p:ph type="title"/>
          </p:nvPr>
        </p:nvSpPr>
        <p:spPr>
          <a:xfrm>
            <a:off x="1097280" y="758952"/>
            <a:ext cx="10058400" cy="3566160"/>
          </a:xfrm>
          <a:prstGeom prst="rect">
            <a:avLst/>
          </a:prstGeom>
          <a:noFill/>
          <a:ln>
            <a:noFill/>
          </a:ln>
        </p:spPr>
        <p:txBody>
          <a:bodyPr anchorCtr="0" anchor="b" bIns="45700" lIns="91425" spcFirstLastPara="1" rIns="91425" wrap="square" tIns="45700">
            <a:normAutofit/>
          </a:bodyPr>
          <a:lstStyle>
            <a:lvl1pPr lvl="0" algn="l">
              <a:lnSpc>
                <a:spcPct val="85000"/>
              </a:lnSpc>
              <a:spcBef>
                <a:spcPts val="0"/>
              </a:spcBef>
              <a:spcAft>
                <a:spcPts val="0"/>
              </a:spcAft>
              <a:buClr>
                <a:srgbClr val="262626"/>
              </a:buClr>
              <a:buSzPts val="8000"/>
              <a:buFont typeface="Times New Roman"/>
              <a:buNone/>
              <a:defRPr b="0" sz="8000">
                <a:solidFill>
                  <a:srgbClr val="262626"/>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7" name="Google Shape;37;p4"/>
          <p:cNvSpPr txBox="1"/>
          <p:nvPr>
            <p:ph idx="1" type="body"/>
          </p:nvPr>
        </p:nvSpPr>
        <p:spPr>
          <a:xfrm>
            <a:off x="1097280" y="4453128"/>
            <a:ext cx="10058400" cy="1143000"/>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200"/>
              </a:spcBef>
              <a:spcAft>
                <a:spcPts val="0"/>
              </a:spcAft>
              <a:buSzPts val="2400"/>
              <a:buNone/>
              <a:defRPr sz="2400" cap="none">
                <a:solidFill>
                  <a:schemeClr val="dk2"/>
                </a:solidFill>
                <a:latin typeface="Times New Roman"/>
                <a:ea typeface="Times New Roman"/>
                <a:cs typeface="Times New Roman"/>
                <a:sym typeface="Times New Roman"/>
              </a:defRPr>
            </a:lvl1pPr>
            <a:lvl2pPr indent="-228600" lvl="1" marL="914400" algn="l">
              <a:lnSpc>
                <a:spcPct val="90000"/>
              </a:lnSpc>
              <a:spcBef>
                <a:spcPts val="200"/>
              </a:spcBef>
              <a:spcAft>
                <a:spcPts val="0"/>
              </a:spcAft>
              <a:buSzPts val="1800"/>
              <a:buNone/>
              <a:defRPr sz="1800">
                <a:solidFill>
                  <a:srgbClr val="888888"/>
                </a:solidFill>
              </a:defRPr>
            </a:lvl2pPr>
            <a:lvl3pPr indent="-228600" lvl="2" marL="1371600" algn="l">
              <a:lnSpc>
                <a:spcPct val="90000"/>
              </a:lnSpc>
              <a:spcBef>
                <a:spcPts val="400"/>
              </a:spcBef>
              <a:spcAft>
                <a:spcPts val="0"/>
              </a:spcAft>
              <a:buSzPts val="1600"/>
              <a:buNone/>
              <a:defRPr sz="1600">
                <a:solidFill>
                  <a:srgbClr val="888888"/>
                </a:solidFill>
              </a:defRPr>
            </a:lvl3pPr>
            <a:lvl4pPr indent="-228600" lvl="3" marL="1828800" algn="l">
              <a:lnSpc>
                <a:spcPct val="90000"/>
              </a:lnSpc>
              <a:spcBef>
                <a:spcPts val="400"/>
              </a:spcBef>
              <a:spcAft>
                <a:spcPts val="0"/>
              </a:spcAft>
              <a:buSzPts val="1400"/>
              <a:buNone/>
              <a:defRPr sz="1400">
                <a:solidFill>
                  <a:srgbClr val="888888"/>
                </a:solidFill>
              </a:defRPr>
            </a:lvl4pPr>
            <a:lvl5pPr indent="-228600" lvl="4" marL="2286000" algn="l">
              <a:lnSpc>
                <a:spcPct val="90000"/>
              </a:lnSpc>
              <a:spcBef>
                <a:spcPts val="400"/>
              </a:spcBef>
              <a:spcAft>
                <a:spcPts val="0"/>
              </a:spcAft>
              <a:buSzPts val="1400"/>
              <a:buNone/>
              <a:defRPr sz="1400">
                <a:solidFill>
                  <a:srgbClr val="888888"/>
                </a:solidFill>
              </a:defRPr>
            </a:lvl5pPr>
            <a:lvl6pPr indent="-228600" lvl="5" marL="2743200" algn="l">
              <a:lnSpc>
                <a:spcPct val="90000"/>
              </a:lnSpc>
              <a:spcBef>
                <a:spcPts val="400"/>
              </a:spcBef>
              <a:spcAft>
                <a:spcPts val="0"/>
              </a:spcAft>
              <a:buSzPts val="1400"/>
              <a:buNone/>
              <a:defRPr sz="1400">
                <a:solidFill>
                  <a:srgbClr val="888888"/>
                </a:solidFill>
              </a:defRPr>
            </a:lvl6pPr>
            <a:lvl7pPr indent="-228600" lvl="6" marL="3200400" algn="l">
              <a:lnSpc>
                <a:spcPct val="90000"/>
              </a:lnSpc>
              <a:spcBef>
                <a:spcPts val="400"/>
              </a:spcBef>
              <a:spcAft>
                <a:spcPts val="0"/>
              </a:spcAft>
              <a:buSzPts val="1400"/>
              <a:buNone/>
              <a:defRPr sz="1400">
                <a:solidFill>
                  <a:srgbClr val="888888"/>
                </a:solidFill>
              </a:defRPr>
            </a:lvl7pPr>
            <a:lvl8pPr indent="-228600" lvl="7" marL="3657600" algn="l">
              <a:lnSpc>
                <a:spcPct val="90000"/>
              </a:lnSpc>
              <a:spcBef>
                <a:spcPts val="400"/>
              </a:spcBef>
              <a:spcAft>
                <a:spcPts val="0"/>
              </a:spcAft>
              <a:buSzPts val="1400"/>
              <a:buNone/>
              <a:defRPr sz="1400">
                <a:solidFill>
                  <a:srgbClr val="888888"/>
                </a:solidFill>
              </a:defRPr>
            </a:lvl8pPr>
            <a:lvl9pPr indent="-228600" lvl="8" marL="4114800" algn="l">
              <a:lnSpc>
                <a:spcPct val="90000"/>
              </a:lnSpc>
              <a:spcBef>
                <a:spcPts val="400"/>
              </a:spcBef>
              <a:spcAft>
                <a:spcPts val="400"/>
              </a:spcAft>
              <a:buSzPts val="1400"/>
              <a:buNone/>
              <a:defRPr sz="1400">
                <a:solidFill>
                  <a:srgbClr val="888888"/>
                </a:solidFill>
              </a:defRPr>
            </a:lvl9pPr>
          </a:lstStyle>
          <a:p/>
        </p:txBody>
      </p:sp>
      <p:sp>
        <p:nvSpPr>
          <p:cNvPr id="38" name="Google Shape;38;p4"/>
          <p:cNvSpPr txBox="1"/>
          <p:nvPr>
            <p:ph idx="10" type="dt"/>
          </p:nvPr>
        </p:nvSpPr>
        <p:spPr>
          <a:xfrm>
            <a:off x="1097280" y="6459785"/>
            <a:ext cx="2472271"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 name="Google Shape;39;p4"/>
          <p:cNvSpPr txBox="1"/>
          <p:nvPr>
            <p:ph idx="11" type="ftr"/>
          </p:nvPr>
        </p:nvSpPr>
        <p:spPr>
          <a:xfrm>
            <a:off x="3686185" y="6459785"/>
            <a:ext cx="4822804"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0" name="Google Shape;40;p4"/>
          <p:cNvSpPr txBox="1"/>
          <p:nvPr>
            <p:ph idx="12" type="sldNum"/>
          </p:nvPr>
        </p:nvSpPr>
        <p:spPr>
          <a:xfrm>
            <a:off x="9900458" y="6459785"/>
            <a:ext cx="1312025"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cxnSp>
        <p:nvCxnSpPr>
          <p:cNvPr id="41" name="Google Shape;41;p4"/>
          <p:cNvCxnSpPr/>
          <p:nvPr/>
        </p:nvCxnSpPr>
        <p:spPr>
          <a:xfrm>
            <a:off x="1207658" y="4343400"/>
            <a:ext cx="9875520" cy="0"/>
          </a:xfrm>
          <a:prstGeom prst="straightConnector1">
            <a:avLst/>
          </a:prstGeom>
          <a:noFill/>
          <a:ln cap="flat" cmpd="sng" w="9525">
            <a:solidFill>
              <a:srgbClr val="7F7F7F"/>
            </a:solidFill>
            <a:prstDash val="solid"/>
            <a:round/>
            <a:headEnd len="sm" w="sm" type="none"/>
            <a:tailEnd len="sm" w="sm" type="none"/>
          </a:ln>
        </p:spPr>
      </p:cxn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42" name="Shape 42"/>
        <p:cNvGrpSpPr/>
        <p:nvPr/>
      </p:nvGrpSpPr>
      <p:grpSpPr>
        <a:xfrm>
          <a:off x="0" y="0"/>
          <a:ext cx="0" cy="0"/>
          <a:chOff x="0" y="0"/>
          <a:chExt cx="0" cy="0"/>
        </a:xfrm>
      </p:grpSpPr>
      <p:sp>
        <p:nvSpPr>
          <p:cNvPr id="43" name="Google Shape;43;p5"/>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lvl1pPr lvl="0" algn="l">
              <a:lnSpc>
                <a:spcPct val="85000"/>
              </a:lnSpc>
              <a:spcBef>
                <a:spcPts val="0"/>
              </a:spcBef>
              <a:spcAft>
                <a:spcPts val="0"/>
              </a:spcAft>
              <a:buClr>
                <a:srgbClr val="3F3F3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4" name="Google Shape;44;p5"/>
          <p:cNvSpPr txBox="1"/>
          <p:nvPr>
            <p:ph idx="1" type="body"/>
          </p:nvPr>
        </p:nvSpPr>
        <p:spPr>
          <a:xfrm>
            <a:off x="1097279" y="1845734"/>
            <a:ext cx="4937760" cy="4023360"/>
          </a:xfrm>
          <a:prstGeom prst="rect">
            <a:avLst/>
          </a:prstGeom>
          <a:noFill/>
          <a:ln>
            <a:noFill/>
          </a:ln>
        </p:spPr>
        <p:txBody>
          <a:bodyPr anchorCtr="0" anchor="t" bIns="45700" lIns="0" spcFirstLastPara="1" rIns="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45" name="Google Shape;45;p5"/>
          <p:cNvSpPr txBox="1"/>
          <p:nvPr>
            <p:ph idx="2" type="body"/>
          </p:nvPr>
        </p:nvSpPr>
        <p:spPr>
          <a:xfrm>
            <a:off x="6217920" y="1845735"/>
            <a:ext cx="4937760" cy="4023360"/>
          </a:xfrm>
          <a:prstGeom prst="rect">
            <a:avLst/>
          </a:prstGeom>
          <a:noFill/>
          <a:ln>
            <a:noFill/>
          </a:ln>
        </p:spPr>
        <p:txBody>
          <a:bodyPr anchorCtr="0" anchor="t" bIns="45700" lIns="0" spcFirstLastPara="1" rIns="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46" name="Google Shape;46;p5"/>
          <p:cNvSpPr txBox="1"/>
          <p:nvPr>
            <p:ph idx="10" type="dt"/>
          </p:nvPr>
        </p:nvSpPr>
        <p:spPr>
          <a:xfrm>
            <a:off x="1097280" y="6459785"/>
            <a:ext cx="2472271"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5"/>
          <p:cNvSpPr txBox="1"/>
          <p:nvPr>
            <p:ph idx="11" type="ftr"/>
          </p:nvPr>
        </p:nvSpPr>
        <p:spPr>
          <a:xfrm>
            <a:off x="3686185" y="6459785"/>
            <a:ext cx="4822804"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5"/>
          <p:cNvSpPr txBox="1"/>
          <p:nvPr>
            <p:ph idx="12" type="sldNum"/>
          </p:nvPr>
        </p:nvSpPr>
        <p:spPr>
          <a:xfrm>
            <a:off x="9900458" y="6459785"/>
            <a:ext cx="1312025"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9" name="Shape 49"/>
        <p:cNvGrpSpPr/>
        <p:nvPr/>
      </p:nvGrpSpPr>
      <p:grpSpPr>
        <a:xfrm>
          <a:off x="0" y="0"/>
          <a:ext cx="0" cy="0"/>
          <a:chOff x="0" y="0"/>
          <a:chExt cx="0" cy="0"/>
        </a:xfrm>
      </p:grpSpPr>
      <p:sp>
        <p:nvSpPr>
          <p:cNvPr id="50" name="Google Shape;50;p6"/>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lvl1pPr lvl="0" algn="l">
              <a:lnSpc>
                <a:spcPct val="85000"/>
              </a:lnSpc>
              <a:spcBef>
                <a:spcPts val="0"/>
              </a:spcBef>
              <a:spcAft>
                <a:spcPts val="0"/>
              </a:spcAft>
              <a:buClr>
                <a:srgbClr val="3F3F3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1" name="Google Shape;51;p6"/>
          <p:cNvSpPr txBox="1"/>
          <p:nvPr>
            <p:ph idx="1" type="body"/>
          </p:nvPr>
        </p:nvSpPr>
        <p:spPr>
          <a:xfrm>
            <a:off x="1097280" y="1846052"/>
            <a:ext cx="4937760" cy="736282"/>
          </a:xfrm>
          <a:prstGeom prst="rect">
            <a:avLst/>
          </a:prstGeom>
          <a:noFill/>
          <a:ln>
            <a:noFill/>
          </a:ln>
        </p:spPr>
        <p:txBody>
          <a:bodyPr anchorCtr="0" anchor="ctr" bIns="45700" lIns="91425" spcFirstLastPara="1" rIns="91425" wrap="square" tIns="45700">
            <a:normAutofit/>
          </a:bodyPr>
          <a:lstStyle>
            <a:lvl1pPr indent="-228600" lvl="0" marL="457200" algn="l">
              <a:lnSpc>
                <a:spcPct val="90000"/>
              </a:lnSpc>
              <a:spcBef>
                <a:spcPts val="1200"/>
              </a:spcBef>
              <a:spcAft>
                <a:spcPts val="0"/>
              </a:spcAft>
              <a:buSzPts val="2000"/>
              <a:buNone/>
              <a:defRPr b="0" sz="2000" cap="none">
                <a:solidFill>
                  <a:schemeClr val="dk2"/>
                </a:solidFill>
              </a:defRPr>
            </a:lvl1pPr>
            <a:lvl2pPr indent="-228600" lvl="1" marL="914400" algn="l">
              <a:lnSpc>
                <a:spcPct val="90000"/>
              </a:lnSpc>
              <a:spcBef>
                <a:spcPts val="200"/>
              </a:spcBef>
              <a:spcAft>
                <a:spcPts val="0"/>
              </a:spcAft>
              <a:buSzPts val="2000"/>
              <a:buNone/>
              <a:defRPr b="1" sz="2000"/>
            </a:lvl2pPr>
            <a:lvl3pPr indent="-228600" lvl="2" marL="1371600" algn="l">
              <a:lnSpc>
                <a:spcPct val="90000"/>
              </a:lnSpc>
              <a:spcBef>
                <a:spcPts val="400"/>
              </a:spcBef>
              <a:spcAft>
                <a:spcPts val="0"/>
              </a:spcAft>
              <a:buSzPts val="1800"/>
              <a:buNone/>
              <a:defRPr b="1" sz="1800"/>
            </a:lvl3pPr>
            <a:lvl4pPr indent="-228600" lvl="3" marL="1828800" algn="l">
              <a:lnSpc>
                <a:spcPct val="90000"/>
              </a:lnSpc>
              <a:spcBef>
                <a:spcPts val="400"/>
              </a:spcBef>
              <a:spcAft>
                <a:spcPts val="0"/>
              </a:spcAft>
              <a:buSzPts val="1600"/>
              <a:buNone/>
              <a:defRPr b="1" sz="1600"/>
            </a:lvl4pPr>
            <a:lvl5pPr indent="-228600" lvl="4" marL="2286000" algn="l">
              <a:lnSpc>
                <a:spcPct val="90000"/>
              </a:lnSpc>
              <a:spcBef>
                <a:spcPts val="400"/>
              </a:spcBef>
              <a:spcAft>
                <a:spcPts val="0"/>
              </a:spcAft>
              <a:buSzPts val="1600"/>
              <a:buNone/>
              <a:defRPr b="1" sz="1600"/>
            </a:lvl5pPr>
            <a:lvl6pPr indent="-228600" lvl="5" marL="2743200" algn="l">
              <a:lnSpc>
                <a:spcPct val="90000"/>
              </a:lnSpc>
              <a:spcBef>
                <a:spcPts val="400"/>
              </a:spcBef>
              <a:spcAft>
                <a:spcPts val="0"/>
              </a:spcAft>
              <a:buSzPts val="1600"/>
              <a:buNone/>
              <a:defRPr b="1" sz="1600"/>
            </a:lvl6pPr>
            <a:lvl7pPr indent="-228600" lvl="6" marL="3200400" algn="l">
              <a:lnSpc>
                <a:spcPct val="90000"/>
              </a:lnSpc>
              <a:spcBef>
                <a:spcPts val="400"/>
              </a:spcBef>
              <a:spcAft>
                <a:spcPts val="0"/>
              </a:spcAft>
              <a:buSzPts val="1600"/>
              <a:buNone/>
              <a:defRPr b="1" sz="1600"/>
            </a:lvl7pPr>
            <a:lvl8pPr indent="-228600" lvl="7" marL="3657600" algn="l">
              <a:lnSpc>
                <a:spcPct val="90000"/>
              </a:lnSpc>
              <a:spcBef>
                <a:spcPts val="400"/>
              </a:spcBef>
              <a:spcAft>
                <a:spcPts val="0"/>
              </a:spcAft>
              <a:buSzPts val="1600"/>
              <a:buNone/>
              <a:defRPr b="1" sz="1600"/>
            </a:lvl8pPr>
            <a:lvl9pPr indent="-228600" lvl="8" marL="4114800" algn="l">
              <a:lnSpc>
                <a:spcPct val="90000"/>
              </a:lnSpc>
              <a:spcBef>
                <a:spcPts val="400"/>
              </a:spcBef>
              <a:spcAft>
                <a:spcPts val="400"/>
              </a:spcAft>
              <a:buSzPts val="1600"/>
              <a:buNone/>
              <a:defRPr b="1" sz="1600"/>
            </a:lvl9pPr>
          </a:lstStyle>
          <a:p/>
        </p:txBody>
      </p:sp>
      <p:sp>
        <p:nvSpPr>
          <p:cNvPr id="52" name="Google Shape;52;p6"/>
          <p:cNvSpPr txBox="1"/>
          <p:nvPr>
            <p:ph idx="2" type="body"/>
          </p:nvPr>
        </p:nvSpPr>
        <p:spPr>
          <a:xfrm>
            <a:off x="1097280" y="2582334"/>
            <a:ext cx="4937760" cy="3378200"/>
          </a:xfrm>
          <a:prstGeom prst="rect">
            <a:avLst/>
          </a:prstGeom>
          <a:noFill/>
          <a:ln>
            <a:noFill/>
          </a:ln>
        </p:spPr>
        <p:txBody>
          <a:bodyPr anchorCtr="0" anchor="t" bIns="45700" lIns="0" spcFirstLastPara="1" rIns="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53" name="Google Shape;53;p6"/>
          <p:cNvSpPr txBox="1"/>
          <p:nvPr>
            <p:ph idx="3" type="body"/>
          </p:nvPr>
        </p:nvSpPr>
        <p:spPr>
          <a:xfrm>
            <a:off x="6217920" y="1846052"/>
            <a:ext cx="4937760" cy="736282"/>
          </a:xfrm>
          <a:prstGeom prst="rect">
            <a:avLst/>
          </a:prstGeom>
          <a:noFill/>
          <a:ln>
            <a:noFill/>
          </a:ln>
        </p:spPr>
        <p:txBody>
          <a:bodyPr anchorCtr="0" anchor="ctr" bIns="45700" lIns="91425" spcFirstLastPara="1" rIns="91425" wrap="square" tIns="45700">
            <a:normAutofit/>
          </a:bodyPr>
          <a:lstStyle>
            <a:lvl1pPr indent="-228600" lvl="0" marL="457200" algn="l">
              <a:lnSpc>
                <a:spcPct val="90000"/>
              </a:lnSpc>
              <a:spcBef>
                <a:spcPts val="1200"/>
              </a:spcBef>
              <a:spcAft>
                <a:spcPts val="0"/>
              </a:spcAft>
              <a:buSzPts val="2000"/>
              <a:buNone/>
              <a:defRPr b="0" sz="2000" cap="none">
                <a:solidFill>
                  <a:schemeClr val="dk2"/>
                </a:solidFill>
              </a:defRPr>
            </a:lvl1pPr>
            <a:lvl2pPr indent="-228600" lvl="1" marL="914400" algn="l">
              <a:lnSpc>
                <a:spcPct val="90000"/>
              </a:lnSpc>
              <a:spcBef>
                <a:spcPts val="200"/>
              </a:spcBef>
              <a:spcAft>
                <a:spcPts val="0"/>
              </a:spcAft>
              <a:buSzPts val="2000"/>
              <a:buNone/>
              <a:defRPr b="1" sz="2000"/>
            </a:lvl2pPr>
            <a:lvl3pPr indent="-228600" lvl="2" marL="1371600" algn="l">
              <a:lnSpc>
                <a:spcPct val="90000"/>
              </a:lnSpc>
              <a:spcBef>
                <a:spcPts val="400"/>
              </a:spcBef>
              <a:spcAft>
                <a:spcPts val="0"/>
              </a:spcAft>
              <a:buSzPts val="1800"/>
              <a:buNone/>
              <a:defRPr b="1" sz="1800"/>
            </a:lvl3pPr>
            <a:lvl4pPr indent="-228600" lvl="3" marL="1828800" algn="l">
              <a:lnSpc>
                <a:spcPct val="90000"/>
              </a:lnSpc>
              <a:spcBef>
                <a:spcPts val="400"/>
              </a:spcBef>
              <a:spcAft>
                <a:spcPts val="0"/>
              </a:spcAft>
              <a:buSzPts val="1600"/>
              <a:buNone/>
              <a:defRPr b="1" sz="1600"/>
            </a:lvl4pPr>
            <a:lvl5pPr indent="-228600" lvl="4" marL="2286000" algn="l">
              <a:lnSpc>
                <a:spcPct val="90000"/>
              </a:lnSpc>
              <a:spcBef>
                <a:spcPts val="400"/>
              </a:spcBef>
              <a:spcAft>
                <a:spcPts val="0"/>
              </a:spcAft>
              <a:buSzPts val="1600"/>
              <a:buNone/>
              <a:defRPr b="1" sz="1600"/>
            </a:lvl5pPr>
            <a:lvl6pPr indent="-228600" lvl="5" marL="2743200" algn="l">
              <a:lnSpc>
                <a:spcPct val="90000"/>
              </a:lnSpc>
              <a:spcBef>
                <a:spcPts val="400"/>
              </a:spcBef>
              <a:spcAft>
                <a:spcPts val="0"/>
              </a:spcAft>
              <a:buSzPts val="1600"/>
              <a:buNone/>
              <a:defRPr b="1" sz="1600"/>
            </a:lvl6pPr>
            <a:lvl7pPr indent="-228600" lvl="6" marL="3200400" algn="l">
              <a:lnSpc>
                <a:spcPct val="90000"/>
              </a:lnSpc>
              <a:spcBef>
                <a:spcPts val="400"/>
              </a:spcBef>
              <a:spcAft>
                <a:spcPts val="0"/>
              </a:spcAft>
              <a:buSzPts val="1600"/>
              <a:buNone/>
              <a:defRPr b="1" sz="1600"/>
            </a:lvl7pPr>
            <a:lvl8pPr indent="-228600" lvl="7" marL="3657600" algn="l">
              <a:lnSpc>
                <a:spcPct val="90000"/>
              </a:lnSpc>
              <a:spcBef>
                <a:spcPts val="400"/>
              </a:spcBef>
              <a:spcAft>
                <a:spcPts val="0"/>
              </a:spcAft>
              <a:buSzPts val="1600"/>
              <a:buNone/>
              <a:defRPr b="1" sz="1600"/>
            </a:lvl8pPr>
            <a:lvl9pPr indent="-228600" lvl="8" marL="4114800" algn="l">
              <a:lnSpc>
                <a:spcPct val="90000"/>
              </a:lnSpc>
              <a:spcBef>
                <a:spcPts val="400"/>
              </a:spcBef>
              <a:spcAft>
                <a:spcPts val="400"/>
              </a:spcAft>
              <a:buSzPts val="1600"/>
              <a:buNone/>
              <a:defRPr b="1" sz="1600"/>
            </a:lvl9pPr>
          </a:lstStyle>
          <a:p/>
        </p:txBody>
      </p:sp>
      <p:sp>
        <p:nvSpPr>
          <p:cNvPr id="54" name="Google Shape;54;p6"/>
          <p:cNvSpPr txBox="1"/>
          <p:nvPr>
            <p:ph idx="4" type="body"/>
          </p:nvPr>
        </p:nvSpPr>
        <p:spPr>
          <a:xfrm>
            <a:off x="6217920" y="2582334"/>
            <a:ext cx="4937760" cy="3378200"/>
          </a:xfrm>
          <a:prstGeom prst="rect">
            <a:avLst/>
          </a:prstGeom>
          <a:noFill/>
          <a:ln>
            <a:noFill/>
          </a:ln>
        </p:spPr>
        <p:txBody>
          <a:bodyPr anchorCtr="0" anchor="t" bIns="45700" lIns="0" spcFirstLastPara="1" rIns="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55" name="Google Shape;55;p6"/>
          <p:cNvSpPr txBox="1"/>
          <p:nvPr>
            <p:ph idx="10" type="dt"/>
          </p:nvPr>
        </p:nvSpPr>
        <p:spPr>
          <a:xfrm>
            <a:off x="1097280" y="6459785"/>
            <a:ext cx="2472271"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6"/>
          <p:cNvSpPr txBox="1"/>
          <p:nvPr>
            <p:ph idx="11" type="ftr"/>
          </p:nvPr>
        </p:nvSpPr>
        <p:spPr>
          <a:xfrm>
            <a:off x="3686185" y="6459785"/>
            <a:ext cx="4822804"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6"/>
          <p:cNvSpPr txBox="1"/>
          <p:nvPr>
            <p:ph idx="12" type="sldNum"/>
          </p:nvPr>
        </p:nvSpPr>
        <p:spPr>
          <a:xfrm>
            <a:off x="9900458" y="6459785"/>
            <a:ext cx="1312025"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8" name="Shape 58"/>
        <p:cNvGrpSpPr/>
        <p:nvPr/>
      </p:nvGrpSpPr>
      <p:grpSpPr>
        <a:xfrm>
          <a:off x="0" y="0"/>
          <a:ext cx="0" cy="0"/>
          <a:chOff x="0" y="0"/>
          <a:chExt cx="0" cy="0"/>
        </a:xfrm>
      </p:grpSpPr>
      <p:sp>
        <p:nvSpPr>
          <p:cNvPr id="59" name="Google Shape;59;p7"/>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lvl1pPr lvl="0" algn="l">
              <a:lnSpc>
                <a:spcPct val="85000"/>
              </a:lnSpc>
              <a:spcBef>
                <a:spcPts val="0"/>
              </a:spcBef>
              <a:spcAft>
                <a:spcPts val="0"/>
              </a:spcAft>
              <a:buClr>
                <a:srgbClr val="3F3F3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0" name="Google Shape;60;p7"/>
          <p:cNvSpPr txBox="1"/>
          <p:nvPr>
            <p:ph idx="10" type="dt"/>
          </p:nvPr>
        </p:nvSpPr>
        <p:spPr>
          <a:xfrm>
            <a:off x="1097280" y="6459785"/>
            <a:ext cx="2472271"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1" name="Google Shape;61;p7"/>
          <p:cNvSpPr txBox="1"/>
          <p:nvPr>
            <p:ph idx="11" type="ftr"/>
          </p:nvPr>
        </p:nvSpPr>
        <p:spPr>
          <a:xfrm>
            <a:off x="3686185" y="6459785"/>
            <a:ext cx="4822804"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2" name="Google Shape;62;p7"/>
          <p:cNvSpPr txBox="1"/>
          <p:nvPr>
            <p:ph idx="12" type="sldNum"/>
          </p:nvPr>
        </p:nvSpPr>
        <p:spPr>
          <a:xfrm>
            <a:off x="9900458" y="6459785"/>
            <a:ext cx="1312025"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showMasterSp="0" type="blank">
  <p:cSld name="BLANK">
    <p:spTree>
      <p:nvGrpSpPr>
        <p:cNvPr id="63" name="Shape 63"/>
        <p:cNvGrpSpPr/>
        <p:nvPr/>
      </p:nvGrpSpPr>
      <p:grpSpPr>
        <a:xfrm>
          <a:off x="0" y="0"/>
          <a:ext cx="0" cy="0"/>
          <a:chOff x="0" y="0"/>
          <a:chExt cx="0" cy="0"/>
        </a:xfrm>
      </p:grpSpPr>
      <p:sp>
        <p:nvSpPr>
          <p:cNvPr id="64" name="Google Shape;64;p8"/>
          <p:cNvSpPr/>
          <p:nvPr/>
        </p:nvSpPr>
        <p:spPr>
          <a:xfrm>
            <a:off x="3175" y="6400800"/>
            <a:ext cx="12188825" cy="4572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5" name="Google Shape;65;p8"/>
          <p:cNvSpPr/>
          <p:nvPr/>
        </p:nvSpPr>
        <p:spPr>
          <a:xfrm>
            <a:off x="15" y="6334316"/>
            <a:ext cx="12188825" cy="64008"/>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6" name="Google Shape;66;p8"/>
          <p:cNvSpPr txBox="1"/>
          <p:nvPr>
            <p:ph idx="10" type="dt"/>
          </p:nvPr>
        </p:nvSpPr>
        <p:spPr>
          <a:xfrm>
            <a:off x="1097280" y="6459785"/>
            <a:ext cx="2472271"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8"/>
          <p:cNvSpPr txBox="1"/>
          <p:nvPr>
            <p:ph idx="11" type="ftr"/>
          </p:nvPr>
        </p:nvSpPr>
        <p:spPr>
          <a:xfrm>
            <a:off x="3686185" y="6459785"/>
            <a:ext cx="4822804"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solidFill>
                  <a:srgbClr val="FFFFFF"/>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8" name="Google Shape;68;p8"/>
          <p:cNvSpPr txBox="1"/>
          <p:nvPr>
            <p:ph idx="12" type="sldNum"/>
          </p:nvPr>
        </p:nvSpPr>
        <p:spPr>
          <a:xfrm>
            <a:off x="9900458" y="6459785"/>
            <a:ext cx="1312025"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showMasterSp="0" type="objTx">
  <p:cSld name="OBJECT_WITH_CAPTION_TEXT">
    <p:spTree>
      <p:nvGrpSpPr>
        <p:cNvPr id="69" name="Shape 69"/>
        <p:cNvGrpSpPr/>
        <p:nvPr/>
      </p:nvGrpSpPr>
      <p:grpSpPr>
        <a:xfrm>
          <a:off x="0" y="0"/>
          <a:ext cx="0" cy="0"/>
          <a:chOff x="0" y="0"/>
          <a:chExt cx="0" cy="0"/>
        </a:xfrm>
      </p:grpSpPr>
      <p:sp>
        <p:nvSpPr>
          <p:cNvPr id="70" name="Google Shape;70;p9"/>
          <p:cNvSpPr/>
          <p:nvPr/>
        </p:nvSpPr>
        <p:spPr>
          <a:xfrm>
            <a:off x="16" y="0"/>
            <a:ext cx="4050791" cy="68580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1" name="Google Shape;71;p9"/>
          <p:cNvSpPr/>
          <p:nvPr/>
        </p:nvSpPr>
        <p:spPr>
          <a:xfrm>
            <a:off x="4040071" y="0"/>
            <a:ext cx="64008" cy="6858000"/>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72" name="Google Shape;72;p9"/>
          <p:cNvSpPr txBox="1"/>
          <p:nvPr>
            <p:ph type="title"/>
          </p:nvPr>
        </p:nvSpPr>
        <p:spPr>
          <a:xfrm>
            <a:off x="457200" y="594359"/>
            <a:ext cx="3200400" cy="2286000"/>
          </a:xfrm>
          <a:prstGeom prst="rect">
            <a:avLst/>
          </a:prstGeom>
          <a:noFill/>
          <a:ln>
            <a:noFill/>
          </a:ln>
        </p:spPr>
        <p:txBody>
          <a:bodyPr anchorCtr="0" anchor="b" bIns="45700" lIns="91425" spcFirstLastPara="1" rIns="91425" wrap="square" tIns="45700">
            <a:normAutofit/>
          </a:bodyPr>
          <a:lstStyle>
            <a:lvl1pPr lvl="0" algn="l">
              <a:lnSpc>
                <a:spcPct val="85000"/>
              </a:lnSpc>
              <a:spcBef>
                <a:spcPts val="0"/>
              </a:spcBef>
              <a:spcAft>
                <a:spcPts val="0"/>
              </a:spcAft>
              <a:buClr>
                <a:srgbClr val="FFFFFF"/>
              </a:buClr>
              <a:buSzPts val="3600"/>
              <a:buFont typeface="Times New Roman"/>
              <a:buNone/>
              <a:defRPr b="0" sz="3600">
                <a:solidFill>
                  <a:srgbClr val="FFFFFF"/>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3" name="Google Shape;73;p9"/>
          <p:cNvSpPr txBox="1"/>
          <p:nvPr>
            <p:ph idx="1" type="body"/>
          </p:nvPr>
        </p:nvSpPr>
        <p:spPr>
          <a:xfrm>
            <a:off x="4800600" y="731520"/>
            <a:ext cx="6492240" cy="5257800"/>
          </a:xfrm>
          <a:prstGeom prst="rect">
            <a:avLst/>
          </a:prstGeom>
          <a:noFill/>
          <a:ln>
            <a:noFill/>
          </a:ln>
        </p:spPr>
        <p:txBody>
          <a:bodyPr anchorCtr="0" anchor="t" bIns="45700" lIns="0" spcFirstLastPara="1" rIns="0" wrap="square" tIns="4570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74" name="Google Shape;74;p9"/>
          <p:cNvSpPr txBox="1"/>
          <p:nvPr>
            <p:ph idx="2" type="body"/>
          </p:nvPr>
        </p:nvSpPr>
        <p:spPr>
          <a:xfrm>
            <a:off x="457200" y="2926080"/>
            <a:ext cx="3200400" cy="3379124"/>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200"/>
              </a:spcBef>
              <a:spcAft>
                <a:spcPts val="0"/>
              </a:spcAft>
              <a:buSzPts val="1500"/>
              <a:buNone/>
              <a:defRPr sz="1500">
                <a:solidFill>
                  <a:srgbClr val="FFFFFF"/>
                </a:solidFill>
              </a:defRPr>
            </a:lvl1pPr>
            <a:lvl2pPr indent="-228600" lvl="1" marL="914400" algn="l">
              <a:lnSpc>
                <a:spcPct val="90000"/>
              </a:lnSpc>
              <a:spcBef>
                <a:spcPts val="200"/>
              </a:spcBef>
              <a:spcAft>
                <a:spcPts val="0"/>
              </a:spcAft>
              <a:buSzPts val="1200"/>
              <a:buNone/>
              <a:defRPr sz="1200"/>
            </a:lvl2pPr>
            <a:lvl3pPr indent="-228600" lvl="2" marL="1371600" algn="l">
              <a:lnSpc>
                <a:spcPct val="90000"/>
              </a:lnSpc>
              <a:spcBef>
                <a:spcPts val="400"/>
              </a:spcBef>
              <a:spcAft>
                <a:spcPts val="0"/>
              </a:spcAft>
              <a:buSzPts val="1000"/>
              <a:buNone/>
              <a:defRPr sz="1000"/>
            </a:lvl3pPr>
            <a:lvl4pPr indent="-228600" lvl="3" marL="1828800" algn="l">
              <a:lnSpc>
                <a:spcPct val="90000"/>
              </a:lnSpc>
              <a:spcBef>
                <a:spcPts val="400"/>
              </a:spcBef>
              <a:spcAft>
                <a:spcPts val="0"/>
              </a:spcAft>
              <a:buSzPts val="900"/>
              <a:buNone/>
              <a:defRPr sz="900"/>
            </a:lvl4pPr>
            <a:lvl5pPr indent="-228600" lvl="4" marL="2286000" algn="l">
              <a:lnSpc>
                <a:spcPct val="90000"/>
              </a:lnSpc>
              <a:spcBef>
                <a:spcPts val="400"/>
              </a:spcBef>
              <a:spcAft>
                <a:spcPts val="0"/>
              </a:spcAft>
              <a:buSzPts val="900"/>
              <a:buNone/>
              <a:defRPr sz="900"/>
            </a:lvl5pPr>
            <a:lvl6pPr indent="-228600" lvl="5" marL="2743200" algn="l">
              <a:lnSpc>
                <a:spcPct val="90000"/>
              </a:lnSpc>
              <a:spcBef>
                <a:spcPts val="400"/>
              </a:spcBef>
              <a:spcAft>
                <a:spcPts val="0"/>
              </a:spcAft>
              <a:buSzPts val="900"/>
              <a:buNone/>
              <a:defRPr sz="900"/>
            </a:lvl6pPr>
            <a:lvl7pPr indent="-228600" lvl="6" marL="3200400" algn="l">
              <a:lnSpc>
                <a:spcPct val="90000"/>
              </a:lnSpc>
              <a:spcBef>
                <a:spcPts val="400"/>
              </a:spcBef>
              <a:spcAft>
                <a:spcPts val="0"/>
              </a:spcAft>
              <a:buSzPts val="900"/>
              <a:buNone/>
              <a:defRPr sz="900"/>
            </a:lvl7pPr>
            <a:lvl8pPr indent="-228600" lvl="7" marL="3657600" algn="l">
              <a:lnSpc>
                <a:spcPct val="90000"/>
              </a:lnSpc>
              <a:spcBef>
                <a:spcPts val="400"/>
              </a:spcBef>
              <a:spcAft>
                <a:spcPts val="0"/>
              </a:spcAft>
              <a:buSzPts val="900"/>
              <a:buNone/>
              <a:defRPr sz="900"/>
            </a:lvl8pPr>
            <a:lvl9pPr indent="-228600" lvl="8" marL="4114800" algn="l">
              <a:lnSpc>
                <a:spcPct val="90000"/>
              </a:lnSpc>
              <a:spcBef>
                <a:spcPts val="400"/>
              </a:spcBef>
              <a:spcAft>
                <a:spcPts val="400"/>
              </a:spcAft>
              <a:buSzPts val="900"/>
              <a:buNone/>
              <a:defRPr sz="900"/>
            </a:lvl9pPr>
          </a:lstStyle>
          <a:p/>
        </p:txBody>
      </p:sp>
      <p:sp>
        <p:nvSpPr>
          <p:cNvPr id="75" name="Google Shape;75;p9"/>
          <p:cNvSpPr txBox="1"/>
          <p:nvPr>
            <p:ph idx="10" type="dt"/>
          </p:nvPr>
        </p:nvSpPr>
        <p:spPr>
          <a:xfrm>
            <a:off x="465512" y="6459785"/>
            <a:ext cx="261851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6" name="Google Shape;76;p9"/>
          <p:cNvSpPr txBox="1"/>
          <p:nvPr>
            <p:ph idx="11" type="ftr"/>
          </p:nvPr>
        </p:nvSpPr>
        <p:spPr>
          <a:xfrm>
            <a:off x="4800600" y="6459785"/>
            <a:ext cx="46482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solidFill>
                  <a:schemeClr val="dk2"/>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7" name="Google Shape;77;p9"/>
          <p:cNvSpPr txBox="1"/>
          <p:nvPr>
            <p:ph idx="12" type="sldNum"/>
          </p:nvPr>
        </p:nvSpPr>
        <p:spPr>
          <a:xfrm>
            <a:off x="9900458" y="6459785"/>
            <a:ext cx="1312025"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b="0" i="0" sz="1050" u="none" cap="none" strike="noStrike">
                <a:solidFill>
                  <a:schemeClr val="dk2"/>
                </a:solidFill>
                <a:latin typeface="Times New Roman"/>
                <a:ea typeface="Times New Roman"/>
                <a:cs typeface="Times New Roman"/>
                <a:sym typeface="Times New Roman"/>
              </a:defRPr>
            </a:lvl1pPr>
            <a:lvl2pPr indent="0" lvl="1" marL="0" algn="r">
              <a:spcBef>
                <a:spcPts val="0"/>
              </a:spcBef>
              <a:buNone/>
              <a:defRPr b="0" i="0" sz="1050" u="none" cap="none" strike="noStrike">
                <a:solidFill>
                  <a:schemeClr val="dk2"/>
                </a:solidFill>
                <a:latin typeface="Times New Roman"/>
                <a:ea typeface="Times New Roman"/>
                <a:cs typeface="Times New Roman"/>
                <a:sym typeface="Times New Roman"/>
              </a:defRPr>
            </a:lvl2pPr>
            <a:lvl3pPr indent="0" lvl="2" marL="0" algn="r">
              <a:spcBef>
                <a:spcPts val="0"/>
              </a:spcBef>
              <a:buNone/>
              <a:defRPr b="0" i="0" sz="1050" u="none" cap="none" strike="noStrike">
                <a:solidFill>
                  <a:schemeClr val="dk2"/>
                </a:solidFill>
                <a:latin typeface="Times New Roman"/>
                <a:ea typeface="Times New Roman"/>
                <a:cs typeface="Times New Roman"/>
                <a:sym typeface="Times New Roman"/>
              </a:defRPr>
            </a:lvl3pPr>
            <a:lvl4pPr indent="0" lvl="3" marL="0" algn="r">
              <a:spcBef>
                <a:spcPts val="0"/>
              </a:spcBef>
              <a:buNone/>
              <a:defRPr b="0" i="0" sz="1050" u="none" cap="none" strike="noStrike">
                <a:solidFill>
                  <a:schemeClr val="dk2"/>
                </a:solidFill>
                <a:latin typeface="Times New Roman"/>
                <a:ea typeface="Times New Roman"/>
                <a:cs typeface="Times New Roman"/>
                <a:sym typeface="Times New Roman"/>
              </a:defRPr>
            </a:lvl4pPr>
            <a:lvl5pPr indent="0" lvl="4" marL="0" algn="r">
              <a:spcBef>
                <a:spcPts val="0"/>
              </a:spcBef>
              <a:buNone/>
              <a:defRPr b="0" i="0" sz="1050" u="none" cap="none" strike="noStrike">
                <a:solidFill>
                  <a:schemeClr val="dk2"/>
                </a:solidFill>
                <a:latin typeface="Times New Roman"/>
                <a:ea typeface="Times New Roman"/>
                <a:cs typeface="Times New Roman"/>
                <a:sym typeface="Times New Roman"/>
              </a:defRPr>
            </a:lvl5pPr>
            <a:lvl6pPr indent="0" lvl="5" marL="0" algn="r">
              <a:spcBef>
                <a:spcPts val="0"/>
              </a:spcBef>
              <a:buNone/>
              <a:defRPr b="0" i="0" sz="1050" u="none" cap="none" strike="noStrike">
                <a:solidFill>
                  <a:schemeClr val="dk2"/>
                </a:solidFill>
                <a:latin typeface="Times New Roman"/>
                <a:ea typeface="Times New Roman"/>
                <a:cs typeface="Times New Roman"/>
                <a:sym typeface="Times New Roman"/>
              </a:defRPr>
            </a:lvl6pPr>
            <a:lvl7pPr indent="0" lvl="6" marL="0" algn="r">
              <a:spcBef>
                <a:spcPts val="0"/>
              </a:spcBef>
              <a:buNone/>
              <a:defRPr b="0" i="0" sz="1050" u="none" cap="none" strike="noStrike">
                <a:solidFill>
                  <a:schemeClr val="dk2"/>
                </a:solidFill>
                <a:latin typeface="Times New Roman"/>
                <a:ea typeface="Times New Roman"/>
                <a:cs typeface="Times New Roman"/>
                <a:sym typeface="Times New Roman"/>
              </a:defRPr>
            </a:lvl7pPr>
            <a:lvl8pPr indent="0" lvl="7" marL="0" algn="r">
              <a:spcBef>
                <a:spcPts val="0"/>
              </a:spcBef>
              <a:buNone/>
              <a:defRPr b="0" i="0" sz="1050" u="none" cap="none" strike="noStrike">
                <a:solidFill>
                  <a:schemeClr val="dk2"/>
                </a:solidFill>
                <a:latin typeface="Times New Roman"/>
                <a:ea typeface="Times New Roman"/>
                <a:cs typeface="Times New Roman"/>
                <a:sym typeface="Times New Roman"/>
              </a:defRPr>
            </a:lvl8pPr>
            <a:lvl9pPr indent="0" lvl="8" marL="0" algn="r">
              <a:spcBef>
                <a:spcPts val="0"/>
              </a:spcBef>
              <a:buNone/>
              <a:defRPr b="0" i="0" sz="1050" u="none" cap="none" strike="noStrike">
                <a:solidFill>
                  <a:schemeClr val="dk2"/>
                </a:solidFill>
                <a:latin typeface="Times New Roman"/>
                <a:ea typeface="Times New Roman"/>
                <a:cs typeface="Times New Roman"/>
                <a:sym typeface="Times New Roman"/>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showMasterSp="0" type="picTx">
  <p:cSld name="PICTURE_WITH_CAPTION_TEXT">
    <p:spTree>
      <p:nvGrpSpPr>
        <p:cNvPr id="78" name="Shape 78"/>
        <p:cNvGrpSpPr/>
        <p:nvPr/>
      </p:nvGrpSpPr>
      <p:grpSpPr>
        <a:xfrm>
          <a:off x="0" y="0"/>
          <a:ext cx="0" cy="0"/>
          <a:chOff x="0" y="0"/>
          <a:chExt cx="0" cy="0"/>
        </a:xfrm>
      </p:grpSpPr>
      <p:sp>
        <p:nvSpPr>
          <p:cNvPr id="79" name="Google Shape;79;p10"/>
          <p:cNvSpPr/>
          <p:nvPr/>
        </p:nvSpPr>
        <p:spPr>
          <a:xfrm>
            <a:off x="0" y="4953000"/>
            <a:ext cx="12188825" cy="19050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0" name="Google Shape;80;p10"/>
          <p:cNvSpPr/>
          <p:nvPr/>
        </p:nvSpPr>
        <p:spPr>
          <a:xfrm>
            <a:off x="15" y="4915076"/>
            <a:ext cx="12188825" cy="64008"/>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81" name="Google Shape;81;p10"/>
          <p:cNvSpPr txBox="1"/>
          <p:nvPr>
            <p:ph type="title"/>
          </p:nvPr>
        </p:nvSpPr>
        <p:spPr>
          <a:xfrm>
            <a:off x="1097280" y="5074920"/>
            <a:ext cx="10113264" cy="822960"/>
          </a:xfrm>
          <a:prstGeom prst="rect">
            <a:avLst/>
          </a:prstGeom>
          <a:noFill/>
          <a:ln>
            <a:noFill/>
          </a:ln>
        </p:spPr>
        <p:txBody>
          <a:bodyPr anchorCtr="0" anchor="b" bIns="0" lIns="91425" spcFirstLastPara="1" rIns="91425" wrap="square" tIns="0">
            <a:noAutofit/>
          </a:bodyPr>
          <a:lstStyle>
            <a:lvl1pPr lvl="0" algn="l">
              <a:lnSpc>
                <a:spcPct val="85000"/>
              </a:lnSpc>
              <a:spcBef>
                <a:spcPts val="0"/>
              </a:spcBef>
              <a:spcAft>
                <a:spcPts val="0"/>
              </a:spcAft>
              <a:buClr>
                <a:srgbClr val="FFFFFF"/>
              </a:buClr>
              <a:buSzPts val="3600"/>
              <a:buFont typeface="Times New Roman"/>
              <a:buNone/>
              <a:defRPr b="0" sz="3600">
                <a:solidFill>
                  <a:srgbClr val="FFFFFF"/>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pic>
        <p:nvPicPr>
          <p:cNvPr id="82" name="Google Shape;82;p10"/>
          <p:cNvPicPr preferRelativeResize="0"/>
          <p:nvPr>
            <p:ph idx="2" type="pic"/>
          </p:nvPr>
        </p:nvPicPr>
        <p:blipFill/>
        <p:spPr>
          <a:xfrm>
            <a:off x="15" y="0"/>
            <a:ext cx="12191985" cy="4915076"/>
          </a:xfrm>
          <a:prstGeom prst="rect">
            <a:avLst/>
          </a:prstGeom>
          <a:blipFill rotWithShape="1">
            <a:blip r:embed="rId2">
              <a:alphaModFix/>
            </a:blip>
            <a:stretch>
              <a:fillRect b="0" l="0" r="0" t="0"/>
            </a:stretch>
          </a:blipFill>
          <a:ln>
            <a:noFill/>
          </a:ln>
        </p:spPr>
      </p:pic>
      <p:sp>
        <p:nvSpPr>
          <p:cNvPr id="83" name="Google Shape;83;p10"/>
          <p:cNvSpPr txBox="1"/>
          <p:nvPr>
            <p:ph idx="1" type="body"/>
          </p:nvPr>
        </p:nvSpPr>
        <p:spPr>
          <a:xfrm>
            <a:off x="1097280" y="5907023"/>
            <a:ext cx="10113264" cy="594360"/>
          </a:xfrm>
          <a:prstGeom prst="rect">
            <a:avLst/>
          </a:prstGeom>
          <a:noFill/>
          <a:ln>
            <a:noFill/>
          </a:ln>
        </p:spPr>
        <p:txBody>
          <a:bodyPr anchorCtr="0" anchor="t" bIns="0" lIns="91425" spcFirstLastPara="1" rIns="91425" wrap="square" tIns="0">
            <a:normAutofit/>
          </a:bodyPr>
          <a:lstStyle>
            <a:lvl1pPr indent="-228600" lvl="0" marL="457200" algn="l">
              <a:lnSpc>
                <a:spcPct val="90000"/>
              </a:lnSpc>
              <a:spcBef>
                <a:spcPts val="0"/>
              </a:spcBef>
              <a:spcAft>
                <a:spcPts val="0"/>
              </a:spcAft>
              <a:buSzPts val="1500"/>
              <a:buNone/>
              <a:defRPr sz="1500">
                <a:solidFill>
                  <a:srgbClr val="FFFFFF"/>
                </a:solidFill>
              </a:defRPr>
            </a:lvl1pPr>
            <a:lvl2pPr indent="-228600" lvl="1" marL="914400" algn="l">
              <a:lnSpc>
                <a:spcPct val="90000"/>
              </a:lnSpc>
              <a:spcBef>
                <a:spcPts val="600"/>
              </a:spcBef>
              <a:spcAft>
                <a:spcPts val="0"/>
              </a:spcAft>
              <a:buSzPts val="1200"/>
              <a:buNone/>
              <a:defRPr sz="1200"/>
            </a:lvl2pPr>
            <a:lvl3pPr indent="-228600" lvl="2" marL="1371600" algn="l">
              <a:lnSpc>
                <a:spcPct val="90000"/>
              </a:lnSpc>
              <a:spcBef>
                <a:spcPts val="400"/>
              </a:spcBef>
              <a:spcAft>
                <a:spcPts val="0"/>
              </a:spcAft>
              <a:buSzPts val="1000"/>
              <a:buNone/>
              <a:defRPr sz="1000"/>
            </a:lvl3pPr>
            <a:lvl4pPr indent="-228600" lvl="3" marL="1828800" algn="l">
              <a:lnSpc>
                <a:spcPct val="90000"/>
              </a:lnSpc>
              <a:spcBef>
                <a:spcPts val="400"/>
              </a:spcBef>
              <a:spcAft>
                <a:spcPts val="0"/>
              </a:spcAft>
              <a:buSzPts val="900"/>
              <a:buNone/>
              <a:defRPr sz="900"/>
            </a:lvl4pPr>
            <a:lvl5pPr indent="-228600" lvl="4" marL="2286000" algn="l">
              <a:lnSpc>
                <a:spcPct val="90000"/>
              </a:lnSpc>
              <a:spcBef>
                <a:spcPts val="400"/>
              </a:spcBef>
              <a:spcAft>
                <a:spcPts val="0"/>
              </a:spcAft>
              <a:buSzPts val="900"/>
              <a:buNone/>
              <a:defRPr sz="900"/>
            </a:lvl5pPr>
            <a:lvl6pPr indent="-228600" lvl="5" marL="2743200" algn="l">
              <a:lnSpc>
                <a:spcPct val="90000"/>
              </a:lnSpc>
              <a:spcBef>
                <a:spcPts val="400"/>
              </a:spcBef>
              <a:spcAft>
                <a:spcPts val="0"/>
              </a:spcAft>
              <a:buSzPts val="900"/>
              <a:buNone/>
              <a:defRPr sz="900"/>
            </a:lvl6pPr>
            <a:lvl7pPr indent="-228600" lvl="6" marL="3200400" algn="l">
              <a:lnSpc>
                <a:spcPct val="90000"/>
              </a:lnSpc>
              <a:spcBef>
                <a:spcPts val="400"/>
              </a:spcBef>
              <a:spcAft>
                <a:spcPts val="0"/>
              </a:spcAft>
              <a:buSzPts val="900"/>
              <a:buNone/>
              <a:defRPr sz="900"/>
            </a:lvl7pPr>
            <a:lvl8pPr indent="-228600" lvl="7" marL="3657600" algn="l">
              <a:lnSpc>
                <a:spcPct val="90000"/>
              </a:lnSpc>
              <a:spcBef>
                <a:spcPts val="400"/>
              </a:spcBef>
              <a:spcAft>
                <a:spcPts val="0"/>
              </a:spcAft>
              <a:buSzPts val="900"/>
              <a:buNone/>
              <a:defRPr sz="900"/>
            </a:lvl8pPr>
            <a:lvl9pPr indent="-228600" lvl="8" marL="4114800" algn="l">
              <a:lnSpc>
                <a:spcPct val="90000"/>
              </a:lnSpc>
              <a:spcBef>
                <a:spcPts val="400"/>
              </a:spcBef>
              <a:spcAft>
                <a:spcPts val="400"/>
              </a:spcAft>
              <a:buSzPts val="900"/>
              <a:buNone/>
              <a:defRPr sz="900"/>
            </a:lvl9pPr>
          </a:lstStyle>
          <a:p/>
        </p:txBody>
      </p:sp>
      <p:sp>
        <p:nvSpPr>
          <p:cNvPr id="84" name="Google Shape;84;p10"/>
          <p:cNvSpPr txBox="1"/>
          <p:nvPr>
            <p:ph idx="10" type="dt"/>
          </p:nvPr>
        </p:nvSpPr>
        <p:spPr>
          <a:xfrm>
            <a:off x="1097280" y="6459785"/>
            <a:ext cx="2472271"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5" name="Google Shape;85;p10"/>
          <p:cNvSpPr txBox="1"/>
          <p:nvPr>
            <p:ph idx="11" type="ftr"/>
          </p:nvPr>
        </p:nvSpPr>
        <p:spPr>
          <a:xfrm>
            <a:off x="3686185" y="6459785"/>
            <a:ext cx="4822804"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6" name="Google Shape;86;p10"/>
          <p:cNvSpPr txBox="1"/>
          <p:nvPr>
            <p:ph idx="12" type="sldNum"/>
          </p:nvPr>
        </p:nvSpPr>
        <p:spPr>
          <a:xfrm>
            <a:off x="9900458" y="6459785"/>
            <a:ext cx="1312025"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87" name="Shape 87"/>
        <p:cNvGrpSpPr/>
        <p:nvPr/>
      </p:nvGrpSpPr>
      <p:grpSpPr>
        <a:xfrm>
          <a:off x="0" y="0"/>
          <a:ext cx="0" cy="0"/>
          <a:chOff x="0" y="0"/>
          <a:chExt cx="0" cy="0"/>
        </a:xfrm>
      </p:grpSpPr>
      <p:sp>
        <p:nvSpPr>
          <p:cNvPr id="88" name="Google Shape;88;p11"/>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lvl1pPr lvl="0" algn="l">
              <a:lnSpc>
                <a:spcPct val="85000"/>
              </a:lnSpc>
              <a:spcBef>
                <a:spcPts val="0"/>
              </a:spcBef>
              <a:spcAft>
                <a:spcPts val="0"/>
              </a:spcAft>
              <a:buClr>
                <a:srgbClr val="3F3F3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9" name="Google Shape;89;p11"/>
          <p:cNvSpPr txBox="1"/>
          <p:nvPr>
            <p:ph idx="1" type="body"/>
          </p:nvPr>
        </p:nvSpPr>
        <p:spPr>
          <a:xfrm rot="5400000">
            <a:off x="4114800" y="-1171786"/>
            <a:ext cx="4023360" cy="10058400"/>
          </a:xfrm>
          <a:prstGeom prst="rect">
            <a:avLst/>
          </a:prstGeom>
          <a:noFill/>
          <a:ln>
            <a:noFill/>
          </a:ln>
        </p:spPr>
        <p:txBody>
          <a:bodyPr anchorCtr="0" anchor="t" bIns="0" lIns="45700" spcFirstLastPara="1" rIns="45700" wrap="square" tIns="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90" name="Google Shape;90;p11"/>
          <p:cNvSpPr txBox="1"/>
          <p:nvPr>
            <p:ph idx="10" type="dt"/>
          </p:nvPr>
        </p:nvSpPr>
        <p:spPr>
          <a:xfrm>
            <a:off x="1097280" y="6459785"/>
            <a:ext cx="2472271"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1" name="Google Shape;91;p11"/>
          <p:cNvSpPr txBox="1"/>
          <p:nvPr>
            <p:ph idx="11" type="ftr"/>
          </p:nvPr>
        </p:nvSpPr>
        <p:spPr>
          <a:xfrm>
            <a:off x="3686185" y="6459785"/>
            <a:ext cx="4822804"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2" name="Google Shape;92;p11"/>
          <p:cNvSpPr txBox="1"/>
          <p:nvPr>
            <p:ph idx="12" type="sldNum"/>
          </p:nvPr>
        </p:nvSpPr>
        <p:spPr>
          <a:xfrm>
            <a:off x="9900458" y="6459785"/>
            <a:ext cx="1312025"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showMasterSp="0" type="vertTitleAndTx">
  <p:cSld name="VERTICAL_TITLE_AND_VERTICAL_TEXT">
    <p:spTree>
      <p:nvGrpSpPr>
        <p:cNvPr id="93" name="Shape 93"/>
        <p:cNvGrpSpPr/>
        <p:nvPr/>
      </p:nvGrpSpPr>
      <p:grpSpPr>
        <a:xfrm>
          <a:off x="0" y="0"/>
          <a:ext cx="0" cy="0"/>
          <a:chOff x="0" y="0"/>
          <a:chExt cx="0" cy="0"/>
        </a:xfrm>
      </p:grpSpPr>
      <p:sp>
        <p:nvSpPr>
          <p:cNvPr id="94" name="Google Shape;94;p12"/>
          <p:cNvSpPr/>
          <p:nvPr/>
        </p:nvSpPr>
        <p:spPr>
          <a:xfrm>
            <a:off x="3175" y="6400800"/>
            <a:ext cx="12188825" cy="4572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5" name="Google Shape;95;p12"/>
          <p:cNvSpPr/>
          <p:nvPr/>
        </p:nvSpPr>
        <p:spPr>
          <a:xfrm>
            <a:off x="15" y="6334316"/>
            <a:ext cx="12188825" cy="64008"/>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96" name="Google Shape;96;p12"/>
          <p:cNvSpPr txBox="1"/>
          <p:nvPr>
            <p:ph type="title"/>
          </p:nvPr>
        </p:nvSpPr>
        <p:spPr>
          <a:xfrm rot="5400000">
            <a:off x="7160640" y="1979039"/>
            <a:ext cx="5757421" cy="2628900"/>
          </a:xfrm>
          <a:prstGeom prst="rect">
            <a:avLst/>
          </a:prstGeom>
          <a:noFill/>
          <a:ln>
            <a:noFill/>
          </a:ln>
        </p:spPr>
        <p:txBody>
          <a:bodyPr anchorCtr="0" anchor="b" bIns="45700" lIns="91425" spcFirstLastPara="1" rIns="91425" wrap="square" tIns="45700">
            <a:normAutofit/>
          </a:bodyPr>
          <a:lstStyle>
            <a:lvl1pPr lvl="0" algn="l">
              <a:lnSpc>
                <a:spcPct val="85000"/>
              </a:lnSpc>
              <a:spcBef>
                <a:spcPts val="0"/>
              </a:spcBef>
              <a:spcAft>
                <a:spcPts val="0"/>
              </a:spcAft>
              <a:buClr>
                <a:srgbClr val="3F3F3F"/>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97" name="Google Shape;97;p12"/>
          <p:cNvSpPr txBox="1"/>
          <p:nvPr>
            <p:ph idx="1" type="body"/>
          </p:nvPr>
        </p:nvSpPr>
        <p:spPr>
          <a:xfrm rot="5400000">
            <a:off x="1826639" y="-573661"/>
            <a:ext cx="5757422" cy="7734300"/>
          </a:xfrm>
          <a:prstGeom prst="rect">
            <a:avLst/>
          </a:prstGeom>
          <a:noFill/>
          <a:ln>
            <a:noFill/>
          </a:ln>
        </p:spPr>
        <p:txBody>
          <a:bodyPr anchorCtr="0" anchor="t" bIns="0" lIns="45700" spcFirstLastPara="1" rIns="45700" wrap="square" tIns="0">
            <a:normAutofit/>
          </a:bodyPr>
          <a:lstStyle>
            <a:lvl1pPr indent="-342900" lvl="0" marL="457200" algn="l">
              <a:lnSpc>
                <a:spcPct val="90000"/>
              </a:lnSpc>
              <a:spcBef>
                <a:spcPts val="1200"/>
              </a:spcBef>
              <a:spcAft>
                <a:spcPts val="0"/>
              </a:spcAft>
              <a:buSzPts val="1800"/>
              <a:buChar char=" "/>
              <a:defRPr/>
            </a:lvl1pPr>
            <a:lvl2pPr indent="-342900" lvl="1" marL="914400" algn="l">
              <a:lnSpc>
                <a:spcPct val="90000"/>
              </a:lnSpc>
              <a:spcBef>
                <a:spcPts val="200"/>
              </a:spcBef>
              <a:spcAft>
                <a:spcPts val="0"/>
              </a:spcAft>
              <a:buSzPts val="1800"/>
              <a:buChar char="◦"/>
              <a:defRPr/>
            </a:lvl2pPr>
            <a:lvl3pPr indent="-342900" lvl="2" marL="1371600" algn="l">
              <a:lnSpc>
                <a:spcPct val="90000"/>
              </a:lnSpc>
              <a:spcBef>
                <a:spcPts val="400"/>
              </a:spcBef>
              <a:spcAft>
                <a:spcPts val="0"/>
              </a:spcAft>
              <a:buSzPts val="1800"/>
              <a:buChar char="◦"/>
              <a:defRPr/>
            </a:lvl3pPr>
            <a:lvl4pPr indent="-342900" lvl="3" marL="1828800" algn="l">
              <a:lnSpc>
                <a:spcPct val="90000"/>
              </a:lnSpc>
              <a:spcBef>
                <a:spcPts val="400"/>
              </a:spcBef>
              <a:spcAft>
                <a:spcPts val="0"/>
              </a:spcAft>
              <a:buSzPts val="1800"/>
              <a:buChar char="◦"/>
              <a:defRPr/>
            </a:lvl4pPr>
            <a:lvl5pPr indent="-342900" lvl="4" marL="2286000" algn="l">
              <a:lnSpc>
                <a:spcPct val="90000"/>
              </a:lnSpc>
              <a:spcBef>
                <a:spcPts val="400"/>
              </a:spcBef>
              <a:spcAft>
                <a:spcPts val="0"/>
              </a:spcAft>
              <a:buSzPts val="1800"/>
              <a:buChar char="◦"/>
              <a:defRPr/>
            </a:lvl5pPr>
            <a:lvl6pPr indent="-342900" lvl="5" marL="2743200" algn="l">
              <a:lnSpc>
                <a:spcPct val="90000"/>
              </a:lnSpc>
              <a:spcBef>
                <a:spcPts val="400"/>
              </a:spcBef>
              <a:spcAft>
                <a:spcPts val="0"/>
              </a:spcAft>
              <a:buSzPts val="1800"/>
              <a:buChar char="◦"/>
              <a:defRPr/>
            </a:lvl6pPr>
            <a:lvl7pPr indent="-342900" lvl="6" marL="3200400" algn="l">
              <a:lnSpc>
                <a:spcPct val="90000"/>
              </a:lnSpc>
              <a:spcBef>
                <a:spcPts val="400"/>
              </a:spcBef>
              <a:spcAft>
                <a:spcPts val="0"/>
              </a:spcAft>
              <a:buSzPts val="1800"/>
              <a:buChar char="◦"/>
              <a:defRPr/>
            </a:lvl7pPr>
            <a:lvl8pPr indent="-342900" lvl="7" marL="3657600" algn="l">
              <a:lnSpc>
                <a:spcPct val="90000"/>
              </a:lnSpc>
              <a:spcBef>
                <a:spcPts val="400"/>
              </a:spcBef>
              <a:spcAft>
                <a:spcPts val="0"/>
              </a:spcAft>
              <a:buSzPts val="1800"/>
              <a:buChar char="◦"/>
              <a:defRPr/>
            </a:lvl8pPr>
            <a:lvl9pPr indent="-342900" lvl="8" marL="4114800" algn="l">
              <a:lnSpc>
                <a:spcPct val="90000"/>
              </a:lnSpc>
              <a:spcBef>
                <a:spcPts val="400"/>
              </a:spcBef>
              <a:spcAft>
                <a:spcPts val="400"/>
              </a:spcAft>
              <a:buSzPts val="1800"/>
              <a:buChar char="◦"/>
              <a:defRPr/>
            </a:lvl9pPr>
          </a:lstStyle>
          <a:p/>
        </p:txBody>
      </p:sp>
      <p:sp>
        <p:nvSpPr>
          <p:cNvPr id="98" name="Google Shape;98;p12"/>
          <p:cNvSpPr txBox="1"/>
          <p:nvPr>
            <p:ph idx="10" type="dt"/>
          </p:nvPr>
        </p:nvSpPr>
        <p:spPr>
          <a:xfrm>
            <a:off x="1097280" y="6459785"/>
            <a:ext cx="2472271"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9" name="Google Shape;99;p12"/>
          <p:cNvSpPr txBox="1"/>
          <p:nvPr>
            <p:ph idx="11" type="ftr"/>
          </p:nvPr>
        </p:nvSpPr>
        <p:spPr>
          <a:xfrm>
            <a:off x="3686185" y="6459785"/>
            <a:ext cx="4822804"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00" name="Google Shape;100;p12"/>
          <p:cNvSpPr txBox="1"/>
          <p:nvPr>
            <p:ph idx="12" type="sldNum"/>
          </p:nvPr>
        </p:nvSpPr>
        <p:spPr>
          <a:xfrm>
            <a:off x="9900458" y="6459785"/>
            <a:ext cx="1312025"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1"/>
          <p:cNvSpPr/>
          <p:nvPr/>
        </p:nvSpPr>
        <p:spPr>
          <a:xfrm>
            <a:off x="1" y="6400800"/>
            <a:ext cx="12192000" cy="457200"/>
          </a:xfrm>
          <a:prstGeom prst="rect">
            <a:avLst/>
          </a:prstGeom>
          <a:solidFill>
            <a:schemeClr val="accen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1" name="Google Shape;11;p1"/>
          <p:cNvSpPr/>
          <p:nvPr/>
        </p:nvSpPr>
        <p:spPr>
          <a:xfrm>
            <a:off x="0" y="6334316"/>
            <a:ext cx="12192001" cy="65998"/>
          </a:xfrm>
          <a:prstGeom prst="rect">
            <a:avLst/>
          </a:prstGeom>
          <a:solidFill>
            <a:schemeClr val="accen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2" name="Google Shape;12;p1"/>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lvl1pPr lvl="0" marR="0" rtl="0" algn="l">
              <a:lnSpc>
                <a:spcPct val="85000"/>
              </a:lnSpc>
              <a:spcBef>
                <a:spcPts val="0"/>
              </a:spcBef>
              <a:spcAft>
                <a:spcPts val="0"/>
              </a:spcAft>
              <a:buClr>
                <a:srgbClr val="3F3F3F"/>
              </a:buClr>
              <a:buSzPts val="4800"/>
              <a:buFont typeface="Times New Roman"/>
              <a:buNone/>
              <a:defRPr b="0" i="0" sz="4800" u="none" cap="none" strike="noStrike">
                <a:solidFill>
                  <a:srgbClr val="3F3F3F"/>
                </a:solidFill>
                <a:latin typeface="Times New Roman"/>
                <a:ea typeface="Times New Roman"/>
                <a:cs typeface="Times New Roman"/>
                <a:sym typeface="Times New Roman"/>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3" name="Google Shape;13;p1"/>
          <p:cNvSpPr txBox="1"/>
          <p:nvPr>
            <p:ph idx="1" type="body"/>
          </p:nvPr>
        </p:nvSpPr>
        <p:spPr>
          <a:xfrm>
            <a:off x="1097280" y="1845734"/>
            <a:ext cx="10058400" cy="4023360"/>
          </a:xfrm>
          <a:prstGeom prst="rect">
            <a:avLst/>
          </a:prstGeom>
          <a:noFill/>
          <a:ln>
            <a:noFill/>
          </a:ln>
        </p:spPr>
        <p:txBody>
          <a:bodyPr anchorCtr="0" anchor="t" bIns="45700" lIns="0" spcFirstLastPara="1" rIns="0" wrap="square" tIns="45700">
            <a:normAutofit/>
          </a:bodyPr>
          <a:lstStyle>
            <a:lvl1pPr indent="-355600" lvl="0" marL="457200" marR="0" rtl="0" algn="l">
              <a:lnSpc>
                <a:spcPct val="90000"/>
              </a:lnSpc>
              <a:spcBef>
                <a:spcPts val="1200"/>
              </a:spcBef>
              <a:spcAft>
                <a:spcPts val="0"/>
              </a:spcAft>
              <a:buClr>
                <a:schemeClr val="accent1"/>
              </a:buClr>
              <a:buSzPts val="2000"/>
              <a:buFont typeface="Calibri"/>
              <a:buChar char=" "/>
              <a:defRPr b="0" i="0" sz="2000" u="none" cap="none" strike="noStrike">
                <a:solidFill>
                  <a:srgbClr val="3F3F3F"/>
                </a:solidFill>
                <a:latin typeface="Times New Roman"/>
                <a:ea typeface="Times New Roman"/>
                <a:cs typeface="Times New Roman"/>
                <a:sym typeface="Times New Roman"/>
              </a:defRPr>
            </a:lvl1pPr>
            <a:lvl2pPr indent="-342900" lvl="1" marL="914400" marR="0" rtl="0" algn="l">
              <a:lnSpc>
                <a:spcPct val="90000"/>
              </a:lnSpc>
              <a:spcBef>
                <a:spcPts val="200"/>
              </a:spcBef>
              <a:spcAft>
                <a:spcPts val="0"/>
              </a:spcAft>
              <a:buClr>
                <a:schemeClr val="accent1"/>
              </a:buClr>
              <a:buSzPts val="1800"/>
              <a:buFont typeface="Calibri"/>
              <a:buChar char="◦"/>
              <a:defRPr b="0" i="0" sz="1800" u="none" cap="none" strike="noStrike">
                <a:solidFill>
                  <a:srgbClr val="3F3F3F"/>
                </a:solidFill>
                <a:latin typeface="Times New Roman"/>
                <a:ea typeface="Times New Roman"/>
                <a:cs typeface="Times New Roman"/>
                <a:sym typeface="Times New Roman"/>
              </a:defRPr>
            </a:lvl2pPr>
            <a:lvl3pPr indent="-317500" lvl="2" marL="1371600" marR="0" rtl="0" algn="l">
              <a:lnSpc>
                <a:spcPct val="90000"/>
              </a:lnSpc>
              <a:spcBef>
                <a:spcPts val="400"/>
              </a:spcBef>
              <a:spcAft>
                <a:spcPts val="0"/>
              </a:spcAft>
              <a:buClr>
                <a:schemeClr val="accent1"/>
              </a:buClr>
              <a:buSzPts val="1400"/>
              <a:buFont typeface="Calibri"/>
              <a:buChar char="◦"/>
              <a:defRPr b="0" i="0" sz="1400" u="none" cap="none" strike="noStrike">
                <a:solidFill>
                  <a:srgbClr val="3F3F3F"/>
                </a:solidFill>
                <a:latin typeface="Times New Roman"/>
                <a:ea typeface="Times New Roman"/>
                <a:cs typeface="Times New Roman"/>
                <a:sym typeface="Times New Roman"/>
              </a:defRPr>
            </a:lvl3pPr>
            <a:lvl4pPr indent="-317500" lvl="3" marL="1828800" marR="0" rtl="0" algn="l">
              <a:lnSpc>
                <a:spcPct val="90000"/>
              </a:lnSpc>
              <a:spcBef>
                <a:spcPts val="400"/>
              </a:spcBef>
              <a:spcAft>
                <a:spcPts val="0"/>
              </a:spcAft>
              <a:buClr>
                <a:schemeClr val="accent1"/>
              </a:buClr>
              <a:buSzPts val="1400"/>
              <a:buFont typeface="Calibri"/>
              <a:buChar char="◦"/>
              <a:defRPr b="0" i="0" sz="1400" u="none" cap="none" strike="noStrike">
                <a:solidFill>
                  <a:srgbClr val="3F3F3F"/>
                </a:solidFill>
                <a:latin typeface="Times New Roman"/>
                <a:ea typeface="Times New Roman"/>
                <a:cs typeface="Times New Roman"/>
                <a:sym typeface="Times New Roman"/>
              </a:defRPr>
            </a:lvl4pPr>
            <a:lvl5pPr indent="-317500" lvl="4" marL="2286000" marR="0" rtl="0" algn="l">
              <a:lnSpc>
                <a:spcPct val="90000"/>
              </a:lnSpc>
              <a:spcBef>
                <a:spcPts val="400"/>
              </a:spcBef>
              <a:spcAft>
                <a:spcPts val="0"/>
              </a:spcAft>
              <a:buClr>
                <a:schemeClr val="accent1"/>
              </a:buClr>
              <a:buSzPts val="1400"/>
              <a:buFont typeface="Calibri"/>
              <a:buChar char="◦"/>
              <a:defRPr b="0" i="0" sz="1400" u="none" cap="none" strike="noStrike">
                <a:solidFill>
                  <a:srgbClr val="3F3F3F"/>
                </a:solidFill>
                <a:latin typeface="Times New Roman"/>
                <a:ea typeface="Times New Roman"/>
                <a:cs typeface="Times New Roman"/>
                <a:sym typeface="Times New Roman"/>
              </a:defRPr>
            </a:lvl5pPr>
            <a:lvl6pPr indent="-317500" lvl="5" marL="2743200" marR="0" rtl="0" algn="l">
              <a:lnSpc>
                <a:spcPct val="90000"/>
              </a:lnSpc>
              <a:spcBef>
                <a:spcPts val="400"/>
              </a:spcBef>
              <a:spcAft>
                <a:spcPts val="0"/>
              </a:spcAft>
              <a:buClr>
                <a:schemeClr val="accent1"/>
              </a:buClr>
              <a:buSzPts val="1400"/>
              <a:buFont typeface="Calibri"/>
              <a:buChar char="◦"/>
              <a:defRPr b="0" i="0" sz="1400" u="none" cap="none" strike="noStrike">
                <a:solidFill>
                  <a:srgbClr val="3F3F3F"/>
                </a:solidFill>
                <a:latin typeface="Times New Roman"/>
                <a:ea typeface="Times New Roman"/>
                <a:cs typeface="Times New Roman"/>
                <a:sym typeface="Times New Roman"/>
              </a:defRPr>
            </a:lvl6pPr>
            <a:lvl7pPr indent="-317500" lvl="6" marL="3200400" marR="0" rtl="0" algn="l">
              <a:lnSpc>
                <a:spcPct val="90000"/>
              </a:lnSpc>
              <a:spcBef>
                <a:spcPts val="400"/>
              </a:spcBef>
              <a:spcAft>
                <a:spcPts val="0"/>
              </a:spcAft>
              <a:buClr>
                <a:schemeClr val="accent1"/>
              </a:buClr>
              <a:buSzPts val="1400"/>
              <a:buFont typeface="Calibri"/>
              <a:buChar char="◦"/>
              <a:defRPr b="0" i="0" sz="1400" u="none" cap="none" strike="noStrike">
                <a:solidFill>
                  <a:srgbClr val="3F3F3F"/>
                </a:solidFill>
                <a:latin typeface="Times New Roman"/>
                <a:ea typeface="Times New Roman"/>
                <a:cs typeface="Times New Roman"/>
                <a:sym typeface="Times New Roman"/>
              </a:defRPr>
            </a:lvl7pPr>
            <a:lvl8pPr indent="-317500" lvl="7" marL="3657600" marR="0" rtl="0" algn="l">
              <a:lnSpc>
                <a:spcPct val="90000"/>
              </a:lnSpc>
              <a:spcBef>
                <a:spcPts val="400"/>
              </a:spcBef>
              <a:spcAft>
                <a:spcPts val="0"/>
              </a:spcAft>
              <a:buClr>
                <a:schemeClr val="accent1"/>
              </a:buClr>
              <a:buSzPts val="1400"/>
              <a:buFont typeface="Calibri"/>
              <a:buChar char="◦"/>
              <a:defRPr b="0" i="0" sz="1400" u="none" cap="none" strike="noStrike">
                <a:solidFill>
                  <a:srgbClr val="3F3F3F"/>
                </a:solidFill>
                <a:latin typeface="Times New Roman"/>
                <a:ea typeface="Times New Roman"/>
                <a:cs typeface="Times New Roman"/>
                <a:sym typeface="Times New Roman"/>
              </a:defRPr>
            </a:lvl8pPr>
            <a:lvl9pPr indent="-317500" lvl="8" marL="4114800" marR="0" rtl="0" algn="l">
              <a:lnSpc>
                <a:spcPct val="90000"/>
              </a:lnSpc>
              <a:spcBef>
                <a:spcPts val="400"/>
              </a:spcBef>
              <a:spcAft>
                <a:spcPts val="400"/>
              </a:spcAft>
              <a:buClr>
                <a:schemeClr val="accent1"/>
              </a:buClr>
              <a:buSzPts val="1400"/>
              <a:buFont typeface="Calibri"/>
              <a:buChar char="◦"/>
              <a:defRPr b="0" i="0" sz="1400" u="none" cap="none" strike="noStrike">
                <a:solidFill>
                  <a:srgbClr val="3F3F3F"/>
                </a:solidFill>
                <a:latin typeface="Times New Roman"/>
                <a:ea typeface="Times New Roman"/>
                <a:cs typeface="Times New Roman"/>
                <a:sym typeface="Times New Roman"/>
              </a:defRPr>
            </a:lvl9pPr>
          </a:lstStyle>
          <a:p/>
        </p:txBody>
      </p:sp>
      <p:sp>
        <p:nvSpPr>
          <p:cNvPr id="14" name="Google Shape;14;p1"/>
          <p:cNvSpPr txBox="1"/>
          <p:nvPr>
            <p:ph idx="10" type="dt"/>
          </p:nvPr>
        </p:nvSpPr>
        <p:spPr>
          <a:xfrm>
            <a:off x="1097280" y="6459785"/>
            <a:ext cx="2472271"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900" u="none" cap="none" strike="noStrike">
                <a:solidFill>
                  <a:srgbClr val="FFFFFF"/>
                </a:solidFill>
                <a:latin typeface="Times New Roman"/>
                <a:ea typeface="Times New Roman"/>
                <a:cs typeface="Times New Roman"/>
                <a:sym typeface="Times New Roman"/>
              </a:defRPr>
            </a:lvl1pPr>
            <a:lvl2pPr lvl="1"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2pPr>
            <a:lvl3pPr lvl="2"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3pPr>
            <a:lvl4pPr lvl="3"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4pPr>
            <a:lvl5pPr lvl="4"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5pPr>
            <a:lvl6pPr lvl="5"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6pPr>
            <a:lvl7pPr lvl="6"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7pPr>
            <a:lvl8pPr lvl="7"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8pPr>
            <a:lvl9pPr lvl="8"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9pPr>
          </a:lstStyle>
          <a:p/>
        </p:txBody>
      </p:sp>
      <p:sp>
        <p:nvSpPr>
          <p:cNvPr id="15" name="Google Shape;15;p1"/>
          <p:cNvSpPr txBox="1"/>
          <p:nvPr>
            <p:ph idx="11" type="ftr"/>
          </p:nvPr>
        </p:nvSpPr>
        <p:spPr>
          <a:xfrm>
            <a:off x="3686185" y="6459785"/>
            <a:ext cx="4822804"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900" u="none" cap="none" strike="noStrike">
                <a:solidFill>
                  <a:srgbClr val="FFFFFF"/>
                </a:solidFill>
                <a:latin typeface="Times New Roman"/>
                <a:ea typeface="Times New Roman"/>
                <a:cs typeface="Times New Roman"/>
                <a:sym typeface="Times New Roman"/>
              </a:defRPr>
            </a:lvl1pPr>
            <a:lvl2pPr lvl="1"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2pPr>
            <a:lvl3pPr lvl="2"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3pPr>
            <a:lvl4pPr lvl="3"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4pPr>
            <a:lvl5pPr lvl="4"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5pPr>
            <a:lvl6pPr lvl="5"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6pPr>
            <a:lvl7pPr lvl="6"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7pPr>
            <a:lvl8pPr lvl="7"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8pPr>
            <a:lvl9pPr lvl="8" marR="0" rtl="0" algn="l">
              <a:spcBef>
                <a:spcPts val="0"/>
              </a:spcBef>
              <a:spcAft>
                <a:spcPts val="0"/>
              </a:spcAft>
              <a:buSzPts val="1400"/>
              <a:buNone/>
              <a:defRPr b="0" i="0" sz="1800" u="none" cap="none" strike="noStrike">
                <a:solidFill>
                  <a:schemeClr val="dk1"/>
                </a:solidFill>
                <a:latin typeface="Times New Roman"/>
                <a:ea typeface="Times New Roman"/>
                <a:cs typeface="Times New Roman"/>
                <a:sym typeface="Times New Roman"/>
              </a:defRPr>
            </a:lvl9pPr>
          </a:lstStyle>
          <a:p/>
        </p:txBody>
      </p:sp>
      <p:sp>
        <p:nvSpPr>
          <p:cNvPr id="16" name="Google Shape;16;p1"/>
          <p:cNvSpPr txBox="1"/>
          <p:nvPr>
            <p:ph idx="12" type="sldNum"/>
          </p:nvPr>
        </p:nvSpPr>
        <p:spPr>
          <a:xfrm>
            <a:off x="9900458" y="6459785"/>
            <a:ext cx="1312025"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050" u="none" cap="none" strike="noStrike">
                <a:solidFill>
                  <a:srgbClr val="FFFFFF"/>
                </a:solidFill>
                <a:latin typeface="Times New Roman"/>
                <a:ea typeface="Times New Roman"/>
                <a:cs typeface="Times New Roman"/>
                <a:sym typeface="Times New Roman"/>
              </a:defRPr>
            </a:lvl1pPr>
            <a:lvl2pPr indent="0" lvl="1" marL="0" marR="0" rtl="0" algn="r">
              <a:spcBef>
                <a:spcPts val="0"/>
              </a:spcBef>
              <a:buNone/>
              <a:defRPr b="0" i="0" sz="1050" u="none" cap="none" strike="noStrike">
                <a:solidFill>
                  <a:srgbClr val="FFFFFF"/>
                </a:solidFill>
                <a:latin typeface="Times New Roman"/>
                <a:ea typeface="Times New Roman"/>
                <a:cs typeface="Times New Roman"/>
                <a:sym typeface="Times New Roman"/>
              </a:defRPr>
            </a:lvl2pPr>
            <a:lvl3pPr indent="0" lvl="2" marL="0" marR="0" rtl="0" algn="r">
              <a:spcBef>
                <a:spcPts val="0"/>
              </a:spcBef>
              <a:buNone/>
              <a:defRPr b="0" i="0" sz="1050" u="none" cap="none" strike="noStrike">
                <a:solidFill>
                  <a:srgbClr val="FFFFFF"/>
                </a:solidFill>
                <a:latin typeface="Times New Roman"/>
                <a:ea typeface="Times New Roman"/>
                <a:cs typeface="Times New Roman"/>
                <a:sym typeface="Times New Roman"/>
              </a:defRPr>
            </a:lvl3pPr>
            <a:lvl4pPr indent="0" lvl="3" marL="0" marR="0" rtl="0" algn="r">
              <a:spcBef>
                <a:spcPts val="0"/>
              </a:spcBef>
              <a:buNone/>
              <a:defRPr b="0" i="0" sz="1050" u="none" cap="none" strike="noStrike">
                <a:solidFill>
                  <a:srgbClr val="FFFFFF"/>
                </a:solidFill>
                <a:latin typeface="Times New Roman"/>
                <a:ea typeface="Times New Roman"/>
                <a:cs typeface="Times New Roman"/>
                <a:sym typeface="Times New Roman"/>
              </a:defRPr>
            </a:lvl4pPr>
            <a:lvl5pPr indent="0" lvl="4" marL="0" marR="0" rtl="0" algn="r">
              <a:spcBef>
                <a:spcPts val="0"/>
              </a:spcBef>
              <a:buNone/>
              <a:defRPr b="0" i="0" sz="1050" u="none" cap="none" strike="noStrike">
                <a:solidFill>
                  <a:srgbClr val="FFFFFF"/>
                </a:solidFill>
                <a:latin typeface="Times New Roman"/>
                <a:ea typeface="Times New Roman"/>
                <a:cs typeface="Times New Roman"/>
                <a:sym typeface="Times New Roman"/>
              </a:defRPr>
            </a:lvl5pPr>
            <a:lvl6pPr indent="0" lvl="5" marL="0" marR="0" rtl="0" algn="r">
              <a:spcBef>
                <a:spcPts val="0"/>
              </a:spcBef>
              <a:buNone/>
              <a:defRPr b="0" i="0" sz="1050" u="none" cap="none" strike="noStrike">
                <a:solidFill>
                  <a:srgbClr val="FFFFFF"/>
                </a:solidFill>
                <a:latin typeface="Times New Roman"/>
                <a:ea typeface="Times New Roman"/>
                <a:cs typeface="Times New Roman"/>
                <a:sym typeface="Times New Roman"/>
              </a:defRPr>
            </a:lvl6pPr>
            <a:lvl7pPr indent="0" lvl="6" marL="0" marR="0" rtl="0" algn="r">
              <a:spcBef>
                <a:spcPts val="0"/>
              </a:spcBef>
              <a:buNone/>
              <a:defRPr b="0" i="0" sz="1050" u="none" cap="none" strike="noStrike">
                <a:solidFill>
                  <a:srgbClr val="FFFFFF"/>
                </a:solidFill>
                <a:latin typeface="Times New Roman"/>
                <a:ea typeface="Times New Roman"/>
                <a:cs typeface="Times New Roman"/>
                <a:sym typeface="Times New Roman"/>
              </a:defRPr>
            </a:lvl7pPr>
            <a:lvl8pPr indent="0" lvl="7" marL="0" marR="0" rtl="0" algn="r">
              <a:spcBef>
                <a:spcPts val="0"/>
              </a:spcBef>
              <a:buNone/>
              <a:defRPr b="0" i="0" sz="1050" u="none" cap="none" strike="noStrike">
                <a:solidFill>
                  <a:srgbClr val="FFFFFF"/>
                </a:solidFill>
                <a:latin typeface="Times New Roman"/>
                <a:ea typeface="Times New Roman"/>
                <a:cs typeface="Times New Roman"/>
                <a:sym typeface="Times New Roman"/>
              </a:defRPr>
            </a:lvl8pPr>
            <a:lvl9pPr indent="0" lvl="8" marL="0" marR="0" rtl="0" algn="r">
              <a:spcBef>
                <a:spcPts val="0"/>
              </a:spcBef>
              <a:buNone/>
              <a:defRPr b="0" i="0" sz="1050" u="none" cap="none" strike="noStrike">
                <a:solidFill>
                  <a:srgbClr val="FFFFFF"/>
                </a:solidFill>
                <a:latin typeface="Times New Roman"/>
                <a:ea typeface="Times New Roman"/>
                <a:cs typeface="Times New Roman"/>
                <a:sym typeface="Times New Roman"/>
              </a:defRPr>
            </a:lvl9pPr>
          </a:lstStyle>
          <a:p>
            <a:pPr indent="0" lvl="0" marL="0" rtl="0" algn="r">
              <a:spcBef>
                <a:spcPts val="0"/>
              </a:spcBef>
              <a:spcAft>
                <a:spcPts val="0"/>
              </a:spcAft>
              <a:buNone/>
            </a:pPr>
            <a:fld id="{00000000-1234-1234-1234-123412341234}" type="slidenum">
              <a:rPr lang="en-GB"/>
              <a:t>‹#›</a:t>
            </a:fld>
            <a:endParaRPr/>
          </a:p>
        </p:txBody>
      </p:sp>
      <p:cxnSp>
        <p:nvCxnSpPr>
          <p:cNvPr id="17" name="Google Shape;17;p1"/>
          <p:cNvCxnSpPr/>
          <p:nvPr/>
        </p:nvCxnSpPr>
        <p:spPr>
          <a:xfrm>
            <a:off x="1193532" y="1737845"/>
            <a:ext cx="9966960" cy="0"/>
          </a:xfrm>
          <a:prstGeom prst="straightConnector1">
            <a:avLst/>
          </a:prstGeom>
          <a:noFill/>
          <a:ln cap="flat" cmpd="sng" w="9525">
            <a:solidFill>
              <a:srgbClr val="7F7F7F"/>
            </a:solidFill>
            <a:prstDash val="solid"/>
            <a:round/>
            <a:headEnd len="sm" w="sm" type="none"/>
            <a:tailEnd len="sm" w="sm" type="none"/>
          </a:ln>
        </p:spPr>
      </p:cxn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image" Target="../media/image2.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9.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11.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1.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6.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7.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3.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10.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5.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image" Target="../media/image4.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8.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5" name="Shape 105"/>
        <p:cNvGrpSpPr/>
        <p:nvPr/>
      </p:nvGrpSpPr>
      <p:grpSpPr>
        <a:xfrm>
          <a:off x="0" y="0"/>
          <a:ext cx="0" cy="0"/>
          <a:chOff x="0" y="0"/>
          <a:chExt cx="0" cy="0"/>
        </a:xfrm>
      </p:grpSpPr>
      <p:sp>
        <p:nvSpPr>
          <p:cNvPr id="106" name="Google Shape;106;p13"/>
          <p:cNvSpPr txBox="1"/>
          <p:nvPr>
            <p:ph type="ctrTitle"/>
          </p:nvPr>
        </p:nvSpPr>
        <p:spPr>
          <a:xfrm>
            <a:off x="1097280" y="758952"/>
            <a:ext cx="10058400" cy="3566160"/>
          </a:xfrm>
          <a:prstGeom prst="rect">
            <a:avLst/>
          </a:prstGeom>
          <a:noFill/>
          <a:ln>
            <a:noFill/>
          </a:ln>
        </p:spPr>
        <p:txBody>
          <a:bodyPr anchorCtr="0" anchor="b" bIns="45700" lIns="91425" spcFirstLastPara="1" rIns="91425" wrap="square" tIns="45700">
            <a:noAutofit/>
          </a:bodyPr>
          <a:lstStyle/>
          <a:p>
            <a:pPr indent="0" lvl="0" marL="0" rtl="0" algn="ctr">
              <a:lnSpc>
                <a:spcPct val="85000"/>
              </a:lnSpc>
              <a:spcBef>
                <a:spcPts val="0"/>
              </a:spcBef>
              <a:spcAft>
                <a:spcPts val="0"/>
              </a:spcAft>
              <a:buClr>
                <a:srgbClr val="262626"/>
              </a:buClr>
              <a:buSzPts val="4400"/>
              <a:buFont typeface="Times New Roman"/>
              <a:buNone/>
            </a:pPr>
            <a:r>
              <a:rPr b="1" lang="en-GB" sz="4400"/>
              <a:t>Name:</a:t>
            </a:r>
            <a:r>
              <a:rPr lang="en-GB" sz="4400"/>
              <a:t> Fatoumata Diabate Soropogui</a:t>
            </a:r>
            <a:br>
              <a:rPr lang="en-GB" sz="4400"/>
            </a:br>
            <a:r>
              <a:rPr lang="en-GB" sz="4400"/>
              <a:t>ID:</a:t>
            </a:r>
            <a:r>
              <a:rPr b="1" lang="en-GB" sz="4400"/>
              <a:t> 2505200</a:t>
            </a:r>
            <a:br>
              <a:rPr b="1" lang="en-GB" sz="4400"/>
            </a:br>
            <a:r>
              <a:rPr b="1" lang="en-GB" sz="4400"/>
              <a:t>Module Code:</a:t>
            </a:r>
            <a:r>
              <a:rPr lang="en-GB" sz="4400"/>
              <a:t> LCHS4010</a:t>
            </a:r>
            <a:br>
              <a:rPr lang="en-GB" sz="4400"/>
            </a:br>
            <a:r>
              <a:rPr b="1" lang="en-GB" sz="4400"/>
              <a:t>Module: </a:t>
            </a:r>
            <a:r>
              <a:rPr lang="en-GB" sz="4400"/>
              <a:t>Psychology in Health and Social Care</a:t>
            </a:r>
            <a:br>
              <a:rPr lang="en-GB" sz="4400"/>
            </a:br>
            <a:r>
              <a:rPr b="1" lang="en-GB" sz="4400"/>
              <a:t>Lecturer: </a:t>
            </a:r>
            <a:r>
              <a:rPr lang="en-GB" sz="4400"/>
              <a:t>Rizwam Nadim</a:t>
            </a:r>
            <a:endParaRPr b="1" sz="4400"/>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1" name="Shape 111"/>
        <p:cNvGrpSpPr/>
        <p:nvPr/>
      </p:nvGrpSpPr>
      <p:grpSpPr>
        <a:xfrm>
          <a:off x="0" y="0"/>
          <a:ext cx="0" cy="0"/>
          <a:chOff x="0" y="0"/>
          <a:chExt cx="0" cy="0"/>
        </a:xfrm>
      </p:grpSpPr>
      <p:sp>
        <p:nvSpPr>
          <p:cNvPr id="112" name="Google Shape;112;p14"/>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p>
            <a:pPr indent="0" lvl="0" marL="0" rtl="0" algn="l">
              <a:lnSpc>
                <a:spcPct val="85000"/>
              </a:lnSpc>
              <a:spcBef>
                <a:spcPts val="0"/>
              </a:spcBef>
              <a:spcAft>
                <a:spcPts val="0"/>
              </a:spcAft>
              <a:buClr>
                <a:srgbClr val="3F3F3F"/>
              </a:buClr>
              <a:buSzPts val="4800"/>
              <a:buFont typeface="Times New Roman"/>
              <a:buNone/>
            </a:pPr>
            <a:r>
              <a:rPr b="1" lang="en-GB"/>
              <a:t>Introduction</a:t>
            </a:r>
            <a:endParaRPr/>
          </a:p>
        </p:txBody>
      </p:sp>
      <p:sp>
        <p:nvSpPr>
          <p:cNvPr id="113" name="Google Shape;113;p14"/>
          <p:cNvSpPr txBox="1"/>
          <p:nvPr>
            <p:ph idx="1" type="body"/>
          </p:nvPr>
        </p:nvSpPr>
        <p:spPr>
          <a:xfrm>
            <a:off x="1097280" y="1845733"/>
            <a:ext cx="7661709" cy="4378603"/>
          </a:xfrm>
          <a:prstGeom prst="rect">
            <a:avLst/>
          </a:prstGeom>
          <a:noFill/>
          <a:ln>
            <a:noFill/>
          </a:ln>
        </p:spPr>
        <p:txBody>
          <a:bodyPr anchorCtr="0" anchor="t" bIns="45700" lIns="0" spcFirstLastPara="1" rIns="0" wrap="square" tIns="45700">
            <a:normAutofit fontScale="92500" lnSpcReduction="10000"/>
          </a:bodyPr>
          <a:lstStyle/>
          <a:p>
            <a:pPr indent="-117475" lvl="0" marL="91440" rtl="0" algn="just">
              <a:lnSpc>
                <a:spcPct val="90000"/>
              </a:lnSpc>
              <a:spcBef>
                <a:spcPts val="0"/>
              </a:spcBef>
              <a:spcAft>
                <a:spcPts val="0"/>
              </a:spcAft>
              <a:buSzPct val="100000"/>
              <a:buFont typeface="Courier New"/>
              <a:buChar char="o"/>
            </a:pPr>
            <a:r>
              <a:rPr lang="en-GB"/>
              <a:t> The case study shows that Isaac is a child attending a Children’s Centre.</a:t>
            </a:r>
            <a:endParaRPr/>
          </a:p>
          <a:p>
            <a:pPr indent="-117475" lvl="0" marL="91440" rtl="0" algn="just">
              <a:lnSpc>
                <a:spcPct val="90000"/>
              </a:lnSpc>
              <a:spcBef>
                <a:spcPts val="1400"/>
              </a:spcBef>
              <a:spcAft>
                <a:spcPts val="0"/>
              </a:spcAft>
              <a:buSzPct val="100000"/>
              <a:buFont typeface="Courier New"/>
              <a:buChar char="o"/>
            </a:pPr>
            <a:r>
              <a:rPr lang="en-GB"/>
              <a:t> Isaac lives with a single mother, and she is experiencing postnatal depression.</a:t>
            </a:r>
            <a:endParaRPr/>
          </a:p>
          <a:p>
            <a:pPr indent="-117475" lvl="0" marL="91440" rtl="0" algn="just">
              <a:lnSpc>
                <a:spcPct val="90000"/>
              </a:lnSpc>
              <a:spcBef>
                <a:spcPts val="1400"/>
              </a:spcBef>
              <a:spcAft>
                <a:spcPts val="0"/>
              </a:spcAft>
              <a:buSzPct val="100000"/>
              <a:buFont typeface="Courier New"/>
              <a:buChar char="o"/>
            </a:pPr>
            <a:r>
              <a:rPr lang="en-GB"/>
              <a:t> Isaac’s family has recently relocated, which has led to instability and social support.</a:t>
            </a:r>
            <a:endParaRPr/>
          </a:p>
          <a:p>
            <a:pPr indent="-117475" lvl="0" marL="91440" rtl="0" algn="just">
              <a:lnSpc>
                <a:spcPct val="90000"/>
              </a:lnSpc>
              <a:spcBef>
                <a:spcPts val="1400"/>
              </a:spcBef>
              <a:spcAft>
                <a:spcPts val="0"/>
              </a:spcAft>
              <a:buSzPct val="100000"/>
              <a:buFont typeface="Courier New"/>
              <a:buChar char="o"/>
            </a:pPr>
            <a:r>
              <a:rPr lang="en-GB"/>
              <a:t> The child seems to experience disrupted childcare.</a:t>
            </a:r>
            <a:endParaRPr/>
          </a:p>
          <a:p>
            <a:pPr indent="-117475" lvl="0" marL="91440" rtl="0" algn="just">
              <a:lnSpc>
                <a:spcPct val="90000"/>
              </a:lnSpc>
              <a:spcBef>
                <a:spcPts val="1400"/>
              </a:spcBef>
              <a:spcAft>
                <a:spcPts val="0"/>
              </a:spcAft>
              <a:buSzPct val="100000"/>
              <a:buFont typeface="Courier New"/>
              <a:buChar char="o"/>
            </a:pPr>
            <a:r>
              <a:rPr lang="en-GB"/>
              <a:t> Isaac shows separation anxiety when distressed away from his mother.</a:t>
            </a:r>
            <a:endParaRPr/>
          </a:p>
          <a:p>
            <a:pPr indent="-117475" lvl="0" marL="91440" rtl="0" algn="just">
              <a:lnSpc>
                <a:spcPct val="90000"/>
              </a:lnSpc>
              <a:spcBef>
                <a:spcPts val="1400"/>
              </a:spcBef>
              <a:spcAft>
                <a:spcPts val="0"/>
              </a:spcAft>
              <a:buSzPct val="100000"/>
              <a:buFont typeface="Courier New"/>
              <a:buChar char="o"/>
            </a:pPr>
            <a:r>
              <a:rPr lang="en-GB"/>
              <a:t> Besides, there are challenges like language and communication development.</a:t>
            </a:r>
            <a:endParaRPr/>
          </a:p>
          <a:p>
            <a:pPr indent="-117475" lvl="0" marL="91440" rtl="0" algn="just">
              <a:lnSpc>
                <a:spcPct val="90000"/>
              </a:lnSpc>
              <a:spcBef>
                <a:spcPts val="1400"/>
              </a:spcBef>
              <a:spcAft>
                <a:spcPts val="0"/>
              </a:spcAft>
              <a:buSzPct val="100000"/>
              <a:buFont typeface="Courier New"/>
              <a:buChar char="o"/>
            </a:pPr>
            <a:r>
              <a:rPr lang="en-GB"/>
              <a:t> Isaac is seen to struggle to participate in various group activities with peers.</a:t>
            </a:r>
            <a:endParaRPr/>
          </a:p>
          <a:p>
            <a:pPr indent="-117475" lvl="0" marL="91440" rtl="0" algn="just">
              <a:lnSpc>
                <a:spcPct val="90000"/>
              </a:lnSpc>
              <a:spcBef>
                <a:spcPts val="1400"/>
              </a:spcBef>
              <a:spcAft>
                <a:spcPts val="0"/>
              </a:spcAft>
              <a:buSzPct val="100000"/>
              <a:buFont typeface="Courier New"/>
              <a:buChar char="o"/>
            </a:pPr>
            <a:r>
              <a:rPr lang="en-GB"/>
              <a:t> Isaac also shows clinginess and difficulties in sleeping.</a:t>
            </a:r>
            <a:endParaRPr/>
          </a:p>
          <a:p>
            <a:pPr indent="-117475" lvl="0" marL="91440" rtl="0" algn="just">
              <a:lnSpc>
                <a:spcPct val="90000"/>
              </a:lnSpc>
              <a:spcBef>
                <a:spcPts val="1400"/>
              </a:spcBef>
              <a:spcAft>
                <a:spcPts val="0"/>
              </a:spcAft>
              <a:buSzPct val="100000"/>
              <a:buFont typeface="Courier New"/>
              <a:buChar char="o"/>
            </a:pPr>
            <a:r>
              <a:rPr lang="en-GB"/>
              <a:t> These aspects increase concerns of social, emotional, and developmental well-being.</a:t>
            </a:r>
            <a:endParaRPr/>
          </a:p>
          <a:p>
            <a:pPr indent="0" lvl="0" marL="91440" rtl="0" algn="just">
              <a:lnSpc>
                <a:spcPct val="90000"/>
              </a:lnSpc>
              <a:spcBef>
                <a:spcPts val="1400"/>
              </a:spcBef>
              <a:spcAft>
                <a:spcPts val="0"/>
              </a:spcAft>
              <a:buSzPct val="100000"/>
              <a:buFont typeface="Courier New"/>
              <a:buNone/>
            </a:pPr>
            <a:r>
              <a:t/>
            </a:r>
            <a:endParaRPr/>
          </a:p>
        </p:txBody>
      </p:sp>
      <p:pic>
        <p:nvPicPr>
          <p:cNvPr id="114" name="Google Shape;114;p14"/>
          <p:cNvPicPr preferRelativeResize="0"/>
          <p:nvPr/>
        </p:nvPicPr>
        <p:blipFill rotWithShape="1">
          <a:blip r:embed="rId3">
            <a:alphaModFix/>
          </a:blip>
          <a:srcRect b="0" l="0" r="0" t="0"/>
          <a:stretch/>
        </p:blipFill>
        <p:spPr>
          <a:xfrm>
            <a:off x="9230408" y="2061364"/>
            <a:ext cx="2680146" cy="3794004"/>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9" name="Shape 119"/>
        <p:cNvGrpSpPr/>
        <p:nvPr/>
      </p:nvGrpSpPr>
      <p:grpSpPr>
        <a:xfrm>
          <a:off x="0" y="0"/>
          <a:ext cx="0" cy="0"/>
          <a:chOff x="0" y="0"/>
          <a:chExt cx="0" cy="0"/>
        </a:xfrm>
      </p:grpSpPr>
      <p:sp>
        <p:nvSpPr>
          <p:cNvPr id="120" name="Google Shape;120;p15"/>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p>
            <a:pPr indent="0" lvl="0" marL="0" rtl="0" algn="l">
              <a:lnSpc>
                <a:spcPct val="85000"/>
              </a:lnSpc>
              <a:spcBef>
                <a:spcPts val="0"/>
              </a:spcBef>
              <a:spcAft>
                <a:spcPts val="0"/>
              </a:spcAft>
              <a:buClr>
                <a:srgbClr val="3F3F3F"/>
              </a:buClr>
              <a:buSzPts val="4800"/>
              <a:buFont typeface="Times New Roman"/>
              <a:buNone/>
            </a:pPr>
            <a:r>
              <a:rPr b="1" lang="en-GB"/>
              <a:t>Overview of Bowlby's Attachment Theory</a:t>
            </a:r>
            <a:endParaRPr/>
          </a:p>
        </p:txBody>
      </p:sp>
      <p:sp>
        <p:nvSpPr>
          <p:cNvPr id="121" name="Google Shape;121;p15"/>
          <p:cNvSpPr txBox="1"/>
          <p:nvPr>
            <p:ph idx="1" type="body"/>
          </p:nvPr>
        </p:nvSpPr>
        <p:spPr>
          <a:xfrm>
            <a:off x="1097280" y="1845734"/>
            <a:ext cx="8094846" cy="4346520"/>
          </a:xfrm>
          <a:prstGeom prst="rect">
            <a:avLst/>
          </a:prstGeom>
          <a:noFill/>
          <a:ln>
            <a:noFill/>
          </a:ln>
        </p:spPr>
        <p:txBody>
          <a:bodyPr anchorCtr="0" anchor="t" bIns="45700" lIns="0" spcFirstLastPara="1" rIns="0" wrap="square" tIns="45700">
            <a:normAutofit fontScale="92500" lnSpcReduction="20000"/>
          </a:bodyPr>
          <a:lstStyle/>
          <a:p>
            <a:pPr indent="-117475" lvl="0" marL="91440" rtl="0" algn="just">
              <a:lnSpc>
                <a:spcPct val="150000"/>
              </a:lnSpc>
              <a:spcBef>
                <a:spcPts val="0"/>
              </a:spcBef>
              <a:spcAft>
                <a:spcPts val="0"/>
              </a:spcAft>
              <a:buSzPct val="100000"/>
              <a:buFont typeface="Courier New"/>
              <a:buChar char="o"/>
            </a:pPr>
            <a:r>
              <a:rPr lang="en-GB"/>
              <a:t>According to the Attachment Theory, attachment is a strong bond or relationship between the child and the caregiver.</a:t>
            </a:r>
            <a:endParaRPr/>
          </a:p>
          <a:p>
            <a:pPr indent="-117475" lvl="0" marL="91440" rtl="0" algn="just">
              <a:lnSpc>
                <a:spcPct val="150000"/>
              </a:lnSpc>
              <a:spcBef>
                <a:spcPts val="1400"/>
              </a:spcBef>
              <a:spcAft>
                <a:spcPts val="0"/>
              </a:spcAft>
              <a:buSzPct val="100000"/>
              <a:buFont typeface="Courier New"/>
              <a:buChar char="o"/>
            </a:pPr>
            <a:r>
              <a:rPr lang="en-GB"/>
              <a:t>It is normal that children seek closeness because of feeling safe (Taylor, Singer and Baum, 2020).</a:t>
            </a:r>
            <a:endParaRPr/>
          </a:p>
          <a:p>
            <a:pPr indent="-117475" lvl="0" marL="91440" rtl="0" algn="just">
              <a:lnSpc>
                <a:spcPct val="150000"/>
              </a:lnSpc>
              <a:spcBef>
                <a:spcPts val="1400"/>
              </a:spcBef>
              <a:spcAft>
                <a:spcPts val="0"/>
              </a:spcAft>
              <a:buSzPct val="100000"/>
              <a:buFont typeface="Courier New"/>
              <a:buChar char="o"/>
            </a:pPr>
            <a:r>
              <a:rPr lang="en-GB"/>
              <a:t>Besides, attachment influences future behaviours of a child.</a:t>
            </a:r>
            <a:endParaRPr/>
          </a:p>
          <a:p>
            <a:pPr indent="-117475" lvl="0" marL="91440" rtl="0" algn="just">
              <a:lnSpc>
                <a:spcPct val="150000"/>
              </a:lnSpc>
              <a:spcBef>
                <a:spcPts val="1400"/>
              </a:spcBef>
              <a:spcAft>
                <a:spcPts val="0"/>
              </a:spcAft>
              <a:buSzPct val="100000"/>
              <a:buFont typeface="Courier New"/>
              <a:buChar char="o"/>
            </a:pPr>
            <a:r>
              <a:rPr lang="en-GB"/>
              <a:t>It is programmed in humans for survival, and early experiences shape development.</a:t>
            </a:r>
            <a:endParaRPr/>
          </a:p>
          <a:p>
            <a:pPr indent="-117475" lvl="0" marL="91440" rtl="0" algn="just">
              <a:lnSpc>
                <a:spcPct val="150000"/>
              </a:lnSpc>
              <a:spcBef>
                <a:spcPts val="1400"/>
              </a:spcBef>
              <a:spcAft>
                <a:spcPts val="0"/>
              </a:spcAft>
              <a:buSzPct val="100000"/>
              <a:buFont typeface="Courier New"/>
              <a:buChar char="o"/>
            </a:pPr>
            <a:r>
              <a:rPr lang="en-GB"/>
              <a:t>So, consistent caregiving with sensitivity supports secure attachment and emotional growth (Peddie et al., 2025).</a:t>
            </a:r>
            <a:endParaRPr/>
          </a:p>
          <a:p>
            <a:pPr indent="0" lvl="0" marL="91440" rtl="0" algn="just">
              <a:lnSpc>
                <a:spcPct val="150000"/>
              </a:lnSpc>
              <a:spcBef>
                <a:spcPts val="1400"/>
              </a:spcBef>
              <a:spcAft>
                <a:spcPts val="0"/>
              </a:spcAft>
              <a:buSzPct val="100000"/>
              <a:buFont typeface="Courier New"/>
              <a:buNone/>
            </a:pPr>
            <a:r>
              <a:t/>
            </a:r>
            <a:endParaRPr/>
          </a:p>
        </p:txBody>
      </p:sp>
      <p:pic>
        <p:nvPicPr>
          <p:cNvPr id="122" name="Google Shape;122;p15"/>
          <p:cNvPicPr preferRelativeResize="0"/>
          <p:nvPr/>
        </p:nvPicPr>
        <p:blipFill rotWithShape="1">
          <a:blip r:embed="rId3">
            <a:alphaModFix/>
          </a:blip>
          <a:srcRect b="0" l="0" r="0" t="0"/>
          <a:stretch/>
        </p:blipFill>
        <p:spPr>
          <a:xfrm>
            <a:off x="9614463" y="2243116"/>
            <a:ext cx="2371767" cy="2371767"/>
          </a:xfrm>
          <a:prstGeom prst="rect">
            <a:avLst/>
          </a:prstGeom>
          <a:noFill/>
          <a:ln>
            <a:noFill/>
          </a:ln>
        </p:spPr>
      </p:pic>
      <p:sp>
        <p:nvSpPr>
          <p:cNvPr id="123" name="Google Shape;123;p15"/>
          <p:cNvSpPr txBox="1"/>
          <p:nvPr/>
        </p:nvSpPr>
        <p:spPr>
          <a:xfrm>
            <a:off x="9753600" y="4683853"/>
            <a:ext cx="2037347" cy="873572"/>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Clr>
                <a:schemeClr val="dk1"/>
              </a:buClr>
              <a:buSzPts val="1800"/>
              <a:buFont typeface="Times New Roman"/>
              <a:buNone/>
            </a:pPr>
            <a:r>
              <a:rPr b="0" i="0" lang="en-GB" sz="1800" u="none" cap="none" strike="noStrike">
                <a:solidFill>
                  <a:schemeClr val="dk1"/>
                </a:solidFill>
                <a:latin typeface="Times New Roman"/>
                <a:ea typeface="Times New Roman"/>
                <a:cs typeface="Times New Roman"/>
                <a:sym typeface="Times New Roman"/>
              </a:rPr>
              <a:t>Source: (McLeod, 2025).</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8" name="Shape 128"/>
        <p:cNvGrpSpPr/>
        <p:nvPr/>
      </p:nvGrpSpPr>
      <p:grpSpPr>
        <a:xfrm>
          <a:off x="0" y="0"/>
          <a:ext cx="0" cy="0"/>
          <a:chOff x="0" y="0"/>
          <a:chExt cx="0" cy="0"/>
        </a:xfrm>
      </p:grpSpPr>
      <p:sp>
        <p:nvSpPr>
          <p:cNvPr id="129" name="Google Shape;129;p16"/>
          <p:cNvSpPr txBox="1"/>
          <p:nvPr>
            <p:ph type="title"/>
          </p:nvPr>
        </p:nvSpPr>
        <p:spPr>
          <a:xfrm>
            <a:off x="1066800" y="263527"/>
            <a:ext cx="10058400" cy="1450757"/>
          </a:xfrm>
          <a:prstGeom prst="rect">
            <a:avLst/>
          </a:prstGeom>
          <a:noFill/>
          <a:ln>
            <a:noFill/>
          </a:ln>
        </p:spPr>
        <p:txBody>
          <a:bodyPr anchorCtr="0" anchor="b" bIns="45700" lIns="91425" spcFirstLastPara="1" rIns="91425" wrap="square" tIns="45700">
            <a:normAutofit/>
          </a:bodyPr>
          <a:lstStyle/>
          <a:p>
            <a:pPr indent="0" lvl="0" marL="0" rtl="0" algn="l">
              <a:lnSpc>
                <a:spcPct val="85000"/>
              </a:lnSpc>
              <a:spcBef>
                <a:spcPts val="0"/>
              </a:spcBef>
              <a:spcAft>
                <a:spcPts val="0"/>
              </a:spcAft>
              <a:buClr>
                <a:srgbClr val="3F3F3F"/>
              </a:buClr>
              <a:buSzPts val="4800"/>
              <a:buFont typeface="Times New Roman"/>
              <a:buNone/>
            </a:pPr>
            <a:r>
              <a:rPr b="1" lang="en-GB"/>
              <a:t>Key Concepts of Bowlby's Theory</a:t>
            </a:r>
            <a:endParaRPr/>
          </a:p>
        </p:txBody>
      </p:sp>
      <p:sp>
        <p:nvSpPr>
          <p:cNvPr id="130" name="Google Shape;130;p16"/>
          <p:cNvSpPr txBox="1"/>
          <p:nvPr>
            <p:ph idx="1" type="body"/>
          </p:nvPr>
        </p:nvSpPr>
        <p:spPr>
          <a:xfrm>
            <a:off x="1097280" y="1845734"/>
            <a:ext cx="10058400" cy="4023360"/>
          </a:xfrm>
          <a:prstGeom prst="rect">
            <a:avLst/>
          </a:prstGeom>
          <a:noFill/>
          <a:ln>
            <a:noFill/>
          </a:ln>
        </p:spPr>
        <p:txBody>
          <a:bodyPr anchorCtr="0" anchor="t" bIns="45700" lIns="0" spcFirstLastPara="1" rIns="0" wrap="square" tIns="45700">
            <a:normAutofit/>
          </a:bodyPr>
          <a:lstStyle/>
          <a:p>
            <a:pPr indent="-127000" lvl="0" marL="91440" rtl="0" algn="l">
              <a:lnSpc>
                <a:spcPct val="90000"/>
              </a:lnSpc>
              <a:spcBef>
                <a:spcPts val="0"/>
              </a:spcBef>
              <a:spcAft>
                <a:spcPts val="0"/>
              </a:spcAft>
              <a:buSzPts val="2000"/>
              <a:buChar char=" "/>
            </a:pPr>
            <a:r>
              <a:rPr b="1" lang="en-GB"/>
              <a:t>Securing Attachment</a:t>
            </a:r>
            <a:endParaRPr/>
          </a:p>
          <a:p>
            <a:pPr indent="-127000" lvl="0" marL="91440" rtl="0" algn="l">
              <a:lnSpc>
                <a:spcPct val="90000"/>
              </a:lnSpc>
              <a:spcBef>
                <a:spcPts val="1400"/>
              </a:spcBef>
              <a:spcAft>
                <a:spcPts val="0"/>
              </a:spcAft>
              <a:buSzPts val="2000"/>
              <a:buChar char=" "/>
            </a:pPr>
            <a:r>
              <a:rPr lang="en-GB"/>
              <a:t>Consistent response from the caregiver.</a:t>
            </a:r>
            <a:endParaRPr/>
          </a:p>
          <a:p>
            <a:pPr indent="-127000" lvl="0" marL="91440" rtl="0" algn="l">
              <a:lnSpc>
                <a:spcPct val="90000"/>
              </a:lnSpc>
              <a:spcBef>
                <a:spcPts val="1400"/>
              </a:spcBef>
              <a:spcAft>
                <a:spcPts val="0"/>
              </a:spcAft>
              <a:buSzPts val="2000"/>
              <a:buChar char=" "/>
            </a:pPr>
            <a:r>
              <a:rPr lang="en-GB"/>
              <a:t>Ensuring that the child feels safe.</a:t>
            </a:r>
            <a:endParaRPr/>
          </a:p>
          <a:p>
            <a:pPr indent="-127000" lvl="0" marL="91440" rtl="0" algn="l">
              <a:lnSpc>
                <a:spcPct val="90000"/>
              </a:lnSpc>
              <a:spcBef>
                <a:spcPts val="1400"/>
              </a:spcBef>
              <a:spcAft>
                <a:spcPts val="0"/>
              </a:spcAft>
              <a:buSzPts val="2000"/>
              <a:buChar char=" "/>
            </a:pPr>
            <a:r>
              <a:rPr b="1" lang="en-GB"/>
              <a:t>Insecure Attachment</a:t>
            </a:r>
            <a:endParaRPr/>
          </a:p>
          <a:p>
            <a:pPr indent="-127000" lvl="0" marL="91440" rtl="0" algn="l">
              <a:lnSpc>
                <a:spcPct val="90000"/>
              </a:lnSpc>
              <a:spcBef>
                <a:spcPts val="1400"/>
              </a:spcBef>
              <a:spcAft>
                <a:spcPts val="0"/>
              </a:spcAft>
              <a:buSzPts val="2000"/>
              <a:buChar char=" "/>
            </a:pPr>
            <a:r>
              <a:rPr lang="en-GB"/>
              <a:t>Inconsistency in caregiving.</a:t>
            </a:r>
            <a:endParaRPr/>
          </a:p>
          <a:p>
            <a:pPr indent="-127000" lvl="0" marL="91440" rtl="0" algn="l">
              <a:lnSpc>
                <a:spcPct val="90000"/>
              </a:lnSpc>
              <a:spcBef>
                <a:spcPts val="1400"/>
              </a:spcBef>
              <a:spcAft>
                <a:spcPts val="0"/>
              </a:spcAft>
              <a:buSzPts val="2000"/>
              <a:buChar char=" "/>
            </a:pPr>
            <a:r>
              <a:rPr lang="en-GB"/>
              <a:t>Increased dependency and anxiety (Tetri and Juujärvi, 2022).</a:t>
            </a:r>
            <a:endParaRPr/>
          </a:p>
          <a:p>
            <a:pPr indent="-127000" lvl="0" marL="91440" rtl="0" algn="l">
              <a:lnSpc>
                <a:spcPct val="90000"/>
              </a:lnSpc>
              <a:spcBef>
                <a:spcPts val="1400"/>
              </a:spcBef>
              <a:spcAft>
                <a:spcPts val="0"/>
              </a:spcAft>
              <a:buSzPts val="2000"/>
              <a:buChar char=" "/>
            </a:pPr>
            <a:r>
              <a:rPr b="1" lang="en-GB"/>
              <a:t>Internal Working Model</a:t>
            </a:r>
            <a:endParaRPr/>
          </a:p>
          <a:p>
            <a:pPr indent="-127000" lvl="0" marL="91440" rtl="0" algn="l">
              <a:lnSpc>
                <a:spcPct val="90000"/>
              </a:lnSpc>
              <a:spcBef>
                <a:spcPts val="1400"/>
              </a:spcBef>
              <a:spcAft>
                <a:spcPts val="0"/>
              </a:spcAft>
              <a:buSzPts val="2000"/>
              <a:buChar char=" "/>
            </a:pPr>
            <a:r>
              <a:rPr lang="en-GB"/>
              <a:t>Representing the mental self.</a:t>
            </a:r>
            <a:endParaRPr/>
          </a:p>
          <a:p>
            <a:pPr indent="-127000" lvl="0" marL="91440" rtl="0" algn="l">
              <a:lnSpc>
                <a:spcPct val="90000"/>
              </a:lnSpc>
              <a:spcBef>
                <a:spcPts val="1400"/>
              </a:spcBef>
              <a:spcAft>
                <a:spcPts val="0"/>
              </a:spcAft>
              <a:buSzPts val="2000"/>
              <a:buChar char=" "/>
            </a:pPr>
            <a:r>
              <a:rPr lang="en-GB"/>
              <a:t>Influencing future relationships and behaviour.</a:t>
            </a:r>
            <a:endParaRPr/>
          </a:p>
          <a:p>
            <a:pPr indent="0" lvl="0" marL="91440" rtl="0" algn="l">
              <a:lnSpc>
                <a:spcPct val="90000"/>
              </a:lnSpc>
              <a:spcBef>
                <a:spcPts val="1400"/>
              </a:spcBef>
              <a:spcAft>
                <a:spcPts val="0"/>
              </a:spcAft>
              <a:buSzPts val="2000"/>
              <a:buNone/>
            </a:pPr>
            <a:r>
              <a:t/>
            </a:r>
            <a:endParaRPr/>
          </a:p>
        </p:txBody>
      </p:sp>
      <p:pic>
        <p:nvPicPr>
          <p:cNvPr id="131" name="Google Shape;131;p16"/>
          <p:cNvPicPr preferRelativeResize="0"/>
          <p:nvPr/>
        </p:nvPicPr>
        <p:blipFill rotWithShape="1">
          <a:blip r:embed="rId3">
            <a:alphaModFix/>
          </a:blip>
          <a:srcRect b="0" l="0" r="0" t="0"/>
          <a:stretch/>
        </p:blipFill>
        <p:spPr>
          <a:xfrm>
            <a:off x="8085297" y="2022197"/>
            <a:ext cx="3524506" cy="2437508"/>
          </a:xfrm>
          <a:prstGeom prst="rect">
            <a:avLst/>
          </a:prstGeom>
          <a:noFill/>
          <a:ln>
            <a:noFill/>
          </a:ln>
        </p:spPr>
      </p:pic>
      <p:sp>
        <p:nvSpPr>
          <p:cNvPr id="132" name="Google Shape;132;p16"/>
          <p:cNvSpPr txBox="1"/>
          <p:nvPr/>
        </p:nvSpPr>
        <p:spPr>
          <a:xfrm>
            <a:off x="8828876" y="4636168"/>
            <a:ext cx="2037347" cy="873572"/>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Clr>
                <a:schemeClr val="dk1"/>
              </a:buClr>
              <a:buSzPts val="1800"/>
              <a:buFont typeface="Times New Roman"/>
              <a:buNone/>
            </a:pPr>
            <a:r>
              <a:rPr b="0" i="0" lang="en-GB" sz="1800" u="none" cap="none" strike="noStrike">
                <a:solidFill>
                  <a:schemeClr val="dk1"/>
                </a:solidFill>
                <a:latin typeface="Times New Roman"/>
                <a:ea typeface="Times New Roman"/>
                <a:cs typeface="Times New Roman"/>
                <a:sym typeface="Times New Roman"/>
              </a:rPr>
              <a:t>Source: (McLeod, 2025).</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7" name="Shape 137"/>
        <p:cNvGrpSpPr/>
        <p:nvPr/>
      </p:nvGrpSpPr>
      <p:grpSpPr>
        <a:xfrm>
          <a:off x="0" y="0"/>
          <a:ext cx="0" cy="0"/>
          <a:chOff x="0" y="0"/>
          <a:chExt cx="0" cy="0"/>
        </a:xfrm>
      </p:grpSpPr>
      <p:sp>
        <p:nvSpPr>
          <p:cNvPr id="138" name="Google Shape;138;p17"/>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p>
            <a:pPr indent="0" lvl="0" marL="0" rtl="0" algn="l">
              <a:lnSpc>
                <a:spcPct val="85000"/>
              </a:lnSpc>
              <a:spcBef>
                <a:spcPts val="0"/>
              </a:spcBef>
              <a:spcAft>
                <a:spcPts val="0"/>
              </a:spcAft>
              <a:buClr>
                <a:srgbClr val="3F3F3F"/>
              </a:buClr>
              <a:buSzPts val="4800"/>
              <a:buFont typeface="Times New Roman"/>
              <a:buNone/>
            </a:pPr>
            <a:r>
              <a:rPr b="1" lang="en-GB"/>
              <a:t>Application of Attachment Theory to Isaac</a:t>
            </a:r>
            <a:endParaRPr/>
          </a:p>
        </p:txBody>
      </p:sp>
      <p:sp>
        <p:nvSpPr>
          <p:cNvPr id="139" name="Google Shape;139;p17"/>
          <p:cNvSpPr txBox="1"/>
          <p:nvPr>
            <p:ph idx="1" type="body"/>
          </p:nvPr>
        </p:nvSpPr>
        <p:spPr>
          <a:xfrm>
            <a:off x="1097280" y="1845733"/>
            <a:ext cx="7549415" cy="4410687"/>
          </a:xfrm>
          <a:prstGeom prst="rect">
            <a:avLst/>
          </a:prstGeom>
          <a:noFill/>
          <a:ln>
            <a:noFill/>
          </a:ln>
        </p:spPr>
        <p:txBody>
          <a:bodyPr anchorCtr="0" anchor="t" bIns="45700" lIns="0" spcFirstLastPara="1" rIns="0" wrap="square" tIns="45700">
            <a:normAutofit/>
          </a:bodyPr>
          <a:lstStyle/>
          <a:p>
            <a:pPr indent="0" lvl="0" marL="0" rtl="0" algn="just">
              <a:lnSpc>
                <a:spcPct val="150000"/>
              </a:lnSpc>
              <a:spcBef>
                <a:spcPts val="0"/>
              </a:spcBef>
              <a:spcAft>
                <a:spcPts val="0"/>
              </a:spcAft>
              <a:buSzPts val="2000"/>
              <a:buNone/>
            </a:pPr>
            <a:r>
              <a:rPr b="1" lang="en-GB"/>
              <a:t>Maternal Mental Health</a:t>
            </a:r>
            <a:endParaRPr/>
          </a:p>
          <a:p>
            <a:pPr indent="0" lvl="0" marL="0" rtl="0" algn="just">
              <a:lnSpc>
                <a:spcPct val="150000"/>
              </a:lnSpc>
              <a:spcBef>
                <a:spcPts val="1400"/>
              </a:spcBef>
              <a:spcAft>
                <a:spcPts val="0"/>
              </a:spcAft>
              <a:buSzPts val="2000"/>
              <a:buNone/>
            </a:pPr>
            <a:r>
              <a:rPr lang="en-GB"/>
              <a:t>The depression of the mother may decrease emotional availability.</a:t>
            </a:r>
            <a:endParaRPr/>
          </a:p>
          <a:p>
            <a:pPr indent="0" lvl="0" marL="0" rtl="0" algn="just">
              <a:lnSpc>
                <a:spcPct val="150000"/>
              </a:lnSpc>
              <a:spcBef>
                <a:spcPts val="1400"/>
              </a:spcBef>
              <a:spcAft>
                <a:spcPts val="0"/>
              </a:spcAft>
              <a:buSzPts val="2000"/>
              <a:buNone/>
            </a:pPr>
            <a:r>
              <a:rPr lang="en-GB"/>
              <a:t>The potential impact on attachment security.</a:t>
            </a:r>
            <a:endParaRPr/>
          </a:p>
          <a:p>
            <a:pPr indent="0" lvl="0" marL="0" rtl="0" algn="just">
              <a:lnSpc>
                <a:spcPct val="150000"/>
              </a:lnSpc>
              <a:spcBef>
                <a:spcPts val="1400"/>
              </a:spcBef>
              <a:spcAft>
                <a:spcPts val="0"/>
              </a:spcAft>
              <a:buSzPts val="2000"/>
              <a:buNone/>
            </a:pPr>
            <a:r>
              <a:rPr b="1" lang="en-GB"/>
              <a:t>Disruption in Childcare Arrangements</a:t>
            </a:r>
            <a:endParaRPr/>
          </a:p>
          <a:p>
            <a:pPr indent="0" lvl="0" marL="0" rtl="0" algn="just">
              <a:lnSpc>
                <a:spcPct val="150000"/>
              </a:lnSpc>
              <a:spcBef>
                <a:spcPts val="1400"/>
              </a:spcBef>
              <a:spcAft>
                <a:spcPts val="0"/>
              </a:spcAft>
              <a:buSzPts val="2000"/>
              <a:buNone/>
            </a:pPr>
            <a:r>
              <a:rPr lang="en-GB"/>
              <a:t>Multiple caregivers may affect the consistency (Thompson, Simpson and Berlin, 2022).</a:t>
            </a:r>
            <a:endParaRPr/>
          </a:p>
          <a:p>
            <a:pPr indent="0" lvl="0" marL="0" rtl="0" algn="just">
              <a:lnSpc>
                <a:spcPct val="150000"/>
              </a:lnSpc>
              <a:spcBef>
                <a:spcPts val="1400"/>
              </a:spcBef>
              <a:spcAft>
                <a:spcPts val="0"/>
              </a:spcAft>
              <a:buSzPts val="2000"/>
              <a:buNone/>
            </a:pPr>
            <a:r>
              <a:rPr lang="en-GB"/>
              <a:t>Difficulty in developing a stable relationship.</a:t>
            </a:r>
            <a:endParaRPr/>
          </a:p>
          <a:p>
            <a:pPr indent="0" lvl="0" marL="0" rtl="0" algn="just">
              <a:lnSpc>
                <a:spcPct val="150000"/>
              </a:lnSpc>
              <a:spcBef>
                <a:spcPts val="1400"/>
              </a:spcBef>
              <a:spcAft>
                <a:spcPts val="0"/>
              </a:spcAft>
              <a:buSzPts val="2000"/>
              <a:buNone/>
            </a:pPr>
            <a:r>
              <a:t/>
            </a:r>
            <a:endParaRPr/>
          </a:p>
        </p:txBody>
      </p:sp>
      <p:pic>
        <p:nvPicPr>
          <p:cNvPr id="140" name="Google Shape;140;p17"/>
          <p:cNvPicPr preferRelativeResize="0"/>
          <p:nvPr/>
        </p:nvPicPr>
        <p:blipFill rotWithShape="1">
          <a:blip r:embed="rId3">
            <a:alphaModFix/>
          </a:blip>
          <a:srcRect b="0" l="0" r="0" t="0"/>
          <a:stretch/>
        </p:blipFill>
        <p:spPr>
          <a:xfrm>
            <a:off x="8935453" y="1845732"/>
            <a:ext cx="3235308" cy="4410687"/>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5" name="Shape 145"/>
        <p:cNvGrpSpPr/>
        <p:nvPr/>
      </p:nvGrpSpPr>
      <p:grpSpPr>
        <a:xfrm>
          <a:off x="0" y="0"/>
          <a:ext cx="0" cy="0"/>
          <a:chOff x="0" y="0"/>
          <a:chExt cx="0" cy="0"/>
        </a:xfrm>
      </p:grpSpPr>
      <p:sp>
        <p:nvSpPr>
          <p:cNvPr id="146" name="Google Shape;146;p18"/>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p>
            <a:pPr indent="0" lvl="0" marL="0" rtl="0" algn="l">
              <a:lnSpc>
                <a:spcPct val="85000"/>
              </a:lnSpc>
              <a:spcBef>
                <a:spcPts val="0"/>
              </a:spcBef>
              <a:spcAft>
                <a:spcPts val="0"/>
              </a:spcAft>
              <a:buClr>
                <a:srgbClr val="3F3F3F"/>
              </a:buClr>
              <a:buSzPts val="4800"/>
              <a:buFont typeface="Times New Roman"/>
              <a:buNone/>
            </a:pPr>
            <a:r>
              <a:rPr b="1" lang="en-GB"/>
              <a:t>Impact on Social and Emotional Development</a:t>
            </a:r>
            <a:endParaRPr/>
          </a:p>
        </p:txBody>
      </p:sp>
      <p:sp>
        <p:nvSpPr>
          <p:cNvPr id="147" name="Google Shape;147;p18"/>
          <p:cNvSpPr txBox="1"/>
          <p:nvPr>
            <p:ph idx="1" type="body"/>
          </p:nvPr>
        </p:nvSpPr>
        <p:spPr>
          <a:xfrm>
            <a:off x="1097280" y="1845733"/>
            <a:ext cx="7549415" cy="4410687"/>
          </a:xfrm>
          <a:prstGeom prst="rect">
            <a:avLst/>
          </a:prstGeom>
          <a:noFill/>
          <a:ln>
            <a:noFill/>
          </a:ln>
        </p:spPr>
        <p:txBody>
          <a:bodyPr anchorCtr="0" anchor="t" bIns="45700" lIns="0" spcFirstLastPara="1" rIns="0" wrap="square" tIns="45700">
            <a:normAutofit/>
          </a:bodyPr>
          <a:lstStyle/>
          <a:p>
            <a:pPr indent="-127000" lvl="0" marL="91440" rtl="0" algn="l">
              <a:lnSpc>
                <a:spcPct val="90000"/>
              </a:lnSpc>
              <a:spcBef>
                <a:spcPts val="0"/>
              </a:spcBef>
              <a:spcAft>
                <a:spcPts val="0"/>
              </a:spcAft>
              <a:buSzPts val="2000"/>
              <a:buChar char=" "/>
            </a:pPr>
            <a:r>
              <a:rPr b="1" lang="en-GB"/>
              <a:t>Emotional Effects</a:t>
            </a:r>
            <a:endParaRPr/>
          </a:p>
          <a:p>
            <a:pPr indent="-127000" lvl="0" marL="91440" rtl="0" algn="just">
              <a:lnSpc>
                <a:spcPct val="90000"/>
              </a:lnSpc>
              <a:spcBef>
                <a:spcPts val="1400"/>
              </a:spcBef>
              <a:spcAft>
                <a:spcPts val="0"/>
              </a:spcAft>
              <a:buSzPts val="2000"/>
              <a:buFont typeface="Courier New"/>
              <a:buChar char="o"/>
            </a:pPr>
            <a:r>
              <a:rPr lang="en-GB"/>
              <a:t>Reduced Confidence</a:t>
            </a:r>
            <a:endParaRPr/>
          </a:p>
          <a:p>
            <a:pPr indent="-127000" lvl="0" marL="91440" rtl="0" algn="just">
              <a:lnSpc>
                <a:spcPct val="90000"/>
              </a:lnSpc>
              <a:spcBef>
                <a:spcPts val="1400"/>
              </a:spcBef>
              <a:spcAft>
                <a:spcPts val="0"/>
              </a:spcAft>
              <a:buSzPts val="2000"/>
              <a:buFont typeface="Courier New"/>
              <a:buChar char="o"/>
            </a:pPr>
            <a:r>
              <a:rPr lang="en-GB"/>
              <a:t>Rising Anxiety</a:t>
            </a:r>
            <a:endParaRPr/>
          </a:p>
          <a:p>
            <a:pPr indent="-127000" lvl="0" marL="91440" rtl="0" algn="just">
              <a:lnSpc>
                <a:spcPct val="90000"/>
              </a:lnSpc>
              <a:spcBef>
                <a:spcPts val="1400"/>
              </a:spcBef>
              <a:spcAft>
                <a:spcPts val="0"/>
              </a:spcAft>
              <a:buSzPts val="2000"/>
              <a:buFont typeface="Courier New"/>
              <a:buChar char="o"/>
            </a:pPr>
            <a:r>
              <a:rPr lang="en-GB"/>
              <a:t>Difficulty in Managing Emotions (Tetri and Juujärvi, 2022)</a:t>
            </a:r>
            <a:endParaRPr/>
          </a:p>
          <a:p>
            <a:pPr indent="-127000" lvl="0" marL="91440" rtl="0" algn="l">
              <a:lnSpc>
                <a:spcPct val="90000"/>
              </a:lnSpc>
              <a:spcBef>
                <a:spcPts val="1400"/>
              </a:spcBef>
              <a:spcAft>
                <a:spcPts val="0"/>
              </a:spcAft>
              <a:buSzPts val="2000"/>
              <a:buChar char=" "/>
            </a:pPr>
            <a:r>
              <a:rPr b="1" lang="en-GB"/>
              <a:t>Social Effects</a:t>
            </a:r>
            <a:endParaRPr/>
          </a:p>
          <a:p>
            <a:pPr indent="-127000" lvl="0" marL="91440" rtl="0" algn="just">
              <a:lnSpc>
                <a:spcPct val="150000"/>
              </a:lnSpc>
              <a:spcBef>
                <a:spcPts val="1400"/>
              </a:spcBef>
              <a:spcAft>
                <a:spcPts val="0"/>
              </a:spcAft>
              <a:buSzPts val="2000"/>
              <a:buFont typeface="Courier New"/>
              <a:buChar char="o"/>
            </a:pPr>
            <a:r>
              <a:rPr lang="en-GB"/>
              <a:t>Withdrawal Behaviours</a:t>
            </a:r>
            <a:endParaRPr/>
          </a:p>
          <a:p>
            <a:pPr indent="-127000" lvl="0" marL="91440" rtl="0" algn="just">
              <a:lnSpc>
                <a:spcPct val="150000"/>
              </a:lnSpc>
              <a:spcBef>
                <a:spcPts val="1400"/>
              </a:spcBef>
              <a:spcAft>
                <a:spcPts val="0"/>
              </a:spcAft>
              <a:buSzPts val="2000"/>
              <a:buFont typeface="Courier New"/>
              <a:buChar char="o"/>
            </a:pPr>
            <a:r>
              <a:rPr lang="en-GB"/>
              <a:t>Reluctance to Engage</a:t>
            </a:r>
            <a:endParaRPr/>
          </a:p>
          <a:p>
            <a:pPr indent="-127000" lvl="0" marL="91440" rtl="0" algn="just">
              <a:lnSpc>
                <a:spcPct val="150000"/>
              </a:lnSpc>
              <a:spcBef>
                <a:spcPts val="1400"/>
              </a:spcBef>
              <a:spcAft>
                <a:spcPts val="0"/>
              </a:spcAft>
              <a:buSzPts val="2000"/>
              <a:buFont typeface="Courier New"/>
              <a:buChar char="o"/>
            </a:pPr>
            <a:r>
              <a:rPr lang="en-GB"/>
              <a:t>Decreased Participation</a:t>
            </a:r>
            <a:endParaRPr/>
          </a:p>
        </p:txBody>
      </p:sp>
      <p:pic>
        <p:nvPicPr>
          <p:cNvPr id="148" name="Google Shape;148;p18"/>
          <p:cNvPicPr preferRelativeResize="0"/>
          <p:nvPr/>
        </p:nvPicPr>
        <p:blipFill rotWithShape="1">
          <a:blip r:embed="rId3">
            <a:alphaModFix/>
          </a:blip>
          <a:srcRect b="0" l="0" r="0" t="0"/>
          <a:stretch/>
        </p:blipFill>
        <p:spPr>
          <a:xfrm>
            <a:off x="7716159" y="2488196"/>
            <a:ext cx="4475841" cy="3543635"/>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3" name="Shape 153"/>
        <p:cNvGrpSpPr/>
        <p:nvPr/>
      </p:nvGrpSpPr>
      <p:grpSpPr>
        <a:xfrm>
          <a:off x="0" y="0"/>
          <a:ext cx="0" cy="0"/>
          <a:chOff x="0" y="0"/>
          <a:chExt cx="0" cy="0"/>
        </a:xfrm>
      </p:grpSpPr>
      <p:sp>
        <p:nvSpPr>
          <p:cNvPr id="154" name="Google Shape;154;p19"/>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p>
            <a:pPr indent="0" lvl="0" marL="0" rtl="0" algn="l">
              <a:lnSpc>
                <a:spcPct val="85000"/>
              </a:lnSpc>
              <a:spcBef>
                <a:spcPts val="0"/>
              </a:spcBef>
              <a:spcAft>
                <a:spcPts val="0"/>
              </a:spcAft>
              <a:buClr>
                <a:srgbClr val="3F3F3F"/>
              </a:buClr>
              <a:buSzPts val="4800"/>
              <a:buFont typeface="Times New Roman"/>
              <a:buNone/>
            </a:pPr>
            <a:r>
              <a:rPr b="1" lang="en-GB"/>
              <a:t>Impact on Language and Cognitive Development</a:t>
            </a:r>
            <a:endParaRPr/>
          </a:p>
        </p:txBody>
      </p:sp>
      <p:sp>
        <p:nvSpPr>
          <p:cNvPr id="155" name="Google Shape;155;p19"/>
          <p:cNvSpPr txBox="1"/>
          <p:nvPr>
            <p:ph idx="1" type="body"/>
          </p:nvPr>
        </p:nvSpPr>
        <p:spPr>
          <a:xfrm>
            <a:off x="1097280" y="1845733"/>
            <a:ext cx="7549415" cy="4410687"/>
          </a:xfrm>
          <a:prstGeom prst="rect">
            <a:avLst/>
          </a:prstGeom>
          <a:noFill/>
          <a:ln>
            <a:noFill/>
          </a:ln>
        </p:spPr>
        <p:txBody>
          <a:bodyPr anchorCtr="0" anchor="t" bIns="45700" lIns="0" spcFirstLastPara="1" rIns="0" wrap="square" tIns="45700">
            <a:normAutofit/>
          </a:bodyPr>
          <a:lstStyle/>
          <a:p>
            <a:pPr indent="-127000" lvl="0" marL="91440" rtl="0" algn="l">
              <a:lnSpc>
                <a:spcPct val="90000"/>
              </a:lnSpc>
              <a:spcBef>
                <a:spcPts val="0"/>
              </a:spcBef>
              <a:spcAft>
                <a:spcPts val="0"/>
              </a:spcAft>
              <a:buSzPts val="2000"/>
              <a:buChar char=" "/>
            </a:pPr>
            <a:r>
              <a:rPr b="1" lang="en-GB"/>
              <a:t>Delay in Language Development</a:t>
            </a:r>
            <a:endParaRPr/>
          </a:p>
          <a:p>
            <a:pPr indent="-127000" lvl="0" marL="91440" rtl="0" algn="just">
              <a:lnSpc>
                <a:spcPct val="150000"/>
              </a:lnSpc>
              <a:spcBef>
                <a:spcPts val="1400"/>
              </a:spcBef>
              <a:spcAft>
                <a:spcPts val="0"/>
              </a:spcAft>
              <a:buSzPts val="2000"/>
              <a:buFont typeface="Courier New"/>
              <a:buChar char="o"/>
            </a:pPr>
            <a:r>
              <a:rPr lang="en-GB"/>
              <a:t>Showing a Decreased Opportunity for Interaction.</a:t>
            </a:r>
            <a:endParaRPr/>
          </a:p>
          <a:p>
            <a:pPr indent="-127000" lvl="0" marL="91440" rtl="0" algn="just">
              <a:lnSpc>
                <a:spcPct val="150000"/>
              </a:lnSpc>
              <a:spcBef>
                <a:spcPts val="1400"/>
              </a:spcBef>
              <a:spcAft>
                <a:spcPts val="0"/>
              </a:spcAft>
              <a:buSzPts val="2000"/>
              <a:buFont typeface="Courier New"/>
              <a:buChar char="o"/>
            </a:pPr>
            <a:r>
              <a:rPr lang="en-GB"/>
              <a:t>Reduced Engagement in Conversations.</a:t>
            </a:r>
            <a:endParaRPr/>
          </a:p>
          <a:p>
            <a:pPr indent="-127000" lvl="0" marL="91440" rtl="0" algn="just">
              <a:lnSpc>
                <a:spcPct val="150000"/>
              </a:lnSpc>
              <a:spcBef>
                <a:spcPts val="1400"/>
              </a:spcBef>
              <a:spcAft>
                <a:spcPts val="0"/>
              </a:spcAft>
              <a:buSzPts val="2000"/>
              <a:buFont typeface="Courier New"/>
              <a:buChar char="o"/>
            </a:pPr>
            <a:r>
              <a:rPr lang="en-GB"/>
              <a:t>Limited Communication with Peers (Edelman, 2022).</a:t>
            </a:r>
            <a:endParaRPr/>
          </a:p>
          <a:p>
            <a:pPr indent="-127000" lvl="0" marL="91440" rtl="0" algn="l">
              <a:lnSpc>
                <a:spcPct val="90000"/>
              </a:lnSpc>
              <a:spcBef>
                <a:spcPts val="1400"/>
              </a:spcBef>
              <a:spcAft>
                <a:spcPts val="0"/>
              </a:spcAft>
              <a:buSzPts val="2000"/>
              <a:buChar char=" "/>
            </a:pPr>
            <a:r>
              <a:rPr b="1" lang="en-GB"/>
              <a:t>Cognitive Implications</a:t>
            </a:r>
            <a:endParaRPr/>
          </a:p>
          <a:p>
            <a:pPr indent="-127000" lvl="0" marL="91440" rtl="0" algn="just">
              <a:lnSpc>
                <a:spcPct val="90000"/>
              </a:lnSpc>
              <a:spcBef>
                <a:spcPts val="1400"/>
              </a:spcBef>
              <a:spcAft>
                <a:spcPts val="0"/>
              </a:spcAft>
              <a:buSzPts val="2000"/>
              <a:buFont typeface="Courier New"/>
              <a:buChar char="o"/>
            </a:pPr>
            <a:r>
              <a:rPr lang="en-GB"/>
              <a:t>Decrease in Confidence to Explore.</a:t>
            </a:r>
            <a:endParaRPr/>
          </a:p>
          <a:p>
            <a:pPr indent="-127000" lvl="0" marL="91440" rtl="0" algn="just">
              <a:lnSpc>
                <a:spcPct val="90000"/>
              </a:lnSpc>
              <a:spcBef>
                <a:spcPts val="1400"/>
              </a:spcBef>
              <a:spcAft>
                <a:spcPts val="0"/>
              </a:spcAft>
              <a:buSzPts val="2000"/>
              <a:buFont typeface="Courier New"/>
              <a:buChar char="o"/>
            </a:pPr>
            <a:r>
              <a:rPr lang="en-GB"/>
              <a:t>Less Participation in Learning Various Activities (Thompson, Simpson and Berlin, 2022).</a:t>
            </a:r>
            <a:endParaRPr/>
          </a:p>
        </p:txBody>
      </p:sp>
      <p:pic>
        <p:nvPicPr>
          <p:cNvPr id="156" name="Google Shape;156;p19"/>
          <p:cNvPicPr preferRelativeResize="0"/>
          <p:nvPr/>
        </p:nvPicPr>
        <p:blipFill rotWithShape="1">
          <a:blip r:embed="rId3">
            <a:alphaModFix/>
          </a:blip>
          <a:srcRect b="0" l="0" r="0" t="0"/>
          <a:stretch/>
        </p:blipFill>
        <p:spPr>
          <a:xfrm>
            <a:off x="8397303" y="1737360"/>
            <a:ext cx="3056759" cy="3056759"/>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1" name="Shape 161"/>
        <p:cNvGrpSpPr/>
        <p:nvPr/>
      </p:nvGrpSpPr>
      <p:grpSpPr>
        <a:xfrm>
          <a:off x="0" y="0"/>
          <a:ext cx="0" cy="0"/>
          <a:chOff x="0" y="0"/>
          <a:chExt cx="0" cy="0"/>
        </a:xfrm>
      </p:grpSpPr>
      <p:sp>
        <p:nvSpPr>
          <p:cNvPr id="162" name="Google Shape;162;p20"/>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p>
            <a:pPr indent="0" lvl="0" marL="0" rtl="0" algn="l">
              <a:lnSpc>
                <a:spcPct val="85000"/>
              </a:lnSpc>
              <a:spcBef>
                <a:spcPts val="0"/>
              </a:spcBef>
              <a:spcAft>
                <a:spcPts val="0"/>
              </a:spcAft>
              <a:buClr>
                <a:srgbClr val="3F3F3F"/>
              </a:buClr>
              <a:buSzPts val="4800"/>
              <a:buFont typeface="Times New Roman"/>
              <a:buNone/>
            </a:pPr>
            <a:r>
              <a:rPr b="1" lang="en-GB"/>
              <a:t>Nature and Nurture Influences</a:t>
            </a:r>
            <a:endParaRPr/>
          </a:p>
        </p:txBody>
      </p:sp>
      <p:sp>
        <p:nvSpPr>
          <p:cNvPr id="163" name="Google Shape;163;p20"/>
          <p:cNvSpPr txBox="1"/>
          <p:nvPr>
            <p:ph idx="1" type="body"/>
          </p:nvPr>
        </p:nvSpPr>
        <p:spPr>
          <a:xfrm>
            <a:off x="1097280" y="1845734"/>
            <a:ext cx="6506678" cy="4282350"/>
          </a:xfrm>
          <a:prstGeom prst="rect">
            <a:avLst/>
          </a:prstGeom>
          <a:noFill/>
          <a:ln>
            <a:noFill/>
          </a:ln>
        </p:spPr>
        <p:txBody>
          <a:bodyPr anchorCtr="0" anchor="t" bIns="45700" lIns="0" spcFirstLastPara="1" rIns="0" wrap="square" tIns="45700">
            <a:normAutofit fontScale="77500" lnSpcReduction="20000"/>
          </a:bodyPr>
          <a:lstStyle/>
          <a:p>
            <a:pPr indent="-98425" lvl="0" marL="91440" rtl="0" algn="l">
              <a:lnSpc>
                <a:spcPct val="90000"/>
              </a:lnSpc>
              <a:spcBef>
                <a:spcPts val="0"/>
              </a:spcBef>
              <a:spcAft>
                <a:spcPts val="0"/>
              </a:spcAft>
              <a:buSzPct val="100000"/>
              <a:buChar char=" "/>
            </a:pPr>
            <a:r>
              <a:rPr b="1" lang="en-GB"/>
              <a:t>Nature Factors</a:t>
            </a:r>
            <a:endParaRPr/>
          </a:p>
          <a:p>
            <a:pPr indent="-98425" lvl="0" marL="91440" rtl="0" algn="just">
              <a:lnSpc>
                <a:spcPct val="170000"/>
              </a:lnSpc>
              <a:spcBef>
                <a:spcPts val="1400"/>
              </a:spcBef>
              <a:spcAft>
                <a:spcPts val="0"/>
              </a:spcAft>
              <a:buSzPct val="100000"/>
              <a:buFont typeface="Courier New"/>
              <a:buChar char="o"/>
            </a:pPr>
            <a:r>
              <a:rPr lang="en-GB"/>
              <a:t>Brain Development</a:t>
            </a:r>
            <a:endParaRPr/>
          </a:p>
          <a:p>
            <a:pPr indent="-98425" lvl="0" marL="91440" rtl="0" algn="just">
              <a:lnSpc>
                <a:spcPct val="170000"/>
              </a:lnSpc>
              <a:spcBef>
                <a:spcPts val="1400"/>
              </a:spcBef>
              <a:spcAft>
                <a:spcPts val="0"/>
              </a:spcAft>
              <a:buSzPct val="100000"/>
              <a:buFont typeface="Courier New"/>
              <a:buChar char="o"/>
            </a:pPr>
            <a:r>
              <a:rPr lang="en-GB"/>
              <a:t>Temperament</a:t>
            </a:r>
            <a:endParaRPr/>
          </a:p>
          <a:p>
            <a:pPr indent="-98425" lvl="0" marL="91440" rtl="0" algn="just">
              <a:lnSpc>
                <a:spcPct val="170000"/>
              </a:lnSpc>
              <a:spcBef>
                <a:spcPts val="1400"/>
              </a:spcBef>
              <a:spcAft>
                <a:spcPts val="0"/>
              </a:spcAft>
              <a:buSzPct val="100000"/>
              <a:buFont typeface="Courier New"/>
              <a:buChar char="o"/>
            </a:pPr>
            <a:r>
              <a:rPr lang="en-GB"/>
              <a:t>Genetic Predispositions</a:t>
            </a:r>
            <a:endParaRPr/>
          </a:p>
          <a:p>
            <a:pPr indent="-98425" lvl="0" marL="91440" rtl="0" algn="l">
              <a:lnSpc>
                <a:spcPct val="90000"/>
              </a:lnSpc>
              <a:spcBef>
                <a:spcPts val="1400"/>
              </a:spcBef>
              <a:spcAft>
                <a:spcPts val="0"/>
              </a:spcAft>
              <a:buSzPct val="100000"/>
              <a:buChar char=" "/>
            </a:pPr>
            <a:r>
              <a:rPr b="1" lang="en-GB"/>
              <a:t>Nurture Factors</a:t>
            </a:r>
            <a:endParaRPr/>
          </a:p>
          <a:p>
            <a:pPr indent="-98425" lvl="0" marL="91440" rtl="0" algn="just">
              <a:lnSpc>
                <a:spcPct val="150000"/>
              </a:lnSpc>
              <a:spcBef>
                <a:spcPts val="1400"/>
              </a:spcBef>
              <a:spcAft>
                <a:spcPts val="0"/>
              </a:spcAft>
              <a:buSzPct val="100000"/>
              <a:buFont typeface="Courier New"/>
              <a:buChar char="o"/>
            </a:pPr>
            <a:r>
              <a:rPr lang="en-GB"/>
              <a:t>Maternal Depression</a:t>
            </a:r>
            <a:endParaRPr/>
          </a:p>
          <a:p>
            <a:pPr indent="-98425" lvl="0" marL="91440" rtl="0" algn="just">
              <a:lnSpc>
                <a:spcPct val="150000"/>
              </a:lnSpc>
              <a:spcBef>
                <a:spcPts val="1400"/>
              </a:spcBef>
              <a:spcAft>
                <a:spcPts val="0"/>
              </a:spcAft>
              <a:buSzPct val="100000"/>
              <a:buFont typeface="Courier New"/>
              <a:buChar char="o"/>
            </a:pPr>
            <a:r>
              <a:rPr lang="en-GB"/>
              <a:t>Parenting Quality (Peddie et al., 2025)</a:t>
            </a:r>
            <a:endParaRPr/>
          </a:p>
          <a:p>
            <a:pPr indent="-98425" lvl="0" marL="91440" rtl="0" algn="just">
              <a:lnSpc>
                <a:spcPct val="150000"/>
              </a:lnSpc>
              <a:spcBef>
                <a:spcPts val="1400"/>
              </a:spcBef>
              <a:spcAft>
                <a:spcPts val="0"/>
              </a:spcAft>
              <a:buSzPct val="100000"/>
              <a:buFont typeface="Courier New"/>
              <a:buChar char="o"/>
            </a:pPr>
            <a:r>
              <a:rPr lang="en-GB"/>
              <a:t>Childcare Experience</a:t>
            </a:r>
            <a:endParaRPr/>
          </a:p>
          <a:p>
            <a:pPr indent="-98425" lvl="0" marL="91440" rtl="0" algn="just">
              <a:lnSpc>
                <a:spcPct val="150000"/>
              </a:lnSpc>
              <a:spcBef>
                <a:spcPts val="1400"/>
              </a:spcBef>
              <a:spcAft>
                <a:spcPts val="0"/>
              </a:spcAft>
              <a:buSzPct val="100000"/>
              <a:buFont typeface="Courier New"/>
              <a:buChar char="o"/>
            </a:pPr>
            <a:r>
              <a:rPr lang="en-GB"/>
              <a:t>Social Environment</a:t>
            </a:r>
            <a:endParaRPr/>
          </a:p>
          <a:p>
            <a:pPr indent="0" lvl="0" marL="91440" rtl="0" algn="l">
              <a:lnSpc>
                <a:spcPct val="90000"/>
              </a:lnSpc>
              <a:spcBef>
                <a:spcPts val="1400"/>
              </a:spcBef>
              <a:spcAft>
                <a:spcPts val="0"/>
              </a:spcAft>
              <a:buSzPct val="100000"/>
              <a:buNone/>
            </a:pPr>
            <a:r>
              <a:t/>
            </a:r>
            <a:endParaRPr/>
          </a:p>
        </p:txBody>
      </p:sp>
      <p:pic>
        <p:nvPicPr>
          <p:cNvPr id="164" name="Google Shape;164;p20"/>
          <p:cNvPicPr preferRelativeResize="0"/>
          <p:nvPr/>
        </p:nvPicPr>
        <p:blipFill rotWithShape="1">
          <a:blip r:embed="rId3">
            <a:alphaModFix/>
          </a:blip>
          <a:srcRect b="0" l="0" r="0" t="0"/>
          <a:stretch/>
        </p:blipFill>
        <p:spPr>
          <a:xfrm>
            <a:off x="5518484" y="2114611"/>
            <a:ext cx="5935580" cy="3744596"/>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69" name="Shape 169"/>
        <p:cNvGrpSpPr/>
        <p:nvPr/>
      </p:nvGrpSpPr>
      <p:grpSpPr>
        <a:xfrm>
          <a:off x="0" y="0"/>
          <a:ext cx="0" cy="0"/>
          <a:chOff x="0" y="0"/>
          <a:chExt cx="0" cy="0"/>
        </a:xfrm>
      </p:grpSpPr>
      <p:sp>
        <p:nvSpPr>
          <p:cNvPr id="170" name="Google Shape;170;p21"/>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p>
            <a:pPr indent="0" lvl="0" marL="0" rtl="0" algn="l">
              <a:lnSpc>
                <a:spcPct val="85000"/>
              </a:lnSpc>
              <a:spcBef>
                <a:spcPts val="0"/>
              </a:spcBef>
              <a:spcAft>
                <a:spcPts val="0"/>
              </a:spcAft>
              <a:buClr>
                <a:srgbClr val="3F3F3F"/>
              </a:buClr>
              <a:buSzPts val="4800"/>
              <a:buFont typeface="Times New Roman"/>
              <a:buNone/>
            </a:pPr>
            <a:r>
              <a:rPr b="1" lang="en-GB"/>
              <a:t>Theory-Informed Support Strategy 1</a:t>
            </a:r>
            <a:endParaRPr/>
          </a:p>
        </p:txBody>
      </p:sp>
      <p:sp>
        <p:nvSpPr>
          <p:cNvPr id="171" name="Google Shape;171;p21"/>
          <p:cNvSpPr txBox="1"/>
          <p:nvPr>
            <p:ph idx="1" type="body"/>
          </p:nvPr>
        </p:nvSpPr>
        <p:spPr>
          <a:xfrm>
            <a:off x="1097279" y="1845734"/>
            <a:ext cx="6454987" cy="4023360"/>
          </a:xfrm>
          <a:prstGeom prst="rect">
            <a:avLst/>
          </a:prstGeom>
          <a:noFill/>
          <a:ln>
            <a:noFill/>
          </a:ln>
        </p:spPr>
        <p:txBody>
          <a:bodyPr anchorCtr="0" anchor="t" bIns="45700" lIns="0" spcFirstLastPara="1" rIns="0" wrap="square" tIns="45700">
            <a:normAutofit/>
          </a:bodyPr>
          <a:lstStyle/>
          <a:p>
            <a:pPr indent="-127000" lvl="0" marL="91440" rtl="0" algn="l">
              <a:lnSpc>
                <a:spcPct val="90000"/>
              </a:lnSpc>
              <a:spcBef>
                <a:spcPts val="0"/>
              </a:spcBef>
              <a:spcAft>
                <a:spcPts val="0"/>
              </a:spcAft>
              <a:buSzPts val="2000"/>
              <a:buChar char=" "/>
            </a:pPr>
            <a:r>
              <a:rPr b="1" lang="en-GB"/>
              <a:t>Attachment-Based Practice</a:t>
            </a:r>
            <a:endParaRPr/>
          </a:p>
          <a:p>
            <a:pPr indent="-127000" lvl="0" marL="91440" rtl="0" algn="l">
              <a:lnSpc>
                <a:spcPct val="90000"/>
              </a:lnSpc>
              <a:spcBef>
                <a:spcPts val="1400"/>
              </a:spcBef>
              <a:spcAft>
                <a:spcPts val="0"/>
              </a:spcAft>
              <a:buSzPts val="2000"/>
              <a:buChar char=" "/>
            </a:pPr>
            <a:r>
              <a:rPr b="1" i="1" lang="en-GB"/>
              <a:t>Key-Person Method</a:t>
            </a:r>
            <a:endParaRPr i="1"/>
          </a:p>
          <a:p>
            <a:pPr indent="-127000" lvl="0" marL="91440" rtl="0" algn="l">
              <a:lnSpc>
                <a:spcPct val="90000"/>
              </a:lnSpc>
              <a:spcBef>
                <a:spcPts val="1400"/>
              </a:spcBef>
              <a:spcAft>
                <a:spcPts val="0"/>
              </a:spcAft>
              <a:buSzPts val="2000"/>
              <a:buFont typeface="Courier New"/>
              <a:buChar char="o"/>
            </a:pPr>
            <a:r>
              <a:rPr lang="en-GB"/>
              <a:t>Building Security and Trust</a:t>
            </a:r>
            <a:endParaRPr/>
          </a:p>
          <a:p>
            <a:pPr indent="-127000" lvl="0" marL="91440" rtl="0" algn="l">
              <a:lnSpc>
                <a:spcPct val="90000"/>
              </a:lnSpc>
              <a:spcBef>
                <a:spcPts val="1400"/>
              </a:spcBef>
              <a:spcAft>
                <a:spcPts val="0"/>
              </a:spcAft>
              <a:buSzPts val="2000"/>
              <a:buFont typeface="Courier New"/>
              <a:buChar char="o"/>
            </a:pPr>
            <a:r>
              <a:rPr lang="en-GB"/>
              <a:t>Consistent Practitioner assigned to Isaac</a:t>
            </a:r>
            <a:endParaRPr/>
          </a:p>
          <a:p>
            <a:pPr indent="-127000" lvl="0" marL="91440" rtl="0" algn="l">
              <a:lnSpc>
                <a:spcPct val="90000"/>
              </a:lnSpc>
              <a:spcBef>
                <a:spcPts val="1400"/>
              </a:spcBef>
              <a:spcAft>
                <a:spcPts val="0"/>
              </a:spcAft>
              <a:buSzPts val="2000"/>
              <a:buChar char=" "/>
            </a:pPr>
            <a:r>
              <a:rPr b="1" i="1" lang="en-GB"/>
              <a:t>Gradual Separation</a:t>
            </a:r>
            <a:endParaRPr i="1"/>
          </a:p>
          <a:p>
            <a:pPr indent="-127000" lvl="0" marL="91440" rtl="0" algn="l">
              <a:lnSpc>
                <a:spcPct val="90000"/>
              </a:lnSpc>
              <a:spcBef>
                <a:spcPts val="1400"/>
              </a:spcBef>
              <a:spcAft>
                <a:spcPts val="0"/>
              </a:spcAft>
              <a:buSzPts val="2000"/>
              <a:buFont typeface="Courier New"/>
              <a:buChar char="o"/>
            </a:pPr>
            <a:r>
              <a:rPr lang="en-GB"/>
              <a:t>Short Separations That Increase with Time </a:t>
            </a:r>
            <a:endParaRPr/>
          </a:p>
          <a:p>
            <a:pPr indent="-127000" lvl="0" marL="91440" rtl="0" algn="l">
              <a:lnSpc>
                <a:spcPct val="90000"/>
              </a:lnSpc>
              <a:spcBef>
                <a:spcPts val="1400"/>
              </a:spcBef>
              <a:spcAft>
                <a:spcPts val="0"/>
              </a:spcAft>
              <a:buSzPts val="2000"/>
              <a:buFont typeface="Courier New"/>
              <a:buChar char="o"/>
            </a:pPr>
            <a:r>
              <a:rPr lang="en-GB"/>
              <a:t>Supporting Independence</a:t>
            </a:r>
            <a:endParaRPr/>
          </a:p>
          <a:p>
            <a:pPr indent="0" lvl="0" marL="91440" rtl="0" algn="l">
              <a:lnSpc>
                <a:spcPct val="90000"/>
              </a:lnSpc>
              <a:spcBef>
                <a:spcPts val="1400"/>
              </a:spcBef>
              <a:spcAft>
                <a:spcPts val="0"/>
              </a:spcAft>
              <a:buSzPts val="2000"/>
              <a:buNone/>
            </a:pPr>
            <a:r>
              <a:t/>
            </a:r>
            <a:endParaRPr/>
          </a:p>
        </p:txBody>
      </p:sp>
      <p:pic>
        <p:nvPicPr>
          <p:cNvPr id="172" name="Google Shape;172;p21"/>
          <p:cNvPicPr preferRelativeResize="0"/>
          <p:nvPr/>
        </p:nvPicPr>
        <p:blipFill rotWithShape="1">
          <a:blip r:embed="rId3">
            <a:alphaModFix/>
          </a:blip>
          <a:srcRect b="0" l="0" r="0" t="0"/>
          <a:stretch/>
        </p:blipFill>
        <p:spPr>
          <a:xfrm>
            <a:off x="6801853" y="2343742"/>
            <a:ext cx="4545848" cy="3525352"/>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77" name="Shape 177"/>
        <p:cNvGrpSpPr/>
        <p:nvPr/>
      </p:nvGrpSpPr>
      <p:grpSpPr>
        <a:xfrm>
          <a:off x="0" y="0"/>
          <a:ext cx="0" cy="0"/>
          <a:chOff x="0" y="0"/>
          <a:chExt cx="0" cy="0"/>
        </a:xfrm>
      </p:grpSpPr>
      <p:sp>
        <p:nvSpPr>
          <p:cNvPr id="178" name="Google Shape;178;p22"/>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p>
            <a:pPr indent="0" lvl="0" marL="0" rtl="0" algn="l">
              <a:lnSpc>
                <a:spcPct val="85000"/>
              </a:lnSpc>
              <a:spcBef>
                <a:spcPts val="0"/>
              </a:spcBef>
              <a:spcAft>
                <a:spcPts val="0"/>
              </a:spcAft>
              <a:buClr>
                <a:srgbClr val="3F3F3F"/>
              </a:buClr>
              <a:buSzPts val="4800"/>
              <a:buFont typeface="Times New Roman"/>
              <a:buNone/>
            </a:pPr>
            <a:r>
              <a:rPr b="1" lang="en-GB"/>
              <a:t>Theory-Informed Support Strategy 2</a:t>
            </a:r>
            <a:endParaRPr/>
          </a:p>
        </p:txBody>
      </p:sp>
      <p:sp>
        <p:nvSpPr>
          <p:cNvPr id="179" name="Google Shape;179;p22"/>
          <p:cNvSpPr txBox="1"/>
          <p:nvPr>
            <p:ph idx="1" type="body"/>
          </p:nvPr>
        </p:nvSpPr>
        <p:spPr>
          <a:xfrm>
            <a:off x="1097279" y="1845734"/>
            <a:ext cx="6454987" cy="4023360"/>
          </a:xfrm>
          <a:prstGeom prst="rect">
            <a:avLst/>
          </a:prstGeom>
          <a:noFill/>
          <a:ln>
            <a:noFill/>
          </a:ln>
        </p:spPr>
        <p:txBody>
          <a:bodyPr anchorCtr="0" anchor="t" bIns="45700" lIns="0" spcFirstLastPara="1" rIns="0" wrap="square" tIns="45700">
            <a:normAutofit/>
          </a:bodyPr>
          <a:lstStyle/>
          <a:p>
            <a:pPr indent="-127000" lvl="0" marL="91440" rtl="0" algn="l">
              <a:lnSpc>
                <a:spcPct val="90000"/>
              </a:lnSpc>
              <a:spcBef>
                <a:spcPts val="0"/>
              </a:spcBef>
              <a:spcAft>
                <a:spcPts val="0"/>
              </a:spcAft>
              <a:buSzPts val="2000"/>
              <a:buChar char=" "/>
            </a:pPr>
            <a:r>
              <a:rPr b="1" lang="en-GB"/>
              <a:t>Social and Language Development</a:t>
            </a:r>
            <a:endParaRPr/>
          </a:p>
          <a:p>
            <a:pPr indent="-127000" lvl="0" marL="91440" rtl="0" algn="l">
              <a:lnSpc>
                <a:spcPct val="90000"/>
              </a:lnSpc>
              <a:spcBef>
                <a:spcPts val="1400"/>
              </a:spcBef>
              <a:spcAft>
                <a:spcPts val="0"/>
              </a:spcAft>
              <a:buSzPts val="2000"/>
              <a:buFont typeface="Courier New"/>
              <a:buChar char="o"/>
            </a:pPr>
            <a:r>
              <a:rPr lang="en-GB"/>
              <a:t>Language Environment</a:t>
            </a:r>
            <a:endParaRPr/>
          </a:p>
          <a:p>
            <a:pPr indent="-127000" lvl="0" marL="91440" rtl="0" algn="l">
              <a:lnSpc>
                <a:spcPct val="90000"/>
              </a:lnSpc>
              <a:spcBef>
                <a:spcPts val="1400"/>
              </a:spcBef>
              <a:spcAft>
                <a:spcPts val="0"/>
              </a:spcAft>
              <a:buSzPts val="2000"/>
              <a:buFont typeface="Courier New"/>
              <a:buChar char="o"/>
            </a:pPr>
            <a:r>
              <a:rPr lang="en-GB"/>
              <a:t>Play-Based Learning</a:t>
            </a:r>
            <a:endParaRPr/>
          </a:p>
          <a:p>
            <a:pPr indent="-127000" lvl="0" marL="91440" rtl="0" algn="l">
              <a:lnSpc>
                <a:spcPct val="90000"/>
              </a:lnSpc>
              <a:spcBef>
                <a:spcPts val="1400"/>
              </a:spcBef>
              <a:spcAft>
                <a:spcPts val="0"/>
              </a:spcAft>
              <a:buSzPts val="2000"/>
              <a:buFont typeface="Courier New"/>
              <a:buChar char="o"/>
            </a:pPr>
            <a:r>
              <a:rPr lang="en-GB"/>
              <a:t>Emotional Regulation Activities</a:t>
            </a:r>
            <a:endParaRPr/>
          </a:p>
          <a:p>
            <a:pPr indent="0" lvl="0" marL="91440" rtl="0" algn="l">
              <a:lnSpc>
                <a:spcPct val="90000"/>
              </a:lnSpc>
              <a:spcBef>
                <a:spcPts val="1400"/>
              </a:spcBef>
              <a:spcAft>
                <a:spcPts val="0"/>
              </a:spcAft>
              <a:buSzPts val="2000"/>
              <a:buNone/>
            </a:pPr>
            <a:r>
              <a:t/>
            </a:r>
            <a:endParaRPr/>
          </a:p>
        </p:txBody>
      </p:sp>
      <p:pic>
        <p:nvPicPr>
          <p:cNvPr id="180" name="Google Shape;180;p22"/>
          <p:cNvPicPr preferRelativeResize="0"/>
          <p:nvPr/>
        </p:nvPicPr>
        <p:blipFill rotWithShape="1">
          <a:blip r:embed="rId3">
            <a:alphaModFix/>
          </a:blip>
          <a:srcRect b="-1" l="19780" r="20004" t="0"/>
          <a:stretch/>
        </p:blipFill>
        <p:spPr>
          <a:xfrm>
            <a:off x="7415147" y="2080138"/>
            <a:ext cx="3679574" cy="4073814"/>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185" name="Shape 185"/>
        <p:cNvGrpSpPr/>
        <p:nvPr/>
      </p:nvGrpSpPr>
      <p:grpSpPr>
        <a:xfrm>
          <a:off x="0" y="0"/>
          <a:ext cx="0" cy="0"/>
          <a:chOff x="0" y="0"/>
          <a:chExt cx="0" cy="0"/>
        </a:xfrm>
      </p:grpSpPr>
      <p:sp>
        <p:nvSpPr>
          <p:cNvPr id="186" name="Google Shape;186;p23"/>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p>
            <a:pPr indent="0" lvl="0" marL="0" rtl="0" algn="l">
              <a:lnSpc>
                <a:spcPct val="85000"/>
              </a:lnSpc>
              <a:spcBef>
                <a:spcPts val="0"/>
              </a:spcBef>
              <a:spcAft>
                <a:spcPts val="0"/>
              </a:spcAft>
              <a:buClr>
                <a:srgbClr val="3F3F3F"/>
              </a:buClr>
              <a:buSzPts val="4800"/>
              <a:buFont typeface="Times New Roman"/>
              <a:buNone/>
            </a:pPr>
            <a:r>
              <a:rPr b="1" lang="en-GB"/>
              <a:t>Multiagency Support and Family Intervention</a:t>
            </a:r>
            <a:endParaRPr/>
          </a:p>
        </p:txBody>
      </p:sp>
      <p:sp>
        <p:nvSpPr>
          <p:cNvPr id="187" name="Google Shape;187;p23"/>
          <p:cNvSpPr txBox="1"/>
          <p:nvPr>
            <p:ph idx="1" type="body"/>
          </p:nvPr>
        </p:nvSpPr>
        <p:spPr>
          <a:xfrm>
            <a:off x="1097279" y="1845733"/>
            <a:ext cx="7469205" cy="4426729"/>
          </a:xfrm>
          <a:prstGeom prst="rect">
            <a:avLst/>
          </a:prstGeom>
          <a:noFill/>
          <a:ln>
            <a:noFill/>
          </a:ln>
        </p:spPr>
        <p:txBody>
          <a:bodyPr anchorCtr="0" anchor="t" bIns="45700" lIns="0" spcFirstLastPara="1" rIns="0" wrap="square" tIns="45700">
            <a:normAutofit/>
          </a:bodyPr>
          <a:lstStyle/>
          <a:p>
            <a:pPr indent="-177800" lvl="0" marL="91440" rtl="0" algn="just">
              <a:lnSpc>
                <a:spcPct val="150000"/>
              </a:lnSpc>
              <a:spcBef>
                <a:spcPts val="0"/>
              </a:spcBef>
              <a:spcAft>
                <a:spcPts val="0"/>
              </a:spcAft>
              <a:buSzPts val="2800"/>
              <a:buFont typeface="Courier New"/>
              <a:buChar char="o"/>
            </a:pPr>
            <a:r>
              <a:rPr lang="en-GB" sz="2800"/>
              <a:t>Support for Mother through Parenting Support Programme.</a:t>
            </a:r>
            <a:endParaRPr/>
          </a:p>
          <a:p>
            <a:pPr indent="-177800" lvl="0" marL="91440" rtl="0" algn="just">
              <a:lnSpc>
                <a:spcPct val="150000"/>
              </a:lnSpc>
              <a:spcBef>
                <a:spcPts val="1400"/>
              </a:spcBef>
              <a:spcAft>
                <a:spcPts val="0"/>
              </a:spcAft>
              <a:buSzPts val="2800"/>
              <a:buFont typeface="Courier New"/>
              <a:buChar char="o"/>
            </a:pPr>
            <a:r>
              <a:rPr lang="en-GB" sz="2800"/>
              <a:t>Multiagency Collaboration through Children’s Care Staff.</a:t>
            </a:r>
            <a:endParaRPr/>
          </a:p>
          <a:p>
            <a:pPr indent="-177800" lvl="0" marL="91440" rtl="0" algn="just">
              <a:lnSpc>
                <a:spcPct val="150000"/>
              </a:lnSpc>
              <a:spcBef>
                <a:spcPts val="1400"/>
              </a:spcBef>
              <a:spcAft>
                <a:spcPts val="0"/>
              </a:spcAft>
              <a:buSzPts val="2800"/>
              <a:buFont typeface="Courier New"/>
              <a:buChar char="o"/>
            </a:pPr>
            <a:r>
              <a:rPr lang="en-GB" sz="2800"/>
              <a:t>Improved Attachment Security and Better Language Development (Tetri and Juujärvi, 2022).</a:t>
            </a:r>
            <a:endParaRPr/>
          </a:p>
        </p:txBody>
      </p:sp>
      <p:pic>
        <p:nvPicPr>
          <p:cNvPr id="188" name="Google Shape;188;p23"/>
          <p:cNvPicPr preferRelativeResize="0"/>
          <p:nvPr/>
        </p:nvPicPr>
        <p:blipFill rotWithShape="1">
          <a:blip r:embed="rId3">
            <a:alphaModFix/>
          </a:blip>
          <a:srcRect b="0" l="0" r="0" t="0"/>
          <a:stretch/>
        </p:blipFill>
        <p:spPr>
          <a:xfrm>
            <a:off x="9079778" y="2205432"/>
            <a:ext cx="2979785" cy="3938693"/>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3" name="Shape 193"/>
        <p:cNvGrpSpPr/>
        <p:nvPr/>
      </p:nvGrpSpPr>
      <p:grpSpPr>
        <a:xfrm>
          <a:off x="0" y="0"/>
          <a:ext cx="0" cy="0"/>
          <a:chOff x="0" y="0"/>
          <a:chExt cx="0" cy="0"/>
        </a:xfrm>
      </p:grpSpPr>
      <p:sp>
        <p:nvSpPr>
          <p:cNvPr id="194" name="Google Shape;194;p24"/>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p>
            <a:pPr indent="0" lvl="0" marL="0" rtl="0" algn="l">
              <a:lnSpc>
                <a:spcPct val="85000"/>
              </a:lnSpc>
              <a:spcBef>
                <a:spcPts val="0"/>
              </a:spcBef>
              <a:spcAft>
                <a:spcPts val="0"/>
              </a:spcAft>
              <a:buClr>
                <a:srgbClr val="3F3F3F"/>
              </a:buClr>
              <a:buSzPts val="4800"/>
              <a:buFont typeface="Times New Roman"/>
              <a:buNone/>
            </a:pPr>
            <a:r>
              <a:rPr b="1" lang="en-GB"/>
              <a:t>Conclusion</a:t>
            </a:r>
            <a:endParaRPr/>
          </a:p>
        </p:txBody>
      </p:sp>
      <p:sp>
        <p:nvSpPr>
          <p:cNvPr id="195" name="Google Shape;195;p24"/>
          <p:cNvSpPr txBox="1"/>
          <p:nvPr>
            <p:ph idx="1" type="body"/>
          </p:nvPr>
        </p:nvSpPr>
        <p:spPr>
          <a:xfrm>
            <a:off x="1097281" y="1845734"/>
            <a:ext cx="8110888" cy="4426729"/>
          </a:xfrm>
          <a:prstGeom prst="rect">
            <a:avLst/>
          </a:prstGeom>
          <a:noFill/>
          <a:ln>
            <a:noFill/>
          </a:ln>
        </p:spPr>
        <p:txBody>
          <a:bodyPr anchorCtr="0" anchor="t" bIns="45700" lIns="0" spcFirstLastPara="1" rIns="0" wrap="square" tIns="45700">
            <a:normAutofit fontScale="85000" lnSpcReduction="10000"/>
          </a:bodyPr>
          <a:lstStyle/>
          <a:p>
            <a:pPr indent="-151130" lvl="0" marL="91440" rtl="0" algn="just">
              <a:lnSpc>
                <a:spcPct val="150000"/>
              </a:lnSpc>
              <a:spcBef>
                <a:spcPts val="0"/>
              </a:spcBef>
              <a:spcAft>
                <a:spcPts val="0"/>
              </a:spcAft>
              <a:buSzPct val="100000"/>
              <a:buFont typeface="Courier New"/>
              <a:buChar char="o"/>
            </a:pPr>
            <a:r>
              <a:rPr lang="en-GB" sz="2800"/>
              <a:t>This presentation includes emotional development, which is used in early practices.</a:t>
            </a:r>
            <a:endParaRPr/>
          </a:p>
          <a:p>
            <a:pPr indent="-151130" lvl="0" marL="91440" rtl="0" algn="just">
              <a:lnSpc>
                <a:spcPct val="150000"/>
              </a:lnSpc>
              <a:spcBef>
                <a:spcPts val="1400"/>
              </a:spcBef>
              <a:spcAft>
                <a:spcPts val="0"/>
              </a:spcAft>
              <a:buSzPct val="100000"/>
              <a:buFont typeface="Courier New"/>
              <a:buChar char="o"/>
            </a:pPr>
            <a:r>
              <a:rPr lang="en-GB" sz="2800"/>
              <a:t>The methods support the attachment-based interventions.</a:t>
            </a:r>
            <a:endParaRPr/>
          </a:p>
          <a:p>
            <a:pPr indent="-151130" lvl="0" marL="91440" rtl="0" algn="just">
              <a:lnSpc>
                <a:spcPct val="150000"/>
              </a:lnSpc>
              <a:spcBef>
                <a:spcPts val="1400"/>
              </a:spcBef>
              <a:spcAft>
                <a:spcPts val="0"/>
              </a:spcAft>
              <a:buSzPct val="100000"/>
              <a:buFont typeface="Courier New"/>
              <a:buChar char="o"/>
            </a:pPr>
            <a:r>
              <a:rPr lang="en-GB" sz="2800"/>
              <a:t>The development is influenced by various factors beyond attachment.</a:t>
            </a:r>
            <a:endParaRPr/>
          </a:p>
          <a:p>
            <a:pPr indent="-151130" lvl="0" marL="91440" rtl="0" algn="just">
              <a:lnSpc>
                <a:spcPct val="150000"/>
              </a:lnSpc>
              <a:spcBef>
                <a:spcPts val="1400"/>
              </a:spcBef>
              <a:spcAft>
                <a:spcPts val="0"/>
              </a:spcAft>
              <a:buSzPct val="100000"/>
              <a:buFont typeface="Courier New"/>
              <a:buChar char="o"/>
            </a:pPr>
            <a:r>
              <a:rPr lang="en-GB" sz="2800"/>
              <a:t>Attachment theory helps in understanding the needs of Isaac.</a:t>
            </a:r>
            <a:endParaRPr/>
          </a:p>
          <a:p>
            <a:pPr indent="-151130" lvl="0" marL="91440" rtl="0" algn="just">
              <a:lnSpc>
                <a:spcPct val="150000"/>
              </a:lnSpc>
              <a:spcBef>
                <a:spcPts val="1400"/>
              </a:spcBef>
              <a:spcAft>
                <a:spcPts val="0"/>
              </a:spcAft>
              <a:buSzPct val="100000"/>
              <a:buFont typeface="Courier New"/>
              <a:buChar char="o"/>
            </a:pPr>
            <a:r>
              <a:rPr lang="en-GB" sz="2800"/>
              <a:t>Combined approaches can develop the results.</a:t>
            </a:r>
            <a:endParaRPr/>
          </a:p>
          <a:p>
            <a:pPr indent="0" lvl="0" marL="91440" rtl="0" algn="just">
              <a:lnSpc>
                <a:spcPct val="150000"/>
              </a:lnSpc>
              <a:spcBef>
                <a:spcPts val="1400"/>
              </a:spcBef>
              <a:spcAft>
                <a:spcPts val="0"/>
              </a:spcAft>
              <a:buSzPct val="100000"/>
              <a:buFont typeface="Courier New"/>
              <a:buNone/>
            </a:pPr>
            <a:r>
              <a:t/>
            </a:r>
            <a:endParaRPr sz="2800"/>
          </a:p>
        </p:txBody>
      </p:sp>
      <p:pic>
        <p:nvPicPr>
          <p:cNvPr id="196" name="Google Shape;196;p24"/>
          <p:cNvPicPr preferRelativeResize="0"/>
          <p:nvPr/>
        </p:nvPicPr>
        <p:blipFill rotWithShape="1">
          <a:blip r:embed="rId3">
            <a:alphaModFix/>
          </a:blip>
          <a:srcRect b="0" l="0" r="0" t="0"/>
          <a:stretch/>
        </p:blipFill>
        <p:spPr>
          <a:xfrm>
            <a:off x="9418169" y="1845734"/>
            <a:ext cx="2662098" cy="4426728"/>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0" name="Shape 200"/>
        <p:cNvGrpSpPr/>
        <p:nvPr/>
      </p:nvGrpSpPr>
      <p:grpSpPr>
        <a:xfrm>
          <a:off x="0" y="0"/>
          <a:ext cx="0" cy="0"/>
          <a:chOff x="0" y="0"/>
          <a:chExt cx="0" cy="0"/>
        </a:xfrm>
      </p:grpSpPr>
      <p:sp>
        <p:nvSpPr>
          <p:cNvPr id="201" name="Google Shape;201;p25"/>
          <p:cNvSpPr txBox="1"/>
          <p:nvPr>
            <p:ph type="title"/>
          </p:nvPr>
        </p:nvSpPr>
        <p:spPr>
          <a:xfrm>
            <a:off x="1097280" y="286603"/>
            <a:ext cx="10058400" cy="1450757"/>
          </a:xfrm>
          <a:prstGeom prst="rect">
            <a:avLst/>
          </a:prstGeom>
          <a:noFill/>
          <a:ln>
            <a:noFill/>
          </a:ln>
        </p:spPr>
        <p:txBody>
          <a:bodyPr anchorCtr="0" anchor="b" bIns="45700" lIns="91425" spcFirstLastPara="1" rIns="91425" wrap="square" tIns="45700">
            <a:normAutofit/>
          </a:bodyPr>
          <a:lstStyle/>
          <a:p>
            <a:pPr indent="0" lvl="0" marL="0" rtl="0" algn="l">
              <a:lnSpc>
                <a:spcPct val="85000"/>
              </a:lnSpc>
              <a:spcBef>
                <a:spcPts val="0"/>
              </a:spcBef>
              <a:spcAft>
                <a:spcPts val="0"/>
              </a:spcAft>
              <a:buClr>
                <a:srgbClr val="3F3F3F"/>
              </a:buClr>
              <a:buSzPts val="4800"/>
              <a:buFont typeface="Times New Roman"/>
              <a:buNone/>
            </a:pPr>
            <a:r>
              <a:rPr b="1" lang="en-GB"/>
              <a:t>References</a:t>
            </a:r>
            <a:endParaRPr/>
          </a:p>
        </p:txBody>
      </p:sp>
      <p:sp>
        <p:nvSpPr>
          <p:cNvPr id="202" name="Google Shape;202;p25"/>
          <p:cNvSpPr txBox="1"/>
          <p:nvPr>
            <p:ph idx="1" type="body"/>
          </p:nvPr>
        </p:nvSpPr>
        <p:spPr>
          <a:xfrm>
            <a:off x="1097280" y="1845734"/>
            <a:ext cx="10058400" cy="4023360"/>
          </a:xfrm>
          <a:prstGeom prst="rect">
            <a:avLst/>
          </a:prstGeom>
          <a:noFill/>
          <a:ln>
            <a:noFill/>
          </a:ln>
        </p:spPr>
        <p:txBody>
          <a:bodyPr anchorCtr="0" anchor="t" bIns="45700" lIns="0" spcFirstLastPara="1" rIns="0" wrap="square" tIns="45700">
            <a:normAutofit fontScale="77500" lnSpcReduction="20000"/>
          </a:bodyPr>
          <a:lstStyle/>
          <a:p>
            <a:pPr indent="-98425" lvl="0" marL="91440" rtl="0" algn="l">
              <a:lnSpc>
                <a:spcPct val="90000"/>
              </a:lnSpc>
              <a:spcBef>
                <a:spcPts val="0"/>
              </a:spcBef>
              <a:spcAft>
                <a:spcPts val="0"/>
              </a:spcAft>
              <a:buSzPct val="100000"/>
              <a:buChar char=" "/>
            </a:pPr>
            <a:r>
              <a:rPr lang="en-GB"/>
              <a:t>Edelman, N.L. (2022). Trauma and Resilience Informed Research Principles and Practice: A Framework to Improve the Inclusion and Experience of Disadvantaged Populations in Health and Social Care Research. </a:t>
            </a:r>
            <a:r>
              <a:rPr i="1" lang="en-GB"/>
              <a:t>Journal of Health Services Research &amp; Policy</a:t>
            </a:r>
            <a:r>
              <a:rPr lang="en-GB"/>
              <a:t>, 28(1), pp.66–75.</a:t>
            </a:r>
            <a:endParaRPr/>
          </a:p>
          <a:p>
            <a:pPr indent="0" lvl="0" marL="91440" rtl="0" algn="l">
              <a:lnSpc>
                <a:spcPct val="90000"/>
              </a:lnSpc>
              <a:spcBef>
                <a:spcPts val="1400"/>
              </a:spcBef>
              <a:spcAft>
                <a:spcPts val="0"/>
              </a:spcAft>
              <a:buNone/>
            </a:pPr>
            <a:r>
              <a:t/>
            </a:r>
            <a:endParaRPr/>
          </a:p>
          <a:p>
            <a:pPr indent="0" lvl="0" marL="91440" rtl="0" algn="l">
              <a:lnSpc>
                <a:spcPct val="90000"/>
              </a:lnSpc>
              <a:spcBef>
                <a:spcPts val="1400"/>
              </a:spcBef>
              <a:spcAft>
                <a:spcPts val="0"/>
              </a:spcAft>
              <a:buNone/>
            </a:pPr>
            <a:r>
              <a:rPr lang="en-GB"/>
              <a:t>Peddie, N., Hoegh, J., Rice, G., Shetty, S., Ure, A. and Cogan, N. (2025). Health and Social Care Professionals’ Experience of Psychological Safety Within Their Occupational Setting: A Thematic Synthesis Review. </a:t>
            </a:r>
            <a:r>
              <a:rPr i="1" lang="en-GB"/>
              <a:t>Nursing Reports</a:t>
            </a:r>
            <a:r>
              <a:rPr lang="en-GB"/>
              <a:t>, 15(4), pp.131–131.</a:t>
            </a:r>
            <a:endParaRPr/>
          </a:p>
          <a:p>
            <a:pPr indent="-98425" lvl="0" marL="91440" rtl="0" algn="l">
              <a:lnSpc>
                <a:spcPct val="90000"/>
              </a:lnSpc>
              <a:spcBef>
                <a:spcPts val="1400"/>
              </a:spcBef>
              <a:spcAft>
                <a:spcPts val="0"/>
              </a:spcAft>
              <a:buSzPct val="100000"/>
              <a:buChar char=" "/>
            </a:pPr>
            <a:r>
              <a:rPr lang="en-GB"/>
              <a:t>Taylor, S.E., Singer, J.E. and Baum, A. (2020). </a:t>
            </a:r>
            <a:r>
              <a:rPr i="1" lang="en-GB"/>
              <a:t>Handbook of Psychology and Health, Volume IV</a:t>
            </a:r>
            <a:r>
              <a:rPr lang="en-GB"/>
              <a:t>. Routledge.</a:t>
            </a:r>
            <a:endParaRPr/>
          </a:p>
          <a:p>
            <a:pPr indent="-98425" lvl="0" marL="91440" rtl="0" algn="l">
              <a:lnSpc>
                <a:spcPct val="90000"/>
              </a:lnSpc>
              <a:spcBef>
                <a:spcPts val="1400"/>
              </a:spcBef>
              <a:spcAft>
                <a:spcPts val="0"/>
              </a:spcAft>
              <a:buSzPct val="100000"/>
              <a:buChar char=" "/>
            </a:pPr>
            <a:r>
              <a:rPr lang="en-GB"/>
              <a:t>Tetri, B. and Juujärvi, S. (2022). Self-Efficacy, Internet Self-Efficacy, and Proxy Efficacy as Predictors of the Use of Digital Social and Health Care Services Among Mental Health Service Users in Finland: A Cross-Sectional Study. </a:t>
            </a:r>
            <a:r>
              <a:rPr i="1" lang="en-GB"/>
              <a:t>Psychology Research and Behaviour Management</a:t>
            </a:r>
            <a:r>
              <a:rPr lang="en-GB"/>
              <a:t>, Volume 15, pp.291–303.</a:t>
            </a:r>
            <a:endParaRPr/>
          </a:p>
          <a:p>
            <a:pPr indent="-98425" lvl="0" marL="91440" rtl="0" algn="l">
              <a:lnSpc>
                <a:spcPct val="90000"/>
              </a:lnSpc>
              <a:spcBef>
                <a:spcPts val="1400"/>
              </a:spcBef>
              <a:spcAft>
                <a:spcPts val="0"/>
              </a:spcAft>
              <a:buSzPct val="100000"/>
              <a:buChar char=" "/>
            </a:pPr>
            <a:r>
              <a:rPr lang="en-GB"/>
              <a:t>Thompson, R.A., Simpson, J.A. and Berlin, L.J. (2022). Taking Perspective on Attachment Theory and Research: Nine Fundamental Questions. </a:t>
            </a:r>
            <a:r>
              <a:rPr i="1" lang="en-GB"/>
              <a:t>Attachment &amp; Human Development</a:t>
            </a:r>
            <a:r>
              <a:rPr lang="en-GB"/>
              <a:t>, 24(5), pp.543–560.</a:t>
            </a:r>
            <a:endParaRPr/>
          </a:p>
          <a:p>
            <a:pPr indent="-98425" lvl="0" marL="91440" rtl="0" algn="l">
              <a:lnSpc>
                <a:spcPct val="90000"/>
              </a:lnSpc>
              <a:spcBef>
                <a:spcPts val="1400"/>
              </a:spcBef>
              <a:spcAft>
                <a:spcPts val="0"/>
              </a:spcAft>
              <a:buSzPct val="100000"/>
              <a:buChar char=" "/>
            </a:pPr>
            <a:r>
              <a:rPr lang="en-GB"/>
              <a:t>Tian, Y., Li, W., Wu, X. and Cheng, X. (2024). Childhood Traumatic Experiences and Complex Posttraumatic Stress Disorder in Chinese Adolescents: The Mediating Role of Attachment. </a:t>
            </a:r>
            <a:r>
              <a:rPr i="1" lang="en-GB"/>
              <a:t>Psychological Trauma</a:t>
            </a:r>
            <a:r>
              <a:rPr lang="en-GB"/>
              <a:t>.</a:t>
            </a:r>
            <a:endParaRPr/>
          </a:p>
          <a:p>
            <a:pPr indent="0" lvl="0" marL="91440" rtl="0" algn="l">
              <a:lnSpc>
                <a:spcPct val="90000"/>
              </a:lnSpc>
              <a:spcBef>
                <a:spcPts val="1400"/>
              </a:spcBef>
              <a:spcAft>
                <a:spcPts val="0"/>
              </a:spcAft>
              <a:buSzPct val="100000"/>
              <a:buNone/>
            </a:pPr>
            <a:r>
              <a:t/>
            </a:r>
            <a:endParaRPr/>
          </a:p>
        </p:txBody>
      </p:sp>
    </p:spTree>
  </p:cSld>
  <p:clrMapOvr>
    <a:masterClrMapping/>
  </p:clrMapOvr>
</p:sld>
</file>

<file path=ppt/theme/theme1.xml><?xml version="1.0" encoding="utf-8"?>
<a:theme xmlns:a="http://schemas.openxmlformats.org/drawingml/2006/main" xmlns:r="http://schemas.openxmlformats.org/officeDocument/2006/relationships" name="Retrospect">
  <a:themeElements>
    <a:clrScheme name="Retrospect">
      <a:dk1>
        <a:srgbClr val="000000"/>
      </a:dk1>
      <a:lt1>
        <a:srgbClr val="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