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1"/>
  </p:sldMasterIdLst>
  <p:notesMasterIdLst>
    <p:notesMasterId r:id="rId13"/>
  </p:notesMasterIdLst>
  <p:handoutMasterIdLst>
    <p:handoutMasterId r:id="rId14"/>
  </p:handoutMasterIdLst>
  <p:sldIdLst>
    <p:sldId id="352" r:id="rId2"/>
    <p:sldId id="365" r:id="rId3"/>
    <p:sldId id="388" r:id="rId4"/>
    <p:sldId id="391" r:id="rId5"/>
    <p:sldId id="389" r:id="rId6"/>
    <p:sldId id="390" r:id="rId7"/>
    <p:sldId id="392" r:id="rId8"/>
    <p:sldId id="393" r:id="rId9"/>
    <p:sldId id="394" r:id="rId10"/>
    <p:sldId id="387" r:id="rId11"/>
    <p:sldId id="395" r:id="rId12"/>
  </p:sldIdLst>
  <p:sldSz cx="9144000" cy="6858000" type="screen4x3"/>
  <p:notesSz cx="6669088" cy="9926638"/>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a:srgbClr val="0000FF"/>
    <a:srgbClr val="FF00FF"/>
    <a:srgbClr val="FFCC00"/>
    <a:srgbClr val="9966FF"/>
    <a:srgbClr val="CC9900"/>
    <a:srgbClr val="00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p:cViewPr varScale="1">
        <p:scale>
          <a:sx n="114" d="100"/>
          <a:sy n="114" d="100"/>
        </p:scale>
        <p:origin x="1560" y="114"/>
      </p:cViewPr>
      <p:guideLst/>
    </p:cSldViewPr>
  </p:slideViewPr>
  <p:notesTextViewPr>
    <p:cViewPr>
      <p:scale>
        <a:sx n="1" d="1"/>
        <a:sy n="1" d="1"/>
      </p:scale>
      <p:origin x="0" y="0"/>
    </p:cViewPr>
  </p:notesText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91AE313D-E42E-4EAC-9BB5-FB2112D30878}"/>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5411" name="Rectangle 3">
            <a:extLst>
              <a:ext uri="{FF2B5EF4-FFF2-40B4-BE49-F238E27FC236}">
                <a16:creationId xmlns:a16="http://schemas.microsoft.com/office/drawing/2014/main" id="{8152DA69-FC17-4105-B062-9773B5FD9BC4}"/>
              </a:ext>
            </a:extLst>
          </p:cNvPr>
          <p:cNvSpPr>
            <a:spLocks noGrp="1" noChangeArrowheads="1"/>
          </p:cNvSpPr>
          <p:nvPr>
            <p:ph type="dt" sz="quarter"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45412" name="Rectangle 4">
            <a:extLst>
              <a:ext uri="{FF2B5EF4-FFF2-40B4-BE49-F238E27FC236}">
                <a16:creationId xmlns:a16="http://schemas.microsoft.com/office/drawing/2014/main" id="{554CEE17-7384-4722-8BBD-D6A8FAE3FB75}"/>
              </a:ext>
            </a:extLst>
          </p:cNvPr>
          <p:cNvSpPr>
            <a:spLocks noGrp="1" noChangeArrowheads="1"/>
          </p:cNvSpPr>
          <p:nvPr>
            <p:ph type="ftr" sz="quarter" idx="2"/>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5413" name="Rectangle 5">
            <a:extLst>
              <a:ext uri="{FF2B5EF4-FFF2-40B4-BE49-F238E27FC236}">
                <a16:creationId xmlns:a16="http://schemas.microsoft.com/office/drawing/2014/main" id="{E5249FCF-CE23-4E7E-9C7B-0106D5AFE25B}"/>
              </a:ext>
            </a:extLst>
          </p:cNvPr>
          <p:cNvSpPr>
            <a:spLocks noGrp="1" noChangeArrowheads="1"/>
          </p:cNvSpPr>
          <p:nvPr>
            <p:ph type="sldNum" sz="quarter" idx="3"/>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D2E54CE-C93E-428E-BF8C-70982E4E2010}"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5D79F73-C977-4A10-8609-A80FDDCC7E35}"/>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7411" name="Rectangle 3">
            <a:extLst>
              <a:ext uri="{FF2B5EF4-FFF2-40B4-BE49-F238E27FC236}">
                <a16:creationId xmlns:a16="http://schemas.microsoft.com/office/drawing/2014/main" id="{C4F65A0B-9529-47F0-ABC9-426587757980}"/>
              </a:ext>
            </a:extLst>
          </p:cNvPr>
          <p:cNvSpPr>
            <a:spLocks noGrp="1" noChangeArrowheads="1"/>
          </p:cNvSpPr>
          <p:nvPr>
            <p:ph type="dt"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6388" name="Rectangle 4">
            <a:extLst>
              <a:ext uri="{FF2B5EF4-FFF2-40B4-BE49-F238E27FC236}">
                <a16:creationId xmlns:a16="http://schemas.microsoft.com/office/drawing/2014/main" id="{CE07C7DA-5A9C-4A84-B0F8-4FAE4BD2824C}"/>
              </a:ext>
            </a:extLst>
          </p:cNvPr>
          <p:cNvSpPr>
            <a:spLocks noGrp="1" noRot="1" noChangeAspect="1" noChangeArrowheads="1" noTextEdit="1"/>
          </p:cNvSpPr>
          <p:nvPr>
            <p:ph type="sldImg" idx="2"/>
          </p:nvPr>
        </p:nvSpPr>
        <p:spPr bwMode="auto">
          <a:xfrm>
            <a:off x="854075" y="744538"/>
            <a:ext cx="4960938"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a:extLst>
              <a:ext uri="{FF2B5EF4-FFF2-40B4-BE49-F238E27FC236}">
                <a16:creationId xmlns:a16="http://schemas.microsoft.com/office/drawing/2014/main" id="{EC90DA25-C54D-4B2C-9B27-F44AF8B1BEC8}"/>
              </a:ext>
            </a:extLst>
          </p:cNvPr>
          <p:cNvSpPr>
            <a:spLocks noGrp="1" noChangeArrowheads="1"/>
          </p:cNvSpPr>
          <p:nvPr>
            <p:ph type="body" sz="quarter" idx="3"/>
          </p:nvPr>
        </p:nvSpPr>
        <p:spPr bwMode="auto">
          <a:xfrm>
            <a:off x="889000" y="4714875"/>
            <a:ext cx="4891088"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7414" name="Rectangle 6">
            <a:extLst>
              <a:ext uri="{FF2B5EF4-FFF2-40B4-BE49-F238E27FC236}">
                <a16:creationId xmlns:a16="http://schemas.microsoft.com/office/drawing/2014/main" id="{EDDCCBB9-775A-4D1A-88C4-9E66E62950DD}"/>
              </a:ext>
            </a:extLst>
          </p:cNvPr>
          <p:cNvSpPr>
            <a:spLocks noGrp="1" noChangeArrowheads="1"/>
          </p:cNvSpPr>
          <p:nvPr>
            <p:ph type="ftr" sz="quarter" idx="4"/>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7415" name="Rectangle 7">
            <a:extLst>
              <a:ext uri="{FF2B5EF4-FFF2-40B4-BE49-F238E27FC236}">
                <a16:creationId xmlns:a16="http://schemas.microsoft.com/office/drawing/2014/main" id="{1464B82A-5892-4084-88E8-F14066AA948D}"/>
              </a:ext>
            </a:extLst>
          </p:cNvPr>
          <p:cNvSpPr>
            <a:spLocks noGrp="1" noChangeArrowheads="1"/>
          </p:cNvSpPr>
          <p:nvPr>
            <p:ph type="sldNum" sz="quarter" idx="5"/>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63B29D5F-BF01-4585-9085-157E7E7BB58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302412B-71FB-4ACB-B31F-54BC1BCB44EE}"/>
              </a:ext>
            </a:extLst>
          </p:cNvPr>
          <p:cNvSpPr>
            <a:spLocks noGrp="1" noRot="1" noChangeAspect="1" noTextEdit="1"/>
          </p:cNvSpPr>
          <p:nvPr>
            <p:ph type="sldImg"/>
          </p:nvPr>
        </p:nvSpPr>
        <p:spPr>
          <a:ln/>
        </p:spPr>
      </p:sp>
      <p:sp>
        <p:nvSpPr>
          <p:cNvPr id="19459" name="Notes Placeholder 2">
            <a:extLst>
              <a:ext uri="{FF2B5EF4-FFF2-40B4-BE49-F238E27FC236}">
                <a16:creationId xmlns:a16="http://schemas.microsoft.com/office/drawing/2014/main" id="{EFC13DE8-2114-46BB-B736-154EF0B13910}"/>
              </a:ext>
            </a:extLst>
          </p:cNvPr>
          <p:cNvSpPr>
            <a:spLocks noGrp="1"/>
          </p:cNvSpPr>
          <p:nvPr>
            <p:ph type="body" idx="1"/>
          </p:nvPr>
        </p:nvSpPr>
        <p:spPr>
          <a:noFill/>
        </p:spPr>
        <p:txBody>
          <a:bodyPr/>
          <a:lstStyle/>
          <a:p>
            <a:pPr eaLnBrk="1" hangingPunct="1"/>
            <a:endParaRPr lang="en-GB" altLang="en-US"/>
          </a:p>
        </p:txBody>
      </p:sp>
      <p:sp>
        <p:nvSpPr>
          <p:cNvPr id="19460" name="Slide Number Placeholder 3">
            <a:extLst>
              <a:ext uri="{FF2B5EF4-FFF2-40B4-BE49-F238E27FC236}">
                <a16:creationId xmlns:a16="http://schemas.microsoft.com/office/drawing/2014/main" id="{DCF12C21-E7D4-4E3F-A0A8-064CCDF0C0CB}"/>
              </a:ext>
            </a:extLst>
          </p:cNvPr>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1BBEE02-F34D-4948-9F06-5073DDC5B3F5}" type="slidenum">
              <a:rPr lang="en-US" altLang="en-US" sz="1200" smtClean="0">
                <a:solidFill>
                  <a:srgbClr val="000000"/>
                </a:solidFill>
              </a:rPr>
              <a:pPr/>
              <a:t>1</a:t>
            </a:fld>
            <a:endParaRPr lang="en-US" altLang="en-US" sz="120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355EC43-FE38-4DD2-9EA6-54162B9174F1}" type="slidenum">
              <a:rPr lang="en-CA" altLang="en-US" sz="1200"/>
              <a:pPr/>
              <a:t>10</a:t>
            </a:fld>
            <a:endParaRPr lang="en-CA" altLang="en-US" sz="120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xfrm>
            <a:off x="457200" y="4343400"/>
            <a:ext cx="6019800" cy="4114800"/>
          </a:xfrm>
          <a:noFill/>
        </p:spPr>
        <p:txBody>
          <a:bodyPr/>
          <a:lstStyle/>
          <a:p>
            <a:pPr eaLnBrk="1" hangingPunct="1"/>
            <a:endParaRPr lang="en-US" altLang="en-US"/>
          </a:p>
        </p:txBody>
      </p:sp>
    </p:spTree>
    <p:extLst>
      <p:ext uri="{BB962C8B-B14F-4D97-AF65-F5344CB8AC3E}">
        <p14:creationId xmlns:p14="http://schemas.microsoft.com/office/powerpoint/2010/main" val="23585832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pPr>
              <a:defRPr/>
            </a:pPr>
            <a:fld id="{FD302B66-8A36-4294-BE7C-94D3DD2C7597}" type="datetime1">
              <a:rPr lang="en-GB" smtClean="0"/>
              <a:pPr>
                <a:defRPr/>
              </a:pPr>
              <a:t>07/11/2019</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80E3493B-A7C8-4CE1-ADC4-5D80E104EED4}" type="slidenum">
              <a:rPr lang="en-GB" smtClean="0"/>
              <a:pPr>
                <a:defRPr/>
              </a:pPr>
              <a:t>‹#›</a:t>
            </a:fld>
            <a:endParaRPr lang="en-GB"/>
          </a:p>
        </p:txBody>
      </p:sp>
    </p:spTree>
    <p:extLst>
      <p:ext uri="{BB962C8B-B14F-4D97-AF65-F5344CB8AC3E}">
        <p14:creationId xmlns:p14="http://schemas.microsoft.com/office/powerpoint/2010/main" val="813313673"/>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CA11B97A-C745-4635-90C7-FE26BBFDD311}" type="datetime1">
              <a:rPr lang="en-GB" smtClean="0"/>
              <a:pPr>
                <a:defRPr/>
              </a:pPr>
              <a:t>07/11/2019</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B175CF9A-0E49-4888-AFF1-B0955BB55AD4}" type="slidenum">
              <a:rPr lang="en-GB" smtClean="0"/>
              <a:pPr>
                <a:defRPr/>
              </a:pPr>
              <a:t>‹#›</a:t>
            </a:fld>
            <a:endParaRPr lang="en-GB"/>
          </a:p>
        </p:txBody>
      </p:sp>
    </p:spTree>
    <p:extLst>
      <p:ext uri="{BB962C8B-B14F-4D97-AF65-F5344CB8AC3E}">
        <p14:creationId xmlns:p14="http://schemas.microsoft.com/office/powerpoint/2010/main" val="4130671334"/>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0137B5F-348A-4144-8855-1A118415B52D}" type="datetime1">
              <a:rPr lang="en-GB" smtClean="0"/>
              <a:pPr>
                <a:defRPr/>
              </a:pPr>
              <a:t>07/11/2019</a:t>
            </a:fld>
            <a:endParaRPr lang="en-GB"/>
          </a:p>
        </p:txBody>
      </p:sp>
      <p:sp>
        <p:nvSpPr>
          <p:cNvPr id="6" name="Slide Number Placeholder 5"/>
          <p:cNvSpPr>
            <a:spLocks noGrp="1"/>
          </p:cNvSpPr>
          <p:nvPr>
            <p:ph type="sldNum" sz="quarter" idx="12"/>
          </p:nvPr>
        </p:nvSpPr>
        <p:spPr/>
        <p:txBody>
          <a:bodyPr/>
          <a:lstStyle/>
          <a:p>
            <a:pPr>
              <a:defRPr/>
            </a:pPr>
            <a:fld id="{D041D79D-BD2A-407B-8973-2A48EF48EDB7}" type="slidenum">
              <a:rPr lang="en-GB" smtClean="0"/>
              <a:pPr>
                <a:defRPr/>
              </a:pPr>
              <a:t>‹#›</a:t>
            </a:fld>
            <a:endParaRPr lang="en-GB"/>
          </a:p>
        </p:txBody>
      </p:sp>
    </p:spTree>
    <p:extLst>
      <p:ext uri="{BB962C8B-B14F-4D97-AF65-F5344CB8AC3E}">
        <p14:creationId xmlns:p14="http://schemas.microsoft.com/office/powerpoint/2010/main" val="2849708317"/>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008DC1F5-9450-4CDE-9BFD-B52DCA429668}" type="datetime1">
              <a:rPr lang="en-GB" smtClean="0"/>
              <a:pPr>
                <a:defRPr/>
              </a:pPr>
              <a:t>07/11/2019</a:t>
            </a:fld>
            <a:endParaRPr lang="en-GB"/>
          </a:p>
        </p:txBody>
      </p:sp>
      <p:sp>
        <p:nvSpPr>
          <p:cNvPr id="7" name="Slide Number Placeholder 6"/>
          <p:cNvSpPr>
            <a:spLocks noGrp="1"/>
          </p:cNvSpPr>
          <p:nvPr>
            <p:ph type="sldNum" sz="quarter" idx="12"/>
          </p:nvPr>
        </p:nvSpPr>
        <p:spPr/>
        <p:txBody>
          <a:bodyPr/>
          <a:lstStyle/>
          <a:p>
            <a:pPr>
              <a:defRPr/>
            </a:pPr>
            <a:fld id="{CF70415E-120D-4E9E-B01B-46C5C6FB23FF}" type="slidenum">
              <a:rPr lang="en-GB" smtClean="0"/>
              <a:pPr>
                <a:defRPr/>
              </a:pPr>
              <a:t>‹#›</a:t>
            </a:fld>
            <a:endParaRPr lang="en-GB"/>
          </a:p>
        </p:txBody>
      </p:sp>
    </p:spTree>
    <p:extLst>
      <p:ext uri="{BB962C8B-B14F-4D97-AF65-F5344CB8AC3E}">
        <p14:creationId xmlns:p14="http://schemas.microsoft.com/office/powerpoint/2010/main" val="1875395"/>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93B20828-EFE9-40A2-8F77-E479AC468603}" type="datetime1">
              <a:rPr lang="en-GB" smtClean="0"/>
              <a:pPr>
                <a:defRPr/>
              </a:pPr>
              <a:t>07/11/2019</a:t>
            </a:fld>
            <a:endParaRPr lang="en-GB"/>
          </a:p>
        </p:txBody>
      </p:sp>
      <p:sp>
        <p:nvSpPr>
          <p:cNvPr id="9" name="Slide Number Placeholder 8"/>
          <p:cNvSpPr>
            <a:spLocks noGrp="1"/>
          </p:cNvSpPr>
          <p:nvPr>
            <p:ph type="sldNum" sz="quarter" idx="12"/>
          </p:nvPr>
        </p:nvSpPr>
        <p:spPr/>
        <p:txBody>
          <a:bodyPr/>
          <a:lstStyle/>
          <a:p>
            <a:pPr>
              <a:defRPr/>
            </a:pPr>
            <a:fld id="{C20D6324-26E1-46EB-8467-EBD406E4A58B}" type="slidenum">
              <a:rPr lang="en-GB" smtClean="0"/>
              <a:pPr>
                <a:defRPr/>
              </a:pPr>
              <a:t>‹#›</a:t>
            </a:fld>
            <a:endParaRPr lang="en-GB"/>
          </a:p>
        </p:txBody>
      </p:sp>
    </p:spTree>
    <p:extLst>
      <p:ext uri="{BB962C8B-B14F-4D97-AF65-F5344CB8AC3E}">
        <p14:creationId xmlns:p14="http://schemas.microsoft.com/office/powerpoint/2010/main" val="2697875812"/>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A127F73E-6DE9-45A8-82BD-CC38C87E6438}" type="datetime1">
              <a:rPr lang="en-GB" smtClean="0"/>
              <a:pPr>
                <a:defRPr/>
              </a:pPr>
              <a:t>07/11/2019</a:t>
            </a:fld>
            <a:endParaRPr lang="en-GB"/>
          </a:p>
        </p:txBody>
      </p:sp>
      <p:sp>
        <p:nvSpPr>
          <p:cNvPr id="5" name="Slide Number Placeholder 4"/>
          <p:cNvSpPr>
            <a:spLocks noGrp="1"/>
          </p:cNvSpPr>
          <p:nvPr>
            <p:ph type="sldNum" sz="quarter" idx="12"/>
          </p:nvPr>
        </p:nvSpPr>
        <p:spPr/>
        <p:txBody>
          <a:bodyPr/>
          <a:lstStyle/>
          <a:p>
            <a:pPr>
              <a:defRPr/>
            </a:pPr>
            <a:fld id="{76B0D99B-E6F6-49C7-9825-4D771D0DB400}" type="slidenum">
              <a:rPr lang="en-GB" smtClean="0"/>
              <a:pPr>
                <a:defRPr/>
              </a:pPr>
              <a:t>‹#›</a:t>
            </a:fld>
            <a:endParaRPr lang="en-GB"/>
          </a:p>
        </p:txBody>
      </p:sp>
    </p:spTree>
    <p:extLst>
      <p:ext uri="{BB962C8B-B14F-4D97-AF65-F5344CB8AC3E}">
        <p14:creationId xmlns:p14="http://schemas.microsoft.com/office/powerpoint/2010/main" val="133050487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99EB70C9-1289-4436-8DBD-8C3B05F7B53E}" type="datetime1">
              <a:rPr lang="en-GB" smtClean="0"/>
              <a:pPr>
                <a:defRPr/>
              </a:pPr>
              <a:t>07/11/2019</a:t>
            </a:fld>
            <a:endParaRPr lang="en-GB"/>
          </a:p>
        </p:txBody>
      </p:sp>
      <p:sp>
        <p:nvSpPr>
          <p:cNvPr id="4" name="Slide Number Placeholder 3"/>
          <p:cNvSpPr>
            <a:spLocks noGrp="1"/>
          </p:cNvSpPr>
          <p:nvPr>
            <p:ph type="sldNum" sz="quarter" idx="12"/>
          </p:nvPr>
        </p:nvSpPr>
        <p:spPr/>
        <p:txBody>
          <a:bodyPr/>
          <a:lstStyle/>
          <a:p>
            <a:pPr>
              <a:defRPr/>
            </a:pPr>
            <a:fld id="{8148666B-5EC3-48FE-A254-D79F0C0DD3C7}" type="slidenum">
              <a:rPr lang="en-GB" smtClean="0"/>
              <a:pPr>
                <a:defRPr/>
              </a:pPr>
              <a:t>‹#›</a:t>
            </a:fld>
            <a:endParaRPr lang="en-GB"/>
          </a:p>
        </p:txBody>
      </p:sp>
    </p:spTree>
    <p:extLst>
      <p:ext uri="{BB962C8B-B14F-4D97-AF65-F5344CB8AC3E}">
        <p14:creationId xmlns:p14="http://schemas.microsoft.com/office/powerpoint/2010/main" val="361702174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9B5DB4A4-A670-4BAB-993D-0DF1832FA1CE}" type="datetime1">
              <a:rPr lang="en-GB" smtClean="0"/>
              <a:pPr>
                <a:defRPr/>
              </a:pPr>
              <a:t>07/11/2019</a:t>
            </a:fld>
            <a:endParaRPr lang="en-GB"/>
          </a:p>
        </p:txBody>
      </p:sp>
      <p:sp>
        <p:nvSpPr>
          <p:cNvPr id="7" name="Slide Number Placeholder 6"/>
          <p:cNvSpPr>
            <a:spLocks noGrp="1"/>
          </p:cNvSpPr>
          <p:nvPr>
            <p:ph type="sldNum" sz="quarter" idx="12"/>
          </p:nvPr>
        </p:nvSpPr>
        <p:spPr/>
        <p:txBody>
          <a:bodyPr/>
          <a:lstStyle/>
          <a:p>
            <a:pPr>
              <a:defRPr/>
            </a:pPr>
            <a:fld id="{F906B884-AB0F-4D16-98F7-3E977D03D25A}" type="slidenum">
              <a:rPr lang="en-GB" smtClean="0"/>
              <a:pPr>
                <a:defRPr/>
              </a:pPr>
              <a:t>‹#›</a:t>
            </a:fld>
            <a:endParaRPr lang="en-GB"/>
          </a:p>
        </p:txBody>
      </p:sp>
    </p:spTree>
    <p:extLst>
      <p:ext uri="{BB962C8B-B14F-4D97-AF65-F5344CB8AC3E}">
        <p14:creationId xmlns:p14="http://schemas.microsoft.com/office/powerpoint/2010/main" val="293953622"/>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59E3E6E9-43E2-4B51-A8D9-3A7B89882ED2}" type="datetime1">
              <a:rPr lang="en-GB" smtClean="0"/>
              <a:pPr>
                <a:defRPr/>
              </a:pPr>
              <a:t>07/11/2019</a:t>
            </a:fld>
            <a:endParaRPr lang="en-GB"/>
          </a:p>
        </p:txBody>
      </p:sp>
      <p:sp>
        <p:nvSpPr>
          <p:cNvPr id="7" name="Slide Number Placeholder 6"/>
          <p:cNvSpPr>
            <a:spLocks noGrp="1"/>
          </p:cNvSpPr>
          <p:nvPr>
            <p:ph type="sldNum" sz="quarter" idx="12"/>
          </p:nvPr>
        </p:nvSpPr>
        <p:spPr/>
        <p:txBody>
          <a:bodyPr/>
          <a:lstStyle/>
          <a:p>
            <a:pPr>
              <a:defRPr/>
            </a:pPr>
            <a:fld id="{29554276-D6B9-4660-BFBE-3F0CEEDD8E29}" type="slidenum">
              <a:rPr lang="en-GB" smtClean="0"/>
              <a:pPr>
                <a:defRPr/>
              </a:pPr>
              <a:t>‹#›</a:t>
            </a:fld>
            <a:endParaRPr lang="en-GB"/>
          </a:p>
        </p:txBody>
      </p:sp>
    </p:spTree>
    <p:extLst>
      <p:ext uri="{BB962C8B-B14F-4D97-AF65-F5344CB8AC3E}">
        <p14:creationId xmlns:p14="http://schemas.microsoft.com/office/powerpoint/2010/main" val="384607143"/>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B856CB09-31B3-4DFA-B142-D0A4760E0364}" type="datetime1">
              <a:rPr lang="en-GB" smtClean="0"/>
              <a:pPr>
                <a:defRPr/>
              </a:pPr>
              <a:t>07/11/2019</a:t>
            </a:fld>
            <a:endParaRPr lang="en-GB"/>
          </a:p>
        </p:txBody>
      </p:sp>
      <p:sp>
        <p:nvSpPr>
          <p:cNvPr id="6" name="Slide Number Placeholder 5"/>
          <p:cNvSpPr>
            <a:spLocks noGrp="1"/>
          </p:cNvSpPr>
          <p:nvPr>
            <p:ph type="sldNum" sz="quarter" idx="12"/>
          </p:nvPr>
        </p:nvSpPr>
        <p:spPr/>
        <p:txBody>
          <a:bodyPr/>
          <a:lstStyle/>
          <a:p>
            <a:pPr>
              <a:defRPr/>
            </a:pPr>
            <a:fld id="{6EA339F5-3D69-453A-AC8D-C86CD0237931}" type="slidenum">
              <a:rPr lang="en-GB" smtClean="0"/>
              <a:pPr>
                <a:defRPr/>
              </a:pPr>
              <a:t>‹#›</a:t>
            </a:fld>
            <a:endParaRPr lang="en-GB"/>
          </a:p>
        </p:txBody>
      </p:sp>
    </p:spTree>
    <p:extLst>
      <p:ext uri="{BB962C8B-B14F-4D97-AF65-F5344CB8AC3E}">
        <p14:creationId xmlns:p14="http://schemas.microsoft.com/office/powerpoint/2010/main" val="1450280119"/>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7E45C54E-F647-4261-83C1-DC3AE55C9322}" type="datetime1">
              <a:rPr lang="en-GB" smtClean="0"/>
              <a:pPr>
                <a:defRPr/>
              </a:pPr>
              <a:t>07/11/2019</a:t>
            </a:fld>
            <a:endParaRPr lang="en-GB"/>
          </a:p>
        </p:txBody>
      </p:sp>
      <p:sp>
        <p:nvSpPr>
          <p:cNvPr id="6" name="Slide Number Placeholder 5"/>
          <p:cNvSpPr>
            <a:spLocks noGrp="1"/>
          </p:cNvSpPr>
          <p:nvPr>
            <p:ph type="sldNum" sz="quarter" idx="12"/>
          </p:nvPr>
        </p:nvSpPr>
        <p:spPr/>
        <p:txBody>
          <a:bodyPr/>
          <a:lstStyle/>
          <a:p>
            <a:pPr>
              <a:defRPr/>
            </a:pPr>
            <a:fld id="{2B17AA19-4A88-4249-849C-A0AE1424EB00}" type="slidenum">
              <a:rPr lang="en-GB" smtClean="0"/>
              <a:pPr>
                <a:defRPr/>
              </a:pPr>
              <a:t>‹#›</a:t>
            </a:fld>
            <a:endParaRPr lang="en-GB"/>
          </a:p>
        </p:txBody>
      </p:sp>
    </p:spTree>
    <p:extLst>
      <p:ext uri="{BB962C8B-B14F-4D97-AF65-F5344CB8AC3E}">
        <p14:creationId xmlns:p14="http://schemas.microsoft.com/office/powerpoint/2010/main" val="531017083"/>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a:defRPr/>
            </a:pPr>
            <a:fld id="{7200AD49-99FB-4D40-8FA3-115C676EE128}" type="datetime1">
              <a:rPr lang="en-GB" smtClean="0"/>
              <a:pPr>
                <a:defRPr/>
              </a:pPr>
              <a:t>07/11/2019</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1D360AFA-CA55-4F0C-9216-19A373FDB90E}" type="slidenum">
              <a:rPr lang="en-GB" smtClean="0"/>
              <a:pPr>
                <a:defRPr/>
              </a:pPr>
              <a:t>‹#›</a:t>
            </a:fld>
            <a:endParaRPr lang="en-GB"/>
          </a:p>
        </p:txBody>
      </p:sp>
    </p:spTree>
    <p:extLst>
      <p:ext uri="{BB962C8B-B14F-4D97-AF65-F5344CB8AC3E}">
        <p14:creationId xmlns:p14="http://schemas.microsoft.com/office/powerpoint/2010/main" val="642764227"/>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hf sldNum="0"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E846F05-BC0F-4CC5-87AB-CB0E154BFFDD}"/>
              </a:ext>
            </a:extLst>
          </p:cNvPr>
          <p:cNvSpPr>
            <a:spLocks noGrp="1"/>
          </p:cNvSpPr>
          <p:nvPr>
            <p:ph type="ctrTitle"/>
          </p:nvPr>
        </p:nvSpPr>
        <p:spPr/>
        <p:txBody>
          <a:bodyPr/>
          <a:lstStyle/>
          <a:p>
            <a:r>
              <a:rPr lang="en-US" altLang="en-US" sz="3600" dirty="0">
                <a:latin typeface="Tahoma" panose="020B0604030504040204" pitchFamily="34" charset="0"/>
              </a:rPr>
              <a:t>Change Agents as Part of the Change Management Program</a:t>
            </a:r>
          </a:p>
        </p:txBody>
      </p:sp>
      <p:sp>
        <p:nvSpPr>
          <p:cNvPr id="18435" name="Subtitle 2">
            <a:extLst>
              <a:ext uri="{FF2B5EF4-FFF2-40B4-BE49-F238E27FC236}">
                <a16:creationId xmlns:a16="http://schemas.microsoft.com/office/drawing/2014/main" id="{F9883C11-B519-4958-A6A2-C4EC523566A2}"/>
              </a:ext>
            </a:extLst>
          </p:cNvPr>
          <p:cNvSpPr>
            <a:spLocks noGrp="1"/>
          </p:cNvSpPr>
          <p:nvPr>
            <p:ph type="subTitle" idx="1"/>
          </p:nvPr>
        </p:nvSpPr>
        <p:spPr/>
        <p:txBody>
          <a:bodyPr>
            <a:normAutofit/>
          </a:bodyPr>
          <a:lstStyle/>
          <a:p>
            <a:pPr>
              <a:defRPr/>
            </a:pPr>
            <a:r>
              <a:rPr lang="en-GB" altLang="en-US" dirty="0">
                <a:solidFill>
                  <a:schemeClr val="bg1">
                    <a:lumMod val="95000"/>
                  </a:schemeClr>
                </a:solidFill>
              </a:rPr>
              <a:t>Reference: </a:t>
            </a:r>
            <a:r>
              <a:rPr lang="en-US" altLang="en-US" dirty="0"/>
              <a:t> Nancy Langton and Stephen P. Robbins, </a:t>
            </a:r>
            <a:r>
              <a:rPr lang="en-US" altLang="en-US" i="1" dirty="0"/>
              <a:t>Fundamentals of Organizational </a:t>
            </a:r>
            <a:r>
              <a:rPr lang="en-US" altLang="en-US" i="1" dirty="0" err="1"/>
              <a:t>Behaviour</a:t>
            </a:r>
            <a:r>
              <a:rPr lang="en-US" altLang="en-US" i="1" dirty="0"/>
              <a:t>, </a:t>
            </a:r>
            <a:r>
              <a:rPr lang="en-US" altLang="en-US" dirty="0"/>
              <a:t>Third Canadian Edition</a:t>
            </a:r>
            <a:endParaRPr lang="en-US" altLang="en-US" sz="4400" b="1" dirty="0"/>
          </a:p>
          <a:p>
            <a:pPr>
              <a:defRPr/>
            </a:pPr>
            <a:r>
              <a:rPr lang="en-US" altLang="en-US" dirty="0"/>
              <a:t>Copyright © 2007 Pearson Education Canada</a:t>
            </a:r>
          </a:p>
          <a:p>
            <a:pPr eaLnBrk="1" hangingPunct="1"/>
            <a:endParaRPr lang="en-GB" altLang="en-US" dirty="0">
              <a:solidFill>
                <a:schemeClr val="bg1">
                  <a:lumMod val="95000"/>
                </a:schemeClr>
              </a:solidFill>
            </a:endParaRPr>
          </a:p>
        </p:txBody>
      </p:sp>
    </p:spTree>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Who is responsible for managing change in </a:t>
            </a:r>
            <a:r>
              <a:rPr lang="en-US" altLang="en-US" dirty="0" err="1"/>
              <a:t>organisations</a:t>
            </a:r>
            <a:r>
              <a:rPr lang="en-US" altLang="en-US" dirty="0"/>
              <a:t>?</a:t>
            </a:r>
            <a:endParaRPr lang="en-GB" dirty="0"/>
          </a:p>
        </p:txBody>
      </p:sp>
      <p:sp>
        <p:nvSpPr>
          <p:cNvPr id="3" name="Content Placeholder 2"/>
          <p:cNvSpPr>
            <a:spLocks noGrp="1"/>
          </p:cNvSpPr>
          <p:nvPr>
            <p:ph idx="1"/>
          </p:nvPr>
        </p:nvSpPr>
        <p:spPr/>
        <p:txBody>
          <a:bodyPr>
            <a:normAutofit fontScale="85000" lnSpcReduction="20000"/>
          </a:bodyPr>
          <a:lstStyle/>
          <a:p>
            <a:r>
              <a:rPr lang="en-US" altLang="en-US" sz="3200" dirty="0"/>
              <a:t>Who is responsible for managing change within organizations?</a:t>
            </a:r>
          </a:p>
          <a:p>
            <a:r>
              <a:rPr lang="en-US" altLang="en-US" sz="3200" dirty="0"/>
              <a:t>Should it be an internal staff member or should external consultants be contracted to work for the organization and help to implement the change management process?</a:t>
            </a:r>
          </a:p>
          <a:p>
            <a:r>
              <a:rPr lang="en-US" altLang="en-US" sz="3200" dirty="0"/>
              <a:t>Are there circumstances where a company may want to use both internal staff members and external consultants to work and implement the change management </a:t>
            </a:r>
            <a:r>
              <a:rPr lang="en-US" altLang="en-US" sz="3200" dirty="0" err="1"/>
              <a:t>programme</a:t>
            </a:r>
            <a:r>
              <a:rPr lang="en-US" altLang="en-US" sz="3200" dirty="0"/>
              <a:t>? </a:t>
            </a:r>
          </a:p>
          <a:p>
            <a:endParaRPr lang="en-US" altLang="en-US" sz="3200" dirty="0"/>
          </a:p>
          <a:p>
            <a:endParaRPr lang="en-US" altLang="en-US" dirty="0"/>
          </a:p>
          <a:p>
            <a:endParaRPr lang="en-GB" dirty="0"/>
          </a:p>
        </p:txBody>
      </p:sp>
      <p:sp>
        <p:nvSpPr>
          <p:cNvPr id="4" name="Footer Placeholder 3"/>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1970037374"/>
      </p:ext>
    </p:extLst>
  </p:cSld>
  <p:clrMapOvr>
    <a:masterClrMapping/>
  </p:clrMapOvr>
  <p:transition>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 Agents</a:t>
            </a:r>
          </a:p>
        </p:txBody>
      </p:sp>
      <p:sp>
        <p:nvSpPr>
          <p:cNvPr id="3" name="Content Placeholder 2"/>
          <p:cNvSpPr>
            <a:spLocks noGrp="1"/>
          </p:cNvSpPr>
          <p:nvPr>
            <p:ph idx="1"/>
          </p:nvPr>
        </p:nvSpPr>
        <p:spPr/>
        <p:txBody>
          <a:bodyPr/>
          <a:lstStyle/>
          <a:p>
            <a:r>
              <a:rPr lang="en-GB" dirty="0"/>
              <a:t>They are individuals who assumes the responsibility of managing change within organisations. </a:t>
            </a:r>
          </a:p>
          <a:p>
            <a:endParaRPr lang="en-GB" dirty="0"/>
          </a:p>
          <a:p>
            <a:r>
              <a:rPr lang="en-GB" dirty="0"/>
              <a:t>They are tasked with the overall responsibility to implement the change programme within organisations?</a:t>
            </a:r>
          </a:p>
        </p:txBody>
      </p:sp>
      <p:sp>
        <p:nvSpPr>
          <p:cNvPr id="4" name="Footer Placeholder 3"/>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828168061"/>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Internal or Outside Agents?</a:t>
            </a:r>
          </a:p>
        </p:txBody>
      </p:sp>
      <p:sp>
        <p:nvSpPr>
          <p:cNvPr id="3" name="Content Placeholder 2"/>
          <p:cNvSpPr>
            <a:spLocks noGrp="1"/>
          </p:cNvSpPr>
          <p:nvPr>
            <p:ph idx="1"/>
          </p:nvPr>
        </p:nvSpPr>
        <p:spPr/>
        <p:txBody>
          <a:bodyPr>
            <a:normAutofit/>
          </a:bodyPr>
          <a:lstStyle/>
          <a:p>
            <a:r>
              <a:rPr lang="en-GB" sz="4000" dirty="0"/>
              <a:t>Often more thoughtful and cautious.</a:t>
            </a:r>
          </a:p>
          <a:p>
            <a:r>
              <a:rPr lang="en-GB" sz="4000" dirty="0"/>
              <a:t>Have to take full responsibility of the consequences of their actions during the change management programme. </a:t>
            </a:r>
          </a:p>
          <a:p>
            <a:endParaRPr lang="en-GB" sz="4000" dirty="0"/>
          </a:p>
        </p:txBody>
      </p:sp>
      <p:sp>
        <p:nvSpPr>
          <p:cNvPr id="4" name="Footer Placeholder 3"/>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667557681"/>
      </p:ext>
    </p:extLst>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Internal or Outside Agents?</a:t>
            </a:r>
          </a:p>
        </p:txBody>
      </p:sp>
      <p:sp>
        <p:nvSpPr>
          <p:cNvPr id="3" name="Content Placeholder 2"/>
          <p:cNvSpPr>
            <a:spLocks noGrp="1"/>
          </p:cNvSpPr>
          <p:nvPr>
            <p:ph idx="1"/>
          </p:nvPr>
        </p:nvSpPr>
        <p:spPr/>
        <p:txBody>
          <a:bodyPr>
            <a:normAutofit lnSpcReduction="10000"/>
          </a:bodyPr>
          <a:lstStyle/>
          <a:p>
            <a:r>
              <a:rPr lang="en-GB" dirty="0"/>
              <a:t>Outside agents can be objective in the way they manage the change management programme.</a:t>
            </a:r>
          </a:p>
          <a:p>
            <a:r>
              <a:rPr lang="en-GB" dirty="0"/>
              <a:t>The challenge is, they may not know the company’s internal culture, operating procedures, </a:t>
            </a:r>
            <a:r>
              <a:rPr lang="en-GB" dirty="0" err="1"/>
              <a:t>personel</a:t>
            </a:r>
            <a:r>
              <a:rPr lang="en-GB" dirty="0"/>
              <a:t> and their individual traits, company history, etc. Their overall lack of understanding of the corporation may hinder their ability to implement an effective change management programme.</a:t>
            </a:r>
          </a:p>
          <a:p>
            <a:r>
              <a:rPr lang="en-GB" dirty="0"/>
              <a:t>They are not part of the organisation and may not live with the repercussions of the change management programme e.g. failures. </a:t>
            </a:r>
          </a:p>
        </p:txBody>
      </p:sp>
      <p:sp>
        <p:nvSpPr>
          <p:cNvPr id="4" name="Footer Placeholder 3"/>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2477220496"/>
      </p:ext>
    </p:extLst>
  </p:cSld>
  <p:clrMapOvr>
    <a:masterClrMapping/>
  </p:clrMapOvr>
  <p:transition>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Roles, Skills and Styles of Change Agents</a:t>
            </a:r>
          </a:p>
        </p:txBody>
      </p:sp>
      <p:sp>
        <p:nvSpPr>
          <p:cNvPr id="3" name="Content Placeholder 2"/>
          <p:cNvSpPr>
            <a:spLocks noGrp="1"/>
          </p:cNvSpPr>
          <p:nvPr>
            <p:ph idx="1"/>
          </p:nvPr>
        </p:nvSpPr>
        <p:spPr/>
        <p:txBody>
          <a:bodyPr>
            <a:normAutofit lnSpcReduction="10000"/>
          </a:bodyPr>
          <a:lstStyle/>
          <a:p>
            <a:r>
              <a:rPr lang="en-GB" dirty="0"/>
              <a:t>As an Advocate – a change manager must speak in support of the change management programme and pays attention to it at all times in the process. This is the only way they can engage people to participate on the programme. </a:t>
            </a:r>
          </a:p>
          <a:p>
            <a:r>
              <a:rPr lang="en-GB" dirty="0"/>
              <a:t>As a counsellor – a change manager is expected to counsel others as to the importance of the change management programme. They must be willing to alter their own behaviours, attitudes and lifestyles to ensure the change programmes is successful and should also have the wisdom to counsel others to do </a:t>
            </a:r>
            <a:r>
              <a:rPr lang="en-GB" dirty="0" err="1"/>
              <a:t>thesame</a:t>
            </a:r>
            <a:r>
              <a:rPr lang="en-GB" dirty="0"/>
              <a:t>. </a:t>
            </a:r>
          </a:p>
        </p:txBody>
      </p:sp>
      <p:sp>
        <p:nvSpPr>
          <p:cNvPr id="4" name="Footer Placeholder 3"/>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3968622809"/>
      </p:ext>
    </p:extLst>
  </p:cSld>
  <p:clrMapOvr>
    <a:masterClrMapping/>
  </p:clrMapOvr>
  <p:transition>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Roles, Skills and Styles of Change Agents</a:t>
            </a:r>
          </a:p>
        </p:txBody>
      </p:sp>
      <p:sp>
        <p:nvSpPr>
          <p:cNvPr id="3" name="Content Placeholder 2"/>
          <p:cNvSpPr>
            <a:spLocks noGrp="1"/>
          </p:cNvSpPr>
          <p:nvPr>
            <p:ph idx="1"/>
          </p:nvPr>
        </p:nvSpPr>
        <p:spPr/>
        <p:txBody>
          <a:bodyPr>
            <a:normAutofit fontScale="92500" lnSpcReduction="10000"/>
          </a:bodyPr>
          <a:lstStyle/>
          <a:p>
            <a:r>
              <a:rPr lang="en-GB" dirty="0"/>
              <a:t>As a Facilitator – the change manager find ways to help people change in the process of adopting the change programme. They clarify what needs to be done and this helps others to engage and perform well on the change management programme. </a:t>
            </a:r>
          </a:p>
          <a:p>
            <a:r>
              <a:rPr lang="en-GB" dirty="0"/>
              <a:t>As a leader – The agent must be willing to lead the change and to take full responsibilities for the decisions and actions of the entire team.</a:t>
            </a:r>
          </a:p>
          <a:p>
            <a:r>
              <a:rPr lang="en-GB" dirty="0"/>
              <a:t>As a Teachers – the change agent must be willing to teach others about the change management programme and why it is important and what each and </a:t>
            </a:r>
            <a:r>
              <a:rPr lang="en-GB" dirty="0" err="1"/>
              <a:t>everyones</a:t>
            </a:r>
            <a:r>
              <a:rPr lang="en-GB" dirty="0"/>
              <a:t> roles and responsibility are and their limitations. </a:t>
            </a:r>
          </a:p>
          <a:p>
            <a:endParaRPr lang="en-GB" dirty="0"/>
          </a:p>
        </p:txBody>
      </p:sp>
      <p:sp>
        <p:nvSpPr>
          <p:cNvPr id="4" name="Footer Placeholder 3"/>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832162049"/>
      </p:ext>
    </p:extLst>
  </p:cSld>
  <p:clrMapOvr>
    <a:masterClrMapping/>
  </p:clrMapOvr>
  <p:transition>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Relevant skills.</a:t>
            </a:r>
          </a:p>
        </p:txBody>
      </p:sp>
      <p:sp>
        <p:nvSpPr>
          <p:cNvPr id="3" name="Content Placeholder 2"/>
          <p:cNvSpPr>
            <a:spLocks noGrp="1"/>
          </p:cNvSpPr>
          <p:nvPr>
            <p:ph idx="1"/>
          </p:nvPr>
        </p:nvSpPr>
        <p:spPr/>
        <p:txBody>
          <a:bodyPr>
            <a:normAutofit fontScale="92500" lnSpcReduction="20000"/>
          </a:bodyPr>
          <a:lstStyle/>
          <a:p>
            <a:r>
              <a:rPr lang="en-GB" dirty="0"/>
              <a:t>Must understand the deeply the internal and external environments and how they can affect the change programmes. </a:t>
            </a:r>
          </a:p>
          <a:p>
            <a:r>
              <a:rPr lang="en-GB" dirty="0"/>
              <a:t>Must be proactive and rarely reactive.</a:t>
            </a:r>
          </a:p>
          <a:p>
            <a:r>
              <a:rPr lang="en-GB" dirty="0"/>
              <a:t>Must be willing to work in cooperation with others. </a:t>
            </a:r>
          </a:p>
          <a:p>
            <a:r>
              <a:rPr lang="en-GB" dirty="0"/>
              <a:t>Good communication and problem solving skills. </a:t>
            </a:r>
          </a:p>
          <a:p>
            <a:r>
              <a:rPr lang="en-GB" dirty="0"/>
              <a:t>Passionate and inspiring leaders and manager. </a:t>
            </a:r>
          </a:p>
          <a:p>
            <a:r>
              <a:rPr lang="en-GB" dirty="0"/>
              <a:t>Must be creative and critical in their thinking. </a:t>
            </a:r>
          </a:p>
          <a:p>
            <a:r>
              <a:rPr lang="en-GB" dirty="0"/>
              <a:t>Effective networker.</a:t>
            </a:r>
          </a:p>
          <a:p>
            <a:r>
              <a:rPr lang="en-GB" dirty="0"/>
              <a:t>Must be responsible and willing to engage on learning the skills that are required for the effective implementation of the change programme. </a:t>
            </a:r>
          </a:p>
          <a:p>
            <a:endParaRPr lang="en-GB" dirty="0"/>
          </a:p>
          <a:p>
            <a:endParaRPr lang="en-GB" dirty="0"/>
          </a:p>
        </p:txBody>
      </p:sp>
      <p:sp>
        <p:nvSpPr>
          <p:cNvPr id="4" name="Footer Placeholder 3"/>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2438835451"/>
      </p:ext>
    </p:extLst>
  </p:cSld>
  <p:clrMapOvr>
    <a:masterClrMapping/>
  </p:clrMapOvr>
  <p:transition>
    <p:dissolv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Relevant skills  - Very Important</a:t>
            </a:r>
          </a:p>
        </p:txBody>
      </p:sp>
      <p:sp>
        <p:nvSpPr>
          <p:cNvPr id="3" name="Content Placeholder 2"/>
          <p:cNvSpPr>
            <a:spLocks noGrp="1"/>
          </p:cNvSpPr>
          <p:nvPr>
            <p:ph idx="1"/>
          </p:nvPr>
        </p:nvSpPr>
        <p:spPr/>
        <p:txBody>
          <a:bodyPr/>
          <a:lstStyle/>
          <a:p>
            <a:r>
              <a:rPr lang="en-GB" dirty="0"/>
              <a:t>A change agent must have a clear vision for the change management programme and they must be able to communicate this vision especially the benefits that it will bring to the organisation and the employees. </a:t>
            </a:r>
          </a:p>
          <a:p>
            <a:r>
              <a:rPr lang="en-GB" dirty="0"/>
              <a:t>They must have their own solutions to problems although they have to listen to the opinions of others as they should be willing to take full and personal responsibility of any consequences. </a:t>
            </a:r>
          </a:p>
        </p:txBody>
      </p:sp>
      <p:sp>
        <p:nvSpPr>
          <p:cNvPr id="4" name="Footer Placeholder 3"/>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1340120134"/>
      </p:ext>
    </p:extLst>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5254C0A-2FB8-45AC-B1B7-C616C8611398}"/>
              </a:ext>
            </a:extLst>
          </p:cNvPr>
          <p:cNvSpPr>
            <a:spLocks noGrp="1"/>
          </p:cNvSpPr>
          <p:nvPr>
            <p:ph type="ftr" sz="quarter" idx="10"/>
          </p:nvPr>
        </p:nvSpPr>
        <p:spPr/>
        <p:txBody>
          <a:bodyPr/>
          <a:lstStyle/>
          <a:p>
            <a:pPr>
              <a:defRPr/>
            </a:pPr>
            <a:r>
              <a:rPr lang="en-US" altLang="en-US"/>
              <a:t>Chapter 10, Nancy Langton and Stephen P. Robbins, </a:t>
            </a:r>
            <a:r>
              <a:rPr lang="en-US" altLang="en-US" i="1"/>
              <a:t>Fundamentals of Organizational Behaviour, </a:t>
            </a:r>
            <a:r>
              <a:rPr lang="en-US" altLang="en-US"/>
              <a:t>Third Canadian Edition                                                                                  </a:t>
            </a:r>
            <a:r>
              <a:rPr lang="en-US" altLang="en-US" sz="1200" b="1"/>
              <a:t>10-</a:t>
            </a:r>
            <a:fld id="{2BF081B2-26F7-4F1F-9E96-42AE790A4DB7}" type="slidenum">
              <a:rPr lang="en-US" altLang="en-US" sz="1200" b="1" smtClean="0"/>
              <a:pPr>
                <a:defRPr/>
              </a:pPr>
              <a:t>10</a:t>
            </a:fld>
            <a:endParaRPr lang="en-US" altLang="en-US" sz="1200" b="1"/>
          </a:p>
          <a:p>
            <a:pPr>
              <a:defRPr/>
            </a:pPr>
            <a:r>
              <a:rPr lang="en-US" altLang="en-US"/>
              <a:t>Copyright © 2007 Pearson Education Canada</a:t>
            </a:r>
          </a:p>
        </p:txBody>
      </p:sp>
      <p:sp>
        <p:nvSpPr>
          <p:cNvPr id="50179" name="Rectangle 2"/>
          <p:cNvSpPr>
            <a:spLocks noGrp="1" noChangeArrowheads="1"/>
          </p:cNvSpPr>
          <p:nvPr>
            <p:ph type="title"/>
          </p:nvPr>
        </p:nvSpPr>
        <p:spPr/>
        <p:txBody>
          <a:bodyPr/>
          <a:lstStyle/>
          <a:p>
            <a:pPr eaLnBrk="1" hangingPunct="1"/>
            <a:r>
              <a:rPr lang="en-US" altLang="en-US" dirty="0"/>
              <a:t>Approaches To Managing Change that can be adopted by Change Agents.</a:t>
            </a:r>
          </a:p>
        </p:txBody>
      </p:sp>
      <p:sp>
        <p:nvSpPr>
          <p:cNvPr id="50180" name="Rectangle 3"/>
          <p:cNvSpPr>
            <a:spLocks noGrp="1" noChangeArrowheads="1"/>
          </p:cNvSpPr>
          <p:nvPr>
            <p:ph type="body" idx="1"/>
          </p:nvPr>
        </p:nvSpPr>
        <p:spPr/>
        <p:txBody>
          <a:bodyPr/>
          <a:lstStyle/>
          <a:p>
            <a:pPr eaLnBrk="1" hangingPunct="1"/>
            <a:r>
              <a:rPr lang="en-US" altLang="en-US" dirty="0"/>
              <a:t>Lewin’s Three-Step Model</a:t>
            </a:r>
          </a:p>
          <a:p>
            <a:pPr eaLnBrk="1" hangingPunct="1"/>
            <a:r>
              <a:rPr lang="en-US" altLang="en-US" dirty="0"/>
              <a:t>Kotter’s Eight-Step Plan for Implementing Change</a:t>
            </a:r>
          </a:p>
          <a:p>
            <a:pPr eaLnBrk="1" hangingPunct="1"/>
            <a:r>
              <a:rPr lang="en-US" altLang="en-US" dirty="0"/>
              <a:t>Action Research</a:t>
            </a:r>
          </a:p>
          <a:p>
            <a:pPr eaLnBrk="1" hangingPunct="1"/>
            <a:r>
              <a:rPr lang="en-US" altLang="en-US" dirty="0"/>
              <a:t>Appreciative Inquiry</a:t>
            </a:r>
          </a:p>
          <a:p>
            <a:pPr eaLnBrk="1" hangingPunct="1"/>
            <a:endParaRPr lang="en-US" altLang="en-US" dirty="0"/>
          </a:p>
          <a:p>
            <a:pPr eaLnBrk="1" hangingPunct="1"/>
            <a:r>
              <a:rPr lang="en-US" altLang="en-US" dirty="0"/>
              <a:t>More to be discussed in the next slides. </a:t>
            </a:r>
          </a:p>
        </p:txBody>
      </p:sp>
    </p:spTree>
    <p:extLst>
      <p:ext uri="{BB962C8B-B14F-4D97-AF65-F5344CB8AC3E}">
        <p14:creationId xmlns:p14="http://schemas.microsoft.com/office/powerpoint/2010/main" val="38071374"/>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algn="ctr"/>
            <a:endParaRPr lang="en-GB" dirty="0"/>
          </a:p>
          <a:p>
            <a:pPr algn="ctr"/>
            <a:endParaRPr lang="en-GB" dirty="0"/>
          </a:p>
          <a:p>
            <a:pPr algn="ctr"/>
            <a:endParaRPr lang="en-GB" dirty="0"/>
          </a:p>
          <a:p>
            <a:pPr algn="ctr"/>
            <a:endParaRPr lang="en-GB" dirty="0"/>
          </a:p>
          <a:p>
            <a:pPr algn="ctr"/>
            <a:r>
              <a:rPr lang="en-GB" dirty="0"/>
              <a:t>Any Questions?</a:t>
            </a:r>
          </a:p>
          <a:p>
            <a:pPr algn="ctr"/>
            <a:endParaRPr lang="en-GB" dirty="0"/>
          </a:p>
        </p:txBody>
      </p:sp>
      <p:sp>
        <p:nvSpPr>
          <p:cNvPr id="4" name="Footer Placeholder 3"/>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4051869006"/>
      </p:ext>
    </p:extLst>
  </p:cSld>
  <p:clrMapOvr>
    <a:masterClrMapping/>
  </p:clrMapOvr>
  <p:transition>
    <p:dissolve/>
  </p:transition>
</p:sld>
</file>

<file path=ppt/theme/theme1.xml><?xml version="1.0" encoding="utf-8"?>
<a:theme xmlns:a="http://schemas.openxmlformats.org/drawingml/2006/main" name="1_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EMPL6003 Leading and implementing workplace change</Template>
  <TotalTime>181</TotalTime>
  <Words>702</Words>
  <Application>Microsoft Office PowerPoint</Application>
  <PresentationFormat>On-screen Show (4:3)</PresentationFormat>
  <Paragraphs>54</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Myriad Pro</vt:lpstr>
      <vt:lpstr>Tahoma</vt:lpstr>
      <vt:lpstr>Times</vt:lpstr>
      <vt:lpstr>Times New Roman</vt:lpstr>
      <vt:lpstr>1_Default Theme</vt:lpstr>
      <vt:lpstr>Change Agents as Part of the Change Management Program</vt:lpstr>
      <vt:lpstr>Who is responsible for managing change in organisations?</vt:lpstr>
      <vt:lpstr>Change Agents</vt:lpstr>
      <vt:lpstr>Internal or Outside Agents?</vt:lpstr>
      <vt:lpstr>Internal or Outside Agents?</vt:lpstr>
      <vt:lpstr>Roles, Skills and Styles of Change Agents</vt:lpstr>
      <vt:lpstr>Roles, Skills and Styles of Change Agents</vt:lpstr>
      <vt:lpstr>Relevant skills.</vt:lpstr>
      <vt:lpstr>Relevant skills  - Very Important</vt:lpstr>
      <vt:lpstr>Approaches To Managing Change that can be adopted by Change Agents.</vt:lpstr>
      <vt:lpstr>PowerPoint Presentation</vt:lpstr>
    </vt:vector>
  </TitlesOfParts>
  <Company>Russell Consulting,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implementing workplace change</dc:title>
  <dc:creator>Paul</dc:creator>
  <cp:lastModifiedBy>Rexon Nting</cp:lastModifiedBy>
  <cp:revision>10</cp:revision>
  <cp:lastPrinted>2015-05-08T17:50:00Z</cp:lastPrinted>
  <dcterms:created xsi:type="dcterms:W3CDTF">2018-06-14T10:40:44Z</dcterms:created>
  <dcterms:modified xsi:type="dcterms:W3CDTF">2019-11-07T10:42:54Z</dcterms:modified>
</cp:coreProperties>
</file>